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767" r:id="rId2"/>
    <p:sldMasterId id="2147483660" r:id="rId3"/>
  </p:sldMasterIdLst>
  <p:notesMasterIdLst>
    <p:notesMasterId r:id="rId7"/>
  </p:notesMasterIdLst>
  <p:handoutMasterIdLst>
    <p:handoutMasterId r:id="rId8"/>
  </p:handoutMasterIdLst>
  <p:sldIdLst>
    <p:sldId id="445" r:id="rId4"/>
    <p:sldId id="449" r:id="rId5"/>
    <p:sldId id="452" r:id="rId6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EAA851C-FB5D-AA03-FDA6-B43E34D50CCE}" name="Ahumada, Audra" initials="AA" userId="S::Audra.Ahumada@azed.gov::72056b32-8706-4619-a11a-0655e412a03c" providerId="AD"/>
  <p188:author id="{8ED6A457-CF57-85A2-EC42-B9789C6191C3}" name="Middlebrook, Candis" initials="MC" userId="S::Candis.Middlebrook@azed.gov::ddd7cbf3-9156-4a93-9c07-d1b0eff58a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A3FCDB-9FC1-4F9B-9B81-F777C8B420FA}" v="2" dt="2023-10-19T22:25:28.452"/>
    <p1510:client id="{FB337B47-D649-4C0D-91C3-5EC660E6141B}" v="1" dt="2023-10-19T18:48:22.4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51" autoAdjust="0"/>
    <p:restoredTop sz="79864" autoAdjust="0"/>
  </p:normalViewPr>
  <p:slideViewPr>
    <p:cSldViewPr snapToGrid="0">
      <p:cViewPr varScale="1">
        <p:scale>
          <a:sx n="51" d="100"/>
          <a:sy n="51" d="100"/>
        </p:scale>
        <p:origin x="162" y="7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-109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zman, Joseph" userId="58f0648a-2dec-4d83-968b-1d194565a661" providerId="ADAL" clId="{AFA3FCDB-9FC1-4F9B-9B81-F777C8B420FA}"/>
    <pc:docChg chg="delSld modSld">
      <pc:chgData name="Guzman, Joseph" userId="58f0648a-2dec-4d83-968b-1d194565a661" providerId="ADAL" clId="{AFA3FCDB-9FC1-4F9B-9B81-F777C8B420FA}" dt="2023-10-19T22:26:14.190" v="40" actId="1037"/>
      <pc:docMkLst>
        <pc:docMk/>
      </pc:docMkLst>
      <pc:sldChg chg="del">
        <pc:chgData name="Guzman, Joseph" userId="58f0648a-2dec-4d83-968b-1d194565a661" providerId="ADAL" clId="{AFA3FCDB-9FC1-4F9B-9B81-F777C8B420FA}" dt="2023-10-19T22:19:46.738" v="0" actId="47"/>
        <pc:sldMkLst>
          <pc:docMk/>
          <pc:sldMk cId="286024343" sldId="450"/>
        </pc:sldMkLst>
      </pc:sldChg>
      <pc:sldChg chg="del">
        <pc:chgData name="Guzman, Joseph" userId="58f0648a-2dec-4d83-968b-1d194565a661" providerId="ADAL" clId="{AFA3FCDB-9FC1-4F9B-9B81-F777C8B420FA}" dt="2023-10-19T22:19:46.738" v="0" actId="47"/>
        <pc:sldMkLst>
          <pc:docMk/>
          <pc:sldMk cId="555236814" sldId="451"/>
        </pc:sldMkLst>
      </pc:sldChg>
      <pc:sldChg chg="addSp modSp mod">
        <pc:chgData name="Guzman, Joseph" userId="58f0648a-2dec-4d83-968b-1d194565a661" providerId="ADAL" clId="{AFA3FCDB-9FC1-4F9B-9B81-F777C8B420FA}" dt="2023-10-19T22:26:14.190" v="40" actId="1037"/>
        <pc:sldMkLst>
          <pc:docMk/>
          <pc:sldMk cId="1145915245" sldId="452"/>
        </pc:sldMkLst>
        <pc:spChg chg="add mod">
          <ac:chgData name="Guzman, Joseph" userId="58f0648a-2dec-4d83-968b-1d194565a661" providerId="ADAL" clId="{AFA3FCDB-9FC1-4F9B-9B81-F777C8B420FA}" dt="2023-10-19T22:26:14.190" v="40" actId="1037"/>
          <ac:spMkLst>
            <pc:docMk/>
            <pc:sldMk cId="1145915245" sldId="452"/>
            <ac:spMk id="3" creationId="{ACB27422-C95C-4CE7-E663-0AB555C29B49}"/>
          </ac:spMkLst>
        </pc:spChg>
        <pc:spChg chg="add mod">
          <ac:chgData name="Guzman, Joseph" userId="58f0648a-2dec-4d83-968b-1d194565a661" providerId="ADAL" clId="{AFA3FCDB-9FC1-4F9B-9B81-F777C8B420FA}" dt="2023-10-19T22:26:02.807" v="37" actId="1038"/>
          <ac:spMkLst>
            <pc:docMk/>
            <pc:sldMk cId="1145915245" sldId="452"/>
            <ac:spMk id="6" creationId="{BD851945-849A-1547-CE75-8BA82897F662}"/>
          </ac:spMkLst>
        </pc:spChg>
      </pc:sldChg>
      <pc:sldChg chg="del">
        <pc:chgData name="Guzman, Joseph" userId="58f0648a-2dec-4d83-968b-1d194565a661" providerId="ADAL" clId="{AFA3FCDB-9FC1-4F9B-9B81-F777C8B420FA}" dt="2023-10-19T22:19:46.738" v="0" actId="47"/>
        <pc:sldMkLst>
          <pc:docMk/>
          <pc:sldMk cId="3385782767" sldId="453"/>
        </pc:sldMkLst>
      </pc:sldChg>
      <pc:sldChg chg="del">
        <pc:chgData name="Guzman, Joseph" userId="58f0648a-2dec-4d83-968b-1d194565a661" providerId="ADAL" clId="{AFA3FCDB-9FC1-4F9B-9B81-F777C8B420FA}" dt="2023-10-19T22:19:46.738" v="0" actId="47"/>
        <pc:sldMkLst>
          <pc:docMk/>
          <pc:sldMk cId="2816494389" sldId="45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ED652E-E5C2-FBDE-38CE-4E766399A94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096F35-9EAC-81D6-B2F7-01E77A06C31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E410EC-A4F4-48ED-B956-549531C4D2A7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AC53AE-B386-4F8E-0F95-0A3089397E7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6741C6-1DAA-E947-A596-66CC09E33A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18030-1E08-4D50-AF72-3663751DF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8225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12E70B4F-54AF-4133-B2B0-11E896D059A3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6A0981EC-A823-47D5-95C6-B00D6C467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44763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Dr Guzman</a:t>
            </a:r>
          </a:p>
        </p:txBody>
      </p:sp>
    </p:spTree>
    <p:extLst>
      <p:ext uri="{BB962C8B-B14F-4D97-AF65-F5344CB8AC3E}">
        <p14:creationId xmlns:p14="http://schemas.microsoft.com/office/powerpoint/2010/main" val="257000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">
            <a:extLst>
              <a:ext uri="{FF2B5EF4-FFF2-40B4-BE49-F238E27FC236}">
                <a16:creationId xmlns:a16="http://schemas.microsoft.com/office/drawing/2014/main" id="{F9512BDE-EEA0-404B-8D45-8AA93D61D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-1" y="4450188"/>
            <a:ext cx="12192000" cy="2407811"/>
          </a:xfrm>
          <a:prstGeom prst="rect">
            <a:avLst/>
          </a:prstGeom>
          <a:solidFill>
            <a:srgbClr val="012169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E1223535-0F2F-6340-80B9-0B5D9364A1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FFF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cap="all" spc="-50" baseline="0">
                <a:solidFill>
                  <a:srgbClr val="012169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rgbClr val="012169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CB7B0FF-4DC9-477E-A213-C276C7F231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097280" y="4521200"/>
            <a:ext cx="10058400" cy="0"/>
          </a:xfrm>
          <a:prstGeom prst="line">
            <a:avLst/>
          </a:prstGeom>
          <a:ln w="76200">
            <a:solidFill>
              <a:srgbClr val="BF0D3E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B3D5BCC5-4FD8-44A7-E6C1-E835C68311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0770" y="897442"/>
            <a:ext cx="2312484" cy="231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584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">
            <a:extLst>
              <a:ext uri="{FF2B5EF4-FFF2-40B4-BE49-F238E27FC236}">
                <a16:creationId xmlns:a16="http://schemas.microsoft.com/office/drawing/2014/main" id="{2E148DD3-DD87-154B-80B4-2421965D3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714500"/>
            <a:ext cx="12192000" cy="3429000"/>
          </a:xfrm>
          <a:prstGeom prst="rect">
            <a:avLst/>
          </a:prstGeom>
          <a:solidFill>
            <a:srgbClr val="012169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742E4732-0E8F-7B46-BD08-0F2EE0DA8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FFF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E73F81A-7260-5C4F-A7FF-CA2CC731B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7721" y="752475"/>
            <a:ext cx="5067286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12169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4CD13CD4-3E4F-2E41-ACF4-2446257D2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7718" y="1714500"/>
            <a:ext cx="5067282" cy="4391025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1600">
                <a:solidFill>
                  <a:srgbClr val="012169"/>
                </a:solidFill>
              </a:defRPr>
            </a:lvl1pPr>
            <a:lvl2pPr marL="384048" indent="-182880"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rgbClr val="012169"/>
                </a:solidFill>
              </a:defRPr>
            </a:lvl2pPr>
            <a:lvl3pPr marL="56692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rgbClr val="012169"/>
                </a:solidFill>
              </a:defRPr>
            </a:lvl3pPr>
            <a:lvl4pPr marL="74980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rgbClr val="012169"/>
                </a:solidFill>
              </a:defRPr>
            </a:lvl4pPr>
            <a:lvl5pPr marL="93268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rgbClr val="012169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D8E69886-8907-DB47-87C2-0621AF156D9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316994" y="752475"/>
            <a:ext cx="5067288" cy="5353050"/>
          </a:xfrm>
          <a:solidFill>
            <a:srgbClr val="FFFFFF"/>
          </a:solidFill>
        </p:spPr>
        <p:txBody>
          <a:bodyPr>
            <a:normAutofit/>
          </a:bodyPr>
          <a:lstStyle>
            <a:lvl1pPr>
              <a:buClr>
                <a:schemeClr val="tx1"/>
              </a:buClr>
              <a:defRPr sz="1600">
                <a:solidFill>
                  <a:srgbClr val="012169"/>
                </a:solidFill>
              </a:defRPr>
            </a:lvl1pPr>
            <a:lvl2pPr marL="384048" indent="-182880"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rgbClr val="012169"/>
                </a:solidFill>
              </a:defRPr>
            </a:lvl2pPr>
            <a:lvl3pPr marL="56692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rgbClr val="012169"/>
                </a:solidFill>
              </a:defRPr>
            </a:lvl3pPr>
            <a:lvl4pPr marL="74980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rgbClr val="012169"/>
                </a:solidFill>
              </a:defRPr>
            </a:lvl4pPr>
            <a:lvl5pPr marL="93268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rgbClr val="012169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9E3E70F-0A11-41B9-A97A-F6F31128E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096000" y="752475"/>
            <a:ext cx="0" cy="5353050"/>
          </a:xfrm>
          <a:prstGeom prst="line">
            <a:avLst/>
          </a:prstGeom>
          <a:ln w="76200">
            <a:solidFill>
              <a:srgbClr val="FCAF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6310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">
            <a:extLst>
              <a:ext uri="{FF2B5EF4-FFF2-40B4-BE49-F238E27FC236}">
                <a16:creationId xmlns:a16="http://schemas.microsoft.com/office/drawing/2014/main" id="{9C88DF2D-0421-A94C-82C1-867E1E5E49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993582" y="0"/>
            <a:ext cx="1198418" cy="6858000"/>
          </a:xfrm>
          <a:prstGeom prst="rect">
            <a:avLst/>
          </a:prstGeom>
          <a:solidFill>
            <a:srgbClr val="012169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334D05A3-7A20-9447-8D39-F2980D854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4999" y="3927894"/>
            <a:ext cx="10922000" cy="232685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298078"/>
            <a:ext cx="10113645" cy="743682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012169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213716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012169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35001" y="603250"/>
            <a:ext cx="10921998" cy="3294019"/>
          </a:xfrm>
          <a:solidFill>
            <a:srgbClr val="FFFFFF"/>
          </a:solid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rgbClr val="012169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7DECBB2-E629-4E77-9838-780DF2D5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097279" y="4121150"/>
            <a:ext cx="10058400" cy="0"/>
          </a:xfrm>
          <a:prstGeom prst="line">
            <a:avLst/>
          </a:prstGeom>
          <a:ln w="76200">
            <a:solidFill>
              <a:srgbClr val="BF0D3E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6387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51F63-5F29-4D14-BB8F-33A80536B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542F3-D476-4265-9227-2FFA9F128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F0E51-009F-47AB-BC33-065C09134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4D69-2109-48F9-A00A-179699D0291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Google Shape;111;p13">
            <a:extLst>
              <a:ext uri="{FF2B5EF4-FFF2-40B4-BE49-F238E27FC236}">
                <a16:creationId xmlns:a16="http://schemas.microsoft.com/office/drawing/2014/main" id="{52A4DFE2-DA54-44FB-8D58-76452DAE4053}"/>
              </a:ext>
            </a:extLst>
          </p:cNvPr>
          <p:cNvSpPr txBox="1">
            <a:spLocks/>
          </p:cNvSpPr>
          <p:nvPr userDrawn="1"/>
        </p:nvSpPr>
        <p:spPr>
          <a:xfrm>
            <a:off x="0" y="332288"/>
            <a:ext cx="12192000" cy="1105787"/>
          </a:xfrm>
          <a:prstGeom prst="rect">
            <a:avLst/>
          </a:prstGeom>
          <a:solidFill>
            <a:srgbClr val="01216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ct val="90000"/>
              </a:lnSpc>
              <a:buClr>
                <a:srgbClr val="F1C232"/>
              </a:buClr>
              <a:buSzPts val="4000"/>
              <a:buFont typeface="Calibri"/>
              <a:buNone/>
            </a:pPr>
            <a:endParaRPr lang="en-US" sz="1867" b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5EED97E-AD71-4E8B-97BE-DFA80FF2A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2397"/>
            <a:ext cx="10515600" cy="985569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66397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FFE4D-9633-46A1-B05A-F5CE0D533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7FD843-873E-4DE3-B7C0-3462DD0ED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D57FCF-9733-4DA0-B594-F172695D3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206DB-7A53-495F-BDA5-3C3AD2FB1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4D69-2109-48F9-A00A-179699D029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299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02079-4EA6-4070-A506-9108994E3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18F7C0-A974-46E4-91CA-77EC43033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3B16B-C7E5-47D7-8D37-833608624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6C092-D3B9-4C98-9188-CC95AF04C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E6C556-8FBF-430B-86A7-8C6D5D3FF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4D69-2109-48F9-A00A-179699D029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4179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A638A-BDEC-426F-96C9-655B5A98D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0057"/>
            <a:ext cx="10515600" cy="985569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3FB7A-1EFC-432A-BE61-CD36B653A3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00C15D-6046-49BC-B3BF-3F5231C7FF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D6EAE2-0409-41C6-A4B1-79EACA5D6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5484AF-9C33-4C48-B5B9-735752F6E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528488-9442-4F76-8DAC-16EED1319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4D69-2109-48F9-A00A-179699D029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899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F8C90-0DFD-4660-9007-5B4590050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B7010-3E86-47DA-9B8E-5AD39CBBE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51F63-5F29-4D14-BB8F-33A80536B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542F3-D476-4265-9227-2FFA9F128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F0E51-009F-47AB-BC33-065C09134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4D69-2109-48F9-A00A-179699D029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97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437D5-3CE1-4A16-9718-217F7CF3F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676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BA5665-4DB5-463A-BC37-9A325768D93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094899-B38C-4C4A-9B7F-5C799282511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7B36C3-E86D-4377-A80F-53324AEE0B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D3B6C3-6828-44B2-978A-3501B8216015}"/>
              </a:ext>
            </a:extLst>
          </p:cNvPr>
          <p:cNvSpPr txBox="1"/>
          <p:nvPr userDrawn="1"/>
        </p:nvSpPr>
        <p:spPr>
          <a:xfrm>
            <a:off x="838200" y="2826798"/>
            <a:ext cx="10515600" cy="313508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3156760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F7CBC-CC93-4AB3-9D46-610755058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1473200" cy="540000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6" name="Subtitle">
            <a:extLst>
              <a:ext uri="{FF2B5EF4-FFF2-40B4-BE49-F238E27FC236}">
                <a16:creationId xmlns:a16="http://schemas.microsoft.com/office/drawing/2014/main" id="{152317FE-88B5-4D1F-AECF-DA69D6779BE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363" y="1080000"/>
            <a:ext cx="11471275" cy="360362"/>
          </a:xfrm>
        </p:spPr>
        <p:txBody>
          <a:bodyPr/>
          <a:lstStyle>
            <a:lvl1pPr marL="0" indent="0">
              <a:buNone/>
              <a:defRPr sz="2100"/>
            </a:lvl1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Left Col">
            <a:extLst>
              <a:ext uri="{FF2B5EF4-FFF2-40B4-BE49-F238E27FC236}">
                <a16:creationId xmlns:a16="http://schemas.microsoft.com/office/drawing/2014/main" id="{49529B8D-BAD9-4E6D-82F7-0275D8195A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000" y="1620000"/>
            <a:ext cx="5580000" cy="450000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Right Col">
            <a:extLst>
              <a:ext uri="{FF2B5EF4-FFF2-40B4-BE49-F238E27FC236}">
                <a16:creationId xmlns:a16="http://schemas.microsoft.com/office/drawing/2014/main" id="{0AAD114E-6BCC-4476-8E44-12E87D467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3200" y="1620000"/>
            <a:ext cx="5580000" cy="4500000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F9123-1F0C-4BD2-8233-FEE5B2A4661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1E8981-59A6-4480-80A6-5619C220178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58DB212-BFA2-403F-85EF-DFD3FF6D973A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781010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">
            <a:extLst>
              <a:ext uri="{FF2B5EF4-FFF2-40B4-BE49-F238E27FC236}">
                <a16:creationId xmlns:a16="http://schemas.microsoft.com/office/drawing/2014/main" id="{F9512BDE-EEA0-404B-8D45-8AA93D61D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4217870" y="0"/>
            <a:ext cx="3599236" cy="6857999"/>
          </a:xfrm>
          <a:prstGeom prst="rect">
            <a:avLst/>
          </a:prstGeom>
          <a:solidFill>
            <a:srgbClr val="012169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E1223535-0F2F-6340-80B9-0B5D9364A1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FFF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cap="all" spc="-50" baseline="0">
                <a:solidFill>
                  <a:srgbClr val="012169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9D5A684-5D4E-4368-B18F-1BAD0C1DF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097280" y="4521200"/>
            <a:ext cx="10058400" cy="0"/>
          </a:xfrm>
          <a:prstGeom prst="line">
            <a:avLst/>
          </a:prstGeom>
          <a:ln w="76200">
            <a:solidFill>
              <a:srgbClr val="BF0D3E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7075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">
            <a:extLst>
              <a:ext uri="{FF2B5EF4-FFF2-40B4-BE49-F238E27FC236}">
                <a16:creationId xmlns:a16="http://schemas.microsoft.com/office/drawing/2014/main" id="{202A34A5-A029-A246-82C6-D288185EB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3351057" cy="6858000"/>
          </a:xfrm>
          <a:prstGeom prst="rect">
            <a:avLst/>
          </a:prstGeom>
          <a:solidFill>
            <a:srgbClr val="012169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3" name="Rectangle">
            <a:extLst>
              <a:ext uri="{FF2B5EF4-FFF2-40B4-BE49-F238E27FC236}">
                <a16:creationId xmlns:a16="http://schemas.microsoft.com/office/drawing/2014/main" id="{2773E1D8-C87F-EE46-8284-575DCA498E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FFF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C429A40D-770E-C144-A5B5-6A4442C09C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>
                <a:solidFill>
                  <a:srgbClr val="012169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12169"/>
                </a:solidFill>
              </a:defRPr>
            </a:lvl1pPr>
            <a:lvl2pPr>
              <a:defRPr>
                <a:solidFill>
                  <a:srgbClr val="012169"/>
                </a:solidFill>
              </a:defRPr>
            </a:lvl2pPr>
            <a:lvl3pPr>
              <a:defRPr>
                <a:solidFill>
                  <a:srgbClr val="012169"/>
                </a:solidFill>
              </a:defRPr>
            </a:lvl3pPr>
            <a:lvl4pPr>
              <a:defRPr>
                <a:solidFill>
                  <a:srgbClr val="012169"/>
                </a:solidFill>
              </a:defRPr>
            </a:lvl4pPr>
            <a:lvl5pPr>
              <a:defRPr>
                <a:solidFill>
                  <a:srgbClr val="012169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0769928-17AD-4691-9A2E-4DACD7B2F4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097280" y="1844675"/>
            <a:ext cx="10058400" cy="0"/>
          </a:xfrm>
          <a:prstGeom prst="line">
            <a:avLst/>
          </a:prstGeom>
          <a:ln w="76200">
            <a:solidFill>
              <a:srgbClr val="BF0D3E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2407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">
            <a:extLst>
              <a:ext uri="{FF2B5EF4-FFF2-40B4-BE49-F238E27FC236}">
                <a16:creationId xmlns:a16="http://schemas.microsoft.com/office/drawing/2014/main" id="{64248D99-2B30-464D-B9B7-4E5C3A1F3F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6096000" cy="6858000"/>
          </a:xfrm>
          <a:prstGeom prst="rect">
            <a:avLst/>
          </a:prstGeom>
          <a:solidFill>
            <a:srgbClr val="012169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6" name="Rectangle">
            <a:extLst>
              <a:ext uri="{FF2B5EF4-FFF2-40B4-BE49-F238E27FC236}">
                <a16:creationId xmlns:a16="http://schemas.microsoft.com/office/drawing/2014/main" id="{3FAFF55B-FDE6-394B-A39B-22627D8FB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FFF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99E345E4-E77C-484E-9FBB-E4EC71F08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>
                <a:solidFill>
                  <a:srgbClr val="012169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rgbClr val="01216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>
            <a:normAutofit/>
          </a:bodyPr>
          <a:lstStyle>
            <a:lvl1pPr>
              <a:defRPr sz="1600">
                <a:solidFill>
                  <a:srgbClr val="012169"/>
                </a:solidFill>
              </a:defRPr>
            </a:lvl1pPr>
            <a:lvl2pPr>
              <a:defRPr sz="1400">
                <a:solidFill>
                  <a:srgbClr val="012169"/>
                </a:solidFill>
              </a:defRPr>
            </a:lvl2pPr>
            <a:lvl3pPr>
              <a:defRPr sz="1100">
                <a:solidFill>
                  <a:srgbClr val="012169"/>
                </a:solidFill>
              </a:defRPr>
            </a:lvl3pPr>
            <a:lvl4pPr>
              <a:defRPr sz="1100">
                <a:solidFill>
                  <a:srgbClr val="012169"/>
                </a:solidFill>
              </a:defRPr>
            </a:lvl4pPr>
            <a:lvl5pPr>
              <a:defRPr sz="1100">
                <a:solidFill>
                  <a:srgbClr val="012169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rgbClr val="01216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>
            <a:normAutofit/>
          </a:bodyPr>
          <a:lstStyle>
            <a:lvl1pPr>
              <a:defRPr sz="1600">
                <a:solidFill>
                  <a:srgbClr val="012169"/>
                </a:solidFill>
              </a:defRPr>
            </a:lvl1pPr>
            <a:lvl2pPr>
              <a:defRPr sz="1400">
                <a:solidFill>
                  <a:srgbClr val="012169"/>
                </a:solidFill>
              </a:defRPr>
            </a:lvl2pPr>
            <a:lvl3pPr>
              <a:defRPr sz="1100">
                <a:solidFill>
                  <a:srgbClr val="012169"/>
                </a:solidFill>
              </a:defRPr>
            </a:lvl3pPr>
            <a:lvl4pPr>
              <a:defRPr sz="1100">
                <a:solidFill>
                  <a:srgbClr val="012169"/>
                </a:solidFill>
              </a:defRPr>
            </a:lvl4pPr>
            <a:lvl5pPr>
              <a:defRPr sz="1100">
                <a:solidFill>
                  <a:srgbClr val="012169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377F152-0E07-48FC-905E-6AF065D14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091238" y="2152650"/>
            <a:ext cx="9525" cy="3716444"/>
          </a:xfrm>
          <a:prstGeom prst="line">
            <a:avLst/>
          </a:prstGeom>
          <a:ln w="76200">
            <a:solidFill>
              <a:srgbClr val="FCAF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322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">
            <a:extLst>
              <a:ext uri="{FF2B5EF4-FFF2-40B4-BE49-F238E27FC236}">
                <a16:creationId xmlns:a16="http://schemas.microsoft.com/office/drawing/2014/main" id="{83ACCAC0-2C8A-CE43-8C55-22BB53C73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3351057" cy="6858000"/>
          </a:xfrm>
          <a:prstGeom prst="rect">
            <a:avLst/>
          </a:prstGeom>
          <a:solidFill>
            <a:srgbClr val="012169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A400A9BD-AA60-E24D-9FC2-722758C8C9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FFF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D4076461-FF7A-8843-B7F9-D041F3FB22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3135208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>
                <a:solidFill>
                  <a:srgbClr val="012169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039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">
            <a:extLst>
              <a:ext uri="{FF2B5EF4-FFF2-40B4-BE49-F238E27FC236}">
                <a16:creationId xmlns:a16="http://schemas.microsoft.com/office/drawing/2014/main" id="{35FB147F-5DC4-B24C-B8CB-D3DA74290381}"/>
              </a:ext>
            </a:extLst>
          </p:cNvPr>
          <p:cNvSpPr/>
          <p:nvPr userDrawn="1"/>
        </p:nvSpPr>
        <p:spPr>
          <a:xfrm>
            <a:off x="1" y="3429000"/>
            <a:ext cx="12192000" cy="3429000"/>
          </a:xfrm>
          <a:prstGeom prst="rect">
            <a:avLst/>
          </a:prstGeom>
          <a:solidFill>
            <a:srgbClr val="012169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A400A9BD-AA60-E24D-9FC2-722758C8C933}"/>
              </a:ext>
            </a:extLst>
          </p:cNvPr>
          <p:cNvSpPr/>
          <p:nvPr userDrawn="1"/>
        </p:nvSpPr>
        <p:spPr>
          <a:xfrm>
            <a:off x="609600" y="633875"/>
            <a:ext cx="10972800" cy="5590250"/>
          </a:xfrm>
          <a:prstGeom prst="rect">
            <a:avLst/>
          </a:prstGeom>
          <a:solidFill>
            <a:srgbClr val="FFFF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745E58-0DF6-44D8-95AA-57ACC4E2355C}"/>
              </a:ext>
            </a:extLst>
          </p:cNvPr>
          <p:cNvCxnSpPr>
            <a:cxnSpLocks/>
          </p:cNvCxnSpPr>
          <p:nvPr userDrawn="1"/>
        </p:nvCxnSpPr>
        <p:spPr>
          <a:xfrm>
            <a:off x="1066800" y="1806575"/>
            <a:ext cx="10058400" cy="0"/>
          </a:xfrm>
          <a:prstGeom prst="line">
            <a:avLst/>
          </a:prstGeom>
          <a:ln w="76200">
            <a:solidFill>
              <a:srgbClr val="BF0D3E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itle Placeholder 1">
            <a:extLst>
              <a:ext uri="{FF2B5EF4-FFF2-40B4-BE49-F238E27FC236}">
                <a16:creationId xmlns:a16="http://schemas.microsoft.com/office/drawing/2014/main" id="{D522564E-B348-544F-A8E5-CFCAFA48B5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>
                <a:solidFill>
                  <a:srgbClr val="012169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B9308E97-4F89-394E-856A-5B4EFCB2E73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66800" y="2262915"/>
            <a:ext cx="1645920" cy="2103120"/>
          </a:xfrm>
          <a:solidFill>
            <a:srgbClr val="EDEFF7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08305C84-E25F-EC49-8F2B-4C0181FD3AB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97279" y="4755533"/>
            <a:ext cx="1645920" cy="1005840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rgbClr val="012169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dirty="0"/>
              <a:t>Name Goes Here</a:t>
            </a:r>
          </a:p>
        </p:txBody>
      </p:sp>
      <p:sp>
        <p:nvSpPr>
          <p:cNvPr id="28" name="Picture Placeholder 3">
            <a:extLst>
              <a:ext uri="{FF2B5EF4-FFF2-40B4-BE49-F238E27FC236}">
                <a16:creationId xmlns:a16="http://schemas.microsoft.com/office/drawing/2014/main" id="{5534A543-7755-4ADD-9BE4-A8F420C577F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169920" y="2262915"/>
            <a:ext cx="1645920" cy="2103120"/>
          </a:xfrm>
          <a:solidFill>
            <a:srgbClr val="EDEFF7"/>
          </a:solidFill>
        </p:spPr>
        <p:txBody>
          <a:bodyPr anchor="ctr"/>
          <a:lstStyle>
            <a:lvl1pPr algn="ctr">
              <a:defRPr i="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2" name="Text Placeholder 3">
            <a:extLst>
              <a:ext uri="{FF2B5EF4-FFF2-40B4-BE49-F238E27FC236}">
                <a16:creationId xmlns:a16="http://schemas.microsoft.com/office/drawing/2014/main" id="{A6159920-345B-48DF-AFD4-A4917DDCAF24}"/>
              </a:ext>
            </a:extLst>
          </p:cNvPr>
          <p:cNvSpPr>
            <a:spLocks noGrp="1"/>
          </p:cNvSpPr>
          <p:nvPr>
            <p:ph type="body" sz="half" idx="23" hasCustomPrompt="1"/>
          </p:nvPr>
        </p:nvSpPr>
        <p:spPr>
          <a:xfrm>
            <a:off x="3200399" y="4755533"/>
            <a:ext cx="1645920" cy="1005840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rgbClr val="012169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dirty="0"/>
              <a:t>Name Goes Here</a:t>
            </a:r>
          </a:p>
        </p:txBody>
      </p:sp>
      <p:sp>
        <p:nvSpPr>
          <p:cNvPr id="29" name="Picture Placeholder 3">
            <a:extLst>
              <a:ext uri="{FF2B5EF4-FFF2-40B4-BE49-F238E27FC236}">
                <a16:creationId xmlns:a16="http://schemas.microsoft.com/office/drawing/2014/main" id="{01F1FC2B-9980-467B-94D2-4F232C5478C1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273040" y="2262915"/>
            <a:ext cx="1645920" cy="2103120"/>
          </a:xfrm>
          <a:solidFill>
            <a:srgbClr val="EDEFF7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3" name="Text Placeholder 3">
            <a:extLst>
              <a:ext uri="{FF2B5EF4-FFF2-40B4-BE49-F238E27FC236}">
                <a16:creationId xmlns:a16="http://schemas.microsoft.com/office/drawing/2014/main" id="{C5628143-AD47-43AC-A5DD-AC9B87C23AB0}"/>
              </a:ext>
            </a:extLst>
          </p:cNvPr>
          <p:cNvSpPr>
            <a:spLocks noGrp="1"/>
          </p:cNvSpPr>
          <p:nvPr>
            <p:ph type="body" sz="half" idx="24" hasCustomPrompt="1"/>
          </p:nvPr>
        </p:nvSpPr>
        <p:spPr>
          <a:xfrm>
            <a:off x="5303519" y="4755533"/>
            <a:ext cx="1645920" cy="1005840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rgbClr val="012169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dirty="0"/>
              <a:t>Name Goes Here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978BAD77-B85F-4A84-AE4C-521B3DD5184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376160" y="2262915"/>
            <a:ext cx="1645920" cy="2103120"/>
          </a:xfrm>
          <a:solidFill>
            <a:srgbClr val="EDEFF7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4" name="Text Placeholder 3">
            <a:extLst>
              <a:ext uri="{FF2B5EF4-FFF2-40B4-BE49-F238E27FC236}">
                <a16:creationId xmlns:a16="http://schemas.microsoft.com/office/drawing/2014/main" id="{3D90362B-1340-444D-8BEF-59A4B7446A0D}"/>
              </a:ext>
            </a:extLst>
          </p:cNvPr>
          <p:cNvSpPr>
            <a:spLocks noGrp="1"/>
          </p:cNvSpPr>
          <p:nvPr>
            <p:ph type="body" sz="half" idx="25" hasCustomPrompt="1"/>
          </p:nvPr>
        </p:nvSpPr>
        <p:spPr>
          <a:xfrm>
            <a:off x="7406639" y="4755533"/>
            <a:ext cx="1645920" cy="1005840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rgbClr val="012169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dirty="0"/>
              <a:t>Name Goes Here</a:t>
            </a:r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7217F406-1DF4-4F35-B2C7-63437CFFF91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479280" y="2262915"/>
            <a:ext cx="1645920" cy="2103120"/>
          </a:xfrm>
          <a:solidFill>
            <a:srgbClr val="EDEFF7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6" name="Text Placeholder 3">
            <a:extLst>
              <a:ext uri="{FF2B5EF4-FFF2-40B4-BE49-F238E27FC236}">
                <a16:creationId xmlns:a16="http://schemas.microsoft.com/office/drawing/2014/main" id="{2147F409-F2FE-45B0-9A8D-40AC40699EAE}"/>
              </a:ext>
            </a:extLst>
          </p:cNvPr>
          <p:cNvSpPr>
            <a:spLocks noGrp="1"/>
          </p:cNvSpPr>
          <p:nvPr>
            <p:ph type="body" sz="half" idx="27" hasCustomPrompt="1"/>
          </p:nvPr>
        </p:nvSpPr>
        <p:spPr>
          <a:xfrm>
            <a:off x="9509760" y="4755533"/>
            <a:ext cx="1645920" cy="1005840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rgbClr val="012169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dirty="0"/>
              <a:t>Name Goes Here</a:t>
            </a:r>
          </a:p>
        </p:txBody>
      </p:sp>
    </p:spTree>
    <p:extLst>
      <p:ext uri="{BB962C8B-B14F-4D97-AF65-F5344CB8AC3E}">
        <p14:creationId xmlns:p14="http://schemas.microsoft.com/office/powerpoint/2010/main" val="1418890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and Im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">
            <a:extLst>
              <a:ext uri="{FF2B5EF4-FFF2-40B4-BE49-F238E27FC236}">
                <a16:creationId xmlns:a16="http://schemas.microsoft.com/office/drawing/2014/main" id="{05BFC727-5650-B049-AA2A-2511C08FB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195754" cy="6858000"/>
          </a:xfrm>
          <a:prstGeom prst="rect">
            <a:avLst/>
          </a:prstGeom>
          <a:solidFill>
            <a:srgbClr val="012169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E700C598-C823-744D-BE16-5114B76250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5000" y="633875"/>
            <a:ext cx="10921999" cy="5590250"/>
          </a:xfrm>
          <a:prstGeom prst="rect">
            <a:avLst/>
          </a:prstGeom>
          <a:solidFill>
            <a:srgbClr val="FFFF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ACB6E588-2EB7-9A41-A93A-7757596EF9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5753" y="942870"/>
            <a:ext cx="4386319" cy="1292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>
                <a:solidFill>
                  <a:srgbClr val="012169"/>
                </a:solidFill>
              </a:defRPr>
            </a:lvl1pPr>
          </a:lstStyle>
          <a:p>
            <a:r>
              <a:rPr lang="en-US" noProof="0" dirty="0"/>
              <a:t>Title goes here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6C0FE70-F6BB-3D40-AD3C-E704CABE4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95753" y="2281657"/>
            <a:ext cx="4386333" cy="3633471"/>
          </a:xfrm>
        </p:spPr>
        <p:txBody>
          <a:bodyPr>
            <a:normAutofit/>
          </a:bodyPr>
          <a:lstStyle>
            <a:lvl1pPr marL="0" indent="0">
              <a:buClr>
                <a:schemeClr val="tx1"/>
              </a:buClr>
              <a:buNone/>
              <a:defRPr sz="1600">
                <a:solidFill>
                  <a:srgbClr val="012169"/>
                </a:solidFill>
              </a:defRPr>
            </a:lvl1pPr>
            <a:lvl2pPr marL="201168" indent="0">
              <a:buClr>
                <a:schemeClr val="tx1"/>
              </a:buClr>
              <a:buFont typeface="Arial" panose="020B0604020202020204" pitchFamily="34" charset="0"/>
              <a:buNone/>
              <a:defRPr sz="1400">
                <a:solidFill>
                  <a:srgbClr val="012169"/>
                </a:solidFill>
              </a:defRPr>
            </a:lvl2pPr>
            <a:lvl3pPr marL="38404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rgbClr val="012169"/>
                </a:solidFill>
              </a:defRPr>
            </a:lvl3pPr>
            <a:lvl4pPr marL="56692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rgbClr val="012169"/>
                </a:solidFill>
              </a:defRPr>
            </a:lvl4pPr>
            <a:lvl5pPr marL="74980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rgbClr val="012169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21BED569-C9C5-8F4D-A42A-ED4914579D6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09915" y="633875"/>
            <a:ext cx="4947084" cy="5591175"/>
          </a:xfrm>
          <a:solidFill>
            <a:srgbClr val="012169"/>
          </a:solid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9D0BCA4-83A0-4644-ACED-FA39BCBF89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096000" y="942870"/>
            <a:ext cx="0" cy="4972258"/>
          </a:xfrm>
          <a:prstGeom prst="line">
            <a:avLst/>
          </a:prstGeom>
          <a:ln w="76200">
            <a:solidFill>
              <a:srgbClr val="FCAF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1714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a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">
            <a:extLst>
              <a:ext uri="{FF2B5EF4-FFF2-40B4-BE49-F238E27FC236}">
                <a16:creationId xmlns:a16="http://schemas.microsoft.com/office/drawing/2014/main" id="{0AB10FFC-D586-994D-8D3D-F4042255CB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0" cy="6858000"/>
          </a:xfrm>
          <a:prstGeom prst="rect">
            <a:avLst/>
          </a:prstGeom>
          <a:solidFill>
            <a:srgbClr val="012169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C7B0C08A-E831-D242-B2CE-2DEB004F98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FFF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61FB2196-E251-5A40-86F7-6092CEBFA1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79" y="3135207"/>
            <a:ext cx="436372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4800" cap="all" baseline="0">
                <a:solidFill>
                  <a:srgbClr val="012169"/>
                </a:solidFill>
              </a:defRPr>
            </a:lvl1pPr>
          </a:lstStyle>
          <a:p>
            <a:r>
              <a:rPr lang="en-US" noProof="0" dirty="0"/>
              <a:t>Title goes here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C2FACD1B-0D9C-A547-98A0-D66C341D3D7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731002" y="831286"/>
            <a:ext cx="4363714" cy="5195425"/>
          </a:xfrm>
        </p:spPr>
        <p:txBody>
          <a:bodyPr anchor="ctr">
            <a:normAutofit/>
          </a:bodyPr>
          <a:lstStyle>
            <a:lvl1pPr marL="0" indent="0">
              <a:buClr>
                <a:schemeClr val="tx1"/>
              </a:buClr>
              <a:buFontTx/>
              <a:buNone/>
              <a:defRPr sz="1600">
                <a:solidFill>
                  <a:srgbClr val="012169"/>
                </a:solidFill>
              </a:defRPr>
            </a:lvl1pPr>
            <a:lvl2pPr marL="201168" indent="0">
              <a:buClr>
                <a:schemeClr val="tx1"/>
              </a:buClr>
              <a:buFont typeface="+mj-lt"/>
              <a:buNone/>
              <a:defRPr sz="1400"/>
            </a:lvl2pPr>
            <a:lvl3pPr marL="612648" indent="-228600">
              <a:buClr>
                <a:schemeClr val="tx1"/>
              </a:buClr>
              <a:buFont typeface="+mj-lt"/>
              <a:buAutoNum type="arabicPeriod"/>
              <a:defRPr sz="1100"/>
            </a:lvl3pPr>
            <a:lvl4pPr marL="795528" indent="-228600">
              <a:buClr>
                <a:schemeClr val="tx1"/>
              </a:buClr>
              <a:buFont typeface="+mj-lt"/>
              <a:buAutoNum type="arabicPeriod"/>
              <a:defRPr sz="1100"/>
            </a:lvl4pPr>
            <a:lvl5pPr marL="978408" indent="-228600">
              <a:buClr>
                <a:schemeClr val="tx1"/>
              </a:buClr>
              <a:buFont typeface="+mj-lt"/>
              <a:buAutoNum type="arabicPeriod"/>
              <a:defRPr sz="1100"/>
            </a:lvl5pPr>
          </a:lstStyle>
          <a:p>
            <a:pPr lvl="1"/>
            <a:r>
              <a:rPr lang="en-US" noProof="0" dirty="0"/>
              <a:t>Quote Goes Here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05C2191-88F7-4148-96FD-E129F707E0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096000" y="999565"/>
            <a:ext cx="0" cy="4858871"/>
          </a:xfrm>
          <a:prstGeom prst="line">
            <a:avLst/>
          </a:prstGeom>
          <a:ln w="76200">
            <a:solidFill>
              <a:srgbClr val="FCAF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4935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">
            <a:extLst>
              <a:ext uri="{FF2B5EF4-FFF2-40B4-BE49-F238E27FC236}">
                <a16:creationId xmlns:a16="http://schemas.microsoft.com/office/drawing/2014/main" id="{AA314B25-B4AF-394E-BBDA-7E6BAD315F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351057" y="0"/>
            <a:ext cx="8840943" cy="6858000"/>
          </a:xfrm>
          <a:prstGeom prst="rect">
            <a:avLst/>
          </a:prstGeom>
          <a:solidFill>
            <a:srgbClr val="012169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737575EF-0D14-6140-A91B-260C9C9DF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FFF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82544261-8049-494B-A93D-BDFF1BB847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9140" y="3135207"/>
            <a:ext cx="5166356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cap="all" baseline="0">
                <a:solidFill>
                  <a:srgbClr val="012169"/>
                </a:solidFill>
              </a:defRPr>
            </a:lvl1pPr>
          </a:lstStyle>
          <a:p>
            <a:r>
              <a:rPr lang="en-US" noProof="0" dirty="0"/>
              <a:t>Title goes here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9214786D-83EE-814C-A5E4-D0EC7D29D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2" y="752475"/>
            <a:ext cx="5166358" cy="5353050"/>
          </a:xfrm>
        </p:spPr>
        <p:txBody>
          <a:bodyPr anchor="ctr">
            <a:normAutofit/>
          </a:bodyPr>
          <a:lstStyle>
            <a:lvl1pPr marL="342900" indent="-342900">
              <a:buClr>
                <a:schemeClr val="tx1"/>
              </a:buClr>
              <a:buFont typeface="+mj-lt"/>
              <a:buAutoNum type="arabicPeriod"/>
              <a:defRPr sz="1600">
                <a:solidFill>
                  <a:srgbClr val="012169"/>
                </a:solidFill>
              </a:defRPr>
            </a:lvl1pPr>
            <a:lvl2pPr marL="544068" indent="-342900">
              <a:buClr>
                <a:schemeClr val="tx1"/>
              </a:buClr>
              <a:buFont typeface="+mj-lt"/>
              <a:buAutoNum type="arabicPeriod"/>
              <a:defRPr sz="1400">
                <a:solidFill>
                  <a:srgbClr val="012169"/>
                </a:solidFill>
              </a:defRPr>
            </a:lvl2pPr>
            <a:lvl3pPr marL="612648" indent="-228600">
              <a:buClr>
                <a:schemeClr val="tx1"/>
              </a:buClr>
              <a:buFont typeface="+mj-lt"/>
              <a:buAutoNum type="arabicPeriod"/>
              <a:defRPr sz="1100">
                <a:solidFill>
                  <a:srgbClr val="012169"/>
                </a:solidFill>
              </a:defRPr>
            </a:lvl3pPr>
            <a:lvl4pPr marL="795528" indent="-228600">
              <a:buClr>
                <a:schemeClr val="tx1"/>
              </a:buClr>
              <a:buFont typeface="+mj-lt"/>
              <a:buAutoNum type="arabicPeriod"/>
              <a:defRPr sz="1100">
                <a:solidFill>
                  <a:srgbClr val="012169"/>
                </a:solidFill>
              </a:defRPr>
            </a:lvl4pPr>
            <a:lvl5pPr marL="978408" indent="-228600">
              <a:buClr>
                <a:schemeClr val="tx1"/>
              </a:buClr>
              <a:buFont typeface="+mj-lt"/>
              <a:buAutoNum type="arabicPeriod"/>
              <a:defRPr sz="1100">
                <a:solidFill>
                  <a:srgbClr val="012169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AABF816-6391-4E07-95E5-78B95EC57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096000" y="752475"/>
            <a:ext cx="0" cy="5353050"/>
          </a:xfrm>
          <a:prstGeom prst="line">
            <a:avLst/>
          </a:prstGeom>
          <a:ln w="76200">
            <a:solidFill>
              <a:srgbClr val="FCAF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185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">
            <a:extLst>
              <a:ext uri="{FF2B5EF4-FFF2-40B4-BE49-F238E27FC236}">
                <a16:creationId xmlns:a16="http://schemas.microsoft.com/office/drawing/2014/main" id="{1552108B-1F90-0044-A7D4-0956E919F29A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FFF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9436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93" r:id="rId2"/>
    <p:sldLayoutId id="2147483675" r:id="rId3"/>
    <p:sldLayoutId id="2147483684" r:id="rId4"/>
    <p:sldLayoutId id="2147483678" r:id="rId5"/>
    <p:sldLayoutId id="2147483777" r:id="rId6"/>
    <p:sldLayoutId id="2147483692" r:id="rId7"/>
    <p:sldLayoutId id="2147483691" r:id="rId8"/>
    <p:sldLayoutId id="2147483690" r:id="rId9"/>
    <p:sldLayoutId id="2147483775" r:id="rId10"/>
    <p:sldLayoutId id="214748377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 spc="-50" baseline="0">
          <a:solidFill>
            <a:srgbClr val="012169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Tx/>
        <a:buSzPct val="100000"/>
        <a:buFont typeface="Calibri" panose="020F0502020204030204" pitchFamily="34" charset="0"/>
        <a:buChar char=" "/>
        <a:defRPr sz="2000" kern="1200">
          <a:solidFill>
            <a:srgbClr val="012169"/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rgbClr val="012169"/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rgbClr val="012169"/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rgbClr val="012169"/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rgbClr val="012169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874477"/>
            <a:ext cx="10515600" cy="985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956925"/>
            <a:ext cx="10515600" cy="3910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Google Shape;19;p2">
            <a:extLst>
              <a:ext uri="{FF2B5EF4-FFF2-40B4-BE49-F238E27FC236}">
                <a16:creationId xmlns:a16="http://schemas.microsoft.com/office/drawing/2014/main" id="{E0B886E1-31DD-47E4-991E-D0419D044F33}"/>
              </a:ext>
            </a:extLst>
          </p:cNvPr>
          <p:cNvSpPr/>
          <p:nvPr userDrawn="1"/>
        </p:nvSpPr>
        <p:spPr>
          <a:xfrm>
            <a:off x="0" y="0"/>
            <a:ext cx="12192000" cy="73179"/>
          </a:xfrm>
          <a:prstGeom prst="rect">
            <a:avLst/>
          </a:prstGeom>
          <a:solidFill>
            <a:srgbClr val="BF0D3E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18;p2">
            <a:extLst>
              <a:ext uri="{FF2B5EF4-FFF2-40B4-BE49-F238E27FC236}">
                <a16:creationId xmlns:a16="http://schemas.microsoft.com/office/drawing/2014/main" id="{C9FBD724-6F55-43CD-8CC2-4A0A1B75F8FC}"/>
              </a:ext>
            </a:extLst>
          </p:cNvPr>
          <p:cNvSpPr/>
          <p:nvPr userDrawn="1"/>
        </p:nvSpPr>
        <p:spPr>
          <a:xfrm>
            <a:off x="0" y="74610"/>
            <a:ext cx="12192000" cy="176271"/>
          </a:xfrm>
          <a:prstGeom prst="rect">
            <a:avLst/>
          </a:prstGeom>
          <a:solidFill>
            <a:srgbClr val="012169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20;p2">
            <a:extLst>
              <a:ext uri="{FF2B5EF4-FFF2-40B4-BE49-F238E27FC236}">
                <a16:creationId xmlns:a16="http://schemas.microsoft.com/office/drawing/2014/main" id="{5D6257ED-6EBA-4B54-84A4-05FD8D4C1BA4}"/>
              </a:ext>
            </a:extLst>
          </p:cNvPr>
          <p:cNvSpPr/>
          <p:nvPr userDrawn="1"/>
        </p:nvSpPr>
        <p:spPr>
          <a:xfrm>
            <a:off x="0" y="258251"/>
            <a:ext cx="12192000" cy="73179"/>
          </a:xfrm>
          <a:prstGeom prst="rect">
            <a:avLst/>
          </a:prstGeom>
          <a:solidFill>
            <a:srgbClr val="FCAF17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21;p2">
            <a:extLst>
              <a:ext uri="{FF2B5EF4-FFF2-40B4-BE49-F238E27FC236}">
                <a16:creationId xmlns:a16="http://schemas.microsoft.com/office/drawing/2014/main" id="{580220BB-DE2F-408B-A25B-07AC156821FC}"/>
              </a:ext>
            </a:extLst>
          </p:cNvPr>
          <p:cNvSpPr/>
          <p:nvPr userDrawn="1"/>
        </p:nvSpPr>
        <p:spPr>
          <a:xfrm>
            <a:off x="0" y="6782343"/>
            <a:ext cx="12192000" cy="73179"/>
          </a:xfrm>
          <a:prstGeom prst="rect">
            <a:avLst/>
          </a:prstGeom>
          <a:solidFill>
            <a:srgbClr val="D0134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27075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04" r:id="rId1"/>
    <p:sldLayoutId id="2147483769" r:id="rId2"/>
    <p:sldLayoutId id="2147483773" r:id="rId3"/>
    <p:sldLayoutId id="2147483774" r:id="rId4"/>
    <p:sldLayoutId id="214748377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122344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2638697"/>
            <a:ext cx="10515600" cy="3538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8F09AE6-EF43-4163-B0FB-13C9391487D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1256907"/>
          </a:xfrm>
          <a:prstGeom prst="rect">
            <a:avLst/>
          </a:prstGeom>
          <a:ln>
            <a:solidFill>
              <a:srgbClr val="012169"/>
            </a:solidFill>
          </a:ln>
        </p:spPr>
      </p:pic>
    </p:spTree>
    <p:extLst>
      <p:ext uri="{BB962C8B-B14F-4D97-AF65-F5344CB8AC3E}">
        <p14:creationId xmlns:p14="http://schemas.microsoft.com/office/powerpoint/2010/main" val="421430532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8" r:id="rId1"/>
    <p:sldLayoutId id="2147483683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EE112-EBCB-AF2E-9697-24635688CF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3040656"/>
            <a:ext cx="10058400" cy="99801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latin typeface="Roboto Medium" panose="02000000000000000000" pitchFamily="2" charset="0"/>
                <a:ea typeface="Roboto Medium" panose="02000000000000000000" pitchFamily="2" charset="0"/>
              </a:rPr>
              <a:t>COMPARISON OF reclassification rates for SEI VS Dual la</a:t>
            </a:r>
            <a:r>
              <a:rPr lang="en-US" sz="6000" u="sng" dirty="0">
                <a:latin typeface="Roboto Medium" panose="02000000000000000000" pitchFamily="2" charset="0"/>
                <a:ea typeface="Roboto Medium" panose="02000000000000000000" pitchFamily="2" charset="0"/>
              </a:rPr>
              <a:t>nguage programs</a:t>
            </a:r>
            <a:endParaRPr lang="en-US" sz="6000" dirty="0"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957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7EDAD-C345-6204-12E7-04121FA9F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62408"/>
            <a:ext cx="10058400" cy="1104492"/>
          </a:xfrm>
        </p:spPr>
        <p:txBody>
          <a:bodyPr/>
          <a:lstStyle/>
          <a:p>
            <a:r>
              <a:rPr lang="en-US" dirty="0"/>
              <a:t>2022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E86EF-7E69-66A2-23AE-F925665CB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1721" y="3563140"/>
            <a:ext cx="7798842" cy="132079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Eligibility for Dual Language: Assured when meeting the AZELLA cut scores, In Accordance With law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DE354D-3B14-4D93-E11A-3D9FCDB54002}"/>
              </a:ext>
            </a:extLst>
          </p:cNvPr>
          <p:cNvSpPr txBox="1"/>
          <p:nvPr/>
        </p:nvSpPr>
        <p:spPr>
          <a:xfrm>
            <a:off x="11523306" y="6316824"/>
            <a:ext cx="42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4A18D76-7CEB-32FB-DAB2-850B49F00F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380" y="1459703"/>
            <a:ext cx="10376300" cy="4635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4992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7EDAD-C345-6204-12E7-04121FA9F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Sei vs dual language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DE354D-3B14-4D93-E11A-3D9FCDB54002}"/>
              </a:ext>
            </a:extLst>
          </p:cNvPr>
          <p:cNvSpPr txBox="1"/>
          <p:nvPr/>
        </p:nvSpPr>
        <p:spPr>
          <a:xfrm>
            <a:off x="11523306" y="6316824"/>
            <a:ext cx="42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</a:t>
            </a:r>
          </a:p>
        </p:txBody>
      </p:sp>
      <p:pic>
        <p:nvPicPr>
          <p:cNvPr id="5" name="Picture 4" descr="A graph with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A89B0F99-8266-5172-2283-B4ADE0DFB9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15" y="1943100"/>
            <a:ext cx="9840879" cy="437372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CB27422-C95C-4CE7-E663-0AB555C29B49}"/>
              </a:ext>
            </a:extLst>
          </p:cNvPr>
          <p:cNvSpPr txBox="1"/>
          <p:nvPr/>
        </p:nvSpPr>
        <p:spPr>
          <a:xfrm>
            <a:off x="7753350" y="5730463"/>
            <a:ext cx="1281120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2008-2011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851945-849A-1547-CE75-8BA82897F662}"/>
              </a:ext>
            </a:extLst>
          </p:cNvPr>
          <p:cNvSpPr txBox="1"/>
          <p:nvPr/>
        </p:nvSpPr>
        <p:spPr>
          <a:xfrm>
            <a:off x="3676650" y="5730463"/>
            <a:ext cx="728084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2000</a:t>
            </a:r>
          </a:p>
        </p:txBody>
      </p:sp>
    </p:spTree>
    <p:extLst>
      <p:ext uri="{BB962C8B-B14F-4D97-AF65-F5344CB8AC3E}">
        <p14:creationId xmlns:p14="http://schemas.microsoft.com/office/powerpoint/2010/main" val="114591524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MONO">
      <a:dk1>
        <a:srgbClr val="000000"/>
      </a:dk1>
      <a:lt1>
        <a:srgbClr val="ECEEF7"/>
      </a:lt1>
      <a:dk2>
        <a:srgbClr val="000000"/>
      </a:dk2>
      <a:lt2>
        <a:srgbClr val="F5F8FF"/>
      </a:lt2>
      <a:accent1>
        <a:srgbClr val="ECEEF7"/>
      </a:accent1>
      <a:accent2>
        <a:srgbClr val="F5F8FF"/>
      </a:accent2>
      <a:accent3>
        <a:srgbClr val="A1A2A9"/>
      </a:accent3>
      <a:accent4>
        <a:srgbClr val="141514"/>
      </a:accent4>
      <a:accent5>
        <a:srgbClr val="000000"/>
      </a:accent5>
      <a:accent6>
        <a:srgbClr val="96969C"/>
      </a:accent6>
      <a:hlink>
        <a:srgbClr val="5F6063"/>
      </a:hlink>
      <a:folHlink>
        <a:srgbClr val="919191"/>
      </a:folHlink>
    </a:clrScheme>
    <a:fontScheme name="Custom 1">
      <a:majorFont>
        <a:latin typeface="Raleway heavy"/>
        <a:ea typeface=""/>
        <a:cs typeface=""/>
      </a:majorFont>
      <a:minorFont>
        <a:latin typeface="Raleway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B14A50BB-E3E2-41BF-9B58-2390606B4CA7}" vid="{78C0EC09-BDDA-4990-ACD4-70972C6BCE1A}"/>
    </a:ext>
  </a:extLst>
</a:theme>
</file>

<file path=ppt/theme/theme2.xml><?xml version="1.0" encoding="utf-8"?>
<a:theme xmlns:a="http://schemas.openxmlformats.org/drawingml/2006/main" name="ADE PPT_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zSCI PPT_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5194</TotalTime>
  <Words>38</Words>
  <Application>Microsoft Office PowerPoint</Application>
  <PresentationFormat>Widescreen</PresentationFormat>
  <Paragraphs>14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Raleway</vt:lpstr>
      <vt:lpstr>Raleway heavy</vt:lpstr>
      <vt:lpstr>Roboto Medium</vt:lpstr>
      <vt:lpstr>RetrospectVTI</vt:lpstr>
      <vt:lpstr>ADE PPT_template</vt:lpstr>
      <vt:lpstr>AzSCI PPT_template</vt:lpstr>
      <vt:lpstr>COMPARISON OF reclassification rates for SEI VS Dual language programs</vt:lpstr>
      <vt:lpstr>2022 </vt:lpstr>
      <vt:lpstr>Sei vs dual language</vt:lpstr>
    </vt:vector>
  </TitlesOfParts>
  <Company>Arizona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Oliver, Lisa</dc:creator>
  <cp:lastModifiedBy>Guzman, Joseph</cp:lastModifiedBy>
  <cp:revision>32</cp:revision>
  <cp:lastPrinted>2023-09-05T16:25:16Z</cp:lastPrinted>
  <dcterms:created xsi:type="dcterms:W3CDTF">2022-11-14T23:16:01Z</dcterms:created>
  <dcterms:modified xsi:type="dcterms:W3CDTF">2023-10-19T22:26:15Z</dcterms:modified>
</cp:coreProperties>
</file>