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4" r:id="rId4"/>
  </p:sldMasterIdLst>
  <p:notesMasterIdLst>
    <p:notesMasterId r:id="rId16"/>
  </p:notesMasterIdLst>
  <p:handoutMasterIdLst>
    <p:handoutMasterId r:id="rId17"/>
  </p:handoutMasterIdLst>
  <p:sldIdLst>
    <p:sldId id="3192" r:id="rId5"/>
    <p:sldId id="3193" r:id="rId6"/>
    <p:sldId id="3197" r:id="rId7"/>
    <p:sldId id="3207" r:id="rId8"/>
    <p:sldId id="3203" r:id="rId9"/>
    <p:sldId id="3201" r:id="rId10"/>
    <p:sldId id="3204" r:id="rId11"/>
    <p:sldId id="3206" r:id="rId12"/>
    <p:sldId id="3199" r:id="rId13"/>
    <p:sldId id="3205" r:id="rId14"/>
    <p:sldId id="3196" r:id="rId15"/>
  </p:sldIdLst>
  <p:sldSz cx="12192000" cy="6858000"/>
  <p:notesSz cx="6950075" cy="9236075"/>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3E8202-5C08-3E3A-944D-AF0F6B89FDC6}" name="Spencer, Wendy" initials="SW" userId="S::Wendy.Spencer@azed.gov::7526d2e8-f98c-4e79-9bbf-c1eb90d57a93" providerId="AD"/>
  <p188:author id="{BF8A6721-996A-6A27-486C-D8DC445E54D0}" name="Kirkland, Denella" initials="KD" userId="S::denella.kirkland@azed.gov::0cca694e-c664-4579-b9e5-d32d6d7a06fa" providerId="AD"/>
  <p188:author id="{E69B7D27-3680-166E-EF47-C2BD4F654287}" name="Kirkland, Denella" initials="KD" userId="S::Denella.Kirkland@azed.gov::0cca694e-c664-4579-b9e5-d32d6d7a06fa" providerId="AD"/>
  <p188:author id="{B0846E4F-61F6-4361-B361-9B561F1D7597}" name="Stafin Arruda Camara, Laurine" initials="SACL" userId="S::Laurine.StafinArrudaCamara@azed.gov::658c799b-0be8-414c-9f03-238306cc16aa" providerId="AD"/>
  <p188:author id="{B041EF5A-4C85-F3DB-0DDD-5C8B93C7BA38}" name="Ripperger, Sarah" initials="RS" userId="S::sarah.ripperger@azed.gov::e8d2dff7-59ec-4df2-8aea-eae5fbccaa68" providerId="AD"/>
  <p188:author id="{168519B2-4454-6785-2C1F-016B22202EF5}" name="Scott, Michelle" initials="SM" userId="S::Michelle.Scott@azed.gov::761d89a7-dc79-43f7-931a-82d7918df3eb" providerId="AD"/>
  <p188:author id="{04AE2DCE-15AB-7973-49C6-D2A4E8DE2A28}" name="Stafin Arruda Camara, Laurine" initials="SL" userId="S::laurine.stafinarrudacamara@azed.gov::658c799b-0be8-414c-9f03-238306cc16aa" providerId="AD"/>
  <p188:author id="{4E2333EF-E3CC-2EFB-B452-176947CCF4B1}" name="Spencer, Wendy" initials="SW" userId="S::wendy.spencer@azed.gov::7526d2e8-f98c-4e79-9bbf-c1eb90d57a93" providerId="AD"/>
  <p188:author id="{968D08FF-2541-B473-89B5-48591669277B}" name="Ripperger, Sarah" initials="RS" userId="S::Sarah.Ripperger@azed.gov::e8d2dff7-59ec-4df2-8aea-eae5fbccaa6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Neil, Emily" initials="OE" lastIdx="1" clrIdx="0">
    <p:extLst>
      <p:ext uri="{19B8F6BF-5375-455C-9EA6-DF929625EA0E}">
        <p15:presenceInfo xmlns:p15="http://schemas.microsoft.com/office/powerpoint/2012/main" userId="S::Emily.O'Neil@azed.gov::47f60f4e-a9da-49f7-8d06-9e21db3c2eb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A673"/>
    <a:srgbClr val="FAE0CE"/>
    <a:srgbClr val="FFF7FB"/>
    <a:srgbClr val="D9E6FF"/>
    <a:srgbClr val="FFAFD7"/>
    <a:srgbClr val="FFF3F9"/>
    <a:srgbClr val="910048"/>
    <a:srgbClr val="FAE2D2"/>
    <a:srgbClr val="002D72"/>
    <a:srgbClr val="CB60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63CC23-A238-451A-8D16-819E6C805DC3}" v="12" dt="2025-11-18T18:32:42.3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83" autoAdjust="0"/>
  </p:normalViewPr>
  <p:slideViewPr>
    <p:cSldViewPr snapToGrid="0">
      <p:cViewPr varScale="1">
        <p:scale>
          <a:sx n="105" d="100"/>
          <a:sy n="105" d="100"/>
        </p:scale>
        <p:origin x="798"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79AD08-C548-BC40-9093-B3613E1153B9}"/>
              </a:ext>
            </a:extLst>
          </p:cNvPr>
          <p:cNvSpPr>
            <a:spLocks noGrp="1"/>
          </p:cNvSpPr>
          <p:nvPr>
            <p:ph type="hdr" sz="quarter"/>
          </p:nvPr>
        </p:nvSpPr>
        <p:spPr>
          <a:xfrm>
            <a:off x="0" y="0"/>
            <a:ext cx="3011699" cy="463408"/>
          </a:xfrm>
          <a:prstGeom prst="rect">
            <a:avLst/>
          </a:prstGeom>
        </p:spPr>
        <p:txBody>
          <a:bodyPr vert="horz" lIns="92486" tIns="46242" rIns="92486" bIns="46242" rtlCol="0"/>
          <a:lstStyle>
            <a:lvl1pPr algn="l">
              <a:defRPr sz="1200"/>
            </a:lvl1pPr>
          </a:lstStyle>
          <a:p>
            <a:endParaRPr lang="en-US"/>
          </a:p>
        </p:txBody>
      </p:sp>
      <p:sp>
        <p:nvSpPr>
          <p:cNvPr id="3" name="Date Placeholder 2">
            <a:extLst>
              <a:ext uri="{FF2B5EF4-FFF2-40B4-BE49-F238E27FC236}">
                <a16:creationId xmlns:a16="http://schemas.microsoft.com/office/drawing/2014/main" id="{73DB5D9C-55D8-3B4E-BE5C-6D1CEE972F4B}"/>
              </a:ext>
            </a:extLst>
          </p:cNvPr>
          <p:cNvSpPr>
            <a:spLocks noGrp="1"/>
          </p:cNvSpPr>
          <p:nvPr>
            <p:ph type="dt" sz="quarter" idx="1"/>
          </p:nvPr>
        </p:nvSpPr>
        <p:spPr>
          <a:xfrm>
            <a:off x="3936768" y="0"/>
            <a:ext cx="3011699" cy="463408"/>
          </a:xfrm>
          <a:prstGeom prst="rect">
            <a:avLst/>
          </a:prstGeom>
        </p:spPr>
        <p:txBody>
          <a:bodyPr vert="horz" lIns="92486" tIns="46242" rIns="92486" bIns="46242" rtlCol="0"/>
          <a:lstStyle>
            <a:lvl1pPr algn="r">
              <a:defRPr sz="1200"/>
            </a:lvl1pPr>
          </a:lstStyle>
          <a:p>
            <a:fld id="{1F3F7E1D-5BA8-8543-9008-EEB9C1128CB7}" type="datetimeFigureOut">
              <a:rPr lang="en-US" smtClean="0"/>
              <a:t>12/8/2025</a:t>
            </a:fld>
            <a:endParaRPr lang="en-US"/>
          </a:p>
        </p:txBody>
      </p:sp>
      <p:sp>
        <p:nvSpPr>
          <p:cNvPr id="4" name="Footer Placeholder 3">
            <a:extLst>
              <a:ext uri="{FF2B5EF4-FFF2-40B4-BE49-F238E27FC236}">
                <a16:creationId xmlns:a16="http://schemas.microsoft.com/office/drawing/2014/main" id="{34A2F78C-9D4A-B641-BC4B-82A4998D63D4}"/>
              </a:ext>
            </a:extLst>
          </p:cNvPr>
          <p:cNvSpPr>
            <a:spLocks noGrp="1"/>
          </p:cNvSpPr>
          <p:nvPr>
            <p:ph type="ftr" sz="quarter" idx="2"/>
          </p:nvPr>
        </p:nvSpPr>
        <p:spPr>
          <a:xfrm>
            <a:off x="0" y="8772669"/>
            <a:ext cx="3011699" cy="463407"/>
          </a:xfrm>
          <a:prstGeom prst="rect">
            <a:avLst/>
          </a:prstGeom>
        </p:spPr>
        <p:txBody>
          <a:bodyPr vert="horz" lIns="92486" tIns="46242" rIns="92486" bIns="4624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B5402CD-EDDA-EA4A-8C68-60CB2671B21C}"/>
              </a:ext>
            </a:extLst>
          </p:cNvPr>
          <p:cNvSpPr>
            <a:spLocks noGrp="1"/>
          </p:cNvSpPr>
          <p:nvPr>
            <p:ph type="sldNum" sz="quarter" idx="3"/>
          </p:nvPr>
        </p:nvSpPr>
        <p:spPr>
          <a:xfrm>
            <a:off x="3936768" y="8772669"/>
            <a:ext cx="3011699" cy="463407"/>
          </a:xfrm>
          <a:prstGeom prst="rect">
            <a:avLst/>
          </a:prstGeom>
        </p:spPr>
        <p:txBody>
          <a:bodyPr vert="horz" lIns="92486" tIns="46242" rIns="92486" bIns="46242" rtlCol="0" anchor="b"/>
          <a:lstStyle>
            <a:lvl1pPr algn="r">
              <a:defRPr sz="1200"/>
            </a:lvl1pPr>
          </a:lstStyle>
          <a:p>
            <a:fld id="{AF929FB6-3862-0646-B6C3-E5376FDDB92F}" type="slidenum">
              <a:rPr lang="en-US" smtClean="0"/>
              <a:t>‹#›</a:t>
            </a:fld>
            <a:endParaRPr lang="en-US"/>
          </a:p>
        </p:txBody>
      </p:sp>
    </p:spTree>
    <p:extLst>
      <p:ext uri="{BB962C8B-B14F-4D97-AF65-F5344CB8AC3E}">
        <p14:creationId xmlns:p14="http://schemas.microsoft.com/office/powerpoint/2010/main" val="3897026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86" tIns="46242" rIns="92486" bIns="46242"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86" tIns="46242" rIns="92486" bIns="46242" rtlCol="0"/>
          <a:lstStyle>
            <a:lvl1pPr algn="r">
              <a:defRPr sz="1200"/>
            </a:lvl1pPr>
          </a:lstStyle>
          <a:p>
            <a:fld id="{7DBD4A2A-7EB8-664F-932C-975EFC1783E1}" type="datetimeFigureOut">
              <a:rPr lang="en-US" smtClean="0"/>
              <a:t>12/8/2025</a:t>
            </a:fld>
            <a:endParaRPr lang="en-US"/>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2486" tIns="46242" rIns="92486" bIns="46242"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86" tIns="46242" rIns="92486" bIns="4624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86" tIns="46242" rIns="92486" bIns="46242"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86" tIns="46242" rIns="92486" bIns="46242" rtlCol="0" anchor="b"/>
          <a:lstStyle>
            <a:lvl1pPr algn="r">
              <a:defRPr sz="1200"/>
            </a:lvl1pPr>
          </a:lstStyle>
          <a:p>
            <a:fld id="{2EA492C7-7F44-444F-B5A9-7D425D542AF5}" type="slidenum">
              <a:rPr lang="en-US" smtClean="0"/>
              <a:t>‹#›</a:t>
            </a:fld>
            <a:endParaRPr lang="en-US"/>
          </a:p>
        </p:txBody>
      </p:sp>
    </p:spTree>
    <p:extLst>
      <p:ext uri="{BB962C8B-B14F-4D97-AF65-F5344CB8AC3E}">
        <p14:creationId xmlns:p14="http://schemas.microsoft.com/office/powerpoint/2010/main" val="756835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492C7-7F44-444F-B5A9-7D425D542AF5}" type="slidenum">
              <a:rPr lang="en-US" smtClean="0"/>
              <a:t>1</a:t>
            </a:fld>
            <a:endParaRPr lang="en-US"/>
          </a:p>
        </p:txBody>
      </p:sp>
    </p:spTree>
    <p:extLst>
      <p:ext uri="{BB962C8B-B14F-4D97-AF65-F5344CB8AC3E}">
        <p14:creationId xmlns:p14="http://schemas.microsoft.com/office/powerpoint/2010/main" val="906511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492C7-7F44-444F-B5A9-7D425D542AF5}" type="slidenum">
              <a:rPr lang="en-US" smtClean="0"/>
              <a:t>2</a:t>
            </a:fld>
            <a:endParaRPr lang="en-US"/>
          </a:p>
        </p:txBody>
      </p:sp>
    </p:spTree>
    <p:extLst>
      <p:ext uri="{BB962C8B-B14F-4D97-AF65-F5344CB8AC3E}">
        <p14:creationId xmlns:p14="http://schemas.microsoft.com/office/powerpoint/2010/main" val="759935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492C7-7F44-444F-B5A9-7D425D542AF5}" type="slidenum">
              <a:rPr lang="en-US" smtClean="0"/>
              <a:t>5</a:t>
            </a:fld>
            <a:endParaRPr lang="en-US"/>
          </a:p>
        </p:txBody>
      </p:sp>
    </p:spTree>
    <p:extLst>
      <p:ext uri="{BB962C8B-B14F-4D97-AF65-F5344CB8AC3E}">
        <p14:creationId xmlns:p14="http://schemas.microsoft.com/office/powerpoint/2010/main" val="673390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492C7-7F44-444F-B5A9-7D425D542AF5}" type="slidenum">
              <a:rPr lang="en-US" smtClean="0"/>
              <a:t>7</a:t>
            </a:fld>
            <a:endParaRPr lang="en-US"/>
          </a:p>
        </p:txBody>
      </p:sp>
    </p:spTree>
    <p:extLst>
      <p:ext uri="{BB962C8B-B14F-4D97-AF65-F5344CB8AC3E}">
        <p14:creationId xmlns:p14="http://schemas.microsoft.com/office/powerpoint/2010/main" val="2138723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75994-BFB5-7083-D4DB-1A7E21C848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4DFDF6-F97E-D3FB-02C2-C9B7788193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9D1D82-F345-0C56-F695-65056DB097E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6A830F6-AEBF-C9BC-E440-9AFF2D4A37D2}"/>
              </a:ext>
            </a:extLst>
          </p:cNvPr>
          <p:cNvSpPr>
            <a:spLocks noGrp="1"/>
          </p:cNvSpPr>
          <p:nvPr>
            <p:ph type="sldNum" sz="quarter" idx="5"/>
          </p:nvPr>
        </p:nvSpPr>
        <p:spPr/>
        <p:txBody>
          <a:bodyPr/>
          <a:lstStyle/>
          <a:p>
            <a:fld id="{2EA492C7-7F44-444F-B5A9-7D425D542AF5}" type="slidenum">
              <a:rPr lang="en-US" smtClean="0"/>
              <a:t>11</a:t>
            </a:fld>
            <a:endParaRPr lang="en-US"/>
          </a:p>
        </p:txBody>
      </p:sp>
    </p:spTree>
    <p:extLst>
      <p:ext uri="{BB962C8B-B14F-4D97-AF65-F5344CB8AC3E}">
        <p14:creationId xmlns:p14="http://schemas.microsoft.com/office/powerpoint/2010/main" val="2427318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Holder 6"/>
          <p:cNvSpPr>
            <a:spLocks noGrp="1"/>
          </p:cNvSpPr>
          <p:nvPr>
            <p:ph type="sldNum" sz="quarter" idx="7"/>
          </p:nvPr>
        </p:nvSpPr>
        <p:spPr>
          <a:xfrm>
            <a:off x="11592897" y="6488912"/>
            <a:ext cx="307339" cy="184666"/>
          </a:xfrm>
          <a:prstGeom prst="rect">
            <a:avLst/>
          </a:prstGeom>
        </p:spPr>
        <p:txBody>
          <a:bodyPr lIns="0" tIns="0" rIns="0" bIns="0"/>
          <a:lstStyle>
            <a:lvl1pPr>
              <a:defRPr sz="1200" b="0" i="0">
                <a:solidFill>
                  <a:srgbClr val="888888"/>
                </a:solidFill>
                <a:latin typeface="Franklin Gothic Medium"/>
                <a:cs typeface="Franklin Gothic Medium"/>
              </a:defRPr>
            </a:lvl1pPr>
          </a:lstStyle>
          <a:p>
            <a:fld id="{48CB8F98-32D9-9E4F-BAC9-49610775ED25}" type="slidenum">
              <a:rPr lang="en-US" smtClean="0"/>
              <a:pPr/>
              <a:t>‹#›</a:t>
            </a:fld>
            <a:endParaRPr lang="en-US"/>
          </a:p>
        </p:txBody>
      </p:sp>
      <p:sp>
        <p:nvSpPr>
          <p:cNvPr id="4" name="Title 3">
            <a:extLst>
              <a:ext uri="{FF2B5EF4-FFF2-40B4-BE49-F238E27FC236}">
                <a16:creationId xmlns:a16="http://schemas.microsoft.com/office/drawing/2014/main" id="{89740594-B11F-D73D-B4E3-032D0518E142}"/>
              </a:ext>
            </a:extLst>
          </p:cNvPr>
          <p:cNvSpPr>
            <a:spLocks noGrp="1"/>
          </p:cNvSpPr>
          <p:nvPr>
            <p:ph type="title"/>
          </p:nvPr>
        </p:nvSpPr>
        <p:spPr>
          <a:xfrm>
            <a:off x="1524001" y="3121223"/>
            <a:ext cx="9443652" cy="615553"/>
          </a:xfrm>
          <a:prstGeom prst="rect">
            <a:avLst/>
          </a:prstGeom>
        </p:spPr>
        <p:txBody>
          <a:bodyPr/>
          <a:lstStyle>
            <a:lvl1pPr>
              <a:defRPr sz="4000">
                <a:latin typeface="+mj-lt"/>
              </a:defRPr>
            </a:lvl1pPr>
          </a:lstStyle>
          <a:p>
            <a:r>
              <a:rPr lang="en-US"/>
              <a:t>Click to edit Master title style</a:t>
            </a:r>
          </a:p>
        </p:txBody>
      </p:sp>
      <p:pic>
        <p:nvPicPr>
          <p:cNvPr id="2" name="Picture 1" descr="Logo&#10;&#10;Description automatically generated">
            <a:extLst>
              <a:ext uri="{FF2B5EF4-FFF2-40B4-BE49-F238E27FC236}">
                <a16:creationId xmlns:a16="http://schemas.microsoft.com/office/drawing/2014/main" id="{24028D3F-A567-BB34-93B5-ADC8271A80AA}"/>
              </a:ext>
            </a:extLst>
          </p:cNvPr>
          <p:cNvPicPr>
            <a:picLocks noChangeAspect="1"/>
          </p:cNvPicPr>
          <p:nvPr userDrawn="1"/>
        </p:nvPicPr>
        <p:blipFill>
          <a:blip r:embed="rId2">
            <a:alphaModFix/>
          </a:blip>
          <a:stretch>
            <a:fillRect/>
          </a:stretch>
        </p:blipFill>
        <p:spPr>
          <a:xfrm>
            <a:off x="5403163" y="724864"/>
            <a:ext cx="1385674" cy="1380098"/>
          </a:xfrm>
          <a:prstGeom prst="ellipse">
            <a:avLst/>
          </a:prstGeom>
          <a:blipFill dpi="0" rotWithShape="1">
            <a:blip r:embed="rId2">
              <a:alphaModFix/>
            </a:blip>
            <a:srcRect/>
            <a:stretch>
              <a:fillRect/>
            </a:stretch>
          </a:blipFill>
        </p:spPr>
      </p:pic>
      <p:sp>
        <p:nvSpPr>
          <p:cNvPr id="3" name="Rectangle 2">
            <a:extLst>
              <a:ext uri="{FF2B5EF4-FFF2-40B4-BE49-F238E27FC236}">
                <a16:creationId xmlns:a16="http://schemas.microsoft.com/office/drawing/2014/main" id="{9D85E0F3-5B88-916F-2E20-82AE07C0D278}"/>
              </a:ext>
            </a:extLst>
          </p:cNvPr>
          <p:cNvSpPr/>
          <p:nvPr userDrawn="1"/>
        </p:nvSpPr>
        <p:spPr>
          <a:xfrm>
            <a:off x="0" y="3640"/>
            <a:ext cx="12192000" cy="7278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825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7_Presentation Cover 01">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05DB0BC-7CA3-484F-A266-C1A77C2E6CBF}"/>
              </a:ext>
            </a:extLst>
          </p:cNvPr>
          <p:cNvSpPr>
            <a:spLocks noGrp="1"/>
          </p:cNvSpPr>
          <p:nvPr>
            <p:ph type="title" hasCustomPrompt="1"/>
          </p:nvPr>
        </p:nvSpPr>
        <p:spPr>
          <a:xfrm>
            <a:off x="761313" y="4491182"/>
            <a:ext cx="11430000" cy="749735"/>
          </a:xfrm>
          <a:prstGeom prst="rect">
            <a:avLst/>
          </a:prstGeom>
        </p:spPr>
        <p:txBody>
          <a:bodyPr/>
          <a:lstStyle>
            <a:lvl1pPr algn="l">
              <a:defRPr sz="6000" b="1" i="0">
                <a:solidFill>
                  <a:srgbClr val="002D72"/>
                </a:solidFill>
                <a:latin typeface="+mj-lt"/>
                <a:cs typeface="Calibri" panose="020F0502020204030204" pitchFamily="34" charset="0"/>
              </a:defRPr>
            </a:lvl1pPr>
          </a:lstStyle>
          <a:p>
            <a:r>
              <a:rPr lang="en-US"/>
              <a:t>Presentation Title Here</a:t>
            </a:r>
          </a:p>
        </p:txBody>
      </p:sp>
      <p:sp>
        <p:nvSpPr>
          <p:cNvPr id="12" name="Text Placeholder 11">
            <a:extLst>
              <a:ext uri="{FF2B5EF4-FFF2-40B4-BE49-F238E27FC236}">
                <a16:creationId xmlns:a16="http://schemas.microsoft.com/office/drawing/2014/main" id="{69C0FE92-69A0-7346-82E8-5E8449C3DD0F}"/>
              </a:ext>
            </a:extLst>
          </p:cNvPr>
          <p:cNvSpPr>
            <a:spLocks noGrp="1"/>
          </p:cNvSpPr>
          <p:nvPr>
            <p:ph type="body" sz="quarter" idx="11" hasCustomPrompt="1"/>
          </p:nvPr>
        </p:nvSpPr>
        <p:spPr>
          <a:xfrm>
            <a:off x="761734" y="5730937"/>
            <a:ext cx="11429579" cy="681038"/>
          </a:xfrm>
          <a:prstGeom prst="rect">
            <a:avLst/>
          </a:prstGeom>
        </p:spPr>
        <p:txBody>
          <a:bodyPr/>
          <a:lstStyle>
            <a:lvl1pPr marL="0" indent="0" algn="l">
              <a:buNone/>
              <a:defRPr sz="4000" b="0" i="0">
                <a:solidFill>
                  <a:srgbClr val="002D72"/>
                </a:solidFill>
                <a:latin typeface="Arial" panose="020B0604020202020204" pitchFamily="34" charset="0"/>
                <a:cs typeface="Arial" panose="020B0604020202020204" pitchFamily="34" charset="0"/>
              </a:defRPr>
            </a:lvl1pPr>
          </a:lstStyle>
          <a:p>
            <a:pPr lvl="0"/>
            <a:r>
              <a:rPr lang="en-US"/>
              <a:t>Subtitle Goes Here</a:t>
            </a:r>
          </a:p>
        </p:txBody>
      </p:sp>
      <p:pic>
        <p:nvPicPr>
          <p:cNvPr id="2" name="Picture 1" descr="Text&#10;&#10;Description automatically generated with medium confidence">
            <a:extLst>
              <a:ext uri="{FF2B5EF4-FFF2-40B4-BE49-F238E27FC236}">
                <a16:creationId xmlns:a16="http://schemas.microsoft.com/office/drawing/2014/main" id="{5215F6AD-6B38-A78A-3F81-0C72EB10A09A}"/>
              </a:ext>
            </a:extLst>
          </p:cNvPr>
          <p:cNvPicPr>
            <a:picLocks noChangeAspect="1"/>
          </p:cNvPicPr>
          <p:nvPr userDrawn="1"/>
        </p:nvPicPr>
        <p:blipFill>
          <a:blip r:embed="rId2"/>
          <a:stretch>
            <a:fillRect/>
          </a:stretch>
        </p:blipFill>
        <p:spPr>
          <a:xfrm>
            <a:off x="3934691" y="404456"/>
            <a:ext cx="4322618" cy="1148196"/>
          </a:xfrm>
          <a:prstGeom prst="rect">
            <a:avLst/>
          </a:prstGeom>
        </p:spPr>
      </p:pic>
    </p:spTree>
    <p:extLst>
      <p:ext uri="{BB962C8B-B14F-4D97-AF65-F5344CB8AC3E}">
        <p14:creationId xmlns:p14="http://schemas.microsoft.com/office/powerpoint/2010/main" val="2443364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5_Presentation Cover 01">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05DB0BC-7CA3-484F-A266-C1A77C2E6CBF}"/>
              </a:ext>
            </a:extLst>
          </p:cNvPr>
          <p:cNvSpPr>
            <a:spLocks noGrp="1"/>
          </p:cNvSpPr>
          <p:nvPr>
            <p:ph type="title" hasCustomPrompt="1"/>
          </p:nvPr>
        </p:nvSpPr>
        <p:spPr>
          <a:xfrm>
            <a:off x="568036" y="1456612"/>
            <a:ext cx="11430000" cy="749735"/>
          </a:xfrm>
          <a:prstGeom prst="rect">
            <a:avLst/>
          </a:prstGeom>
        </p:spPr>
        <p:txBody>
          <a:bodyPr/>
          <a:lstStyle>
            <a:lvl1pPr algn="l">
              <a:defRPr sz="6000" b="1" i="0">
                <a:solidFill>
                  <a:srgbClr val="002D72"/>
                </a:solidFill>
                <a:latin typeface="+mj-lt"/>
                <a:cs typeface="Calibri" panose="020F0502020204030204" pitchFamily="34" charset="0"/>
              </a:defRPr>
            </a:lvl1pPr>
          </a:lstStyle>
          <a:p>
            <a:r>
              <a:rPr lang="en-US"/>
              <a:t>Presentation Title Here</a:t>
            </a:r>
          </a:p>
        </p:txBody>
      </p:sp>
      <p:sp>
        <p:nvSpPr>
          <p:cNvPr id="12" name="Text Placeholder 11">
            <a:extLst>
              <a:ext uri="{FF2B5EF4-FFF2-40B4-BE49-F238E27FC236}">
                <a16:creationId xmlns:a16="http://schemas.microsoft.com/office/drawing/2014/main" id="{69C0FE92-69A0-7346-82E8-5E8449C3DD0F}"/>
              </a:ext>
            </a:extLst>
          </p:cNvPr>
          <p:cNvSpPr>
            <a:spLocks noGrp="1"/>
          </p:cNvSpPr>
          <p:nvPr>
            <p:ph type="body" sz="quarter" idx="11" hasCustomPrompt="1"/>
          </p:nvPr>
        </p:nvSpPr>
        <p:spPr>
          <a:xfrm>
            <a:off x="568036" y="2527614"/>
            <a:ext cx="11429579" cy="681038"/>
          </a:xfrm>
          <a:prstGeom prst="rect">
            <a:avLst/>
          </a:prstGeom>
        </p:spPr>
        <p:txBody>
          <a:bodyPr/>
          <a:lstStyle>
            <a:lvl1pPr marL="0" indent="0" algn="l">
              <a:buNone/>
              <a:defRPr sz="4000" b="0" i="0">
                <a:solidFill>
                  <a:srgbClr val="002D72"/>
                </a:solidFill>
                <a:latin typeface="Arial" panose="020B0604020202020204" pitchFamily="34" charset="0"/>
                <a:cs typeface="Arial" panose="020B0604020202020204" pitchFamily="34" charset="0"/>
              </a:defRPr>
            </a:lvl1pPr>
          </a:lstStyle>
          <a:p>
            <a:pPr lvl="0"/>
            <a:r>
              <a:rPr lang="en-US"/>
              <a:t>Subtitle Goes Here</a:t>
            </a:r>
          </a:p>
        </p:txBody>
      </p:sp>
      <p:pic>
        <p:nvPicPr>
          <p:cNvPr id="3" name="Picture 2" descr="Text&#10;&#10;Description automatically generated with medium confidence">
            <a:extLst>
              <a:ext uri="{FF2B5EF4-FFF2-40B4-BE49-F238E27FC236}">
                <a16:creationId xmlns:a16="http://schemas.microsoft.com/office/drawing/2014/main" id="{3C96DE39-71D4-9A84-9D38-B8EB4B6F5B8B}"/>
              </a:ext>
            </a:extLst>
          </p:cNvPr>
          <p:cNvPicPr>
            <a:picLocks noChangeAspect="1"/>
          </p:cNvPicPr>
          <p:nvPr userDrawn="1"/>
        </p:nvPicPr>
        <p:blipFill>
          <a:blip r:embed="rId2"/>
          <a:stretch>
            <a:fillRect/>
          </a:stretch>
        </p:blipFill>
        <p:spPr>
          <a:xfrm>
            <a:off x="3962400" y="5216957"/>
            <a:ext cx="4267200" cy="1133476"/>
          </a:xfrm>
          <a:prstGeom prst="rect">
            <a:avLst/>
          </a:prstGeom>
        </p:spPr>
      </p:pic>
    </p:spTree>
    <p:extLst>
      <p:ext uri="{BB962C8B-B14F-4D97-AF65-F5344CB8AC3E}">
        <p14:creationId xmlns:p14="http://schemas.microsoft.com/office/powerpoint/2010/main" val="1656269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Blue">
    <p:bg>
      <p:bgPr>
        <a:solidFill>
          <a:srgbClr val="002D72"/>
        </a:solid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DB4CF475-0ECC-2C66-AA0B-FC270454B75E}"/>
              </a:ext>
            </a:extLst>
          </p:cNvPr>
          <p:cNvPicPr>
            <a:picLocks noChangeAspect="1"/>
          </p:cNvPicPr>
          <p:nvPr userDrawn="1"/>
        </p:nvPicPr>
        <p:blipFill>
          <a:blip r:embed="rId2">
            <a:alphaModFix amt="7000"/>
          </a:blip>
          <a:stretch>
            <a:fillRect/>
          </a:stretch>
        </p:blipFill>
        <p:spPr>
          <a:xfrm>
            <a:off x="9560899" y="461818"/>
            <a:ext cx="2106142" cy="2097666"/>
          </a:xfrm>
          <a:prstGeom prst="ellipse">
            <a:avLst/>
          </a:prstGeom>
          <a:blipFill dpi="0" rotWithShape="1">
            <a:blip r:embed="rId2">
              <a:alphaModFix amt="7000"/>
            </a:blip>
            <a:srcRect/>
            <a:stretch>
              <a:fillRect/>
            </a:stretch>
          </a:blipFill>
        </p:spPr>
      </p:pic>
      <p:sp>
        <p:nvSpPr>
          <p:cNvPr id="2" name="Title 1">
            <a:extLst>
              <a:ext uri="{FF2B5EF4-FFF2-40B4-BE49-F238E27FC236}">
                <a16:creationId xmlns:a16="http://schemas.microsoft.com/office/drawing/2014/main" id="{7FB509AD-4211-6545-A4C7-5F8113D0E493}"/>
              </a:ext>
            </a:extLst>
          </p:cNvPr>
          <p:cNvSpPr>
            <a:spLocks noGrp="1"/>
          </p:cNvSpPr>
          <p:nvPr>
            <p:ph type="title" hasCustomPrompt="1"/>
          </p:nvPr>
        </p:nvSpPr>
        <p:spPr>
          <a:xfrm>
            <a:off x="800100" y="3950348"/>
            <a:ext cx="10591800" cy="775564"/>
          </a:xfrm>
          <a:prstGeom prst="rect">
            <a:avLst/>
          </a:prstGeom>
        </p:spPr>
        <p:txBody>
          <a:bodyPr/>
          <a:lstStyle>
            <a:lvl1pPr>
              <a:defRPr sz="5400">
                <a:solidFill>
                  <a:schemeClr val="bg1"/>
                </a:solidFill>
                <a:latin typeface="+mj-lt"/>
              </a:defRPr>
            </a:lvl1pPr>
          </a:lstStyle>
          <a:p>
            <a:r>
              <a:rPr lang="en-US"/>
              <a:t>Section Title &amp; Headline</a:t>
            </a:r>
          </a:p>
        </p:txBody>
      </p:sp>
      <p:sp>
        <p:nvSpPr>
          <p:cNvPr id="3" name="Slide Number Placeholder 2">
            <a:extLst>
              <a:ext uri="{FF2B5EF4-FFF2-40B4-BE49-F238E27FC236}">
                <a16:creationId xmlns:a16="http://schemas.microsoft.com/office/drawing/2014/main" id="{3025BF69-4B07-FF4C-AA1B-1E088976014B}"/>
              </a:ext>
            </a:extLst>
          </p:cNvPr>
          <p:cNvSpPr>
            <a:spLocks noGrp="1"/>
          </p:cNvSpPr>
          <p:nvPr>
            <p:ph type="sldNum" sz="quarter" idx="10"/>
          </p:nvPr>
        </p:nvSpPr>
        <p:spPr>
          <a:xfrm>
            <a:off x="11592897" y="6488912"/>
            <a:ext cx="307339" cy="184666"/>
          </a:xfrm>
          <a:prstGeom prst="rect">
            <a:avLst/>
          </a:prstGeom>
        </p:spPr>
        <p:txBody>
          <a:bodyPr/>
          <a:lstStyle>
            <a:lvl1pPr>
              <a:defRPr>
                <a:solidFill>
                  <a:schemeClr val="bg1"/>
                </a:solidFill>
              </a:defRPr>
            </a:lvl1pPr>
          </a:lstStyle>
          <a:p>
            <a:fld id="{48CB8F98-32D9-9E4F-BAC9-49610775ED25}" type="slidenum">
              <a:rPr lang="en-US" smtClean="0"/>
              <a:pPr/>
              <a:t>‹#›</a:t>
            </a:fld>
            <a:endParaRPr lang="en-US"/>
          </a:p>
        </p:txBody>
      </p:sp>
      <p:sp>
        <p:nvSpPr>
          <p:cNvPr id="7" name="Text Placeholder 6">
            <a:extLst>
              <a:ext uri="{FF2B5EF4-FFF2-40B4-BE49-F238E27FC236}">
                <a16:creationId xmlns:a16="http://schemas.microsoft.com/office/drawing/2014/main" id="{4526D585-121B-614E-9E4B-978BFEEEA667}"/>
              </a:ext>
            </a:extLst>
          </p:cNvPr>
          <p:cNvSpPr>
            <a:spLocks noGrp="1"/>
          </p:cNvSpPr>
          <p:nvPr>
            <p:ph type="body" sz="quarter" idx="11" hasCustomPrompt="1"/>
          </p:nvPr>
        </p:nvSpPr>
        <p:spPr>
          <a:xfrm>
            <a:off x="800100" y="3501427"/>
            <a:ext cx="5157788" cy="365125"/>
          </a:xfrm>
          <a:prstGeom prst="rect">
            <a:avLst/>
          </a:prstGeom>
        </p:spPr>
        <p:txBody>
          <a:bodyPr/>
          <a:lstStyle>
            <a:lvl1pPr marL="0" indent="0">
              <a:buNone/>
              <a:defRPr sz="2400" b="1" i="0" spc="200" baseline="0">
                <a:solidFill>
                  <a:srgbClr val="DDEBFF"/>
                </a:solidFill>
                <a:latin typeface="Arial" panose="020B0604020202020204" pitchFamily="34" charset="0"/>
                <a:cs typeface="Arial" panose="020B0604020202020204" pitchFamily="34" charset="0"/>
              </a:defRPr>
            </a:lvl1pPr>
          </a:lstStyle>
          <a:p>
            <a:pPr lvl="0"/>
            <a:r>
              <a:rPr lang="en-US"/>
              <a:t>SECTION #</a:t>
            </a:r>
          </a:p>
        </p:txBody>
      </p:sp>
      <p:sp>
        <p:nvSpPr>
          <p:cNvPr id="12" name="Text Placeholder 6">
            <a:extLst>
              <a:ext uri="{FF2B5EF4-FFF2-40B4-BE49-F238E27FC236}">
                <a16:creationId xmlns:a16="http://schemas.microsoft.com/office/drawing/2014/main" id="{A479E631-0BF4-C14C-938E-2433D302CA9E}"/>
              </a:ext>
            </a:extLst>
          </p:cNvPr>
          <p:cNvSpPr>
            <a:spLocks noGrp="1"/>
          </p:cNvSpPr>
          <p:nvPr>
            <p:ph type="body" sz="quarter" idx="13" hasCustomPrompt="1"/>
          </p:nvPr>
        </p:nvSpPr>
        <p:spPr>
          <a:xfrm>
            <a:off x="800100" y="803495"/>
            <a:ext cx="5157788" cy="365125"/>
          </a:xfrm>
          <a:prstGeom prst="rect">
            <a:avLst/>
          </a:prstGeom>
        </p:spPr>
        <p:txBody>
          <a:bodyPr/>
          <a:lstStyle>
            <a:lvl1pPr marL="0" indent="0">
              <a:buNone/>
              <a:defRPr sz="1600" b="1" i="0" spc="200" baseline="0">
                <a:solidFill>
                  <a:srgbClr val="DDEBFF"/>
                </a:solidFill>
                <a:latin typeface="Arial" panose="020B0604020202020204" pitchFamily="34" charset="0"/>
                <a:cs typeface="Arial" panose="020B0604020202020204" pitchFamily="34" charset="0"/>
              </a:defRPr>
            </a:lvl1pPr>
          </a:lstStyle>
          <a:p>
            <a:pPr lvl="0"/>
            <a:r>
              <a:rPr lang="en-US"/>
              <a:t>PRESENTATION NAME</a:t>
            </a:r>
          </a:p>
        </p:txBody>
      </p:sp>
      <p:sp>
        <p:nvSpPr>
          <p:cNvPr id="4" name="Rectangle 3">
            <a:extLst>
              <a:ext uri="{FF2B5EF4-FFF2-40B4-BE49-F238E27FC236}">
                <a16:creationId xmlns:a16="http://schemas.microsoft.com/office/drawing/2014/main" id="{AD890125-F67C-4C35-D875-6B8E06B835E1}"/>
              </a:ext>
            </a:extLst>
          </p:cNvPr>
          <p:cNvSpPr/>
          <p:nvPr userDrawn="1"/>
        </p:nvSpPr>
        <p:spPr>
          <a:xfrm>
            <a:off x="0" y="3640"/>
            <a:ext cx="12192000" cy="7278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9602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Title: Blue">
    <p:bg>
      <p:bgPr>
        <a:solidFill>
          <a:srgbClr val="002D7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509AD-4211-6545-A4C7-5F8113D0E493}"/>
              </a:ext>
            </a:extLst>
          </p:cNvPr>
          <p:cNvSpPr>
            <a:spLocks noGrp="1"/>
          </p:cNvSpPr>
          <p:nvPr>
            <p:ph type="title" hasCustomPrompt="1"/>
          </p:nvPr>
        </p:nvSpPr>
        <p:spPr>
          <a:xfrm>
            <a:off x="800100" y="3950348"/>
            <a:ext cx="10591800" cy="775564"/>
          </a:xfrm>
          <a:prstGeom prst="rect">
            <a:avLst/>
          </a:prstGeom>
        </p:spPr>
        <p:txBody>
          <a:bodyPr/>
          <a:lstStyle>
            <a:lvl1pPr>
              <a:defRPr sz="5400">
                <a:solidFill>
                  <a:schemeClr val="bg1"/>
                </a:solidFill>
                <a:latin typeface="+mj-lt"/>
              </a:defRPr>
            </a:lvl1pPr>
          </a:lstStyle>
          <a:p>
            <a:r>
              <a:rPr lang="en-US"/>
              <a:t>Section Title &amp; Headline</a:t>
            </a:r>
          </a:p>
        </p:txBody>
      </p:sp>
      <p:sp>
        <p:nvSpPr>
          <p:cNvPr id="3" name="Slide Number Placeholder 2">
            <a:extLst>
              <a:ext uri="{FF2B5EF4-FFF2-40B4-BE49-F238E27FC236}">
                <a16:creationId xmlns:a16="http://schemas.microsoft.com/office/drawing/2014/main" id="{3025BF69-4B07-FF4C-AA1B-1E088976014B}"/>
              </a:ext>
            </a:extLst>
          </p:cNvPr>
          <p:cNvSpPr>
            <a:spLocks noGrp="1"/>
          </p:cNvSpPr>
          <p:nvPr>
            <p:ph type="sldNum" sz="quarter" idx="10"/>
          </p:nvPr>
        </p:nvSpPr>
        <p:spPr>
          <a:xfrm>
            <a:off x="11592897" y="6488912"/>
            <a:ext cx="307339" cy="184666"/>
          </a:xfrm>
          <a:prstGeom prst="rect">
            <a:avLst/>
          </a:prstGeom>
        </p:spPr>
        <p:txBody>
          <a:bodyPr/>
          <a:lstStyle>
            <a:lvl1pPr>
              <a:defRPr>
                <a:solidFill>
                  <a:schemeClr val="bg1"/>
                </a:solidFill>
              </a:defRPr>
            </a:lvl1pPr>
          </a:lstStyle>
          <a:p>
            <a:fld id="{48CB8F98-32D9-9E4F-BAC9-49610775ED25}" type="slidenum">
              <a:rPr lang="en-US" smtClean="0"/>
              <a:pPr/>
              <a:t>‹#›</a:t>
            </a:fld>
            <a:endParaRPr lang="en-US"/>
          </a:p>
        </p:txBody>
      </p:sp>
      <p:sp>
        <p:nvSpPr>
          <p:cNvPr id="7" name="Text Placeholder 6">
            <a:extLst>
              <a:ext uri="{FF2B5EF4-FFF2-40B4-BE49-F238E27FC236}">
                <a16:creationId xmlns:a16="http://schemas.microsoft.com/office/drawing/2014/main" id="{4526D585-121B-614E-9E4B-978BFEEEA667}"/>
              </a:ext>
            </a:extLst>
          </p:cNvPr>
          <p:cNvSpPr>
            <a:spLocks noGrp="1"/>
          </p:cNvSpPr>
          <p:nvPr>
            <p:ph type="body" sz="quarter" idx="11" hasCustomPrompt="1"/>
          </p:nvPr>
        </p:nvSpPr>
        <p:spPr>
          <a:xfrm>
            <a:off x="800100" y="3501427"/>
            <a:ext cx="5157788" cy="365125"/>
          </a:xfrm>
          <a:prstGeom prst="rect">
            <a:avLst/>
          </a:prstGeom>
        </p:spPr>
        <p:txBody>
          <a:bodyPr/>
          <a:lstStyle>
            <a:lvl1pPr marL="0" indent="0">
              <a:buNone/>
              <a:defRPr sz="2400" b="1" i="0" spc="200" baseline="0">
                <a:solidFill>
                  <a:srgbClr val="DDEBFF"/>
                </a:solidFill>
                <a:latin typeface="Arial" panose="020B0604020202020204" pitchFamily="34" charset="0"/>
                <a:cs typeface="Arial" panose="020B0604020202020204" pitchFamily="34" charset="0"/>
              </a:defRPr>
            </a:lvl1pPr>
          </a:lstStyle>
          <a:p>
            <a:pPr lvl="0"/>
            <a:r>
              <a:rPr lang="en-US"/>
              <a:t>SECTION #</a:t>
            </a:r>
          </a:p>
        </p:txBody>
      </p:sp>
      <p:sp>
        <p:nvSpPr>
          <p:cNvPr id="12" name="Text Placeholder 6">
            <a:extLst>
              <a:ext uri="{FF2B5EF4-FFF2-40B4-BE49-F238E27FC236}">
                <a16:creationId xmlns:a16="http://schemas.microsoft.com/office/drawing/2014/main" id="{A479E631-0BF4-C14C-938E-2433D302CA9E}"/>
              </a:ext>
            </a:extLst>
          </p:cNvPr>
          <p:cNvSpPr>
            <a:spLocks noGrp="1"/>
          </p:cNvSpPr>
          <p:nvPr>
            <p:ph type="body" sz="quarter" idx="13" hasCustomPrompt="1"/>
          </p:nvPr>
        </p:nvSpPr>
        <p:spPr>
          <a:xfrm>
            <a:off x="800100" y="803495"/>
            <a:ext cx="5157788" cy="365125"/>
          </a:xfrm>
          <a:prstGeom prst="rect">
            <a:avLst/>
          </a:prstGeom>
        </p:spPr>
        <p:txBody>
          <a:bodyPr/>
          <a:lstStyle>
            <a:lvl1pPr marL="0" indent="0">
              <a:buNone/>
              <a:defRPr sz="1600" b="1" i="0" spc="200" baseline="0">
                <a:solidFill>
                  <a:srgbClr val="DDEBFF"/>
                </a:solidFill>
                <a:latin typeface="Arial" panose="020B0604020202020204" pitchFamily="34" charset="0"/>
                <a:cs typeface="Arial" panose="020B0604020202020204" pitchFamily="34" charset="0"/>
              </a:defRPr>
            </a:lvl1pPr>
          </a:lstStyle>
          <a:p>
            <a:pPr lvl="0"/>
            <a:r>
              <a:rPr lang="en-US"/>
              <a:t>PRESENTATION NAME</a:t>
            </a:r>
          </a:p>
        </p:txBody>
      </p:sp>
      <p:pic>
        <p:nvPicPr>
          <p:cNvPr id="5" name="Picture 4" descr="Logo&#10;&#10;Description automatically generated">
            <a:extLst>
              <a:ext uri="{FF2B5EF4-FFF2-40B4-BE49-F238E27FC236}">
                <a16:creationId xmlns:a16="http://schemas.microsoft.com/office/drawing/2014/main" id="{DB4CF475-0ECC-2C66-AA0B-FC270454B75E}"/>
              </a:ext>
            </a:extLst>
          </p:cNvPr>
          <p:cNvPicPr>
            <a:picLocks noChangeAspect="1"/>
          </p:cNvPicPr>
          <p:nvPr userDrawn="1"/>
        </p:nvPicPr>
        <p:blipFill>
          <a:blip r:embed="rId2">
            <a:alphaModFix/>
            <a:extLst>
              <a:ext uri="{BEBA8EAE-BF5A-486C-A8C5-ECC9F3942E4B}">
                <a14:imgProps xmlns:a14="http://schemas.microsoft.com/office/drawing/2010/main">
                  <a14:imgLayer r:embed="rId3">
                    <a14:imgEffect>
                      <a14:backgroundRemoval t="7267" b="90000" l="10000" r="90000">
                        <a14:foregroundMark x1="16067" y1="14267" x2="5200" y2="28067"/>
                        <a14:foregroundMark x1="5200" y1="28067" x2="333" y2="42067"/>
                        <a14:foregroundMark x1="333" y1="42067" x2="1933" y2="62933"/>
                        <a14:foregroundMark x1="1933" y1="62933" x2="18133" y2="89333"/>
                        <a14:foregroundMark x1="18133" y1="89333" x2="33467" y2="98600"/>
                        <a14:foregroundMark x1="33467" y1="98600" x2="80267" y2="96800"/>
                        <a14:foregroundMark x1="80267" y1="96800" x2="92200" y2="82000"/>
                        <a14:foregroundMark x1="92200" y1="82000" x2="99400" y2="59333"/>
                        <a14:foregroundMark x1="99400" y1="59333" x2="97800" y2="35533"/>
                        <a14:foregroundMark x1="97800" y1="35533" x2="73533" y2="8533"/>
                        <a14:foregroundMark x1="73533" y1="8533" x2="36200" y2="1333"/>
                        <a14:foregroundMark x1="36200" y1="1333" x2="17933" y2="7267"/>
                        <a14:foregroundMark x1="17933" y1="7267" x2="10067" y2="18267"/>
                        <a14:backgroundMark x1="42733" y1="0" x2="39146" y2="1023"/>
                        <a14:backgroundMark x1="21521" y1="7218" x2="16489" y2="11232"/>
                        <a14:backgroundMark x1="9986" y1="18217" x2="4533" y2="26867"/>
                        <a14:backgroundMark x1="4533" y1="26867" x2="1000" y2="10733"/>
                        <a14:backgroundMark x1="1000" y1="10733" x2="17467" y2="2933"/>
                        <a14:backgroundMark x1="17467" y1="2933" x2="32867" y2="400"/>
                        <a14:backgroundMark x1="32867" y1="400" x2="35267" y2="733"/>
                        <a14:backgroundMark x1="41000" y1="1000" x2="26733" y2="5467"/>
                        <a14:backgroundMark x1="15022" y1="13765" x2="14323" y2="14260"/>
                        <a14:backgroundMark x1="26582" y1="5574" x2="15164" y2="13664"/>
                        <a14:backgroundMark x1="10890" y1="18778" x2="9944" y2="20214"/>
                        <a14:backgroundMark x1="4304" y1="27378" x2="5733" y2="5933"/>
                        <a14:backgroundMark x1="5733" y1="5933" x2="24267" y2="533"/>
                        <a14:backgroundMark x1="24267" y1="533" x2="19993" y2="5481"/>
                        <a14:backgroundMark x1="15839" y1="12140" x2="37803" y2="2520"/>
                        <a14:backgroundMark x1="16104" y1="7880" x2="8000" y2="10000"/>
                        <a14:backgroundMark x1="37105" y1="2386" x2="33471" y2="3337"/>
                        <a14:backgroundMark x1="8000" y1="10000" x2="19067" y2="4733"/>
                        <a14:backgroundMark x1="5287" y1="70564" x2="7800" y2="77800"/>
                        <a14:backgroundMark x1="7800" y1="77800" x2="13502" y2="83951"/>
                        <a14:backgroundMark x1="27328" y1="93600" x2="34267" y2="96800"/>
                        <a14:backgroundMark x1="29070" y1="97233" x2="17467" y2="98200"/>
                        <a14:backgroundMark x1="34267" y1="96800" x2="32822" y2="96920"/>
                        <a14:backgroundMark x1="17467" y1="98200" x2="3600" y2="90933"/>
                        <a14:backgroundMark x1="3600" y1="90933" x2="7622" y2="74370"/>
                        <a14:backgroundMark x1="7344" y1="73917" x2="1600" y2="85933"/>
                        <a14:backgroundMark x1="1600" y1="85933" x2="20533" y2="92133"/>
                      </a14:backgroundRemoval>
                    </a14:imgEffect>
                  </a14:imgLayer>
                </a14:imgProps>
              </a:ext>
            </a:extLst>
          </a:blip>
          <a:stretch>
            <a:fillRect/>
          </a:stretch>
        </p:blipFill>
        <p:spPr>
          <a:xfrm>
            <a:off x="9993922" y="341676"/>
            <a:ext cx="1906314" cy="1898643"/>
          </a:xfrm>
          <a:prstGeom prst="ellipse">
            <a:avLst/>
          </a:prstGeom>
          <a:blipFill dpi="0" rotWithShape="1">
            <a:blip r:embed="rId4">
              <a:alphaModFix/>
            </a:blip>
            <a:srcRect/>
            <a:stretch>
              <a:fillRect/>
            </a:stretch>
          </a:blipFill>
        </p:spPr>
      </p:pic>
    </p:spTree>
    <p:extLst>
      <p:ext uri="{BB962C8B-B14F-4D97-AF65-F5344CB8AC3E}">
        <p14:creationId xmlns:p14="http://schemas.microsoft.com/office/powerpoint/2010/main" val="1289300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ection Title: Blue">
    <p:bg>
      <p:bgPr>
        <a:solidFill>
          <a:srgbClr val="002D72"/>
        </a:solid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DB4CF475-0ECC-2C66-AA0B-FC270454B75E}"/>
              </a:ext>
            </a:extLst>
          </p:cNvPr>
          <p:cNvPicPr>
            <a:picLocks noChangeAspect="1"/>
          </p:cNvPicPr>
          <p:nvPr userDrawn="1"/>
        </p:nvPicPr>
        <p:blipFill>
          <a:blip r:embed="rId2">
            <a:alphaModFix/>
          </a:blip>
          <a:stretch>
            <a:fillRect/>
          </a:stretch>
        </p:blipFill>
        <p:spPr>
          <a:xfrm>
            <a:off x="397166" y="397310"/>
            <a:ext cx="1182252" cy="1177494"/>
          </a:xfrm>
          <a:prstGeom prst="ellipse">
            <a:avLst/>
          </a:prstGeom>
          <a:blipFill dpi="0" rotWithShape="1">
            <a:blip r:embed="rId2">
              <a:alphaModFix/>
            </a:blip>
            <a:srcRect/>
            <a:stretch>
              <a:fillRect/>
            </a:stretch>
          </a:blipFill>
        </p:spPr>
      </p:pic>
      <p:sp>
        <p:nvSpPr>
          <p:cNvPr id="2" name="Title 1">
            <a:extLst>
              <a:ext uri="{FF2B5EF4-FFF2-40B4-BE49-F238E27FC236}">
                <a16:creationId xmlns:a16="http://schemas.microsoft.com/office/drawing/2014/main" id="{7FB509AD-4211-6545-A4C7-5F8113D0E493}"/>
              </a:ext>
            </a:extLst>
          </p:cNvPr>
          <p:cNvSpPr>
            <a:spLocks noGrp="1"/>
          </p:cNvSpPr>
          <p:nvPr>
            <p:ph type="title" hasCustomPrompt="1"/>
          </p:nvPr>
        </p:nvSpPr>
        <p:spPr>
          <a:xfrm>
            <a:off x="800100" y="3950348"/>
            <a:ext cx="10591800" cy="775564"/>
          </a:xfrm>
          <a:prstGeom prst="rect">
            <a:avLst/>
          </a:prstGeom>
        </p:spPr>
        <p:txBody>
          <a:bodyPr/>
          <a:lstStyle>
            <a:lvl1pPr>
              <a:defRPr sz="5400">
                <a:solidFill>
                  <a:schemeClr val="bg1"/>
                </a:solidFill>
                <a:latin typeface="+mj-lt"/>
              </a:defRPr>
            </a:lvl1pPr>
          </a:lstStyle>
          <a:p>
            <a:r>
              <a:rPr lang="en-US"/>
              <a:t>Section Title &amp; Headline</a:t>
            </a:r>
          </a:p>
        </p:txBody>
      </p:sp>
      <p:sp>
        <p:nvSpPr>
          <p:cNvPr id="3" name="Slide Number Placeholder 2">
            <a:extLst>
              <a:ext uri="{FF2B5EF4-FFF2-40B4-BE49-F238E27FC236}">
                <a16:creationId xmlns:a16="http://schemas.microsoft.com/office/drawing/2014/main" id="{3025BF69-4B07-FF4C-AA1B-1E088976014B}"/>
              </a:ext>
            </a:extLst>
          </p:cNvPr>
          <p:cNvSpPr>
            <a:spLocks noGrp="1"/>
          </p:cNvSpPr>
          <p:nvPr>
            <p:ph type="sldNum" sz="quarter" idx="10"/>
          </p:nvPr>
        </p:nvSpPr>
        <p:spPr>
          <a:xfrm>
            <a:off x="11592897" y="6488912"/>
            <a:ext cx="307339" cy="184666"/>
          </a:xfrm>
          <a:prstGeom prst="rect">
            <a:avLst/>
          </a:prstGeom>
        </p:spPr>
        <p:txBody>
          <a:bodyPr/>
          <a:lstStyle>
            <a:lvl1pPr>
              <a:defRPr>
                <a:solidFill>
                  <a:schemeClr val="bg1"/>
                </a:solidFill>
              </a:defRPr>
            </a:lvl1pPr>
          </a:lstStyle>
          <a:p>
            <a:fld id="{48CB8F98-32D9-9E4F-BAC9-49610775ED25}" type="slidenum">
              <a:rPr lang="en-US" smtClean="0"/>
              <a:pPr/>
              <a:t>‹#›</a:t>
            </a:fld>
            <a:endParaRPr lang="en-US"/>
          </a:p>
        </p:txBody>
      </p:sp>
      <p:sp>
        <p:nvSpPr>
          <p:cNvPr id="7" name="Text Placeholder 6">
            <a:extLst>
              <a:ext uri="{FF2B5EF4-FFF2-40B4-BE49-F238E27FC236}">
                <a16:creationId xmlns:a16="http://schemas.microsoft.com/office/drawing/2014/main" id="{4526D585-121B-614E-9E4B-978BFEEEA667}"/>
              </a:ext>
            </a:extLst>
          </p:cNvPr>
          <p:cNvSpPr>
            <a:spLocks noGrp="1"/>
          </p:cNvSpPr>
          <p:nvPr>
            <p:ph type="body" sz="quarter" idx="11" hasCustomPrompt="1"/>
          </p:nvPr>
        </p:nvSpPr>
        <p:spPr>
          <a:xfrm>
            <a:off x="800100" y="3501427"/>
            <a:ext cx="5157788" cy="365125"/>
          </a:xfrm>
          <a:prstGeom prst="rect">
            <a:avLst/>
          </a:prstGeom>
        </p:spPr>
        <p:txBody>
          <a:bodyPr/>
          <a:lstStyle>
            <a:lvl1pPr marL="0" indent="0">
              <a:buNone/>
              <a:defRPr sz="2400" b="1" i="0" spc="200" baseline="0">
                <a:solidFill>
                  <a:srgbClr val="DDEBFF"/>
                </a:solidFill>
                <a:latin typeface="Arial" panose="020B0604020202020204" pitchFamily="34" charset="0"/>
                <a:cs typeface="Arial" panose="020B0604020202020204" pitchFamily="34" charset="0"/>
              </a:defRPr>
            </a:lvl1pPr>
          </a:lstStyle>
          <a:p>
            <a:pPr lvl="0"/>
            <a:r>
              <a:rPr lang="en-US"/>
              <a:t>SECTION #</a:t>
            </a:r>
          </a:p>
        </p:txBody>
      </p:sp>
      <p:sp>
        <p:nvSpPr>
          <p:cNvPr id="12" name="Text Placeholder 6">
            <a:extLst>
              <a:ext uri="{FF2B5EF4-FFF2-40B4-BE49-F238E27FC236}">
                <a16:creationId xmlns:a16="http://schemas.microsoft.com/office/drawing/2014/main" id="{A479E631-0BF4-C14C-938E-2433D302CA9E}"/>
              </a:ext>
            </a:extLst>
          </p:cNvPr>
          <p:cNvSpPr>
            <a:spLocks noGrp="1"/>
          </p:cNvSpPr>
          <p:nvPr>
            <p:ph type="body" sz="quarter" idx="13" hasCustomPrompt="1"/>
          </p:nvPr>
        </p:nvSpPr>
        <p:spPr>
          <a:xfrm>
            <a:off x="6851994" y="620932"/>
            <a:ext cx="5157788" cy="365125"/>
          </a:xfrm>
          <a:prstGeom prst="rect">
            <a:avLst/>
          </a:prstGeom>
        </p:spPr>
        <p:txBody>
          <a:bodyPr/>
          <a:lstStyle>
            <a:lvl1pPr marL="0" indent="0">
              <a:buNone/>
              <a:defRPr sz="1600" b="1" i="0" spc="200" baseline="0">
                <a:solidFill>
                  <a:srgbClr val="DDEBFF"/>
                </a:solidFill>
                <a:latin typeface="Arial" panose="020B0604020202020204" pitchFamily="34" charset="0"/>
                <a:cs typeface="Arial" panose="020B0604020202020204" pitchFamily="34" charset="0"/>
              </a:defRPr>
            </a:lvl1pPr>
          </a:lstStyle>
          <a:p>
            <a:pPr lvl="0"/>
            <a:r>
              <a:rPr lang="en-US"/>
              <a:t>PRESENTATION NAME</a:t>
            </a:r>
          </a:p>
        </p:txBody>
      </p:sp>
      <p:sp>
        <p:nvSpPr>
          <p:cNvPr id="4" name="Rectangle 3">
            <a:extLst>
              <a:ext uri="{FF2B5EF4-FFF2-40B4-BE49-F238E27FC236}">
                <a16:creationId xmlns:a16="http://schemas.microsoft.com/office/drawing/2014/main" id="{DEFA60CD-F591-161A-4CFD-2041F6C215A6}"/>
              </a:ext>
            </a:extLst>
          </p:cNvPr>
          <p:cNvSpPr/>
          <p:nvPr userDrawn="1"/>
        </p:nvSpPr>
        <p:spPr>
          <a:xfrm>
            <a:off x="0" y="3640"/>
            <a:ext cx="12192000" cy="7278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3742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Section Title: Blue">
    <p:bg>
      <p:bgPr>
        <a:solidFill>
          <a:srgbClr val="002D7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509AD-4211-6545-A4C7-5F8113D0E493}"/>
              </a:ext>
            </a:extLst>
          </p:cNvPr>
          <p:cNvSpPr>
            <a:spLocks noGrp="1"/>
          </p:cNvSpPr>
          <p:nvPr>
            <p:ph type="title" hasCustomPrompt="1"/>
          </p:nvPr>
        </p:nvSpPr>
        <p:spPr>
          <a:xfrm>
            <a:off x="800100" y="3950348"/>
            <a:ext cx="10591800" cy="775564"/>
          </a:xfrm>
          <a:prstGeom prst="rect">
            <a:avLst/>
          </a:prstGeom>
        </p:spPr>
        <p:txBody>
          <a:bodyPr/>
          <a:lstStyle>
            <a:lvl1pPr>
              <a:defRPr sz="5400">
                <a:solidFill>
                  <a:schemeClr val="bg1"/>
                </a:solidFill>
                <a:latin typeface="+mj-lt"/>
              </a:defRPr>
            </a:lvl1pPr>
          </a:lstStyle>
          <a:p>
            <a:r>
              <a:rPr lang="en-US"/>
              <a:t>Section Title &amp; Headline</a:t>
            </a:r>
          </a:p>
        </p:txBody>
      </p:sp>
      <p:sp>
        <p:nvSpPr>
          <p:cNvPr id="3" name="Slide Number Placeholder 2">
            <a:extLst>
              <a:ext uri="{FF2B5EF4-FFF2-40B4-BE49-F238E27FC236}">
                <a16:creationId xmlns:a16="http://schemas.microsoft.com/office/drawing/2014/main" id="{3025BF69-4B07-FF4C-AA1B-1E088976014B}"/>
              </a:ext>
            </a:extLst>
          </p:cNvPr>
          <p:cNvSpPr>
            <a:spLocks noGrp="1"/>
          </p:cNvSpPr>
          <p:nvPr>
            <p:ph type="sldNum" sz="quarter" idx="10"/>
          </p:nvPr>
        </p:nvSpPr>
        <p:spPr>
          <a:xfrm>
            <a:off x="11592897" y="6488912"/>
            <a:ext cx="307339" cy="184666"/>
          </a:xfrm>
          <a:prstGeom prst="rect">
            <a:avLst/>
          </a:prstGeom>
        </p:spPr>
        <p:txBody>
          <a:bodyPr/>
          <a:lstStyle>
            <a:lvl1pPr>
              <a:defRPr>
                <a:solidFill>
                  <a:schemeClr val="bg1"/>
                </a:solidFill>
              </a:defRPr>
            </a:lvl1pPr>
          </a:lstStyle>
          <a:p>
            <a:fld id="{48CB8F98-32D9-9E4F-BAC9-49610775ED25}" type="slidenum">
              <a:rPr lang="en-US" smtClean="0"/>
              <a:pPr/>
              <a:t>‹#›</a:t>
            </a:fld>
            <a:endParaRPr lang="en-US"/>
          </a:p>
        </p:txBody>
      </p:sp>
      <p:sp>
        <p:nvSpPr>
          <p:cNvPr id="7" name="Text Placeholder 6">
            <a:extLst>
              <a:ext uri="{FF2B5EF4-FFF2-40B4-BE49-F238E27FC236}">
                <a16:creationId xmlns:a16="http://schemas.microsoft.com/office/drawing/2014/main" id="{4526D585-121B-614E-9E4B-978BFEEEA667}"/>
              </a:ext>
            </a:extLst>
          </p:cNvPr>
          <p:cNvSpPr>
            <a:spLocks noGrp="1"/>
          </p:cNvSpPr>
          <p:nvPr>
            <p:ph type="body" sz="quarter" idx="11" hasCustomPrompt="1"/>
          </p:nvPr>
        </p:nvSpPr>
        <p:spPr>
          <a:xfrm>
            <a:off x="800100" y="3501427"/>
            <a:ext cx="5157788" cy="365125"/>
          </a:xfrm>
          <a:prstGeom prst="rect">
            <a:avLst/>
          </a:prstGeom>
        </p:spPr>
        <p:txBody>
          <a:bodyPr/>
          <a:lstStyle>
            <a:lvl1pPr marL="0" indent="0">
              <a:buNone/>
              <a:defRPr sz="2400" b="1" i="0" spc="200" baseline="0">
                <a:solidFill>
                  <a:srgbClr val="DDEBFF"/>
                </a:solidFill>
                <a:latin typeface="Arial" panose="020B0604020202020204" pitchFamily="34" charset="0"/>
                <a:cs typeface="Arial" panose="020B0604020202020204" pitchFamily="34" charset="0"/>
              </a:defRPr>
            </a:lvl1pPr>
          </a:lstStyle>
          <a:p>
            <a:pPr lvl="0"/>
            <a:r>
              <a:rPr lang="en-US"/>
              <a:t>SECTION #</a:t>
            </a:r>
          </a:p>
        </p:txBody>
      </p:sp>
      <p:sp>
        <p:nvSpPr>
          <p:cNvPr id="12" name="Text Placeholder 6">
            <a:extLst>
              <a:ext uri="{FF2B5EF4-FFF2-40B4-BE49-F238E27FC236}">
                <a16:creationId xmlns:a16="http://schemas.microsoft.com/office/drawing/2014/main" id="{A479E631-0BF4-C14C-938E-2433D302CA9E}"/>
              </a:ext>
            </a:extLst>
          </p:cNvPr>
          <p:cNvSpPr>
            <a:spLocks noGrp="1"/>
          </p:cNvSpPr>
          <p:nvPr>
            <p:ph type="body" sz="quarter" idx="13" hasCustomPrompt="1"/>
          </p:nvPr>
        </p:nvSpPr>
        <p:spPr>
          <a:xfrm>
            <a:off x="800100" y="803495"/>
            <a:ext cx="5157788" cy="365125"/>
          </a:xfrm>
          <a:prstGeom prst="rect">
            <a:avLst/>
          </a:prstGeom>
        </p:spPr>
        <p:txBody>
          <a:bodyPr/>
          <a:lstStyle>
            <a:lvl1pPr marL="0" indent="0">
              <a:buNone/>
              <a:defRPr sz="1600" b="1" i="0" spc="200" baseline="0">
                <a:solidFill>
                  <a:srgbClr val="DDEBFF"/>
                </a:solidFill>
                <a:latin typeface="Arial" panose="020B0604020202020204" pitchFamily="34" charset="0"/>
                <a:cs typeface="Arial" panose="020B0604020202020204" pitchFamily="34" charset="0"/>
              </a:defRPr>
            </a:lvl1pPr>
          </a:lstStyle>
          <a:p>
            <a:pPr lvl="0"/>
            <a:r>
              <a:rPr lang="en-US"/>
              <a:t>PRESENTATION NAME</a:t>
            </a:r>
          </a:p>
        </p:txBody>
      </p:sp>
      <p:pic>
        <p:nvPicPr>
          <p:cNvPr id="5" name="Picture 4" descr="Logo&#10;&#10;Description automatically generated">
            <a:extLst>
              <a:ext uri="{FF2B5EF4-FFF2-40B4-BE49-F238E27FC236}">
                <a16:creationId xmlns:a16="http://schemas.microsoft.com/office/drawing/2014/main" id="{E4580DA3-838E-9AAA-C5D3-FA68D552CC76}"/>
              </a:ext>
            </a:extLst>
          </p:cNvPr>
          <p:cNvPicPr>
            <a:picLocks noChangeAspect="1"/>
          </p:cNvPicPr>
          <p:nvPr userDrawn="1"/>
        </p:nvPicPr>
        <p:blipFill>
          <a:blip r:embed="rId2">
            <a:alphaModFix/>
          </a:blip>
          <a:stretch>
            <a:fillRect/>
          </a:stretch>
        </p:blipFill>
        <p:spPr>
          <a:xfrm>
            <a:off x="10564314" y="397310"/>
            <a:ext cx="1182252" cy="1177494"/>
          </a:xfrm>
          <a:prstGeom prst="ellipse">
            <a:avLst/>
          </a:prstGeom>
          <a:blipFill dpi="0" rotWithShape="1">
            <a:blip r:embed="rId2">
              <a:alphaModFix/>
            </a:blip>
            <a:srcRect/>
            <a:stretch>
              <a:fillRect/>
            </a:stretch>
          </a:blipFill>
        </p:spPr>
      </p:pic>
      <p:sp>
        <p:nvSpPr>
          <p:cNvPr id="4" name="Rectangle 3">
            <a:extLst>
              <a:ext uri="{FF2B5EF4-FFF2-40B4-BE49-F238E27FC236}">
                <a16:creationId xmlns:a16="http://schemas.microsoft.com/office/drawing/2014/main" id="{4FD16442-D598-977E-719E-CE19FF984662}"/>
              </a:ext>
            </a:extLst>
          </p:cNvPr>
          <p:cNvSpPr/>
          <p:nvPr userDrawn="1"/>
        </p:nvSpPr>
        <p:spPr>
          <a:xfrm>
            <a:off x="0" y="3640"/>
            <a:ext cx="12192000" cy="7278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2373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Section Title: Yellow">
    <p:bg>
      <p:bgPr>
        <a:solidFill>
          <a:srgbClr val="002D72"/>
        </a:solidFill>
        <a:effectLst/>
      </p:bgPr>
    </p:bg>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9D0BF458-7575-6796-DCEF-0154FE23B12D}"/>
              </a:ext>
            </a:extLst>
          </p:cNvPr>
          <p:cNvPicPr>
            <a:picLocks noChangeAspect="1"/>
          </p:cNvPicPr>
          <p:nvPr userDrawn="1"/>
        </p:nvPicPr>
        <p:blipFill>
          <a:blip r:embed="rId2"/>
          <a:stretch>
            <a:fillRect/>
          </a:stretch>
        </p:blipFill>
        <p:spPr>
          <a:xfrm>
            <a:off x="10839312" y="5603565"/>
            <a:ext cx="988426" cy="988428"/>
          </a:xfrm>
          <a:prstGeom prst="rect">
            <a:avLst/>
          </a:prstGeom>
        </p:spPr>
      </p:pic>
      <p:sp>
        <p:nvSpPr>
          <p:cNvPr id="3" name="Title 2">
            <a:extLst>
              <a:ext uri="{FF2B5EF4-FFF2-40B4-BE49-F238E27FC236}">
                <a16:creationId xmlns:a16="http://schemas.microsoft.com/office/drawing/2014/main" id="{07E1E6C9-5E7D-015A-3203-866EAA294181}"/>
              </a:ext>
            </a:extLst>
          </p:cNvPr>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5" name="Text Placeholder 4">
            <a:extLst>
              <a:ext uri="{FF2B5EF4-FFF2-40B4-BE49-F238E27FC236}">
                <a16:creationId xmlns:a16="http://schemas.microsoft.com/office/drawing/2014/main" id="{8636BEF6-E1F5-2549-81A1-E129FE556BA5}"/>
              </a:ext>
            </a:extLst>
          </p:cNvPr>
          <p:cNvSpPr>
            <a:spLocks noGrp="1"/>
          </p:cNvSpPr>
          <p:nvPr>
            <p:ph type="body" sz="quarter" idx="10"/>
          </p:nvPr>
        </p:nvSpPr>
        <p:spPr>
          <a:xfrm>
            <a:off x="838200" y="2078038"/>
            <a:ext cx="9875838" cy="4313237"/>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14258373-C42D-EA2F-0824-AEB418A5E562}"/>
              </a:ext>
            </a:extLst>
          </p:cNvPr>
          <p:cNvSpPr/>
          <p:nvPr userDrawn="1"/>
        </p:nvSpPr>
        <p:spPr>
          <a:xfrm>
            <a:off x="0" y="3640"/>
            <a:ext cx="12192000" cy="7278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1319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Section Title: Yellow">
    <p:bg>
      <p:bgPr>
        <a:solidFill>
          <a:srgbClr val="002D7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3216D0-1356-F2FA-BE46-A2B1769AC007}"/>
              </a:ext>
            </a:extLst>
          </p:cNvPr>
          <p:cNvSpPr/>
          <p:nvPr userDrawn="1"/>
        </p:nvSpPr>
        <p:spPr>
          <a:xfrm>
            <a:off x="134079" y="234377"/>
            <a:ext cx="11923843" cy="63892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Logo&#10;&#10;Description automatically generated">
            <a:extLst>
              <a:ext uri="{FF2B5EF4-FFF2-40B4-BE49-F238E27FC236}">
                <a16:creationId xmlns:a16="http://schemas.microsoft.com/office/drawing/2014/main" id="{9D0BF458-7575-6796-DCEF-0154FE23B12D}"/>
              </a:ext>
            </a:extLst>
          </p:cNvPr>
          <p:cNvPicPr>
            <a:picLocks noChangeAspect="1"/>
          </p:cNvPicPr>
          <p:nvPr userDrawn="1"/>
        </p:nvPicPr>
        <p:blipFill>
          <a:blip r:embed="rId2"/>
          <a:stretch>
            <a:fillRect/>
          </a:stretch>
        </p:blipFill>
        <p:spPr>
          <a:xfrm>
            <a:off x="10839312" y="5603565"/>
            <a:ext cx="988426" cy="988428"/>
          </a:xfrm>
          <a:prstGeom prst="rect">
            <a:avLst/>
          </a:prstGeom>
        </p:spPr>
      </p:pic>
      <p:sp>
        <p:nvSpPr>
          <p:cNvPr id="3" name="Title 2">
            <a:extLst>
              <a:ext uri="{FF2B5EF4-FFF2-40B4-BE49-F238E27FC236}">
                <a16:creationId xmlns:a16="http://schemas.microsoft.com/office/drawing/2014/main" id="{07E1E6C9-5E7D-015A-3203-866EAA294181}"/>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5" name="Text Placeholder 4">
            <a:extLst>
              <a:ext uri="{FF2B5EF4-FFF2-40B4-BE49-F238E27FC236}">
                <a16:creationId xmlns:a16="http://schemas.microsoft.com/office/drawing/2014/main" id="{8636BEF6-E1F5-2549-81A1-E129FE556BA5}"/>
              </a:ext>
            </a:extLst>
          </p:cNvPr>
          <p:cNvSpPr>
            <a:spLocks noGrp="1"/>
          </p:cNvSpPr>
          <p:nvPr>
            <p:ph type="body" sz="quarter" idx="10"/>
          </p:nvPr>
        </p:nvSpPr>
        <p:spPr>
          <a:xfrm>
            <a:off x="838200" y="2078038"/>
            <a:ext cx="9875838" cy="431323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14258373-C42D-EA2F-0824-AEB418A5E562}"/>
              </a:ext>
            </a:extLst>
          </p:cNvPr>
          <p:cNvSpPr/>
          <p:nvPr userDrawn="1"/>
        </p:nvSpPr>
        <p:spPr>
          <a:xfrm>
            <a:off x="0" y="3640"/>
            <a:ext cx="12192000" cy="7278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3973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Section Title: Blue">
    <p:bg>
      <p:bgPr>
        <a:solidFill>
          <a:srgbClr val="002D72"/>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346422B2-951A-52C7-AAC9-45464A2E8DF3}"/>
              </a:ext>
            </a:extLst>
          </p:cNvPr>
          <p:cNvSpPr>
            <a:spLocks noGrp="1"/>
          </p:cNvSpPr>
          <p:nvPr>
            <p:ph type="title"/>
          </p:nvPr>
        </p:nvSpPr>
        <p:spPr>
          <a:xfrm>
            <a:off x="838200" y="365125"/>
            <a:ext cx="10515600" cy="1325563"/>
          </a:xfrm>
        </p:spPr>
        <p:txBody>
          <a:bodyPr/>
          <a:lstStyle>
            <a:lvl1pPr>
              <a:defRPr>
                <a:solidFill>
                  <a:schemeClr val="bg2"/>
                </a:solidFill>
              </a:defRPr>
            </a:lvl1pPr>
          </a:lstStyle>
          <a:p>
            <a:r>
              <a:rPr lang="en-US"/>
              <a:t>Click to edit Master title style</a:t>
            </a:r>
          </a:p>
        </p:txBody>
      </p:sp>
      <p:sp>
        <p:nvSpPr>
          <p:cNvPr id="3" name="Text Placeholder 4">
            <a:extLst>
              <a:ext uri="{FF2B5EF4-FFF2-40B4-BE49-F238E27FC236}">
                <a16:creationId xmlns:a16="http://schemas.microsoft.com/office/drawing/2014/main" id="{1A46806B-AC9D-32B4-23BB-30FA691B8316}"/>
              </a:ext>
            </a:extLst>
          </p:cNvPr>
          <p:cNvSpPr>
            <a:spLocks noGrp="1"/>
          </p:cNvSpPr>
          <p:nvPr>
            <p:ph type="body" sz="quarter" idx="10"/>
          </p:nvPr>
        </p:nvSpPr>
        <p:spPr>
          <a:xfrm>
            <a:off x="838199" y="2078038"/>
            <a:ext cx="10624127" cy="4313237"/>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6B026BF5-66A3-B8C6-7B07-8B66A651291F}"/>
              </a:ext>
            </a:extLst>
          </p:cNvPr>
          <p:cNvSpPr/>
          <p:nvPr userDrawn="1"/>
        </p:nvSpPr>
        <p:spPr>
          <a:xfrm>
            <a:off x="0" y="3640"/>
            <a:ext cx="12192000" cy="7278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1112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Section Title: Blue">
    <p:bg>
      <p:bgPr>
        <a:solidFill>
          <a:srgbClr val="002D7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7FCFA0C-4309-6E3C-A3B8-7C9DB09FBCB4}"/>
              </a:ext>
            </a:extLst>
          </p:cNvPr>
          <p:cNvSpPr/>
          <p:nvPr userDrawn="1"/>
        </p:nvSpPr>
        <p:spPr>
          <a:xfrm>
            <a:off x="134079" y="234377"/>
            <a:ext cx="11923843" cy="63892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2">
            <a:extLst>
              <a:ext uri="{FF2B5EF4-FFF2-40B4-BE49-F238E27FC236}">
                <a16:creationId xmlns:a16="http://schemas.microsoft.com/office/drawing/2014/main" id="{346422B2-951A-52C7-AAC9-45464A2E8DF3}"/>
              </a:ext>
            </a:extLst>
          </p:cNvPr>
          <p:cNvSpPr>
            <a:spLocks noGrp="1"/>
          </p:cNvSpPr>
          <p:nvPr>
            <p:ph type="title"/>
          </p:nvPr>
        </p:nvSpPr>
        <p:spPr>
          <a:xfrm>
            <a:off x="838200" y="365125"/>
            <a:ext cx="10515600" cy="1325563"/>
          </a:xfrm>
        </p:spPr>
        <p:txBody>
          <a:bodyPr/>
          <a:lstStyle>
            <a:lvl1pPr>
              <a:defRPr>
                <a:solidFill>
                  <a:schemeClr val="tx2"/>
                </a:solidFill>
              </a:defRPr>
            </a:lvl1pPr>
          </a:lstStyle>
          <a:p>
            <a:r>
              <a:rPr lang="en-US" dirty="0"/>
              <a:t>Click to edit Master title style</a:t>
            </a:r>
          </a:p>
        </p:txBody>
      </p:sp>
      <p:sp>
        <p:nvSpPr>
          <p:cNvPr id="3" name="Text Placeholder 4">
            <a:extLst>
              <a:ext uri="{FF2B5EF4-FFF2-40B4-BE49-F238E27FC236}">
                <a16:creationId xmlns:a16="http://schemas.microsoft.com/office/drawing/2014/main" id="{1A46806B-AC9D-32B4-23BB-30FA691B8316}"/>
              </a:ext>
            </a:extLst>
          </p:cNvPr>
          <p:cNvSpPr>
            <a:spLocks noGrp="1"/>
          </p:cNvSpPr>
          <p:nvPr>
            <p:ph type="body" sz="quarter" idx="10"/>
          </p:nvPr>
        </p:nvSpPr>
        <p:spPr>
          <a:xfrm>
            <a:off x="838199" y="2078038"/>
            <a:ext cx="10624127" cy="431323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6B026BF5-66A3-B8C6-7B07-8B66A651291F}"/>
              </a:ext>
            </a:extLst>
          </p:cNvPr>
          <p:cNvSpPr/>
          <p:nvPr userDrawn="1"/>
        </p:nvSpPr>
        <p:spPr>
          <a:xfrm>
            <a:off x="0" y="3640"/>
            <a:ext cx="12192000" cy="7278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7912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20694C-B309-D688-9356-EAEC57D29105}"/>
              </a:ext>
            </a:extLst>
          </p:cNvPr>
          <p:cNvSpPr>
            <a:spLocks noGrp="1"/>
          </p:cNvSpPr>
          <p:nvPr>
            <p:ph type="title"/>
          </p:nvPr>
        </p:nvSpPr>
        <p:spPr>
          <a:xfrm>
            <a:off x="1374173" y="353810"/>
            <a:ext cx="9443652" cy="492443"/>
          </a:xfrm>
          <a:prstGeom prst="rect">
            <a:avLst/>
          </a:prstGeom>
        </p:spPr>
        <p:txBody>
          <a:bodyPr/>
          <a:lstStyle/>
          <a:p>
            <a:r>
              <a:rPr lang="en-US"/>
              <a:t>Click to edit Master title style</a:t>
            </a:r>
          </a:p>
        </p:txBody>
      </p:sp>
      <p:sp>
        <p:nvSpPr>
          <p:cNvPr id="6" name="Content Placeholder 5">
            <a:extLst>
              <a:ext uri="{FF2B5EF4-FFF2-40B4-BE49-F238E27FC236}">
                <a16:creationId xmlns:a16="http://schemas.microsoft.com/office/drawing/2014/main" id="{31D8A9D8-6C17-2566-E0D3-BFA2B2BC2AC3}"/>
              </a:ext>
            </a:extLst>
          </p:cNvPr>
          <p:cNvSpPr>
            <a:spLocks noGrp="1"/>
          </p:cNvSpPr>
          <p:nvPr>
            <p:ph sz="quarter" idx="10"/>
          </p:nvPr>
        </p:nvSpPr>
        <p:spPr>
          <a:xfrm>
            <a:off x="406400" y="1524000"/>
            <a:ext cx="11379200" cy="153888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40D62DB0-4E96-B35C-09A6-B2E232FE4652}"/>
              </a:ext>
            </a:extLst>
          </p:cNvPr>
          <p:cNvSpPr/>
          <p:nvPr userDrawn="1"/>
        </p:nvSpPr>
        <p:spPr>
          <a:xfrm>
            <a:off x="0" y="3640"/>
            <a:ext cx="12192000" cy="7278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096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Red">
    <p:bg>
      <p:bgPr>
        <a:solidFill>
          <a:srgbClr val="91004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509AD-4211-6545-A4C7-5F8113D0E493}"/>
              </a:ext>
            </a:extLst>
          </p:cNvPr>
          <p:cNvSpPr>
            <a:spLocks noGrp="1"/>
          </p:cNvSpPr>
          <p:nvPr>
            <p:ph type="title" hasCustomPrompt="1"/>
          </p:nvPr>
        </p:nvSpPr>
        <p:spPr>
          <a:xfrm>
            <a:off x="800100" y="3950348"/>
            <a:ext cx="10591800" cy="775564"/>
          </a:xfrm>
          <a:prstGeom prst="rect">
            <a:avLst/>
          </a:prstGeom>
        </p:spPr>
        <p:txBody>
          <a:bodyPr/>
          <a:lstStyle>
            <a:lvl1pPr>
              <a:defRPr sz="5400">
                <a:solidFill>
                  <a:schemeClr val="bg1"/>
                </a:solidFill>
                <a:latin typeface="+mj-lt"/>
              </a:defRPr>
            </a:lvl1pPr>
          </a:lstStyle>
          <a:p>
            <a:r>
              <a:rPr lang="en-US"/>
              <a:t>Section Title &amp; Headline</a:t>
            </a:r>
          </a:p>
        </p:txBody>
      </p:sp>
      <p:sp>
        <p:nvSpPr>
          <p:cNvPr id="3" name="Slide Number Placeholder 2">
            <a:extLst>
              <a:ext uri="{FF2B5EF4-FFF2-40B4-BE49-F238E27FC236}">
                <a16:creationId xmlns:a16="http://schemas.microsoft.com/office/drawing/2014/main" id="{3025BF69-4B07-FF4C-AA1B-1E088976014B}"/>
              </a:ext>
            </a:extLst>
          </p:cNvPr>
          <p:cNvSpPr>
            <a:spLocks noGrp="1"/>
          </p:cNvSpPr>
          <p:nvPr>
            <p:ph type="sldNum" sz="quarter" idx="10"/>
          </p:nvPr>
        </p:nvSpPr>
        <p:spPr>
          <a:xfrm>
            <a:off x="11592897" y="6488912"/>
            <a:ext cx="307339" cy="184666"/>
          </a:xfrm>
          <a:prstGeom prst="rect">
            <a:avLst/>
          </a:prstGeom>
        </p:spPr>
        <p:txBody>
          <a:bodyPr/>
          <a:lstStyle>
            <a:lvl1pPr>
              <a:defRPr>
                <a:solidFill>
                  <a:schemeClr val="bg1"/>
                </a:solidFill>
              </a:defRPr>
            </a:lvl1pPr>
          </a:lstStyle>
          <a:p>
            <a:fld id="{48CB8F98-32D9-9E4F-BAC9-49610775ED25}" type="slidenum">
              <a:rPr lang="en-US" smtClean="0"/>
              <a:pPr/>
              <a:t>‹#›</a:t>
            </a:fld>
            <a:endParaRPr lang="en-US"/>
          </a:p>
        </p:txBody>
      </p:sp>
      <p:sp>
        <p:nvSpPr>
          <p:cNvPr id="7" name="Text Placeholder 6">
            <a:extLst>
              <a:ext uri="{FF2B5EF4-FFF2-40B4-BE49-F238E27FC236}">
                <a16:creationId xmlns:a16="http://schemas.microsoft.com/office/drawing/2014/main" id="{4526D585-121B-614E-9E4B-978BFEEEA667}"/>
              </a:ext>
            </a:extLst>
          </p:cNvPr>
          <p:cNvSpPr>
            <a:spLocks noGrp="1"/>
          </p:cNvSpPr>
          <p:nvPr>
            <p:ph type="body" sz="quarter" idx="11" hasCustomPrompt="1"/>
          </p:nvPr>
        </p:nvSpPr>
        <p:spPr>
          <a:xfrm>
            <a:off x="800100" y="3501427"/>
            <a:ext cx="5157788" cy="365125"/>
          </a:xfrm>
          <a:prstGeom prst="rect">
            <a:avLst/>
          </a:prstGeom>
        </p:spPr>
        <p:txBody>
          <a:bodyPr/>
          <a:lstStyle>
            <a:lvl1pPr marL="0" indent="0">
              <a:buNone/>
              <a:defRPr sz="2400" b="1" i="0" spc="200" baseline="0">
                <a:solidFill>
                  <a:srgbClr val="FFD5EA"/>
                </a:solidFill>
                <a:latin typeface="Arial" panose="020B0604020202020204" pitchFamily="34" charset="0"/>
                <a:cs typeface="Arial" panose="020B0604020202020204" pitchFamily="34" charset="0"/>
              </a:defRPr>
            </a:lvl1pPr>
          </a:lstStyle>
          <a:p>
            <a:pPr lvl="0"/>
            <a:r>
              <a:rPr lang="en-US"/>
              <a:t>SECTION #</a:t>
            </a:r>
          </a:p>
        </p:txBody>
      </p:sp>
      <p:sp>
        <p:nvSpPr>
          <p:cNvPr id="12" name="Text Placeholder 6">
            <a:extLst>
              <a:ext uri="{FF2B5EF4-FFF2-40B4-BE49-F238E27FC236}">
                <a16:creationId xmlns:a16="http://schemas.microsoft.com/office/drawing/2014/main" id="{A479E631-0BF4-C14C-938E-2433D302CA9E}"/>
              </a:ext>
            </a:extLst>
          </p:cNvPr>
          <p:cNvSpPr>
            <a:spLocks noGrp="1"/>
          </p:cNvSpPr>
          <p:nvPr>
            <p:ph type="body" sz="quarter" idx="13" hasCustomPrompt="1"/>
          </p:nvPr>
        </p:nvSpPr>
        <p:spPr>
          <a:xfrm>
            <a:off x="800100" y="803495"/>
            <a:ext cx="5157788" cy="365125"/>
          </a:xfrm>
          <a:prstGeom prst="rect">
            <a:avLst/>
          </a:prstGeom>
        </p:spPr>
        <p:txBody>
          <a:bodyPr/>
          <a:lstStyle>
            <a:lvl1pPr marL="0" indent="0">
              <a:buNone/>
              <a:defRPr sz="1600" b="1" i="0" spc="200" baseline="0">
                <a:solidFill>
                  <a:srgbClr val="FFD5EA"/>
                </a:solidFill>
                <a:latin typeface="Arial" panose="020B0604020202020204" pitchFamily="34" charset="0"/>
                <a:cs typeface="Arial" panose="020B0604020202020204" pitchFamily="34" charset="0"/>
              </a:defRPr>
            </a:lvl1pPr>
          </a:lstStyle>
          <a:p>
            <a:pPr lvl="0"/>
            <a:r>
              <a:rPr lang="en-US"/>
              <a:t>PRESENTATION NAME</a:t>
            </a:r>
          </a:p>
        </p:txBody>
      </p:sp>
      <p:pic>
        <p:nvPicPr>
          <p:cNvPr id="4" name="Picture 3" descr="Logo&#10;&#10;Description automatically generated">
            <a:extLst>
              <a:ext uri="{FF2B5EF4-FFF2-40B4-BE49-F238E27FC236}">
                <a16:creationId xmlns:a16="http://schemas.microsoft.com/office/drawing/2014/main" id="{37E3DC86-F6C1-C47E-AFB7-4F029FF65CAC}"/>
              </a:ext>
            </a:extLst>
          </p:cNvPr>
          <p:cNvPicPr>
            <a:picLocks noChangeAspect="1"/>
          </p:cNvPicPr>
          <p:nvPr userDrawn="1"/>
        </p:nvPicPr>
        <p:blipFill>
          <a:blip r:embed="rId2">
            <a:alphaModFix amt="7000"/>
          </a:blip>
          <a:stretch>
            <a:fillRect/>
          </a:stretch>
        </p:blipFill>
        <p:spPr>
          <a:xfrm>
            <a:off x="9863176" y="341440"/>
            <a:ext cx="2136120" cy="2127524"/>
          </a:xfrm>
          <a:prstGeom prst="ellipse">
            <a:avLst/>
          </a:prstGeom>
          <a:blipFill dpi="0" rotWithShape="1">
            <a:blip r:embed="rId2">
              <a:alphaModFix amt="7000"/>
            </a:blip>
            <a:srcRect/>
            <a:stretch>
              <a:fillRect/>
            </a:stretch>
          </a:blipFill>
        </p:spPr>
      </p:pic>
      <p:sp>
        <p:nvSpPr>
          <p:cNvPr id="5" name="Rectangle 4">
            <a:extLst>
              <a:ext uri="{FF2B5EF4-FFF2-40B4-BE49-F238E27FC236}">
                <a16:creationId xmlns:a16="http://schemas.microsoft.com/office/drawing/2014/main" id="{A02C3443-C50C-D659-35D2-6C957D85AAD9}"/>
              </a:ext>
            </a:extLst>
          </p:cNvPr>
          <p:cNvSpPr/>
          <p:nvPr userDrawn="1"/>
        </p:nvSpPr>
        <p:spPr>
          <a:xfrm>
            <a:off x="0" y="3640"/>
            <a:ext cx="12192000" cy="7278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0332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Title: Red">
    <p:bg>
      <p:bgPr>
        <a:solidFill>
          <a:srgbClr val="91004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509AD-4211-6545-A4C7-5F8113D0E493}"/>
              </a:ext>
            </a:extLst>
          </p:cNvPr>
          <p:cNvSpPr>
            <a:spLocks noGrp="1"/>
          </p:cNvSpPr>
          <p:nvPr>
            <p:ph type="title" hasCustomPrompt="1"/>
          </p:nvPr>
        </p:nvSpPr>
        <p:spPr>
          <a:xfrm>
            <a:off x="800100" y="3950348"/>
            <a:ext cx="10591800" cy="775564"/>
          </a:xfrm>
          <a:prstGeom prst="rect">
            <a:avLst/>
          </a:prstGeom>
        </p:spPr>
        <p:txBody>
          <a:bodyPr/>
          <a:lstStyle>
            <a:lvl1pPr>
              <a:defRPr sz="5400">
                <a:solidFill>
                  <a:schemeClr val="bg1"/>
                </a:solidFill>
                <a:latin typeface="+mj-lt"/>
              </a:defRPr>
            </a:lvl1pPr>
          </a:lstStyle>
          <a:p>
            <a:r>
              <a:rPr lang="en-US"/>
              <a:t>Section Title &amp; Headline</a:t>
            </a:r>
          </a:p>
        </p:txBody>
      </p:sp>
      <p:sp>
        <p:nvSpPr>
          <p:cNvPr id="3" name="Slide Number Placeholder 2">
            <a:extLst>
              <a:ext uri="{FF2B5EF4-FFF2-40B4-BE49-F238E27FC236}">
                <a16:creationId xmlns:a16="http://schemas.microsoft.com/office/drawing/2014/main" id="{3025BF69-4B07-FF4C-AA1B-1E088976014B}"/>
              </a:ext>
            </a:extLst>
          </p:cNvPr>
          <p:cNvSpPr>
            <a:spLocks noGrp="1"/>
          </p:cNvSpPr>
          <p:nvPr>
            <p:ph type="sldNum" sz="quarter" idx="10"/>
          </p:nvPr>
        </p:nvSpPr>
        <p:spPr>
          <a:xfrm>
            <a:off x="11592897" y="6488912"/>
            <a:ext cx="307339" cy="184666"/>
          </a:xfrm>
          <a:prstGeom prst="rect">
            <a:avLst/>
          </a:prstGeom>
        </p:spPr>
        <p:txBody>
          <a:bodyPr/>
          <a:lstStyle>
            <a:lvl1pPr>
              <a:defRPr>
                <a:solidFill>
                  <a:schemeClr val="bg1"/>
                </a:solidFill>
              </a:defRPr>
            </a:lvl1pPr>
          </a:lstStyle>
          <a:p>
            <a:fld id="{48CB8F98-32D9-9E4F-BAC9-49610775ED25}" type="slidenum">
              <a:rPr lang="en-US" smtClean="0"/>
              <a:pPr/>
              <a:t>‹#›</a:t>
            </a:fld>
            <a:endParaRPr lang="en-US"/>
          </a:p>
        </p:txBody>
      </p:sp>
      <p:sp>
        <p:nvSpPr>
          <p:cNvPr id="7" name="Text Placeholder 6">
            <a:extLst>
              <a:ext uri="{FF2B5EF4-FFF2-40B4-BE49-F238E27FC236}">
                <a16:creationId xmlns:a16="http://schemas.microsoft.com/office/drawing/2014/main" id="{4526D585-121B-614E-9E4B-978BFEEEA667}"/>
              </a:ext>
            </a:extLst>
          </p:cNvPr>
          <p:cNvSpPr>
            <a:spLocks noGrp="1"/>
          </p:cNvSpPr>
          <p:nvPr>
            <p:ph type="body" sz="quarter" idx="11" hasCustomPrompt="1"/>
          </p:nvPr>
        </p:nvSpPr>
        <p:spPr>
          <a:xfrm>
            <a:off x="800100" y="3501427"/>
            <a:ext cx="5157788" cy="365125"/>
          </a:xfrm>
          <a:prstGeom prst="rect">
            <a:avLst/>
          </a:prstGeom>
        </p:spPr>
        <p:txBody>
          <a:bodyPr/>
          <a:lstStyle>
            <a:lvl1pPr marL="0" indent="0">
              <a:buNone/>
              <a:defRPr sz="2400" b="1" i="0" spc="200" baseline="0">
                <a:solidFill>
                  <a:srgbClr val="FFD5EA"/>
                </a:solidFill>
                <a:latin typeface="Arial" panose="020B0604020202020204" pitchFamily="34" charset="0"/>
                <a:cs typeface="Arial" panose="020B0604020202020204" pitchFamily="34" charset="0"/>
              </a:defRPr>
            </a:lvl1pPr>
          </a:lstStyle>
          <a:p>
            <a:pPr lvl="0"/>
            <a:r>
              <a:rPr lang="en-US"/>
              <a:t>SECTION #</a:t>
            </a:r>
          </a:p>
        </p:txBody>
      </p:sp>
      <p:sp>
        <p:nvSpPr>
          <p:cNvPr id="12" name="Text Placeholder 6">
            <a:extLst>
              <a:ext uri="{FF2B5EF4-FFF2-40B4-BE49-F238E27FC236}">
                <a16:creationId xmlns:a16="http://schemas.microsoft.com/office/drawing/2014/main" id="{A479E631-0BF4-C14C-938E-2433D302CA9E}"/>
              </a:ext>
            </a:extLst>
          </p:cNvPr>
          <p:cNvSpPr>
            <a:spLocks noGrp="1"/>
          </p:cNvSpPr>
          <p:nvPr>
            <p:ph type="body" sz="quarter" idx="13" hasCustomPrompt="1"/>
          </p:nvPr>
        </p:nvSpPr>
        <p:spPr>
          <a:xfrm>
            <a:off x="800100" y="803495"/>
            <a:ext cx="5157788" cy="365125"/>
          </a:xfrm>
          <a:prstGeom prst="rect">
            <a:avLst/>
          </a:prstGeom>
        </p:spPr>
        <p:txBody>
          <a:bodyPr/>
          <a:lstStyle>
            <a:lvl1pPr marL="0" indent="0">
              <a:buNone/>
              <a:defRPr sz="1600" b="1" i="0" spc="200" baseline="0">
                <a:solidFill>
                  <a:srgbClr val="FFD5EA"/>
                </a:solidFill>
                <a:latin typeface="Arial" panose="020B0604020202020204" pitchFamily="34" charset="0"/>
                <a:cs typeface="Arial" panose="020B0604020202020204" pitchFamily="34" charset="0"/>
              </a:defRPr>
            </a:lvl1pPr>
          </a:lstStyle>
          <a:p>
            <a:pPr lvl="0"/>
            <a:r>
              <a:rPr lang="en-US"/>
              <a:t>PRESENTATION NAME</a:t>
            </a:r>
          </a:p>
        </p:txBody>
      </p:sp>
      <p:pic>
        <p:nvPicPr>
          <p:cNvPr id="5" name="Picture 4" descr="Logo&#10;&#10;Description automatically generated">
            <a:extLst>
              <a:ext uri="{FF2B5EF4-FFF2-40B4-BE49-F238E27FC236}">
                <a16:creationId xmlns:a16="http://schemas.microsoft.com/office/drawing/2014/main" id="{EB298A55-F9B1-F305-D123-156B7355F71D}"/>
              </a:ext>
            </a:extLst>
          </p:cNvPr>
          <p:cNvPicPr>
            <a:picLocks noChangeAspect="1"/>
          </p:cNvPicPr>
          <p:nvPr userDrawn="1"/>
        </p:nvPicPr>
        <p:blipFill>
          <a:blip r:embed="rId2">
            <a:alphaModFix/>
          </a:blip>
          <a:stretch>
            <a:fillRect/>
          </a:stretch>
        </p:blipFill>
        <p:spPr>
          <a:xfrm>
            <a:off x="10717984" y="397310"/>
            <a:ext cx="1182252" cy="1177494"/>
          </a:xfrm>
          <a:prstGeom prst="ellipse">
            <a:avLst/>
          </a:prstGeom>
          <a:blipFill dpi="0" rotWithShape="1">
            <a:blip r:embed="rId2">
              <a:alphaModFix/>
            </a:blip>
            <a:srcRect/>
            <a:stretch>
              <a:fillRect/>
            </a:stretch>
          </a:blipFill>
        </p:spPr>
      </p:pic>
      <p:sp>
        <p:nvSpPr>
          <p:cNvPr id="4" name="Rectangle 3">
            <a:extLst>
              <a:ext uri="{FF2B5EF4-FFF2-40B4-BE49-F238E27FC236}">
                <a16:creationId xmlns:a16="http://schemas.microsoft.com/office/drawing/2014/main" id="{2A5DDE34-3C94-8069-B67B-89383DAE6D54}"/>
              </a:ext>
            </a:extLst>
          </p:cNvPr>
          <p:cNvSpPr/>
          <p:nvPr userDrawn="1"/>
        </p:nvSpPr>
        <p:spPr>
          <a:xfrm>
            <a:off x="0" y="3640"/>
            <a:ext cx="12192000" cy="7278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0760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Section Title: Red">
    <p:bg>
      <p:bgPr>
        <a:solidFill>
          <a:srgbClr val="91004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509AD-4211-6545-A4C7-5F8113D0E493}"/>
              </a:ext>
            </a:extLst>
          </p:cNvPr>
          <p:cNvSpPr>
            <a:spLocks noGrp="1"/>
          </p:cNvSpPr>
          <p:nvPr>
            <p:ph type="title" hasCustomPrompt="1"/>
          </p:nvPr>
        </p:nvSpPr>
        <p:spPr>
          <a:xfrm>
            <a:off x="800100" y="3950348"/>
            <a:ext cx="10591800" cy="775564"/>
          </a:xfrm>
          <a:prstGeom prst="rect">
            <a:avLst/>
          </a:prstGeom>
        </p:spPr>
        <p:txBody>
          <a:bodyPr/>
          <a:lstStyle>
            <a:lvl1pPr>
              <a:defRPr sz="5400">
                <a:solidFill>
                  <a:schemeClr val="bg1"/>
                </a:solidFill>
                <a:latin typeface="+mj-lt"/>
              </a:defRPr>
            </a:lvl1pPr>
          </a:lstStyle>
          <a:p>
            <a:r>
              <a:rPr lang="en-US"/>
              <a:t>Section Title &amp; Headline</a:t>
            </a:r>
          </a:p>
        </p:txBody>
      </p:sp>
      <p:sp>
        <p:nvSpPr>
          <p:cNvPr id="3" name="Slide Number Placeholder 2">
            <a:extLst>
              <a:ext uri="{FF2B5EF4-FFF2-40B4-BE49-F238E27FC236}">
                <a16:creationId xmlns:a16="http://schemas.microsoft.com/office/drawing/2014/main" id="{3025BF69-4B07-FF4C-AA1B-1E088976014B}"/>
              </a:ext>
            </a:extLst>
          </p:cNvPr>
          <p:cNvSpPr>
            <a:spLocks noGrp="1"/>
          </p:cNvSpPr>
          <p:nvPr>
            <p:ph type="sldNum" sz="quarter" idx="10"/>
          </p:nvPr>
        </p:nvSpPr>
        <p:spPr>
          <a:xfrm>
            <a:off x="11592897" y="6488912"/>
            <a:ext cx="307339" cy="184666"/>
          </a:xfrm>
          <a:prstGeom prst="rect">
            <a:avLst/>
          </a:prstGeom>
        </p:spPr>
        <p:txBody>
          <a:bodyPr/>
          <a:lstStyle>
            <a:lvl1pPr>
              <a:defRPr>
                <a:solidFill>
                  <a:schemeClr val="bg1"/>
                </a:solidFill>
              </a:defRPr>
            </a:lvl1pPr>
          </a:lstStyle>
          <a:p>
            <a:fld id="{48CB8F98-32D9-9E4F-BAC9-49610775ED25}" type="slidenum">
              <a:rPr lang="en-US" smtClean="0"/>
              <a:pPr/>
              <a:t>‹#›</a:t>
            </a:fld>
            <a:endParaRPr lang="en-US"/>
          </a:p>
        </p:txBody>
      </p:sp>
      <p:sp>
        <p:nvSpPr>
          <p:cNvPr id="7" name="Text Placeholder 6">
            <a:extLst>
              <a:ext uri="{FF2B5EF4-FFF2-40B4-BE49-F238E27FC236}">
                <a16:creationId xmlns:a16="http://schemas.microsoft.com/office/drawing/2014/main" id="{4526D585-121B-614E-9E4B-978BFEEEA667}"/>
              </a:ext>
            </a:extLst>
          </p:cNvPr>
          <p:cNvSpPr>
            <a:spLocks noGrp="1"/>
          </p:cNvSpPr>
          <p:nvPr>
            <p:ph type="body" sz="quarter" idx="11" hasCustomPrompt="1"/>
          </p:nvPr>
        </p:nvSpPr>
        <p:spPr>
          <a:xfrm>
            <a:off x="800100" y="3501427"/>
            <a:ext cx="5157788" cy="365125"/>
          </a:xfrm>
          <a:prstGeom prst="rect">
            <a:avLst/>
          </a:prstGeom>
        </p:spPr>
        <p:txBody>
          <a:bodyPr/>
          <a:lstStyle>
            <a:lvl1pPr marL="0" indent="0">
              <a:buNone/>
              <a:defRPr sz="2400" b="1" i="0" spc="200" baseline="0">
                <a:solidFill>
                  <a:srgbClr val="FFD5EA"/>
                </a:solidFill>
                <a:latin typeface="Arial" panose="020B0604020202020204" pitchFamily="34" charset="0"/>
                <a:cs typeface="Arial" panose="020B0604020202020204" pitchFamily="34" charset="0"/>
              </a:defRPr>
            </a:lvl1pPr>
          </a:lstStyle>
          <a:p>
            <a:pPr lvl="0"/>
            <a:r>
              <a:rPr lang="en-US"/>
              <a:t>SECTION #</a:t>
            </a:r>
          </a:p>
        </p:txBody>
      </p:sp>
      <p:sp>
        <p:nvSpPr>
          <p:cNvPr id="12" name="Text Placeholder 6">
            <a:extLst>
              <a:ext uri="{FF2B5EF4-FFF2-40B4-BE49-F238E27FC236}">
                <a16:creationId xmlns:a16="http://schemas.microsoft.com/office/drawing/2014/main" id="{A479E631-0BF4-C14C-938E-2433D302CA9E}"/>
              </a:ext>
            </a:extLst>
          </p:cNvPr>
          <p:cNvSpPr>
            <a:spLocks noGrp="1"/>
          </p:cNvSpPr>
          <p:nvPr>
            <p:ph type="body" sz="quarter" idx="13" hasCustomPrompt="1"/>
          </p:nvPr>
        </p:nvSpPr>
        <p:spPr>
          <a:xfrm>
            <a:off x="6851994" y="554113"/>
            <a:ext cx="5157788" cy="365125"/>
          </a:xfrm>
          <a:prstGeom prst="rect">
            <a:avLst/>
          </a:prstGeom>
        </p:spPr>
        <p:txBody>
          <a:bodyPr/>
          <a:lstStyle>
            <a:lvl1pPr marL="0" indent="0">
              <a:buNone/>
              <a:defRPr sz="1600" b="1" i="0" spc="200" baseline="0">
                <a:solidFill>
                  <a:srgbClr val="FFD5EA"/>
                </a:solidFill>
                <a:latin typeface="Arial" panose="020B0604020202020204" pitchFamily="34" charset="0"/>
                <a:cs typeface="Arial" panose="020B0604020202020204" pitchFamily="34" charset="0"/>
              </a:defRPr>
            </a:lvl1pPr>
          </a:lstStyle>
          <a:p>
            <a:pPr lvl="0"/>
            <a:r>
              <a:rPr lang="en-US"/>
              <a:t>PRESENTATION NAME</a:t>
            </a:r>
          </a:p>
        </p:txBody>
      </p:sp>
      <p:pic>
        <p:nvPicPr>
          <p:cNvPr id="5" name="Picture 4" descr="Logo&#10;&#10;Description automatically generated">
            <a:extLst>
              <a:ext uri="{FF2B5EF4-FFF2-40B4-BE49-F238E27FC236}">
                <a16:creationId xmlns:a16="http://schemas.microsoft.com/office/drawing/2014/main" id="{139F5A17-8032-B1E3-9339-3D7E205817F6}"/>
              </a:ext>
            </a:extLst>
          </p:cNvPr>
          <p:cNvPicPr>
            <a:picLocks noChangeAspect="1"/>
          </p:cNvPicPr>
          <p:nvPr userDrawn="1"/>
        </p:nvPicPr>
        <p:blipFill>
          <a:blip r:embed="rId2">
            <a:alphaModFix/>
          </a:blip>
          <a:stretch>
            <a:fillRect/>
          </a:stretch>
        </p:blipFill>
        <p:spPr>
          <a:xfrm>
            <a:off x="344408" y="364646"/>
            <a:ext cx="1385674" cy="1380098"/>
          </a:xfrm>
          <a:prstGeom prst="ellipse">
            <a:avLst/>
          </a:prstGeom>
          <a:blipFill dpi="0" rotWithShape="1">
            <a:blip r:embed="rId2">
              <a:alphaModFix/>
            </a:blip>
            <a:srcRect/>
            <a:stretch>
              <a:fillRect/>
            </a:stretch>
          </a:blipFill>
        </p:spPr>
      </p:pic>
      <p:sp>
        <p:nvSpPr>
          <p:cNvPr id="4" name="Rectangle 3">
            <a:extLst>
              <a:ext uri="{FF2B5EF4-FFF2-40B4-BE49-F238E27FC236}">
                <a16:creationId xmlns:a16="http://schemas.microsoft.com/office/drawing/2014/main" id="{87D67426-EF64-AB9C-2653-5D0D6EA37553}"/>
              </a:ext>
            </a:extLst>
          </p:cNvPr>
          <p:cNvSpPr/>
          <p:nvPr userDrawn="1"/>
        </p:nvSpPr>
        <p:spPr>
          <a:xfrm>
            <a:off x="0" y="3640"/>
            <a:ext cx="12192000" cy="7278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46879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Section Title: Red">
    <p:bg>
      <p:bgPr>
        <a:solidFill>
          <a:srgbClr val="910048"/>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6282FFAD-E390-9F08-505A-F00F4B332B67}"/>
              </a:ext>
            </a:extLst>
          </p:cNvPr>
          <p:cNvSpPr>
            <a:spLocks noGrp="1"/>
          </p:cNvSpPr>
          <p:nvPr>
            <p:ph type="title"/>
          </p:nvPr>
        </p:nvSpPr>
        <p:spPr>
          <a:xfrm>
            <a:off x="838200" y="365125"/>
            <a:ext cx="10515600" cy="1325563"/>
          </a:xfrm>
        </p:spPr>
        <p:txBody>
          <a:bodyPr/>
          <a:lstStyle>
            <a:lvl1pPr>
              <a:defRPr>
                <a:solidFill>
                  <a:schemeClr val="bg2"/>
                </a:solidFill>
              </a:defRPr>
            </a:lvl1pPr>
          </a:lstStyle>
          <a:p>
            <a:r>
              <a:rPr lang="en-US"/>
              <a:t>Click to edit Master title style</a:t>
            </a:r>
          </a:p>
        </p:txBody>
      </p:sp>
      <p:sp>
        <p:nvSpPr>
          <p:cNvPr id="3" name="Text Placeholder 4">
            <a:extLst>
              <a:ext uri="{FF2B5EF4-FFF2-40B4-BE49-F238E27FC236}">
                <a16:creationId xmlns:a16="http://schemas.microsoft.com/office/drawing/2014/main" id="{A3EDC786-6E9D-FCDB-CABE-9468ABB34B90}"/>
              </a:ext>
            </a:extLst>
          </p:cNvPr>
          <p:cNvSpPr>
            <a:spLocks noGrp="1"/>
          </p:cNvSpPr>
          <p:nvPr>
            <p:ph type="body" sz="quarter" idx="10"/>
          </p:nvPr>
        </p:nvSpPr>
        <p:spPr>
          <a:xfrm>
            <a:off x="838199" y="2078038"/>
            <a:ext cx="10624127" cy="4313237"/>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8756E27A-31FD-5B56-36DF-BBFA32793F36}"/>
              </a:ext>
            </a:extLst>
          </p:cNvPr>
          <p:cNvSpPr/>
          <p:nvPr userDrawn="1"/>
        </p:nvSpPr>
        <p:spPr>
          <a:xfrm>
            <a:off x="0" y="3640"/>
            <a:ext cx="12192000" cy="7278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95453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Title: Yellow">
    <p:bg>
      <p:bgPr>
        <a:solidFill>
          <a:srgbClr val="CB601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509AD-4211-6545-A4C7-5F8113D0E493}"/>
              </a:ext>
            </a:extLst>
          </p:cNvPr>
          <p:cNvSpPr>
            <a:spLocks noGrp="1"/>
          </p:cNvSpPr>
          <p:nvPr>
            <p:ph type="title" hasCustomPrompt="1"/>
          </p:nvPr>
        </p:nvSpPr>
        <p:spPr>
          <a:xfrm>
            <a:off x="800100" y="3950348"/>
            <a:ext cx="10591800" cy="775564"/>
          </a:xfrm>
          <a:prstGeom prst="rect">
            <a:avLst/>
          </a:prstGeom>
        </p:spPr>
        <p:txBody>
          <a:bodyPr/>
          <a:lstStyle>
            <a:lvl1pPr>
              <a:defRPr sz="5400">
                <a:solidFill>
                  <a:srgbClr val="002D72"/>
                </a:solidFill>
                <a:latin typeface="+mj-lt"/>
              </a:defRPr>
            </a:lvl1pPr>
          </a:lstStyle>
          <a:p>
            <a:r>
              <a:rPr lang="en-US"/>
              <a:t>Section Title &amp; Headline</a:t>
            </a:r>
          </a:p>
        </p:txBody>
      </p:sp>
      <p:sp>
        <p:nvSpPr>
          <p:cNvPr id="3" name="Slide Number Placeholder 2">
            <a:extLst>
              <a:ext uri="{FF2B5EF4-FFF2-40B4-BE49-F238E27FC236}">
                <a16:creationId xmlns:a16="http://schemas.microsoft.com/office/drawing/2014/main" id="{3025BF69-4B07-FF4C-AA1B-1E088976014B}"/>
              </a:ext>
            </a:extLst>
          </p:cNvPr>
          <p:cNvSpPr>
            <a:spLocks noGrp="1"/>
          </p:cNvSpPr>
          <p:nvPr>
            <p:ph type="sldNum" sz="quarter" idx="10"/>
          </p:nvPr>
        </p:nvSpPr>
        <p:spPr>
          <a:xfrm>
            <a:off x="11592897" y="6488912"/>
            <a:ext cx="307339" cy="184666"/>
          </a:xfrm>
          <a:prstGeom prst="rect">
            <a:avLst/>
          </a:prstGeom>
        </p:spPr>
        <p:txBody>
          <a:bodyPr/>
          <a:lstStyle>
            <a:lvl1pPr>
              <a:defRPr>
                <a:solidFill>
                  <a:srgbClr val="002169"/>
                </a:solidFill>
              </a:defRPr>
            </a:lvl1pPr>
          </a:lstStyle>
          <a:p>
            <a:fld id="{48CB8F98-32D9-9E4F-BAC9-49610775ED25}" type="slidenum">
              <a:rPr lang="en-US" smtClean="0"/>
              <a:pPr/>
              <a:t>‹#›</a:t>
            </a:fld>
            <a:endParaRPr lang="en-US"/>
          </a:p>
        </p:txBody>
      </p:sp>
      <p:sp>
        <p:nvSpPr>
          <p:cNvPr id="7" name="Text Placeholder 6">
            <a:extLst>
              <a:ext uri="{FF2B5EF4-FFF2-40B4-BE49-F238E27FC236}">
                <a16:creationId xmlns:a16="http://schemas.microsoft.com/office/drawing/2014/main" id="{4526D585-121B-614E-9E4B-978BFEEEA667}"/>
              </a:ext>
            </a:extLst>
          </p:cNvPr>
          <p:cNvSpPr>
            <a:spLocks noGrp="1"/>
          </p:cNvSpPr>
          <p:nvPr>
            <p:ph type="body" sz="quarter" idx="11" hasCustomPrompt="1"/>
          </p:nvPr>
        </p:nvSpPr>
        <p:spPr>
          <a:xfrm>
            <a:off x="800100" y="3501427"/>
            <a:ext cx="5157788" cy="365125"/>
          </a:xfrm>
          <a:prstGeom prst="rect">
            <a:avLst/>
          </a:prstGeom>
        </p:spPr>
        <p:txBody>
          <a:bodyPr/>
          <a:lstStyle>
            <a:lvl1pPr marL="0" indent="0">
              <a:buNone/>
              <a:defRPr sz="2400" b="1" i="0" spc="200" baseline="0">
                <a:solidFill>
                  <a:srgbClr val="DDEBFF"/>
                </a:solidFill>
                <a:latin typeface="Arial" panose="020B0604020202020204" pitchFamily="34" charset="0"/>
                <a:cs typeface="Arial" panose="020B0604020202020204" pitchFamily="34" charset="0"/>
              </a:defRPr>
            </a:lvl1pPr>
          </a:lstStyle>
          <a:p>
            <a:pPr lvl="0"/>
            <a:r>
              <a:rPr lang="en-US"/>
              <a:t>SECTION #</a:t>
            </a:r>
          </a:p>
        </p:txBody>
      </p:sp>
      <p:sp>
        <p:nvSpPr>
          <p:cNvPr id="12" name="Text Placeholder 6">
            <a:extLst>
              <a:ext uri="{FF2B5EF4-FFF2-40B4-BE49-F238E27FC236}">
                <a16:creationId xmlns:a16="http://schemas.microsoft.com/office/drawing/2014/main" id="{A479E631-0BF4-C14C-938E-2433D302CA9E}"/>
              </a:ext>
            </a:extLst>
          </p:cNvPr>
          <p:cNvSpPr>
            <a:spLocks noGrp="1"/>
          </p:cNvSpPr>
          <p:nvPr>
            <p:ph type="body" sz="quarter" idx="13" hasCustomPrompt="1"/>
          </p:nvPr>
        </p:nvSpPr>
        <p:spPr>
          <a:xfrm>
            <a:off x="800100" y="803495"/>
            <a:ext cx="5157788" cy="365125"/>
          </a:xfrm>
          <a:prstGeom prst="rect">
            <a:avLst/>
          </a:prstGeom>
        </p:spPr>
        <p:txBody>
          <a:bodyPr/>
          <a:lstStyle>
            <a:lvl1pPr marL="0" indent="0">
              <a:buNone/>
              <a:defRPr sz="1600" b="1" i="0" spc="200" baseline="0">
                <a:solidFill>
                  <a:srgbClr val="DDEBFF"/>
                </a:solidFill>
                <a:latin typeface="Arial" panose="020B0604020202020204" pitchFamily="34" charset="0"/>
                <a:cs typeface="Arial" panose="020B0604020202020204" pitchFamily="34" charset="0"/>
              </a:defRPr>
            </a:lvl1pPr>
          </a:lstStyle>
          <a:p>
            <a:pPr lvl="0"/>
            <a:r>
              <a:rPr lang="en-US"/>
              <a:t>PRESENTATION NAME</a:t>
            </a:r>
          </a:p>
        </p:txBody>
      </p:sp>
      <p:pic>
        <p:nvPicPr>
          <p:cNvPr id="5" name="Picture 4" descr="Logo&#10;&#10;Description automatically generated">
            <a:extLst>
              <a:ext uri="{FF2B5EF4-FFF2-40B4-BE49-F238E27FC236}">
                <a16:creationId xmlns:a16="http://schemas.microsoft.com/office/drawing/2014/main" id="{A6EB15CE-DA21-8E12-150E-8B4CEC684F87}"/>
              </a:ext>
            </a:extLst>
          </p:cNvPr>
          <p:cNvPicPr>
            <a:picLocks noChangeAspect="1"/>
          </p:cNvPicPr>
          <p:nvPr userDrawn="1"/>
        </p:nvPicPr>
        <p:blipFill>
          <a:blip r:embed="rId2">
            <a:alphaModFix amt="7000"/>
          </a:blip>
          <a:stretch>
            <a:fillRect/>
          </a:stretch>
        </p:blipFill>
        <p:spPr>
          <a:xfrm>
            <a:off x="9863176" y="341440"/>
            <a:ext cx="2136120" cy="2127524"/>
          </a:xfrm>
          <a:prstGeom prst="ellipse">
            <a:avLst/>
          </a:prstGeom>
          <a:blipFill dpi="0" rotWithShape="1">
            <a:blip r:embed="rId2">
              <a:alphaModFix amt="7000"/>
            </a:blip>
            <a:srcRect/>
            <a:stretch>
              <a:fillRect/>
            </a:stretch>
          </a:blipFill>
        </p:spPr>
      </p:pic>
      <p:sp>
        <p:nvSpPr>
          <p:cNvPr id="4" name="Rectangle 3">
            <a:extLst>
              <a:ext uri="{FF2B5EF4-FFF2-40B4-BE49-F238E27FC236}">
                <a16:creationId xmlns:a16="http://schemas.microsoft.com/office/drawing/2014/main" id="{EF6D20E8-0AA7-A2E6-F5CB-C583291D6746}"/>
              </a:ext>
            </a:extLst>
          </p:cNvPr>
          <p:cNvSpPr/>
          <p:nvPr userDrawn="1"/>
        </p:nvSpPr>
        <p:spPr>
          <a:xfrm>
            <a:off x="0" y="3640"/>
            <a:ext cx="12192000" cy="7278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18621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Section Title: Yellow">
    <p:bg>
      <p:bgPr>
        <a:solidFill>
          <a:srgbClr val="CB601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509AD-4211-6545-A4C7-5F8113D0E493}"/>
              </a:ext>
            </a:extLst>
          </p:cNvPr>
          <p:cNvSpPr>
            <a:spLocks noGrp="1"/>
          </p:cNvSpPr>
          <p:nvPr>
            <p:ph type="title" hasCustomPrompt="1"/>
          </p:nvPr>
        </p:nvSpPr>
        <p:spPr>
          <a:xfrm>
            <a:off x="800100" y="3950348"/>
            <a:ext cx="10591800" cy="775564"/>
          </a:xfrm>
          <a:prstGeom prst="rect">
            <a:avLst/>
          </a:prstGeom>
        </p:spPr>
        <p:txBody>
          <a:bodyPr/>
          <a:lstStyle>
            <a:lvl1pPr>
              <a:defRPr sz="5400">
                <a:solidFill>
                  <a:srgbClr val="002D72"/>
                </a:solidFill>
                <a:latin typeface="+mj-lt"/>
              </a:defRPr>
            </a:lvl1pPr>
          </a:lstStyle>
          <a:p>
            <a:r>
              <a:rPr lang="en-US"/>
              <a:t>Section Title &amp; Headline</a:t>
            </a:r>
          </a:p>
        </p:txBody>
      </p:sp>
      <p:sp>
        <p:nvSpPr>
          <p:cNvPr id="3" name="Slide Number Placeholder 2">
            <a:extLst>
              <a:ext uri="{FF2B5EF4-FFF2-40B4-BE49-F238E27FC236}">
                <a16:creationId xmlns:a16="http://schemas.microsoft.com/office/drawing/2014/main" id="{3025BF69-4B07-FF4C-AA1B-1E088976014B}"/>
              </a:ext>
            </a:extLst>
          </p:cNvPr>
          <p:cNvSpPr>
            <a:spLocks noGrp="1"/>
          </p:cNvSpPr>
          <p:nvPr>
            <p:ph type="sldNum" sz="quarter" idx="10"/>
          </p:nvPr>
        </p:nvSpPr>
        <p:spPr>
          <a:xfrm>
            <a:off x="11592897" y="6488912"/>
            <a:ext cx="307339" cy="184666"/>
          </a:xfrm>
          <a:prstGeom prst="rect">
            <a:avLst/>
          </a:prstGeom>
        </p:spPr>
        <p:txBody>
          <a:bodyPr/>
          <a:lstStyle>
            <a:lvl1pPr>
              <a:defRPr>
                <a:solidFill>
                  <a:srgbClr val="002169"/>
                </a:solidFill>
              </a:defRPr>
            </a:lvl1pPr>
          </a:lstStyle>
          <a:p>
            <a:fld id="{48CB8F98-32D9-9E4F-BAC9-49610775ED25}" type="slidenum">
              <a:rPr lang="en-US" smtClean="0"/>
              <a:pPr/>
              <a:t>‹#›</a:t>
            </a:fld>
            <a:endParaRPr lang="en-US"/>
          </a:p>
        </p:txBody>
      </p:sp>
      <p:sp>
        <p:nvSpPr>
          <p:cNvPr id="7" name="Text Placeholder 6">
            <a:extLst>
              <a:ext uri="{FF2B5EF4-FFF2-40B4-BE49-F238E27FC236}">
                <a16:creationId xmlns:a16="http://schemas.microsoft.com/office/drawing/2014/main" id="{4526D585-121B-614E-9E4B-978BFEEEA667}"/>
              </a:ext>
            </a:extLst>
          </p:cNvPr>
          <p:cNvSpPr>
            <a:spLocks noGrp="1"/>
          </p:cNvSpPr>
          <p:nvPr>
            <p:ph type="body" sz="quarter" idx="11" hasCustomPrompt="1"/>
          </p:nvPr>
        </p:nvSpPr>
        <p:spPr>
          <a:xfrm>
            <a:off x="800100" y="3501427"/>
            <a:ext cx="5157788" cy="365125"/>
          </a:xfrm>
          <a:prstGeom prst="rect">
            <a:avLst/>
          </a:prstGeom>
        </p:spPr>
        <p:txBody>
          <a:bodyPr/>
          <a:lstStyle>
            <a:lvl1pPr marL="0" indent="0">
              <a:buNone/>
              <a:defRPr sz="2400" b="1" i="0" spc="200" baseline="0">
                <a:solidFill>
                  <a:srgbClr val="DDEBFF"/>
                </a:solidFill>
                <a:latin typeface="Arial" panose="020B0604020202020204" pitchFamily="34" charset="0"/>
                <a:cs typeface="Arial" panose="020B0604020202020204" pitchFamily="34" charset="0"/>
              </a:defRPr>
            </a:lvl1pPr>
          </a:lstStyle>
          <a:p>
            <a:pPr lvl="0"/>
            <a:r>
              <a:rPr lang="en-US"/>
              <a:t>SECTION #</a:t>
            </a:r>
          </a:p>
        </p:txBody>
      </p:sp>
      <p:sp>
        <p:nvSpPr>
          <p:cNvPr id="12" name="Text Placeholder 6">
            <a:extLst>
              <a:ext uri="{FF2B5EF4-FFF2-40B4-BE49-F238E27FC236}">
                <a16:creationId xmlns:a16="http://schemas.microsoft.com/office/drawing/2014/main" id="{A479E631-0BF4-C14C-938E-2433D302CA9E}"/>
              </a:ext>
            </a:extLst>
          </p:cNvPr>
          <p:cNvSpPr>
            <a:spLocks noGrp="1"/>
          </p:cNvSpPr>
          <p:nvPr>
            <p:ph type="body" sz="quarter" idx="13" hasCustomPrompt="1"/>
          </p:nvPr>
        </p:nvSpPr>
        <p:spPr>
          <a:xfrm>
            <a:off x="800100" y="803495"/>
            <a:ext cx="5157788" cy="365125"/>
          </a:xfrm>
          <a:prstGeom prst="rect">
            <a:avLst/>
          </a:prstGeom>
        </p:spPr>
        <p:txBody>
          <a:bodyPr/>
          <a:lstStyle>
            <a:lvl1pPr marL="0" indent="0">
              <a:buNone/>
              <a:defRPr sz="1600" b="1" i="0" spc="200" baseline="0">
                <a:solidFill>
                  <a:srgbClr val="DDEBFF"/>
                </a:solidFill>
                <a:latin typeface="Arial" panose="020B0604020202020204" pitchFamily="34" charset="0"/>
                <a:cs typeface="Arial" panose="020B0604020202020204" pitchFamily="34" charset="0"/>
              </a:defRPr>
            </a:lvl1pPr>
          </a:lstStyle>
          <a:p>
            <a:pPr lvl="0"/>
            <a:r>
              <a:rPr lang="en-US"/>
              <a:t>PRESENTATION NAME</a:t>
            </a:r>
          </a:p>
        </p:txBody>
      </p:sp>
      <p:pic>
        <p:nvPicPr>
          <p:cNvPr id="5" name="Picture 4" descr="Logo&#10;&#10;Description automatically generated">
            <a:extLst>
              <a:ext uri="{FF2B5EF4-FFF2-40B4-BE49-F238E27FC236}">
                <a16:creationId xmlns:a16="http://schemas.microsoft.com/office/drawing/2014/main" id="{94A97B55-0017-B372-D459-84F3775D4595}"/>
              </a:ext>
            </a:extLst>
          </p:cNvPr>
          <p:cNvPicPr>
            <a:picLocks noChangeAspect="1"/>
          </p:cNvPicPr>
          <p:nvPr userDrawn="1"/>
        </p:nvPicPr>
        <p:blipFill>
          <a:blip r:embed="rId2"/>
          <a:stretch>
            <a:fillRect/>
          </a:stretch>
        </p:blipFill>
        <p:spPr>
          <a:xfrm>
            <a:off x="10315628" y="376315"/>
            <a:ext cx="1584608" cy="1584609"/>
          </a:xfrm>
          <a:prstGeom prst="rect">
            <a:avLst/>
          </a:prstGeom>
        </p:spPr>
      </p:pic>
      <p:sp>
        <p:nvSpPr>
          <p:cNvPr id="4" name="Rectangle 3">
            <a:extLst>
              <a:ext uri="{FF2B5EF4-FFF2-40B4-BE49-F238E27FC236}">
                <a16:creationId xmlns:a16="http://schemas.microsoft.com/office/drawing/2014/main" id="{EACC292F-6870-2877-4AF3-D2E53B402056}"/>
              </a:ext>
            </a:extLst>
          </p:cNvPr>
          <p:cNvSpPr/>
          <p:nvPr userDrawn="1"/>
        </p:nvSpPr>
        <p:spPr>
          <a:xfrm>
            <a:off x="0" y="3640"/>
            <a:ext cx="12192000" cy="7278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92040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Section Title: Yellow">
    <p:bg>
      <p:bgPr>
        <a:solidFill>
          <a:srgbClr val="CB601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509AD-4211-6545-A4C7-5F8113D0E493}"/>
              </a:ext>
            </a:extLst>
          </p:cNvPr>
          <p:cNvSpPr>
            <a:spLocks noGrp="1"/>
          </p:cNvSpPr>
          <p:nvPr>
            <p:ph type="title" hasCustomPrompt="1"/>
          </p:nvPr>
        </p:nvSpPr>
        <p:spPr>
          <a:xfrm>
            <a:off x="800100" y="3950348"/>
            <a:ext cx="10591800" cy="775564"/>
          </a:xfrm>
          <a:prstGeom prst="rect">
            <a:avLst/>
          </a:prstGeom>
        </p:spPr>
        <p:txBody>
          <a:bodyPr/>
          <a:lstStyle>
            <a:lvl1pPr>
              <a:defRPr sz="5400">
                <a:solidFill>
                  <a:srgbClr val="002D72"/>
                </a:solidFill>
                <a:latin typeface="+mj-lt"/>
              </a:defRPr>
            </a:lvl1pPr>
          </a:lstStyle>
          <a:p>
            <a:r>
              <a:rPr lang="en-US"/>
              <a:t>Section Title &amp; Headline</a:t>
            </a:r>
          </a:p>
        </p:txBody>
      </p:sp>
      <p:sp>
        <p:nvSpPr>
          <p:cNvPr id="3" name="Slide Number Placeholder 2">
            <a:extLst>
              <a:ext uri="{FF2B5EF4-FFF2-40B4-BE49-F238E27FC236}">
                <a16:creationId xmlns:a16="http://schemas.microsoft.com/office/drawing/2014/main" id="{3025BF69-4B07-FF4C-AA1B-1E088976014B}"/>
              </a:ext>
            </a:extLst>
          </p:cNvPr>
          <p:cNvSpPr>
            <a:spLocks noGrp="1"/>
          </p:cNvSpPr>
          <p:nvPr>
            <p:ph type="sldNum" sz="quarter" idx="10"/>
          </p:nvPr>
        </p:nvSpPr>
        <p:spPr>
          <a:xfrm>
            <a:off x="11592897" y="6488912"/>
            <a:ext cx="307339" cy="184666"/>
          </a:xfrm>
          <a:prstGeom prst="rect">
            <a:avLst/>
          </a:prstGeom>
        </p:spPr>
        <p:txBody>
          <a:bodyPr/>
          <a:lstStyle>
            <a:lvl1pPr>
              <a:defRPr>
                <a:solidFill>
                  <a:srgbClr val="002169"/>
                </a:solidFill>
              </a:defRPr>
            </a:lvl1pPr>
          </a:lstStyle>
          <a:p>
            <a:fld id="{48CB8F98-32D9-9E4F-BAC9-49610775ED25}" type="slidenum">
              <a:rPr lang="en-US" smtClean="0"/>
              <a:pPr/>
              <a:t>‹#›</a:t>
            </a:fld>
            <a:endParaRPr lang="en-US"/>
          </a:p>
        </p:txBody>
      </p:sp>
      <p:sp>
        <p:nvSpPr>
          <p:cNvPr id="7" name="Text Placeholder 6">
            <a:extLst>
              <a:ext uri="{FF2B5EF4-FFF2-40B4-BE49-F238E27FC236}">
                <a16:creationId xmlns:a16="http://schemas.microsoft.com/office/drawing/2014/main" id="{4526D585-121B-614E-9E4B-978BFEEEA667}"/>
              </a:ext>
            </a:extLst>
          </p:cNvPr>
          <p:cNvSpPr>
            <a:spLocks noGrp="1"/>
          </p:cNvSpPr>
          <p:nvPr>
            <p:ph type="body" sz="quarter" idx="11" hasCustomPrompt="1"/>
          </p:nvPr>
        </p:nvSpPr>
        <p:spPr>
          <a:xfrm>
            <a:off x="800100" y="3501427"/>
            <a:ext cx="5157788" cy="365125"/>
          </a:xfrm>
          <a:prstGeom prst="rect">
            <a:avLst/>
          </a:prstGeom>
        </p:spPr>
        <p:txBody>
          <a:bodyPr/>
          <a:lstStyle>
            <a:lvl1pPr marL="0" indent="0">
              <a:buNone/>
              <a:defRPr sz="2400" b="1" i="0" spc="200" baseline="0">
                <a:solidFill>
                  <a:srgbClr val="DDEBFF"/>
                </a:solidFill>
                <a:latin typeface="Arial" panose="020B0604020202020204" pitchFamily="34" charset="0"/>
                <a:cs typeface="Arial" panose="020B0604020202020204" pitchFamily="34" charset="0"/>
              </a:defRPr>
            </a:lvl1pPr>
          </a:lstStyle>
          <a:p>
            <a:pPr lvl="0"/>
            <a:r>
              <a:rPr lang="en-US"/>
              <a:t>SECTION #</a:t>
            </a:r>
          </a:p>
        </p:txBody>
      </p:sp>
      <p:sp>
        <p:nvSpPr>
          <p:cNvPr id="12" name="Text Placeholder 6">
            <a:extLst>
              <a:ext uri="{FF2B5EF4-FFF2-40B4-BE49-F238E27FC236}">
                <a16:creationId xmlns:a16="http://schemas.microsoft.com/office/drawing/2014/main" id="{A479E631-0BF4-C14C-938E-2433D302CA9E}"/>
              </a:ext>
            </a:extLst>
          </p:cNvPr>
          <p:cNvSpPr>
            <a:spLocks noGrp="1"/>
          </p:cNvSpPr>
          <p:nvPr>
            <p:ph type="body" sz="quarter" idx="13" hasCustomPrompt="1"/>
          </p:nvPr>
        </p:nvSpPr>
        <p:spPr>
          <a:xfrm>
            <a:off x="6336376" y="687117"/>
            <a:ext cx="5157788" cy="365125"/>
          </a:xfrm>
          <a:prstGeom prst="rect">
            <a:avLst/>
          </a:prstGeom>
        </p:spPr>
        <p:txBody>
          <a:bodyPr/>
          <a:lstStyle>
            <a:lvl1pPr marL="0" indent="0">
              <a:buNone/>
              <a:defRPr sz="1600" b="1" i="0" spc="200" baseline="0">
                <a:solidFill>
                  <a:srgbClr val="DDEBFF"/>
                </a:solidFill>
                <a:latin typeface="Arial" panose="020B0604020202020204" pitchFamily="34" charset="0"/>
                <a:cs typeface="Arial" panose="020B0604020202020204" pitchFamily="34" charset="0"/>
              </a:defRPr>
            </a:lvl1pPr>
          </a:lstStyle>
          <a:p>
            <a:pPr lvl="0"/>
            <a:r>
              <a:rPr lang="en-US"/>
              <a:t>PRESENTATION NAME</a:t>
            </a:r>
          </a:p>
        </p:txBody>
      </p:sp>
      <p:pic>
        <p:nvPicPr>
          <p:cNvPr id="4" name="Picture 3" descr="Logo&#10;&#10;Description automatically generated">
            <a:extLst>
              <a:ext uri="{FF2B5EF4-FFF2-40B4-BE49-F238E27FC236}">
                <a16:creationId xmlns:a16="http://schemas.microsoft.com/office/drawing/2014/main" id="{F508B86C-C6DF-ECA6-6A98-454CC57E9DD9}"/>
              </a:ext>
            </a:extLst>
          </p:cNvPr>
          <p:cNvPicPr>
            <a:picLocks noChangeAspect="1"/>
          </p:cNvPicPr>
          <p:nvPr userDrawn="1"/>
        </p:nvPicPr>
        <p:blipFill>
          <a:blip r:embed="rId2">
            <a:alphaModFix/>
          </a:blip>
          <a:stretch>
            <a:fillRect/>
          </a:stretch>
        </p:blipFill>
        <p:spPr>
          <a:xfrm>
            <a:off x="344408" y="364646"/>
            <a:ext cx="1385674" cy="1380098"/>
          </a:xfrm>
          <a:prstGeom prst="ellipse">
            <a:avLst/>
          </a:prstGeom>
          <a:blipFill dpi="0" rotWithShape="1">
            <a:blip r:embed="rId2">
              <a:alphaModFix/>
            </a:blip>
            <a:srcRect/>
            <a:stretch>
              <a:fillRect/>
            </a:stretch>
          </a:blipFill>
        </p:spPr>
      </p:pic>
      <p:sp>
        <p:nvSpPr>
          <p:cNvPr id="5" name="Rectangle 4">
            <a:extLst>
              <a:ext uri="{FF2B5EF4-FFF2-40B4-BE49-F238E27FC236}">
                <a16:creationId xmlns:a16="http://schemas.microsoft.com/office/drawing/2014/main" id="{2AE92C0E-E53B-F77C-2673-5930FE322C0F}"/>
              </a:ext>
            </a:extLst>
          </p:cNvPr>
          <p:cNvSpPr/>
          <p:nvPr userDrawn="1"/>
        </p:nvSpPr>
        <p:spPr>
          <a:xfrm>
            <a:off x="0" y="3640"/>
            <a:ext cx="12192000" cy="7278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60167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Section Title: Yellow">
    <p:bg>
      <p:bgPr>
        <a:solidFill>
          <a:srgbClr val="CB601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509AD-4211-6545-A4C7-5F8113D0E493}"/>
              </a:ext>
            </a:extLst>
          </p:cNvPr>
          <p:cNvSpPr>
            <a:spLocks noGrp="1"/>
          </p:cNvSpPr>
          <p:nvPr>
            <p:ph type="title" hasCustomPrompt="1"/>
          </p:nvPr>
        </p:nvSpPr>
        <p:spPr>
          <a:xfrm>
            <a:off x="800100" y="3950348"/>
            <a:ext cx="10591800" cy="775564"/>
          </a:xfrm>
          <a:prstGeom prst="rect">
            <a:avLst/>
          </a:prstGeom>
        </p:spPr>
        <p:txBody>
          <a:bodyPr/>
          <a:lstStyle>
            <a:lvl1pPr>
              <a:defRPr sz="5400">
                <a:solidFill>
                  <a:srgbClr val="002D72"/>
                </a:solidFill>
                <a:latin typeface="+mj-lt"/>
              </a:defRPr>
            </a:lvl1pPr>
          </a:lstStyle>
          <a:p>
            <a:r>
              <a:rPr lang="en-US"/>
              <a:t>Section Title &amp; Headline</a:t>
            </a:r>
          </a:p>
        </p:txBody>
      </p:sp>
      <p:sp>
        <p:nvSpPr>
          <p:cNvPr id="3" name="Slide Number Placeholder 2">
            <a:extLst>
              <a:ext uri="{FF2B5EF4-FFF2-40B4-BE49-F238E27FC236}">
                <a16:creationId xmlns:a16="http://schemas.microsoft.com/office/drawing/2014/main" id="{3025BF69-4B07-FF4C-AA1B-1E088976014B}"/>
              </a:ext>
            </a:extLst>
          </p:cNvPr>
          <p:cNvSpPr>
            <a:spLocks noGrp="1"/>
          </p:cNvSpPr>
          <p:nvPr>
            <p:ph type="sldNum" sz="quarter" idx="10"/>
          </p:nvPr>
        </p:nvSpPr>
        <p:spPr>
          <a:xfrm>
            <a:off x="11592897" y="6488912"/>
            <a:ext cx="307339" cy="184666"/>
          </a:xfrm>
          <a:prstGeom prst="rect">
            <a:avLst/>
          </a:prstGeom>
        </p:spPr>
        <p:txBody>
          <a:bodyPr/>
          <a:lstStyle>
            <a:lvl1pPr>
              <a:defRPr>
                <a:solidFill>
                  <a:srgbClr val="002169"/>
                </a:solidFill>
              </a:defRPr>
            </a:lvl1pPr>
          </a:lstStyle>
          <a:p>
            <a:fld id="{48CB8F98-32D9-9E4F-BAC9-49610775ED25}" type="slidenum">
              <a:rPr lang="en-US" smtClean="0"/>
              <a:pPr/>
              <a:t>‹#›</a:t>
            </a:fld>
            <a:endParaRPr lang="en-US"/>
          </a:p>
        </p:txBody>
      </p:sp>
      <p:sp>
        <p:nvSpPr>
          <p:cNvPr id="7" name="Text Placeholder 6">
            <a:extLst>
              <a:ext uri="{FF2B5EF4-FFF2-40B4-BE49-F238E27FC236}">
                <a16:creationId xmlns:a16="http://schemas.microsoft.com/office/drawing/2014/main" id="{4526D585-121B-614E-9E4B-978BFEEEA667}"/>
              </a:ext>
            </a:extLst>
          </p:cNvPr>
          <p:cNvSpPr>
            <a:spLocks noGrp="1"/>
          </p:cNvSpPr>
          <p:nvPr>
            <p:ph type="body" sz="quarter" idx="11" hasCustomPrompt="1"/>
          </p:nvPr>
        </p:nvSpPr>
        <p:spPr>
          <a:xfrm>
            <a:off x="800100" y="3501427"/>
            <a:ext cx="5157788" cy="365125"/>
          </a:xfrm>
          <a:prstGeom prst="rect">
            <a:avLst/>
          </a:prstGeom>
        </p:spPr>
        <p:txBody>
          <a:bodyPr/>
          <a:lstStyle>
            <a:lvl1pPr marL="0" indent="0">
              <a:buNone/>
              <a:defRPr sz="2400" b="1" i="0" spc="200" baseline="0">
                <a:solidFill>
                  <a:srgbClr val="DDEBFF"/>
                </a:solidFill>
                <a:latin typeface="Arial" panose="020B0604020202020204" pitchFamily="34" charset="0"/>
                <a:cs typeface="Arial" panose="020B0604020202020204" pitchFamily="34" charset="0"/>
              </a:defRPr>
            </a:lvl1pPr>
          </a:lstStyle>
          <a:p>
            <a:pPr lvl="0"/>
            <a:r>
              <a:rPr lang="en-US"/>
              <a:t>SECTION #</a:t>
            </a:r>
          </a:p>
        </p:txBody>
      </p:sp>
      <p:sp>
        <p:nvSpPr>
          <p:cNvPr id="12" name="Text Placeholder 6">
            <a:extLst>
              <a:ext uri="{FF2B5EF4-FFF2-40B4-BE49-F238E27FC236}">
                <a16:creationId xmlns:a16="http://schemas.microsoft.com/office/drawing/2014/main" id="{A479E631-0BF4-C14C-938E-2433D302CA9E}"/>
              </a:ext>
            </a:extLst>
          </p:cNvPr>
          <p:cNvSpPr>
            <a:spLocks noGrp="1"/>
          </p:cNvSpPr>
          <p:nvPr>
            <p:ph type="body" sz="quarter" idx="13" hasCustomPrompt="1"/>
          </p:nvPr>
        </p:nvSpPr>
        <p:spPr>
          <a:xfrm>
            <a:off x="6336376" y="687117"/>
            <a:ext cx="5157788" cy="365125"/>
          </a:xfrm>
          <a:prstGeom prst="rect">
            <a:avLst/>
          </a:prstGeom>
        </p:spPr>
        <p:txBody>
          <a:bodyPr/>
          <a:lstStyle>
            <a:lvl1pPr marL="0" indent="0">
              <a:buNone/>
              <a:defRPr sz="1600" b="1" i="0" spc="200" baseline="0">
                <a:solidFill>
                  <a:srgbClr val="DDEBFF"/>
                </a:solidFill>
                <a:latin typeface="Arial" panose="020B0604020202020204" pitchFamily="34" charset="0"/>
                <a:cs typeface="Arial" panose="020B0604020202020204" pitchFamily="34" charset="0"/>
              </a:defRPr>
            </a:lvl1pPr>
          </a:lstStyle>
          <a:p>
            <a:pPr lvl="0"/>
            <a:r>
              <a:rPr lang="en-US"/>
              <a:t>PRESENTATION NAME</a:t>
            </a:r>
          </a:p>
        </p:txBody>
      </p:sp>
      <p:pic>
        <p:nvPicPr>
          <p:cNvPr id="4" name="Picture 3" descr="Logo&#10;&#10;Description automatically generated">
            <a:extLst>
              <a:ext uri="{FF2B5EF4-FFF2-40B4-BE49-F238E27FC236}">
                <a16:creationId xmlns:a16="http://schemas.microsoft.com/office/drawing/2014/main" id="{4791913D-ECDD-D08F-D701-1B93A80E9EC5}"/>
              </a:ext>
            </a:extLst>
          </p:cNvPr>
          <p:cNvPicPr>
            <a:picLocks noChangeAspect="1"/>
          </p:cNvPicPr>
          <p:nvPr userDrawn="1"/>
        </p:nvPicPr>
        <p:blipFill>
          <a:blip r:embed="rId2"/>
          <a:stretch>
            <a:fillRect/>
          </a:stretch>
        </p:blipFill>
        <p:spPr>
          <a:xfrm>
            <a:off x="182218" y="151411"/>
            <a:ext cx="2316790" cy="2316792"/>
          </a:xfrm>
          <a:prstGeom prst="rect">
            <a:avLst/>
          </a:prstGeom>
        </p:spPr>
      </p:pic>
      <p:sp>
        <p:nvSpPr>
          <p:cNvPr id="5" name="Rectangle 4">
            <a:extLst>
              <a:ext uri="{FF2B5EF4-FFF2-40B4-BE49-F238E27FC236}">
                <a16:creationId xmlns:a16="http://schemas.microsoft.com/office/drawing/2014/main" id="{9DE22260-AC5B-B580-2FC5-4EAA5B16C769}"/>
              </a:ext>
            </a:extLst>
          </p:cNvPr>
          <p:cNvSpPr/>
          <p:nvPr userDrawn="1"/>
        </p:nvSpPr>
        <p:spPr>
          <a:xfrm>
            <a:off x="0" y="3640"/>
            <a:ext cx="12192000" cy="7278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18135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Section Title: Yellow">
    <p:bg>
      <p:bgPr>
        <a:solidFill>
          <a:srgbClr val="CB6015"/>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2C9F2E8-3C8C-8A63-2939-9B7F77845E1C}"/>
              </a:ext>
            </a:extLst>
          </p:cNvPr>
          <p:cNvSpPr>
            <a:spLocks noGrp="1"/>
          </p:cNvSpPr>
          <p:nvPr>
            <p:ph type="title"/>
          </p:nvPr>
        </p:nvSpPr>
        <p:spPr>
          <a:xfrm>
            <a:off x="838200" y="365125"/>
            <a:ext cx="10515600" cy="1325563"/>
          </a:xfrm>
        </p:spPr>
        <p:txBody>
          <a:bodyPr/>
          <a:lstStyle>
            <a:lvl1pPr>
              <a:defRPr>
                <a:solidFill>
                  <a:schemeClr val="bg2"/>
                </a:solidFill>
              </a:defRPr>
            </a:lvl1pPr>
          </a:lstStyle>
          <a:p>
            <a:r>
              <a:rPr lang="en-US"/>
              <a:t>Click to edit Master title style</a:t>
            </a:r>
          </a:p>
        </p:txBody>
      </p:sp>
      <p:sp>
        <p:nvSpPr>
          <p:cNvPr id="3" name="Text Placeholder 4">
            <a:extLst>
              <a:ext uri="{FF2B5EF4-FFF2-40B4-BE49-F238E27FC236}">
                <a16:creationId xmlns:a16="http://schemas.microsoft.com/office/drawing/2014/main" id="{3524899A-E035-21C4-67D2-80D65B2AA6F7}"/>
              </a:ext>
            </a:extLst>
          </p:cNvPr>
          <p:cNvSpPr>
            <a:spLocks noGrp="1"/>
          </p:cNvSpPr>
          <p:nvPr>
            <p:ph type="body" sz="quarter" idx="10"/>
          </p:nvPr>
        </p:nvSpPr>
        <p:spPr>
          <a:xfrm>
            <a:off x="838199" y="2078038"/>
            <a:ext cx="10624127" cy="4313237"/>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5DC40231-0A3D-27D4-AD5E-44B92E6FCC71}"/>
              </a:ext>
            </a:extLst>
          </p:cNvPr>
          <p:cNvSpPr/>
          <p:nvPr userDrawn="1"/>
        </p:nvSpPr>
        <p:spPr>
          <a:xfrm>
            <a:off x="0" y="3640"/>
            <a:ext cx="12192000" cy="7278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40913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tistic: Re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4CD1FCD-523C-194D-915C-A5EAAA68A95F}"/>
              </a:ext>
            </a:extLst>
          </p:cNvPr>
          <p:cNvSpPr/>
          <p:nvPr userDrawn="1"/>
        </p:nvSpPr>
        <p:spPr>
          <a:xfrm>
            <a:off x="7921782" y="0"/>
            <a:ext cx="4270217" cy="6858000"/>
          </a:xfrm>
          <a:prstGeom prst="rect">
            <a:avLst/>
          </a:prstGeom>
          <a:solidFill>
            <a:srgbClr val="910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2B64"/>
              </a:solidFill>
            </a:endParaRPr>
          </a:p>
        </p:txBody>
      </p:sp>
      <p:sp>
        <p:nvSpPr>
          <p:cNvPr id="10" name="Slide Number Placeholder 5">
            <a:extLst>
              <a:ext uri="{FF2B5EF4-FFF2-40B4-BE49-F238E27FC236}">
                <a16:creationId xmlns:a16="http://schemas.microsoft.com/office/drawing/2014/main" id="{E5BFCE30-2975-C742-A407-EDEDBF99B36E}"/>
              </a:ext>
            </a:extLst>
          </p:cNvPr>
          <p:cNvSpPr txBox="1">
            <a:spLocks/>
          </p:cNvSpPr>
          <p:nvPr userDrawn="1"/>
        </p:nvSpPr>
        <p:spPr>
          <a:xfrm>
            <a:off x="11585606" y="6403575"/>
            <a:ext cx="523127" cy="365125"/>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b="0" i="0" smtClean="0">
                <a:solidFill>
                  <a:schemeClr val="bg1">
                    <a:alpha val="50000"/>
                  </a:schemeClr>
                </a:solidFill>
                <a:latin typeface="Arial" panose="020B0604020202020204" pitchFamily="34" charset="0"/>
                <a:cs typeface="Arial" panose="020B0604020202020204" pitchFamily="34" charset="0"/>
              </a:rPr>
              <a:pPr algn="ctr"/>
              <a:t>‹#›</a:t>
            </a:fld>
            <a:endParaRPr lang="en-US" b="0" i="0">
              <a:solidFill>
                <a:schemeClr val="bg1">
                  <a:alpha val="50000"/>
                </a:schemeClr>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37348912-7FAA-864F-9EA5-464CB0ADD0E4}"/>
              </a:ext>
            </a:extLst>
          </p:cNvPr>
          <p:cNvSpPr>
            <a:spLocks noGrp="1"/>
          </p:cNvSpPr>
          <p:nvPr>
            <p:ph type="title" hasCustomPrompt="1"/>
          </p:nvPr>
        </p:nvSpPr>
        <p:spPr>
          <a:xfrm>
            <a:off x="595411" y="3365390"/>
            <a:ext cx="6319867" cy="1075380"/>
          </a:xfrm>
          <a:prstGeom prst="rect">
            <a:avLst/>
          </a:prstGeom>
        </p:spPr>
        <p:txBody>
          <a:bodyPr/>
          <a:lstStyle>
            <a:lvl1pPr algn="l">
              <a:defRPr sz="3600" b="0" i="0">
                <a:solidFill>
                  <a:schemeClr val="bg2">
                    <a:lumMod val="10000"/>
                  </a:schemeClr>
                </a:solidFill>
                <a:latin typeface="Arial" panose="020B0604020202020204" pitchFamily="34" charset="0"/>
                <a:cs typeface="Arial" panose="020B0604020202020204" pitchFamily="34" charset="0"/>
              </a:defRPr>
            </a:lvl1pPr>
          </a:lstStyle>
          <a:p>
            <a:r>
              <a:rPr lang="en-US"/>
              <a:t>is a very large number and can be an interesting statistic.</a:t>
            </a:r>
          </a:p>
        </p:txBody>
      </p:sp>
      <p:sp>
        <p:nvSpPr>
          <p:cNvPr id="3" name="Text Placeholder 2">
            <a:extLst>
              <a:ext uri="{FF2B5EF4-FFF2-40B4-BE49-F238E27FC236}">
                <a16:creationId xmlns:a16="http://schemas.microsoft.com/office/drawing/2014/main" id="{92749891-D6AC-0B45-B79E-148EFF6E1731}"/>
              </a:ext>
            </a:extLst>
          </p:cNvPr>
          <p:cNvSpPr>
            <a:spLocks noGrp="1"/>
          </p:cNvSpPr>
          <p:nvPr>
            <p:ph type="body" sz="quarter" idx="10" hasCustomPrompt="1"/>
          </p:nvPr>
        </p:nvSpPr>
        <p:spPr>
          <a:xfrm>
            <a:off x="595411" y="2389374"/>
            <a:ext cx="6319867" cy="898455"/>
          </a:xfrm>
          <a:prstGeom prst="rect">
            <a:avLst/>
          </a:prstGeom>
        </p:spPr>
        <p:txBody>
          <a:bodyPr/>
          <a:lstStyle>
            <a:lvl1pPr marL="0" indent="0">
              <a:buNone/>
              <a:defRPr sz="7200" b="1" i="0">
                <a:solidFill>
                  <a:srgbClr val="91004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64,000 homes</a:t>
            </a:r>
          </a:p>
        </p:txBody>
      </p:sp>
      <p:sp>
        <p:nvSpPr>
          <p:cNvPr id="9" name="Picture Placeholder 2">
            <a:extLst>
              <a:ext uri="{FF2B5EF4-FFF2-40B4-BE49-F238E27FC236}">
                <a16:creationId xmlns:a16="http://schemas.microsoft.com/office/drawing/2014/main" id="{A86443D5-5DE7-104F-A696-04C4C332DFC8}"/>
              </a:ext>
            </a:extLst>
          </p:cNvPr>
          <p:cNvSpPr>
            <a:spLocks noGrp="1"/>
          </p:cNvSpPr>
          <p:nvPr>
            <p:ph type="pic" sz="quarter" idx="11" hasCustomPrompt="1"/>
          </p:nvPr>
        </p:nvSpPr>
        <p:spPr>
          <a:xfrm>
            <a:off x="8893116" y="986828"/>
            <a:ext cx="3298883" cy="4825497"/>
          </a:xfrm>
          <a:prstGeom prst="rect">
            <a:avLst/>
          </a:prstGeom>
        </p:spPr>
        <p:txBody>
          <a:bodyPr/>
          <a:lstStyle>
            <a:lvl1pPr marL="0" indent="0" algn="ctr">
              <a:buNone/>
              <a:defRPr sz="2000">
                <a:solidFill>
                  <a:schemeClr val="bg1"/>
                </a:solidFill>
                <a:latin typeface="+mj-lt"/>
              </a:defRPr>
            </a:lvl1pPr>
          </a:lstStyle>
          <a:p>
            <a:br>
              <a:rPr lang="en-US"/>
            </a:br>
            <a:r>
              <a:rPr lang="en-US"/>
              <a:t>Click the Icon</a:t>
            </a:r>
            <a:br>
              <a:rPr lang="en-US"/>
            </a:br>
            <a:r>
              <a:rPr lang="en-US"/>
              <a:t>to Insert Icon</a:t>
            </a:r>
          </a:p>
        </p:txBody>
      </p:sp>
      <p:sp>
        <p:nvSpPr>
          <p:cNvPr id="2" name="Rectangle 1">
            <a:extLst>
              <a:ext uri="{FF2B5EF4-FFF2-40B4-BE49-F238E27FC236}">
                <a16:creationId xmlns:a16="http://schemas.microsoft.com/office/drawing/2014/main" id="{82ECEDC9-D64C-D2E9-5392-FC802260EB80}"/>
              </a:ext>
            </a:extLst>
          </p:cNvPr>
          <p:cNvSpPr/>
          <p:nvPr userDrawn="1"/>
        </p:nvSpPr>
        <p:spPr>
          <a:xfrm>
            <a:off x="0" y="3640"/>
            <a:ext cx="12192000" cy="7278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34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02069"/>
          </a:solidFill>
        </p:spPr>
        <p:txBody>
          <a:bodyPr wrap="square" lIns="0" tIns="0" rIns="0" bIns="0" rtlCol="0"/>
          <a:lstStyle/>
          <a:p>
            <a:endParaRPr sz="1800"/>
          </a:p>
        </p:txBody>
      </p:sp>
      <p:sp>
        <p:nvSpPr>
          <p:cNvPr id="7" name="Holder 7"/>
          <p:cNvSpPr>
            <a:spLocks noGrp="1"/>
          </p:cNvSpPr>
          <p:nvPr>
            <p:ph type="sldNum" sz="quarter" idx="7"/>
          </p:nvPr>
        </p:nvSpPr>
        <p:spPr>
          <a:xfrm>
            <a:off x="11592897" y="6488912"/>
            <a:ext cx="307339" cy="184666"/>
          </a:xfrm>
          <a:prstGeom prst="rect">
            <a:avLst/>
          </a:prstGeom>
        </p:spPr>
        <p:txBody>
          <a:bodyPr lIns="0" tIns="0" rIns="0" bIns="0"/>
          <a:lstStyle>
            <a:lvl1pPr>
              <a:defRPr sz="1200" b="0" i="0">
                <a:solidFill>
                  <a:srgbClr val="888888"/>
                </a:solidFill>
                <a:latin typeface="Franklin Gothic Medium"/>
                <a:cs typeface="Franklin Gothic Medium"/>
              </a:defRPr>
            </a:lvl1pPr>
          </a:lstStyle>
          <a:p>
            <a:fld id="{48CB8F98-32D9-9E4F-BAC9-49610775ED25}" type="slidenum">
              <a:rPr lang="en-US" smtClean="0"/>
              <a:pPr/>
              <a:t>‹#›</a:t>
            </a:fld>
            <a:endParaRPr lang="en-US"/>
          </a:p>
        </p:txBody>
      </p:sp>
      <p:sp>
        <p:nvSpPr>
          <p:cNvPr id="5" name="Title 4">
            <a:extLst>
              <a:ext uri="{FF2B5EF4-FFF2-40B4-BE49-F238E27FC236}">
                <a16:creationId xmlns:a16="http://schemas.microsoft.com/office/drawing/2014/main" id="{9C38C512-2D70-4D66-F2C3-2F9394C77F8F}"/>
              </a:ext>
            </a:extLst>
          </p:cNvPr>
          <p:cNvSpPr>
            <a:spLocks noGrp="1"/>
          </p:cNvSpPr>
          <p:nvPr>
            <p:ph type="title"/>
          </p:nvPr>
        </p:nvSpPr>
        <p:spPr>
          <a:xfrm>
            <a:off x="1374173" y="353810"/>
            <a:ext cx="9443652" cy="492443"/>
          </a:xfrm>
          <a:prstGeom prst="rect">
            <a:avLst/>
          </a:prstGeom>
        </p:spPr>
        <p:txBody>
          <a:bodyPr/>
          <a:lstStyle>
            <a:lvl1pPr>
              <a:defRPr b="1">
                <a:latin typeface="+mj-lt"/>
              </a:defRPr>
            </a:lvl1pPr>
          </a:lstStyle>
          <a:p>
            <a:r>
              <a:rPr lang="en-US"/>
              <a:t>Click to edit Master title style</a:t>
            </a:r>
          </a:p>
        </p:txBody>
      </p:sp>
      <p:sp>
        <p:nvSpPr>
          <p:cNvPr id="11" name="Content Placeholder 10">
            <a:extLst>
              <a:ext uri="{FF2B5EF4-FFF2-40B4-BE49-F238E27FC236}">
                <a16:creationId xmlns:a16="http://schemas.microsoft.com/office/drawing/2014/main" id="{0DB4E769-C173-1E51-2D85-4085C3AB4FD6}"/>
              </a:ext>
            </a:extLst>
          </p:cNvPr>
          <p:cNvSpPr>
            <a:spLocks noGrp="1"/>
          </p:cNvSpPr>
          <p:nvPr>
            <p:ph sz="quarter" idx="12"/>
          </p:nvPr>
        </p:nvSpPr>
        <p:spPr>
          <a:xfrm>
            <a:off x="6400801" y="1721846"/>
            <a:ext cx="5575300" cy="1538883"/>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ED23710D-E809-127A-7F73-2C625F95A856}"/>
              </a:ext>
            </a:extLst>
          </p:cNvPr>
          <p:cNvSpPr>
            <a:spLocks noGrp="1"/>
          </p:cNvSpPr>
          <p:nvPr>
            <p:ph sz="quarter" idx="13"/>
          </p:nvPr>
        </p:nvSpPr>
        <p:spPr>
          <a:xfrm>
            <a:off x="562312" y="1721847"/>
            <a:ext cx="5689600" cy="1538883"/>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B7F9621B-B01A-9A9A-E8E0-501502E604F7}"/>
              </a:ext>
            </a:extLst>
          </p:cNvPr>
          <p:cNvSpPr/>
          <p:nvPr userDrawn="1"/>
        </p:nvSpPr>
        <p:spPr>
          <a:xfrm>
            <a:off x="0" y="3640"/>
            <a:ext cx="12192000" cy="7278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77456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tatistic: Re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F04204-BA38-49A0-EA17-C72C238AAF58}"/>
              </a:ext>
            </a:extLst>
          </p:cNvPr>
          <p:cNvSpPr/>
          <p:nvPr userDrawn="1"/>
        </p:nvSpPr>
        <p:spPr>
          <a:xfrm>
            <a:off x="3925455" y="12548"/>
            <a:ext cx="8266545" cy="5756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4CD1FCD-523C-194D-915C-A5EAAA68A95F}"/>
              </a:ext>
            </a:extLst>
          </p:cNvPr>
          <p:cNvSpPr/>
          <p:nvPr userDrawn="1"/>
        </p:nvSpPr>
        <p:spPr>
          <a:xfrm>
            <a:off x="0" y="0"/>
            <a:ext cx="4270217" cy="6858000"/>
          </a:xfrm>
          <a:prstGeom prst="rect">
            <a:avLst/>
          </a:prstGeom>
          <a:solidFill>
            <a:srgbClr val="910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2B64"/>
              </a:solidFill>
            </a:endParaRPr>
          </a:p>
        </p:txBody>
      </p:sp>
      <p:sp>
        <p:nvSpPr>
          <p:cNvPr id="10" name="Slide Number Placeholder 5">
            <a:extLst>
              <a:ext uri="{FF2B5EF4-FFF2-40B4-BE49-F238E27FC236}">
                <a16:creationId xmlns:a16="http://schemas.microsoft.com/office/drawing/2014/main" id="{E5BFCE30-2975-C742-A407-EDEDBF99B36E}"/>
              </a:ext>
            </a:extLst>
          </p:cNvPr>
          <p:cNvSpPr txBox="1">
            <a:spLocks/>
          </p:cNvSpPr>
          <p:nvPr userDrawn="1"/>
        </p:nvSpPr>
        <p:spPr>
          <a:xfrm>
            <a:off x="11585606" y="6403575"/>
            <a:ext cx="523127" cy="365125"/>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b="0" i="0" smtClean="0">
                <a:solidFill>
                  <a:schemeClr val="bg1">
                    <a:alpha val="50000"/>
                  </a:schemeClr>
                </a:solidFill>
                <a:latin typeface="Arial" panose="020B0604020202020204" pitchFamily="34" charset="0"/>
                <a:cs typeface="Arial" panose="020B0604020202020204" pitchFamily="34" charset="0"/>
              </a:rPr>
              <a:pPr algn="ctr"/>
              <a:t>‹#›</a:t>
            </a:fld>
            <a:endParaRPr lang="en-US" b="0" i="0">
              <a:solidFill>
                <a:schemeClr val="bg1">
                  <a:alpha val="50000"/>
                </a:schemeClr>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37348912-7FAA-864F-9EA5-464CB0ADD0E4}"/>
              </a:ext>
            </a:extLst>
          </p:cNvPr>
          <p:cNvSpPr>
            <a:spLocks noGrp="1"/>
          </p:cNvSpPr>
          <p:nvPr>
            <p:ph type="title" hasCustomPrompt="1"/>
          </p:nvPr>
        </p:nvSpPr>
        <p:spPr>
          <a:xfrm>
            <a:off x="4761851" y="3429000"/>
            <a:ext cx="6319867" cy="1075380"/>
          </a:xfrm>
          <a:prstGeom prst="rect">
            <a:avLst/>
          </a:prstGeom>
        </p:spPr>
        <p:txBody>
          <a:bodyPr/>
          <a:lstStyle>
            <a:lvl1pPr algn="l">
              <a:defRPr sz="3600" b="0" i="0">
                <a:solidFill>
                  <a:schemeClr val="bg2">
                    <a:lumMod val="10000"/>
                  </a:schemeClr>
                </a:solidFill>
                <a:latin typeface="Arial" panose="020B0604020202020204" pitchFamily="34" charset="0"/>
                <a:cs typeface="Arial" panose="020B0604020202020204" pitchFamily="34" charset="0"/>
              </a:defRPr>
            </a:lvl1pPr>
          </a:lstStyle>
          <a:p>
            <a:r>
              <a:rPr lang="en-US"/>
              <a:t>is a very large number and can be an interesting statistic.</a:t>
            </a:r>
          </a:p>
        </p:txBody>
      </p:sp>
      <p:sp>
        <p:nvSpPr>
          <p:cNvPr id="3" name="Text Placeholder 2">
            <a:extLst>
              <a:ext uri="{FF2B5EF4-FFF2-40B4-BE49-F238E27FC236}">
                <a16:creationId xmlns:a16="http://schemas.microsoft.com/office/drawing/2014/main" id="{92749891-D6AC-0B45-B79E-148EFF6E1731}"/>
              </a:ext>
            </a:extLst>
          </p:cNvPr>
          <p:cNvSpPr>
            <a:spLocks noGrp="1"/>
          </p:cNvSpPr>
          <p:nvPr>
            <p:ph type="body" sz="quarter" idx="10" hasCustomPrompt="1"/>
          </p:nvPr>
        </p:nvSpPr>
        <p:spPr>
          <a:xfrm>
            <a:off x="4761851" y="2452984"/>
            <a:ext cx="6319867" cy="898455"/>
          </a:xfrm>
          <a:prstGeom prst="rect">
            <a:avLst/>
          </a:prstGeom>
        </p:spPr>
        <p:txBody>
          <a:bodyPr/>
          <a:lstStyle>
            <a:lvl1pPr marL="0" indent="0">
              <a:buNone/>
              <a:defRPr sz="7200" b="1" i="0">
                <a:solidFill>
                  <a:srgbClr val="91004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64,000 homes</a:t>
            </a:r>
          </a:p>
        </p:txBody>
      </p:sp>
      <p:sp>
        <p:nvSpPr>
          <p:cNvPr id="9" name="Picture Placeholder 2">
            <a:extLst>
              <a:ext uri="{FF2B5EF4-FFF2-40B4-BE49-F238E27FC236}">
                <a16:creationId xmlns:a16="http://schemas.microsoft.com/office/drawing/2014/main" id="{A86443D5-5DE7-104F-A696-04C4C332DFC8}"/>
              </a:ext>
            </a:extLst>
          </p:cNvPr>
          <p:cNvSpPr>
            <a:spLocks noGrp="1"/>
          </p:cNvSpPr>
          <p:nvPr>
            <p:ph type="pic" sz="quarter" idx="11" hasCustomPrompt="1"/>
          </p:nvPr>
        </p:nvSpPr>
        <p:spPr>
          <a:xfrm>
            <a:off x="0" y="1016251"/>
            <a:ext cx="3298883" cy="4825497"/>
          </a:xfrm>
          <a:prstGeom prst="rect">
            <a:avLst/>
          </a:prstGeom>
        </p:spPr>
        <p:txBody>
          <a:bodyPr/>
          <a:lstStyle>
            <a:lvl1pPr marL="0" indent="0" algn="ctr">
              <a:buNone/>
              <a:defRPr sz="2000">
                <a:solidFill>
                  <a:schemeClr val="bg1"/>
                </a:solidFill>
                <a:latin typeface="+mj-lt"/>
              </a:defRPr>
            </a:lvl1pPr>
          </a:lstStyle>
          <a:p>
            <a:br>
              <a:rPr lang="en-US"/>
            </a:br>
            <a:r>
              <a:rPr lang="en-US"/>
              <a:t>Click the Icon</a:t>
            </a:r>
            <a:br>
              <a:rPr lang="en-US"/>
            </a:br>
            <a:r>
              <a:rPr lang="en-US"/>
              <a:t>to Insert Icon</a:t>
            </a:r>
          </a:p>
        </p:txBody>
      </p:sp>
    </p:spTree>
    <p:extLst>
      <p:ext uri="{BB962C8B-B14F-4D97-AF65-F5344CB8AC3E}">
        <p14:creationId xmlns:p14="http://schemas.microsoft.com/office/powerpoint/2010/main" val="32569639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Statistic: Re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4CD1FCD-523C-194D-915C-A5EAAA68A95F}"/>
              </a:ext>
            </a:extLst>
          </p:cNvPr>
          <p:cNvSpPr/>
          <p:nvPr userDrawn="1"/>
        </p:nvSpPr>
        <p:spPr>
          <a:xfrm>
            <a:off x="7921782" y="0"/>
            <a:ext cx="4270217" cy="6858000"/>
          </a:xfrm>
          <a:prstGeom prst="rect">
            <a:avLst/>
          </a:prstGeom>
          <a:solidFill>
            <a:srgbClr val="910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2B64"/>
              </a:solidFill>
            </a:endParaRPr>
          </a:p>
        </p:txBody>
      </p:sp>
      <p:sp>
        <p:nvSpPr>
          <p:cNvPr id="10" name="Slide Number Placeholder 5">
            <a:extLst>
              <a:ext uri="{FF2B5EF4-FFF2-40B4-BE49-F238E27FC236}">
                <a16:creationId xmlns:a16="http://schemas.microsoft.com/office/drawing/2014/main" id="{E5BFCE30-2975-C742-A407-EDEDBF99B36E}"/>
              </a:ext>
            </a:extLst>
          </p:cNvPr>
          <p:cNvSpPr txBox="1">
            <a:spLocks/>
          </p:cNvSpPr>
          <p:nvPr userDrawn="1"/>
        </p:nvSpPr>
        <p:spPr>
          <a:xfrm>
            <a:off x="11585606" y="6403575"/>
            <a:ext cx="523127" cy="365125"/>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b="0" i="0" smtClean="0">
                <a:solidFill>
                  <a:schemeClr val="bg1">
                    <a:alpha val="50000"/>
                  </a:schemeClr>
                </a:solidFill>
                <a:latin typeface="Arial" panose="020B0604020202020204" pitchFamily="34" charset="0"/>
                <a:cs typeface="Arial" panose="020B0604020202020204" pitchFamily="34" charset="0"/>
              </a:rPr>
              <a:pPr algn="ctr"/>
              <a:t>‹#›</a:t>
            </a:fld>
            <a:endParaRPr lang="en-US" b="0" i="0">
              <a:solidFill>
                <a:schemeClr val="bg1">
                  <a:alpha val="50000"/>
                </a:schemeClr>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37348912-7FAA-864F-9EA5-464CB0ADD0E4}"/>
              </a:ext>
            </a:extLst>
          </p:cNvPr>
          <p:cNvSpPr>
            <a:spLocks noGrp="1"/>
          </p:cNvSpPr>
          <p:nvPr>
            <p:ph type="title" hasCustomPrompt="1"/>
          </p:nvPr>
        </p:nvSpPr>
        <p:spPr>
          <a:xfrm>
            <a:off x="595411" y="3365390"/>
            <a:ext cx="6319867" cy="1075380"/>
          </a:xfrm>
          <a:prstGeom prst="rect">
            <a:avLst/>
          </a:prstGeom>
        </p:spPr>
        <p:txBody>
          <a:bodyPr/>
          <a:lstStyle>
            <a:lvl1pPr algn="l">
              <a:defRPr sz="3600" b="0" i="0">
                <a:solidFill>
                  <a:schemeClr val="bg2">
                    <a:lumMod val="10000"/>
                  </a:schemeClr>
                </a:solidFill>
                <a:latin typeface="Arial" panose="020B0604020202020204" pitchFamily="34" charset="0"/>
                <a:cs typeface="Arial" panose="020B0604020202020204" pitchFamily="34" charset="0"/>
              </a:defRPr>
            </a:lvl1pPr>
          </a:lstStyle>
          <a:p>
            <a:r>
              <a:rPr lang="en-US"/>
              <a:t>is a very large number and can be an interesting statistic.</a:t>
            </a:r>
          </a:p>
        </p:txBody>
      </p:sp>
      <p:sp>
        <p:nvSpPr>
          <p:cNvPr id="3" name="Text Placeholder 2">
            <a:extLst>
              <a:ext uri="{FF2B5EF4-FFF2-40B4-BE49-F238E27FC236}">
                <a16:creationId xmlns:a16="http://schemas.microsoft.com/office/drawing/2014/main" id="{92749891-D6AC-0B45-B79E-148EFF6E1731}"/>
              </a:ext>
            </a:extLst>
          </p:cNvPr>
          <p:cNvSpPr>
            <a:spLocks noGrp="1"/>
          </p:cNvSpPr>
          <p:nvPr>
            <p:ph type="body" sz="quarter" idx="10" hasCustomPrompt="1"/>
          </p:nvPr>
        </p:nvSpPr>
        <p:spPr>
          <a:xfrm>
            <a:off x="595411" y="2389374"/>
            <a:ext cx="6319867" cy="898455"/>
          </a:xfrm>
          <a:prstGeom prst="rect">
            <a:avLst/>
          </a:prstGeom>
        </p:spPr>
        <p:txBody>
          <a:bodyPr/>
          <a:lstStyle>
            <a:lvl1pPr marL="0" indent="0">
              <a:buNone/>
              <a:defRPr sz="7200" b="1" i="0">
                <a:solidFill>
                  <a:srgbClr val="91004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64,000 homes</a:t>
            </a:r>
          </a:p>
        </p:txBody>
      </p:sp>
      <p:sp>
        <p:nvSpPr>
          <p:cNvPr id="9" name="Picture Placeholder 2">
            <a:extLst>
              <a:ext uri="{FF2B5EF4-FFF2-40B4-BE49-F238E27FC236}">
                <a16:creationId xmlns:a16="http://schemas.microsoft.com/office/drawing/2014/main" id="{A86443D5-5DE7-104F-A696-04C4C332DFC8}"/>
              </a:ext>
            </a:extLst>
          </p:cNvPr>
          <p:cNvSpPr>
            <a:spLocks noGrp="1"/>
          </p:cNvSpPr>
          <p:nvPr>
            <p:ph type="pic" sz="quarter" idx="11" hasCustomPrompt="1"/>
          </p:nvPr>
        </p:nvSpPr>
        <p:spPr>
          <a:xfrm>
            <a:off x="8893116" y="986828"/>
            <a:ext cx="3298883" cy="4825497"/>
          </a:xfrm>
          <a:prstGeom prst="rect">
            <a:avLst/>
          </a:prstGeom>
        </p:spPr>
        <p:txBody>
          <a:bodyPr/>
          <a:lstStyle>
            <a:lvl1pPr marL="0" indent="0" algn="ctr">
              <a:buNone/>
              <a:defRPr sz="2000">
                <a:solidFill>
                  <a:schemeClr val="bg1"/>
                </a:solidFill>
                <a:latin typeface="+mj-lt"/>
              </a:defRPr>
            </a:lvl1pPr>
          </a:lstStyle>
          <a:p>
            <a:br>
              <a:rPr lang="en-US"/>
            </a:br>
            <a:r>
              <a:rPr lang="en-US"/>
              <a:t>Click the Icon</a:t>
            </a:r>
            <a:br>
              <a:rPr lang="en-US"/>
            </a:br>
            <a:r>
              <a:rPr lang="en-US"/>
              <a:t>to Insert Icon</a:t>
            </a:r>
          </a:p>
        </p:txBody>
      </p:sp>
      <p:pic>
        <p:nvPicPr>
          <p:cNvPr id="4" name="Picture 3" descr="Logo&#10;&#10;Description automatically generated">
            <a:extLst>
              <a:ext uri="{FF2B5EF4-FFF2-40B4-BE49-F238E27FC236}">
                <a16:creationId xmlns:a16="http://schemas.microsoft.com/office/drawing/2014/main" id="{293BD918-88A9-8828-0042-EF7C59AAF59D}"/>
              </a:ext>
            </a:extLst>
          </p:cNvPr>
          <p:cNvPicPr>
            <a:picLocks noChangeAspect="1"/>
          </p:cNvPicPr>
          <p:nvPr userDrawn="1"/>
        </p:nvPicPr>
        <p:blipFill>
          <a:blip r:embed="rId2"/>
          <a:stretch>
            <a:fillRect/>
          </a:stretch>
        </p:blipFill>
        <p:spPr>
          <a:xfrm>
            <a:off x="83267" y="5914336"/>
            <a:ext cx="854364" cy="854364"/>
          </a:xfrm>
          <a:prstGeom prst="rect">
            <a:avLst/>
          </a:prstGeom>
        </p:spPr>
      </p:pic>
      <p:sp>
        <p:nvSpPr>
          <p:cNvPr id="2" name="Rectangle 1">
            <a:extLst>
              <a:ext uri="{FF2B5EF4-FFF2-40B4-BE49-F238E27FC236}">
                <a16:creationId xmlns:a16="http://schemas.microsoft.com/office/drawing/2014/main" id="{310DF4B9-0D9D-A480-D4C2-0BDB398C1234}"/>
              </a:ext>
            </a:extLst>
          </p:cNvPr>
          <p:cNvSpPr/>
          <p:nvPr userDrawn="1"/>
        </p:nvSpPr>
        <p:spPr>
          <a:xfrm>
            <a:off x="0" y="9236"/>
            <a:ext cx="8266545" cy="5756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97553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tatistic: Yellow">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A7765E-D0BA-31A1-5154-05AAAE5851B5}"/>
              </a:ext>
            </a:extLst>
          </p:cNvPr>
          <p:cNvSpPr/>
          <p:nvPr userDrawn="1"/>
        </p:nvSpPr>
        <p:spPr>
          <a:xfrm>
            <a:off x="0" y="3640"/>
            <a:ext cx="12192000" cy="7278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4CD1FCD-523C-194D-915C-A5EAAA68A95F}"/>
              </a:ext>
            </a:extLst>
          </p:cNvPr>
          <p:cNvSpPr/>
          <p:nvPr userDrawn="1"/>
        </p:nvSpPr>
        <p:spPr>
          <a:xfrm>
            <a:off x="7921782" y="0"/>
            <a:ext cx="4270217" cy="6858000"/>
          </a:xfrm>
          <a:prstGeom prst="rect">
            <a:avLst/>
          </a:prstGeom>
          <a:solidFill>
            <a:srgbClr val="CB6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2B64"/>
              </a:solidFill>
            </a:endParaRPr>
          </a:p>
        </p:txBody>
      </p:sp>
      <p:sp>
        <p:nvSpPr>
          <p:cNvPr id="10" name="Slide Number Placeholder 5">
            <a:extLst>
              <a:ext uri="{FF2B5EF4-FFF2-40B4-BE49-F238E27FC236}">
                <a16:creationId xmlns:a16="http://schemas.microsoft.com/office/drawing/2014/main" id="{E5BFCE30-2975-C742-A407-EDEDBF99B36E}"/>
              </a:ext>
            </a:extLst>
          </p:cNvPr>
          <p:cNvSpPr txBox="1">
            <a:spLocks/>
          </p:cNvSpPr>
          <p:nvPr userDrawn="1"/>
        </p:nvSpPr>
        <p:spPr>
          <a:xfrm>
            <a:off x="11585606" y="6403575"/>
            <a:ext cx="523127" cy="365125"/>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b="0" i="0" smtClean="0">
                <a:solidFill>
                  <a:srgbClr val="232B64">
                    <a:alpha val="50000"/>
                  </a:srgbClr>
                </a:solidFill>
                <a:latin typeface="Arial" panose="020B0604020202020204" pitchFamily="34" charset="0"/>
                <a:cs typeface="Arial" panose="020B0604020202020204" pitchFamily="34" charset="0"/>
              </a:rPr>
              <a:pPr algn="ctr"/>
              <a:t>‹#›</a:t>
            </a:fld>
            <a:endParaRPr lang="en-US" b="0" i="0">
              <a:solidFill>
                <a:srgbClr val="232B64">
                  <a:alpha val="50000"/>
                </a:srgbClr>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37348912-7FAA-864F-9EA5-464CB0ADD0E4}"/>
              </a:ext>
            </a:extLst>
          </p:cNvPr>
          <p:cNvSpPr>
            <a:spLocks noGrp="1"/>
          </p:cNvSpPr>
          <p:nvPr>
            <p:ph type="title" hasCustomPrompt="1"/>
          </p:nvPr>
        </p:nvSpPr>
        <p:spPr>
          <a:xfrm>
            <a:off x="595411" y="3365390"/>
            <a:ext cx="6319867" cy="1075380"/>
          </a:xfrm>
          <a:prstGeom prst="rect">
            <a:avLst/>
          </a:prstGeom>
        </p:spPr>
        <p:txBody>
          <a:bodyPr/>
          <a:lstStyle>
            <a:lvl1pPr algn="l">
              <a:defRPr sz="3600" b="0" i="0">
                <a:solidFill>
                  <a:schemeClr val="bg2">
                    <a:lumMod val="10000"/>
                  </a:schemeClr>
                </a:solidFill>
                <a:latin typeface="Arial" panose="020B0604020202020204" pitchFamily="34" charset="0"/>
                <a:cs typeface="Arial" panose="020B0604020202020204" pitchFamily="34" charset="0"/>
              </a:defRPr>
            </a:lvl1pPr>
          </a:lstStyle>
          <a:p>
            <a:r>
              <a:rPr lang="en-US"/>
              <a:t>is a very large number and can be an interesting statistic.</a:t>
            </a:r>
          </a:p>
        </p:txBody>
      </p:sp>
      <p:sp>
        <p:nvSpPr>
          <p:cNvPr id="3" name="Text Placeholder 2">
            <a:extLst>
              <a:ext uri="{FF2B5EF4-FFF2-40B4-BE49-F238E27FC236}">
                <a16:creationId xmlns:a16="http://schemas.microsoft.com/office/drawing/2014/main" id="{92749891-D6AC-0B45-B79E-148EFF6E1731}"/>
              </a:ext>
            </a:extLst>
          </p:cNvPr>
          <p:cNvSpPr>
            <a:spLocks noGrp="1"/>
          </p:cNvSpPr>
          <p:nvPr>
            <p:ph type="body" sz="quarter" idx="10" hasCustomPrompt="1"/>
          </p:nvPr>
        </p:nvSpPr>
        <p:spPr>
          <a:xfrm>
            <a:off x="595411" y="2389374"/>
            <a:ext cx="6319867" cy="898455"/>
          </a:xfrm>
          <a:prstGeom prst="rect">
            <a:avLst/>
          </a:prstGeom>
        </p:spPr>
        <p:txBody>
          <a:bodyPr/>
          <a:lstStyle>
            <a:lvl1pPr marL="0" indent="0">
              <a:buNone/>
              <a:defRPr sz="7200" b="1" i="0">
                <a:solidFill>
                  <a:srgbClr val="CB6015"/>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64,000 homes</a:t>
            </a:r>
          </a:p>
        </p:txBody>
      </p:sp>
      <p:sp>
        <p:nvSpPr>
          <p:cNvPr id="9" name="Picture Placeholder 2">
            <a:extLst>
              <a:ext uri="{FF2B5EF4-FFF2-40B4-BE49-F238E27FC236}">
                <a16:creationId xmlns:a16="http://schemas.microsoft.com/office/drawing/2014/main" id="{A86443D5-5DE7-104F-A696-04C4C332DFC8}"/>
              </a:ext>
            </a:extLst>
          </p:cNvPr>
          <p:cNvSpPr>
            <a:spLocks noGrp="1"/>
          </p:cNvSpPr>
          <p:nvPr>
            <p:ph type="pic" sz="quarter" idx="11" hasCustomPrompt="1"/>
          </p:nvPr>
        </p:nvSpPr>
        <p:spPr>
          <a:xfrm>
            <a:off x="8893116" y="986828"/>
            <a:ext cx="3298883" cy="4825497"/>
          </a:xfrm>
          <a:prstGeom prst="rect">
            <a:avLst/>
          </a:prstGeom>
        </p:spPr>
        <p:txBody>
          <a:bodyPr/>
          <a:lstStyle>
            <a:lvl1pPr marL="0" indent="0" algn="ctr">
              <a:buNone/>
              <a:defRPr sz="2000">
                <a:solidFill>
                  <a:schemeClr val="bg1"/>
                </a:solidFill>
                <a:latin typeface="+mj-lt"/>
              </a:defRPr>
            </a:lvl1pPr>
          </a:lstStyle>
          <a:p>
            <a:br>
              <a:rPr lang="en-US"/>
            </a:br>
            <a:r>
              <a:rPr lang="en-US"/>
              <a:t>Click the Icon</a:t>
            </a:r>
            <a:br>
              <a:rPr lang="en-US"/>
            </a:br>
            <a:r>
              <a:rPr lang="en-US"/>
              <a:t>to Insert Icon</a:t>
            </a:r>
          </a:p>
        </p:txBody>
      </p:sp>
    </p:spTree>
    <p:extLst>
      <p:ext uri="{BB962C8B-B14F-4D97-AF65-F5344CB8AC3E}">
        <p14:creationId xmlns:p14="http://schemas.microsoft.com/office/powerpoint/2010/main" val="23042814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tatistic: Yellow">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A7765E-D0BA-31A1-5154-05AAAE5851B5}"/>
              </a:ext>
            </a:extLst>
          </p:cNvPr>
          <p:cNvSpPr/>
          <p:nvPr userDrawn="1"/>
        </p:nvSpPr>
        <p:spPr>
          <a:xfrm>
            <a:off x="0" y="3640"/>
            <a:ext cx="12192000" cy="7278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4CD1FCD-523C-194D-915C-A5EAAA68A95F}"/>
              </a:ext>
            </a:extLst>
          </p:cNvPr>
          <p:cNvSpPr/>
          <p:nvPr userDrawn="1"/>
        </p:nvSpPr>
        <p:spPr>
          <a:xfrm>
            <a:off x="0" y="40032"/>
            <a:ext cx="4270217" cy="6858000"/>
          </a:xfrm>
          <a:prstGeom prst="rect">
            <a:avLst/>
          </a:prstGeom>
          <a:solidFill>
            <a:srgbClr val="CB6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2B64"/>
              </a:solidFill>
            </a:endParaRPr>
          </a:p>
        </p:txBody>
      </p:sp>
      <p:sp>
        <p:nvSpPr>
          <p:cNvPr id="10" name="Slide Number Placeholder 5">
            <a:extLst>
              <a:ext uri="{FF2B5EF4-FFF2-40B4-BE49-F238E27FC236}">
                <a16:creationId xmlns:a16="http://schemas.microsoft.com/office/drawing/2014/main" id="{E5BFCE30-2975-C742-A407-EDEDBF99B36E}"/>
              </a:ext>
            </a:extLst>
          </p:cNvPr>
          <p:cNvSpPr txBox="1">
            <a:spLocks/>
          </p:cNvSpPr>
          <p:nvPr userDrawn="1"/>
        </p:nvSpPr>
        <p:spPr>
          <a:xfrm>
            <a:off x="11585606" y="6403575"/>
            <a:ext cx="523127" cy="365125"/>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b="0" i="0" smtClean="0">
                <a:solidFill>
                  <a:srgbClr val="232B64">
                    <a:alpha val="50000"/>
                  </a:srgbClr>
                </a:solidFill>
                <a:latin typeface="Arial" panose="020B0604020202020204" pitchFamily="34" charset="0"/>
                <a:cs typeface="Arial" panose="020B0604020202020204" pitchFamily="34" charset="0"/>
              </a:rPr>
              <a:pPr algn="ctr"/>
              <a:t>‹#›</a:t>
            </a:fld>
            <a:endParaRPr lang="en-US" b="0" i="0">
              <a:solidFill>
                <a:srgbClr val="232B64">
                  <a:alpha val="50000"/>
                </a:srgbClr>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37348912-7FAA-864F-9EA5-464CB0ADD0E4}"/>
              </a:ext>
            </a:extLst>
          </p:cNvPr>
          <p:cNvSpPr>
            <a:spLocks noGrp="1"/>
          </p:cNvSpPr>
          <p:nvPr>
            <p:ph type="title" hasCustomPrompt="1"/>
          </p:nvPr>
        </p:nvSpPr>
        <p:spPr>
          <a:xfrm>
            <a:off x="5265739" y="3337681"/>
            <a:ext cx="6319867" cy="1075380"/>
          </a:xfrm>
          <a:prstGeom prst="rect">
            <a:avLst/>
          </a:prstGeom>
        </p:spPr>
        <p:txBody>
          <a:bodyPr/>
          <a:lstStyle>
            <a:lvl1pPr algn="l">
              <a:defRPr sz="3600" b="0" i="0">
                <a:solidFill>
                  <a:schemeClr val="bg2">
                    <a:lumMod val="10000"/>
                  </a:schemeClr>
                </a:solidFill>
                <a:latin typeface="Arial" panose="020B0604020202020204" pitchFamily="34" charset="0"/>
                <a:cs typeface="Arial" panose="020B0604020202020204" pitchFamily="34" charset="0"/>
              </a:defRPr>
            </a:lvl1pPr>
          </a:lstStyle>
          <a:p>
            <a:r>
              <a:rPr lang="en-US"/>
              <a:t>is a very large number and can be an interesting statistic.</a:t>
            </a:r>
          </a:p>
        </p:txBody>
      </p:sp>
      <p:sp>
        <p:nvSpPr>
          <p:cNvPr id="3" name="Text Placeholder 2">
            <a:extLst>
              <a:ext uri="{FF2B5EF4-FFF2-40B4-BE49-F238E27FC236}">
                <a16:creationId xmlns:a16="http://schemas.microsoft.com/office/drawing/2014/main" id="{92749891-D6AC-0B45-B79E-148EFF6E1731}"/>
              </a:ext>
            </a:extLst>
          </p:cNvPr>
          <p:cNvSpPr>
            <a:spLocks noGrp="1"/>
          </p:cNvSpPr>
          <p:nvPr>
            <p:ph type="body" sz="quarter" idx="10" hasCustomPrompt="1"/>
          </p:nvPr>
        </p:nvSpPr>
        <p:spPr>
          <a:xfrm>
            <a:off x="5265739" y="2361665"/>
            <a:ext cx="6319867" cy="898455"/>
          </a:xfrm>
          <a:prstGeom prst="rect">
            <a:avLst/>
          </a:prstGeom>
        </p:spPr>
        <p:txBody>
          <a:bodyPr/>
          <a:lstStyle>
            <a:lvl1pPr marL="0" indent="0">
              <a:buNone/>
              <a:defRPr sz="7200" b="1" i="0">
                <a:solidFill>
                  <a:srgbClr val="CB6015"/>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64,000 homes</a:t>
            </a:r>
          </a:p>
        </p:txBody>
      </p:sp>
      <p:sp>
        <p:nvSpPr>
          <p:cNvPr id="9" name="Picture Placeholder 2">
            <a:extLst>
              <a:ext uri="{FF2B5EF4-FFF2-40B4-BE49-F238E27FC236}">
                <a16:creationId xmlns:a16="http://schemas.microsoft.com/office/drawing/2014/main" id="{A86443D5-5DE7-104F-A696-04C4C332DFC8}"/>
              </a:ext>
            </a:extLst>
          </p:cNvPr>
          <p:cNvSpPr>
            <a:spLocks noGrp="1"/>
          </p:cNvSpPr>
          <p:nvPr>
            <p:ph type="pic" sz="quarter" idx="11" hasCustomPrompt="1"/>
          </p:nvPr>
        </p:nvSpPr>
        <p:spPr>
          <a:xfrm>
            <a:off x="0" y="1056283"/>
            <a:ext cx="3298883" cy="4825497"/>
          </a:xfrm>
          <a:prstGeom prst="rect">
            <a:avLst/>
          </a:prstGeom>
        </p:spPr>
        <p:txBody>
          <a:bodyPr/>
          <a:lstStyle>
            <a:lvl1pPr marL="0" indent="0" algn="ctr">
              <a:buNone/>
              <a:defRPr sz="2000">
                <a:solidFill>
                  <a:schemeClr val="bg1"/>
                </a:solidFill>
                <a:latin typeface="+mj-lt"/>
              </a:defRPr>
            </a:lvl1pPr>
          </a:lstStyle>
          <a:p>
            <a:br>
              <a:rPr lang="en-US"/>
            </a:br>
            <a:r>
              <a:rPr lang="en-US"/>
              <a:t>Click the Icon</a:t>
            </a:r>
            <a:br>
              <a:rPr lang="en-US"/>
            </a:br>
            <a:r>
              <a:rPr lang="en-US"/>
              <a:t>to Insert Icon</a:t>
            </a:r>
          </a:p>
        </p:txBody>
      </p:sp>
    </p:spTree>
    <p:extLst>
      <p:ext uri="{BB962C8B-B14F-4D97-AF65-F5344CB8AC3E}">
        <p14:creationId xmlns:p14="http://schemas.microsoft.com/office/powerpoint/2010/main" val="8304710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Statistic_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4CD1FCD-523C-194D-915C-A5EAAA68A95F}"/>
              </a:ext>
            </a:extLst>
          </p:cNvPr>
          <p:cNvSpPr/>
          <p:nvPr userDrawn="1"/>
        </p:nvSpPr>
        <p:spPr>
          <a:xfrm>
            <a:off x="7921782" y="0"/>
            <a:ext cx="4270217" cy="6858000"/>
          </a:xfrm>
          <a:prstGeom prst="rect">
            <a:avLst/>
          </a:prstGeom>
          <a:solidFill>
            <a:srgbClr val="CB6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2B64"/>
              </a:solidFill>
            </a:endParaRPr>
          </a:p>
        </p:txBody>
      </p:sp>
      <p:sp>
        <p:nvSpPr>
          <p:cNvPr id="10" name="Slide Number Placeholder 5">
            <a:extLst>
              <a:ext uri="{FF2B5EF4-FFF2-40B4-BE49-F238E27FC236}">
                <a16:creationId xmlns:a16="http://schemas.microsoft.com/office/drawing/2014/main" id="{E5BFCE30-2975-C742-A407-EDEDBF99B36E}"/>
              </a:ext>
            </a:extLst>
          </p:cNvPr>
          <p:cNvSpPr txBox="1">
            <a:spLocks/>
          </p:cNvSpPr>
          <p:nvPr userDrawn="1"/>
        </p:nvSpPr>
        <p:spPr>
          <a:xfrm>
            <a:off x="11585606" y="6403575"/>
            <a:ext cx="523127" cy="365125"/>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b="0" i="0" smtClean="0">
                <a:solidFill>
                  <a:schemeClr val="bg1">
                    <a:alpha val="50000"/>
                  </a:schemeClr>
                </a:solidFill>
                <a:latin typeface="Arial" panose="020B0604020202020204" pitchFamily="34" charset="0"/>
                <a:cs typeface="Arial" panose="020B0604020202020204" pitchFamily="34" charset="0"/>
              </a:rPr>
              <a:pPr algn="ctr"/>
              <a:t>‹#›</a:t>
            </a:fld>
            <a:endParaRPr lang="en-US" b="0" i="0">
              <a:solidFill>
                <a:schemeClr val="bg1">
                  <a:alpha val="50000"/>
                </a:schemeClr>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37348912-7FAA-864F-9EA5-464CB0ADD0E4}"/>
              </a:ext>
            </a:extLst>
          </p:cNvPr>
          <p:cNvSpPr>
            <a:spLocks noGrp="1"/>
          </p:cNvSpPr>
          <p:nvPr>
            <p:ph type="title" hasCustomPrompt="1"/>
          </p:nvPr>
        </p:nvSpPr>
        <p:spPr>
          <a:xfrm>
            <a:off x="595411" y="3365390"/>
            <a:ext cx="6319867" cy="1075380"/>
          </a:xfrm>
          <a:prstGeom prst="rect">
            <a:avLst/>
          </a:prstGeom>
        </p:spPr>
        <p:txBody>
          <a:bodyPr/>
          <a:lstStyle>
            <a:lvl1pPr algn="l">
              <a:defRPr sz="3600" b="0" i="0">
                <a:solidFill>
                  <a:schemeClr val="bg2">
                    <a:lumMod val="10000"/>
                  </a:schemeClr>
                </a:solidFill>
                <a:latin typeface="Arial" panose="020B0604020202020204" pitchFamily="34" charset="0"/>
                <a:cs typeface="Arial" panose="020B0604020202020204" pitchFamily="34" charset="0"/>
              </a:defRPr>
            </a:lvl1pPr>
          </a:lstStyle>
          <a:p>
            <a:r>
              <a:rPr lang="en-US"/>
              <a:t>is a very large number and can be an interesting statistic.</a:t>
            </a:r>
          </a:p>
        </p:txBody>
      </p:sp>
      <p:sp>
        <p:nvSpPr>
          <p:cNvPr id="3" name="Text Placeholder 2">
            <a:extLst>
              <a:ext uri="{FF2B5EF4-FFF2-40B4-BE49-F238E27FC236}">
                <a16:creationId xmlns:a16="http://schemas.microsoft.com/office/drawing/2014/main" id="{92749891-D6AC-0B45-B79E-148EFF6E1731}"/>
              </a:ext>
            </a:extLst>
          </p:cNvPr>
          <p:cNvSpPr>
            <a:spLocks noGrp="1"/>
          </p:cNvSpPr>
          <p:nvPr>
            <p:ph type="body" sz="quarter" idx="10" hasCustomPrompt="1"/>
          </p:nvPr>
        </p:nvSpPr>
        <p:spPr>
          <a:xfrm>
            <a:off x="595411" y="2389374"/>
            <a:ext cx="6319867" cy="898455"/>
          </a:xfrm>
          <a:prstGeom prst="rect">
            <a:avLst/>
          </a:prstGeom>
        </p:spPr>
        <p:txBody>
          <a:bodyPr/>
          <a:lstStyle>
            <a:lvl1pPr marL="0" indent="0">
              <a:buNone/>
              <a:defRPr sz="7200" b="1" i="0">
                <a:solidFill>
                  <a:srgbClr val="CB6015"/>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64,000 homes</a:t>
            </a:r>
          </a:p>
        </p:txBody>
      </p:sp>
      <p:sp>
        <p:nvSpPr>
          <p:cNvPr id="9" name="Picture Placeholder 2">
            <a:extLst>
              <a:ext uri="{FF2B5EF4-FFF2-40B4-BE49-F238E27FC236}">
                <a16:creationId xmlns:a16="http://schemas.microsoft.com/office/drawing/2014/main" id="{A86443D5-5DE7-104F-A696-04C4C332DFC8}"/>
              </a:ext>
            </a:extLst>
          </p:cNvPr>
          <p:cNvSpPr>
            <a:spLocks noGrp="1"/>
          </p:cNvSpPr>
          <p:nvPr>
            <p:ph type="pic" sz="quarter" idx="11" hasCustomPrompt="1"/>
          </p:nvPr>
        </p:nvSpPr>
        <p:spPr>
          <a:xfrm>
            <a:off x="8893116" y="986828"/>
            <a:ext cx="3298883" cy="4825497"/>
          </a:xfrm>
          <a:prstGeom prst="rect">
            <a:avLst/>
          </a:prstGeom>
        </p:spPr>
        <p:txBody>
          <a:bodyPr/>
          <a:lstStyle>
            <a:lvl1pPr marL="0" indent="0" algn="ctr">
              <a:buNone/>
              <a:defRPr sz="2000">
                <a:solidFill>
                  <a:schemeClr val="bg1">
                    <a:lumMod val="50000"/>
                  </a:schemeClr>
                </a:solidFill>
                <a:latin typeface="+mj-lt"/>
              </a:defRPr>
            </a:lvl1pPr>
          </a:lstStyle>
          <a:p>
            <a:br>
              <a:rPr lang="en-US"/>
            </a:br>
            <a:r>
              <a:rPr lang="en-US"/>
              <a:t>Click the Icon</a:t>
            </a:r>
            <a:br>
              <a:rPr lang="en-US"/>
            </a:br>
            <a:r>
              <a:rPr lang="en-US"/>
              <a:t>to Insert Icon</a:t>
            </a:r>
          </a:p>
        </p:txBody>
      </p:sp>
      <p:pic>
        <p:nvPicPr>
          <p:cNvPr id="2" name="Picture 1" descr="Logo&#10;&#10;Description automatically generated">
            <a:extLst>
              <a:ext uri="{FF2B5EF4-FFF2-40B4-BE49-F238E27FC236}">
                <a16:creationId xmlns:a16="http://schemas.microsoft.com/office/drawing/2014/main" id="{52834B15-ADDF-C49E-A825-2974C265E4DE}"/>
              </a:ext>
            </a:extLst>
          </p:cNvPr>
          <p:cNvPicPr>
            <a:picLocks noChangeAspect="1"/>
          </p:cNvPicPr>
          <p:nvPr userDrawn="1"/>
        </p:nvPicPr>
        <p:blipFill>
          <a:blip r:embed="rId2"/>
          <a:stretch>
            <a:fillRect/>
          </a:stretch>
        </p:blipFill>
        <p:spPr>
          <a:xfrm>
            <a:off x="83267" y="5914336"/>
            <a:ext cx="854364" cy="854364"/>
          </a:xfrm>
          <a:prstGeom prst="rect">
            <a:avLst/>
          </a:prstGeom>
        </p:spPr>
      </p:pic>
      <p:sp>
        <p:nvSpPr>
          <p:cNvPr id="5" name="Rectangle 4">
            <a:extLst>
              <a:ext uri="{FF2B5EF4-FFF2-40B4-BE49-F238E27FC236}">
                <a16:creationId xmlns:a16="http://schemas.microsoft.com/office/drawing/2014/main" id="{4A89512C-CFD3-AAFB-61FA-3A6D47EB23A8}"/>
              </a:ext>
            </a:extLst>
          </p:cNvPr>
          <p:cNvSpPr/>
          <p:nvPr userDrawn="1"/>
        </p:nvSpPr>
        <p:spPr>
          <a:xfrm>
            <a:off x="0" y="3640"/>
            <a:ext cx="12192000" cy="7278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65342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atistic_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4CD1FCD-523C-194D-915C-A5EAAA68A95F}"/>
              </a:ext>
            </a:extLst>
          </p:cNvPr>
          <p:cNvSpPr/>
          <p:nvPr userDrawn="1"/>
        </p:nvSpPr>
        <p:spPr>
          <a:xfrm>
            <a:off x="7921782" y="0"/>
            <a:ext cx="4270217"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2B64"/>
              </a:solidFill>
            </a:endParaRPr>
          </a:p>
        </p:txBody>
      </p:sp>
      <p:sp>
        <p:nvSpPr>
          <p:cNvPr id="10" name="Slide Number Placeholder 5">
            <a:extLst>
              <a:ext uri="{FF2B5EF4-FFF2-40B4-BE49-F238E27FC236}">
                <a16:creationId xmlns:a16="http://schemas.microsoft.com/office/drawing/2014/main" id="{E5BFCE30-2975-C742-A407-EDEDBF99B36E}"/>
              </a:ext>
            </a:extLst>
          </p:cNvPr>
          <p:cNvSpPr txBox="1">
            <a:spLocks/>
          </p:cNvSpPr>
          <p:nvPr userDrawn="1"/>
        </p:nvSpPr>
        <p:spPr>
          <a:xfrm>
            <a:off x="11585606" y="6403575"/>
            <a:ext cx="523127" cy="365125"/>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b="0" i="0" smtClean="0">
                <a:solidFill>
                  <a:schemeClr val="bg1">
                    <a:alpha val="50000"/>
                  </a:schemeClr>
                </a:solidFill>
                <a:latin typeface="Arial" panose="020B0604020202020204" pitchFamily="34" charset="0"/>
                <a:cs typeface="Arial" panose="020B0604020202020204" pitchFamily="34" charset="0"/>
              </a:rPr>
              <a:pPr algn="ctr"/>
              <a:t>‹#›</a:t>
            </a:fld>
            <a:endParaRPr lang="en-US" b="0" i="0">
              <a:solidFill>
                <a:schemeClr val="bg1">
                  <a:alpha val="50000"/>
                </a:schemeClr>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37348912-7FAA-864F-9EA5-464CB0ADD0E4}"/>
              </a:ext>
            </a:extLst>
          </p:cNvPr>
          <p:cNvSpPr>
            <a:spLocks noGrp="1"/>
          </p:cNvSpPr>
          <p:nvPr>
            <p:ph type="title" hasCustomPrompt="1"/>
          </p:nvPr>
        </p:nvSpPr>
        <p:spPr>
          <a:xfrm>
            <a:off x="595411" y="3365390"/>
            <a:ext cx="6319867" cy="1075380"/>
          </a:xfrm>
          <a:prstGeom prst="rect">
            <a:avLst/>
          </a:prstGeom>
        </p:spPr>
        <p:txBody>
          <a:bodyPr/>
          <a:lstStyle>
            <a:lvl1pPr algn="l">
              <a:defRPr sz="3600" b="0" i="0">
                <a:solidFill>
                  <a:schemeClr val="bg2">
                    <a:lumMod val="10000"/>
                  </a:schemeClr>
                </a:solidFill>
                <a:latin typeface="Arial" panose="020B0604020202020204" pitchFamily="34" charset="0"/>
                <a:cs typeface="Arial" panose="020B0604020202020204" pitchFamily="34" charset="0"/>
              </a:defRPr>
            </a:lvl1pPr>
          </a:lstStyle>
          <a:p>
            <a:r>
              <a:rPr lang="en-US"/>
              <a:t>is a very large number and can be an interesting statistic.</a:t>
            </a:r>
          </a:p>
        </p:txBody>
      </p:sp>
      <p:sp>
        <p:nvSpPr>
          <p:cNvPr id="3" name="Text Placeholder 2">
            <a:extLst>
              <a:ext uri="{FF2B5EF4-FFF2-40B4-BE49-F238E27FC236}">
                <a16:creationId xmlns:a16="http://schemas.microsoft.com/office/drawing/2014/main" id="{92749891-D6AC-0B45-B79E-148EFF6E1731}"/>
              </a:ext>
            </a:extLst>
          </p:cNvPr>
          <p:cNvSpPr>
            <a:spLocks noGrp="1"/>
          </p:cNvSpPr>
          <p:nvPr>
            <p:ph type="body" sz="quarter" idx="10" hasCustomPrompt="1"/>
          </p:nvPr>
        </p:nvSpPr>
        <p:spPr>
          <a:xfrm>
            <a:off x="595411" y="2389374"/>
            <a:ext cx="6319867" cy="898455"/>
          </a:xfrm>
          <a:prstGeom prst="rect">
            <a:avLst/>
          </a:prstGeom>
        </p:spPr>
        <p:txBody>
          <a:bodyPr/>
          <a:lstStyle>
            <a:lvl1pPr marL="0" indent="0">
              <a:buNone/>
              <a:defRPr sz="7200" b="1" i="0">
                <a:solidFill>
                  <a:srgbClr val="002D7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64,000 homes</a:t>
            </a:r>
          </a:p>
        </p:txBody>
      </p:sp>
      <p:sp>
        <p:nvSpPr>
          <p:cNvPr id="9" name="Picture Placeholder 2">
            <a:extLst>
              <a:ext uri="{FF2B5EF4-FFF2-40B4-BE49-F238E27FC236}">
                <a16:creationId xmlns:a16="http://schemas.microsoft.com/office/drawing/2014/main" id="{A86443D5-5DE7-104F-A696-04C4C332DFC8}"/>
              </a:ext>
            </a:extLst>
          </p:cNvPr>
          <p:cNvSpPr>
            <a:spLocks noGrp="1"/>
          </p:cNvSpPr>
          <p:nvPr>
            <p:ph type="pic" sz="quarter" idx="11" hasCustomPrompt="1"/>
          </p:nvPr>
        </p:nvSpPr>
        <p:spPr>
          <a:xfrm>
            <a:off x="8893116" y="986828"/>
            <a:ext cx="3298883" cy="4825497"/>
          </a:xfrm>
          <a:prstGeom prst="rect">
            <a:avLst/>
          </a:prstGeom>
        </p:spPr>
        <p:txBody>
          <a:bodyPr/>
          <a:lstStyle>
            <a:lvl1pPr marL="0" indent="0" algn="ctr">
              <a:buNone/>
              <a:defRPr sz="2000">
                <a:solidFill>
                  <a:schemeClr val="bg1">
                    <a:lumMod val="50000"/>
                  </a:schemeClr>
                </a:solidFill>
                <a:latin typeface="+mj-lt"/>
              </a:defRPr>
            </a:lvl1pPr>
          </a:lstStyle>
          <a:p>
            <a:br>
              <a:rPr lang="en-US"/>
            </a:br>
            <a:r>
              <a:rPr lang="en-US"/>
              <a:t>Click the Icon</a:t>
            </a:r>
            <a:br>
              <a:rPr lang="en-US"/>
            </a:br>
            <a:r>
              <a:rPr lang="en-US"/>
              <a:t>to Insert Icon</a:t>
            </a:r>
          </a:p>
        </p:txBody>
      </p:sp>
      <p:sp>
        <p:nvSpPr>
          <p:cNvPr id="2" name="Rectangle 1">
            <a:extLst>
              <a:ext uri="{FF2B5EF4-FFF2-40B4-BE49-F238E27FC236}">
                <a16:creationId xmlns:a16="http://schemas.microsoft.com/office/drawing/2014/main" id="{DC6FC477-6C3B-B140-1DBE-A609BA0DAC51}"/>
              </a:ext>
            </a:extLst>
          </p:cNvPr>
          <p:cNvSpPr/>
          <p:nvPr userDrawn="1"/>
        </p:nvSpPr>
        <p:spPr>
          <a:xfrm>
            <a:off x="0" y="3640"/>
            <a:ext cx="12192000" cy="7278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59066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tatistic_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4CD1FCD-523C-194D-915C-A5EAAA68A95F}"/>
              </a:ext>
            </a:extLst>
          </p:cNvPr>
          <p:cNvSpPr/>
          <p:nvPr userDrawn="1"/>
        </p:nvSpPr>
        <p:spPr>
          <a:xfrm>
            <a:off x="0" y="0"/>
            <a:ext cx="4270217"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2B64"/>
              </a:solidFill>
            </a:endParaRPr>
          </a:p>
        </p:txBody>
      </p:sp>
      <p:sp>
        <p:nvSpPr>
          <p:cNvPr id="10" name="Slide Number Placeholder 5">
            <a:extLst>
              <a:ext uri="{FF2B5EF4-FFF2-40B4-BE49-F238E27FC236}">
                <a16:creationId xmlns:a16="http://schemas.microsoft.com/office/drawing/2014/main" id="{E5BFCE30-2975-C742-A407-EDEDBF99B36E}"/>
              </a:ext>
            </a:extLst>
          </p:cNvPr>
          <p:cNvSpPr txBox="1">
            <a:spLocks/>
          </p:cNvSpPr>
          <p:nvPr userDrawn="1"/>
        </p:nvSpPr>
        <p:spPr>
          <a:xfrm>
            <a:off x="11585606" y="6403575"/>
            <a:ext cx="523127" cy="365125"/>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b="0" i="0" smtClean="0">
                <a:solidFill>
                  <a:schemeClr val="bg1">
                    <a:alpha val="50000"/>
                  </a:schemeClr>
                </a:solidFill>
                <a:latin typeface="Arial" panose="020B0604020202020204" pitchFamily="34" charset="0"/>
                <a:cs typeface="Arial" panose="020B0604020202020204" pitchFamily="34" charset="0"/>
              </a:rPr>
              <a:pPr algn="ctr"/>
              <a:t>‹#›</a:t>
            </a:fld>
            <a:endParaRPr lang="en-US" b="0" i="0">
              <a:solidFill>
                <a:schemeClr val="bg1">
                  <a:alpha val="50000"/>
                </a:schemeClr>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37348912-7FAA-864F-9EA5-464CB0ADD0E4}"/>
              </a:ext>
            </a:extLst>
          </p:cNvPr>
          <p:cNvSpPr>
            <a:spLocks noGrp="1"/>
          </p:cNvSpPr>
          <p:nvPr>
            <p:ph type="title" hasCustomPrompt="1"/>
          </p:nvPr>
        </p:nvSpPr>
        <p:spPr>
          <a:xfrm>
            <a:off x="5481447" y="3248850"/>
            <a:ext cx="6319867" cy="1075380"/>
          </a:xfrm>
          <a:prstGeom prst="rect">
            <a:avLst/>
          </a:prstGeom>
        </p:spPr>
        <p:txBody>
          <a:bodyPr/>
          <a:lstStyle>
            <a:lvl1pPr algn="l">
              <a:defRPr sz="3600" b="0" i="0">
                <a:solidFill>
                  <a:schemeClr val="bg2">
                    <a:lumMod val="10000"/>
                  </a:schemeClr>
                </a:solidFill>
                <a:latin typeface="Arial" panose="020B0604020202020204" pitchFamily="34" charset="0"/>
                <a:cs typeface="Arial" panose="020B0604020202020204" pitchFamily="34" charset="0"/>
              </a:defRPr>
            </a:lvl1pPr>
          </a:lstStyle>
          <a:p>
            <a:r>
              <a:rPr lang="en-US"/>
              <a:t>is a very large number and can be an interesting statistic.</a:t>
            </a:r>
          </a:p>
        </p:txBody>
      </p:sp>
      <p:sp>
        <p:nvSpPr>
          <p:cNvPr id="3" name="Text Placeholder 2">
            <a:extLst>
              <a:ext uri="{FF2B5EF4-FFF2-40B4-BE49-F238E27FC236}">
                <a16:creationId xmlns:a16="http://schemas.microsoft.com/office/drawing/2014/main" id="{92749891-D6AC-0B45-B79E-148EFF6E1731}"/>
              </a:ext>
            </a:extLst>
          </p:cNvPr>
          <p:cNvSpPr>
            <a:spLocks noGrp="1"/>
          </p:cNvSpPr>
          <p:nvPr>
            <p:ph type="body" sz="quarter" idx="10" hasCustomPrompt="1"/>
          </p:nvPr>
        </p:nvSpPr>
        <p:spPr>
          <a:xfrm>
            <a:off x="5481447" y="2272834"/>
            <a:ext cx="6319867" cy="898455"/>
          </a:xfrm>
          <a:prstGeom prst="rect">
            <a:avLst/>
          </a:prstGeom>
        </p:spPr>
        <p:txBody>
          <a:bodyPr/>
          <a:lstStyle>
            <a:lvl1pPr marL="0" indent="0">
              <a:buNone/>
              <a:defRPr sz="7200" b="1" i="0">
                <a:solidFill>
                  <a:srgbClr val="002D7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64,000 homes</a:t>
            </a:r>
          </a:p>
        </p:txBody>
      </p:sp>
      <p:sp>
        <p:nvSpPr>
          <p:cNvPr id="9" name="Picture Placeholder 2">
            <a:extLst>
              <a:ext uri="{FF2B5EF4-FFF2-40B4-BE49-F238E27FC236}">
                <a16:creationId xmlns:a16="http://schemas.microsoft.com/office/drawing/2014/main" id="{A86443D5-5DE7-104F-A696-04C4C332DFC8}"/>
              </a:ext>
            </a:extLst>
          </p:cNvPr>
          <p:cNvSpPr>
            <a:spLocks noGrp="1"/>
          </p:cNvSpPr>
          <p:nvPr>
            <p:ph type="pic" sz="quarter" idx="11" hasCustomPrompt="1"/>
          </p:nvPr>
        </p:nvSpPr>
        <p:spPr>
          <a:xfrm>
            <a:off x="0" y="949882"/>
            <a:ext cx="3298883" cy="4825497"/>
          </a:xfrm>
          <a:prstGeom prst="rect">
            <a:avLst/>
          </a:prstGeom>
        </p:spPr>
        <p:txBody>
          <a:bodyPr/>
          <a:lstStyle>
            <a:lvl1pPr marL="0" indent="0" algn="ctr">
              <a:buNone/>
              <a:defRPr sz="2000">
                <a:solidFill>
                  <a:schemeClr val="bg1">
                    <a:lumMod val="50000"/>
                  </a:schemeClr>
                </a:solidFill>
                <a:latin typeface="+mj-lt"/>
              </a:defRPr>
            </a:lvl1pPr>
          </a:lstStyle>
          <a:p>
            <a:br>
              <a:rPr lang="en-US"/>
            </a:br>
            <a:r>
              <a:rPr lang="en-US"/>
              <a:t>Click the Icon</a:t>
            </a:r>
            <a:br>
              <a:rPr lang="en-US"/>
            </a:br>
            <a:r>
              <a:rPr lang="en-US"/>
              <a:t>to Insert Icon</a:t>
            </a:r>
          </a:p>
        </p:txBody>
      </p:sp>
      <p:sp>
        <p:nvSpPr>
          <p:cNvPr id="2" name="Rectangle 1">
            <a:extLst>
              <a:ext uri="{FF2B5EF4-FFF2-40B4-BE49-F238E27FC236}">
                <a16:creationId xmlns:a16="http://schemas.microsoft.com/office/drawing/2014/main" id="{DC6FC477-6C3B-B140-1DBE-A609BA0DAC51}"/>
              </a:ext>
            </a:extLst>
          </p:cNvPr>
          <p:cNvSpPr/>
          <p:nvPr userDrawn="1"/>
        </p:nvSpPr>
        <p:spPr>
          <a:xfrm>
            <a:off x="0" y="3640"/>
            <a:ext cx="12192000" cy="7278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15027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Statistic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63A4D9-CD9C-5ED7-4540-B5811262DBD8}"/>
              </a:ext>
            </a:extLst>
          </p:cNvPr>
          <p:cNvSpPr/>
          <p:nvPr userDrawn="1"/>
        </p:nvSpPr>
        <p:spPr>
          <a:xfrm>
            <a:off x="0" y="3640"/>
            <a:ext cx="12192000" cy="7278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4CD1FCD-523C-194D-915C-A5EAAA68A95F}"/>
              </a:ext>
            </a:extLst>
          </p:cNvPr>
          <p:cNvSpPr/>
          <p:nvPr userDrawn="1"/>
        </p:nvSpPr>
        <p:spPr>
          <a:xfrm>
            <a:off x="7921782" y="0"/>
            <a:ext cx="4270217"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2B64"/>
              </a:solidFill>
            </a:endParaRPr>
          </a:p>
        </p:txBody>
      </p:sp>
      <p:sp>
        <p:nvSpPr>
          <p:cNvPr id="10" name="Slide Number Placeholder 5">
            <a:extLst>
              <a:ext uri="{FF2B5EF4-FFF2-40B4-BE49-F238E27FC236}">
                <a16:creationId xmlns:a16="http://schemas.microsoft.com/office/drawing/2014/main" id="{E5BFCE30-2975-C742-A407-EDEDBF99B36E}"/>
              </a:ext>
            </a:extLst>
          </p:cNvPr>
          <p:cNvSpPr txBox="1">
            <a:spLocks/>
          </p:cNvSpPr>
          <p:nvPr userDrawn="1"/>
        </p:nvSpPr>
        <p:spPr>
          <a:xfrm>
            <a:off x="11585606" y="6403575"/>
            <a:ext cx="523127" cy="365125"/>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b="0" i="0" smtClean="0">
                <a:solidFill>
                  <a:schemeClr val="bg1">
                    <a:alpha val="50000"/>
                  </a:schemeClr>
                </a:solidFill>
                <a:latin typeface="Arial" panose="020B0604020202020204" pitchFamily="34" charset="0"/>
                <a:cs typeface="Arial" panose="020B0604020202020204" pitchFamily="34" charset="0"/>
              </a:rPr>
              <a:pPr algn="ctr"/>
              <a:t>‹#›</a:t>
            </a:fld>
            <a:endParaRPr lang="en-US" b="0" i="0">
              <a:solidFill>
                <a:schemeClr val="bg1">
                  <a:alpha val="50000"/>
                </a:schemeClr>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37348912-7FAA-864F-9EA5-464CB0ADD0E4}"/>
              </a:ext>
            </a:extLst>
          </p:cNvPr>
          <p:cNvSpPr>
            <a:spLocks noGrp="1"/>
          </p:cNvSpPr>
          <p:nvPr>
            <p:ph type="title" hasCustomPrompt="1"/>
          </p:nvPr>
        </p:nvSpPr>
        <p:spPr>
          <a:xfrm>
            <a:off x="595411" y="3365390"/>
            <a:ext cx="6319867" cy="1075380"/>
          </a:xfrm>
          <a:prstGeom prst="rect">
            <a:avLst/>
          </a:prstGeom>
        </p:spPr>
        <p:txBody>
          <a:bodyPr/>
          <a:lstStyle>
            <a:lvl1pPr algn="l">
              <a:defRPr sz="3600" b="0" i="0">
                <a:solidFill>
                  <a:schemeClr val="bg2">
                    <a:lumMod val="10000"/>
                  </a:schemeClr>
                </a:solidFill>
                <a:latin typeface="Arial" panose="020B0604020202020204" pitchFamily="34" charset="0"/>
                <a:cs typeface="Arial" panose="020B0604020202020204" pitchFamily="34" charset="0"/>
              </a:defRPr>
            </a:lvl1pPr>
          </a:lstStyle>
          <a:p>
            <a:r>
              <a:rPr lang="en-US"/>
              <a:t>is a very large number and can be an interesting statistic.</a:t>
            </a:r>
          </a:p>
        </p:txBody>
      </p:sp>
      <p:sp>
        <p:nvSpPr>
          <p:cNvPr id="3" name="Text Placeholder 2">
            <a:extLst>
              <a:ext uri="{FF2B5EF4-FFF2-40B4-BE49-F238E27FC236}">
                <a16:creationId xmlns:a16="http://schemas.microsoft.com/office/drawing/2014/main" id="{92749891-D6AC-0B45-B79E-148EFF6E1731}"/>
              </a:ext>
            </a:extLst>
          </p:cNvPr>
          <p:cNvSpPr>
            <a:spLocks noGrp="1"/>
          </p:cNvSpPr>
          <p:nvPr>
            <p:ph type="body" sz="quarter" idx="10" hasCustomPrompt="1"/>
          </p:nvPr>
        </p:nvSpPr>
        <p:spPr>
          <a:xfrm>
            <a:off x="595411" y="2389374"/>
            <a:ext cx="6319867" cy="898455"/>
          </a:xfrm>
          <a:prstGeom prst="rect">
            <a:avLst/>
          </a:prstGeom>
        </p:spPr>
        <p:txBody>
          <a:bodyPr/>
          <a:lstStyle>
            <a:lvl1pPr marL="0" indent="0">
              <a:buNone/>
              <a:defRPr sz="7200" b="1" i="0">
                <a:solidFill>
                  <a:srgbClr val="002D7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64,000 homes</a:t>
            </a:r>
          </a:p>
        </p:txBody>
      </p:sp>
      <p:sp>
        <p:nvSpPr>
          <p:cNvPr id="9" name="Picture Placeholder 2">
            <a:extLst>
              <a:ext uri="{FF2B5EF4-FFF2-40B4-BE49-F238E27FC236}">
                <a16:creationId xmlns:a16="http://schemas.microsoft.com/office/drawing/2014/main" id="{A86443D5-5DE7-104F-A696-04C4C332DFC8}"/>
              </a:ext>
            </a:extLst>
          </p:cNvPr>
          <p:cNvSpPr>
            <a:spLocks noGrp="1"/>
          </p:cNvSpPr>
          <p:nvPr>
            <p:ph type="pic" sz="quarter" idx="11" hasCustomPrompt="1"/>
          </p:nvPr>
        </p:nvSpPr>
        <p:spPr>
          <a:xfrm>
            <a:off x="8893116" y="986828"/>
            <a:ext cx="3298883" cy="4825497"/>
          </a:xfrm>
          <a:prstGeom prst="rect">
            <a:avLst/>
          </a:prstGeom>
        </p:spPr>
        <p:txBody>
          <a:bodyPr/>
          <a:lstStyle>
            <a:lvl1pPr marL="0" indent="0" algn="ctr">
              <a:buNone/>
              <a:defRPr sz="2000">
                <a:solidFill>
                  <a:schemeClr val="bg1">
                    <a:lumMod val="50000"/>
                  </a:schemeClr>
                </a:solidFill>
                <a:latin typeface="+mj-lt"/>
              </a:defRPr>
            </a:lvl1pPr>
          </a:lstStyle>
          <a:p>
            <a:br>
              <a:rPr lang="en-US"/>
            </a:br>
            <a:r>
              <a:rPr lang="en-US"/>
              <a:t>Click the Icon</a:t>
            </a:r>
            <a:br>
              <a:rPr lang="en-US"/>
            </a:br>
            <a:r>
              <a:rPr lang="en-US"/>
              <a:t>to Insert Icon</a:t>
            </a:r>
          </a:p>
        </p:txBody>
      </p:sp>
      <p:pic>
        <p:nvPicPr>
          <p:cNvPr id="2" name="Picture 1" descr="Logo&#10;&#10;Description automatically generated">
            <a:extLst>
              <a:ext uri="{FF2B5EF4-FFF2-40B4-BE49-F238E27FC236}">
                <a16:creationId xmlns:a16="http://schemas.microsoft.com/office/drawing/2014/main" id="{69AB9BEC-C6E1-E1A4-1C51-FA1CEBD7E054}"/>
              </a:ext>
            </a:extLst>
          </p:cNvPr>
          <p:cNvPicPr>
            <a:picLocks noChangeAspect="1"/>
          </p:cNvPicPr>
          <p:nvPr userDrawn="1"/>
        </p:nvPicPr>
        <p:blipFill>
          <a:blip r:embed="rId2"/>
          <a:stretch>
            <a:fillRect/>
          </a:stretch>
        </p:blipFill>
        <p:spPr>
          <a:xfrm>
            <a:off x="83267" y="5914336"/>
            <a:ext cx="854364" cy="854364"/>
          </a:xfrm>
          <a:prstGeom prst="rect">
            <a:avLst/>
          </a:prstGeom>
        </p:spPr>
      </p:pic>
    </p:spTree>
    <p:extLst>
      <p:ext uri="{BB962C8B-B14F-4D97-AF65-F5344CB8AC3E}">
        <p14:creationId xmlns:p14="http://schemas.microsoft.com/office/powerpoint/2010/main" val="8300743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FD696-50C0-BC49-8154-038F7E42BA9D}"/>
              </a:ext>
            </a:extLst>
          </p:cNvPr>
          <p:cNvSpPr>
            <a:spLocks noGrp="1"/>
          </p:cNvSpPr>
          <p:nvPr>
            <p:ph type="title"/>
          </p:nvPr>
        </p:nvSpPr>
        <p:spPr>
          <a:xfrm>
            <a:off x="838200" y="365125"/>
            <a:ext cx="10515600" cy="1325563"/>
          </a:xfrm>
          <a:prstGeom prst="rect">
            <a:avLst/>
          </a:prstGeom>
        </p:spPr>
        <p:txBody>
          <a:bodyPr/>
          <a:lstStyle>
            <a:lvl1pPr>
              <a:defRPr b="0" i="0">
                <a:solidFill>
                  <a:srgbClr val="002D72"/>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93DCBC9-7F4F-FC4E-9E0E-5741195F0058}"/>
              </a:ext>
            </a:extLst>
          </p:cNvPr>
          <p:cNvSpPr>
            <a:spLocks noGrp="1"/>
          </p:cNvSpPr>
          <p:nvPr>
            <p:ph idx="1"/>
          </p:nvPr>
        </p:nvSpPr>
        <p:spPr>
          <a:xfrm>
            <a:off x="838200" y="1825625"/>
            <a:ext cx="10515600" cy="4351338"/>
          </a:xfrm>
          <a:prstGeom prst="rect">
            <a:avLst/>
          </a:prstGeom>
        </p:spPr>
        <p:txBody>
          <a:bodyPr/>
          <a:lstStyle>
            <a:lvl1pPr>
              <a:buClr>
                <a:srgbClr val="232B64"/>
              </a:buClr>
              <a:buSzPct val="85000"/>
              <a:defRPr b="0" i="0">
                <a:solidFill>
                  <a:schemeClr val="tx1">
                    <a:lumMod val="75000"/>
                    <a:lumOff val="25000"/>
                  </a:schemeClr>
                </a:solidFill>
                <a:latin typeface="Arial" panose="020B0604020202020204" pitchFamily="34" charset="0"/>
                <a:cs typeface="Arial" panose="020B0604020202020204" pitchFamily="34" charset="0"/>
              </a:defRPr>
            </a:lvl1pPr>
            <a:lvl2pPr>
              <a:buClr>
                <a:srgbClr val="232B64"/>
              </a:buClr>
              <a:buSzPct val="85000"/>
              <a:defRPr b="0" i="0">
                <a:solidFill>
                  <a:schemeClr val="tx1">
                    <a:lumMod val="75000"/>
                    <a:lumOff val="25000"/>
                  </a:schemeClr>
                </a:solidFill>
                <a:latin typeface="Arial" panose="020B0604020202020204" pitchFamily="34" charset="0"/>
                <a:cs typeface="Arial" panose="020B0604020202020204" pitchFamily="34" charset="0"/>
              </a:defRPr>
            </a:lvl2pPr>
            <a:lvl3pPr>
              <a:buClr>
                <a:srgbClr val="232B64"/>
              </a:buClr>
              <a:buSzPct val="85000"/>
              <a:defRPr b="0" i="0">
                <a:solidFill>
                  <a:schemeClr val="tx1">
                    <a:lumMod val="75000"/>
                    <a:lumOff val="25000"/>
                  </a:schemeClr>
                </a:solidFill>
                <a:latin typeface="Arial" panose="020B0604020202020204" pitchFamily="34" charset="0"/>
                <a:cs typeface="Arial" panose="020B0604020202020204" pitchFamily="34" charset="0"/>
              </a:defRPr>
            </a:lvl3pPr>
            <a:lvl4pPr>
              <a:buClr>
                <a:srgbClr val="232B64"/>
              </a:buClr>
              <a:buSzPct val="85000"/>
              <a:defRPr b="0" i="0">
                <a:solidFill>
                  <a:schemeClr val="tx1">
                    <a:lumMod val="75000"/>
                    <a:lumOff val="25000"/>
                  </a:schemeClr>
                </a:solidFill>
                <a:latin typeface="Arial" panose="020B0604020202020204" pitchFamily="34" charset="0"/>
                <a:cs typeface="Arial" panose="020B0604020202020204" pitchFamily="34" charset="0"/>
              </a:defRPr>
            </a:lvl4pPr>
            <a:lvl5pPr>
              <a:buClr>
                <a:srgbClr val="232B64"/>
              </a:buClr>
              <a:buSzPct val="85000"/>
              <a:defRPr b="0" i="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A265AE14-5E4F-1C39-C7F7-40E7059752EC}"/>
              </a:ext>
            </a:extLst>
          </p:cNvPr>
          <p:cNvSpPr/>
          <p:nvPr userDrawn="1"/>
        </p:nvSpPr>
        <p:spPr>
          <a:xfrm>
            <a:off x="0" y="3640"/>
            <a:ext cx="12192000" cy="7278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00202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E5BFCE30-2975-C742-A407-EDEDBF99B36E}"/>
              </a:ext>
            </a:extLst>
          </p:cNvPr>
          <p:cNvSpPr txBox="1">
            <a:spLocks/>
          </p:cNvSpPr>
          <p:nvPr userDrawn="1"/>
        </p:nvSpPr>
        <p:spPr>
          <a:xfrm>
            <a:off x="11585606" y="6403575"/>
            <a:ext cx="523127" cy="365125"/>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b="0" i="0" smtClean="0">
                <a:solidFill>
                  <a:schemeClr val="bg1">
                    <a:lumMod val="50000"/>
                    <a:alpha val="50000"/>
                  </a:schemeClr>
                </a:solidFill>
                <a:latin typeface="Arial" panose="020B0604020202020204" pitchFamily="34" charset="0"/>
                <a:cs typeface="Arial" panose="020B0604020202020204" pitchFamily="34" charset="0"/>
              </a:rPr>
              <a:pPr algn="ctr"/>
              <a:t>‹#›</a:t>
            </a:fld>
            <a:endParaRPr lang="en-US" b="0" i="0">
              <a:solidFill>
                <a:schemeClr val="bg1">
                  <a:lumMod val="50000"/>
                  <a:alpha val="50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4E117CE-B42D-E9E4-A771-2C669F4C3912}"/>
              </a:ext>
            </a:extLst>
          </p:cNvPr>
          <p:cNvSpPr/>
          <p:nvPr userDrawn="1"/>
        </p:nvSpPr>
        <p:spPr>
          <a:xfrm>
            <a:off x="0" y="3640"/>
            <a:ext cx="12192000" cy="7278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3711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Holder 5"/>
          <p:cNvSpPr>
            <a:spLocks noGrp="1"/>
          </p:cNvSpPr>
          <p:nvPr>
            <p:ph type="sldNum" sz="quarter" idx="7"/>
          </p:nvPr>
        </p:nvSpPr>
        <p:spPr>
          <a:xfrm>
            <a:off x="11592897" y="6488912"/>
            <a:ext cx="307339" cy="184666"/>
          </a:xfrm>
          <a:prstGeom prst="rect">
            <a:avLst/>
          </a:prstGeom>
        </p:spPr>
        <p:txBody>
          <a:bodyPr lIns="0" tIns="0" rIns="0" bIns="0"/>
          <a:lstStyle>
            <a:lvl1pPr>
              <a:defRPr sz="1200" b="0" i="0">
                <a:solidFill>
                  <a:srgbClr val="888888"/>
                </a:solidFill>
                <a:latin typeface="Franklin Gothic Medium"/>
                <a:cs typeface="Franklin Gothic Medium"/>
              </a:defRPr>
            </a:lvl1pPr>
          </a:lstStyle>
          <a:p>
            <a:fld id="{48CB8F98-32D9-9E4F-BAC9-49610775ED25}" type="slidenum">
              <a:rPr lang="en-US" smtClean="0"/>
              <a:pPr/>
              <a:t>‹#›</a:t>
            </a:fld>
            <a:endParaRPr lang="en-US"/>
          </a:p>
        </p:txBody>
      </p:sp>
      <p:sp>
        <p:nvSpPr>
          <p:cNvPr id="4" name="Text Placeholder 3">
            <a:extLst>
              <a:ext uri="{FF2B5EF4-FFF2-40B4-BE49-F238E27FC236}">
                <a16:creationId xmlns:a16="http://schemas.microsoft.com/office/drawing/2014/main" id="{C4411924-16E8-F438-79FD-8A89B5897CB6}"/>
              </a:ext>
            </a:extLst>
          </p:cNvPr>
          <p:cNvSpPr>
            <a:spLocks noGrp="1"/>
          </p:cNvSpPr>
          <p:nvPr>
            <p:ph type="body" sz="quarter" idx="10"/>
          </p:nvPr>
        </p:nvSpPr>
        <p:spPr>
          <a:xfrm>
            <a:off x="972896" y="1295400"/>
            <a:ext cx="10160000" cy="1538883"/>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B9798B29-1520-B1F6-DA6B-1A8344E924B4}"/>
              </a:ext>
            </a:extLst>
          </p:cNvPr>
          <p:cNvSpPr>
            <a:spLocks noGrp="1"/>
          </p:cNvSpPr>
          <p:nvPr>
            <p:ph type="title"/>
          </p:nvPr>
        </p:nvSpPr>
        <p:spPr>
          <a:xfrm>
            <a:off x="1374173" y="353810"/>
            <a:ext cx="9443652" cy="492443"/>
          </a:xfrm>
          <a:prstGeom prst="rect">
            <a:avLst/>
          </a:prstGeom>
        </p:spPr>
        <p:txBody>
          <a:bodyPr/>
          <a:lstStyle>
            <a:lvl1pPr>
              <a:defRPr b="1">
                <a:latin typeface="+mj-lt"/>
              </a:defRPr>
            </a:lvl1pPr>
          </a:lstStyle>
          <a:p>
            <a:r>
              <a:rPr lang="en-US"/>
              <a:t>Click to edit Master title style</a:t>
            </a:r>
          </a:p>
        </p:txBody>
      </p:sp>
      <p:sp>
        <p:nvSpPr>
          <p:cNvPr id="2" name="Rectangle 1">
            <a:extLst>
              <a:ext uri="{FF2B5EF4-FFF2-40B4-BE49-F238E27FC236}">
                <a16:creationId xmlns:a16="http://schemas.microsoft.com/office/drawing/2014/main" id="{7FF67F76-D03A-E595-4CBB-08039977489E}"/>
              </a:ext>
            </a:extLst>
          </p:cNvPr>
          <p:cNvSpPr/>
          <p:nvPr userDrawn="1"/>
        </p:nvSpPr>
        <p:spPr>
          <a:xfrm>
            <a:off x="0" y="3640"/>
            <a:ext cx="12192000" cy="7278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53376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_Ending / Thank You">
    <p:bg>
      <p:bgPr>
        <a:solidFill>
          <a:srgbClr val="002D72"/>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7348912-7FAA-864F-9EA5-464CB0ADD0E4}"/>
              </a:ext>
            </a:extLst>
          </p:cNvPr>
          <p:cNvSpPr>
            <a:spLocks noGrp="1"/>
          </p:cNvSpPr>
          <p:nvPr>
            <p:ph type="title" hasCustomPrompt="1"/>
          </p:nvPr>
        </p:nvSpPr>
        <p:spPr>
          <a:xfrm>
            <a:off x="558011" y="5244538"/>
            <a:ext cx="6319105" cy="339926"/>
          </a:xfrm>
          <a:prstGeom prst="rect">
            <a:avLst/>
          </a:prstGeom>
        </p:spPr>
        <p:txBody>
          <a:bodyPr/>
          <a:lstStyle>
            <a:lvl1pPr algn="l">
              <a:defRPr sz="2400" b="0" i="0">
                <a:solidFill>
                  <a:schemeClr val="bg1"/>
                </a:solidFill>
                <a:latin typeface="+mj-lt"/>
                <a:cs typeface="Calibri Light" panose="020F0302020204030204" pitchFamily="34" charset="0"/>
              </a:defRPr>
            </a:lvl1pPr>
          </a:lstStyle>
          <a:p>
            <a:r>
              <a:rPr lang="en-US"/>
              <a:t>Presenter Name, Job Title</a:t>
            </a:r>
            <a:br>
              <a:rPr lang="en-US"/>
            </a:br>
            <a:r>
              <a:rPr lang="en-US"/>
              <a:t>email@AZED.gov</a:t>
            </a:r>
            <a:br>
              <a:rPr lang="en-US"/>
            </a:br>
            <a:r>
              <a:rPr lang="en-US"/>
              <a:t>(123) 456-7890</a:t>
            </a:r>
          </a:p>
        </p:txBody>
      </p:sp>
      <p:sp>
        <p:nvSpPr>
          <p:cNvPr id="3" name="Text Placeholder 2">
            <a:extLst>
              <a:ext uri="{FF2B5EF4-FFF2-40B4-BE49-F238E27FC236}">
                <a16:creationId xmlns:a16="http://schemas.microsoft.com/office/drawing/2014/main" id="{92749891-D6AC-0B45-B79E-148EFF6E1731}"/>
              </a:ext>
            </a:extLst>
          </p:cNvPr>
          <p:cNvSpPr>
            <a:spLocks noGrp="1"/>
          </p:cNvSpPr>
          <p:nvPr>
            <p:ph type="body" sz="quarter" idx="10" hasCustomPrompt="1"/>
          </p:nvPr>
        </p:nvSpPr>
        <p:spPr>
          <a:xfrm>
            <a:off x="558012" y="3892428"/>
            <a:ext cx="6319867" cy="783196"/>
          </a:xfrm>
          <a:prstGeom prst="rect">
            <a:avLst/>
          </a:prstGeom>
        </p:spPr>
        <p:txBody>
          <a:bodyPr/>
          <a:lstStyle>
            <a:lvl1pPr marL="0" indent="0">
              <a:buNone/>
              <a:defRPr sz="7200" b="0" i="0">
                <a:solidFill>
                  <a:schemeClr val="bg1"/>
                </a:solidFill>
                <a:latin typeface="+mj-lt"/>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Thank you</a:t>
            </a:r>
          </a:p>
        </p:txBody>
      </p:sp>
      <p:cxnSp>
        <p:nvCxnSpPr>
          <p:cNvPr id="10" name="Straight Connector 9">
            <a:extLst>
              <a:ext uri="{FF2B5EF4-FFF2-40B4-BE49-F238E27FC236}">
                <a16:creationId xmlns:a16="http://schemas.microsoft.com/office/drawing/2014/main" id="{1C0430BE-2C50-5B4A-A132-E08BBF23A069}"/>
              </a:ext>
            </a:extLst>
          </p:cNvPr>
          <p:cNvCxnSpPr/>
          <p:nvPr userDrawn="1"/>
        </p:nvCxnSpPr>
        <p:spPr>
          <a:xfrm>
            <a:off x="654369" y="5010569"/>
            <a:ext cx="400314" cy="0"/>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877771C-842C-497E-B7B7-359DFAB3339E}"/>
              </a:ext>
            </a:extLst>
          </p:cNvPr>
          <p:cNvPicPr>
            <a:picLocks noChangeAspect="1"/>
          </p:cNvPicPr>
          <p:nvPr userDrawn="1"/>
        </p:nvPicPr>
        <p:blipFill>
          <a:blip r:embed="rId2"/>
          <a:stretch>
            <a:fillRect/>
          </a:stretch>
        </p:blipFill>
        <p:spPr>
          <a:xfrm>
            <a:off x="2430462" y="543028"/>
            <a:ext cx="7331075" cy="1615580"/>
          </a:xfrm>
          <a:prstGeom prst="rect">
            <a:avLst/>
          </a:prstGeom>
        </p:spPr>
      </p:pic>
    </p:spTree>
    <p:extLst>
      <p:ext uri="{BB962C8B-B14F-4D97-AF65-F5344CB8AC3E}">
        <p14:creationId xmlns:p14="http://schemas.microsoft.com/office/powerpoint/2010/main" val="42737167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Ending / Thank You">
    <p:bg>
      <p:bgPr>
        <a:solidFill>
          <a:srgbClr val="002D72"/>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7348912-7FAA-864F-9EA5-464CB0ADD0E4}"/>
              </a:ext>
            </a:extLst>
          </p:cNvPr>
          <p:cNvSpPr>
            <a:spLocks noGrp="1"/>
          </p:cNvSpPr>
          <p:nvPr>
            <p:ph type="title" hasCustomPrompt="1"/>
          </p:nvPr>
        </p:nvSpPr>
        <p:spPr>
          <a:xfrm>
            <a:off x="558011" y="5244538"/>
            <a:ext cx="6319105" cy="339926"/>
          </a:xfrm>
          <a:prstGeom prst="rect">
            <a:avLst/>
          </a:prstGeom>
        </p:spPr>
        <p:txBody>
          <a:bodyPr/>
          <a:lstStyle>
            <a:lvl1pPr algn="l">
              <a:defRPr sz="2400" b="0" i="0">
                <a:solidFill>
                  <a:schemeClr val="bg1"/>
                </a:solidFill>
                <a:latin typeface="Arial" panose="020B0604020202020204" pitchFamily="34" charset="0"/>
                <a:cs typeface="Arial" panose="020B0604020202020204" pitchFamily="34" charset="0"/>
              </a:defRPr>
            </a:lvl1pPr>
          </a:lstStyle>
          <a:p>
            <a:r>
              <a:rPr lang="en-US"/>
              <a:t>Presenter Name, Job Title</a:t>
            </a:r>
            <a:br>
              <a:rPr lang="en-US"/>
            </a:br>
            <a:r>
              <a:rPr lang="en-US"/>
              <a:t>email@AZED.gov</a:t>
            </a:r>
            <a:br>
              <a:rPr lang="en-US"/>
            </a:br>
            <a:r>
              <a:rPr lang="en-US"/>
              <a:t>(123) 456-7890</a:t>
            </a:r>
          </a:p>
        </p:txBody>
      </p:sp>
      <p:sp>
        <p:nvSpPr>
          <p:cNvPr id="3" name="Text Placeholder 2">
            <a:extLst>
              <a:ext uri="{FF2B5EF4-FFF2-40B4-BE49-F238E27FC236}">
                <a16:creationId xmlns:a16="http://schemas.microsoft.com/office/drawing/2014/main" id="{92749891-D6AC-0B45-B79E-148EFF6E1731}"/>
              </a:ext>
            </a:extLst>
          </p:cNvPr>
          <p:cNvSpPr>
            <a:spLocks noGrp="1"/>
          </p:cNvSpPr>
          <p:nvPr>
            <p:ph type="body" sz="quarter" idx="10" hasCustomPrompt="1"/>
          </p:nvPr>
        </p:nvSpPr>
        <p:spPr>
          <a:xfrm>
            <a:off x="558012" y="3892428"/>
            <a:ext cx="6319867" cy="783196"/>
          </a:xfrm>
          <a:prstGeom prst="rect">
            <a:avLst/>
          </a:prstGeom>
        </p:spPr>
        <p:txBody>
          <a:bodyPr/>
          <a:lstStyle>
            <a:lvl1pPr marL="0" indent="0">
              <a:buNone/>
              <a:defRPr sz="7200" b="0" i="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Thank you</a:t>
            </a:r>
          </a:p>
        </p:txBody>
      </p:sp>
      <p:cxnSp>
        <p:nvCxnSpPr>
          <p:cNvPr id="10" name="Straight Connector 9">
            <a:extLst>
              <a:ext uri="{FF2B5EF4-FFF2-40B4-BE49-F238E27FC236}">
                <a16:creationId xmlns:a16="http://schemas.microsoft.com/office/drawing/2014/main" id="{1C0430BE-2C50-5B4A-A132-E08BBF23A069}"/>
              </a:ext>
            </a:extLst>
          </p:cNvPr>
          <p:cNvCxnSpPr/>
          <p:nvPr userDrawn="1"/>
        </p:nvCxnSpPr>
        <p:spPr>
          <a:xfrm>
            <a:off x="654369" y="5010569"/>
            <a:ext cx="400314" cy="0"/>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with medium confidence">
            <a:extLst>
              <a:ext uri="{FF2B5EF4-FFF2-40B4-BE49-F238E27FC236}">
                <a16:creationId xmlns:a16="http://schemas.microsoft.com/office/drawing/2014/main" id="{69F49F05-31B3-A84E-8CEB-A4125E80444B}"/>
              </a:ext>
            </a:extLst>
          </p:cNvPr>
          <p:cNvPicPr>
            <a:picLocks noChangeAspect="1"/>
          </p:cNvPicPr>
          <p:nvPr userDrawn="1"/>
        </p:nvPicPr>
        <p:blipFill>
          <a:blip r:embed="rId2"/>
          <a:stretch>
            <a:fillRect/>
          </a:stretch>
        </p:blipFill>
        <p:spPr>
          <a:xfrm>
            <a:off x="3149061" y="346365"/>
            <a:ext cx="5893878" cy="1565562"/>
          </a:xfrm>
          <a:prstGeom prst="rect">
            <a:avLst/>
          </a:prstGeom>
        </p:spPr>
      </p:pic>
    </p:spTree>
    <p:extLst>
      <p:ext uri="{BB962C8B-B14F-4D97-AF65-F5344CB8AC3E}">
        <p14:creationId xmlns:p14="http://schemas.microsoft.com/office/powerpoint/2010/main" val="16860182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Presentation Cover 01">
    <p:bg>
      <p:bgPr>
        <a:solidFill>
          <a:srgbClr val="002D7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05DB0BC-7CA3-484F-A266-C1A77C2E6CBF}"/>
              </a:ext>
            </a:extLst>
          </p:cNvPr>
          <p:cNvSpPr>
            <a:spLocks noGrp="1"/>
          </p:cNvSpPr>
          <p:nvPr>
            <p:ph type="title" hasCustomPrompt="1"/>
          </p:nvPr>
        </p:nvSpPr>
        <p:spPr>
          <a:xfrm>
            <a:off x="761789" y="4214091"/>
            <a:ext cx="11430000" cy="749735"/>
          </a:xfrm>
          <a:prstGeom prst="rect">
            <a:avLst/>
          </a:prstGeom>
        </p:spPr>
        <p:txBody>
          <a:bodyPr/>
          <a:lstStyle>
            <a:lvl1pPr algn="l">
              <a:defRPr sz="6000" b="1" i="0">
                <a:solidFill>
                  <a:schemeClr val="bg1"/>
                </a:solidFill>
                <a:latin typeface="+mj-lt"/>
                <a:cs typeface="Calibri" panose="020F0502020204030204" pitchFamily="34" charset="0"/>
              </a:defRPr>
            </a:lvl1pPr>
          </a:lstStyle>
          <a:p>
            <a:r>
              <a:rPr lang="en-US"/>
              <a:t>Presentation Title Here</a:t>
            </a:r>
          </a:p>
        </p:txBody>
      </p:sp>
      <p:sp>
        <p:nvSpPr>
          <p:cNvPr id="12" name="Text Placeholder 11">
            <a:extLst>
              <a:ext uri="{FF2B5EF4-FFF2-40B4-BE49-F238E27FC236}">
                <a16:creationId xmlns:a16="http://schemas.microsoft.com/office/drawing/2014/main" id="{69C0FE92-69A0-7346-82E8-5E8449C3DD0F}"/>
              </a:ext>
            </a:extLst>
          </p:cNvPr>
          <p:cNvSpPr>
            <a:spLocks noGrp="1"/>
          </p:cNvSpPr>
          <p:nvPr>
            <p:ph type="body" sz="quarter" idx="11" hasCustomPrompt="1"/>
          </p:nvPr>
        </p:nvSpPr>
        <p:spPr>
          <a:xfrm>
            <a:off x="762210" y="5204465"/>
            <a:ext cx="11429579" cy="681038"/>
          </a:xfrm>
          <a:prstGeom prst="rect">
            <a:avLst/>
          </a:prstGeom>
        </p:spPr>
        <p:txBody>
          <a:bodyPr/>
          <a:lstStyle>
            <a:lvl1pPr marL="0" indent="0" algn="l">
              <a:buNone/>
              <a:defRPr sz="4000" b="0" i="0">
                <a:solidFill>
                  <a:schemeClr val="bg1">
                    <a:alpha val="65000"/>
                  </a:schemeClr>
                </a:solidFill>
                <a:latin typeface="Arial" panose="020B0604020202020204" pitchFamily="34" charset="0"/>
                <a:cs typeface="Arial" panose="020B0604020202020204" pitchFamily="34" charset="0"/>
              </a:defRPr>
            </a:lvl1pPr>
          </a:lstStyle>
          <a:p>
            <a:pPr lvl="0"/>
            <a:r>
              <a:rPr lang="en-US"/>
              <a:t>Subtitle Goes Here</a:t>
            </a:r>
          </a:p>
        </p:txBody>
      </p:sp>
      <p:pic>
        <p:nvPicPr>
          <p:cNvPr id="5" name="Picture 4" descr="Text&#10;&#10;Description automatically generated with medium confidence">
            <a:extLst>
              <a:ext uri="{FF2B5EF4-FFF2-40B4-BE49-F238E27FC236}">
                <a16:creationId xmlns:a16="http://schemas.microsoft.com/office/drawing/2014/main" id="{5462C848-4C78-9316-0163-E872390042A6}"/>
              </a:ext>
            </a:extLst>
          </p:cNvPr>
          <p:cNvPicPr>
            <a:picLocks noChangeAspect="1"/>
          </p:cNvPicPr>
          <p:nvPr userDrawn="1"/>
        </p:nvPicPr>
        <p:blipFill>
          <a:blip r:embed="rId2">
            <a:alphaModFix amt="18000"/>
          </a:blip>
          <a:stretch>
            <a:fillRect/>
          </a:stretch>
        </p:blipFill>
        <p:spPr>
          <a:xfrm>
            <a:off x="2918691" y="461241"/>
            <a:ext cx="6354618" cy="1687946"/>
          </a:xfrm>
          <a:prstGeom prst="rect">
            <a:avLst/>
          </a:prstGeom>
        </p:spPr>
      </p:pic>
    </p:spTree>
    <p:extLst>
      <p:ext uri="{BB962C8B-B14F-4D97-AF65-F5344CB8AC3E}">
        <p14:creationId xmlns:p14="http://schemas.microsoft.com/office/powerpoint/2010/main" val="20186243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8_Presentation Cover 01">
    <p:bg>
      <p:bgPr>
        <a:solidFill>
          <a:srgbClr val="002D7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05DB0BC-7CA3-484F-A266-C1A77C2E6CBF}"/>
              </a:ext>
            </a:extLst>
          </p:cNvPr>
          <p:cNvSpPr>
            <a:spLocks noGrp="1"/>
          </p:cNvSpPr>
          <p:nvPr>
            <p:ph type="title" hasCustomPrompt="1"/>
          </p:nvPr>
        </p:nvSpPr>
        <p:spPr>
          <a:xfrm>
            <a:off x="761789" y="4214091"/>
            <a:ext cx="11430000" cy="749735"/>
          </a:xfrm>
          <a:prstGeom prst="rect">
            <a:avLst/>
          </a:prstGeom>
        </p:spPr>
        <p:txBody>
          <a:bodyPr/>
          <a:lstStyle>
            <a:lvl1pPr algn="l">
              <a:defRPr sz="6000" b="1" i="0">
                <a:solidFill>
                  <a:schemeClr val="bg1"/>
                </a:solidFill>
                <a:latin typeface="+mj-lt"/>
                <a:cs typeface="Calibri" panose="020F0502020204030204" pitchFamily="34" charset="0"/>
              </a:defRPr>
            </a:lvl1pPr>
          </a:lstStyle>
          <a:p>
            <a:r>
              <a:rPr lang="en-US"/>
              <a:t>Presentation Title Here</a:t>
            </a:r>
          </a:p>
        </p:txBody>
      </p:sp>
      <p:sp>
        <p:nvSpPr>
          <p:cNvPr id="12" name="Text Placeholder 11">
            <a:extLst>
              <a:ext uri="{FF2B5EF4-FFF2-40B4-BE49-F238E27FC236}">
                <a16:creationId xmlns:a16="http://schemas.microsoft.com/office/drawing/2014/main" id="{69C0FE92-69A0-7346-82E8-5E8449C3DD0F}"/>
              </a:ext>
            </a:extLst>
          </p:cNvPr>
          <p:cNvSpPr>
            <a:spLocks noGrp="1"/>
          </p:cNvSpPr>
          <p:nvPr>
            <p:ph type="body" sz="quarter" idx="11" hasCustomPrompt="1"/>
          </p:nvPr>
        </p:nvSpPr>
        <p:spPr>
          <a:xfrm>
            <a:off x="762210" y="5204465"/>
            <a:ext cx="11429579" cy="681038"/>
          </a:xfrm>
          <a:prstGeom prst="rect">
            <a:avLst/>
          </a:prstGeom>
        </p:spPr>
        <p:txBody>
          <a:bodyPr/>
          <a:lstStyle>
            <a:lvl1pPr marL="0" indent="0" algn="l">
              <a:buNone/>
              <a:defRPr sz="4000" b="0" i="0">
                <a:solidFill>
                  <a:schemeClr val="bg1">
                    <a:alpha val="65000"/>
                  </a:schemeClr>
                </a:solidFill>
                <a:latin typeface="Arial" panose="020B0604020202020204" pitchFamily="34" charset="0"/>
                <a:cs typeface="Arial" panose="020B0604020202020204" pitchFamily="34" charset="0"/>
              </a:defRPr>
            </a:lvl1pPr>
          </a:lstStyle>
          <a:p>
            <a:pPr lvl="0"/>
            <a:r>
              <a:rPr lang="en-US"/>
              <a:t>Subtitle Goes Here</a:t>
            </a:r>
          </a:p>
        </p:txBody>
      </p:sp>
      <p:pic>
        <p:nvPicPr>
          <p:cNvPr id="2" name="Picture 1" descr="Text&#10;&#10;Description automatically generated with medium confidence">
            <a:extLst>
              <a:ext uri="{FF2B5EF4-FFF2-40B4-BE49-F238E27FC236}">
                <a16:creationId xmlns:a16="http://schemas.microsoft.com/office/drawing/2014/main" id="{A242CE7B-9D57-DDB0-2D85-487F8A33CB11}"/>
              </a:ext>
            </a:extLst>
          </p:cNvPr>
          <p:cNvPicPr>
            <a:picLocks noChangeAspect="1"/>
          </p:cNvPicPr>
          <p:nvPr userDrawn="1"/>
        </p:nvPicPr>
        <p:blipFill>
          <a:blip r:embed="rId2">
            <a:alphaModFix/>
          </a:blip>
          <a:stretch>
            <a:fillRect/>
          </a:stretch>
        </p:blipFill>
        <p:spPr>
          <a:xfrm>
            <a:off x="3057237" y="599642"/>
            <a:ext cx="6077526" cy="1614342"/>
          </a:xfrm>
          <a:prstGeom prst="rect">
            <a:avLst/>
          </a:prstGeom>
        </p:spPr>
      </p:pic>
    </p:spTree>
    <p:extLst>
      <p:ext uri="{BB962C8B-B14F-4D97-AF65-F5344CB8AC3E}">
        <p14:creationId xmlns:p14="http://schemas.microsoft.com/office/powerpoint/2010/main" val="14435188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0_Presentation Cover 01">
    <p:bg>
      <p:bgPr>
        <a:solidFill>
          <a:srgbClr val="002D7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05DB0BC-7CA3-484F-A266-C1A77C2E6CBF}"/>
              </a:ext>
            </a:extLst>
          </p:cNvPr>
          <p:cNvSpPr>
            <a:spLocks noGrp="1"/>
          </p:cNvSpPr>
          <p:nvPr>
            <p:ph type="title" hasCustomPrompt="1"/>
          </p:nvPr>
        </p:nvSpPr>
        <p:spPr>
          <a:xfrm>
            <a:off x="761789" y="4214091"/>
            <a:ext cx="11430000" cy="749735"/>
          </a:xfrm>
          <a:prstGeom prst="rect">
            <a:avLst/>
          </a:prstGeom>
        </p:spPr>
        <p:txBody>
          <a:bodyPr/>
          <a:lstStyle>
            <a:lvl1pPr algn="l">
              <a:defRPr sz="6000" b="1" i="0">
                <a:solidFill>
                  <a:schemeClr val="bg1"/>
                </a:solidFill>
                <a:latin typeface="+mj-lt"/>
                <a:cs typeface="Calibri" panose="020F0502020204030204" pitchFamily="34" charset="0"/>
              </a:defRPr>
            </a:lvl1pPr>
          </a:lstStyle>
          <a:p>
            <a:r>
              <a:rPr lang="en-US"/>
              <a:t>Presentation Title Here</a:t>
            </a:r>
          </a:p>
        </p:txBody>
      </p:sp>
      <p:sp>
        <p:nvSpPr>
          <p:cNvPr id="12" name="Text Placeholder 11">
            <a:extLst>
              <a:ext uri="{FF2B5EF4-FFF2-40B4-BE49-F238E27FC236}">
                <a16:creationId xmlns:a16="http://schemas.microsoft.com/office/drawing/2014/main" id="{69C0FE92-69A0-7346-82E8-5E8449C3DD0F}"/>
              </a:ext>
            </a:extLst>
          </p:cNvPr>
          <p:cNvSpPr>
            <a:spLocks noGrp="1"/>
          </p:cNvSpPr>
          <p:nvPr>
            <p:ph type="body" sz="quarter" idx="11" hasCustomPrompt="1"/>
          </p:nvPr>
        </p:nvSpPr>
        <p:spPr>
          <a:xfrm>
            <a:off x="762210" y="5204465"/>
            <a:ext cx="11429579" cy="681038"/>
          </a:xfrm>
          <a:prstGeom prst="rect">
            <a:avLst/>
          </a:prstGeom>
        </p:spPr>
        <p:txBody>
          <a:bodyPr/>
          <a:lstStyle>
            <a:lvl1pPr marL="0" indent="0" algn="l">
              <a:buNone/>
              <a:defRPr sz="4000" b="0" i="0">
                <a:solidFill>
                  <a:schemeClr val="bg1">
                    <a:alpha val="65000"/>
                  </a:schemeClr>
                </a:solidFill>
                <a:latin typeface="Arial" panose="020B0604020202020204" pitchFamily="34" charset="0"/>
                <a:cs typeface="Arial" panose="020B0604020202020204" pitchFamily="34" charset="0"/>
              </a:defRPr>
            </a:lvl1pPr>
          </a:lstStyle>
          <a:p>
            <a:pPr lvl="0"/>
            <a:r>
              <a:rPr lang="en-US"/>
              <a:t>Subtitle Goes Here</a:t>
            </a:r>
          </a:p>
        </p:txBody>
      </p:sp>
      <p:pic>
        <p:nvPicPr>
          <p:cNvPr id="3" name="Picture 2">
            <a:extLst>
              <a:ext uri="{FF2B5EF4-FFF2-40B4-BE49-F238E27FC236}">
                <a16:creationId xmlns:a16="http://schemas.microsoft.com/office/drawing/2014/main" id="{2A924097-3DB8-AF52-2C65-B1E9AB31120B}"/>
              </a:ext>
            </a:extLst>
          </p:cNvPr>
          <p:cNvPicPr>
            <a:picLocks noChangeAspect="1"/>
          </p:cNvPicPr>
          <p:nvPr userDrawn="1"/>
        </p:nvPicPr>
        <p:blipFill>
          <a:blip r:embed="rId2"/>
          <a:stretch>
            <a:fillRect/>
          </a:stretch>
        </p:blipFill>
        <p:spPr>
          <a:xfrm>
            <a:off x="2724726" y="607876"/>
            <a:ext cx="6742548" cy="1485884"/>
          </a:xfrm>
          <a:prstGeom prst="rect">
            <a:avLst/>
          </a:prstGeom>
        </p:spPr>
      </p:pic>
    </p:spTree>
    <p:extLst>
      <p:ext uri="{BB962C8B-B14F-4D97-AF65-F5344CB8AC3E}">
        <p14:creationId xmlns:p14="http://schemas.microsoft.com/office/powerpoint/2010/main" val="8553528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Section Title: Yellow">
    <p:bg>
      <p:bgPr>
        <a:solidFill>
          <a:srgbClr val="CB601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509AD-4211-6545-A4C7-5F8113D0E493}"/>
              </a:ext>
            </a:extLst>
          </p:cNvPr>
          <p:cNvSpPr>
            <a:spLocks noGrp="1"/>
          </p:cNvSpPr>
          <p:nvPr>
            <p:ph type="title" hasCustomPrompt="1"/>
          </p:nvPr>
        </p:nvSpPr>
        <p:spPr>
          <a:xfrm>
            <a:off x="800100" y="3950348"/>
            <a:ext cx="10591800" cy="775564"/>
          </a:xfrm>
          <a:prstGeom prst="rect">
            <a:avLst/>
          </a:prstGeom>
        </p:spPr>
        <p:txBody>
          <a:bodyPr/>
          <a:lstStyle>
            <a:lvl1pPr>
              <a:defRPr sz="5400">
                <a:solidFill>
                  <a:srgbClr val="002D72"/>
                </a:solidFill>
                <a:latin typeface="+mj-lt"/>
              </a:defRPr>
            </a:lvl1pPr>
          </a:lstStyle>
          <a:p>
            <a:r>
              <a:rPr lang="en-US"/>
              <a:t>Section Title &amp; Headline</a:t>
            </a:r>
          </a:p>
        </p:txBody>
      </p:sp>
      <p:sp>
        <p:nvSpPr>
          <p:cNvPr id="3" name="Slide Number Placeholder 2">
            <a:extLst>
              <a:ext uri="{FF2B5EF4-FFF2-40B4-BE49-F238E27FC236}">
                <a16:creationId xmlns:a16="http://schemas.microsoft.com/office/drawing/2014/main" id="{3025BF69-4B07-FF4C-AA1B-1E088976014B}"/>
              </a:ext>
            </a:extLst>
          </p:cNvPr>
          <p:cNvSpPr>
            <a:spLocks noGrp="1"/>
          </p:cNvSpPr>
          <p:nvPr>
            <p:ph type="sldNum" sz="quarter" idx="10"/>
          </p:nvPr>
        </p:nvSpPr>
        <p:spPr>
          <a:xfrm>
            <a:off x="11592897" y="6488912"/>
            <a:ext cx="307339" cy="184666"/>
          </a:xfrm>
          <a:prstGeom prst="rect">
            <a:avLst/>
          </a:prstGeom>
        </p:spPr>
        <p:txBody>
          <a:bodyPr/>
          <a:lstStyle>
            <a:lvl1pPr>
              <a:defRPr>
                <a:solidFill>
                  <a:srgbClr val="002169"/>
                </a:solidFill>
              </a:defRPr>
            </a:lvl1pPr>
          </a:lstStyle>
          <a:p>
            <a:fld id="{48CB8F98-32D9-9E4F-BAC9-49610775ED25}" type="slidenum">
              <a:rPr lang="en-US" smtClean="0"/>
              <a:pPr/>
              <a:t>‹#›</a:t>
            </a:fld>
            <a:endParaRPr lang="en-US"/>
          </a:p>
        </p:txBody>
      </p:sp>
      <p:sp>
        <p:nvSpPr>
          <p:cNvPr id="7" name="Text Placeholder 6">
            <a:extLst>
              <a:ext uri="{FF2B5EF4-FFF2-40B4-BE49-F238E27FC236}">
                <a16:creationId xmlns:a16="http://schemas.microsoft.com/office/drawing/2014/main" id="{4526D585-121B-614E-9E4B-978BFEEEA667}"/>
              </a:ext>
            </a:extLst>
          </p:cNvPr>
          <p:cNvSpPr>
            <a:spLocks noGrp="1"/>
          </p:cNvSpPr>
          <p:nvPr>
            <p:ph type="body" sz="quarter" idx="11" hasCustomPrompt="1"/>
          </p:nvPr>
        </p:nvSpPr>
        <p:spPr>
          <a:xfrm>
            <a:off x="800100" y="3501427"/>
            <a:ext cx="5157788" cy="365125"/>
          </a:xfrm>
          <a:prstGeom prst="rect">
            <a:avLst/>
          </a:prstGeom>
        </p:spPr>
        <p:txBody>
          <a:bodyPr/>
          <a:lstStyle>
            <a:lvl1pPr marL="0" indent="0">
              <a:buNone/>
              <a:defRPr sz="2400" b="1" i="0" spc="200" baseline="0">
                <a:solidFill>
                  <a:srgbClr val="002169">
                    <a:alpha val="60000"/>
                  </a:srgbClr>
                </a:solidFill>
                <a:latin typeface="Arial" panose="020B0604020202020204" pitchFamily="34" charset="0"/>
                <a:cs typeface="Arial" panose="020B0604020202020204" pitchFamily="34" charset="0"/>
              </a:defRPr>
            </a:lvl1pPr>
          </a:lstStyle>
          <a:p>
            <a:pPr lvl="0"/>
            <a:r>
              <a:rPr lang="en-US"/>
              <a:t>SECTION #</a:t>
            </a:r>
          </a:p>
        </p:txBody>
      </p:sp>
      <p:pic>
        <p:nvPicPr>
          <p:cNvPr id="6" name="Picture 5" descr="Text&#10;&#10;Description automatically generated with medium confidence">
            <a:extLst>
              <a:ext uri="{FF2B5EF4-FFF2-40B4-BE49-F238E27FC236}">
                <a16:creationId xmlns:a16="http://schemas.microsoft.com/office/drawing/2014/main" id="{79E83D92-9144-391C-F152-B2498B2BAF3E}"/>
              </a:ext>
            </a:extLst>
          </p:cNvPr>
          <p:cNvPicPr>
            <a:picLocks noChangeAspect="1"/>
          </p:cNvPicPr>
          <p:nvPr userDrawn="1"/>
        </p:nvPicPr>
        <p:blipFill>
          <a:blip r:embed="rId2">
            <a:alphaModFix/>
          </a:blip>
          <a:stretch>
            <a:fillRect/>
          </a:stretch>
        </p:blipFill>
        <p:spPr>
          <a:xfrm>
            <a:off x="3057237" y="599642"/>
            <a:ext cx="6077526" cy="1614342"/>
          </a:xfrm>
          <a:prstGeom prst="rect">
            <a:avLst/>
          </a:prstGeom>
        </p:spPr>
      </p:pic>
      <p:sp>
        <p:nvSpPr>
          <p:cNvPr id="4" name="Rectangle 3">
            <a:extLst>
              <a:ext uri="{FF2B5EF4-FFF2-40B4-BE49-F238E27FC236}">
                <a16:creationId xmlns:a16="http://schemas.microsoft.com/office/drawing/2014/main" id="{98041D64-93B4-7303-D58B-13726F4C6415}"/>
              </a:ext>
            </a:extLst>
          </p:cNvPr>
          <p:cNvSpPr/>
          <p:nvPr userDrawn="1"/>
        </p:nvSpPr>
        <p:spPr>
          <a:xfrm>
            <a:off x="0" y="3640"/>
            <a:ext cx="12192000" cy="7278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28987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4_Section Title: Yellow">
    <p:bg>
      <p:bgPr>
        <a:solidFill>
          <a:srgbClr val="CB601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509AD-4211-6545-A4C7-5F8113D0E493}"/>
              </a:ext>
            </a:extLst>
          </p:cNvPr>
          <p:cNvSpPr>
            <a:spLocks noGrp="1"/>
          </p:cNvSpPr>
          <p:nvPr>
            <p:ph type="title" hasCustomPrompt="1"/>
          </p:nvPr>
        </p:nvSpPr>
        <p:spPr>
          <a:xfrm>
            <a:off x="800100" y="3950348"/>
            <a:ext cx="10591800" cy="775564"/>
          </a:xfrm>
          <a:prstGeom prst="rect">
            <a:avLst/>
          </a:prstGeom>
        </p:spPr>
        <p:txBody>
          <a:bodyPr/>
          <a:lstStyle>
            <a:lvl1pPr>
              <a:defRPr sz="5400">
                <a:solidFill>
                  <a:srgbClr val="002D72"/>
                </a:solidFill>
                <a:latin typeface="+mj-lt"/>
              </a:defRPr>
            </a:lvl1pPr>
          </a:lstStyle>
          <a:p>
            <a:r>
              <a:rPr lang="en-US"/>
              <a:t>Section Title &amp; Headline</a:t>
            </a:r>
          </a:p>
        </p:txBody>
      </p:sp>
      <p:sp>
        <p:nvSpPr>
          <p:cNvPr id="3" name="Slide Number Placeholder 2">
            <a:extLst>
              <a:ext uri="{FF2B5EF4-FFF2-40B4-BE49-F238E27FC236}">
                <a16:creationId xmlns:a16="http://schemas.microsoft.com/office/drawing/2014/main" id="{3025BF69-4B07-FF4C-AA1B-1E088976014B}"/>
              </a:ext>
            </a:extLst>
          </p:cNvPr>
          <p:cNvSpPr>
            <a:spLocks noGrp="1"/>
          </p:cNvSpPr>
          <p:nvPr>
            <p:ph type="sldNum" sz="quarter" idx="10"/>
          </p:nvPr>
        </p:nvSpPr>
        <p:spPr>
          <a:xfrm>
            <a:off x="11592897" y="6488912"/>
            <a:ext cx="307339" cy="184666"/>
          </a:xfrm>
          <a:prstGeom prst="rect">
            <a:avLst/>
          </a:prstGeom>
        </p:spPr>
        <p:txBody>
          <a:bodyPr/>
          <a:lstStyle>
            <a:lvl1pPr>
              <a:defRPr>
                <a:solidFill>
                  <a:srgbClr val="002169"/>
                </a:solidFill>
              </a:defRPr>
            </a:lvl1pPr>
          </a:lstStyle>
          <a:p>
            <a:fld id="{48CB8F98-32D9-9E4F-BAC9-49610775ED25}" type="slidenum">
              <a:rPr lang="en-US" smtClean="0"/>
              <a:pPr/>
              <a:t>‹#›</a:t>
            </a:fld>
            <a:endParaRPr lang="en-US"/>
          </a:p>
        </p:txBody>
      </p:sp>
      <p:sp>
        <p:nvSpPr>
          <p:cNvPr id="7" name="Text Placeholder 6">
            <a:extLst>
              <a:ext uri="{FF2B5EF4-FFF2-40B4-BE49-F238E27FC236}">
                <a16:creationId xmlns:a16="http://schemas.microsoft.com/office/drawing/2014/main" id="{4526D585-121B-614E-9E4B-978BFEEEA667}"/>
              </a:ext>
            </a:extLst>
          </p:cNvPr>
          <p:cNvSpPr>
            <a:spLocks noGrp="1"/>
          </p:cNvSpPr>
          <p:nvPr>
            <p:ph type="body" sz="quarter" idx="11" hasCustomPrompt="1"/>
          </p:nvPr>
        </p:nvSpPr>
        <p:spPr>
          <a:xfrm>
            <a:off x="800100" y="3501427"/>
            <a:ext cx="5157788" cy="365125"/>
          </a:xfrm>
          <a:prstGeom prst="rect">
            <a:avLst/>
          </a:prstGeom>
        </p:spPr>
        <p:txBody>
          <a:bodyPr/>
          <a:lstStyle>
            <a:lvl1pPr marL="0" indent="0">
              <a:buNone/>
              <a:defRPr sz="2400" b="1" i="0" spc="200" baseline="0">
                <a:solidFill>
                  <a:srgbClr val="002169">
                    <a:alpha val="60000"/>
                  </a:srgbClr>
                </a:solidFill>
                <a:latin typeface="Arial" panose="020B0604020202020204" pitchFamily="34" charset="0"/>
                <a:cs typeface="Arial" panose="020B0604020202020204" pitchFamily="34" charset="0"/>
              </a:defRPr>
            </a:lvl1pPr>
          </a:lstStyle>
          <a:p>
            <a:pPr lvl="0"/>
            <a:r>
              <a:rPr lang="en-US"/>
              <a:t>SECTION #</a:t>
            </a:r>
          </a:p>
        </p:txBody>
      </p:sp>
      <p:pic>
        <p:nvPicPr>
          <p:cNvPr id="4" name="Picture 3" descr="Text&#10;&#10;Description automatically generated with medium confidence">
            <a:extLst>
              <a:ext uri="{FF2B5EF4-FFF2-40B4-BE49-F238E27FC236}">
                <a16:creationId xmlns:a16="http://schemas.microsoft.com/office/drawing/2014/main" id="{C209FD45-8B54-CCEF-99A2-B00C6E6F86E0}"/>
              </a:ext>
            </a:extLst>
          </p:cNvPr>
          <p:cNvPicPr>
            <a:picLocks noChangeAspect="1"/>
          </p:cNvPicPr>
          <p:nvPr userDrawn="1"/>
        </p:nvPicPr>
        <p:blipFill>
          <a:blip r:embed="rId2">
            <a:alphaModFix amt="18000"/>
          </a:blip>
          <a:stretch>
            <a:fillRect/>
          </a:stretch>
        </p:blipFill>
        <p:spPr>
          <a:xfrm>
            <a:off x="3703782" y="375228"/>
            <a:ext cx="4784436" cy="1270866"/>
          </a:xfrm>
          <a:prstGeom prst="rect">
            <a:avLst/>
          </a:prstGeom>
        </p:spPr>
      </p:pic>
      <p:sp>
        <p:nvSpPr>
          <p:cNvPr id="5" name="Rectangle 4">
            <a:extLst>
              <a:ext uri="{FF2B5EF4-FFF2-40B4-BE49-F238E27FC236}">
                <a16:creationId xmlns:a16="http://schemas.microsoft.com/office/drawing/2014/main" id="{3DB67B70-0562-2BDB-BB00-2A8DC4ED7BFE}"/>
              </a:ext>
            </a:extLst>
          </p:cNvPr>
          <p:cNvSpPr/>
          <p:nvPr userDrawn="1"/>
        </p:nvSpPr>
        <p:spPr>
          <a:xfrm>
            <a:off x="0" y="3640"/>
            <a:ext cx="12192000" cy="7278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97459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Section Title: Yellow">
    <p:bg>
      <p:bgPr>
        <a:solidFill>
          <a:srgbClr val="002D7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509AD-4211-6545-A4C7-5F8113D0E493}"/>
              </a:ext>
            </a:extLst>
          </p:cNvPr>
          <p:cNvSpPr>
            <a:spLocks noGrp="1"/>
          </p:cNvSpPr>
          <p:nvPr>
            <p:ph type="title" hasCustomPrompt="1"/>
          </p:nvPr>
        </p:nvSpPr>
        <p:spPr>
          <a:xfrm>
            <a:off x="800100" y="3950348"/>
            <a:ext cx="10591800" cy="775564"/>
          </a:xfrm>
          <a:prstGeom prst="rect">
            <a:avLst/>
          </a:prstGeom>
        </p:spPr>
        <p:txBody>
          <a:bodyPr/>
          <a:lstStyle>
            <a:lvl1pPr>
              <a:defRPr sz="5400">
                <a:solidFill>
                  <a:schemeClr val="bg1"/>
                </a:solidFill>
                <a:latin typeface="+mj-lt"/>
              </a:defRPr>
            </a:lvl1pPr>
          </a:lstStyle>
          <a:p>
            <a:r>
              <a:rPr lang="en-US"/>
              <a:t>Section Title &amp; Headline</a:t>
            </a:r>
          </a:p>
        </p:txBody>
      </p:sp>
      <p:sp>
        <p:nvSpPr>
          <p:cNvPr id="3" name="Slide Number Placeholder 2">
            <a:extLst>
              <a:ext uri="{FF2B5EF4-FFF2-40B4-BE49-F238E27FC236}">
                <a16:creationId xmlns:a16="http://schemas.microsoft.com/office/drawing/2014/main" id="{3025BF69-4B07-FF4C-AA1B-1E088976014B}"/>
              </a:ext>
            </a:extLst>
          </p:cNvPr>
          <p:cNvSpPr>
            <a:spLocks noGrp="1"/>
          </p:cNvSpPr>
          <p:nvPr>
            <p:ph type="sldNum" sz="quarter" idx="10"/>
          </p:nvPr>
        </p:nvSpPr>
        <p:spPr>
          <a:xfrm>
            <a:off x="11592897" y="6488912"/>
            <a:ext cx="307339" cy="184666"/>
          </a:xfrm>
          <a:prstGeom prst="rect">
            <a:avLst/>
          </a:prstGeom>
        </p:spPr>
        <p:txBody>
          <a:bodyPr/>
          <a:lstStyle>
            <a:lvl1pPr>
              <a:defRPr>
                <a:solidFill>
                  <a:schemeClr val="bg1"/>
                </a:solidFill>
              </a:defRPr>
            </a:lvl1pPr>
          </a:lstStyle>
          <a:p>
            <a:fld id="{48CB8F98-32D9-9E4F-BAC9-49610775ED25}" type="slidenum">
              <a:rPr lang="en-US" smtClean="0"/>
              <a:pPr/>
              <a:t>‹#›</a:t>
            </a:fld>
            <a:endParaRPr lang="en-US"/>
          </a:p>
        </p:txBody>
      </p:sp>
      <p:sp>
        <p:nvSpPr>
          <p:cNvPr id="7" name="Text Placeholder 6">
            <a:extLst>
              <a:ext uri="{FF2B5EF4-FFF2-40B4-BE49-F238E27FC236}">
                <a16:creationId xmlns:a16="http://schemas.microsoft.com/office/drawing/2014/main" id="{4526D585-121B-614E-9E4B-978BFEEEA667}"/>
              </a:ext>
            </a:extLst>
          </p:cNvPr>
          <p:cNvSpPr>
            <a:spLocks noGrp="1"/>
          </p:cNvSpPr>
          <p:nvPr>
            <p:ph type="body" sz="quarter" idx="11" hasCustomPrompt="1"/>
          </p:nvPr>
        </p:nvSpPr>
        <p:spPr>
          <a:xfrm>
            <a:off x="800100" y="3501427"/>
            <a:ext cx="5157788" cy="365125"/>
          </a:xfrm>
          <a:prstGeom prst="rect">
            <a:avLst/>
          </a:prstGeom>
        </p:spPr>
        <p:txBody>
          <a:bodyPr/>
          <a:lstStyle>
            <a:lvl1pPr marL="0" indent="0">
              <a:buNone/>
              <a:defRPr sz="2400" b="1" i="0" spc="200" baseline="0">
                <a:solidFill>
                  <a:schemeClr val="bg1">
                    <a:alpha val="60000"/>
                  </a:schemeClr>
                </a:solidFill>
                <a:latin typeface="Arial" panose="020B0604020202020204" pitchFamily="34" charset="0"/>
                <a:cs typeface="Arial" panose="020B0604020202020204" pitchFamily="34" charset="0"/>
              </a:defRPr>
            </a:lvl1pPr>
          </a:lstStyle>
          <a:p>
            <a:pPr lvl="0"/>
            <a:r>
              <a:rPr lang="en-US"/>
              <a:t>SECTION #</a:t>
            </a:r>
          </a:p>
        </p:txBody>
      </p:sp>
      <p:pic>
        <p:nvPicPr>
          <p:cNvPr id="5" name="Picture 4" descr="Text&#10;&#10;Description automatically generated with medium confidence">
            <a:extLst>
              <a:ext uri="{FF2B5EF4-FFF2-40B4-BE49-F238E27FC236}">
                <a16:creationId xmlns:a16="http://schemas.microsoft.com/office/drawing/2014/main" id="{2C701E26-35C6-1DCF-24D2-9D518718A093}"/>
              </a:ext>
            </a:extLst>
          </p:cNvPr>
          <p:cNvPicPr>
            <a:picLocks noChangeAspect="1"/>
          </p:cNvPicPr>
          <p:nvPr userDrawn="1"/>
        </p:nvPicPr>
        <p:blipFill>
          <a:blip r:embed="rId2">
            <a:alphaModFix amt="18000"/>
          </a:blip>
          <a:stretch>
            <a:fillRect/>
          </a:stretch>
        </p:blipFill>
        <p:spPr>
          <a:xfrm>
            <a:off x="3703782" y="375228"/>
            <a:ext cx="4784436" cy="1270866"/>
          </a:xfrm>
          <a:prstGeom prst="rect">
            <a:avLst/>
          </a:prstGeom>
        </p:spPr>
      </p:pic>
    </p:spTree>
    <p:extLst>
      <p:ext uri="{BB962C8B-B14F-4D97-AF65-F5344CB8AC3E}">
        <p14:creationId xmlns:p14="http://schemas.microsoft.com/office/powerpoint/2010/main" val="12736784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Section Title: Yellow">
    <p:bg>
      <p:bgPr>
        <a:solidFill>
          <a:srgbClr val="002D7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509AD-4211-6545-A4C7-5F8113D0E493}"/>
              </a:ext>
            </a:extLst>
          </p:cNvPr>
          <p:cNvSpPr>
            <a:spLocks noGrp="1"/>
          </p:cNvSpPr>
          <p:nvPr>
            <p:ph type="title" hasCustomPrompt="1"/>
          </p:nvPr>
        </p:nvSpPr>
        <p:spPr>
          <a:xfrm>
            <a:off x="800100" y="3950348"/>
            <a:ext cx="10591800" cy="775564"/>
          </a:xfrm>
          <a:prstGeom prst="rect">
            <a:avLst/>
          </a:prstGeom>
        </p:spPr>
        <p:txBody>
          <a:bodyPr/>
          <a:lstStyle>
            <a:lvl1pPr>
              <a:defRPr sz="5400">
                <a:solidFill>
                  <a:schemeClr val="bg1"/>
                </a:solidFill>
                <a:latin typeface="+mj-lt"/>
              </a:defRPr>
            </a:lvl1pPr>
          </a:lstStyle>
          <a:p>
            <a:r>
              <a:rPr lang="en-US"/>
              <a:t>Section Title &amp; Headline</a:t>
            </a:r>
          </a:p>
        </p:txBody>
      </p:sp>
      <p:sp>
        <p:nvSpPr>
          <p:cNvPr id="3" name="Slide Number Placeholder 2">
            <a:extLst>
              <a:ext uri="{FF2B5EF4-FFF2-40B4-BE49-F238E27FC236}">
                <a16:creationId xmlns:a16="http://schemas.microsoft.com/office/drawing/2014/main" id="{3025BF69-4B07-FF4C-AA1B-1E088976014B}"/>
              </a:ext>
            </a:extLst>
          </p:cNvPr>
          <p:cNvSpPr>
            <a:spLocks noGrp="1"/>
          </p:cNvSpPr>
          <p:nvPr>
            <p:ph type="sldNum" sz="quarter" idx="10"/>
          </p:nvPr>
        </p:nvSpPr>
        <p:spPr>
          <a:xfrm>
            <a:off x="11592897" y="6488912"/>
            <a:ext cx="307339" cy="184666"/>
          </a:xfrm>
          <a:prstGeom prst="rect">
            <a:avLst/>
          </a:prstGeom>
        </p:spPr>
        <p:txBody>
          <a:bodyPr/>
          <a:lstStyle>
            <a:lvl1pPr>
              <a:defRPr>
                <a:solidFill>
                  <a:schemeClr val="bg1"/>
                </a:solidFill>
              </a:defRPr>
            </a:lvl1pPr>
          </a:lstStyle>
          <a:p>
            <a:fld id="{48CB8F98-32D9-9E4F-BAC9-49610775ED25}" type="slidenum">
              <a:rPr lang="en-US" smtClean="0"/>
              <a:pPr/>
              <a:t>‹#›</a:t>
            </a:fld>
            <a:endParaRPr lang="en-US"/>
          </a:p>
        </p:txBody>
      </p:sp>
      <p:sp>
        <p:nvSpPr>
          <p:cNvPr id="7" name="Text Placeholder 6">
            <a:extLst>
              <a:ext uri="{FF2B5EF4-FFF2-40B4-BE49-F238E27FC236}">
                <a16:creationId xmlns:a16="http://schemas.microsoft.com/office/drawing/2014/main" id="{4526D585-121B-614E-9E4B-978BFEEEA667}"/>
              </a:ext>
            </a:extLst>
          </p:cNvPr>
          <p:cNvSpPr>
            <a:spLocks noGrp="1"/>
          </p:cNvSpPr>
          <p:nvPr>
            <p:ph type="body" sz="quarter" idx="11" hasCustomPrompt="1"/>
          </p:nvPr>
        </p:nvSpPr>
        <p:spPr>
          <a:xfrm>
            <a:off x="800100" y="3501427"/>
            <a:ext cx="5157788" cy="365125"/>
          </a:xfrm>
          <a:prstGeom prst="rect">
            <a:avLst/>
          </a:prstGeom>
        </p:spPr>
        <p:txBody>
          <a:bodyPr/>
          <a:lstStyle>
            <a:lvl1pPr marL="0" indent="0">
              <a:buNone/>
              <a:defRPr sz="2400" b="1" i="0" spc="200" baseline="0">
                <a:solidFill>
                  <a:schemeClr val="bg1">
                    <a:alpha val="60000"/>
                  </a:schemeClr>
                </a:solidFill>
                <a:latin typeface="Arial" panose="020B0604020202020204" pitchFamily="34" charset="0"/>
                <a:cs typeface="Arial" panose="020B0604020202020204" pitchFamily="34" charset="0"/>
              </a:defRPr>
            </a:lvl1pPr>
          </a:lstStyle>
          <a:p>
            <a:pPr lvl="0"/>
            <a:r>
              <a:rPr lang="en-US"/>
              <a:t>SECTION #</a:t>
            </a:r>
          </a:p>
        </p:txBody>
      </p:sp>
      <p:pic>
        <p:nvPicPr>
          <p:cNvPr id="5" name="Picture 4" descr="Text&#10;&#10;Description automatically generated with medium confidence">
            <a:extLst>
              <a:ext uri="{FF2B5EF4-FFF2-40B4-BE49-F238E27FC236}">
                <a16:creationId xmlns:a16="http://schemas.microsoft.com/office/drawing/2014/main" id="{745071D7-BA57-6171-4AA0-581F1CDDEDA1}"/>
              </a:ext>
            </a:extLst>
          </p:cNvPr>
          <p:cNvPicPr>
            <a:picLocks noChangeAspect="1"/>
          </p:cNvPicPr>
          <p:nvPr userDrawn="1"/>
        </p:nvPicPr>
        <p:blipFill>
          <a:blip r:embed="rId2">
            <a:alphaModFix/>
          </a:blip>
          <a:stretch>
            <a:fillRect/>
          </a:stretch>
        </p:blipFill>
        <p:spPr>
          <a:xfrm>
            <a:off x="3057237" y="599642"/>
            <a:ext cx="6077526" cy="1614342"/>
          </a:xfrm>
          <a:prstGeom prst="rect">
            <a:avLst/>
          </a:prstGeom>
        </p:spPr>
      </p:pic>
    </p:spTree>
    <p:extLst>
      <p:ext uri="{BB962C8B-B14F-4D97-AF65-F5344CB8AC3E}">
        <p14:creationId xmlns:p14="http://schemas.microsoft.com/office/powerpoint/2010/main" val="22803245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Section Title: Yellow">
    <p:bg>
      <p:bgPr>
        <a:solidFill>
          <a:srgbClr val="91004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509AD-4211-6545-A4C7-5F8113D0E493}"/>
              </a:ext>
            </a:extLst>
          </p:cNvPr>
          <p:cNvSpPr>
            <a:spLocks noGrp="1"/>
          </p:cNvSpPr>
          <p:nvPr>
            <p:ph type="title" hasCustomPrompt="1"/>
          </p:nvPr>
        </p:nvSpPr>
        <p:spPr>
          <a:xfrm>
            <a:off x="800100" y="3950348"/>
            <a:ext cx="10591800" cy="775564"/>
          </a:xfrm>
          <a:prstGeom prst="rect">
            <a:avLst/>
          </a:prstGeom>
        </p:spPr>
        <p:txBody>
          <a:bodyPr/>
          <a:lstStyle>
            <a:lvl1pPr>
              <a:defRPr sz="5400">
                <a:solidFill>
                  <a:schemeClr val="bg1"/>
                </a:solidFill>
                <a:latin typeface="+mj-lt"/>
              </a:defRPr>
            </a:lvl1pPr>
          </a:lstStyle>
          <a:p>
            <a:r>
              <a:rPr lang="en-US"/>
              <a:t>Section Title &amp; Headline</a:t>
            </a:r>
          </a:p>
        </p:txBody>
      </p:sp>
      <p:sp>
        <p:nvSpPr>
          <p:cNvPr id="3" name="Slide Number Placeholder 2">
            <a:extLst>
              <a:ext uri="{FF2B5EF4-FFF2-40B4-BE49-F238E27FC236}">
                <a16:creationId xmlns:a16="http://schemas.microsoft.com/office/drawing/2014/main" id="{3025BF69-4B07-FF4C-AA1B-1E088976014B}"/>
              </a:ext>
            </a:extLst>
          </p:cNvPr>
          <p:cNvSpPr>
            <a:spLocks noGrp="1"/>
          </p:cNvSpPr>
          <p:nvPr>
            <p:ph type="sldNum" sz="quarter" idx="10"/>
          </p:nvPr>
        </p:nvSpPr>
        <p:spPr>
          <a:xfrm>
            <a:off x="11592897" y="6488912"/>
            <a:ext cx="307339" cy="184666"/>
          </a:xfrm>
          <a:prstGeom prst="rect">
            <a:avLst/>
          </a:prstGeom>
        </p:spPr>
        <p:txBody>
          <a:bodyPr/>
          <a:lstStyle>
            <a:lvl1pPr>
              <a:defRPr>
                <a:solidFill>
                  <a:schemeClr val="bg1"/>
                </a:solidFill>
              </a:defRPr>
            </a:lvl1pPr>
          </a:lstStyle>
          <a:p>
            <a:fld id="{48CB8F98-32D9-9E4F-BAC9-49610775ED25}" type="slidenum">
              <a:rPr lang="en-US" smtClean="0"/>
              <a:pPr/>
              <a:t>‹#›</a:t>
            </a:fld>
            <a:endParaRPr lang="en-US"/>
          </a:p>
        </p:txBody>
      </p:sp>
      <p:sp>
        <p:nvSpPr>
          <p:cNvPr id="7" name="Text Placeholder 6">
            <a:extLst>
              <a:ext uri="{FF2B5EF4-FFF2-40B4-BE49-F238E27FC236}">
                <a16:creationId xmlns:a16="http://schemas.microsoft.com/office/drawing/2014/main" id="{4526D585-121B-614E-9E4B-978BFEEEA667}"/>
              </a:ext>
            </a:extLst>
          </p:cNvPr>
          <p:cNvSpPr>
            <a:spLocks noGrp="1"/>
          </p:cNvSpPr>
          <p:nvPr>
            <p:ph type="body" sz="quarter" idx="11" hasCustomPrompt="1"/>
          </p:nvPr>
        </p:nvSpPr>
        <p:spPr>
          <a:xfrm>
            <a:off x="800100" y="3501427"/>
            <a:ext cx="5157788" cy="365125"/>
          </a:xfrm>
          <a:prstGeom prst="rect">
            <a:avLst/>
          </a:prstGeom>
        </p:spPr>
        <p:txBody>
          <a:bodyPr/>
          <a:lstStyle>
            <a:lvl1pPr marL="0" indent="0">
              <a:buNone/>
              <a:defRPr sz="2400" b="1" i="0" spc="200" baseline="0">
                <a:solidFill>
                  <a:schemeClr val="bg1">
                    <a:alpha val="60000"/>
                  </a:schemeClr>
                </a:solidFill>
                <a:latin typeface="Arial" panose="020B0604020202020204" pitchFamily="34" charset="0"/>
                <a:cs typeface="Arial" panose="020B0604020202020204" pitchFamily="34" charset="0"/>
              </a:defRPr>
            </a:lvl1pPr>
          </a:lstStyle>
          <a:p>
            <a:pPr lvl="0"/>
            <a:r>
              <a:rPr lang="en-US"/>
              <a:t>SECTION #</a:t>
            </a:r>
          </a:p>
        </p:txBody>
      </p:sp>
      <p:sp>
        <p:nvSpPr>
          <p:cNvPr id="12" name="Text Placeholder 6">
            <a:extLst>
              <a:ext uri="{FF2B5EF4-FFF2-40B4-BE49-F238E27FC236}">
                <a16:creationId xmlns:a16="http://schemas.microsoft.com/office/drawing/2014/main" id="{A479E631-0BF4-C14C-938E-2433D302CA9E}"/>
              </a:ext>
            </a:extLst>
          </p:cNvPr>
          <p:cNvSpPr>
            <a:spLocks noGrp="1"/>
          </p:cNvSpPr>
          <p:nvPr>
            <p:ph type="body" sz="quarter" idx="13" hasCustomPrompt="1"/>
          </p:nvPr>
        </p:nvSpPr>
        <p:spPr>
          <a:xfrm>
            <a:off x="7014224" y="2137347"/>
            <a:ext cx="5157788" cy="365125"/>
          </a:xfrm>
          <a:prstGeom prst="rect">
            <a:avLst/>
          </a:prstGeom>
        </p:spPr>
        <p:txBody>
          <a:bodyPr/>
          <a:lstStyle>
            <a:lvl1pPr marL="0" indent="0">
              <a:buNone/>
              <a:defRPr sz="1600" b="1" i="0" spc="200" baseline="0">
                <a:solidFill>
                  <a:schemeClr val="bg1">
                    <a:alpha val="60000"/>
                  </a:schemeClr>
                </a:solidFill>
                <a:latin typeface="Arial" panose="020B0604020202020204" pitchFamily="34" charset="0"/>
                <a:cs typeface="Arial" panose="020B0604020202020204" pitchFamily="34" charset="0"/>
              </a:defRPr>
            </a:lvl1pPr>
          </a:lstStyle>
          <a:p>
            <a:pPr lvl="0"/>
            <a:r>
              <a:rPr lang="en-US"/>
              <a:t>PRESENTATION NAME</a:t>
            </a:r>
          </a:p>
        </p:txBody>
      </p:sp>
      <p:pic>
        <p:nvPicPr>
          <p:cNvPr id="4" name="Picture 3" descr="Text&#10;&#10;Description automatically generated with medium confidence">
            <a:extLst>
              <a:ext uri="{FF2B5EF4-FFF2-40B4-BE49-F238E27FC236}">
                <a16:creationId xmlns:a16="http://schemas.microsoft.com/office/drawing/2014/main" id="{88FA20E8-BA11-33F7-0FDB-CBE3DDA76545}"/>
              </a:ext>
            </a:extLst>
          </p:cNvPr>
          <p:cNvPicPr>
            <a:picLocks noChangeAspect="1"/>
          </p:cNvPicPr>
          <p:nvPr userDrawn="1"/>
        </p:nvPicPr>
        <p:blipFill>
          <a:blip r:embed="rId2">
            <a:alphaModFix amt="18000"/>
          </a:blip>
          <a:stretch>
            <a:fillRect/>
          </a:stretch>
        </p:blipFill>
        <p:spPr>
          <a:xfrm>
            <a:off x="3703782" y="375228"/>
            <a:ext cx="4784436" cy="1270866"/>
          </a:xfrm>
          <a:prstGeom prst="rect">
            <a:avLst/>
          </a:prstGeom>
        </p:spPr>
      </p:pic>
      <p:sp>
        <p:nvSpPr>
          <p:cNvPr id="5" name="Rectangle 4">
            <a:extLst>
              <a:ext uri="{FF2B5EF4-FFF2-40B4-BE49-F238E27FC236}">
                <a16:creationId xmlns:a16="http://schemas.microsoft.com/office/drawing/2014/main" id="{D369CF10-B473-7C42-C4CC-5856C5F5DE8D}"/>
              </a:ext>
            </a:extLst>
          </p:cNvPr>
          <p:cNvSpPr/>
          <p:nvPr userDrawn="1"/>
        </p:nvSpPr>
        <p:spPr>
          <a:xfrm>
            <a:off x="0" y="9236"/>
            <a:ext cx="12172012" cy="17518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Tree>
    <p:extLst>
      <p:ext uri="{BB962C8B-B14F-4D97-AF65-F5344CB8AC3E}">
        <p14:creationId xmlns:p14="http://schemas.microsoft.com/office/powerpoint/2010/main" val="152417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02069"/>
          </a:solidFill>
          <a:ln>
            <a:solidFill>
              <a:schemeClr val="accent1"/>
            </a:solidFill>
          </a:ln>
        </p:spPr>
        <p:txBody>
          <a:bodyPr wrap="square" lIns="0" tIns="0" rIns="0" bIns="0" rtlCol="0"/>
          <a:lstStyle/>
          <a:p>
            <a:endParaRPr sz="1800"/>
          </a:p>
        </p:txBody>
      </p:sp>
      <p:sp>
        <p:nvSpPr>
          <p:cNvPr id="4" name="Holder 4"/>
          <p:cNvSpPr>
            <a:spLocks noGrp="1"/>
          </p:cNvSpPr>
          <p:nvPr>
            <p:ph type="sldNum" sz="quarter" idx="7"/>
          </p:nvPr>
        </p:nvSpPr>
        <p:spPr>
          <a:xfrm>
            <a:off x="11592897" y="6488912"/>
            <a:ext cx="307339" cy="184666"/>
          </a:xfrm>
          <a:prstGeom prst="rect">
            <a:avLst/>
          </a:prstGeom>
        </p:spPr>
        <p:txBody>
          <a:bodyPr lIns="0" tIns="0" rIns="0" bIns="0"/>
          <a:lstStyle>
            <a:lvl1pPr>
              <a:defRPr sz="1200" b="0" i="0">
                <a:solidFill>
                  <a:srgbClr val="888888"/>
                </a:solidFill>
                <a:latin typeface="Franklin Gothic Medium"/>
                <a:cs typeface="Franklin Gothic Medium"/>
              </a:defRPr>
            </a:lvl1pPr>
          </a:lstStyle>
          <a:p>
            <a:pPr marL="115570"/>
            <a:fld id="{81D60167-4931-47E6-BA6A-407CBD079E47}" type="slidenum">
              <a:rPr lang="en-US" smtClean="0"/>
              <a:pPr marL="115570"/>
              <a:t>‹#›</a:t>
            </a:fld>
            <a:endParaRPr lang="en-US"/>
          </a:p>
        </p:txBody>
      </p:sp>
      <p:sp>
        <p:nvSpPr>
          <p:cNvPr id="2" name="Slide Number Placeholder 5">
            <a:extLst>
              <a:ext uri="{FF2B5EF4-FFF2-40B4-BE49-F238E27FC236}">
                <a16:creationId xmlns:a16="http://schemas.microsoft.com/office/drawing/2014/main" id="{8CC1A15A-A28D-7DEB-9D2C-F3EEB9353E02}"/>
              </a:ext>
            </a:extLst>
          </p:cNvPr>
          <p:cNvSpPr txBox="1">
            <a:spLocks/>
          </p:cNvSpPr>
          <p:nvPr userDrawn="1"/>
        </p:nvSpPr>
        <p:spPr>
          <a:xfrm>
            <a:off x="11585606" y="6403575"/>
            <a:ext cx="523127" cy="365125"/>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b="0" i="0" smtClean="0">
                <a:solidFill>
                  <a:schemeClr val="bg1">
                    <a:lumMod val="50000"/>
                    <a:alpha val="50000"/>
                  </a:schemeClr>
                </a:solidFill>
                <a:latin typeface="Arial" panose="020B0604020202020204" pitchFamily="34" charset="0"/>
                <a:cs typeface="Arial" panose="020B0604020202020204" pitchFamily="34" charset="0"/>
              </a:rPr>
              <a:pPr algn="ctr"/>
              <a:t>‹#›</a:t>
            </a:fld>
            <a:endParaRPr lang="en-US" b="0" i="0">
              <a:solidFill>
                <a:schemeClr val="bg1">
                  <a:lumMod val="50000"/>
                  <a:alpha val="50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87014B22-0A39-4354-C499-F8BE263304A9}"/>
              </a:ext>
            </a:extLst>
          </p:cNvPr>
          <p:cNvSpPr/>
          <p:nvPr userDrawn="1"/>
        </p:nvSpPr>
        <p:spPr>
          <a:xfrm>
            <a:off x="0" y="3640"/>
            <a:ext cx="12192000" cy="7278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51634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Section Title: Yellow">
    <p:bg>
      <p:bgPr>
        <a:solidFill>
          <a:srgbClr val="91004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509AD-4211-6545-A4C7-5F8113D0E493}"/>
              </a:ext>
            </a:extLst>
          </p:cNvPr>
          <p:cNvSpPr>
            <a:spLocks noGrp="1"/>
          </p:cNvSpPr>
          <p:nvPr>
            <p:ph type="title" hasCustomPrompt="1"/>
          </p:nvPr>
        </p:nvSpPr>
        <p:spPr>
          <a:xfrm>
            <a:off x="800100" y="3950348"/>
            <a:ext cx="10591800" cy="775564"/>
          </a:xfrm>
          <a:prstGeom prst="rect">
            <a:avLst/>
          </a:prstGeom>
        </p:spPr>
        <p:txBody>
          <a:bodyPr/>
          <a:lstStyle>
            <a:lvl1pPr>
              <a:defRPr sz="5400">
                <a:solidFill>
                  <a:schemeClr val="bg1"/>
                </a:solidFill>
                <a:latin typeface="+mj-lt"/>
              </a:defRPr>
            </a:lvl1pPr>
          </a:lstStyle>
          <a:p>
            <a:r>
              <a:rPr lang="en-US"/>
              <a:t>Section Title &amp; Headline</a:t>
            </a:r>
          </a:p>
        </p:txBody>
      </p:sp>
      <p:sp>
        <p:nvSpPr>
          <p:cNvPr id="3" name="Slide Number Placeholder 2">
            <a:extLst>
              <a:ext uri="{FF2B5EF4-FFF2-40B4-BE49-F238E27FC236}">
                <a16:creationId xmlns:a16="http://schemas.microsoft.com/office/drawing/2014/main" id="{3025BF69-4B07-FF4C-AA1B-1E088976014B}"/>
              </a:ext>
            </a:extLst>
          </p:cNvPr>
          <p:cNvSpPr>
            <a:spLocks noGrp="1"/>
          </p:cNvSpPr>
          <p:nvPr>
            <p:ph type="sldNum" sz="quarter" idx="10"/>
          </p:nvPr>
        </p:nvSpPr>
        <p:spPr>
          <a:xfrm>
            <a:off x="11592897" y="6488912"/>
            <a:ext cx="307339" cy="184666"/>
          </a:xfrm>
          <a:prstGeom prst="rect">
            <a:avLst/>
          </a:prstGeom>
        </p:spPr>
        <p:txBody>
          <a:bodyPr/>
          <a:lstStyle>
            <a:lvl1pPr>
              <a:defRPr>
                <a:solidFill>
                  <a:schemeClr val="bg1"/>
                </a:solidFill>
              </a:defRPr>
            </a:lvl1pPr>
          </a:lstStyle>
          <a:p>
            <a:fld id="{48CB8F98-32D9-9E4F-BAC9-49610775ED25}" type="slidenum">
              <a:rPr lang="en-US" smtClean="0"/>
              <a:pPr/>
              <a:t>‹#›</a:t>
            </a:fld>
            <a:endParaRPr lang="en-US"/>
          </a:p>
        </p:txBody>
      </p:sp>
      <p:sp>
        <p:nvSpPr>
          <p:cNvPr id="7" name="Text Placeholder 6">
            <a:extLst>
              <a:ext uri="{FF2B5EF4-FFF2-40B4-BE49-F238E27FC236}">
                <a16:creationId xmlns:a16="http://schemas.microsoft.com/office/drawing/2014/main" id="{4526D585-121B-614E-9E4B-978BFEEEA667}"/>
              </a:ext>
            </a:extLst>
          </p:cNvPr>
          <p:cNvSpPr>
            <a:spLocks noGrp="1"/>
          </p:cNvSpPr>
          <p:nvPr>
            <p:ph type="body" sz="quarter" idx="11" hasCustomPrompt="1"/>
          </p:nvPr>
        </p:nvSpPr>
        <p:spPr>
          <a:xfrm>
            <a:off x="800100" y="3501427"/>
            <a:ext cx="5157788" cy="365125"/>
          </a:xfrm>
          <a:prstGeom prst="rect">
            <a:avLst/>
          </a:prstGeom>
        </p:spPr>
        <p:txBody>
          <a:bodyPr/>
          <a:lstStyle>
            <a:lvl1pPr marL="0" indent="0">
              <a:buNone/>
              <a:defRPr sz="2400" b="1" i="0" spc="200" baseline="0">
                <a:solidFill>
                  <a:schemeClr val="bg1">
                    <a:alpha val="60000"/>
                  </a:schemeClr>
                </a:solidFill>
                <a:latin typeface="Arial" panose="020B0604020202020204" pitchFamily="34" charset="0"/>
                <a:cs typeface="Arial" panose="020B0604020202020204" pitchFamily="34" charset="0"/>
              </a:defRPr>
            </a:lvl1pPr>
          </a:lstStyle>
          <a:p>
            <a:pPr lvl="0"/>
            <a:r>
              <a:rPr lang="en-US"/>
              <a:t>SECTION #</a:t>
            </a:r>
          </a:p>
        </p:txBody>
      </p:sp>
      <p:pic>
        <p:nvPicPr>
          <p:cNvPr id="5" name="Picture 4" descr="Text&#10;&#10;Description automatically generated with medium confidence">
            <a:extLst>
              <a:ext uri="{FF2B5EF4-FFF2-40B4-BE49-F238E27FC236}">
                <a16:creationId xmlns:a16="http://schemas.microsoft.com/office/drawing/2014/main" id="{490FA3F9-B9DC-35E0-0322-BD146E409799}"/>
              </a:ext>
            </a:extLst>
          </p:cNvPr>
          <p:cNvPicPr>
            <a:picLocks noChangeAspect="1"/>
          </p:cNvPicPr>
          <p:nvPr userDrawn="1"/>
        </p:nvPicPr>
        <p:blipFill>
          <a:blip r:embed="rId2">
            <a:alphaModFix/>
          </a:blip>
          <a:stretch>
            <a:fillRect/>
          </a:stretch>
        </p:blipFill>
        <p:spPr>
          <a:xfrm>
            <a:off x="3057237" y="599642"/>
            <a:ext cx="6077526" cy="1614342"/>
          </a:xfrm>
          <a:prstGeom prst="rect">
            <a:avLst/>
          </a:prstGeom>
        </p:spPr>
      </p:pic>
      <p:sp>
        <p:nvSpPr>
          <p:cNvPr id="4" name="Rectangle 3">
            <a:extLst>
              <a:ext uri="{FF2B5EF4-FFF2-40B4-BE49-F238E27FC236}">
                <a16:creationId xmlns:a16="http://schemas.microsoft.com/office/drawing/2014/main" id="{748F2B21-F865-1005-483F-F17E5A5CA690}"/>
              </a:ext>
            </a:extLst>
          </p:cNvPr>
          <p:cNvSpPr/>
          <p:nvPr userDrawn="1"/>
        </p:nvSpPr>
        <p:spPr>
          <a:xfrm>
            <a:off x="0" y="9236"/>
            <a:ext cx="12192000" cy="17518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51339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3_Ending / Thank You">
    <p:bg>
      <p:bgPr>
        <a:solidFill>
          <a:srgbClr val="CB6015"/>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7348912-7FAA-864F-9EA5-464CB0ADD0E4}"/>
              </a:ext>
            </a:extLst>
          </p:cNvPr>
          <p:cNvSpPr>
            <a:spLocks noGrp="1"/>
          </p:cNvSpPr>
          <p:nvPr>
            <p:ph type="title" hasCustomPrompt="1"/>
          </p:nvPr>
        </p:nvSpPr>
        <p:spPr>
          <a:xfrm>
            <a:off x="558011" y="5244537"/>
            <a:ext cx="6319105" cy="1118139"/>
          </a:xfrm>
          <a:prstGeom prst="rect">
            <a:avLst/>
          </a:prstGeom>
        </p:spPr>
        <p:txBody>
          <a:bodyPr/>
          <a:lstStyle>
            <a:lvl1pPr algn="l">
              <a:defRPr sz="2400" b="0" i="0">
                <a:solidFill>
                  <a:schemeClr val="bg1"/>
                </a:solidFill>
                <a:latin typeface="+mj-lt"/>
                <a:cs typeface="Calibri Light" panose="020F0302020204030204" pitchFamily="34" charset="0"/>
              </a:defRPr>
            </a:lvl1pPr>
          </a:lstStyle>
          <a:p>
            <a:r>
              <a:rPr lang="en-US"/>
              <a:t>Presenter Name, Job Title</a:t>
            </a:r>
            <a:br>
              <a:rPr lang="en-US"/>
            </a:br>
            <a:r>
              <a:rPr lang="en-US"/>
              <a:t>email@AZED.gov</a:t>
            </a:r>
            <a:br>
              <a:rPr lang="en-US"/>
            </a:br>
            <a:r>
              <a:rPr lang="en-US"/>
              <a:t>(123) 456-7890</a:t>
            </a:r>
          </a:p>
        </p:txBody>
      </p:sp>
      <p:sp>
        <p:nvSpPr>
          <p:cNvPr id="3" name="Text Placeholder 2">
            <a:extLst>
              <a:ext uri="{FF2B5EF4-FFF2-40B4-BE49-F238E27FC236}">
                <a16:creationId xmlns:a16="http://schemas.microsoft.com/office/drawing/2014/main" id="{92749891-D6AC-0B45-B79E-148EFF6E1731}"/>
              </a:ext>
            </a:extLst>
          </p:cNvPr>
          <p:cNvSpPr>
            <a:spLocks noGrp="1"/>
          </p:cNvSpPr>
          <p:nvPr>
            <p:ph type="body" sz="quarter" idx="10" hasCustomPrompt="1"/>
          </p:nvPr>
        </p:nvSpPr>
        <p:spPr>
          <a:xfrm>
            <a:off x="558012" y="3892427"/>
            <a:ext cx="6319867" cy="1118139"/>
          </a:xfrm>
          <a:prstGeom prst="rect">
            <a:avLst/>
          </a:prstGeom>
        </p:spPr>
        <p:txBody>
          <a:bodyPr/>
          <a:lstStyle>
            <a:lvl1pPr marL="0" indent="0">
              <a:buNone/>
              <a:defRPr sz="7200" b="0" i="0">
                <a:solidFill>
                  <a:schemeClr val="bg1"/>
                </a:solidFill>
                <a:latin typeface="+mj-lt"/>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Thank you</a:t>
            </a:r>
          </a:p>
        </p:txBody>
      </p:sp>
      <p:cxnSp>
        <p:nvCxnSpPr>
          <p:cNvPr id="10" name="Straight Connector 9">
            <a:extLst>
              <a:ext uri="{FF2B5EF4-FFF2-40B4-BE49-F238E27FC236}">
                <a16:creationId xmlns:a16="http://schemas.microsoft.com/office/drawing/2014/main" id="{1C0430BE-2C50-5B4A-A132-E08BBF23A069}"/>
              </a:ext>
            </a:extLst>
          </p:cNvPr>
          <p:cNvCxnSpPr/>
          <p:nvPr userDrawn="1"/>
        </p:nvCxnSpPr>
        <p:spPr>
          <a:xfrm>
            <a:off x="654369" y="5010569"/>
            <a:ext cx="400314" cy="0"/>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graphical user interface&#10;&#10;Description automatically generated">
            <a:extLst>
              <a:ext uri="{FF2B5EF4-FFF2-40B4-BE49-F238E27FC236}">
                <a16:creationId xmlns:a16="http://schemas.microsoft.com/office/drawing/2014/main" id="{9DEEA27D-7D73-71F7-0B7C-AAAA93A13A2F}"/>
              </a:ext>
            </a:extLst>
          </p:cNvPr>
          <p:cNvPicPr>
            <a:picLocks noChangeAspect="1"/>
          </p:cNvPicPr>
          <p:nvPr userDrawn="1"/>
        </p:nvPicPr>
        <p:blipFill>
          <a:blip r:embed="rId2"/>
          <a:stretch>
            <a:fillRect/>
          </a:stretch>
        </p:blipFill>
        <p:spPr>
          <a:xfrm>
            <a:off x="101601" y="75232"/>
            <a:ext cx="6262254" cy="1663412"/>
          </a:xfrm>
          <a:prstGeom prst="rect">
            <a:avLst/>
          </a:prstGeom>
        </p:spPr>
      </p:pic>
    </p:spTree>
    <p:extLst>
      <p:ext uri="{BB962C8B-B14F-4D97-AF65-F5344CB8AC3E}">
        <p14:creationId xmlns:p14="http://schemas.microsoft.com/office/powerpoint/2010/main" val="27777942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CB6015"/>
        </a:solidFill>
        <a:effectLst/>
      </p:bgPr>
    </p:bg>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D5E9AF44-F74A-3EB3-A7AE-A489E078C359}"/>
              </a:ext>
            </a:extLst>
          </p:cNvPr>
          <p:cNvPicPr>
            <a:picLocks noChangeAspect="1"/>
          </p:cNvPicPr>
          <p:nvPr userDrawn="1"/>
        </p:nvPicPr>
        <p:blipFill>
          <a:blip r:embed="rId2"/>
          <a:stretch>
            <a:fillRect/>
          </a:stretch>
        </p:blipFill>
        <p:spPr>
          <a:xfrm>
            <a:off x="101601" y="75232"/>
            <a:ext cx="6262254" cy="1663412"/>
          </a:xfrm>
          <a:prstGeom prst="rect">
            <a:avLst/>
          </a:prstGeom>
        </p:spPr>
      </p:pic>
      <p:sp>
        <p:nvSpPr>
          <p:cNvPr id="5" name="Text Placeholder 2">
            <a:extLst>
              <a:ext uri="{FF2B5EF4-FFF2-40B4-BE49-F238E27FC236}">
                <a16:creationId xmlns:a16="http://schemas.microsoft.com/office/drawing/2014/main" id="{BEF87D3C-3516-6A2F-FC62-ECBEA745058C}"/>
              </a:ext>
            </a:extLst>
          </p:cNvPr>
          <p:cNvSpPr>
            <a:spLocks noGrp="1"/>
          </p:cNvSpPr>
          <p:nvPr>
            <p:ph type="body" sz="quarter" idx="10" hasCustomPrompt="1"/>
          </p:nvPr>
        </p:nvSpPr>
        <p:spPr>
          <a:xfrm>
            <a:off x="558012" y="3892427"/>
            <a:ext cx="6319867" cy="1113681"/>
          </a:xfrm>
          <a:prstGeom prst="rect">
            <a:avLst/>
          </a:prstGeom>
        </p:spPr>
        <p:txBody>
          <a:bodyPr/>
          <a:lstStyle>
            <a:lvl1pPr marL="0" indent="0">
              <a:buNone/>
              <a:defRPr sz="7200" b="0" i="0">
                <a:solidFill>
                  <a:schemeClr val="bg1"/>
                </a:solidFill>
                <a:latin typeface="+mj-lt"/>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Thank you</a:t>
            </a:r>
          </a:p>
        </p:txBody>
      </p:sp>
      <p:sp>
        <p:nvSpPr>
          <p:cNvPr id="6" name="Title 1">
            <a:extLst>
              <a:ext uri="{FF2B5EF4-FFF2-40B4-BE49-F238E27FC236}">
                <a16:creationId xmlns:a16="http://schemas.microsoft.com/office/drawing/2014/main" id="{DC5AE492-2686-A91E-FFAB-73421C329D7C}"/>
              </a:ext>
            </a:extLst>
          </p:cNvPr>
          <p:cNvSpPr>
            <a:spLocks noGrp="1"/>
          </p:cNvSpPr>
          <p:nvPr>
            <p:ph type="title" hasCustomPrompt="1"/>
          </p:nvPr>
        </p:nvSpPr>
        <p:spPr>
          <a:xfrm>
            <a:off x="558011" y="5244537"/>
            <a:ext cx="6319105" cy="1118139"/>
          </a:xfrm>
          <a:prstGeom prst="rect">
            <a:avLst/>
          </a:prstGeom>
        </p:spPr>
        <p:txBody>
          <a:bodyPr/>
          <a:lstStyle>
            <a:lvl1pPr algn="l">
              <a:defRPr sz="2400" b="0" i="0">
                <a:solidFill>
                  <a:schemeClr val="bg1"/>
                </a:solidFill>
                <a:latin typeface="+mj-lt"/>
                <a:cs typeface="Calibri Light" panose="020F0302020204030204" pitchFamily="34" charset="0"/>
              </a:defRPr>
            </a:lvl1pPr>
          </a:lstStyle>
          <a:p>
            <a:r>
              <a:rPr lang="en-US"/>
              <a:t>Presenter Name, Job Title</a:t>
            </a:r>
            <a:br>
              <a:rPr lang="en-US"/>
            </a:br>
            <a:r>
              <a:rPr lang="en-US"/>
              <a:t>email@AZED.gov</a:t>
            </a:r>
            <a:br>
              <a:rPr lang="en-US"/>
            </a:br>
            <a:r>
              <a:rPr lang="en-US"/>
              <a:t>(123) 456-7890</a:t>
            </a:r>
          </a:p>
        </p:txBody>
      </p:sp>
      <p:sp>
        <p:nvSpPr>
          <p:cNvPr id="2" name="Rectangle 1">
            <a:extLst>
              <a:ext uri="{FF2B5EF4-FFF2-40B4-BE49-F238E27FC236}">
                <a16:creationId xmlns:a16="http://schemas.microsoft.com/office/drawing/2014/main" id="{6DBED3F2-8320-5696-D810-14A59FA35121}"/>
              </a:ext>
            </a:extLst>
          </p:cNvPr>
          <p:cNvSpPr/>
          <p:nvPr userDrawn="1"/>
        </p:nvSpPr>
        <p:spPr>
          <a:xfrm>
            <a:off x="0" y="3640"/>
            <a:ext cx="12192000" cy="7278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57782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0_Section Title: Yellow">
    <p:bg>
      <p:bgPr>
        <a:solidFill>
          <a:srgbClr val="002D7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509AD-4211-6545-A4C7-5F8113D0E493}"/>
              </a:ext>
            </a:extLst>
          </p:cNvPr>
          <p:cNvSpPr>
            <a:spLocks noGrp="1"/>
          </p:cNvSpPr>
          <p:nvPr>
            <p:ph type="title" hasCustomPrompt="1"/>
          </p:nvPr>
        </p:nvSpPr>
        <p:spPr>
          <a:xfrm>
            <a:off x="800100" y="3950348"/>
            <a:ext cx="10591800" cy="775564"/>
          </a:xfrm>
          <a:prstGeom prst="rect">
            <a:avLst/>
          </a:prstGeom>
        </p:spPr>
        <p:txBody>
          <a:bodyPr/>
          <a:lstStyle>
            <a:lvl1pPr>
              <a:defRPr sz="5400">
                <a:solidFill>
                  <a:schemeClr val="bg1"/>
                </a:solidFill>
                <a:latin typeface="+mj-lt"/>
              </a:defRPr>
            </a:lvl1pPr>
          </a:lstStyle>
          <a:p>
            <a:r>
              <a:rPr lang="en-US"/>
              <a:t>Section Title &amp; Headline</a:t>
            </a:r>
          </a:p>
        </p:txBody>
      </p:sp>
      <p:sp>
        <p:nvSpPr>
          <p:cNvPr id="3" name="Slide Number Placeholder 2">
            <a:extLst>
              <a:ext uri="{FF2B5EF4-FFF2-40B4-BE49-F238E27FC236}">
                <a16:creationId xmlns:a16="http://schemas.microsoft.com/office/drawing/2014/main" id="{3025BF69-4B07-FF4C-AA1B-1E088976014B}"/>
              </a:ext>
            </a:extLst>
          </p:cNvPr>
          <p:cNvSpPr>
            <a:spLocks noGrp="1"/>
          </p:cNvSpPr>
          <p:nvPr>
            <p:ph type="sldNum" sz="quarter" idx="10"/>
          </p:nvPr>
        </p:nvSpPr>
        <p:spPr>
          <a:xfrm>
            <a:off x="11592897" y="6488912"/>
            <a:ext cx="307339" cy="184666"/>
          </a:xfrm>
          <a:prstGeom prst="rect">
            <a:avLst/>
          </a:prstGeom>
        </p:spPr>
        <p:txBody>
          <a:bodyPr/>
          <a:lstStyle>
            <a:lvl1pPr>
              <a:defRPr>
                <a:solidFill>
                  <a:schemeClr val="bg1"/>
                </a:solidFill>
              </a:defRPr>
            </a:lvl1pPr>
          </a:lstStyle>
          <a:p>
            <a:fld id="{48CB8F98-32D9-9E4F-BAC9-49610775ED25}" type="slidenum">
              <a:rPr lang="en-US" smtClean="0"/>
              <a:pPr/>
              <a:t>‹#›</a:t>
            </a:fld>
            <a:endParaRPr lang="en-US"/>
          </a:p>
        </p:txBody>
      </p:sp>
      <p:sp>
        <p:nvSpPr>
          <p:cNvPr id="7" name="Text Placeholder 6">
            <a:extLst>
              <a:ext uri="{FF2B5EF4-FFF2-40B4-BE49-F238E27FC236}">
                <a16:creationId xmlns:a16="http://schemas.microsoft.com/office/drawing/2014/main" id="{4526D585-121B-614E-9E4B-978BFEEEA667}"/>
              </a:ext>
            </a:extLst>
          </p:cNvPr>
          <p:cNvSpPr>
            <a:spLocks noGrp="1"/>
          </p:cNvSpPr>
          <p:nvPr>
            <p:ph type="body" sz="quarter" idx="11" hasCustomPrompt="1"/>
          </p:nvPr>
        </p:nvSpPr>
        <p:spPr>
          <a:xfrm>
            <a:off x="800100" y="3501427"/>
            <a:ext cx="5157788" cy="365125"/>
          </a:xfrm>
          <a:prstGeom prst="rect">
            <a:avLst/>
          </a:prstGeom>
        </p:spPr>
        <p:txBody>
          <a:bodyPr/>
          <a:lstStyle>
            <a:lvl1pPr marL="0" indent="0">
              <a:buNone/>
              <a:defRPr sz="2400" b="1" i="0" spc="200" baseline="0">
                <a:solidFill>
                  <a:schemeClr val="bg1">
                    <a:alpha val="60000"/>
                  </a:schemeClr>
                </a:solidFill>
                <a:latin typeface="Arial" panose="020B0604020202020204" pitchFamily="34" charset="0"/>
                <a:cs typeface="Arial" panose="020B0604020202020204" pitchFamily="34" charset="0"/>
              </a:defRPr>
            </a:lvl1pPr>
          </a:lstStyle>
          <a:p>
            <a:pPr lvl="0"/>
            <a:r>
              <a:rPr lang="en-US"/>
              <a:t>SECTION #</a:t>
            </a:r>
          </a:p>
        </p:txBody>
      </p:sp>
      <p:sp>
        <p:nvSpPr>
          <p:cNvPr id="11" name="Picture Placeholder 10">
            <a:extLst>
              <a:ext uri="{FF2B5EF4-FFF2-40B4-BE49-F238E27FC236}">
                <a16:creationId xmlns:a16="http://schemas.microsoft.com/office/drawing/2014/main" id="{A21F4DCF-7770-0B45-B9A0-2CE48DEF1EF3}"/>
              </a:ext>
            </a:extLst>
          </p:cNvPr>
          <p:cNvSpPr>
            <a:spLocks noGrp="1"/>
          </p:cNvSpPr>
          <p:nvPr>
            <p:ph type="pic" sz="quarter" idx="12" hasCustomPrompt="1"/>
          </p:nvPr>
        </p:nvSpPr>
        <p:spPr>
          <a:xfrm>
            <a:off x="8193088" y="723900"/>
            <a:ext cx="3998912" cy="4618038"/>
          </a:xfrm>
          <a:prstGeom prst="rect">
            <a:avLst/>
          </a:prstGeom>
        </p:spPr>
        <p:txBody>
          <a:bodyPr anchor="ctr"/>
          <a:lstStyle>
            <a:lvl1pPr marL="0" indent="0" algn="ctr">
              <a:buNone/>
              <a:defRPr b="1"/>
            </a:lvl1pPr>
          </a:lstStyle>
          <a:p>
            <a:r>
              <a:rPr lang="en-US"/>
              <a:t>Insert Icon Here</a:t>
            </a:r>
            <a:br>
              <a:rPr lang="en-US"/>
            </a:br>
            <a:r>
              <a:rPr lang="en-US"/>
              <a:t>If Wanted</a:t>
            </a:r>
          </a:p>
        </p:txBody>
      </p:sp>
      <p:sp>
        <p:nvSpPr>
          <p:cNvPr id="12" name="Text Placeholder 6">
            <a:extLst>
              <a:ext uri="{FF2B5EF4-FFF2-40B4-BE49-F238E27FC236}">
                <a16:creationId xmlns:a16="http://schemas.microsoft.com/office/drawing/2014/main" id="{A479E631-0BF4-C14C-938E-2433D302CA9E}"/>
              </a:ext>
            </a:extLst>
          </p:cNvPr>
          <p:cNvSpPr>
            <a:spLocks noGrp="1"/>
          </p:cNvSpPr>
          <p:nvPr>
            <p:ph type="body" sz="quarter" idx="13" hasCustomPrompt="1"/>
          </p:nvPr>
        </p:nvSpPr>
        <p:spPr>
          <a:xfrm>
            <a:off x="800100" y="803495"/>
            <a:ext cx="5157788" cy="365125"/>
          </a:xfrm>
          <a:prstGeom prst="rect">
            <a:avLst/>
          </a:prstGeom>
        </p:spPr>
        <p:txBody>
          <a:bodyPr/>
          <a:lstStyle>
            <a:lvl1pPr marL="0" indent="0">
              <a:buNone/>
              <a:defRPr sz="1600" b="1" i="0" spc="200" baseline="0">
                <a:solidFill>
                  <a:schemeClr val="bg1">
                    <a:alpha val="60000"/>
                  </a:schemeClr>
                </a:solidFill>
                <a:latin typeface="Arial" panose="020B0604020202020204" pitchFamily="34" charset="0"/>
                <a:cs typeface="Arial" panose="020B0604020202020204" pitchFamily="34" charset="0"/>
              </a:defRPr>
            </a:lvl1pPr>
          </a:lstStyle>
          <a:p>
            <a:pPr lvl="0"/>
            <a:r>
              <a:rPr lang="en-US"/>
              <a:t>PRESENTATION NAME</a:t>
            </a:r>
          </a:p>
        </p:txBody>
      </p:sp>
    </p:spTree>
    <p:extLst>
      <p:ext uri="{BB962C8B-B14F-4D97-AF65-F5344CB8AC3E}">
        <p14:creationId xmlns:p14="http://schemas.microsoft.com/office/powerpoint/2010/main" val="1346824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6_Presentation Cover 01">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69C0FE92-69A0-7346-82E8-5E8449C3DD0F}"/>
              </a:ext>
            </a:extLst>
          </p:cNvPr>
          <p:cNvSpPr>
            <a:spLocks noGrp="1"/>
          </p:cNvSpPr>
          <p:nvPr>
            <p:ph type="body" sz="quarter" idx="11" hasCustomPrompt="1"/>
          </p:nvPr>
        </p:nvSpPr>
        <p:spPr>
          <a:xfrm>
            <a:off x="381210" y="2690456"/>
            <a:ext cx="11429579" cy="681038"/>
          </a:xfrm>
          <a:prstGeom prst="rect">
            <a:avLst/>
          </a:prstGeom>
        </p:spPr>
        <p:txBody>
          <a:bodyPr/>
          <a:lstStyle>
            <a:lvl1pPr marL="0" indent="0" algn="l">
              <a:buNone/>
              <a:defRPr sz="4000" b="0" i="0">
                <a:solidFill>
                  <a:srgbClr val="002D72"/>
                </a:solidFill>
                <a:latin typeface="Arial" panose="020B0604020202020204" pitchFamily="34" charset="0"/>
                <a:cs typeface="Arial" panose="020B0604020202020204" pitchFamily="34" charset="0"/>
              </a:defRPr>
            </a:lvl1pPr>
          </a:lstStyle>
          <a:p>
            <a:pPr lvl="0"/>
            <a:r>
              <a:rPr lang="en-US"/>
              <a:t>Subtitle Goes Here</a:t>
            </a:r>
          </a:p>
        </p:txBody>
      </p:sp>
      <p:pic>
        <p:nvPicPr>
          <p:cNvPr id="3" name="Picture 2" descr="Text&#10;&#10;Description automatically generated with medium confidence">
            <a:extLst>
              <a:ext uri="{FF2B5EF4-FFF2-40B4-BE49-F238E27FC236}">
                <a16:creationId xmlns:a16="http://schemas.microsoft.com/office/drawing/2014/main" id="{3C96DE39-71D4-9A84-9D38-B8EB4B6F5B8B}"/>
              </a:ext>
            </a:extLst>
          </p:cNvPr>
          <p:cNvPicPr>
            <a:picLocks noChangeAspect="1"/>
          </p:cNvPicPr>
          <p:nvPr userDrawn="1"/>
        </p:nvPicPr>
        <p:blipFill>
          <a:blip r:embed="rId2"/>
          <a:stretch>
            <a:fillRect/>
          </a:stretch>
        </p:blipFill>
        <p:spPr>
          <a:xfrm>
            <a:off x="3620652" y="4996873"/>
            <a:ext cx="4950696" cy="1315028"/>
          </a:xfrm>
          <a:prstGeom prst="rect">
            <a:avLst/>
          </a:prstGeom>
        </p:spPr>
      </p:pic>
      <p:sp>
        <p:nvSpPr>
          <p:cNvPr id="2" name="Title 1">
            <a:extLst>
              <a:ext uri="{FF2B5EF4-FFF2-40B4-BE49-F238E27FC236}">
                <a16:creationId xmlns:a16="http://schemas.microsoft.com/office/drawing/2014/main" id="{15014336-B6A2-60B3-8F79-0F2128C6D9CF}"/>
              </a:ext>
            </a:extLst>
          </p:cNvPr>
          <p:cNvSpPr>
            <a:spLocks noGrp="1"/>
          </p:cNvSpPr>
          <p:nvPr>
            <p:ph type="title"/>
          </p:nvPr>
        </p:nvSpPr>
        <p:spPr>
          <a:xfrm>
            <a:off x="838199" y="1065077"/>
            <a:ext cx="10515600" cy="1325563"/>
          </a:xfrm>
        </p:spPr>
        <p:txBody>
          <a:bodyPr>
            <a:noAutofit/>
          </a:bodyPr>
          <a:lstStyle>
            <a:lvl1pPr>
              <a:defRPr sz="4800"/>
            </a:lvl1pPr>
          </a:lstStyle>
          <a:p>
            <a:r>
              <a:rPr lang="en-US"/>
              <a:t>Click to edit Master title style</a:t>
            </a:r>
          </a:p>
        </p:txBody>
      </p:sp>
    </p:spTree>
    <p:extLst>
      <p:ext uri="{BB962C8B-B14F-4D97-AF65-F5344CB8AC3E}">
        <p14:creationId xmlns:p14="http://schemas.microsoft.com/office/powerpoint/2010/main" val="3799746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resentation Cover 01">
    <p:bg>
      <p:bgPr>
        <a:solidFill>
          <a:schemeClr val="bg1"/>
        </a:solidFill>
        <a:effectLst/>
      </p:bgPr>
    </p:bg>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D82FDE86-A9CF-44D9-FFDB-866B364826E7}"/>
              </a:ext>
            </a:extLst>
          </p:cNvPr>
          <p:cNvPicPr>
            <a:picLocks noChangeAspect="1"/>
          </p:cNvPicPr>
          <p:nvPr userDrawn="1"/>
        </p:nvPicPr>
        <p:blipFill>
          <a:blip r:embed="rId2">
            <a:alphaModFix/>
          </a:blip>
          <a:stretch>
            <a:fillRect/>
          </a:stretch>
        </p:blipFill>
        <p:spPr>
          <a:xfrm>
            <a:off x="273400" y="203200"/>
            <a:ext cx="1061315" cy="1057045"/>
          </a:xfrm>
          <a:prstGeom prst="ellipse">
            <a:avLst/>
          </a:prstGeom>
          <a:blipFill dpi="0" rotWithShape="1">
            <a:blip r:embed="rId2">
              <a:alphaModFix/>
            </a:blip>
            <a:srcRect/>
            <a:stretch>
              <a:fillRect/>
            </a:stretch>
          </a:blipFill>
        </p:spPr>
      </p:pic>
      <p:sp>
        <p:nvSpPr>
          <p:cNvPr id="5" name="Content Placeholder 4">
            <a:extLst>
              <a:ext uri="{FF2B5EF4-FFF2-40B4-BE49-F238E27FC236}">
                <a16:creationId xmlns:a16="http://schemas.microsoft.com/office/drawing/2014/main" id="{9AE2B411-6165-0AB8-D13E-94E836D61878}"/>
              </a:ext>
            </a:extLst>
          </p:cNvPr>
          <p:cNvSpPr>
            <a:spLocks noGrp="1"/>
          </p:cNvSpPr>
          <p:nvPr>
            <p:ph sz="quarter" idx="10"/>
          </p:nvPr>
        </p:nvSpPr>
        <p:spPr>
          <a:xfrm>
            <a:off x="886618" y="1634836"/>
            <a:ext cx="10418763" cy="4516582"/>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FA9F11B7-CDF9-116F-DF4A-4B44FDBE4622}"/>
              </a:ext>
            </a:extLst>
          </p:cNvPr>
          <p:cNvSpPr>
            <a:spLocks noGrp="1"/>
          </p:cNvSpPr>
          <p:nvPr>
            <p:ph type="title"/>
          </p:nvPr>
        </p:nvSpPr>
        <p:spPr>
          <a:xfrm>
            <a:off x="1993010" y="485500"/>
            <a:ext cx="9443652" cy="553998"/>
          </a:xfrm>
          <a:prstGeom prst="rect">
            <a:avLst/>
          </a:prstGeom>
        </p:spPr>
        <p:txBody>
          <a:bodyPr/>
          <a:lstStyle>
            <a:lvl1pPr>
              <a:defRPr sz="3600" b="1">
                <a:latin typeface="+mj-lt"/>
              </a:defRPr>
            </a:lvl1pPr>
          </a:lstStyle>
          <a:p>
            <a:r>
              <a:rPr lang="en-US"/>
              <a:t>Click to edit Master title style</a:t>
            </a:r>
          </a:p>
        </p:txBody>
      </p:sp>
    </p:spTree>
    <p:extLst>
      <p:ext uri="{BB962C8B-B14F-4D97-AF65-F5344CB8AC3E}">
        <p14:creationId xmlns:p14="http://schemas.microsoft.com/office/powerpoint/2010/main" val="3518457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Presentation Cover 01">
    <p:bg>
      <p:bgPr>
        <a:solidFill>
          <a:schemeClr val="bg1"/>
        </a:solidFill>
        <a:effectLst/>
      </p:bgPr>
    </p:bg>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D82FDE86-A9CF-44D9-FFDB-866B364826E7}"/>
              </a:ext>
            </a:extLst>
          </p:cNvPr>
          <p:cNvPicPr>
            <a:picLocks noChangeAspect="1"/>
          </p:cNvPicPr>
          <p:nvPr userDrawn="1"/>
        </p:nvPicPr>
        <p:blipFill>
          <a:blip r:embed="rId2">
            <a:alphaModFix/>
          </a:blip>
          <a:stretch>
            <a:fillRect/>
          </a:stretch>
        </p:blipFill>
        <p:spPr>
          <a:xfrm>
            <a:off x="10906004" y="5689711"/>
            <a:ext cx="1061315" cy="1057045"/>
          </a:xfrm>
          <a:prstGeom prst="ellipse">
            <a:avLst/>
          </a:prstGeom>
          <a:blipFill dpi="0" rotWithShape="1">
            <a:blip r:embed="rId2">
              <a:alphaModFix/>
            </a:blip>
            <a:srcRect/>
            <a:stretch>
              <a:fillRect/>
            </a:stretch>
          </a:blipFill>
        </p:spPr>
      </p:pic>
      <p:sp>
        <p:nvSpPr>
          <p:cNvPr id="5" name="Content Placeholder 4">
            <a:extLst>
              <a:ext uri="{FF2B5EF4-FFF2-40B4-BE49-F238E27FC236}">
                <a16:creationId xmlns:a16="http://schemas.microsoft.com/office/drawing/2014/main" id="{9AE2B411-6165-0AB8-D13E-94E836D61878}"/>
              </a:ext>
            </a:extLst>
          </p:cNvPr>
          <p:cNvSpPr>
            <a:spLocks noGrp="1"/>
          </p:cNvSpPr>
          <p:nvPr>
            <p:ph sz="quarter" idx="10"/>
          </p:nvPr>
        </p:nvSpPr>
        <p:spPr>
          <a:xfrm>
            <a:off x="886618" y="1634836"/>
            <a:ext cx="10418763" cy="4516582"/>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FA9F11B7-CDF9-116F-DF4A-4B44FDBE4622}"/>
              </a:ext>
            </a:extLst>
          </p:cNvPr>
          <p:cNvSpPr>
            <a:spLocks noGrp="1"/>
          </p:cNvSpPr>
          <p:nvPr>
            <p:ph type="title"/>
          </p:nvPr>
        </p:nvSpPr>
        <p:spPr>
          <a:xfrm>
            <a:off x="1697447" y="485500"/>
            <a:ext cx="9443652" cy="553998"/>
          </a:xfrm>
          <a:prstGeom prst="rect">
            <a:avLst/>
          </a:prstGeom>
        </p:spPr>
        <p:txBody>
          <a:bodyPr/>
          <a:lstStyle>
            <a:lvl1pPr>
              <a:defRPr sz="3600" b="1">
                <a:latin typeface="+mj-lt"/>
              </a:defRPr>
            </a:lvl1pPr>
          </a:lstStyle>
          <a:p>
            <a:r>
              <a:rPr lang="en-US"/>
              <a:t>Click to edit Master title style</a:t>
            </a:r>
          </a:p>
        </p:txBody>
      </p:sp>
    </p:spTree>
    <p:extLst>
      <p:ext uri="{BB962C8B-B14F-4D97-AF65-F5344CB8AC3E}">
        <p14:creationId xmlns:p14="http://schemas.microsoft.com/office/powerpoint/2010/main" val="2294952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_Presentation Cover 01">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05DB0BC-7CA3-484F-A266-C1A77C2E6CBF}"/>
              </a:ext>
            </a:extLst>
          </p:cNvPr>
          <p:cNvSpPr>
            <a:spLocks noGrp="1"/>
          </p:cNvSpPr>
          <p:nvPr>
            <p:ph type="title" hasCustomPrompt="1"/>
          </p:nvPr>
        </p:nvSpPr>
        <p:spPr>
          <a:xfrm>
            <a:off x="762000" y="4555836"/>
            <a:ext cx="11430000" cy="749735"/>
          </a:xfrm>
          <a:prstGeom prst="rect">
            <a:avLst/>
          </a:prstGeom>
        </p:spPr>
        <p:txBody>
          <a:bodyPr/>
          <a:lstStyle>
            <a:lvl1pPr algn="l">
              <a:defRPr sz="6000" b="1" i="0">
                <a:solidFill>
                  <a:srgbClr val="002D72"/>
                </a:solidFill>
                <a:latin typeface="+mj-lt"/>
                <a:cs typeface="Calibri" panose="020F0502020204030204" pitchFamily="34" charset="0"/>
              </a:defRPr>
            </a:lvl1pPr>
          </a:lstStyle>
          <a:p>
            <a:r>
              <a:rPr lang="en-US"/>
              <a:t>Presentation Title Here</a:t>
            </a:r>
          </a:p>
        </p:txBody>
      </p:sp>
      <p:sp>
        <p:nvSpPr>
          <p:cNvPr id="12" name="Text Placeholder 11">
            <a:extLst>
              <a:ext uri="{FF2B5EF4-FFF2-40B4-BE49-F238E27FC236}">
                <a16:creationId xmlns:a16="http://schemas.microsoft.com/office/drawing/2014/main" id="{69C0FE92-69A0-7346-82E8-5E8449C3DD0F}"/>
              </a:ext>
            </a:extLst>
          </p:cNvPr>
          <p:cNvSpPr>
            <a:spLocks noGrp="1"/>
          </p:cNvSpPr>
          <p:nvPr>
            <p:ph type="body" sz="quarter" idx="11" hasCustomPrompt="1"/>
          </p:nvPr>
        </p:nvSpPr>
        <p:spPr>
          <a:xfrm>
            <a:off x="762000" y="5620101"/>
            <a:ext cx="11429579" cy="681038"/>
          </a:xfrm>
          <a:prstGeom prst="rect">
            <a:avLst/>
          </a:prstGeom>
        </p:spPr>
        <p:txBody>
          <a:bodyPr/>
          <a:lstStyle>
            <a:lvl1pPr marL="0" indent="0" algn="l">
              <a:buNone/>
              <a:defRPr sz="4000" b="0" i="0">
                <a:solidFill>
                  <a:srgbClr val="002D72"/>
                </a:solidFill>
                <a:latin typeface="Arial" panose="020B0604020202020204" pitchFamily="34" charset="0"/>
                <a:cs typeface="Arial" panose="020B0604020202020204" pitchFamily="34" charset="0"/>
              </a:defRPr>
            </a:lvl1pPr>
          </a:lstStyle>
          <a:p>
            <a:pPr lvl="0"/>
            <a:r>
              <a:rPr lang="en-US"/>
              <a:t>Subtitle Goes Here</a:t>
            </a:r>
          </a:p>
        </p:txBody>
      </p:sp>
      <p:pic>
        <p:nvPicPr>
          <p:cNvPr id="3" name="Picture 2" descr="Logo&#10;&#10;Description automatically generated">
            <a:extLst>
              <a:ext uri="{FF2B5EF4-FFF2-40B4-BE49-F238E27FC236}">
                <a16:creationId xmlns:a16="http://schemas.microsoft.com/office/drawing/2014/main" id="{0D00822A-C013-2EE3-C861-2A1A8C78C7C6}"/>
              </a:ext>
            </a:extLst>
          </p:cNvPr>
          <p:cNvPicPr>
            <a:picLocks noChangeAspect="1"/>
          </p:cNvPicPr>
          <p:nvPr userDrawn="1"/>
        </p:nvPicPr>
        <p:blipFill>
          <a:blip r:embed="rId2"/>
          <a:stretch>
            <a:fillRect/>
          </a:stretch>
        </p:blipFill>
        <p:spPr>
          <a:xfrm>
            <a:off x="4932218" y="434046"/>
            <a:ext cx="2327564" cy="2327564"/>
          </a:xfrm>
          <a:prstGeom prst="rect">
            <a:avLst/>
          </a:prstGeom>
        </p:spPr>
      </p:pic>
    </p:spTree>
    <p:extLst>
      <p:ext uri="{BB962C8B-B14F-4D97-AF65-F5344CB8AC3E}">
        <p14:creationId xmlns:p14="http://schemas.microsoft.com/office/powerpoint/2010/main" val="376265417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12069"/>
          </a:solidFill>
          <a:ln>
            <a:solidFill>
              <a:srgbClr val="012169"/>
            </a:solidFill>
          </a:ln>
        </p:spPr>
        <p:txBody>
          <a:bodyPr wrap="square" lIns="0" tIns="0" rIns="0" bIns="0" rtlCol="0"/>
          <a:lstStyle/>
          <a:p>
            <a:endParaRPr sz="1800"/>
          </a:p>
        </p:txBody>
      </p:sp>
      <p:sp>
        <p:nvSpPr>
          <p:cNvPr id="4" name="Title Placeholder 3">
            <a:extLst>
              <a:ext uri="{FF2B5EF4-FFF2-40B4-BE49-F238E27FC236}">
                <a16:creationId xmlns:a16="http://schemas.microsoft.com/office/drawing/2014/main" id="{B05BF5C8-9F52-6964-EB50-DB2420ED16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5" name="Text Placeholder 4">
            <a:extLst>
              <a:ext uri="{FF2B5EF4-FFF2-40B4-BE49-F238E27FC236}">
                <a16:creationId xmlns:a16="http://schemas.microsoft.com/office/drawing/2014/main" id="{CE6A9310-064C-CC13-3C3A-5CAD41FEF1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787AF73E-31F4-ECF0-4425-30A536641D28}"/>
              </a:ext>
            </a:extLst>
          </p:cNvPr>
          <p:cNvSpPr/>
          <p:nvPr userDrawn="1"/>
        </p:nvSpPr>
        <p:spPr>
          <a:xfrm>
            <a:off x="0" y="3640"/>
            <a:ext cx="12192000" cy="7278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942994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682" r:id="rId7"/>
    <p:sldLayoutId id="2147483791" r:id="rId8"/>
    <p:sldLayoutId id="2147483757" r:id="rId9"/>
    <p:sldLayoutId id="2147483749" r:id="rId10"/>
    <p:sldLayoutId id="2147483747" r:id="rId11"/>
    <p:sldLayoutId id="2147483684" r:id="rId12"/>
    <p:sldLayoutId id="2147483750" r:id="rId13"/>
    <p:sldLayoutId id="2147483758" r:id="rId14"/>
    <p:sldLayoutId id="2147483771" r:id="rId15"/>
    <p:sldLayoutId id="2147483766" r:id="rId16"/>
    <p:sldLayoutId id="2147483797" r:id="rId17"/>
    <p:sldLayoutId id="2147483759" r:id="rId18"/>
    <p:sldLayoutId id="2147483798" r:id="rId19"/>
    <p:sldLayoutId id="2147483685" r:id="rId20"/>
    <p:sldLayoutId id="2147483751" r:id="rId21"/>
    <p:sldLayoutId id="2147483760" r:id="rId22"/>
    <p:sldLayoutId id="2147483761" r:id="rId23"/>
    <p:sldLayoutId id="2147483686" r:id="rId24"/>
    <p:sldLayoutId id="2147483769" r:id="rId25"/>
    <p:sldLayoutId id="2147483762" r:id="rId26"/>
    <p:sldLayoutId id="2147483768" r:id="rId27"/>
    <p:sldLayoutId id="2147483763" r:id="rId28"/>
    <p:sldLayoutId id="2147483666" r:id="rId29"/>
    <p:sldLayoutId id="2147483793" r:id="rId30"/>
    <p:sldLayoutId id="2147483772" r:id="rId31"/>
    <p:sldLayoutId id="2147483687" r:id="rId32"/>
    <p:sldLayoutId id="2147483794" r:id="rId33"/>
    <p:sldLayoutId id="2147483774" r:id="rId34"/>
    <p:sldLayoutId id="2147483688" r:id="rId35"/>
    <p:sldLayoutId id="2147483795" r:id="rId36"/>
    <p:sldLayoutId id="2147483773" r:id="rId37"/>
    <p:sldLayoutId id="2147483650" r:id="rId38"/>
    <p:sldLayoutId id="2147483683" r:id="rId39"/>
    <p:sldLayoutId id="2147483742" r:id="rId40"/>
    <p:sldLayoutId id="2147483679" r:id="rId41"/>
    <p:sldLayoutId id="2147483692" r:id="rId42"/>
    <p:sldLayoutId id="2147483753" r:id="rId43"/>
    <p:sldLayoutId id="2147483796" r:id="rId44"/>
    <p:sldLayoutId id="2147483754" r:id="rId45"/>
    <p:sldLayoutId id="2147483792" r:id="rId46"/>
    <p:sldLayoutId id="2147483740" r:id="rId47"/>
    <p:sldLayoutId id="2147483755" r:id="rId48"/>
    <p:sldLayoutId id="2147483741" r:id="rId49"/>
    <p:sldLayoutId id="2147483756" r:id="rId50"/>
    <p:sldLayoutId id="2147483775" r:id="rId51"/>
    <p:sldLayoutId id="2147483776" r:id="rId52"/>
    <p:sldLayoutId id="2147483764" r:id="rId53"/>
  </p:sldLayoutIdLst>
  <p:txStyles>
    <p:titleStyle>
      <a:lvl1pPr eaLnBrk="1" hangingPunct="1">
        <a:defRPr sz="3600" b="1">
          <a:solidFill>
            <a:schemeClr val="accent1"/>
          </a:solidFill>
          <a:latin typeface="+mj-lt"/>
          <a:ea typeface="+mj-ea"/>
          <a:cs typeface="+mj-cs"/>
        </a:defRPr>
      </a:lvl1pPr>
    </p:titleStyle>
    <p:bodyStyle>
      <a:lvl1pPr marL="0" eaLnBrk="1" hangingPunct="1">
        <a:defRPr sz="2400" b="1">
          <a:latin typeface="+mj-lt"/>
          <a:ea typeface="+mn-ea"/>
          <a:cs typeface="+mn-cs"/>
        </a:defRPr>
      </a:lvl1pPr>
      <a:lvl2pPr marL="457200" eaLnBrk="1" hangingPunct="1">
        <a:defRPr sz="2400">
          <a:latin typeface="+mn-lt"/>
          <a:ea typeface="+mn-ea"/>
          <a:cs typeface="+mn-cs"/>
        </a:defRPr>
      </a:lvl2pPr>
      <a:lvl3pPr marL="914400" eaLnBrk="1" hangingPunct="1">
        <a:defRPr sz="2400">
          <a:latin typeface="+mn-lt"/>
          <a:ea typeface="+mn-ea"/>
          <a:cs typeface="+mn-cs"/>
        </a:defRPr>
      </a:lvl3pPr>
      <a:lvl4pPr marL="1371600" eaLnBrk="1" hangingPunct="1">
        <a:defRPr sz="2400">
          <a:latin typeface="+mn-lt"/>
          <a:ea typeface="+mn-ea"/>
          <a:cs typeface="+mn-cs"/>
        </a:defRPr>
      </a:lvl4pPr>
      <a:lvl5pPr marL="1828800" eaLnBrk="1" hangingPunct="1">
        <a:defRPr sz="2400">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BD37BE8A-50D5-AF41-09C1-144116EF84AB}"/>
              </a:ext>
            </a:extLst>
          </p:cNvPr>
          <p:cNvSpPr txBox="1">
            <a:spLocks/>
          </p:cNvSpPr>
          <p:nvPr/>
        </p:nvSpPr>
        <p:spPr>
          <a:xfrm>
            <a:off x="1209368" y="5021826"/>
            <a:ext cx="10054712" cy="1477328"/>
          </a:xfrm>
          <a:prstGeom prst="rect">
            <a:avLst/>
          </a:prstGeom>
        </p:spPr>
        <p:txBody>
          <a:bodyPr wrap="square" lIns="0" tIns="0" rIns="0" bIns="0" anchor="t">
            <a:spAutoFit/>
          </a:bodyPr>
          <a:lstStyle>
            <a:lvl1pPr marL="0" eaLnBrk="1" hangingPunct="1">
              <a:defRPr sz="2800" b="0" i="0">
                <a:solidFill>
                  <a:schemeClr val="tx1"/>
                </a:solidFill>
                <a:latin typeface="Franklin Gothic Medium"/>
                <a:ea typeface="+mn-ea"/>
                <a:cs typeface="Franklin Gothic Medium"/>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b="1" dirty="0">
                <a:solidFill>
                  <a:schemeClr val="bg1"/>
                </a:solidFill>
                <a:latin typeface="+mn-lt"/>
              </a:rPr>
              <a:t>Adela Santa Cruz</a:t>
            </a:r>
          </a:p>
          <a:p>
            <a:r>
              <a:rPr lang="en-US" dirty="0">
                <a:solidFill>
                  <a:schemeClr val="bg1"/>
                </a:solidFill>
                <a:latin typeface="+mn-lt"/>
              </a:rPr>
              <a:t>Senior Deputy Associate Superintendent</a:t>
            </a:r>
          </a:p>
          <a:p>
            <a:r>
              <a:rPr lang="en-US" sz="2000" dirty="0">
                <a:solidFill>
                  <a:schemeClr val="bg1"/>
                </a:solidFill>
                <a:latin typeface="+mn-lt"/>
              </a:rPr>
              <a:t>The Office of English Language Acquisition Services &amp; </a:t>
            </a:r>
            <a:br>
              <a:rPr lang="en-US" sz="2000" dirty="0">
                <a:solidFill>
                  <a:schemeClr val="bg1"/>
                </a:solidFill>
                <a:latin typeface="+mn-lt"/>
              </a:rPr>
            </a:br>
            <a:r>
              <a:rPr lang="en-US" sz="2000" dirty="0">
                <a:solidFill>
                  <a:schemeClr val="bg1"/>
                </a:solidFill>
                <a:latin typeface="+mn-lt"/>
              </a:rPr>
              <a:t>Migrant Education Program</a:t>
            </a:r>
          </a:p>
        </p:txBody>
      </p:sp>
      <p:sp>
        <p:nvSpPr>
          <p:cNvPr id="3" name="TextBox 2">
            <a:extLst>
              <a:ext uri="{FF2B5EF4-FFF2-40B4-BE49-F238E27FC236}">
                <a16:creationId xmlns:a16="http://schemas.microsoft.com/office/drawing/2014/main" id="{E2A9C327-C801-A62E-EFEA-07B1D2C3923D}"/>
              </a:ext>
            </a:extLst>
          </p:cNvPr>
          <p:cNvSpPr txBox="1"/>
          <p:nvPr/>
        </p:nvSpPr>
        <p:spPr>
          <a:xfrm>
            <a:off x="397489" y="3250860"/>
            <a:ext cx="9877221" cy="1200329"/>
          </a:xfrm>
          <a:prstGeom prst="rect">
            <a:avLst/>
          </a:prstGeom>
          <a:noFill/>
        </p:spPr>
        <p:txBody>
          <a:bodyPr wrap="square">
            <a:spAutoFit/>
          </a:bodyPr>
          <a:lstStyle/>
          <a:p>
            <a:r>
              <a:rPr lang="en-US" sz="3600" b="1" dirty="0">
                <a:solidFill>
                  <a:schemeClr val="bg1"/>
                </a:solidFill>
                <a:latin typeface="+mj-lt"/>
              </a:rPr>
              <a:t>Request to Open for Review and Edits:</a:t>
            </a:r>
            <a:br>
              <a:rPr lang="en-US" sz="3600" b="1" dirty="0">
                <a:solidFill>
                  <a:schemeClr val="bg1"/>
                </a:solidFill>
                <a:latin typeface="+mj-lt"/>
              </a:rPr>
            </a:br>
            <a:r>
              <a:rPr lang="en-US" sz="3600" b="1" dirty="0">
                <a:solidFill>
                  <a:schemeClr val="bg1"/>
                </a:solidFill>
                <a:latin typeface="+mj-lt"/>
              </a:rPr>
              <a:t>SEI Endorsement Course Frameworks</a:t>
            </a:r>
          </a:p>
        </p:txBody>
      </p:sp>
    </p:spTree>
    <p:extLst>
      <p:ext uri="{BB962C8B-B14F-4D97-AF65-F5344CB8AC3E}">
        <p14:creationId xmlns:p14="http://schemas.microsoft.com/office/powerpoint/2010/main" val="1893060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771FC-1278-C2DE-176A-0753DC100A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01FDF6-BACB-9300-9CC1-DBF7AE528783}"/>
              </a:ext>
            </a:extLst>
          </p:cNvPr>
          <p:cNvSpPr>
            <a:spLocks noGrp="1"/>
          </p:cNvSpPr>
          <p:nvPr>
            <p:ph type="title"/>
          </p:nvPr>
        </p:nvSpPr>
        <p:spPr>
          <a:xfrm>
            <a:off x="420822" y="946530"/>
            <a:ext cx="10872018" cy="972062"/>
          </a:xfrm>
        </p:spPr>
        <p:txBody>
          <a:bodyPr>
            <a:normAutofit/>
          </a:bodyPr>
          <a:lstStyle/>
          <a:p>
            <a:r>
              <a:rPr lang="en-US" dirty="0">
                <a:solidFill>
                  <a:schemeClr val="accent3"/>
                </a:solidFill>
              </a:rPr>
              <a:t>What is the anticipated timeline for this work?</a:t>
            </a:r>
          </a:p>
        </p:txBody>
      </p:sp>
      <p:sp>
        <p:nvSpPr>
          <p:cNvPr id="3" name="Text Placeholder 2">
            <a:extLst>
              <a:ext uri="{FF2B5EF4-FFF2-40B4-BE49-F238E27FC236}">
                <a16:creationId xmlns:a16="http://schemas.microsoft.com/office/drawing/2014/main" id="{8FBC376C-0D49-7F30-A707-927F4C365C39}"/>
              </a:ext>
            </a:extLst>
          </p:cNvPr>
          <p:cNvSpPr>
            <a:spLocks noGrp="1"/>
          </p:cNvSpPr>
          <p:nvPr>
            <p:ph type="body" sz="quarter" idx="10"/>
          </p:nvPr>
        </p:nvSpPr>
        <p:spPr>
          <a:xfrm>
            <a:off x="550605" y="2011680"/>
            <a:ext cx="10300275" cy="4561839"/>
          </a:xfrm>
        </p:spPr>
        <p:txBody>
          <a:bodyPr>
            <a:normAutofit/>
          </a:bodyPr>
          <a:lstStyle/>
          <a:p>
            <a:pPr marL="342900" indent="-342900">
              <a:lnSpc>
                <a:spcPct val="120000"/>
              </a:lnSpc>
              <a:spcBef>
                <a:spcPts val="600"/>
              </a:spcBef>
              <a:spcAft>
                <a:spcPts val="600"/>
              </a:spcAft>
              <a:buFont typeface="Arial" panose="020B0604020202020204" pitchFamily="34" charset="0"/>
              <a:buChar char="•"/>
            </a:pPr>
            <a:r>
              <a:rPr lang="en-US" b="0" dirty="0"/>
              <a:t>Send a call for recommendations for Working Group members in early January 2026</a:t>
            </a:r>
          </a:p>
          <a:p>
            <a:pPr marL="342900" indent="-342900">
              <a:lnSpc>
                <a:spcPct val="120000"/>
              </a:lnSpc>
              <a:spcBef>
                <a:spcPts val="600"/>
              </a:spcBef>
              <a:spcAft>
                <a:spcPts val="600"/>
              </a:spcAft>
              <a:buFont typeface="Arial" panose="020B0604020202020204" pitchFamily="34" charset="0"/>
              <a:buChar char="•"/>
            </a:pPr>
            <a:r>
              <a:rPr lang="en-US" b="0" dirty="0"/>
              <a:t>Begin meeting with the Working Group in February 2026</a:t>
            </a:r>
          </a:p>
          <a:p>
            <a:pPr marL="342900" indent="-342900">
              <a:lnSpc>
                <a:spcPct val="120000"/>
              </a:lnSpc>
              <a:spcBef>
                <a:spcPts val="600"/>
              </a:spcBef>
              <a:spcAft>
                <a:spcPts val="600"/>
              </a:spcAft>
              <a:buFont typeface="Arial" panose="020B0604020202020204" pitchFamily="34" charset="0"/>
              <a:buChar char="•"/>
            </a:pPr>
            <a:r>
              <a:rPr lang="en-US" b="0" dirty="0"/>
              <a:t>Communicate updates to the State Board of Education  at least every other month until a draft is ready</a:t>
            </a:r>
          </a:p>
          <a:p>
            <a:pPr>
              <a:lnSpc>
                <a:spcPct val="120000"/>
              </a:lnSpc>
              <a:spcBef>
                <a:spcPts val="600"/>
              </a:spcBef>
              <a:spcAft>
                <a:spcPts val="600"/>
              </a:spcAft>
            </a:pPr>
            <a:endParaRPr lang="en-US" b="0" dirty="0"/>
          </a:p>
          <a:p>
            <a:pPr>
              <a:lnSpc>
                <a:spcPct val="120000"/>
              </a:lnSpc>
              <a:spcBef>
                <a:spcPts val="600"/>
              </a:spcBef>
              <a:spcAft>
                <a:spcPts val="600"/>
              </a:spcAft>
            </a:pPr>
            <a:r>
              <a:rPr lang="en-US" b="0" dirty="0"/>
              <a:t>The goal will be to have a draft for the State Board of Education </a:t>
            </a:r>
            <a:br>
              <a:rPr lang="en-US" b="0" dirty="0"/>
            </a:br>
            <a:r>
              <a:rPr lang="en-US" b="0"/>
              <a:t>by September </a:t>
            </a:r>
            <a:r>
              <a:rPr lang="en-US" b="0" dirty="0"/>
              <a:t>of 2026.</a:t>
            </a:r>
          </a:p>
        </p:txBody>
      </p:sp>
      <p:sp>
        <p:nvSpPr>
          <p:cNvPr id="4" name="TextBox 3">
            <a:extLst>
              <a:ext uri="{FF2B5EF4-FFF2-40B4-BE49-F238E27FC236}">
                <a16:creationId xmlns:a16="http://schemas.microsoft.com/office/drawing/2014/main" id="{C9BC827F-FEF6-8C44-00D3-90D305C90DC7}"/>
              </a:ext>
            </a:extLst>
          </p:cNvPr>
          <p:cNvSpPr txBox="1"/>
          <p:nvPr/>
        </p:nvSpPr>
        <p:spPr>
          <a:xfrm>
            <a:off x="11663680" y="6319520"/>
            <a:ext cx="312906" cy="369332"/>
          </a:xfrm>
          <a:prstGeom prst="rect">
            <a:avLst/>
          </a:prstGeom>
          <a:noFill/>
        </p:spPr>
        <p:txBody>
          <a:bodyPr wrap="none" rtlCol="0">
            <a:spAutoFit/>
          </a:bodyPr>
          <a:lstStyle/>
          <a:p>
            <a:r>
              <a:rPr lang="en-US" dirty="0">
                <a:solidFill>
                  <a:schemeClr val="tx2"/>
                </a:solidFill>
              </a:rPr>
              <a:t>9</a:t>
            </a:r>
          </a:p>
        </p:txBody>
      </p:sp>
      <p:sp>
        <p:nvSpPr>
          <p:cNvPr id="5" name="Title 1">
            <a:extLst>
              <a:ext uri="{FF2B5EF4-FFF2-40B4-BE49-F238E27FC236}">
                <a16:creationId xmlns:a16="http://schemas.microsoft.com/office/drawing/2014/main" id="{0BAA46D3-0849-E6F3-F842-46B7E57DE793}"/>
              </a:ext>
            </a:extLst>
          </p:cNvPr>
          <p:cNvSpPr txBox="1">
            <a:spLocks/>
          </p:cNvSpPr>
          <p:nvPr/>
        </p:nvSpPr>
        <p:spPr>
          <a:xfrm>
            <a:off x="157050" y="284481"/>
            <a:ext cx="10835640" cy="671195"/>
          </a:xfrm>
          <a:prstGeom prst="rect">
            <a:avLst/>
          </a:prstGeom>
        </p:spPr>
        <p:txBody>
          <a:bodyPr vert="horz" lIns="91440" tIns="45720" rIns="91440" bIns="45720" rtlCol="0" anchor="ctr">
            <a:normAutofit/>
          </a:bodyPr>
          <a:lstStyle>
            <a:lvl1pPr eaLnBrk="1" hangingPunct="1">
              <a:defRPr sz="3600" b="1">
                <a:solidFill>
                  <a:schemeClr val="tx2"/>
                </a:solidFill>
                <a:latin typeface="+mj-lt"/>
                <a:ea typeface="+mj-ea"/>
                <a:cs typeface="+mj-cs"/>
              </a:defRPr>
            </a:lvl1pPr>
          </a:lstStyle>
          <a:p>
            <a:pPr>
              <a:spcBef>
                <a:spcPts val="1200"/>
              </a:spcBef>
            </a:pPr>
            <a:r>
              <a:rPr lang="en-US" kern="0" dirty="0">
                <a:effectLst>
                  <a:outerShdw blurRad="38100" dist="38100" dir="2700000" algn="tl">
                    <a:srgbClr val="000000">
                      <a:alpha val="43137"/>
                    </a:srgbClr>
                  </a:outerShdw>
                </a:effectLst>
              </a:rPr>
              <a:t>Question from October:</a:t>
            </a:r>
            <a:endParaRPr lang="en-US" kern="0" dirty="0">
              <a:solidFill>
                <a:schemeClr val="accent3"/>
              </a:solidFill>
            </a:endParaRPr>
          </a:p>
        </p:txBody>
      </p:sp>
    </p:spTree>
    <p:extLst>
      <p:ext uri="{BB962C8B-B14F-4D97-AF65-F5344CB8AC3E}">
        <p14:creationId xmlns:p14="http://schemas.microsoft.com/office/powerpoint/2010/main" val="359254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B40B8-F448-A8EE-64BE-208539A11D01}"/>
            </a:ext>
          </a:extLst>
        </p:cNvPr>
        <p:cNvGrpSpPr/>
        <p:nvPr/>
      </p:nvGrpSpPr>
      <p:grpSpPr>
        <a:xfrm>
          <a:off x="0" y="0"/>
          <a:ext cx="0" cy="0"/>
          <a:chOff x="0" y="0"/>
          <a:chExt cx="0" cy="0"/>
        </a:xfrm>
      </p:grpSpPr>
      <p:sp>
        <p:nvSpPr>
          <p:cNvPr id="2" name="Text Placeholder 2">
            <a:extLst>
              <a:ext uri="{FF2B5EF4-FFF2-40B4-BE49-F238E27FC236}">
                <a16:creationId xmlns:a16="http://schemas.microsoft.com/office/drawing/2014/main" id="{C65B6D37-EB70-B0E2-BEDA-8E82D66C1DCA}"/>
              </a:ext>
            </a:extLst>
          </p:cNvPr>
          <p:cNvSpPr txBox="1">
            <a:spLocks/>
          </p:cNvSpPr>
          <p:nvPr/>
        </p:nvSpPr>
        <p:spPr>
          <a:xfrm>
            <a:off x="0" y="2560335"/>
            <a:ext cx="12192000" cy="1112837"/>
          </a:xfrm>
          <a:prstGeom prst="rect">
            <a:avLst/>
          </a:prstGeom>
        </p:spPr>
        <p:txBody>
          <a:bodyPr vert="horz" lIns="91440" tIns="45720" rIns="91440" bIns="45720" rtlCol="0" anchor="ctr">
            <a:normAutofit/>
          </a:bodyPr>
          <a:lstStyle>
            <a:lvl1pPr marL="0" eaLnBrk="1" hangingPunct="1">
              <a:defRPr sz="2400" b="1">
                <a:latin typeface="+mj-lt"/>
                <a:ea typeface="+mn-ea"/>
                <a:cs typeface="+mn-cs"/>
              </a:defRPr>
            </a:lvl1pPr>
            <a:lvl2pPr marL="457200" eaLnBrk="1" hangingPunct="1">
              <a:defRPr sz="2400">
                <a:latin typeface="+mn-lt"/>
                <a:ea typeface="+mn-ea"/>
                <a:cs typeface="+mn-cs"/>
              </a:defRPr>
            </a:lvl2pPr>
            <a:lvl3pPr marL="914400" eaLnBrk="1" hangingPunct="1">
              <a:defRPr sz="2400">
                <a:latin typeface="+mn-lt"/>
                <a:ea typeface="+mn-ea"/>
                <a:cs typeface="+mn-cs"/>
              </a:defRPr>
            </a:lvl3pPr>
            <a:lvl4pPr marL="1371600" eaLnBrk="1" hangingPunct="1">
              <a:defRPr sz="2400">
                <a:latin typeface="+mn-lt"/>
                <a:ea typeface="+mn-ea"/>
                <a:cs typeface="+mn-cs"/>
              </a:defRPr>
            </a:lvl4pPr>
            <a:lvl5pPr marL="1828800" eaLnBrk="1" hangingPunct="1">
              <a:defRPr sz="2400">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gn="ctr"/>
            <a:r>
              <a:rPr lang="en-US" sz="6000" kern="0" dirty="0">
                <a:solidFill>
                  <a:schemeClr val="bg1"/>
                </a:solidFill>
                <a:latin typeface="+mn-lt"/>
              </a:rPr>
              <a:t>Thank you!</a:t>
            </a:r>
          </a:p>
        </p:txBody>
      </p:sp>
      <p:sp>
        <p:nvSpPr>
          <p:cNvPr id="3" name="Title 2">
            <a:extLst>
              <a:ext uri="{FF2B5EF4-FFF2-40B4-BE49-F238E27FC236}">
                <a16:creationId xmlns:a16="http://schemas.microsoft.com/office/drawing/2014/main" id="{AF7F0E02-B647-8B38-465C-E14F5D9887E3}"/>
              </a:ext>
            </a:extLst>
          </p:cNvPr>
          <p:cNvSpPr>
            <a:spLocks noGrp="1"/>
          </p:cNvSpPr>
          <p:nvPr>
            <p:ph type="title"/>
          </p:nvPr>
        </p:nvSpPr>
        <p:spPr>
          <a:xfrm>
            <a:off x="800100" y="6858000"/>
            <a:ext cx="10591800" cy="775564"/>
          </a:xfrm>
        </p:spPr>
        <p:txBody>
          <a:bodyPr vert="horz" lIns="91440" tIns="45720" rIns="91440" bIns="45720" rtlCol="0" anchor="t">
            <a:normAutofit fontScale="90000"/>
          </a:bodyPr>
          <a:lstStyle/>
          <a:p>
            <a:r>
              <a:rPr lang="en-US"/>
              <a:t>End slide</a:t>
            </a:r>
          </a:p>
        </p:txBody>
      </p:sp>
      <p:sp>
        <p:nvSpPr>
          <p:cNvPr id="5" name="TextBox 4">
            <a:extLst>
              <a:ext uri="{FF2B5EF4-FFF2-40B4-BE49-F238E27FC236}">
                <a16:creationId xmlns:a16="http://schemas.microsoft.com/office/drawing/2014/main" id="{CFB0809F-2806-FF05-0307-5CB8DDA6CEFB}"/>
              </a:ext>
            </a:extLst>
          </p:cNvPr>
          <p:cNvSpPr txBox="1"/>
          <p:nvPr/>
        </p:nvSpPr>
        <p:spPr>
          <a:xfrm>
            <a:off x="11663680" y="6319520"/>
            <a:ext cx="441146" cy="369332"/>
          </a:xfrm>
          <a:prstGeom prst="rect">
            <a:avLst/>
          </a:prstGeom>
          <a:noFill/>
        </p:spPr>
        <p:txBody>
          <a:bodyPr wrap="none" rtlCol="0">
            <a:spAutoFit/>
          </a:bodyPr>
          <a:lstStyle/>
          <a:p>
            <a:r>
              <a:rPr lang="en-US" dirty="0">
                <a:solidFill>
                  <a:schemeClr val="bg1"/>
                </a:solidFill>
              </a:rPr>
              <a:t>10</a:t>
            </a:r>
          </a:p>
        </p:txBody>
      </p:sp>
    </p:spTree>
    <p:extLst>
      <p:ext uri="{BB962C8B-B14F-4D97-AF65-F5344CB8AC3E}">
        <p14:creationId xmlns:p14="http://schemas.microsoft.com/office/powerpoint/2010/main" val="324718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1EDDA36-52C6-09F3-0FD9-1A5E3BB9A144}"/>
              </a:ext>
            </a:extLst>
          </p:cNvPr>
          <p:cNvSpPr>
            <a:spLocks noGrp="1"/>
          </p:cNvSpPr>
          <p:nvPr>
            <p:ph type="title"/>
          </p:nvPr>
        </p:nvSpPr>
        <p:spPr>
          <a:xfrm>
            <a:off x="800100" y="6858000"/>
            <a:ext cx="10591800" cy="775564"/>
          </a:xfrm>
        </p:spPr>
        <p:txBody>
          <a:bodyPr vert="horz" lIns="91440" tIns="45720" rIns="91440" bIns="45720" rtlCol="0" anchor="t">
            <a:normAutofit fontScale="90000"/>
          </a:bodyPr>
          <a:lstStyle/>
          <a:p>
            <a:r>
              <a:rPr lang="en-US"/>
              <a:t>Note catcher</a:t>
            </a:r>
          </a:p>
        </p:txBody>
      </p:sp>
      <p:sp>
        <p:nvSpPr>
          <p:cNvPr id="2" name="Title 3">
            <a:extLst>
              <a:ext uri="{FF2B5EF4-FFF2-40B4-BE49-F238E27FC236}">
                <a16:creationId xmlns:a16="http://schemas.microsoft.com/office/drawing/2014/main" id="{A4874F48-72F5-743B-8C20-49B0F5AE35F8}"/>
              </a:ext>
            </a:extLst>
          </p:cNvPr>
          <p:cNvSpPr txBox="1">
            <a:spLocks/>
          </p:cNvSpPr>
          <p:nvPr/>
        </p:nvSpPr>
        <p:spPr>
          <a:xfrm>
            <a:off x="419911" y="488342"/>
            <a:ext cx="10515600" cy="1325563"/>
          </a:xfrm>
          <a:prstGeom prst="rect">
            <a:avLst/>
          </a:prstGeom>
        </p:spPr>
        <p:txBody>
          <a:bodyPr vert="horz" lIns="91440" tIns="45720" rIns="91440" bIns="45720" rtlCol="0" anchor="ctr">
            <a:normAutofit/>
          </a:bodyPr>
          <a:lstStyle>
            <a:lvl1pPr eaLnBrk="1" hangingPunct="1">
              <a:defRPr sz="5400" b="1">
                <a:solidFill>
                  <a:schemeClr val="bg1"/>
                </a:solidFill>
                <a:latin typeface="+mj-lt"/>
                <a:ea typeface="+mj-ea"/>
                <a:cs typeface="+mj-cs"/>
              </a:defRPr>
            </a:lvl1pPr>
          </a:lstStyle>
          <a:p>
            <a:r>
              <a:rPr lang="en-US" kern="0" dirty="0">
                <a:latin typeface="+mn-lt"/>
              </a:rPr>
              <a:t>Formal Request</a:t>
            </a:r>
          </a:p>
        </p:txBody>
      </p:sp>
      <p:sp>
        <p:nvSpPr>
          <p:cNvPr id="4" name="TextBox 3">
            <a:extLst>
              <a:ext uri="{FF2B5EF4-FFF2-40B4-BE49-F238E27FC236}">
                <a16:creationId xmlns:a16="http://schemas.microsoft.com/office/drawing/2014/main" id="{14D349A4-C8AA-E25A-BF66-F368E001B74A}"/>
              </a:ext>
            </a:extLst>
          </p:cNvPr>
          <p:cNvSpPr txBox="1"/>
          <p:nvPr/>
        </p:nvSpPr>
        <p:spPr>
          <a:xfrm>
            <a:off x="419911" y="2365724"/>
            <a:ext cx="10971989" cy="2246769"/>
          </a:xfrm>
          <a:prstGeom prst="rect">
            <a:avLst/>
          </a:prstGeom>
          <a:noFill/>
        </p:spPr>
        <p:txBody>
          <a:bodyPr wrap="square">
            <a:spAutoFit/>
          </a:bodyPr>
          <a:lstStyle/>
          <a:p>
            <a:r>
              <a:rPr lang="en-US" sz="2800" dirty="0">
                <a:solidFill>
                  <a:schemeClr val="bg1"/>
                </a:solidFill>
              </a:rPr>
              <a:t>The Office of English Language Acquisition Services (OELAS) is formally requesting to open the process to make revisions to the </a:t>
            </a:r>
            <a:r>
              <a:rPr lang="en-US" sz="2800" b="1" dirty="0">
                <a:solidFill>
                  <a:schemeClr val="bg1"/>
                </a:solidFill>
              </a:rPr>
              <a:t>Structured English Immersion (SEI) Endorsement Course Frameworks </a:t>
            </a:r>
            <a:r>
              <a:rPr lang="en-US" sz="2800" dirty="0">
                <a:solidFill>
                  <a:schemeClr val="bg1"/>
                </a:solidFill>
              </a:rPr>
              <a:t>(what is taught to teachers of English language learners) approved by the Arizona State Board of Education in 2020. </a:t>
            </a:r>
          </a:p>
        </p:txBody>
      </p:sp>
      <p:sp>
        <p:nvSpPr>
          <p:cNvPr id="6" name="TextBox 5">
            <a:extLst>
              <a:ext uri="{FF2B5EF4-FFF2-40B4-BE49-F238E27FC236}">
                <a16:creationId xmlns:a16="http://schemas.microsoft.com/office/drawing/2014/main" id="{E99B97A6-9852-D05F-199F-FF96DB7B5D94}"/>
              </a:ext>
            </a:extLst>
          </p:cNvPr>
          <p:cNvSpPr txBox="1"/>
          <p:nvPr/>
        </p:nvSpPr>
        <p:spPr>
          <a:xfrm>
            <a:off x="11663680" y="6319520"/>
            <a:ext cx="312906" cy="369332"/>
          </a:xfrm>
          <a:prstGeom prst="rect">
            <a:avLst/>
          </a:prstGeom>
          <a:noFill/>
        </p:spPr>
        <p:txBody>
          <a:bodyPr wrap="none" rtlCol="0">
            <a:spAutoFit/>
          </a:bodyPr>
          <a:lstStyle/>
          <a:p>
            <a:r>
              <a:rPr lang="en-US" dirty="0">
                <a:solidFill>
                  <a:schemeClr val="bg1"/>
                </a:solidFill>
              </a:rPr>
              <a:t>1</a:t>
            </a:r>
          </a:p>
        </p:txBody>
      </p:sp>
    </p:spTree>
    <p:extLst>
      <p:ext uri="{BB962C8B-B14F-4D97-AF65-F5344CB8AC3E}">
        <p14:creationId xmlns:p14="http://schemas.microsoft.com/office/powerpoint/2010/main" val="2272977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3">
            <a:extLst>
              <a:ext uri="{FF2B5EF4-FFF2-40B4-BE49-F238E27FC236}">
                <a16:creationId xmlns:a16="http://schemas.microsoft.com/office/drawing/2014/main" id="{DE560553-908A-AB89-E765-5850157B7763}"/>
              </a:ext>
            </a:extLst>
          </p:cNvPr>
          <p:cNvSpPr txBox="1">
            <a:spLocks/>
          </p:cNvSpPr>
          <p:nvPr/>
        </p:nvSpPr>
        <p:spPr>
          <a:xfrm>
            <a:off x="462524" y="534967"/>
            <a:ext cx="10447222" cy="775564"/>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1200"/>
              </a:spcAft>
              <a:buNone/>
            </a:pPr>
            <a:endParaRPr lang="en-US" sz="4000" b="1" dirty="0">
              <a:solidFill>
                <a:schemeClr val="tx2"/>
              </a:solidFill>
              <a:latin typeface="+mn-lt"/>
              <a:ea typeface="Open Sans"/>
              <a:cs typeface="Open Sans"/>
            </a:endParaRPr>
          </a:p>
        </p:txBody>
      </p:sp>
      <p:sp>
        <p:nvSpPr>
          <p:cNvPr id="12" name="TextBox 11">
            <a:extLst>
              <a:ext uri="{FF2B5EF4-FFF2-40B4-BE49-F238E27FC236}">
                <a16:creationId xmlns:a16="http://schemas.microsoft.com/office/drawing/2014/main" id="{680C6FC3-7B2C-02F0-CD9C-014751AC333C}"/>
              </a:ext>
            </a:extLst>
          </p:cNvPr>
          <p:cNvSpPr txBox="1"/>
          <p:nvPr/>
        </p:nvSpPr>
        <p:spPr>
          <a:xfrm>
            <a:off x="707923" y="2085950"/>
            <a:ext cx="10707330" cy="3108543"/>
          </a:xfrm>
          <a:prstGeom prst="rect">
            <a:avLst/>
          </a:prstGeom>
          <a:noFill/>
        </p:spPr>
        <p:txBody>
          <a:bodyPr wrap="square" lIns="91440" tIns="45720" rIns="91440" bIns="45720" rtlCol="0" anchor="t">
            <a:spAutoFit/>
          </a:bodyPr>
          <a:lstStyle/>
          <a:p>
            <a:r>
              <a:rPr lang="en-US" sz="2800" i="1" dirty="0">
                <a:solidFill>
                  <a:schemeClr val="tx2"/>
                </a:solidFill>
              </a:rPr>
              <a:t>The Office of Management and Budget (OMB) director, assisted by the attorney general and the Office of Personnel Management (OPM) director, must end all discriminatory programs, including DEI and “diversity, equity, inclusion, and accessibility” (DEIA) mandates, policies, programs, preferences, and activities in the federal government, under whatever name they appear (including in relation to “environmental justice”).</a:t>
            </a:r>
          </a:p>
        </p:txBody>
      </p:sp>
      <p:sp>
        <p:nvSpPr>
          <p:cNvPr id="15" name="TextBox 14">
            <a:extLst>
              <a:ext uri="{FF2B5EF4-FFF2-40B4-BE49-F238E27FC236}">
                <a16:creationId xmlns:a16="http://schemas.microsoft.com/office/drawing/2014/main" id="{8597F42E-3E74-B93A-CE85-86C13859D63D}"/>
              </a:ext>
            </a:extLst>
          </p:cNvPr>
          <p:cNvSpPr txBox="1"/>
          <p:nvPr/>
        </p:nvSpPr>
        <p:spPr>
          <a:xfrm>
            <a:off x="11663680" y="6319520"/>
            <a:ext cx="312906" cy="369332"/>
          </a:xfrm>
          <a:prstGeom prst="rect">
            <a:avLst/>
          </a:prstGeom>
          <a:noFill/>
        </p:spPr>
        <p:txBody>
          <a:bodyPr wrap="none" rtlCol="0">
            <a:spAutoFit/>
          </a:bodyPr>
          <a:lstStyle/>
          <a:p>
            <a:r>
              <a:rPr lang="en-US" dirty="0">
                <a:solidFill>
                  <a:schemeClr val="tx2"/>
                </a:solidFill>
              </a:rPr>
              <a:t>2</a:t>
            </a:r>
          </a:p>
        </p:txBody>
      </p:sp>
      <p:sp>
        <p:nvSpPr>
          <p:cNvPr id="2" name="Text Placeholder 2">
            <a:extLst>
              <a:ext uri="{FF2B5EF4-FFF2-40B4-BE49-F238E27FC236}">
                <a16:creationId xmlns:a16="http://schemas.microsoft.com/office/drawing/2014/main" id="{94C35958-815F-338B-7FC5-2B33EBC6D03C}"/>
              </a:ext>
            </a:extLst>
          </p:cNvPr>
          <p:cNvSpPr txBox="1">
            <a:spLocks/>
          </p:cNvSpPr>
          <p:nvPr/>
        </p:nvSpPr>
        <p:spPr>
          <a:xfrm>
            <a:off x="611380" y="701439"/>
            <a:ext cx="10707329" cy="1218183"/>
          </a:xfrm>
          <a:prstGeom prst="rect">
            <a:avLst/>
          </a:prstGeom>
        </p:spPr>
        <p:txBody>
          <a:bodyPr/>
          <a:lstStyle>
            <a:lvl1pPr marL="0" eaLnBrk="1" hangingPunct="1">
              <a:defRPr sz="2400" b="1">
                <a:latin typeface="+mj-lt"/>
                <a:ea typeface="+mn-ea"/>
                <a:cs typeface="+mn-cs"/>
              </a:defRPr>
            </a:lvl1pPr>
            <a:lvl2pPr marL="457200" eaLnBrk="1" hangingPunct="1">
              <a:defRPr sz="2400">
                <a:latin typeface="+mn-lt"/>
                <a:ea typeface="+mn-ea"/>
                <a:cs typeface="+mn-cs"/>
              </a:defRPr>
            </a:lvl2pPr>
            <a:lvl3pPr marL="914400" eaLnBrk="1" hangingPunct="1">
              <a:defRPr sz="2400">
                <a:latin typeface="+mn-lt"/>
                <a:ea typeface="+mn-ea"/>
                <a:cs typeface="+mn-cs"/>
              </a:defRPr>
            </a:lvl3pPr>
            <a:lvl4pPr marL="1371600" eaLnBrk="1" hangingPunct="1">
              <a:defRPr sz="2400">
                <a:latin typeface="+mn-lt"/>
                <a:ea typeface="+mn-ea"/>
                <a:cs typeface="+mn-cs"/>
              </a:defRPr>
            </a:lvl4pPr>
            <a:lvl5pPr marL="1828800" eaLnBrk="1" hangingPunct="1">
              <a:defRPr sz="2400">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sz="3600" kern="0" dirty="0">
                <a:solidFill>
                  <a:schemeClr val="accent1"/>
                </a:solidFill>
                <a:effectLst>
                  <a:outerShdw blurRad="38100" dist="38100" dir="2700000" algn="tl">
                    <a:srgbClr val="000000">
                      <a:alpha val="43137"/>
                    </a:srgbClr>
                  </a:outerShdw>
                </a:effectLst>
              </a:rPr>
              <a:t>Executive Order 14151 - January 20, 2025</a:t>
            </a:r>
          </a:p>
        </p:txBody>
      </p:sp>
    </p:spTree>
    <p:extLst>
      <p:ext uri="{BB962C8B-B14F-4D97-AF65-F5344CB8AC3E}">
        <p14:creationId xmlns:p14="http://schemas.microsoft.com/office/powerpoint/2010/main" val="669083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4765D9E7-F6BA-D1A4-9E7C-C9438C71FC92}"/>
              </a:ext>
            </a:extLst>
          </p:cNvPr>
          <p:cNvSpPr>
            <a:spLocks noGrp="1"/>
          </p:cNvSpPr>
          <p:nvPr>
            <p:ph type="body" sz="quarter" idx="10"/>
          </p:nvPr>
        </p:nvSpPr>
        <p:spPr>
          <a:xfrm>
            <a:off x="550027" y="2185655"/>
            <a:ext cx="10829173" cy="3138699"/>
          </a:xfrm>
        </p:spPr>
        <p:txBody>
          <a:bodyPr>
            <a:noAutofit/>
          </a:bodyPr>
          <a:lstStyle/>
          <a:p>
            <a:pPr marL="342900" indent="-342900">
              <a:buFont typeface="Arial" panose="020B0604020202020204" pitchFamily="34" charset="0"/>
              <a:buChar char="•"/>
            </a:pPr>
            <a:r>
              <a:rPr lang="en-US" sz="2800" dirty="0">
                <a:latin typeface="+mn-lt"/>
              </a:rPr>
              <a:t>February 14, 2025, communication from the US Department of Education</a:t>
            </a:r>
          </a:p>
          <a:p>
            <a:pPr marL="457200" lvl="1" indent="0">
              <a:buNone/>
            </a:pPr>
            <a:r>
              <a:rPr lang="en-US" sz="2800" i="1" dirty="0">
                <a:latin typeface="+mn-lt"/>
              </a:rPr>
              <a:t>The Department intends to take appropriate measures to assess compliance… that are a condition of receiving federal funding.</a:t>
            </a:r>
          </a:p>
          <a:p>
            <a:pPr marL="457200" lvl="1" indent="0">
              <a:buNone/>
            </a:pPr>
            <a:br>
              <a:rPr lang="en-US" sz="2800" i="1" dirty="0">
                <a:latin typeface="+mn-lt"/>
              </a:rPr>
            </a:br>
            <a:endParaRPr lang="en-US" sz="2800" i="1" dirty="0">
              <a:latin typeface="+mn-lt"/>
            </a:endParaRPr>
          </a:p>
          <a:p>
            <a:pPr marL="347663" indent="-347663">
              <a:buFont typeface="Arial" panose="020B0604020202020204" pitchFamily="34" charset="0"/>
              <a:buChar char="•"/>
            </a:pPr>
            <a:r>
              <a:rPr lang="en-US" sz="2800" dirty="0">
                <a:latin typeface="+mn-lt"/>
              </a:rPr>
              <a:t>2026 Arizona funding is approximately $866M</a:t>
            </a:r>
          </a:p>
          <a:p>
            <a:endParaRPr lang="en-US" sz="2800" dirty="0">
              <a:latin typeface="+mn-lt"/>
            </a:endParaRPr>
          </a:p>
        </p:txBody>
      </p:sp>
      <p:sp>
        <p:nvSpPr>
          <p:cNvPr id="5" name="Text Placeholder 2">
            <a:extLst>
              <a:ext uri="{FF2B5EF4-FFF2-40B4-BE49-F238E27FC236}">
                <a16:creationId xmlns:a16="http://schemas.microsoft.com/office/drawing/2014/main" id="{4B7196C0-8ACB-A444-47A9-3590E23EF6CC}"/>
              </a:ext>
            </a:extLst>
          </p:cNvPr>
          <p:cNvSpPr txBox="1">
            <a:spLocks/>
          </p:cNvSpPr>
          <p:nvPr/>
        </p:nvSpPr>
        <p:spPr>
          <a:xfrm>
            <a:off x="461412" y="559816"/>
            <a:ext cx="10637512" cy="1218183"/>
          </a:xfrm>
          <a:prstGeom prst="rect">
            <a:avLst/>
          </a:prstGeom>
        </p:spPr>
        <p:txBody>
          <a:bodyPr/>
          <a:lstStyle>
            <a:lvl1pPr marL="0" eaLnBrk="1" hangingPunct="1">
              <a:defRPr sz="2400" b="1">
                <a:latin typeface="+mj-lt"/>
                <a:ea typeface="+mn-ea"/>
                <a:cs typeface="+mn-cs"/>
              </a:defRPr>
            </a:lvl1pPr>
            <a:lvl2pPr marL="457200" eaLnBrk="1" hangingPunct="1">
              <a:defRPr sz="2400">
                <a:latin typeface="+mn-lt"/>
                <a:ea typeface="+mn-ea"/>
                <a:cs typeface="+mn-cs"/>
              </a:defRPr>
            </a:lvl2pPr>
            <a:lvl3pPr marL="914400" eaLnBrk="1" hangingPunct="1">
              <a:defRPr sz="2400">
                <a:latin typeface="+mn-lt"/>
                <a:ea typeface="+mn-ea"/>
                <a:cs typeface="+mn-cs"/>
              </a:defRPr>
            </a:lvl3pPr>
            <a:lvl4pPr marL="1371600" eaLnBrk="1" hangingPunct="1">
              <a:defRPr sz="2400">
                <a:latin typeface="+mn-lt"/>
                <a:ea typeface="+mn-ea"/>
                <a:cs typeface="+mn-cs"/>
              </a:defRPr>
            </a:lvl4pPr>
            <a:lvl5pPr marL="1828800" eaLnBrk="1" hangingPunct="1">
              <a:defRPr sz="2400">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sz="3600" kern="0" dirty="0">
                <a:solidFill>
                  <a:schemeClr val="accent1"/>
                </a:solidFill>
                <a:effectLst>
                  <a:outerShdw blurRad="38100" dist="38100" dir="2700000" algn="tl">
                    <a:srgbClr val="000000">
                      <a:alpha val="43137"/>
                    </a:srgbClr>
                  </a:outerShdw>
                </a:effectLst>
              </a:rPr>
              <a:t>Communication from the US Department of Education (USED)</a:t>
            </a:r>
          </a:p>
        </p:txBody>
      </p:sp>
      <p:sp>
        <p:nvSpPr>
          <p:cNvPr id="2" name="TextBox 1">
            <a:extLst>
              <a:ext uri="{FF2B5EF4-FFF2-40B4-BE49-F238E27FC236}">
                <a16:creationId xmlns:a16="http://schemas.microsoft.com/office/drawing/2014/main" id="{0075EADB-2062-E31B-F8FE-B808C3B7F34D}"/>
              </a:ext>
            </a:extLst>
          </p:cNvPr>
          <p:cNvSpPr txBox="1"/>
          <p:nvPr/>
        </p:nvSpPr>
        <p:spPr>
          <a:xfrm>
            <a:off x="11663680" y="6319520"/>
            <a:ext cx="312906" cy="369332"/>
          </a:xfrm>
          <a:prstGeom prst="rect">
            <a:avLst/>
          </a:prstGeom>
          <a:noFill/>
        </p:spPr>
        <p:txBody>
          <a:bodyPr wrap="none" rtlCol="0">
            <a:spAutoFit/>
          </a:bodyPr>
          <a:lstStyle/>
          <a:p>
            <a:r>
              <a:rPr lang="en-US" dirty="0">
                <a:solidFill>
                  <a:schemeClr val="tx2"/>
                </a:solidFill>
              </a:rPr>
              <a:t>3</a:t>
            </a:r>
          </a:p>
        </p:txBody>
      </p:sp>
    </p:spTree>
    <p:extLst>
      <p:ext uri="{BB962C8B-B14F-4D97-AF65-F5344CB8AC3E}">
        <p14:creationId xmlns:p14="http://schemas.microsoft.com/office/powerpoint/2010/main" val="2860053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B7D95-0E20-D181-ADEF-91363C8AE691}"/>
              </a:ext>
            </a:extLst>
          </p:cNvPr>
          <p:cNvSpPr>
            <a:spLocks noGrp="1"/>
          </p:cNvSpPr>
          <p:nvPr>
            <p:ph type="title"/>
          </p:nvPr>
        </p:nvSpPr>
        <p:spPr>
          <a:xfrm>
            <a:off x="193040" y="212725"/>
            <a:ext cx="10835640" cy="671195"/>
          </a:xfrm>
        </p:spPr>
        <p:txBody>
          <a:bodyPr>
            <a:normAutofit/>
          </a:bodyPr>
          <a:lstStyle/>
          <a:p>
            <a:pPr>
              <a:spcBef>
                <a:spcPts val="1200"/>
              </a:spcBef>
            </a:pPr>
            <a:r>
              <a:rPr lang="en-US" dirty="0">
                <a:effectLst>
                  <a:outerShdw blurRad="38100" dist="38100" dir="2700000" algn="tl">
                    <a:srgbClr val="000000">
                      <a:alpha val="43137"/>
                    </a:srgbClr>
                  </a:outerShdw>
                </a:effectLst>
              </a:rPr>
              <a:t>Question from October:</a:t>
            </a:r>
            <a:endParaRPr lang="en-US" dirty="0">
              <a:solidFill>
                <a:schemeClr val="accent3"/>
              </a:solidFill>
            </a:endParaRPr>
          </a:p>
        </p:txBody>
      </p:sp>
      <p:sp>
        <p:nvSpPr>
          <p:cNvPr id="3" name="Text Placeholder 2">
            <a:extLst>
              <a:ext uri="{FF2B5EF4-FFF2-40B4-BE49-F238E27FC236}">
                <a16:creationId xmlns:a16="http://schemas.microsoft.com/office/drawing/2014/main" id="{516727D1-420C-B3B9-9358-88F4E37C6A58}"/>
              </a:ext>
            </a:extLst>
          </p:cNvPr>
          <p:cNvSpPr>
            <a:spLocks noGrp="1"/>
          </p:cNvSpPr>
          <p:nvPr>
            <p:ph type="body" sz="quarter" idx="10"/>
          </p:nvPr>
        </p:nvSpPr>
        <p:spPr>
          <a:xfrm>
            <a:off x="574040" y="2330768"/>
            <a:ext cx="9875838" cy="3988752"/>
          </a:xfrm>
        </p:spPr>
        <p:txBody>
          <a:bodyPr>
            <a:normAutofit/>
          </a:bodyPr>
          <a:lstStyle/>
          <a:p>
            <a:pPr marL="285750" indent="-285750" fontAlgn="base">
              <a:spcBef>
                <a:spcPts val="1200"/>
              </a:spcBef>
              <a:spcAft>
                <a:spcPts val="600"/>
              </a:spcAft>
              <a:buFont typeface="Wingdings" panose="05000000000000000000" pitchFamily="2" charset="2"/>
              <a:buChar char="§"/>
            </a:pPr>
            <a:r>
              <a:rPr lang="en-US" sz="2800" b="1" dirty="0"/>
              <a:t>The working group will build definitions for DEI-related language to determine what language should be revised or removed. </a:t>
            </a:r>
            <a:endParaRPr lang="en-US" sz="2800" b="0" dirty="0"/>
          </a:p>
        </p:txBody>
      </p:sp>
      <p:sp>
        <p:nvSpPr>
          <p:cNvPr id="4" name="TextBox 3">
            <a:extLst>
              <a:ext uri="{FF2B5EF4-FFF2-40B4-BE49-F238E27FC236}">
                <a16:creationId xmlns:a16="http://schemas.microsoft.com/office/drawing/2014/main" id="{EA5C5A7B-1A1F-DB8D-11DF-85187009B6DA}"/>
              </a:ext>
            </a:extLst>
          </p:cNvPr>
          <p:cNvSpPr txBox="1"/>
          <p:nvPr/>
        </p:nvSpPr>
        <p:spPr>
          <a:xfrm>
            <a:off x="11663680" y="6319520"/>
            <a:ext cx="312906" cy="369332"/>
          </a:xfrm>
          <a:prstGeom prst="rect">
            <a:avLst/>
          </a:prstGeom>
          <a:noFill/>
        </p:spPr>
        <p:txBody>
          <a:bodyPr wrap="none" rtlCol="0">
            <a:spAutoFit/>
          </a:bodyPr>
          <a:lstStyle/>
          <a:p>
            <a:r>
              <a:rPr lang="en-US" dirty="0">
                <a:solidFill>
                  <a:schemeClr val="tx2"/>
                </a:solidFill>
              </a:rPr>
              <a:t>4</a:t>
            </a:r>
          </a:p>
        </p:txBody>
      </p:sp>
      <p:sp>
        <p:nvSpPr>
          <p:cNvPr id="6" name="TextBox 5">
            <a:extLst>
              <a:ext uri="{FF2B5EF4-FFF2-40B4-BE49-F238E27FC236}">
                <a16:creationId xmlns:a16="http://schemas.microsoft.com/office/drawing/2014/main" id="{ADF439B1-F206-E36B-2B93-AE35EC5C22C5}"/>
              </a:ext>
            </a:extLst>
          </p:cNvPr>
          <p:cNvSpPr txBox="1"/>
          <p:nvPr/>
        </p:nvSpPr>
        <p:spPr>
          <a:xfrm>
            <a:off x="339090" y="894080"/>
            <a:ext cx="11513820" cy="1169551"/>
          </a:xfrm>
          <a:prstGeom prst="rect">
            <a:avLst/>
          </a:prstGeom>
          <a:noFill/>
        </p:spPr>
        <p:txBody>
          <a:bodyPr wrap="square">
            <a:spAutoFit/>
          </a:bodyPr>
          <a:lstStyle/>
          <a:p>
            <a:r>
              <a:rPr lang="en-US" sz="3500" b="1" dirty="0">
                <a:solidFill>
                  <a:schemeClr val="accent3"/>
                </a:solidFill>
                <a:latin typeface="+mj-lt"/>
              </a:rPr>
              <a:t>How will ADE define language related to DEI (Diversity, Equity, and Inclusion)?</a:t>
            </a:r>
            <a:endParaRPr lang="en-US" sz="3500" b="1" dirty="0">
              <a:latin typeface="+mj-lt"/>
            </a:endParaRPr>
          </a:p>
        </p:txBody>
      </p:sp>
    </p:spTree>
    <p:extLst>
      <p:ext uri="{BB962C8B-B14F-4D97-AF65-F5344CB8AC3E}">
        <p14:creationId xmlns:p14="http://schemas.microsoft.com/office/powerpoint/2010/main" val="2102336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32D65-E19E-DE2D-E7FB-83AA8039A67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1B5A415-158E-151D-0D89-E26C5CA00183}"/>
              </a:ext>
            </a:extLst>
          </p:cNvPr>
          <p:cNvSpPr>
            <a:spLocks noGrp="1"/>
          </p:cNvSpPr>
          <p:nvPr>
            <p:ph type="title"/>
          </p:nvPr>
        </p:nvSpPr>
        <p:spPr>
          <a:xfrm>
            <a:off x="365760" y="974725"/>
            <a:ext cx="10845800" cy="1325563"/>
          </a:xfrm>
        </p:spPr>
        <p:txBody>
          <a:bodyPr>
            <a:normAutofit/>
          </a:bodyPr>
          <a:lstStyle/>
          <a:p>
            <a:r>
              <a:rPr lang="en-US" dirty="0">
                <a:solidFill>
                  <a:schemeClr val="accent3"/>
                </a:solidFill>
              </a:rPr>
              <a:t>What is the charge of the Stakeholder Group for the SEI Endorsement Course Frameworks?</a:t>
            </a:r>
          </a:p>
        </p:txBody>
      </p:sp>
      <p:sp>
        <p:nvSpPr>
          <p:cNvPr id="6" name="Text Placeholder 5">
            <a:extLst>
              <a:ext uri="{FF2B5EF4-FFF2-40B4-BE49-F238E27FC236}">
                <a16:creationId xmlns:a16="http://schemas.microsoft.com/office/drawing/2014/main" id="{EF2C96B4-9D0E-3007-5337-66ADB8373934}"/>
              </a:ext>
            </a:extLst>
          </p:cNvPr>
          <p:cNvSpPr>
            <a:spLocks noGrp="1"/>
          </p:cNvSpPr>
          <p:nvPr>
            <p:ph type="body" sz="quarter" idx="10"/>
          </p:nvPr>
        </p:nvSpPr>
        <p:spPr>
          <a:xfrm>
            <a:off x="535940" y="2401094"/>
            <a:ext cx="10505440" cy="4313237"/>
          </a:xfrm>
        </p:spPr>
        <p:txBody>
          <a:bodyPr>
            <a:normAutofit/>
          </a:bodyPr>
          <a:lstStyle/>
          <a:p>
            <a:pPr>
              <a:spcBef>
                <a:spcPts val="1200"/>
              </a:spcBef>
              <a:spcAft>
                <a:spcPts val="1200"/>
              </a:spcAft>
            </a:pPr>
            <a:r>
              <a:rPr lang="en-US" sz="2800" b="0" dirty="0"/>
              <a:t>The </a:t>
            </a:r>
            <a:r>
              <a:rPr lang="en-US" sz="2800" dirty="0"/>
              <a:t>charge of the committee </a:t>
            </a:r>
            <a:r>
              <a:rPr lang="en-US" sz="2800" b="0" dirty="0"/>
              <a:t>is to review the learning objectives within the Structured English Immersion Endorsement Course Framework and align them with Federal Executive Order 14151. </a:t>
            </a:r>
          </a:p>
          <a:p>
            <a:pPr>
              <a:spcBef>
                <a:spcPts val="1200"/>
              </a:spcBef>
              <a:spcAft>
                <a:spcPts val="1200"/>
              </a:spcAft>
            </a:pPr>
            <a:r>
              <a:rPr lang="en-US" sz="2800" b="0" dirty="0"/>
              <a:t>The purpose of the SEI Endorsement Course Framework is to prepare foundationally, teachers and administrators in the instruction of English learners (ELs). </a:t>
            </a:r>
          </a:p>
        </p:txBody>
      </p:sp>
      <p:sp>
        <p:nvSpPr>
          <p:cNvPr id="2" name="TextBox 1">
            <a:extLst>
              <a:ext uri="{FF2B5EF4-FFF2-40B4-BE49-F238E27FC236}">
                <a16:creationId xmlns:a16="http://schemas.microsoft.com/office/drawing/2014/main" id="{2B9D148B-D4E4-27B0-DAC3-F99F0DBA3407}"/>
              </a:ext>
            </a:extLst>
          </p:cNvPr>
          <p:cNvSpPr txBox="1"/>
          <p:nvPr/>
        </p:nvSpPr>
        <p:spPr>
          <a:xfrm>
            <a:off x="11663680" y="6319520"/>
            <a:ext cx="312906" cy="369332"/>
          </a:xfrm>
          <a:prstGeom prst="rect">
            <a:avLst/>
          </a:prstGeom>
          <a:noFill/>
        </p:spPr>
        <p:txBody>
          <a:bodyPr wrap="none" rtlCol="0">
            <a:spAutoFit/>
          </a:bodyPr>
          <a:lstStyle/>
          <a:p>
            <a:r>
              <a:rPr lang="en-US" dirty="0">
                <a:solidFill>
                  <a:schemeClr val="tx2"/>
                </a:solidFill>
              </a:rPr>
              <a:t>5</a:t>
            </a:r>
          </a:p>
        </p:txBody>
      </p:sp>
      <p:sp>
        <p:nvSpPr>
          <p:cNvPr id="3" name="Title 1">
            <a:extLst>
              <a:ext uri="{FF2B5EF4-FFF2-40B4-BE49-F238E27FC236}">
                <a16:creationId xmlns:a16="http://schemas.microsoft.com/office/drawing/2014/main" id="{8FF60C6E-A14F-2497-C7B5-36CE2C98E082}"/>
              </a:ext>
            </a:extLst>
          </p:cNvPr>
          <p:cNvSpPr txBox="1">
            <a:spLocks/>
          </p:cNvSpPr>
          <p:nvPr/>
        </p:nvSpPr>
        <p:spPr>
          <a:xfrm>
            <a:off x="193040" y="212725"/>
            <a:ext cx="10835640" cy="671195"/>
          </a:xfrm>
          <a:prstGeom prst="rect">
            <a:avLst/>
          </a:prstGeom>
        </p:spPr>
        <p:txBody>
          <a:bodyPr vert="horz" lIns="91440" tIns="45720" rIns="91440" bIns="45720" rtlCol="0" anchor="ctr">
            <a:normAutofit/>
          </a:bodyPr>
          <a:lstStyle>
            <a:lvl1pPr eaLnBrk="1" hangingPunct="1">
              <a:defRPr sz="3600" b="1">
                <a:solidFill>
                  <a:schemeClr val="tx2"/>
                </a:solidFill>
                <a:latin typeface="+mj-lt"/>
                <a:ea typeface="+mj-ea"/>
                <a:cs typeface="+mj-cs"/>
              </a:defRPr>
            </a:lvl1pPr>
          </a:lstStyle>
          <a:p>
            <a:pPr>
              <a:spcBef>
                <a:spcPts val="1200"/>
              </a:spcBef>
            </a:pPr>
            <a:r>
              <a:rPr lang="en-US" kern="0" dirty="0">
                <a:effectLst>
                  <a:outerShdw blurRad="38100" dist="38100" dir="2700000" algn="tl">
                    <a:srgbClr val="000000">
                      <a:alpha val="43137"/>
                    </a:srgbClr>
                  </a:outerShdw>
                </a:effectLst>
              </a:rPr>
              <a:t>Question from October:</a:t>
            </a:r>
            <a:endParaRPr lang="en-US" kern="0" dirty="0">
              <a:solidFill>
                <a:schemeClr val="accent3"/>
              </a:solidFill>
            </a:endParaRPr>
          </a:p>
        </p:txBody>
      </p:sp>
    </p:spTree>
    <p:extLst>
      <p:ext uri="{BB962C8B-B14F-4D97-AF65-F5344CB8AC3E}">
        <p14:creationId xmlns:p14="http://schemas.microsoft.com/office/powerpoint/2010/main" val="3272327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C7B74-AEA8-BC17-D17F-2D1146665AEE}"/>
            </a:ext>
          </a:extLst>
        </p:cNvPr>
        <p:cNvGrpSpPr/>
        <p:nvPr/>
      </p:nvGrpSpPr>
      <p:grpSpPr>
        <a:xfrm>
          <a:off x="0" y="0"/>
          <a:ext cx="0" cy="0"/>
          <a:chOff x="0" y="0"/>
          <a:chExt cx="0" cy="0"/>
        </a:xfrm>
      </p:grpSpPr>
      <p:sp>
        <p:nvSpPr>
          <p:cNvPr id="2" name="Oval 1">
            <a:extLst>
              <a:ext uri="{FF2B5EF4-FFF2-40B4-BE49-F238E27FC236}">
                <a16:creationId xmlns:a16="http://schemas.microsoft.com/office/drawing/2014/main" id="{7BC81166-AB9C-B83F-3304-F4B76AF9860E}"/>
              </a:ext>
            </a:extLst>
          </p:cNvPr>
          <p:cNvSpPr/>
          <p:nvPr/>
        </p:nvSpPr>
        <p:spPr>
          <a:xfrm>
            <a:off x="10811343" y="5640948"/>
            <a:ext cx="1013794" cy="96839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9C1D8AB6-AABC-458B-82A2-F70F4F104D33}"/>
              </a:ext>
            </a:extLst>
          </p:cNvPr>
          <p:cNvSpPr>
            <a:spLocks noGrp="1"/>
          </p:cNvSpPr>
          <p:nvPr>
            <p:ph type="title"/>
          </p:nvPr>
        </p:nvSpPr>
        <p:spPr>
          <a:xfrm>
            <a:off x="244987" y="671710"/>
            <a:ext cx="11825093" cy="673210"/>
          </a:xfrm>
        </p:spPr>
        <p:txBody>
          <a:bodyPr>
            <a:normAutofit/>
          </a:bodyPr>
          <a:lstStyle/>
          <a:p>
            <a:r>
              <a:rPr lang="en-US" sz="2800" dirty="0">
                <a:solidFill>
                  <a:schemeClr val="accent3"/>
                </a:solidFill>
              </a:rPr>
              <a:t>How will the Stakeholder Group be selected and constructed?</a:t>
            </a:r>
          </a:p>
        </p:txBody>
      </p:sp>
      <p:sp>
        <p:nvSpPr>
          <p:cNvPr id="4" name="Text Placeholder 3">
            <a:extLst>
              <a:ext uri="{FF2B5EF4-FFF2-40B4-BE49-F238E27FC236}">
                <a16:creationId xmlns:a16="http://schemas.microsoft.com/office/drawing/2014/main" id="{8D4D8CB3-153F-02C2-2450-4A95148D9B56}"/>
              </a:ext>
            </a:extLst>
          </p:cNvPr>
          <p:cNvSpPr>
            <a:spLocks noGrp="1"/>
          </p:cNvSpPr>
          <p:nvPr>
            <p:ph type="body" sz="quarter" idx="10"/>
          </p:nvPr>
        </p:nvSpPr>
        <p:spPr>
          <a:xfrm>
            <a:off x="228170" y="1302265"/>
            <a:ext cx="11841910" cy="4457975"/>
          </a:xfrm>
        </p:spPr>
        <p:txBody>
          <a:bodyPr>
            <a:normAutofit/>
          </a:bodyPr>
          <a:lstStyle/>
          <a:p>
            <a:pPr marL="285750" lvl="1" indent="-285750">
              <a:spcBef>
                <a:spcPts val="600"/>
              </a:spcBef>
              <a:spcAft>
                <a:spcPts val="600"/>
              </a:spcAft>
              <a:buFont typeface="Arial" panose="020B0604020202020204" pitchFamily="34" charset="0"/>
              <a:buChar char="•"/>
            </a:pPr>
            <a:r>
              <a:rPr lang="en-US" sz="2100" dirty="0">
                <a:latin typeface="+mj-lt"/>
              </a:rPr>
              <a:t>ADE will send a call for recommendations to </a:t>
            </a:r>
            <a:r>
              <a:rPr lang="en-US" sz="2100" i="1" dirty="0">
                <a:latin typeface="+mj-lt"/>
              </a:rPr>
              <a:t>County Education Superintendents</a:t>
            </a:r>
            <a:r>
              <a:rPr lang="en-US" sz="2100" dirty="0">
                <a:latin typeface="+mj-lt"/>
              </a:rPr>
              <a:t>, </a:t>
            </a:r>
            <a:r>
              <a:rPr lang="en-US" sz="2100" i="1" dirty="0">
                <a:latin typeface="+mj-lt"/>
              </a:rPr>
              <a:t>LEA Superintendents</a:t>
            </a:r>
            <a:r>
              <a:rPr lang="en-US" sz="2100" dirty="0">
                <a:latin typeface="+mj-lt"/>
              </a:rPr>
              <a:t>, and </a:t>
            </a:r>
            <a:r>
              <a:rPr lang="en-US" sz="2100" i="1" dirty="0">
                <a:solidFill>
                  <a:schemeClr val="accent3"/>
                </a:solidFill>
                <a:latin typeface="+mj-lt"/>
              </a:rPr>
              <a:t>Practitioners of English Language Learning</a:t>
            </a:r>
            <a:r>
              <a:rPr lang="en-US" sz="2100" dirty="0">
                <a:latin typeface="+mj-lt"/>
              </a:rPr>
              <a:t> contacts in Arizona.</a:t>
            </a:r>
          </a:p>
          <a:p>
            <a:pPr marL="285750" lvl="1" indent="-285750">
              <a:spcBef>
                <a:spcPts val="600"/>
              </a:spcBef>
              <a:spcAft>
                <a:spcPts val="600"/>
              </a:spcAft>
              <a:buFont typeface="Arial" panose="020B0604020202020204" pitchFamily="34" charset="0"/>
              <a:buChar char="•"/>
            </a:pPr>
            <a:r>
              <a:rPr lang="en-US" sz="2100" dirty="0">
                <a:latin typeface="+mj-lt"/>
              </a:rPr>
              <a:t>The SEI Endorsement Course Framework Working Group will consist of </a:t>
            </a:r>
            <a:r>
              <a:rPr lang="en-US" sz="2100" i="1" dirty="0">
                <a:latin typeface="+mj-lt"/>
              </a:rPr>
              <a:t>at least</a:t>
            </a:r>
            <a:r>
              <a:rPr lang="en-US" sz="2100" dirty="0">
                <a:latin typeface="+mj-lt"/>
              </a:rPr>
              <a:t> the following members* with a goal to have at least 20 members: </a:t>
            </a:r>
          </a:p>
        </p:txBody>
      </p:sp>
      <p:graphicFrame>
        <p:nvGraphicFramePr>
          <p:cNvPr id="7" name="Table 6">
            <a:extLst>
              <a:ext uri="{FF2B5EF4-FFF2-40B4-BE49-F238E27FC236}">
                <a16:creationId xmlns:a16="http://schemas.microsoft.com/office/drawing/2014/main" id="{90DBC22F-FF15-358F-8E27-976A1806B83A}"/>
              </a:ext>
            </a:extLst>
          </p:cNvPr>
          <p:cNvGraphicFramePr>
            <a:graphicFrameLocks noGrp="1"/>
          </p:cNvGraphicFramePr>
          <p:nvPr>
            <p:extLst>
              <p:ext uri="{D42A27DB-BD31-4B8C-83A1-F6EECF244321}">
                <p14:modId xmlns:p14="http://schemas.microsoft.com/office/powerpoint/2010/main" val="533116695"/>
              </p:ext>
            </p:extLst>
          </p:nvPr>
        </p:nvGraphicFramePr>
        <p:xfrm>
          <a:off x="352479" y="3239577"/>
          <a:ext cx="11487042" cy="2822293"/>
        </p:xfrm>
        <a:graphic>
          <a:graphicData uri="http://schemas.openxmlformats.org/drawingml/2006/table">
            <a:tbl>
              <a:tblPr firstRow="1" bandRow="1">
                <a:tableStyleId>{5C22544A-7EE6-4342-B048-85BDC9FD1C3A}</a:tableStyleId>
              </a:tblPr>
              <a:tblGrid>
                <a:gridCol w="1947715">
                  <a:extLst>
                    <a:ext uri="{9D8B030D-6E8A-4147-A177-3AD203B41FA5}">
                      <a16:colId xmlns:a16="http://schemas.microsoft.com/office/drawing/2014/main" val="1253444888"/>
                    </a:ext>
                  </a:extLst>
                </a:gridCol>
                <a:gridCol w="1947715">
                  <a:extLst>
                    <a:ext uri="{9D8B030D-6E8A-4147-A177-3AD203B41FA5}">
                      <a16:colId xmlns:a16="http://schemas.microsoft.com/office/drawing/2014/main" val="250294672"/>
                    </a:ext>
                  </a:extLst>
                </a:gridCol>
                <a:gridCol w="2740535">
                  <a:extLst>
                    <a:ext uri="{9D8B030D-6E8A-4147-A177-3AD203B41FA5}">
                      <a16:colId xmlns:a16="http://schemas.microsoft.com/office/drawing/2014/main" val="486660341"/>
                    </a:ext>
                  </a:extLst>
                </a:gridCol>
                <a:gridCol w="2208255">
                  <a:extLst>
                    <a:ext uri="{9D8B030D-6E8A-4147-A177-3AD203B41FA5}">
                      <a16:colId xmlns:a16="http://schemas.microsoft.com/office/drawing/2014/main" val="3550045759"/>
                    </a:ext>
                  </a:extLst>
                </a:gridCol>
                <a:gridCol w="2642822">
                  <a:extLst>
                    <a:ext uri="{9D8B030D-6E8A-4147-A177-3AD203B41FA5}">
                      <a16:colId xmlns:a16="http://schemas.microsoft.com/office/drawing/2014/main" val="3358112912"/>
                    </a:ext>
                  </a:extLst>
                </a:gridCol>
              </a:tblGrid>
              <a:tr h="748499">
                <a:tc>
                  <a:txBody>
                    <a:bodyPr/>
                    <a:lstStyle/>
                    <a:p>
                      <a:pPr algn="ctr"/>
                      <a:r>
                        <a:rPr lang="en-US" sz="1500" b="1" dirty="0"/>
                        <a:t>3 Elementary-level Teachers (K-5)</a:t>
                      </a:r>
                    </a:p>
                  </a:txBody>
                  <a:tcPr anchor="ctr"/>
                </a:tc>
                <a:tc>
                  <a:txBody>
                    <a:bodyPr/>
                    <a:lstStyle/>
                    <a:p>
                      <a:pPr algn="ctr"/>
                      <a:r>
                        <a:rPr lang="en-US" sz="1500" b="1" dirty="0"/>
                        <a:t>3 Secondary-level Teachers (6-12)</a:t>
                      </a:r>
                    </a:p>
                  </a:txBody>
                  <a:tcPr anchor="ctr"/>
                </a:tc>
                <a:tc>
                  <a:txBody>
                    <a:bodyPr/>
                    <a:lstStyle/>
                    <a:p>
                      <a:pPr algn="ctr"/>
                      <a:r>
                        <a:rPr lang="en-US" sz="1500" b="1" dirty="0"/>
                        <a:t>4 School Administrators </a:t>
                      </a:r>
                      <a:br>
                        <a:rPr lang="en-US" sz="1500" b="1" dirty="0"/>
                      </a:br>
                      <a:r>
                        <a:rPr lang="en-US" sz="1500" b="0" dirty="0"/>
                        <a:t>(may include individuals also in an EL Coordinator role)</a:t>
                      </a: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500" b="1" dirty="0"/>
                        <a:t>2 current SEI Endorsement Course Providers</a:t>
                      </a:r>
                    </a:p>
                  </a:txBody>
                  <a:tcPr anchor="ctr"/>
                </a:tc>
                <a:tc>
                  <a:txBody>
                    <a:bodyPr/>
                    <a:lstStyle/>
                    <a:p>
                      <a:pPr algn="ctr"/>
                      <a:r>
                        <a:rPr lang="en-US" sz="1500" b="1" dirty="0"/>
                        <a:t>Additional committee members will be sought from the following:</a:t>
                      </a:r>
                    </a:p>
                  </a:txBody>
                  <a:tcPr anchor="ctr"/>
                </a:tc>
                <a:extLst>
                  <a:ext uri="{0D108BD9-81ED-4DB2-BD59-A6C34878D82A}">
                    <a16:rowId xmlns:a16="http://schemas.microsoft.com/office/drawing/2014/main" val="2786014423"/>
                  </a:ext>
                </a:extLst>
              </a:tr>
              <a:tr h="548640">
                <a:tc rowSpan="2">
                  <a:txBody>
                    <a:bodyPr/>
                    <a:lstStyle/>
                    <a:p>
                      <a:pPr algn="ctr"/>
                      <a:r>
                        <a:rPr lang="en-US" sz="1500" dirty="0"/>
                        <a:t>District and Charter Representation</a:t>
                      </a:r>
                    </a:p>
                  </a:txBody>
                  <a:tcPr anchor="ctr"/>
                </a:tc>
                <a:tc rowSpan="2">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500" dirty="0"/>
                        <a:t>District and Charter Representation</a:t>
                      </a:r>
                    </a:p>
                  </a:txBody>
                  <a:tcPr anchor="ctr"/>
                </a:tc>
                <a:tc rowSpan="2">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500" dirty="0"/>
                        <a:t>District and Charter Representation</a:t>
                      </a:r>
                    </a:p>
                  </a:txBody>
                  <a:tcPr anchor="ctr"/>
                </a:tc>
                <a:tc>
                  <a:txBody>
                    <a:bodyPr/>
                    <a:lstStyle/>
                    <a:p>
                      <a:pPr algn="ctr"/>
                      <a:r>
                        <a:rPr lang="en-US" sz="1500" dirty="0"/>
                        <a:t>District/Charter Provider</a:t>
                      </a:r>
                    </a:p>
                  </a:txBody>
                  <a:tcPr anchor="ctr"/>
                </a:tc>
                <a:tc rowSpan="4">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500" b="0" dirty="0"/>
                        <a:t>Higher Education Institution, County Education Superintendents, Arizona school administrators, Arizona Rural School Association, Arizona Educators Association, and a nationally known EL expert</a:t>
                      </a:r>
                    </a:p>
                  </a:txBody>
                  <a:tcPr anchor="ctr"/>
                </a:tc>
                <a:extLst>
                  <a:ext uri="{0D108BD9-81ED-4DB2-BD59-A6C34878D82A}">
                    <a16:rowId xmlns:a16="http://schemas.microsoft.com/office/drawing/2014/main" val="4157749672"/>
                  </a:ext>
                </a:extLst>
              </a:tr>
              <a:tr h="548640">
                <a:tc vMerge="1">
                  <a:txBody>
                    <a:bodyPr/>
                    <a:lstStyle/>
                    <a:p>
                      <a:endParaRPr dirty="0"/>
                    </a:p>
                  </a:txBody>
                  <a:tcPr anchor="ctr"/>
                </a:tc>
                <a:tc vMerge="1">
                  <a:txBody>
                    <a:bodyPr/>
                    <a:lstStyle/>
                    <a:p>
                      <a:pPr algn="l"/>
                      <a:endParaRPr lang="en-US" sz="1500" dirty="0"/>
                    </a:p>
                  </a:txBody>
                  <a:tcPr anchor="ctr"/>
                </a:tc>
                <a:tc vMerge="1">
                  <a:txBody>
                    <a:bodyPr/>
                    <a:lstStyle/>
                    <a:p>
                      <a:pPr algn="l"/>
                      <a:endParaRPr lang="en-US" sz="1500" dirty="0"/>
                    </a:p>
                  </a:txBody>
                  <a:tcPr anchor="ctr"/>
                </a:tc>
                <a:tc>
                  <a:txBody>
                    <a:bodyPr/>
                    <a:lstStyle/>
                    <a:p>
                      <a:pPr algn="ctr"/>
                      <a:r>
                        <a:rPr lang="en-US" sz="1500" dirty="0"/>
                        <a:t>Consultant Provider</a:t>
                      </a:r>
                    </a:p>
                  </a:txBody>
                  <a:tcPr anchor="ctr"/>
                </a:tc>
                <a:tc vMerge="1">
                  <a:txBody>
                    <a:bodyPr/>
                    <a:lstStyle/>
                    <a:p>
                      <a:endParaRPr lang="en-US" sz="1600" dirty="0"/>
                    </a:p>
                  </a:txBody>
                  <a:tcPr/>
                </a:tc>
                <a:extLst>
                  <a:ext uri="{0D108BD9-81ED-4DB2-BD59-A6C34878D82A}">
                    <a16:rowId xmlns:a16="http://schemas.microsoft.com/office/drawing/2014/main" val="3834029408"/>
                  </a:ext>
                </a:extLst>
              </a:tr>
              <a:tr h="341845">
                <a:tc gridSpan="3">
                  <a:txBody>
                    <a:bodyPr/>
                    <a:lstStyle/>
                    <a:p>
                      <a:pPr marL="0" lvl="1" indent="0" algn="ctr">
                        <a:lnSpc>
                          <a:spcPct val="120000"/>
                        </a:lnSpc>
                        <a:spcBef>
                          <a:spcPts val="300"/>
                        </a:spcBef>
                        <a:spcAft>
                          <a:spcPts val="300"/>
                        </a:spcAft>
                        <a:buFont typeface="Arial" panose="020B0604020202020204" pitchFamily="34" charset="0"/>
                        <a:buNone/>
                      </a:pPr>
                      <a:r>
                        <a:rPr lang="en-US" sz="1500" b="0" dirty="0"/>
                        <a:t>Representation from urban and </a:t>
                      </a:r>
                      <a:r>
                        <a:rPr lang="en-US" sz="1500" dirty="0"/>
                        <a:t>rural areas</a:t>
                      </a:r>
                    </a:p>
                  </a:txBody>
                  <a:tcPr anchor="ctr"/>
                </a:tc>
                <a:tc hMerge="1">
                  <a:txBody>
                    <a:bodyPr/>
                    <a:lstStyle/>
                    <a:p>
                      <a:endParaRPr lang="en-US" sz="1800" dirty="0"/>
                    </a:p>
                  </a:txBody>
                  <a:tcPr/>
                </a:tc>
                <a:tc hMerge="1">
                  <a:txBody>
                    <a:bodyPr/>
                    <a:lstStyle/>
                    <a:p>
                      <a:endParaRPr lang="en-US" sz="1800" dirty="0"/>
                    </a:p>
                  </a:txBody>
                  <a:tcPr/>
                </a:tc>
                <a:tc>
                  <a:txBody>
                    <a:bodyPr/>
                    <a:lstStyle/>
                    <a:p>
                      <a:pPr algn="l"/>
                      <a:endParaRPr lang="en-US" sz="1500" dirty="0"/>
                    </a:p>
                  </a:txBody>
                  <a:tcPr anchor="ctr"/>
                </a:tc>
                <a:tc vMerge="1">
                  <a:txBody>
                    <a:bodyPr/>
                    <a:lstStyle/>
                    <a:p>
                      <a:endParaRPr lang="en-US" sz="1600" dirty="0"/>
                    </a:p>
                  </a:txBody>
                  <a:tcPr/>
                </a:tc>
                <a:extLst>
                  <a:ext uri="{0D108BD9-81ED-4DB2-BD59-A6C34878D82A}">
                    <a16:rowId xmlns:a16="http://schemas.microsoft.com/office/drawing/2014/main" val="168762006"/>
                  </a:ext>
                </a:extLst>
              </a:tr>
              <a:tr h="605928">
                <a:tc gridSpan="3">
                  <a:txBody>
                    <a:bodyPr/>
                    <a:lstStyle/>
                    <a:p>
                      <a:pPr marL="0" marR="0" lvl="1" indent="0" algn="ctr" defTabSz="914400" eaLnBrk="1" fontAlgn="auto" latinLnBrk="0" hangingPunct="1">
                        <a:lnSpc>
                          <a:spcPct val="100000"/>
                        </a:lnSpc>
                        <a:spcBef>
                          <a:spcPts val="300"/>
                        </a:spcBef>
                        <a:spcAft>
                          <a:spcPts val="300"/>
                        </a:spcAft>
                        <a:buClrTx/>
                        <a:buSzTx/>
                        <a:buFont typeface="Arial" panose="020B0604020202020204" pitchFamily="34" charset="0"/>
                        <a:buNone/>
                        <a:tabLst/>
                        <a:defRPr/>
                      </a:pPr>
                      <a:r>
                        <a:rPr lang="en-US" sz="1500" dirty="0"/>
                        <a:t>Representation from special education, and other subgroup representation tied to English learners, including parents**</a:t>
                      </a:r>
                    </a:p>
                  </a:txBody>
                  <a:tcPr anchor="ctr"/>
                </a:tc>
                <a:tc hMerge="1">
                  <a:txBody>
                    <a:bodyPr/>
                    <a:lstStyle/>
                    <a:p>
                      <a:endParaRPr lang="en-US" sz="1800" dirty="0"/>
                    </a:p>
                  </a:txBody>
                  <a:tcPr/>
                </a:tc>
                <a:tc hMerge="1">
                  <a:txBody>
                    <a:bodyPr/>
                    <a:lstStyle/>
                    <a:p>
                      <a:endParaRPr lang="en-US" sz="1600" dirty="0"/>
                    </a:p>
                  </a:txBody>
                  <a:tcPr/>
                </a:tc>
                <a:tc>
                  <a:txBody>
                    <a:bodyPr/>
                    <a:lstStyle/>
                    <a:p>
                      <a:endParaRPr lang="en-US" sz="1500" dirty="0"/>
                    </a:p>
                  </a:txBody>
                  <a:tcPr/>
                </a:tc>
                <a:tc vMerge="1">
                  <a:txBody>
                    <a:bodyPr/>
                    <a:lstStyle/>
                    <a:p>
                      <a:endParaRPr lang="en-US" sz="1600" dirty="0"/>
                    </a:p>
                  </a:txBody>
                  <a:tcPr/>
                </a:tc>
                <a:extLst>
                  <a:ext uri="{0D108BD9-81ED-4DB2-BD59-A6C34878D82A}">
                    <a16:rowId xmlns:a16="http://schemas.microsoft.com/office/drawing/2014/main" val="1623533800"/>
                  </a:ext>
                </a:extLst>
              </a:tr>
            </a:tbl>
          </a:graphicData>
        </a:graphic>
      </p:graphicFrame>
      <p:sp>
        <p:nvSpPr>
          <p:cNvPr id="9" name="TextBox 8">
            <a:extLst>
              <a:ext uri="{FF2B5EF4-FFF2-40B4-BE49-F238E27FC236}">
                <a16:creationId xmlns:a16="http://schemas.microsoft.com/office/drawing/2014/main" id="{B32211FF-7E4F-51C9-1C7B-B477C1E2E74C}"/>
              </a:ext>
            </a:extLst>
          </p:cNvPr>
          <p:cNvSpPr txBox="1"/>
          <p:nvPr/>
        </p:nvSpPr>
        <p:spPr>
          <a:xfrm>
            <a:off x="589469" y="6090418"/>
            <a:ext cx="10649938" cy="432683"/>
          </a:xfrm>
          <a:prstGeom prst="rect">
            <a:avLst/>
          </a:prstGeom>
          <a:noFill/>
        </p:spPr>
        <p:txBody>
          <a:bodyPr wrap="square">
            <a:spAutoFit/>
          </a:bodyPr>
          <a:lstStyle/>
          <a:p>
            <a:pPr algn="ctr">
              <a:lnSpc>
                <a:spcPct val="120000"/>
              </a:lnSpc>
              <a:spcBef>
                <a:spcPts val="400"/>
              </a:spcBef>
              <a:spcAft>
                <a:spcPts val="600"/>
              </a:spcAft>
            </a:pPr>
            <a:r>
              <a:rPr lang="en-US" sz="2000" b="0" dirty="0">
                <a:solidFill>
                  <a:schemeClr val="accent1"/>
                </a:solidFill>
                <a:latin typeface="+mj-lt"/>
              </a:rPr>
              <a:t>*Representation will be sought from all Arizona counties, to the extent possible</a:t>
            </a:r>
          </a:p>
        </p:txBody>
      </p:sp>
      <p:sp>
        <p:nvSpPr>
          <p:cNvPr id="10" name="TextBox 9">
            <a:extLst>
              <a:ext uri="{FF2B5EF4-FFF2-40B4-BE49-F238E27FC236}">
                <a16:creationId xmlns:a16="http://schemas.microsoft.com/office/drawing/2014/main" id="{224EE246-BC79-BC9A-CDB0-0DD22230D053}"/>
              </a:ext>
            </a:extLst>
          </p:cNvPr>
          <p:cNvSpPr txBox="1"/>
          <p:nvPr/>
        </p:nvSpPr>
        <p:spPr>
          <a:xfrm>
            <a:off x="11663680" y="6319520"/>
            <a:ext cx="312906" cy="369332"/>
          </a:xfrm>
          <a:prstGeom prst="rect">
            <a:avLst/>
          </a:prstGeom>
          <a:noFill/>
        </p:spPr>
        <p:txBody>
          <a:bodyPr wrap="none" rtlCol="0">
            <a:spAutoFit/>
          </a:bodyPr>
          <a:lstStyle/>
          <a:p>
            <a:r>
              <a:rPr lang="en-US" dirty="0">
                <a:solidFill>
                  <a:schemeClr val="tx2"/>
                </a:solidFill>
              </a:rPr>
              <a:t>6</a:t>
            </a:r>
          </a:p>
        </p:txBody>
      </p:sp>
      <p:sp>
        <p:nvSpPr>
          <p:cNvPr id="11" name="Title 1">
            <a:extLst>
              <a:ext uri="{FF2B5EF4-FFF2-40B4-BE49-F238E27FC236}">
                <a16:creationId xmlns:a16="http://schemas.microsoft.com/office/drawing/2014/main" id="{6E7A6531-20C4-4292-D677-83A2A48AC3B8}"/>
              </a:ext>
            </a:extLst>
          </p:cNvPr>
          <p:cNvSpPr txBox="1">
            <a:spLocks/>
          </p:cNvSpPr>
          <p:nvPr/>
        </p:nvSpPr>
        <p:spPr>
          <a:xfrm>
            <a:off x="228170" y="127124"/>
            <a:ext cx="10835640" cy="671195"/>
          </a:xfrm>
          <a:prstGeom prst="rect">
            <a:avLst/>
          </a:prstGeom>
        </p:spPr>
        <p:txBody>
          <a:bodyPr vert="horz" lIns="91440" tIns="45720" rIns="91440" bIns="45720" rtlCol="0" anchor="ctr">
            <a:normAutofit/>
          </a:bodyPr>
          <a:lstStyle>
            <a:lvl1pPr eaLnBrk="1" hangingPunct="1">
              <a:defRPr sz="3600" b="1">
                <a:solidFill>
                  <a:schemeClr val="tx2"/>
                </a:solidFill>
                <a:latin typeface="+mj-lt"/>
                <a:ea typeface="+mj-ea"/>
                <a:cs typeface="+mj-cs"/>
              </a:defRPr>
            </a:lvl1pPr>
          </a:lstStyle>
          <a:p>
            <a:pPr>
              <a:spcBef>
                <a:spcPts val="1200"/>
              </a:spcBef>
            </a:pPr>
            <a:r>
              <a:rPr lang="en-US" kern="0" dirty="0">
                <a:effectLst>
                  <a:outerShdw blurRad="38100" dist="38100" dir="2700000" algn="tl">
                    <a:srgbClr val="000000">
                      <a:alpha val="43137"/>
                    </a:srgbClr>
                  </a:outerShdw>
                </a:effectLst>
              </a:rPr>
              <a:t>Question from October:</a:t>
            </a:r>
            <a:endParaRPr lang="en-US" kern="0" dirty="0">
              <a:solidFill>
                <a:schemeClr val="accent3"/>
              </a:solidFill>
            </a:endParaRPr>
          </a:p>
        </p:txBody>
      </p:sp>
    </p:spTree>
    <p:extLst>
      <p:ext uri="{BB962C8B-B14F-4D97-AF65-F5344CB8AC3E}">
        <p14:creationId xmlns:p14="http://schemas.microsoft.com/office/powerpoint/2010/main" val="199045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DBD10-9093-0CF2-3A32-0088E6ECAF11}"/>
            </a:ext>
          </a:extLst>
        </p:cNvPr>
        <p:cNvGrpSpPr/>
        <p:nvPr/>
      </p:nvGrpSpPr>
      <p:grpSpPr>
        <a:xfrm>
          <a:off x="0" y="0"/>
          <a:ext cx="0" cy="0"/>
          <a:chOff x="0" y="0"/>
          <a:chExt cx="0" cy="0"/>
        </a:xfrm>
      </p:grpSpPr>
      <p:sp>
        <p:nvSpPr>
          <p:cNvPr id="2" name="Oval 1">
            <a:extLst>
              <a:ext uri="{FF2B5EF4-FFF2-40B4-BE49-F238E27FC236}">
                <a16:creationId xmlns:a16="http://schemas.microsoft.com/office/drawing/2014/main" id="{4852CFC5-19FC-B20A-EC42-11DFFA238448}"/>
              </a:ext>
            </a:extLst>
          </p:cNvPr>
          <p:cNvSpPr/>
          <p:nvPr/>
        </p:nvSpPr>
        <p:spPr>
          <a:xfrm>
            <a:off x="10769343" y="5588010"/>
            <a:ext cx="1097794" cy="102796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51D2F26-AA06-9150-E77B-1E50AB302C85}"/>
              </a:ext>
            </a:extLst>
          </p:cNvPr>
          <p:cNvSpPr>
            <a:spLocks noGrp="1"/>
          </p:cNvSpPr>
          <p:nvPr>
            <p:ph type="title"/>
          </p:nvPr>
        </p:nvSpPr>
        <p:spPr>
          <a:xfrm>
            <a:off x="427867" y="689186"/>
            <a:ext cx="11032613" cy="1192632"/>
          </a:xfrm>
        </p:spPr>
        <p:txBody>
          <a:bodyPr>
            <a:normAutofit/>
          </a:bodyPr>
          <a:lstStyle/>
          <a:p>
            <a:r>
              <a:rPr lang="en-US" sz="3200" dirty="0">
                <a:solidFill>
                  <a:schemeClr val="accent3"/>
                </a:solidFill>
              </a:rPr>
              <a:t>How will the Stakeholder Group be selected and constructed (continued)?</a:t>
            </a:r>
            <a:endParaRPr lang="en-US" sz="2800" dirty="0">
              <a:solidFill>
                <a:schemeClr val="accent3"/>
              </a:solidFill>
            </a:endParaRPr>
          </a:p>
        </p:txBody>
      </p:sp>
      <p:sp>
        <p:nvSpPr>
          <p:cNvPr id="4" name="Text Placeholder 3">
            <a:extLst>
              <a:ext uri="{FF2B5EF4-FFF2-40B4-BE49-F238E27FC236}">
                <a16:creationId xmlns:a16="http://schemas.microsoft.com/office/drawing/2014/main" id="{0CE4EA75-D278-952A-D017-FC7EED141FF3}"/>
              </a:ext>
            </a:extLst>
          </p:cNvPr>
          <p:cNvSpPr>
            <a:spLocks noGrp="1"/>
          </p:cNvSpPr>
          <p:nvPr>
            <p:ph type="body" sz="quarter" idx="10"/>
          </p:nvPr>
        </p:nvSpPr>
        <p:spPr>
          <a:xfrm>
            <a:off x="228170" y="1888525"/>
            <a:ext cx="11814243" cy="4796755"/>
          </a:xfrm>
        </p:spPr>
        <p:txBody>
          <a:bodyPr>
            <a:noAutofit/>
          </a:bodyPr>
          <a:lstStyle/>
          <a:p>
            <a:pPr marL="342900" lvl="1" indent="-342900">
              <a:spcBef>
                <a:spcPts val="600"/>
              </a:spcBef>
              <a:spcAft>
                <a:spcPts val="600"/>
              </a:spcAft>
              <a:buFont typeface="Arial" panose="020B0604020202020204" pitchFamily="34" charset="0"/>
              <a:buChar char="•"/>
            </a:pPr>
            <a:r>
              <a:rPr lang="en-US" sz="2200" dirty="0"/>
              <a:t>ADE will attempt to have representation from all 15 counties.</a:t>
            </a:r>
          </a:p>
          <a:p>
            <a:pPr marL="342900" lvl="1" indent="-342900">
              <a:spcBef>
                <a:spcPts val="600"/>
              </a:spcBef>
              <a:spcAft>
                <a:spcPts val="600"/>
              </a:spcAft>
              <a:buFont typeface="Arial" panose="020B0604020202020204" pitchFamily="34" charset="0"/>
              <a:buChar char="•"/>
            </a:pPr>
            <a:r>
              <a:rPr lang="en-US" sz="2200" dirty="0"/>
              <a:t>ADE will attempt to have representation from Gen Ed, Special Education, and other educator subgroups (i.e., EL, Gifted and Talented).</a:t>
            </a:r>
          </a:p>
          <a:p>
            <a:pPr marL="342900" lvl="1" indent="-342900">
              <a:spcBef>
                <a:spcPts val="600"/>
              </a:spcBef>
              <a:spcAft>
                <a:spcPts val="600"/>
              </a:spcAft>
              <a:buFont typeface="Arial" panose="020B0604020202020204" pitchFamily="34" charset="0"/>
              <a:buChar char="•"/>
            </a:pPr>
            <a:r>
              <a:rPr lang="en-US" sz="2200" dirty="0"/>
              <a:t>ADE will work with key stakeholder groups to gather recommendations for the working group. </a:t>
            </a:r>
          </a:p>
          <a:p>
            <a:pPr marL="855663" lvl="2" indent="-285750">
              <a:spcBef>
                <a:spcPts val="400"/>
              </a:spcBef>
              <a:spcAft>
                <a:spcPts val="400"/>
              </a:spcAft>
              <a:buFont typeface="Courier New" panose="02070309020205020404" pitchFamily="49" charset="0"/>
              <a:buChar char="o"/>
            </a:pPr>
            <a:r>
              <a:rPr lang="en-US" sz="2200" dirty="0"/>
              <a:t>Higher Education Institutions</a:t>
            </a:r>
          </a:p>
          <a:p>
            <a:pPr marL="855663" lvl="2" indent="-285750">
              <a:spcBef>
                <a:spcPts val="400"/>
              </a:spcBef>
              <a:spcAft>
                <a:spcPts val="400"/>
              </a:spcAft>
              <a:buFont typeface="Courier New" panose="02070309020205020404" pitchFamily="49" charset="0"/>
              <a:buChar char="o"/>
            </a:pPr>
            <a:r>
              <a:rPr lang="en-US" sz="2200" dirty="0"/>
              <a:t>County Education Superintendents </a:t>
            </a:r>
          </a:p>
          <a:p>
            <a:pPr marL="855663" lvl="2" indent="-285750">
              <a:spcBef>
                <a:spcPts val="400"/>
              </a:spcBef>
              <a:spcAft>
                <a:spcPts val="400"/>
              </a:spcAft>
              <a:buFont typeface="Courier New" panose="02070309020205020404" pitchFamily="49" charset="0"/>
              <a:buChar char="o"/>
            </a:pPr>
            <a:r>
              <a:rPr lang="en-US" sz="2200" dirty="0"/>
              <a:t>Arizona School Administrators </a:t>
            </a:r>
          </a:p>
          <a:p>
            <a:pPr marL="855663" lvl="2" indent="-285750">
              <a:spcBef>
                <a:spcPts val="400"/>
              </a:spcBef>
              <a:spcAft>
                <a:spcPts val="400"/>
              </a:spcAft>
              <a:buFont typeface="Courier New" panose="02070309020205020404" pitchFamily="49" charset="0"/>
              <a:buChar char="o"/>
            </a:pPr>
            <a:r>
              <a:rPr lang="en-US" sz="2200" dirty="0"/>
              <a:t>Arizona Rural School Association </a:t>
            </a:r>
          </a:p>
          <a:p>
            <a:pPr marL="855663" lvl="2" indent="-285750">
              <a:spcBef>
                <a:spcPts val="400"/>
              </a:spcBef>
              <a:spcAft>
                <a:spcPts val="400"/>
              </a:spcAft>
              <a:buFont typeface="Courier New" panose="02070309020205020404" pitchFamily="49" charset="0"/>
              <a:buChar char="o"/>
            </a:pPr>
            <a:r>
              <a:rPr lang="en-US" sz="2200" dirty="0"/>
              <a:t>Arizona Educators Association </a:t>
            </a:r>
          </a:p>
          <a:p>
            <a:pPr marL="855663" lvl="2" indent="-285750">
              <a:spcBef>
                <a:spcPts val="400"/>
              </a:spcBef>
              <a:spcAft>
                <a:spcPts val="400"/>
              </a:spcAft>
              <a:buFont typeface="Courier New" panose="02070309020205020404" pitchFamily="49" charset="0"/>
              <a:buChar char="o"/>
            </a:pPr>
            <a:r>
              <a:rPr lang="en-US" sz="2200" dirty="0"/>
              <a:t>Current SEI Endorsement Course Providers</a:t>
            </a:r>
          </a:p>
        </p:txBody>
      </p:sp>
      <p:sp>
        <p:nvSpPr>
          <p:cNvPr id="3" name="TextBox 2">
            <a:extLst>
              <a:ext uri="{FF2B5EF4-FFF2-40B4-BE49-F238E27FC236}">
                <a16:creationId xmlns:a16="http://schemas.microsoft.com/office/drawing/2014/main" id="{33363B30-22CB-9579-289F-D61A7B3BD811}"/>
              </a:ext>
            </a:extLst>
          </p:cNvPr>
          <p:cNvSpPr txBox="1"/>
          <p:nvPr/>
        </p:nvSpPr>
        <p:spPr>
          <a:xfrm>
            <a:off x="11663680" y="6319520"/>
            <a:ext cx="312906" cy="369332"/>
          </a:xfrm>
          <a:prstGeom prst="rect">
            <a:avLst/>
          </a:prstGeom>
          <a:noFill/>
        </p:spPr>
        <p:txBody>
          <a:bodyPr wrap="none" rtlCol="0">
            <a:spAutoFit/>
          </a:bodyPr>
          <a:lstStyle/>
          <a:p>
            <a:r>
              <a:rPr lang="en-US" dirty="0">
                <a:solidFill>
                  <a:schemeClr val="tx2"/>
                </a:solidFill>
              </a:rPr>
              <a:t>7</a:t>
            </a:r>
          </a:p>
        </p:txBody>
      </p:sp>
      <p:sp>
        <p:nvSpPr>
          <p:cNvPr id="6" name="Title 1">
            <a:extLst>
              <a:ext uri="{FF2B5EF4-FFF2-40B4-BE49-F238E27FC236}">
                <a16:creationId xmlns:a16="http://schemas.microsoft.com/office/drawing/2014/main" id="{5E4B73B5-3F14-C83C-4FD4-45498DDBFDF4}"/>
              </a:ext>
            </a:extLst>
          </p:cNvPr>
          <p:cNvSpPr txBox="1">
            <a:spLocks/>
          </p:cNvSpPr>
          <p:nvPr/>
        </p:nvSpPr>
        <p:spPr>
          <a:xfrm>
            <a:off x="228170" y="127124"/>
            <a:ext cx="10835640" cy="671195"/>
          </a:xfrm>
          <a:prstGeom prst="rect">
            <a:avLst/>
          </a:prstGeom>
        </p:spPr>
        <p:txBody>
          <a:bodyPr vert="horz" lIns="91440" tIns="45720" rIns="91440" bIns="45720" rtlCol="0" anchor="ctr">
            <a:normAutofit/>
          </a:bodyPr>
          <a:lstStyle>
            <a:lvl1pPr eaLnBrk="1" hangingPunct="1">
              <a:defRPr sz="3600" b="1">
                <a:solidFill>
                  <a:schemeClr val="tx2"/>
                </a:solidFill>
                <a:latin typeface="+mj-lt"/>
                <a:ea typeface="+mj-ea"/>
                <a:cs typeface="+mj-cs"/>
              </a:defRPr>
            </a:lvl1pPr>
          </a:lstStyle>
          <a:p>
            <a:pPr>
              <a:spcBef>
                <a:spcPts val="1200"/>
              </a:spcBef>
            </a:pPr>
            <a:r>
              <a:rPr lang="en-US" kern="0" dirty="0">
                <a:effectLst>
                  <a:outerShdw blurRad="38100" dist="38100" dir="2700000" algn="tl">
                    <a:srgbClr val="000000">
                      <a:alpha val="43137"/>
                    </a:srgbClr>
                  </a:outerShdw>
                </a:effectLst>
              </a:rPr>
              <a:t>Question from October:</a:t>
            </a:r>
            <a:endParaRPr lang="en-US" kern="0" dirty="0">
              <a:solidFill>
                <a:schemeClr val="accent3"/>
              </a:solidFill>
            </a:endParaRPr>
          </a:p>
        </p:txBody>
      </p:sp>
    </p:spTree>
    <p:extLst>
      <p:ext uri="{BB962C8B-B14F-4D97-AF65-F5344CB8AC3E}">
        <p14:creationId xmlns:p14="http://schemas.microsoft.com/office/powerpoint/2010/main" val="1285977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FBAD6-23FF-8640-BFB2-1C3B812C6F9E}"/>
              </a:ext>
            </a:extLst>
          </p:cNvPr>
          <p:cNvSpPr>
            <a:spLocks noGrp="1"/>
          </p:cNvSpPr>
          <p:nvPr>
            <p:ph type="title"/>
          </p:nvPr>
        </p:nvSpPr>
        <p:spPr>
          <a:xfrm>
            <a:off x="487680" y="822325"/>
            <a:ext cx="10866120" cy="1325563"/>
          </a:xfrm>
        </p:spPr>
        <p:txBody>
          <a:bodyPr/>
          <a:lstStyle/>
          <a:p>
            <a:r>
              <a:rPr lang="en-US" dirty="0">
                <a:solidFill>
                  <a:schemeClr val="accent3"/>
                </a:solidFill>
              </a:rPr>
              <a:t>How will the work be structured?</a:t>
            </a:r>
          </a:p>
        </p:txBody>
      </p:sp>
      <p:sp>
        <p:nvSpPr>
          <p:cNvPr id="6" name="Text Placeholder 2">
            <a:extLst>
              <a:ext uri="{FF2B5EF4-FFF2-40B4-BE49-F238E27FC236}">
                <a16:creationId xmlns:a16="http://schemas.microsoft.com/office/drawing/2014/main" id="{2DBC0532-BCD8-DD99-7DE7-28BE39E9A174}"/>
              </a:ext>
            </a:extLst>
          </p:cNvPr>
          <p:cNvSpPr txBox="1">
            <a:spLocks/>
          </p:cNvSpPr>
          <p:nvPr/>
        </p:nvSpPr>
        <p:spPr>
          <a:xfrm>
            <a:off x="660072" y="2006283"/>
            <a:ext cx="10066266" cy="4313237"/>
          </a:xfrm>
          <a:prstGeom prst="rect">
            <a:avLst/>
          </a:prstGeom>
        </p:spPr>
        <p:txBody>
          <a:bodyPr vert="horz" lIns="91440" tIns="45720" rIns="91440" bIns="45720" rtlCol="0">
            <a:normAutofit/>
          </a:bodyPr>
          <a:lstStyle>
            <a:lvl1pPr marL="0" eaLnBrk="1" hangingPunct="1">
              <a:defRPr sz="2400" b="1">
                <a:solidFill>
                  <a:schemeClr val="tx2"/>
                </a:solidFill>
                <a:latin typeface="+mj-lt"/>
                <a:ea typeface="+mn-ea"/>
                <a:cs typeface="+mn-cs"/>
              </a:defRPr>
            </a:lvl1pPr>
            <a:lvl2pPr marL="457200" eaLnBrk="1" hangingPunct="1">
              <a:defRPr sz="2400">
                <a:solidFill>
                  <a:schemeClr val="tx2"/>
                </a:solidFill>
                <a:latin typeface="+mn-lt"/>
                <a:ea typeface="+mn-ea"/>
                <a:cs typeface="+mn-cs"/>
              </a:defRPr>
            </a:lvl2pPr>
            <a:lvl3pPr marL="914400" eaLnBrk="1" hangingPunct="1">
              <a:defRPr sz="2400">
                <a:solidFill>
                  <a:schemeClr val="tx2"/>
                </a:solidFill>
                <a:latin typeface="+mn-lt"/>
                <a:ea typeface="+mn-ea"/>
                <a:cs typeface="+mn-cs"/>
              </a:defRPr>
            </a:lvl3pPr>
            <a:lvl4pPr marL="1371600" eaLnBrk="1" hangingPunct="1">
              <a:defRPr sz="2400">
                <a:solidFill>
                  <a:schemeClr val="tx2"/>
                </a:solidFill>
                <a:latin typeface="+mn-lt"/>
                <a:ea typeface="+mn-ea"/>
                <a:cs typeface="+mn-cs"/>
              </a:defRPr>
            </a:lvl4pPr>
            <a:lvl5pPr marL="1828800" eaLnBrk="1" hangingPunct="1">
              <a:defRPr sz="2400">
                <a:solidFill>
                  <a:schemeClr val="tx2"/>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571500" indent="-342900">
              <a:spcBef>
                <a:spcPts val="1200"/>
              </a:spcBef>
              <a:spcAft>
                <a:spcPts val="1200"/>
              </a:spcAft>
              <a:buFont typeface="Wingdings" panose="05000000000000000000" pitchFamily="2" charset="2"/>
              <a:buChar char="§"/>
            </a:pPr>
            <a:r>
              <a:rPr lang="en-US" b="0" kern="0" dirty="0"/>
              <a:t>Use virtual and hybrid meeting opportunities as needed.</a:t>
            </a:r>
          </a:p>
          <a:p>
            <a:pPr marL="571500" indent="-342900">
              <a:spcBef>
                <a:spcPts val="1200"/>
              </a:spcBef>
              <a:spcAft>
                <a:spcPts val="1200"/>
              </a:spcAft>
              <a:buFont typeface="Wingdings" panose="05000000000000000000" pitchFamily="2" charset="2"/>
              <a:buChar char="§"/>
            </a:pPr>
            <a:r>
              <a:rPr lang="en-US" b="0" kern="0" dirty="0"/>
              <a:t>ADE will consider how the recommended changes may impact the use of the SEI Endorsement Course Frameworks for courses in the field.</a:t>
            </a:r>
          </a:p>
          <a:p>
            <a:pPr marL="1028700" lvl="1" indent="-342900">
              <a:spcBef>
                <a:spcPts val="1200"/>
              </a:spcBef>
              <a:spcAft>
                <a:spcPts val="1200"/>
              </a:spcAft>
              <a:buFont typeface="Courier New" panose="02070309020205020404" pitchFamily="49" charset="0"/>
              <a:buChar char="o"/>
            </a:pPr>
            <a:r>
              <a:rPr lang="en-US" kern="0" dirty="0">
                <a:latin typeface="+mj-lt"/>
              </a:rPr>
              <a:t>Communicate with current providers, review and update already approved courses, communicate </a:t>
            </a:r>
            <a:br>
              <a:rPr lang="en-US" kern="0" dirty="0">
                <a:latin typeface="+mj-lt"/>
              </a:rPr>
            </a:br>
            <a:r>
              <a:rPr lang="en-US" kern="0" dirty="0">
                <a:latin typeface="+mj-lt"/>
              </a:rPr>
              <a:t>with prospective providers</a:t>
            </a:r>
          </a:p>
        </p:txBody>
      </p:sp>
      <p:sp>
        <p:nvSpPr>
          <p:cNvPr id="7" name="TextBox 6">
            <a:extLst>
              <a:ext uri="{FF2B5EF4-FFF2-40B4-BE49-F238E27FC236}">
                <a16:creationId xmlns:a16="http://schemas.microsoft.com/office/drawing/2014/main" id="{D0B161BE-7544-8560-5C86-0519DC3A1380}"/>
              </a:ext>
            </a:extLst>
          </p:cNvPr>
          <p:cNvSpPr txBox="1"/>
          <p:nvPr/>
        </p:nvSpPr>
        <p:spPr>
          <a:xfrm>
            <a:off x="11663680" y="6319520"/>
            <a:ext cx="312906" cy="369332"/>
          </a:xfrm>
          <a:prstGeom prst="rect">
            <a:avLst/>
          </a:prstGeom>
          <a:noFill/>
        </p:spPr>
        <p:txBody>
          <a:bodyPr wrap="none" rtlCol="0">
            <a:spAutoFit/>
          </a:bodyPr>
          <a:lstStyle/>
          <a:p>
            <a:r>
              <a:rPr lang="en-US" dirty="0">
                <a:solidFill>
                  <a:schemeClr val="tx2"/>
                </a:solidFill>
              </a:rPr>
              <a:t>8</a:t>
            </a:r>
          </a:p>
        </p:txBody>
      </p:sp>
      <p:sp>
        <p:nvSpPr>
          <p:cNvPr id="8" name="Title 1">
            <a:extLst>
              <a:ext uri="{FF2B5EF4-FFF2-40B4-BE49-F238E27FC236}">
                <a16:creationId xmlns:a16="http://schemas.microsoft.com/office/drawing/2014/main" id="{B8343477-8242-613A-88EB-B1BA849C0C23}"/>
              </a:ext>
            </a:extLst>
          </p:cNvPr>
          <p:cNvSpPr txBox="1">
            <a:spLocks/>
          </p:cNvSpPr>
          <p:nvPr/>
        </p:nvSpPr>
        <p:spPr>
          <a:xfrm>
            <a:off x="275385" y="201295"/>
            <a:ext cx="10835640" cy="671195"/>
          </a:xfrm>
          <a:prstGeom prst="rect">
            <a:avLst/>
          </a:prstGeom>
        </p:spPr>
        <p:txBody>
          <a:bodyPr vert="horz" lIns="91440" tIns="45720" rIns="91440" bIns="45720" rtlCol="0" anchor="ctr">
            <a:normAutofit/>
          </a:bodyPr>
          <a:lstStyle>
            <a:lvl1pPr eaLnBrk="1" hangingPunct="1">
              <a:defRPr sz="3600" b="1">
                <a:solidFill>
                  <a:schemeClr val="tx2"/>
                </a:solidFill>
                <a:latin typeface="+mj-lt"/>
                <a:ea typeface="+mj-ea"/>
                <a:cs typeface="+mj-cs"/>
              </a:defRPr>
            </a:lvl1pPr>
          </a:lstStyle>
          <a:p>
            <a:pPr>
              <a:spcBef>
                <a:spcPts val="1200"/>
              </a:spcBef>
            </a:pPr>
            <a:r>
              <a:rPr lang="en-US" kern="0" dirty="0">
                <a:effectLst>
                  <a:outerShdw blurRad="38100" dist="38100" dir="2700000" algn="tl">
                    <a:srgbClr val="000000">
                      <a:alpha val="43137"/>
                    </a:srgbClr>
                  </a:outerShdw>
                </a:effectLst>
              </a:rPr>
              <a:t>Question from October:</a:t>
            </a:r>
            <a:endParaRPr lang="en-US" kern="0" dirty="0">
              <a:solidFill>
                <a:schemeClr val="accent3"/>
              </a:solidFill>
            </a:endParaRPr>
          </a:p>
        </p:txBody>
      </p:sp>
    </p:spTree>
    <p:extLst>
      <p:ext uri="{BB962C8B-B14F-4D97-AF65-F5344CB8AC3E}">
        <p14:creationId xmlns:p14="http://schemas.microsoft.com/office/powerpoint/2010/main" val="18513453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ECTOMILLISECCONVERTED" val="1"/>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411&quot;/&gt;&lt;/object&gt;&lt;object type=&quot;3&quot; unique_id=&quot;10004&quot;&gt;&lt;property id=&quot;20148&quot; value=&quot;5&quot;/&gt;&lt;property id=&quot;20300&quot; value=&quot;Slide 2 - &amp;quot;Secondary Integrated ELD&amp;quot;&quot;/&gt;&lt;property id=&quot;20307&quot; value=&quot;396&quot;/&gt;&lt;/object&gt;&lt;object type=&quot;3&quot; unique_id=&quot;10005&quot;&gt;&lt;property id=&quot;20148&quot; value=&quot;5&quot;/&gt;&lt;property id=&quot;20300&quot; value=&quot;Slide 3&quot;/&gt;&lt;property id=&quot;20307&quot; value=&quot;415&quot;/&gt;&lt;/object&gt;&lt;object type=&quot;3&quot; unique_id=&quot;10006&quot;&gt;&lt;property id=&quot;20148&quot; value=&quot;5&quot;/&gt;&lt;property id=&quot;20300&quot; value=&quot;Slide 4&quot;/&gt;&lt;property id=&quot;20307&quot; value=&quot;417&quot;/&gt;&lt;/object&gt;&lt;object type=&quot;3&quot; unique_id=&quot;10007&quot;&gt;&lt;property id=&quot;20148&quot; value=&quot;5&quot;/&gt;&lt;property id=&quot;20300&quot; value=&quot;Slide 5&quot;/&gt;&lt;property id=&quot;20307&quot; value=&quot;416&quot;/&gt;&lt;/object&gt;&lt;object type=&quot;3&quot; unique_id=&quot;10008&quot;&gt;&lt;property id=&quot;20148&quot; value=&quot;5&quot;/&gt;&lt;property id=&quot;20300&quot; value=&quot;Slide 6&quot;/&gt;&lt;property id=&quot;20307&quot; value=&quot;418&quot;/&gt;&lt;/object&gt;&lt;object type=&quot;3&quot; unique_id=&quot;10009&quot;&gt;&lt;property id=&quot;20148&quot; value=&quot;5&quot;/&gt;&lt;property id=&quot;20300&quot; value=&quot;Slide 7&quot;/&gt;&lt;property id=&quot;20307&quot; value=&quot;419&quot;/&gt;&lt;/object&gt;&lt;object type=&quot;3&quot; unique_id=&quot;10010&quot;&gt;&lt;property id=&quot;20148&quot; value=&quot;5&quot;/&gt;&lt;property id=&quot;20300&quot; value=&quot;Slide 8&quot;/&gt;&lt;property id=&quot;20307&quot; value=&quot;414&quot;/&gt;&lt;/object&gt;&lt;object type=&quot;3&quot; unique_id=&quot;10011&quot;&gt;&lt;property id=&quot;20148&quot; value=&quot;5&quot;/&gt;&lt;property id=&quot;20300&quot; value=&quot;Slide 9 - &amp;quot;Arizona’s EL Context&amp;quot;&quot;/&gt;&lt;property id=&quot;20307&quot; value=&quot;401&quot;/&gt;&lt;/object&gt;&lt;object type=&quot;3&quot; unique_id=&quot;10012&quot;&gt;&lt;property id=&quot;20148&quot; value=&quot;5&quot;/&gt;&lt;property id=&quot;20300&quot; value=&quot;Slide 10&quot;/&gt;&lt;property id=&quot;20307&quot; value=&quot;429&quot;/&gt;&lt;/object&gt;&lt;object type=&quot;3&quot; unique_id=&quot;10013&quot;&gt;&lt;property id=&quot;20148&quot; value=&quot;5&quot;/&gt;&lt;property id=&quot;20300&quot; value=&quot;Slide 11 - &amp;quot;This is a page title with an emphasis.&amp;quot;&quot;/&gt;&lt;property id=&quot;20307&quot; value=&quot;403&quot;/&gt;&lt;/object&gt;&lt;object type=&quot;3&quot; unique_id=&quot;10014&quot;&gt;&lt;property id=&quot;20148&quot; value=&quot;5&quot;/&gt;&lt;property id=&quot;20300&quot; value=&quot;Slide 12&quot;/&gt;&lt;property id=&quot;20307&quot; value=&quot;430&quot;/&gt;&lt;/object&gt;&lt;object type=&quot;3&quot; unique_id=&quot;10015&quot;&gt;&lt;property id=&quot;20148&quot; value=&quot;5&quot;/&gt;&lt;property id=&quot;20300&quot; value=&quot;Slide 13 - &amp;quot;Access to the ELPS&amp;quot;&quot;/&gt;&lt;property id=&quot;20307&quot; value=&quot;402&quot;/&gt;&lt;/object&gt;&lt;object type=&quot;3&quot; unique_id=&quot;10016&quot;&gt;&lt;property id=&quot;20148&quot; value=&quot;5&quot;/&gt;&lt;property id=&quot;20300&quot; value=&quot;Slide 14 - &amp;quot;Integrated and Targeted ELD&amp;quot;&quot;/&gt;&lt;property id=&quot;20307&quot; value=&quot;421&quot;/&gt;&lt;/object&gt;&lt;object type=&quot;3&quot; unique_id=&quot;10017&quot;&gt;&lt;property id=&quot;20148&quot; value=&quot;5&quot;/&gt;&lt;property id=&quot;20300&quot; value=&quot;Slide 15&quot;/&gt;&lt;property id=&quot;20307&quot; value=&quot;409&quot;/&gt;&lt;/object&gt;&lt;object type=&quot;3&quot; unique_id=&quot;10018&quot;&gt;&lt;property id=&quot;20148&quot; value=&quot;5&quot;/&gt;&lt;property id=&quot;20300&quot; value=&quot;Slide 16 - &amp;quot;Planning for Integrated ELD&amp;quot;&quot;/&gt;&lt;property id=&quot;20307&quot; value=&quot;400&quot;/&gt;&lt;/object&gt;&lt;object type=&quot;3&quot; unique_id=&quot;10019&quot;&gt;&lt;property id=&quot;20148&quot; value=&quot;5&quot;/&gt;&lt;property id=&quot;20300&quot; value=&quot;Slide 17&quot;/&gt;&lt;property id=&quot;20307&quot; value=&quot;410&quot;/&gt;&lt;/object&gt;&lt;object type=&quot;3&quot; unique_id=&quot;10020&quot;&gt;&lt;property id=&quot;20148&quot; value=&quot;5&quot;/&gt;&lt;property id=&quot;20300&quot; value=&quot;Slide 18&quot;/&gt;&lt;property id=&quot;20307&quot; value=&quot;434&quot;/&gt;&lt;/object&gt;&lt;object type=&quot;3&quot; unique_id=&quot;10021&quot;&gt;&lt;property id=&quot;20148&quot; value=&quot;5&quot;/&gt;&lt;property id=&quot;20300&quot; value=&quot;Slide 19 - &amp;quot;How do I get there? &amp;quot;&quot;/&gt;&lt;property id=&quot;20307&quot; value=&quot;433&quot;/&gt;&lt;/object&gt;&lt;object type=&quot;3&quot; unique_id=&quot;10022&quot;&gt;&lt;property id=&quot;20148&quot; value=&quot;5&quot;/&gt;&lt;property id=&quot;20300&quot; value=&quot;Slide 20 - &amp;quot;Guided Practice Example&amp;quot;&quot;/&gt;&lt;property id=&quot;20307&quot; value=&quot;420&quot;/&gt;&lt;/object&gt;&lt;object type=&quot;3&quot; unique_id=&quot;10023&quot;&gt;&lt;property id=&quot;20148&quot; value=&quot;5&quot;/&gt;&lt;property id=&quot;20300&quot; value=&quot;Slide 21&quot;/&gt;&lt;property id=&quot;20307&quot; value=&quot;405&quot;/&gt;&lt;/object&gt;&lt;object type=&quot;3&quot; unique_id=&quot;10024&quot;&gt;&lt;property id=&quot;20148&quot; value=&quot;5&quot;/&gt;&lt;property id=&quot;20300&quot; value=&quot;Slide 22&quot;/&gt;&lt;property id=&quot;20307&quot; value=&quot;435&quot;/&gt;&lt;/object&gt;&lt;object type=&quot;3&quot; unique_id=&quot;10025&quot;&gt;&lt;property id=&quot;20148&quot; value=&quot;5&quot;/&gt;&lt;property id=&quot;20300&quot; value=&quot;Slide 23&quot;/&gt;&lt;property id=&quot;20307&quot; value=&quot;436&quot;/&gt;&lt;/object&gt;&lt;object type=&quot;3&quot; unique_id=&quot;10026&quot;&gt;&lt;property id=&quot;20148&quot; value=&quot;5&quot;/&gt;&lt;property id=&quot;20300&quot; value=&quot;Slide 24&quot;/&gt;&lt;property id=&quot;20307&quot; value=&quot;437&quot;/&gt;&lt;/object&gt;&lt;object type=&quot;3&quot; unique_id=&quot;10027&quot;&gt;&lt;property id=&quot;20148&quot; value=&quot;5&quot;/&gt;&lt;property id=&quot;20300&quot; value=&quot;Slide 25&quot;/&gt;&lt;property id=&quot;20307&quot; value=&quot;438&quot;/&gt;&lt;/object&gt;&lt;object type=&quot;3&quot; unique_id=&quot;10028&quot;&gt;&lt;property id=&quot;20148&quot; value=&quot;5&quot;/&gt;&lt;property id=&quot;20300&quot; value=&quot;Slide 26&quot;/&gt;&lt;property id=&quot;20307&quot; value=&quot;439&quot;/&gt;&lt;/object&gt;&lt;object type=&quot;3&quot; unique_id=&quot;10029&quot;&gt;&lt;property id=&quot;20148&quot; value=&quot;5&quot;/&gt;&lt;property id=&quot;20300&quot; value=&quot;Slide 27&quot;/&gt;&lt;property id=&quot;20307&quot; value=&quot;442&quot;/&gt;&lt;/object&gt;&lt;object type=&quot;3&quot; unique_id=&quot;10030&quot;&gt;&lt;property id=&quot;20148&quot; value=&quot;5&quot;/&gt;&lt;property id=&quot;20300&quot; value=&quot;Slide 28&quot;/&gt;&lt;property id=&quot;20307&quot; value=&quot;440&quot;/&gt;&lt;/object&gt;&lt;object type=&quot;3&quot; unique_id=&quot;10031&quot;&gt;&lt;property id=&quot;20148&quot; value=&quot;5&quot;/&gt;&lt;property id=&quot;20300&quot; value=&quot;Slide 29&quot;/&gt;&lt;property id=&quot;20307&quot; value=&quot;441&quot;/&gt;&lt;/object&gt;&lt;object type=&quot;3&quot; unique_id=&quot;10032&quot;&gt;&lt;property id=&quot;20148&quot; value=&quot;5&quot;/&gt;&lt;property id=&quot;20300&quot; value=&quot;Slide 30 - &amp;quot;“Devin Booker is the best player on the Phoenix Suns. According to the text, _______________________.”&amp;quot;&quot;/&gt;&lt;property id=&quot;20307&quot; value=&quot;406&quot;/&gt;&lt;/object&gt;&lt;object type=&quot;3&quot; unique_id=&quot;10033&quot;&gt;&lt;property id=&quot;20148&quot; value=&quot;5&quot;/&gt;&lt;property id=&quot;20300&quot; value=&quot;Slide 31 - &amp;quot;Application Within Content Areas &amp;quot;&quot;/&gt;&lt;property id=&quot;20307&quot; value=&quot;399&quot;/&gt;&lt;/object&gt;&lt;object type=&quot;3&quot; unique_id=&quot;10034&quot;&gt;&lt;property id=&quot;20148&quot; value=&quot;5&quot;/&gt;&lt;property id=&quot;20300&quot; value=&quot;Slide 32 - &amp;quot;Wrap-Up&amp;quot;&quot;/&gt;&lt;property id=&quot;20307&quot; value=&quot;423&quot;/&gt;&lt;/object&gt;&lt;object type=&quot;3&quot; unique_id=&quot;10035&quot;&gt;&lt;property id=&quot;20148&quot; value=&quot;5&quot;/&gt;&lt;property id=&quot;20300&quot; value=&quot;Slide 33&quot;/&gt;&lt;property id=&quot;20307&quot; value=&quot;408&quot;/&gt;&lt;/object&gt;&lt;object type=&quot;3&quot; unique_id=&quot;10036&quot;&gt;&lt;property id=&quot;20148&quot; value=&quot;5&quot;/&gt;&lt;property id=&quot;20300&quot; value=&quot;Slide 34&quot;/&gt;&lt;property id=&quot;20307&quot; value=&quot;432&quot;/&gt;&lt;/object&gt;&lt;object type=&quot;3&quot; unique_id=&quot;10037&quot;&gt;&lt;property id=&quot;20148&quot; value=&quot;5&quot;/&gt;&lt;property id=&quot;20300&quot; value=&quot;Slide 35&quot;/&gt;&lt;property id=&quot;20307&quot; value=&quot;424&quot;/&gt;&lt;/object&gt;&lt;object type=&quot;3&quot; unique_id=&quot;10038&quot;&gt;&lt;property id=&quot;20148&quot; value=&quot;5&quot;/&gt;&lt;property id=&quot;20300&quot; value=&quot;Slide 36&quot;/&gt;&lt;property id=&quot;20307&quot; value=&quot;425&quot;/&gt;&lt;/object&gt;&lt;object type=&quot;3&quot; unique_id=&quot;10039&quot;&gt;&lt;property id=&quot;20148&quot; value=&quot;5&quot;/&gt;&lt;property id=&quot;20300&quot; value=&quot;Slide 37&quot;/&gt;&lt;property id=&quot;20307&quot; value=&quot;427&quot;/&gt;&lt;/object&gt;&lt;object type=&quot;3&quot; unique_id=&quot;10040&quot;&gt;&lt;property id=&quot;20148&quot; value=&quot;5&quot;/&gt;&lt;property id=&quot;20300&quot; value=&quot;Slide 38&quot;/&gt;&lt;property id=&quot;20307&quot; value=&quot;428&quot;/&gt;&lt;/object&gt;&lt;object type=&quot;3&quot; unique_id=&quot;10041&quot;&gt;&lt;property id=&quot;20148&quot; value=&quot;5&quot;/&gt;&lt;property id=&quot;20300&quot; value=&quot;Slide 39 - &amp;quot;This is a very long and important headline. You can add emphasis if you’d like.&amp;quot;&quot;/&gt;&lt;property id=&quot;20307&quot; value=&quot;404&quot;/&gt;&lt;/object&gt;&lt;object type=&quot;3&quot; unique_id=&quot;10042&quot;&gt;&lt;property id=&quot;20148&quot; value=&quot;5&quot;/&gt;&lt;property id=&quot;20300&quot; value=&quot;Slide 40 - &amp;quot;This is a page title with emphasis.&amp;quot;&quot;/&gt;&lt;property id=&quot;20307&quot; value=&quot;407&quot;/&gt;&lt;/object&gt;&lt;object type=&quot;3&quot; unique_id=&quot;10043&quot;&gt;&lt;property id=&quot;20148&quot; value=&quot;5&quot;/&gt;&lt;property id=&quot;20300&quot; value=&quot;Slide 41&quot;/&gt;&lt;property id=&quot;20307&quot; value=&quot;422&quot;/&gt;&lt;/object&gt;&lt;object type=&quot;3&quot; unique_id=&quot;10044&quot;&gt;&lt;property id=&quot;20148&quot; value=&quot;5&quot;/&gt;&lt;property id=&quot;20300&quot; value=&quot;Slide 42 - &amp;quot;Stephania Lenzi, Deputy Associate Superintendent of Unique Populations Stephania.Lenzi@AZED.gov (602) 542-0753&amp;quot;&quot;/&gt;&lt;property id=&quot;20307&quot; value=&quot;412&quot;/&gt;&lt;/object&gt;&lt;/object&gt;&lt;object type=&quot;8&quot; unique_id=&quot;10088&quot;&gt;&lt;/object&gt;&lt;/object&gt;&lt;/database&gt;"/>
  <p:tag name="MMPROD_NEXTUNIQUEID" val="10009"/>
</p:tagLst>
</file>

<file path=ppt/theme/theme1.xml><?xml version="1.0" encoding="utf-8"?>
<a:theme xmlns:a="http://schemas.openxmlformats.org/drawingml/2006/main" name="2023 ADE Branded-simple">
  <a:themeElements>
    <a:clrScheme name="2023 - ADE Branded">
      <a:dk1>
        <a:sysClr val="windowText" lastClr="000000"/>
      </a:dk1>
      <a:lt1>
        <a:sysClr val="window" lastClr="FFFFFF"/>
      </a:lt1>
      <a:dk2>
        <a:srgbClr val="002D72"/>
      </a:dk2>
      <a:lt2>
        <a:srgbClr val="FFFFFF"/>
      </a:lt2>
      <a:accent1>
        <a:srgbClr val="002D72"/>
      </a:accent1>
      <a:accent2>
        <a:srgbClr val="0060EE"/>
      </a:accent2>
      <a:accent3>
        <a:srgbClr val="910048"/>
      </a:accent3>
      <a:accent4>
        <a:srgbClr val="CB6015"/>
      </a:accent4>
      <a:accent5>
        <a:srgbClr val="ED8E4D"/>
      </a:accent5>
      <a:accent6>
        <a:srgbClr val="4D4D4D"/>
      </a:accent6>
      <a:hlink>
        <a:srgbClr val="0064F6"/>
      </a:hlink>
      <a:folHlink>
        <a:srgbClr val="910048"/>
      </a:folHlink>
    </a:clrScheme>
    <a:fontScheme name="2023 - ADE Branded">
      <a:majorFont>
        <a:latin typeface="Montserra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3 ADE Branded-simple" id="{D749A4D0-2F65-414C-9D03-BC11ECF697C4}" vid="{F2D03BFC-C875-4671-B7EB-4ECB60DBA3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user xmlns="28b92720-af5a-40ba-afe9-68bb48992c27">
      <UserInfo>
        <DisplayName/>
        <AccountId xsi:nil="true"/>
        <AccountType/>
      </UserInfo>
    </user>
    <TaxCatchAll xmlns="f69ac7c7-1a2e-46bd-a988-685139f8f258" xsi:nil="true"/>
    <lcf76f155ced4ddcb4097134ff3c332f xmlns="28b92720-af5a-40ba-afe9-68bb48992c27">
      <Terms xmlns="http://schemas.microsoft.com/office/infopath/2007/PartnerControls"/>
    </lcf76f155ced4ddcb4097134ff3c332f>
    <DOB xmlns="28b92720-af5a-40ba-afe9-68bb48992c27" xsi:nil="true"/>
    <h23d0a06c9874dd0982f255e50e10da9 xmlns="28b92720-af5a-40ba-afe9-68bb48992c27">
      <Terms xmlns="http://schemas.microsoft.com/office/infopath/2007/PartnerControls"/>
    </h23d0a06c9874dd0982f255e50e10da9>
    <SharedWithUsers xmlns="d57db7d6-4ecc-4d73-9eee-cf541f02a010">
      <UserInfo>
        <DisplayName>Scott, Michelle</DisplayName>
        <AccountId>100</AccountId>
        <AccountType/>
      </UserInfo>
      <UserInfo>
        <DisplayName>Lenzi, Stephania</DisplayName>
        <AccountId>33</AccountId>
        <AccountType/>
      </UserInfo>
      <UserInfo>
        <DisplayName>Stafin Arruda Camara, Laurine</DisplayName>
        <AccountId>4112</AccountId>
        <AccountType/>
      </UserInfo>
      <UserInfo>
        <DisplayName>Avelar, Ecaterina</DisplayName>
        <AccountId>47</AccountId>
        <AccountType/>
      </UserInfo>
      <UserInfo>
        <DisplayName>Kirkland, Denella</DisplayName>
        <AccountId>17</AccountId>
        <AccountType/>
      </UserInfo>
    </SharedWithUsers>
    <MediaLengthInSeconds xmlns="28b92720-af5a-40ba-afe9-68bb48992c2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163940FA6ABE4690C85A1CEFB2DBA3" ma:contentTypeVersion="24" ma:contentTypeDescription="Create a new document." ma:contentTypeScope="" ma:versionID="653517ea025b8dfd21ea181b55e504a5">
  <xsd:schema xmlns:xsd="http://www.w3.org/2001/XMLSchema" xmlns:xs="http://www.w3.org/2001/XMLSchema" xmlns:p="http://schemas.microsoft.com/office/2006/metadata/properties" xmlns:ns2="28b92720-af5a-40ba-afe9-68bb48992c27" xmlns:ns3="d57db7d6-4ecc-4d73-9eee-cf541f02a010" xmlns:ns4="f69ac7c7-1a2e-46bd-a988-685139f8f258" targetNamespace="http://schemas.microsoft.com/office/2006/metadata/properties" ma:root="true" ma:fieldsID="4a29fe4cdef3f8af1bd7ea76e620599f" ns2:_="" ns3:_="" ns4:_="">
    <xsd:import namespace="28b92720-af5a-40ba-afe9-68bb48992c27"/>
    <xsd:import namespace="d57db7d6-4ecc-4d73-9eee-cf541f02a010"/>
    <xsd:import namespace="f69ac7c7-1a2e-46bd-a988-685139f8f2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user" minOccurs="0"/>
                <xsd:element ref="ns3:SharedWithUsers" minOccurs="0"/>
                <xsd:element ref="ns3:SharedWithDetails" minOccurs="0"/>
                <xsd:element ref="ns2:MediaServiceDateTaken" minOccurs="0"/>
                <xsd:element ref="ns2:MediaServiceLocation" minOccurs="0"/>
                <xsd:element ref="ns2:lcf76f155ced4ddcb4097134ff3c332f" minOccurs="0"/>
                <xsd:element ref="ns4:TaxCatchAll" minOccurs="0"/>
                <xsd:element ref="ns2:DOB" minOccurs="0"/>
                <xsd:element ref="ns2:h23d0a06c9874dd0982f255e50e10da9"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b92720-af5a-40ba-afe9-68bb48992c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user" ma:index="17" nillable="true" ma:displayName="user" ma:list="UserInfo" ma:SharePointGroup="0" ma:internalName="us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db50a19-44cd-47bf-aae0-69db42930db7" ma:termSetId="09814cd3-568e-fe90-9814-8d621ff8fb84" ma:anchorId="fba54fb3-c3e1-fe81-a776-ca4b69148c4d" ma:open="true" ma:isKeyword="false">
      <xsd:complexType>
        <xsd:sequence>
          <xsd:element ref="pc:Terms" minOccurs="0" maxOccurs="1"/>
        </xsd:sequence>
      </xsd:complexType>
    </xsd:element>
    <xsd:element name="DOB" ma:index="25" nillable="true" ma:displayName="DOB" ma:description="Birthday" ma:format="DateOnly" ma:internalName="DOB">
      <xsd:simpleType>
        <xsd:restriction base="dms:DateTime"/>
      </xsd:simpleType>
    </xsd:element>
    <xsd:element name="h23d0a06c9874dd0982f255e50e10da9" ma:index="27" nillable="true" ma:taxonomy="true" ma:internalName="h23d0a06c9874dd0982f255e50e10da9" ma:taxonomyFieldName="Birthday" ma:displayName="Birthday" ma:default="" ma:fieldId="{123d0a06-c987-4dd0-982f-255e50e10da9}" ma:sspId="5db50a19-44cd-47bf-aae0-69db42930db7" ma:termSetId="8ed8c9ea-7052-4c1d-a4d7-b9c10bffea6f" ma:anchorId="00000000-0000-0000-0000-000000000000" ma:open="fals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7db7d6-4ecc-4d73-9eee-cf541f02a01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9ac7c7-1a2e-46bd-a988-685139f8f258"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7ee0249b-674f-4357-a74b-4b5efb4ebea8}" ma:internalName="TaxCatchAll" ma:showField="CatchAllData" ma:web="d57db7d6-4ecc-4d73-9eee-cf541f02a0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BBEEE5-391C-4E22-A797-CD70D6309131}">
  <ds:schemaRefs>
    <ds:schemaRef ds:uri="http://schemas.microsoft.com/office/2006/metadata/properties"/>
    <ds:schemaRef ds:uri="d57db7d6-4ecc-4d73-9eee-cf541f02a010"/>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dcmitype/"/>
    <ds:schemaRef ds:uri="f69ac7c7-1a2e-46bd-a988-685139f8f258"/>
    <ds:schemaRef ds:uri="28b92720-af5a-40ba-afe9-68bb48992c27"/>
    <ds:schemaRef ds:uri="http://www.w3.org/XML/1998/namespace"/>
    <ds:schemaRef ds:uri="http://purl.org/dc/terms/"/>
  </ds:schemaRefs>
</ds:datastoreItem>
</file>

<file path=customXml/itemProps2.xml><?xml version="1.0" encoding="utf-8"?>
<ds:datastoreItem xmlns:ds="http://schemas.openxmlformats.org/officeDocument/2006/customXml" ds:itemID="{5120A0C9-F55D-4F26-9A2A-FFF8D8454B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b92720-af5a-40ba-afe9-68bb48992c27"/>
    <ds:schemaRef ds:uri="d57db7d6-4ecc-4d73-9eee-cf541f02a010"/>
    <ds:schemaRef ds:uri="f69ac7c7-1a2e-46bd-a988-685139f8f2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4987F97-98C5-45D1-99FB-1F4E791131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5114</TotalTime>
  <Words>770</Words>
  <Application>Microsoft Office PowerPoint</Application>
  <PresentationFormat>Widescreen</PresentationFormat>
  <Paragraphs>79</Paragraphs>
  <Slides>11</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Courier New</vt:lpstr>
      <vt:lpstr>Franklin Gothic Medium</vt:lpstr>
      <vt:lpstr>Montserrat</vt:lpstr>
      <vt:lpstr>Wingdings</vt:lpstr>
      <vt:lpstr>2023 ADE Branded-simple</vt:lpstr>
      <vt:lpstr>PowerPoint Presentation</vt:lpstr>
      <vt:lpstr>Note catcher</vt:lpstr>
      <vt:lpstr>PowerPoint Presentation</vt:lpstr>
      <vt:lpstr>PowerPoint Presentation</vt:lpstr>
      <vt:lpstr>Question from October:</vt:lpstr>
      <vt:lpstr>What is the charge of the Stakeholder Group for the SEI Endorsement Course Frameworks?</vt:lpstr>
      <vt:lpstr>How will the Stakeholder Group be selected and constructed?</vt:lpstr>
      <vt:lpstr>How will the Stakeholder Group be selected and constructed (continued)?</vt:lpstr>
      <vt:lpstr>How will the work be structured?</vt:lpstr>
      <vt:lpstr>What is the anticipated timeline for this work?</vt:lpstr>
      <vt:lpstr>End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Schlabach</dc:creator>
  <cp:lastModifiedBy>Nick, Doug</cp:lastModifiedBy>
  <cp:revision>18</cp:revision>
  <cp:lastPrinted>2025-11-18T15:04:16Z</cp:lastPrinted>
  <dcterms:created xsi:type="dcterms:W3CDTF">2018-03-20T17:28:56Z</dcterms:created>
  <dcterms:modified xsi:type="dcterms:W3CDTF">2025-12-08T17:50:56Z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0x01010087163940FA6ABE4690C85A1CEFB2DBA3</vt:lpwstr>
  </property>
  <property fmtid="{D5CDD505-2E9C-101B-9397-08002B2CF9AE}" pid="3" name="MediaServiceImageTags">
    <vt:lpwstr/>
  </property>
  <property fmtid="{D5CDD505-2E9C-101B-9397-08002B2CF9AE}" pid="4" name="Birthday">
    <vt:lpwstr/>
  </property>
  <property fmtid="{D5CDD505-2E9C-101B-9397-08002B2CF9AE}" pid="5" name="Order">
    <vt:lpwstr>19400.0000000000</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