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handoutMasterIdLst>
    <p:handoutMasterId r:id="rId21"/>
  </p:handoutMasterIdLst>
  <p:sldIdLst>
    <p:sldId id="272" r:id="rId5"/>
    <p:sldId id="274" r:id="rId6"/>
    <p:sldId id="282" r:id="rId7"/>
    <p:sldId id="281" r:id="rId8"/>
    <p:sldId id="278" r:id="rId9"/>
    <p:sldId id="283" r:id="rId10"/>
    <p:sldId id="284" r:id="rId11"/>
    <p:sldId id="293" r:id="rId12"/>
    <p:sldId id="286" r:id="rId13"/>
    <p:sldId id="285" r:id="rId14"/>
    <p:sldId id="288" r:id="rId15"/>
    <p:sldId id="289" r:id="rId16"/>
    <p:sldId id="290" r:id="rId17"/>
    <p:sldId id="291" r:id="rId18"/>
    <p:sldId id="275" r:id="rId19"/>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Neil, Emily" initials="OE" lastIdx="1" clrIdx="0">
    <p:extLst>
      <p:ext uri="{19B8F6BF-5375-455C-9EA6-DF929625EA0E}">
        <p15:presenceInfo xmlns:p15="http://schemas.microsoft.com/office/powerpoint/2012/main" userId="S::Emily.O'Neil@azed.gov::47f60f4e-a9da-49f7-8d06-9e21db3c2eb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D72"/>
    <a:srgbClr val="CB6015"/>
    <a:srgbClr val="910048"/>
    <a:srgbClr val="232B64"/>
    <a:srgbClr val="FCAF18"/>
    <a:srgbClr val="BF0B3E"/>
    <a:srgbClr val="002169"/>
    <a:srgbClr val="ECECEC"/>
    <a:srgbClr val="00A0E2"/>
    <a:srgbClr val="5A5D5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85EE87-ADCF-41B5-AED9-DAEADE6E1A9E}" v="1199" dt="2025-11-17T16:42:05.212"/>
    <p1510:client id="{93E1116F-B72D-466F-99D7-9BACE723A1A0}" v="137" dt="2025-11-17T19:50:04.824"/>
    <p1510:client id="{B31F0CF7-7917-4C0B-A65D-2360AB9E6D65}" v="10" dt="2025-11-17T19:55:43.4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8" d="100"/>
          <a:sy n="118" d="100"/>
        </p:scale>
        <p:origin x="276" y="10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B79AD08-C548-BC40-9093-B3613E1153B9}"/>
              </a:ext>
            </a:extLst>
          </p:cNvPr>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a:extLst>
              <a:ext uri="{FF2B5EF4-FFF2-40B4-BE49-F238E27FC236}">
                <a16:creationId xmlns:a16="http://schemas.microsoft.com/office/drawing/2014/main" id="{73DB5D9C-55D8-3B4E-BE5C-6D1CEE972F4B}"/>
              </a:ext>
            </a:extLst>
          </p:cNvPr>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1F3F7E1D-5BA8-8543-9008-EEB9C1128CB7}" type="datetimeFigureOut">
              <a:rPr lang="en-US" smtClean="0"/>
              <a:t>12/8/2025</a:t>
            </a:fld>
            <a:endParaRPr lang="en-US"/>
          </a:p>
        </p:txBody>
      </p:sp>
      <p:sp>
        <p:nvSpPr>
          <p:cNvPr id="4" name="Footer Placeholder 3">
            <a:extLst>
              <a:ext uri="{FF2B5EF4-FFF2-40B4-BE49-F238E27FC236}">
                <a16:creationId xmlns:a16="http://schemas.microsoft.com/office/drawing/2014/main" id="{34A2F78C-9D4A-B641-BC4B-82A4998D63D4}"/>
              </a:ext>
            </a:extLst>
          </p:cNvPr>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B5402CD-EDDA-EA4A-8C68-60CB2671B21C}"/>
              </a:ext>
            </a:extLst>
          </p:cNvPr>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AF929FB6-3862-0646-B6C3-E5376FDDB92F}" type="slidenum">
              <a:rPr lang="en-US" smtClean="0"/>
              <a:t>‹#›</a:t>
            </a:fld>
            <a:endParaRPr lang="en-US"/>
          </a:p>
        </p:txBody>
      </p:sp>
    </p:spTree>
    <p:extLst>
      <p:ext uri="{BB962C8B-B14F-4D97-AF65-F5344CB8AC3E}">
        <p14:creationId xmlns:p14="http://schemas.microsoft.com/office/powerpoint/2010/main" val="38970261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7DBD4A2A-7EB8-664F-932C-975EFC1783E1}" type="datetimeFigureOut">
              <a:rPr lang="en-US" smtClean="0"/>
              <a:t>12/8/2025</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2EA492C7-7F44-444F-B5A9-7D425D542AF5}" type="slidenum">
              <a:rPr lang="en-US" smtClean="0"/>
              <a:t>‹#›</a:t>
            </a:fld>
            <a:endParaRPr lang="en-US"/>
          </a:p>
        </p:txBody>
      </p:sp>
    </p:spTree>
    <p:extLst>
      <p:ext uri="{BB962C8B-B14F-4D97-AF65-F5344CB8AC3E}">
        <p14:creationId xmlns:p14="http://schemas.microsoft.com/office/powerpoint/2010/main" val="756835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EA492C7-7F44-444F-B5A9-7D425D542AF5}" type="slidenum">
              <a:rPr lang="en-US" smtClean="0"/>
              <a:t>1</a:t>
            </a:fld>
            <a:endParaRPr lang="en-US"/>
          </a:p>
        </p:txBody>
      </p:sp>
    </p:spTree>
    <p:extLst>
      <p:ext uri="{BB962C8B-B14F-4D97-AF65-F5344CB8AC3E}">
        <p14:creationId xmlns:p14="http://schemas.microsoft.com/office/powerpoint/2010/main" val="34623012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EA492C7-7F44-444F-B5A9-7D425D542AF5}" type="slidenum">
              <a:rPr lang="en-US" smtClean="0"/>
              <a:t>10</a:t>
            </a:fld>
            <a:endParaRPr lang="en-US"/>
          </a:p>
        </p:txBody>
      </p:sp>
    </p:spTree>
    <p:extLst>
      <p:ext uri="{BB962C8B-B14F-4D97-AF65-F5344CB8AC3E}">
        <p14:creationId xmlns:p14="http://schemas.microsoft.com/office/powerpoint/2010/main" val="9193909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EA492C7-7F44-444F-B5A9-7D425D542AF5}" type="slidenum">
              <a:rPr lang="en-US" smtClean="0"/>
              <a:t>11</a:t>
            </a:fld>
            <a:endParaRPr lang="en-US"/>
          </a:p>
        </p:txBody>
      </p:sp>
    </p:spTree>
    <p:extLst>
      <p:ext uri="{BB962C8B-B14F-4D97-AF65-F5344CB8AC3E}">
        <p14:creationId xmlns:p14="http://schemas.microsoft.com/office/powerpoint/2010/main" val="16847665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EA492C7-7F44-444F-B5A9-7D425D542AF5}" type="slidenum">
              <a:rPr lang="en-US" smtClean="0"/>
              <a:t>12</a:t>
            </a:fld>
            <a:endParaRPr lang="en-US"/>
          </a:p>
        </p:txBody>
      </p:sp>
    </p:spTree>
    <p:extLst>
      <p:ext uri="{BB962C8B-B14F-4D97-AF65-F5344CB8AC3E}">
        <p14:creationId xmlns:p14="http://schemas.microsoft.com/office/powerpoint/2010/main" val="42168972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EA492C7-7F44-444F-B5A9-7D425D542AF5}" type="slidenum">
              <a:rPr lang="en-US" smtClean="0"/>
              <a:t>13</a:t>
            </a:fld>
            <a:endParaRPr lang="en-US"/>
          </a:p>
        </p:txBody>
      </p:sp>
    </p:spTree>
    <p:extLst>
      <p:ext uri="{BB962C8B-B14F-4D97-AF65-F5344CB8AC3E}">
        <p14:creationId xmlns:p14="http://schemas.microsoft.com/office/powerpoint/2010/main" val="38727948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2EA492C7-7F44-444F-B5A9-7D425D542AF5}" type="slidenum">
              <a:rPr lang="en-US" smtClean="0"/>
              <a:t>14</a:t>
            </a:fld>
            <a:endParaRPr lang="en-US"/>
          </a:p>
        </p:txBody>
      </p:sp>
    </p:spTree>
    <p:extLst>
      <p:ext uri="{BB962C8B-B14F-4D97-AF65-F5344CB8AC3E}">
        <p14:creationId xmlns:p14="http://schemas.microsoft.com/office/powerpoint/2010/main" val="301162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EA492C7-7F44-444F-B5A9-7D425D542AF5}" type="slidenum">
              <a:rPr lang="en-US" smtClean="0"/>
              <a:t>15</a:t>
            </a:fld>
            <a:endParaRPr lang="en-US"/>
          </a:p>
        </p:txBody>
      </p:sp>
    </p:spTree>
    <p:extLst>
      <p:ext uri="{BB962C8B-B14F-4D97-AF65-F5344CB8AC3E}">
        <p14:creationId xmlns:p14="http://schemas.microsoft.com/office/powerpoint/2010/main" val="3245002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solidFill>
                  <a:schemeClr val="bg1"/>
                </a:solidFill>
              </a:rPr>
              <a:t>Executive Order 14151 - January 20, 2025</a:t>
            </a:r>
          </a:p>
          <a:p>
            <a:endParaRPr lang="en-US" sz="1100">
              <a:solidFill>
                <a:schemeClr val="bg1"/>
              </a:solidFill>
            </a:endParaRPr>
          </a:p>
          <a:p>
            <a:r>
              <a:rPr lang="en-US">
                <a:solidFill>
                  <a:schemeClr val="bg1"/>
                </a:solidFill>
              </a:rPr>
              <a:t>The Office of Management and Budget (OMB) director, assisted by the attorney general and the Office of Personnel Management (OPM) director, must end all discriminatory programs, including DEI and “diversity, equity, inclusion, and accessibility” (DEIA) mandates, policies, programs, preferences, and activities in the federal government, under whatever name they appear (including in relation to “environmental justice”).</a:t>
            </a:r>
          </a:p>
          <a:p>
            <a:endParaRPr lang="en-US"/>
          </a:p>
        </p:txBody>
      </p:sp>
      <p:sp>
        <p:nvSpPr>
          <p:cNvPr id="4" name="Slide Number Placeholder 3"/>
          <p:cNvSpPr>
            <a:spLocks noGrp="1"/>
          </p:cNvSpPr>
          <p:nvPr>
            <p:ph type="sldNum" sz="quarter" idx="5"/>
          </p:nvPr>
        </p:nvSpPr>
        <p:spPr/>
        <p:txBody>
          <a:bodyPr/>
          <a:lstStyle/>
          <a:p>
            <a:fld id="{2EA492C7-7F44-444F-B5A9-7D425D542AF5}" type="slidenum">
              <a:rPr lang="en-US" smtClean="0"/>
              <a:t>2</a:t>
            </a:fld>
            <a:endParaRPr lang="en-US"/>
          </a:p>
        </p:txBody>
      </p:sp>
    </p:spTree>
    <p:extLst>
      <p:ext uri="{BB962C8B-B14F-4D97-AF65-F5344CB8AC3E}">
        <p14:creationId xmlns:p14="http://schemas.microsoft.com/office/powerpoint/2010/main" val="24177718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EA492C7-7F44-444F-B5A9-7D425D542AF5}" type="slidenum">
              <a:rPr lang="en-US" smtClean="0"/>
              <a:t>3</a:t>
            </a:fld>
            <a:endParaRPr lang="en-US"/>
          </a:p>
        </p:txBody>
      </p:sp>
    </p:spTree>
    <p:extLst>
      <p:ext uri="{BB962C8B-B14F-4D97-AF65-F5344CB8AC3E}">
        <p14:creationId xmlns:p14="http://schemas.microsoft.com/office/powerpoint/2010/main" val="17994506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EA492C7-7F44-444F-B5A9-7D425D542AF5}" type="slidenum">
              <a:rPr lang="en-US" smtClean="0"/>
              <a:t>4</a:t>
            </a:fld>
            <a:endParaRPr lang="en-US"/>
          </a:p>
        </p:txBody>
      </p:sp>
    </p:spTree>
    <p:extLst>
      <p:ext uri="{BB962C8B-B14F-4D97-AF65-F5344CB8AC3E}">
        <p14:creationId xmlns:p14="http://schemas.microsoft.com/office/powerpoint/2010/main" val="22982663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EA492C7-7F44-444F-B5A9-7D425D542AF5}" type="slidenum">
              <a:rPr lang="en-US" smtClean="0"/>
              <a:t>5</a:t>
            </a:fld>
            <a:endParaRPr lang="en-US"/>
          </a:p>
        </p:txBody>
      </p:sp>
    </p:spTree>
    <p:extLst>
      <p:ext uri="{BB962C8B-B14F-4D97-AF65-F5344CB8AC3E}">
        <p14:creationId xmlns:p14="http://schemas.microsoft.com/office/powerpoint/2010/main" val="25889518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EA492C7-7F44-444F-B5A9-7D425D542AF5}" type="slidenum">
              <a:rPr lang="en-US" smtClean="0"/>
              <a:t>6</a:t>
            </a:fld>
            <a:endParaRPr lang="en-US"/>
          </a:p>
        </p:txBody>
      </p:sp>
    </p:spTree>
    <p:extLst>
      <p:ext uri="{BB962C8B-B14F-4D97-AF65-F5344CB8AC3E}">
        <p14:creationId xmlns:p14="http://schemas.microsoft.com/office/powerpoint/2010/main" val="20387611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2EA492C7-7F44-444F-B5A9-7D425D542AF5}" type="slidenum">
              <a:rPr lang="en-US" smtClean="0"/>
              <a:t>7</a:t>
            </a:fld>
            <a:endParaRPr lang="en-US"/>
          </a:p>
        </p:txBody>
      </p:sp>
    </p:spTree>
    <p:extLst>
      <p:ext uri="{BB962C8B-B14F-4D97-AF65-F5344CB8AC3E}">
        <p14:creationId xmlns:p14="http://schemas.microsoft.com/office/powerpoint/2010/main" val="24089020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60C1D-725C-C3A8-A52A-766E8F8C50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038802-1E1F-1BDA-1A94-7CF9E80992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CA4FAA-E199-4D21-4B0C-C0C1DA92FA7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7E859EF-89E3-D859-3D10-7C22D6AC05BA}"/>
              </a:ext>
            </a:extLst>
          </p:cNvPr>
          <p:cNvSpPr>
            <a:spLocks noGrp="1"/>
          </p:cNvSpPr>
          <p:nvPr>
            <p:ph type="sldNum" sz="quarter" idx="5"/>
          </p:nvPr>
        </p:nvSpPr>
        <p:spPr/>
        <p:txBody>
          <a:bodyPr/>
          <a:lstStyle/>
          <a:p>
            <a:fld id="{2EA492C7-7F44-444F-B5A9-7D425D542AF5}" type="slidenum">
              <a:rPr lang="en-US" smtClean="0"/>
              <a:t>8</a:t>
            </a:fld>
            <a:endParaRPr lang="en-US"/>
          </a:p>
        </p:txBody>
      </p:sp>
    </p:spTree>
    <p:extLst>
      <p:ext uri="{BB962C8B-B14F-4D97-AF65-F5344CB8AC3E}">
        <p14:creationId xmlns:p14="http://schemas.microsoft.com/office/powerpoint/2010/main" val="27501671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2EA492C7-7F44-444F-B5A9-7D425D542AF5}" type="slidenum">
              <a:rPr lang="en-US" smtClean="0"/>
              <a:t>9</a:t>
            </a:fld>
            <a:endParaRPr lang="en-US"/>
          </a:p>
        </p:txBody>
      </p:sp>
    </p:spTree>
    <p:extLst>
      <p:ext uri="{BB962C8B-B14F-4D97-AF65-F5344CB8AC3E}">
        <p14:creationId xmlns:p14="http://schemas.microsoft.com/office/powerpoint/2010/main" val="34823253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Presentation Cover 01">
    <p:bg>
      <p:bgPr>
        <a:solidFill>
          <a:srgbClr val="002D72"/>
        </a:solidFill>
        <a:effectLst/>
      </p:bgPr>
    </p:bg>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D05DB0BC-7CA3-484F-A266-C1A77C2E6CBF}"/>
              </a:ext>
            </a:extLst>
          </p:cNvPr>
          <p:cNvSpPr>
            <a:spLocks noGrp="1"/>
          </p:cNvSpPr>
          <p:nvPr>
            <p:ph type="title" hasCustomPrompt="1"/>
          </p:nvPr>
        </p:nvSpPr>
        <p:spPr>
          <a:xfrm>
            <a:off x="762000" y="3429000"/>
            <a:ext cx="11430000" cy="749735"/>
          </a:xfrm>
          <a:prstGeom prst="rect">
            <a:avLst/>
          </a:prstGeom>
        </p:spPr>
        <p:txBody>
          <a:bodyPr/>
          <a:lstStyle>
            <a:lvl1pPr algn="l">
              <a:defRPr sz="6000" b="1" i="0">
                <a:solidFill>
                  <a:schemeClr val="bg1"/>
                </a:solidFill>
                <a:latin typeface="Arial" panose="020B0604020202020204" pitchFamily="34" charset="0"/>
                <a:cs typeface="Arial" panose="020B0604020202020204" pitchFamily="34" charset="0"/>
              </a:defRPr>
            </a:lvl1pPr>
          </a:lstStyle>
          <a:p>
            <a:r>
              <a:rPr lang="en-US"/>
              <a:t>Presentation Title Here</a:t>
            </a:r>
          </a:p>
        </p:txBody>
      </p:sp>
      <p:sp>
        <p:nvSpPr>
          <p:cNvPr id="12" name="Text Placeholder 11">
            <a:extLst>
              <a:ext uri="{FF2B5EF4-FFF2-40B4-BE49-F238E27FC236}">
                <a16:creationId xmlns:a16="http://schemas.microsoft.com/office/drawing/2014/main" id="{69C0FE92-69A0-7346-82E8-5E8449C3DD0F}"/>
              </a:ext>
            </a:extLst>
          </p:cNvPr>
          <p:cNvSpPr>
            <a:spLocks noGrp="1"/>
          </p:cNvSpPr>
          <p:nvPr>
            <p:ph type="body" sz="quarter" idx="11" hasCustomPrompt="1"/>
          </p:nvPr>
        </p:nvSpPr>
        <p:spPr>
          <a:xfrm>
            <a:off x="762155" y="4317774"/>
            <a:ext cx="11429579" cy="681038"/>
          </a:xfrm>
          <a:prstGeom prst="rect">
            <a:avLst/>
          </a:prstGeom>
        </p:spPr>
        <p:txBody>
          <a:bodyPr/>
          <a:lstStyle>
            <a:lvl1pPr marL="0" indent="0" algn="l">
              <a:buNone/>
              <a:defRPr sz="4000" b="0" i="0">
                <a:solidFill>
                  <a:schemeClr val="bg1">
                    <a:alpha val="65000"/>
                  </a:schemeClr>
                </a:solidFill>
                <a:latin typeface="Arial" panose="020B0604020202020204" pitchFamily="34" charset="0"/>
                <a:cs typeface="Arial" panose="020B0604020202020204" pitchFamily="34" charset="0"/>
              </a:defRPr>
            </a:lvl1pPr>
          </a:lstStyle>
          <a:p>
            <a:pPr lvl="0"/>
            <a:r>
              <a:rPr lang="en-US"/>
              <a:t>Subtitle Goes Here</a:t>
            </a:r>
          </a:p>
        </p:txBody>
      </p:sp>
      <p:pic>
        <p:nvPicPr>
          <p:cNvPr id="4" name="Picture 3" descr="Logo&#10;&#10;Description automatically generated">
            <a:extLst>
              <a:ext uri="{FF2B5EF4-FFF2-40B4-BE49-F238E27FC236}">
                <a16:creationId xmlns:a16="http://schemas.microsoft.com/office/drawing/2014/main" id="{B56B919F-63BA-B2EB-45BA-B673F3459E1E}"/>
              </a:ext>
            </a:extLst>
          </p:cNvPr>
          <p:cNvPicPr>
            <a:picLocks noChangeAspect="1"/>
          </p:cNvPicPr>
          <p:nvPr userDrawn="1"/>
        </p:nvPicPr>
        <p:blipFill>
          <a:blip r:embed="rId2"/>
          <a:stretch>
            <a:fillRect/>
          </a:stretch>
        </p:blipFill>
        <p:spPr>
          <a:xfrm>
            <a:off x="762000" y="409521"/>
            <a:ext cx="2158185" cy="2158185"/>
          </a:xfrm>
          <a:prstGeom prst="rect">
            <a:avLst/>
          </a:prstGeom>
        </p:spPr>
      </p:pic>
    </p:spTree>
    <p:extLst>
      <p:ext uri="{BB962C8B-B14F-4D97-AF65-F5344CB8AC3E}">
        <p14:creationId xmlns:p14="http://schemas.microsoft.com/office/powerpoint/2010/main" val="3518457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1_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8235647-CAC2-36E3-6A1E-B03B3A090591}"/>
              </a:ext>
            </a:extLst>
          </p:cNvPr>
          <p:cNvSpPr/>
          <p:nvPr userDrawn="1"/>
        </p:nvSpPr>
        <p:spPr>
          <a:xfrm>
            <a:off x="5830529" y="0"/>
            <a:ext cx="6361471" cy="6858000"/>
          </a:xfrm>
          <a:prstGeom prst="rect">
            <a:avLst/>
          </a:prstGeom>
          <a:solidFill>
            <a:srgbClr val="CB60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5">
            <a:extLst>
              <a:ext uri="{FF2B5EF4-FFF2-40B4-BE49-F238E27FC236}">
                <a16:creationId xmlns:a16="http://schemas.microsoft.com/office/drawing/2014/main" id="{E5BFCE30-2975-C742-A407-EDEDBF99B36E}"/>
              </a:ext>
            </a:extLst>
          </p:cNvPr>
          <p:cNvSpPr txBox="1">
            <a:spLocks/>
          </p:cNvSpPr>
          <p:nvPr userDrawn="1"/>
        </p:nvSpPr>
        <p:spPr>
          <a:xfrm>
            <a:off x="11585606" y="6403575"/>
            <a:ext cx="523127" cy="365125"/>
          </a:xfrm>
          <a:prstGeom prst="rect">
            <a:avLst/>
          </a:prstGeom>
        </p:spPr>
        <p:txBody>
          <a:bodyPr/>
          <a:lstStyle>
            <a:defPPr>
              <a:defRPr lang="en-US"/>
            </a:defPPr>
            <a:lvl1pPr marL="0" algn="r" defTabSz="914400" rtl="0" eaLnBrk="1" latinLnBrk="0" hangingPunct="1">
              <a:defRPr sz="1400" b="0" i="0" kern="1200">
                <a:solidFill>
                  <a:schemeClr val="bg1">
                    <a:lumMod val="50000"/>
                  </a:schemeClr>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48CB8F98-32D9-9E4F-BAC9-49610775ED25}" type="slidenum">
              <a:rPr lang="en-US" b="0" i="0" smtClean="0">
                <a:solidFill>
                  <a:schemeClr val="bg2">
                    <a:lumMod val="65000"/>
                    <a:alpha val="50000"/>
                  </a:schemeClr>
                </a:solidFill>
                <a:latin typeface="Arial" panose="020B0604020202020204" pitchFamily="34" charset="0"/>
                <a:cs typeface="Arial" panose="020B0604020202020204" pitchFamily="34" charset="0"/>
              </a:rPr>
              <a:pPr algn="ctr"/>
              <a:t>‹#›</a:t>
            </a:fld>
            <a:endParaRPr lang="en-US" b="0" i="0">
              <a:solidFill>
                <a:schemeClr val="bg2">
                  <a:lumMod val="65000"/>
                  <a:alpha val="50000"/>
                </a:schemeClr>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97867D9C-09EB-FCC7-6A5F-DDD862F36198}"/>
              </a:ext>
            </a:extLst>
          </p:cNvPr>
          <p:cNvSpPr/>
          <p:nvPr userDrawn="1"/>
        </p:nvSpPr>
        <p:spPr>
          <a:xfrm>
            <a:off x="688258" y="666135"/>
            <a:ext cx="10766323" cy="5525729"/>
          </a:xfrm>
          <a:prstGeom prst="rect">
            <a:avLst/>
          </a:prstGeom>
          <a:solidFill>
            <a:schemeClr val="bg1"/>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E4757700-82F0-06F5-A59D-0420CF3B47BE}"/>
              </a:ext>
            </a:extLst>
          </p:cNvPr>
          <p:cNvCxnSpPr/>
          <p:nvPr userDrawn="1"/>
        </p:nvCxnSpPr>
        <p:spPr>
          <a:xfrm>
            <a:off x="1012723" y="1946787"/>
            <a:ext cx="10117393" cy="0"/>
          </a:xfrm>
          <a:prstGeom prst="line">
            <a:avLst/>
          </a:prstGeom>
          <a:ln w="69850">
            <a:solidFill>
              <a:srgbClr val="CB6015"/>
            </a:solidFill>
          </a:ln>
        </p:spPr>
        <p:style>
          <a:lnRef idx="1">
            <a:schemeClr val="accent1"/>
          </a:lnRef>
          <a:fillRef idx="0">
            <a:schemeClr val="accent1"/>
          </a:fillRef>
          <a:effectRef idx="0">
            <a:schemeClr val="accent1"/>
          </a:effectRef>
          <a:fontRef idx="minor">
            <a:schemeClr val="tx1"/>
          </a:fontRef>
        </p:style>
      </p:cxnSp>
      <p:sp>
        <p:nvSpPr>
          <p:cNvPr id="2" name="Text Placeholder 6">
            <a:extLst>
              <a:ext uri="{FF2B5EF4-FFF2-40B4-BE49-F238E27FC236}">
                <a16:creationId xmlns:a16="http://schemas.microsoft.com/office/drawing/2014/main" id="{71A7341B-965C-C1C3-DF7B-4E93E35E3D5B}"/>
              </a:ext>
            </a:extLst>
          </p:cNvPr>
          <p:cNvSpPr>
            <a:spLocks noGrp="1"/>
          </p:cNvSpPr>
          <p:nvPr>
            <p:ph type="body" sz="quarter" idx="10"/>
          </p:nvPr>
        </p:nvSpPr>
        <p:spPr>
          <a:xfrm>
            <a:off x="2241984" y="2831690"/>
            <a:ext cx="7177087" cy="1936953"/>
          </a:xfrm>
          <a:prstGeom prst="rect">
            <a:avLst/>
          </a:prstGeom>
        </p:spPr>
        <p:txBody>
          <a:bodyPr/>
          <a:lstStyle>
            <a:lvl1pPr>
              <a:buClr>
                <a:srgbClr val="002D72"/>
              </a:buCl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B83DA0-1D22-4FBB-73A7-0B825E8B5A89}"/>
              </a:ext>
            </a:extLst>
          </p:cNvPr>
          <p:cNvSpPr>
            <a:spLocks noGrp="1"/>
          </p:cNvSpPr>
          <p:nvPr>
            <p:ph type="body" sz="quarter" idx="11" hasCustomPrompt="1"/>
          </p:nvPr>
        </p:nvSpPr>
        <p:spPr>
          <a:xfrm>
            <a:off x="2757922" y="983224"/>
            <a:ext cx="6145213" cy="806450"/>
          </a:xfrm>
          <a:prstGeom prst="rect">
            <a:avLst/>
          </a:prstGeom>
        </p:spPr>
        <p:txBody>
          <a:bodyPr/>
          <a:lstStyle>
            <a:lvl1pPr marL="0" indent="0" algn="ctr">
              <a:buNone/>
              <a:defRPr sz="4000">
                <a:latin typeface="+mj-lt"/>
              </a:defRPr>
            </a:lvl1pPr>
          </a:lstStyle>
          <a:p>
            <a:pPr lvl="0"/>
            <a:r>
              <a:rPr lang="en-US"/>
              <a:t>Slide Title</a:t>
            </a:r>
          </a:p>
        </p:txBody>
      </p:sp>
    </p:spTree>
    <p:extLst>
      <p:ext uri="{BB962C8B-B14F-4D97-AF65-F5344CB8AC3E}">
        <p14:creationId xmlns:p14="http://schemas.microsoft.com/office/powerpoint/2010/main" val="2504061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amp; Vertical Photo Right">
    <p:spTree>
      <p:nvGrpSpPr>
        <p:cNvPr id="1" name=""/>
        <p:cNvGrpSpPr/>
        <p:nvPr/>
      </p:nvGrpSpPr>
      <p:grpSpPr>
        <a:xfrm>
          <a:off x="0" y="0"/>
          <a:ext cx="0" cy="0"/>
          <a:chOff x="0" y="0"/>
          <a:chExt cx="0" cy="0"/>
        </a:xfrm>
      </p:grpSpPr>
      <p:sp>
        <p:nvSpPr>
          <p:cNvPr id="23" name="Picture Placeholder 8">
            <a:extLst>
              <a:ext uri="{FF2B5EF4-FFF2-40B4-BE49-F238E27FC236}">
                <a16:creationId xmlns:a16="http://schemas.microsoft.com/office/drawing/2014/main" id="{CBDBB58A-3976-6842-A54E-5F968FCE946F}"/>
              </a:ext>
            </a:extLst>
          </p:cNvPr>
          <p:cNvSpPr>
            <a:spLocks noGrp="1"/>
          </p:cNvSpPr>
          <p:nvPr>
            <p:ph type="pic" sz="quarter" idx="14" hasCustomPrompt="1"/>
          </p:nvPr>
        </p:nvSpPr>
        <p:spPr>
          <a:xfrm>
            <a:off x="6583126" y="0"/>
            <a:ext cx="5608874" cy="6857999"/>
          </a:xfrm>
          <a:prstGeom prst="rect">
            <a:avLst/>
          </a:prstGeom>
          <a:noFill/>
        </p:spPr>
        <p:txBody>
          <a:bodyPr/>
          <a:lstStyle>
            <a:lvl1pPr marL="0" indent="0" algn="ctr">
              <a:buNone/>
              <a:defRPr>
                <a:solidFill>
                  <a:schemeClr val="tx1">
                    <a:alpha val="50000"/>
                  </a:schemeClr>
                </a:solidFill>
                <a:latin typeface="+mj-lt"/>
              </a:defRPr>
            </a:lvl1pPr>
            <a:lvl2pPr>
              <a:defRPr i="1">
                <a:solidFill>
                  <a:schemeClr val="tx1">
                    <a:alpha val="50000"/>
                  </a:schemeClr>
                </a:solidFill>
              </a:defRPr>
            </a:lvl2pPr>
          </a:lstStyle>
          <a:p>
            <a:br>
              <a:rPr lang="en-US"/>
            </a:br>
            <a:br>
              <a:rPr lang="en-US"/>
            </a:br>
            <a:br>
              <a:rPr lang="en-US"/>
            </a:br>
            <a:br>
              <a:rPr lang="en-US"/>
            </a:br>
            <a:br>
              <a:rPr lang="en-US"/>
            </a:br>
            <a:r>
              <a:rPr lang="en-US"/>
              <a:t>Click the Photo Icon</a:t>
            </a:r>
            <a:br>
              <a:rPr lang="en-US"/>
            </a:br>
            <a:r>
              <a:rPr lang="en-US"/>
              <a:t>to Insert Photo</a:t>
            </a:r>
            <a:br>
              <a:rPr lang="en-US"/>
            </a:br>
            <a:r>
              <a:rPr lang="en-US"/>
              <a:t>(Use Vertical Only)</a:t>
            </a:r>
          </a:p>
        </p:txBody>
      </p:sp>
      <p:sp>
        <p:nvSpPr>
          <p:cNvPr id="5" name="Slide Number Placeholder 5">
            <a:extLst>
              <a:ext uri="{FF2B5EF4-FFF2-40B4-BE49-F238E27FC236}">
                <a16:creationId xmlns:a16="http://schemas.microsoft.com/office/drawing/2014/main" id="{3AFF6D16-4E8F-5645-B84D-7E71098EC9F2}"/>
              </a:ext>
            </a:extLst>
          </p:cNvPr>
          <p:cNvSpPr txBox="1">
            <a:spLocks/>
          </p:cNvSpPr>
          <p:nvPr userDrawn="1"/>
        </p:nvSpPr>
        <p:spPr>
          <a:xfrm>
            <a:off x="233803" y="6403575"/>
            <a:ext cx="523127" cy="365125"/>
          </a:xfrm>
          <a:prstGeom prst="rect">
            <a:avLst/>
          </a:prstGeom>
        </p:spPr>
        <p:txBody>
          <a:bodyPr/>
          <a:lstStyle>
            <a:defPPr>
              <a:defRPr lang="en-US"/>
            </a:defPPr>
            <a:lvl1pPr marL="0" algn="r" defTabSz="914400" rtl="0" eaLnBrk="1" latinLnBrk="0" hangingPunct="1">
              <a:defRPr sz="1400" b="0" i="0" kern="1200">
                <a:solidFill>
                  <a:schemeClr val="bg1">
                    <a:lumMod val="50000"/>
                  </a:schemeClr>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48CB8F98-32D9-9E4F-BAC9-49610775ED25}" type="slidenum">
              <a:rPr lang="en-US" b="0" i="0" smtClean="0">
                <a:solidFill>
                  <a:schemeClr val="bg1">
                    <a:lumMod val="50000"/>
                    <a:alpha val="65000"/>
                  </a:schemeClr>
                </a:solidFill>
                <a:latin typeface="Arial" panose="020B0604020202020204" pitchFamily="34" charset="0"/>
                <a:cs typeface="Arial" panose="020B0604020202020204" pitchFamily="34" charset="0"/>
              </a:rPr>
              <a:pPr algn="l"/>
              <a:t>‹#›</a:t>
            </a:fld>
            <a:endParaRPr lang="en-US" b="0" i="0">
              <a:solidFill>
                <a:schemeClr val="bg1">
                  <a:lumMod val="50000"/>
                  <a:alpha val="65000"/>
                </a:schemeClr>
              </a:solidFill>
              <a:latin typeface="Arial" panose="020B0604020202020204" pitchFamily="34" charset="0"/>
              <a:cs typeface="Arial" panose="020B0604020202020204" pitchFamily="34" charset="0"/>
            </a:endParaRPr>
          </a:p>
        </p:txBody>
      </p:sp>
      <p:sp>
        <p:nvSpPr>
          <p:cNvPr id="27" name="Title 1">
            <a:extLst>
              <a:ext uri="{FF2B5EF4-FFF2-40B4-BE49-F238E27FC236}">
                <a16:creationId xmlns:a16="http://schemas.microsoft.com/office/drawing/2014/main" id="{8B7FD8F6-67A2-384C-AE69-04AC6AD2CEAD}"/>
              </a:ext>
            </a:extLst>
          </p:cNvPr>
          <p:cNvSpPr>
            <a:spLocks noGrp="1"/>
          </p:cNvSpPr>
          <p:nvPr>
            <p:ph type="title" hasCustomPrompt="1"/>
          </p:nvPr>
        </p:nvSpPr>
        <p:spPr>
          <a:xfrm>
            <a:off x="581223" y="1426610"/>
            <a:ext cx="5027651" cy="1085853"/>
          </a:xfrm>
          <a:prstGeom prst="rect">
            <a:avLst/>
          </a:prstGeom>
        </p:spPr>
        <p:txBody>
          <a:bodyPr/>
          <a:lstStyle>
            <a:lvl1pPr>
              <a:defRPr sz="4000" b="0" i="0">
                <a:solidFill>
                  <a:srgbClr val="002D72"/>
                </a:solidFill>
                <a:latin typeface="Arial" panose="020B0604020202020204" pitchFamily="34" charset="0"/>
                <a:cs typeface="Arial" panose="020B0604020202020204" pitchFamily="34" charset="0"/>
              </a:defRPr>
            </a:lvl1pPr>
          </a:lstStyle>
          <a:p>
            <a:r>
              <a:rPr lang="en-US"/>
              <a:t>This is the page title with an emphasis.</a:t>
            </a:r>
          </a:p>
        </p:txBody>
      </p:sp>
      <p:sp>
        <p:nvSpPr>
          <p:cNvPr id="10" name="Text Placeholder 2">
            <a:extLst>
              <a:ext uri="{FF2B5EF4-FFF2-40B4-BE49-F238E27FC236}">
                <a16:creationId xmlns:a16="http://schemas.microsoft.com/office/drawing/2014/main" id="{4A83E557-78FE-2248-AE13-1284BC314C62}"/>
              </a:ext>
            </a:extLst>
          </p:cNvPr>
          <p:cNvSpPr>
            <a:spLocks noGrp="1"/>
          </p:cNvSpPr>
          <p:nvPr>
            <p:ph type="body" sz="quarter" idx="12"/>
          </p:nvPr>
        </p:nvSpPr>
        <p:spPr>
          <a:xfrm>
            <a:off x="581261" y="3817345"/>
            <a:ext cx="5027613" cy="2586037"/>
          </a:xfrm>
          <a:prstGeom prst="rect">
            <a:avLst/>
          </a:prstGeom>
        </p:spPr>
        <p:txBody>
          <a:bodyPr/>
          <a:lstStyle>
            <a:lvl1pPr>
              <a:buClr>
                <a:srgbClr val="232B64"/>
              </a:buClr>
              <a:buSzPct val="80000"/>
              <a:defRPr sz="2800" b="0" i="0">
                <a:solidFill>
                  <a:schemeClr val="bg2">
                    <a:lumMod val="10000"/>
                  </a:schemeClr>
                </a:solidFill>
                <a:latin typeface="Arial" panose="020B0604020202020204" pitchFamily="34" charset="0"/>
                <a:cs typeface="Arial" panose="020B0604020202020204" pitchFamily="34" charset="0"/>
              </a:defRPr>
            </a:lvl1pPr>
            <a:lvl2pPr>
              <a:buClr>
                <a:srgbClr val="232B64"/>
              </a:buClr>
              <a:buSzPct val="80000"/>
              <a:defRPr sz="2400" b="0" i="0">
                <a:solidFill>
                  <a:schemeClr val="bg2">
                    <a:lumMod val="10000"/>
                  </a:schemeClr>
                </a:solidFill>
                <a:latin typeface="Arial" panose="020B0604020202020204" pitchFamily="34" charset="0"/>
                <a:cs typeface="Arial" panose="020B0604020202020204" pitchFamily="34" charset="0"/>
              </a:defRPr>
            </a:lvl2pPr>
            <a:lvl3pPr>
              <a:buClr>
                <a:srgbClr val="232B64"/>
              </a:buClr>
              <a:buSzPct val="80000"/>
              <a:defRPr sz="2400" b="0" i="0">
                <a:solidFill>
                  <a:schemeClr val="bg2">
                    <a:lumMod val="10000"/>
                  </a:schemeClr>
                </a:solidFill>
                <a:latin typeface="Arial" panose="020B0604020202020204" pitchFamily="34" charset="0"/>
                <a:cs typeface="Arial" panose="020B0604020202020204" pitchFamily="34" charset="0"/>
              </a:defRPr>
            </a:lvl3pPr>
            <a:lvl4pPr>
              <a:buClr>
                <a:srgbClr val="53C10C"/>
              </a:buClr>
              <a:buSzPct val="80000"/>
              <a:defRPr>
                <a:solidFill>
                  <a:schemeClr val="tx1">
                    <a:lumMod val="75000"/>
                    <a:lumOff val="25000"/>
                  </a:schemeClr>
                </a:solidFill>
                <a:latin typeface="Calibri" panose="020F0502020204030204" pitchFamily="34" charset="0"/>
                <a:cs typeface="Calibri" panose="020F0502020204030204" pitchFamily="34" charset="0"/>
              </a:defRPr>
            </a:lvl4pPr>
            <a:lvl5pPr>
              <a:buClr>
                <a:srgbClr val="53C10C"/>
              </a:buClr>
              <a:buSzPct val="80000"/>
              <a:defRPr>
                <a:solidFill>
                  <a:schemeClr val="tx1">
                    <a:lumMod val="75000"/>
                    <a:lumOff val="25000"/>
                  </a:schemeClr>
                </a:solidFill>
                <a:latin typeface="Calibri" panose="020F0502020204030204" pitchFamily="34" charset="0"/>
                <a:cs typeface="Calibri" panose="020F0502020204030204" pitchFamily="34" charset="0"/>
              </a:defRPr>
            </a:lvl5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5198470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amp; Vertical Photo Lef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F2E15F95-0F35-D646-B194-87E72986A801}"/>
              </a:ext>
            </a:extLst>
          </p:cNvPr>
          <p:cNvSpPr>
            <a:spLocks noGrp="1"/>
          </p:cNvSpPr>
          <p:nvPr>
            <p:ph type="pic" sz="quarter" idx="14" hasCustomPrompt="1"/>
          </p:nvPr>
        </p:nvSpPr>
        <p:spPr>
          <a:xfrm>
            <a:off x="0" y="1"/>
            <a:ext cx="5608874" cy="6857999"/>
          </a:xfrm>
          <a:prstGeom prst="rect">
            <a:avLst/>
          </a:prstGeom>
          <a:noFill/>
        </p:spPr>
        <p:txBody>
          <a:bodyPr/>
          <a:lstStyle>
            <a:lvl1pPr marL="0" indent="0" algn="ctr">
              <a:buNone/>
              <a:defRPr>
                <a:solidFill>
                  <a:schemeClr val="tx1">
                    <a:alpha val="50000"/>
                  </a:schemeClr>
                </a:solidFill>
                <a:latin typeface="+mj-lt"/>
              </a:defRPr>
            </a:lvl1pPr>
            <a:lvl2pPr>
              <a:defRPr i="1">
                <a:solidFill>
                  <a:schemeClr val="tx1">
                    <a:alpha val="50000"/>
                  </a:schemeClr>
                </a:solidFill>
              </a:defRPr>
            </a:lvl2pPr>
          </a:lstStyle>
          <a:p>
            <a:br>
              <a:rPr lang="en-US"/>
            </a:br>
            <a:br>
              <a:rPr lang="en-US"/>
            </a:br>
            <a:br>
              <a:rPr lang="en-US"/>
            </a:br>
            <a:br>
              <a:rPr lang="en-US"/>
            </a:br>
            <a:br>
              <a:rPr lang="en-US"/>
            </a:br>
            <a:r>
              <a:rPr lang="en-US"/>
              <a:t>Click the Photo Icon</a:t>
            </a:r>
            <a:br>
              <a:rPr lang="en-US"/>
            </a:br>
            <a:r>
              <a:rPr lang="en-US"/>
              <a:t>to Insert Photo</a:t>
            </a:r>
            <a:br>
              <a:rPr lang="en-US"/>
            </a:br>
            <a:r>
              <a:rPr lang="en-US"/>
              <a:t>(Use Vertical Only)</a:t>
            </a:r>
          </a:p>
        </p:txBody>
      </p:sp>
      <p:sp>
        <p:nvSpPr>
          <p:cNvPr id="5" name="Slide Number Placeholder 5">
            <a:extLst>
              <a:ext uri="{FF2B5EF4-FFF2-40B4-BE49-F238E27FC236}">
                <a16:creationId xmlns:a16="http://schemas.microsoft.com/office/drawing/2014/main" id="{3AFF6D16-4E8F-5645-B84D-7E71098EC9F2}"/>
              </a:ext>
            </a:extLst>
          </p:cNvPr>
          <p:cNvSpPr txBox="1">
            <a:spLocks/>
          </p:cNvSpPr>
          <p:nvPr userDrawn="1"/>
        </p:nvSpPr>
        <p:spPr>
          <a:xfrm>
            <a:off x="11585606" y="6403575"/>
            <a:ext cx="523127" cy="365125"/>
          </a:xfrm>
          <a:prstGeom prst="rect">
            <a:avLst/>
          </a:prstGeom>
        </p:spPr>
        <p:txBody>
          <a:bodyPr/>
          <a:lstStyle>
            <a:defPPr>
              <a:defRPr lang="en-US"/>
            </a:defPPr>
            <a:lvl1pPr marL="0" algn="r" defTabSz="914400" rtl="0" eaLnBrk="1" latinLnBrk="0" hangingPunct="1">
              <a:defRPr sz="1400" b="0" i="0" kern="1200">
                <a:solidFill>
                  <a:schemeClr val="bg1">
                    <a:lumMod val="50000"/>
                  </a:schemeClr>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48CB8F98-32D9-9E4F-BAC9-49610775ED25}" type="slidenum">
              <a:rPr lang="en-US" b="0" i="0" smtClean="0">
                <a:solidFill>
                  <a:schemeClr val="bg1">
                    <a:lumMod val="50000"/>
                    <a:alpha val="50000"/>
                  </a:schemeClr>
                </a:solidFill>
                <a:latin typeface="Arial" panose="020B0604020202020204" pitchFamily="34" charset="0"/>
                <a:cs typeface="Arial" panose="020B0604020202020204" pitchFamily="34" charset="0"/>
              </a:rPr>
              <a:pPr algn="ctr"/>
              <a:t>‹#›</a:t>
            </a:fld>
            <a:endParaRPr lang="en-US" b="0" i="0">
              <a:solidFill>
                <a:schemeClr val="bg1">
                  <a:lumMod val="50000"/>
                  <a:alpha val="50000"/>
                </a:schemeClr>
              </a:solidFill>
              <a:latin typeface="Arial" panose="020B0604020202020204" pitchFamily="34" charset="0"/>
              <a:cs typeface="Arial" panose="020B0604020202020204" pitchFamily="34" charset="0"/>
            </a:endParaRPr>
          </a:p>
        </p:txBody>
      </p:sp>
      <p:sp>
        <p:nvSpPr>
          <p:cNvPr id="13" name="Title 1">
            <a:extLst>
              <a:ext uri="{FF2B5EF4-FFF2-40B4-BE49-F238E27FC236}">
                <a16:creationId xmlns:a16="http://schemas.microsoft.com/office/drawing/2014/main" id="{2946E247-DA5A-F040-A5C9-0E7B99CBCE7A}"/>
              </a:ext>
            </a:extLst>
          </p:cNvPr>
          <p:cNvSpPr>
            <a:spLocks noGrp="1"/>
          </p:cNvSpPr>
          <p:nvPr>
            <p:ph type="title" hasCustomPrompt="1"/>
          </p:nvPr>
        </p:nvSpPr>
        <p:spPr>
          <a:xfrm>
            <a:off x="6140564" y="1426610"/>
            <a:ext cx="5027651" cy="1085853"/>
          </a:xfrm>
          <a:prstGeom prst="rect">
            <a:avLst/>
          </a:prstGeom>
        </p:spPr>
        <p:txBody>
          <a:bodyPr/>
          <a:lstStyle>
            <a:lvl1pPr>
              <a:defRPr sz="4000" b="0" i="0">
                <a:solidFill>
                  <a:srgbClr val="002D72"/>
                </a:solidFill>
                <a:latin typeface="Arial" panose="020B0604020202020204" pitchFamily="34" charset="0"/>
                <a:cs typeface="Arial" panose="020B0604020202020204" pitchFamily="34" charset="0"/>
              </a:defRPr>
            </a:lvl1pPr>
          </a:lstStyle>
          <a:p>
            <a:r>
              <a:rPr lang="en-US"/>
              <a:t>This is the page title with an emphasis.</a:t>
            </a:r>
          </a:p>
        </p:txBody>
      </p:sp>
      <p:sp>
        <p:nvSpPr>
          <p:cNvPr id="9" name="Text Placeholder 2">
            <a:extLst>
              <a:ext uri="{FF2B5EF4-FFF2-40B4-BE49-F238E27FC236}">
                <a16:creationId xmlns:a16="http://schemas.microsoft.com/office/drawing/2014/main" id="{627D754F-546F-184F-AEB8-4BF287E04B9E}"/>
              </a:ext>
            </a:extLst>
          </p:cNvPr>
          <p:cNvSpPr>
            <a:spLocks noGrp="1"/>
          </p:cNvSpPr>
          <p:nvPr>
            <p:ph type="body" sz="quarter" idx="12"/>
          </p:nvPr>
        </p:nvSpPr>
        <p:spPr>
          <a:xfrm>
            <a:off x="6140602" y="3817345"/>
            <a:ext cx="5027613" cy="2586037"/>
          </a:xfrm>
          <a:prstGeom prst="rect">
            <a:avLst/>
          </a:prstGeom>
        </p:spPr>
        <p:txBody>
          <a:bodyPr/>
          <a:lstStyle>
            <a:lvl1pPr>
              <a:buClr>
                <a:srgbClr val="232B64"/>
              </a:buClr>
              <a:buSzPct val="80000"/>
              <a:defRPr sz="2800" b="0" i="0">
                <a:solidFill>
                  <a:schemeClr val="bg2">
                    <a:lumMod val="10000"/>
                  </a:schemeClr>
                </a:solidFill>
                <a:latin typeface="Arial" panose="020B0604020202020204" pitchFamily="34" charset="0"/>
                <a:cs typeface="Arial" panose="020B0604020202020204" pitchFamily="34" charset="0"/>
              </a:defRPr>
            </a:lvl1pPr>
            <a:lvl2pPr>
              <a:buClr>
                <a:srgbClr val="232B64"/>
              </a:buClr>
              <a:buSzPct val="80000"/>
              <a:defRPr sz="2400" b="0" i="0">
                <a:solidFill>
                  <a:schemeClr val="bg2">
                    <a:lumMod val="10000"/>
                  </a:schemeClr>
                </a:solidFill>
                <a:latin typeface="Arial" panose="020B0604020202020204" pitchFamily="34" charset="0"/>
                <a:cs typeface="Arial" panose="020B0604020202020204" pitchFamily="34" charset="0"/>
              </a:defRPr>
            </a:lvl2pPr>
            <a:lvl3pPr>
              <a:buClr>
                <a:srgbClr val="232B64"/>
              </a:buClr>
              <a:buSzPct val="80000"/>
              <a:defRPr sz="2400" b="0" i="0">
                <a:solidFill>
                  <a:schemeClr val="bg2">
                    <a:lumMod val="10000"/>
                  </a:schemeClr>
                </a:solidFill>
                <a:latin typeface="Arial" panose="020B0604020202020204" pitchFamily="34" charset="0"/>
                <a:cs typeface="Arial" panose="020B0604020202020204" pitchFamily="34" charset="0"/>
              </a:defRPr>
            </a:lvl3pPr>
            <a:lvl4pPr>
              <a:buClr>
                <a:srgbClr val="53C10C"/>
              </a:buClr>
              <a:buSzPct val="80000"/>
              <a:defRPr>
                <a:solidFill>
                  <a:schemeClr val="tx1">
                    <a:lumMod val="75000"/>
                    <a:lumOff val="25000"/>
                  </a:schemeClr>
                </a:solidFill>
                <a:latin typeface="Calibri" panose="020F0502020204030204" pitchFamily="34" charset="0"/>
                <a:cs typeface="Calibri" panose="020F0502020204030204" pitchFamily="34" charset="0"/>
              </a:defRPr>
            </a:lvl4pPr>
            <a:lvl5pPr>
              <a:buClr>
                <a:srgbClr val="53C10C"/>
              </a:buClr>
              <a:buSzPct val="80000"/>
              <a:defRPr>
                <a:solidFill>
                  <a:schemeClr val="tx1">
                    <a:lumMod val="75000"/>
                    <a:lumOff val="25000"/>
                  </a:schemeClr>
                </a:solidFill>
                <a:latin typeface="Calibri" panose="020F0502020204030204" pitchFamily="34" charset="0"/>
                <a:cs typeface="Calibri" panose="020F0502020204030204" pitchFamily="34" charset="0"/>
              </a:defRPr>
            </a:lvl5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0666484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Two Columns">
    <p:spTree>
      <p:nvGrpSpPr>
        <p:cNvPr id="1" name=""/>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E5BFCE30-2975-C742-A407-EDEDBF99B36E}"/>
              </a:ext>
            </a:extLst>
          </p:cNvPr>
          <p:cNvSpPr txBox="1">
            <a:spLocks/>
          </p:cNvSpPr>
          <p:nvPr userDrawn="1"/>
        </p:nvSpPr>
        <p:spPr>
          <a:xfrm>
            <a:off x="11585606" y="6403575"/>
            <a:ext cx="523127" cy="365125"/>
          </a:xfrm>
          <a:prstGeom prst="rect">
            <a:avLst/>
          </a:prstGeom>
        </p:spPr>
        <p:txBody>
          <a:bodyPr/>
          <a:lstStyle>
            <a:defPPr>
              <a:defRPr lang="en-US"/>
            </a:defPPr>
            <a:lvl1pPr marL="0" algn="r" defTabSz="914400" rtl="0" eaLnBrk="1" latinLnBrk="0" hangingPunct="1">
              <a:defRPr sz="1400" b="0" i="0" kern="1200">
                <a:solidFill>
                  <a:schemeClr val="bg1">
                    <a:lumMod val="50000"/>
                  </a:schemeClr>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48CB8F98-32D9-9E4F-BAC9-49610775ED25}" type="slidenum">
              <a:rPr lang="en-US" b="0" i="0" smtClean="0">
                <a:solidFill>
                  <a:schemeClr val="bg1">
                    <a:lumMod val="50000"/>
                    <a:alpha val="50000"/>
                  </a:schemeClr>
                </a:solidFill>
                <a:latin typeface="Arial" panose="020B0604020202020204" pitchFamily="34" charset="0"/>
                <a:cs typeface="Arial" panose="020B0604020202020204" pitchFamily="34" charset="0"/>
              </a:rPr>
              <a:pPr algn="ctr"/>
              <a:t>‹#›</a:t>
            </a:fld>
            <a:endParaRPr lang="en-US" b="0" i="0">
              <a:solidFill>
                <a:schemeClr val="bg1">
                  <a:lumMod val="50000"/>
                  <a:alpha val="50000"/>
                </a:schemeClr>
              </a:solidFill>
              <a:latin typeface="Arial" panose="020B0604020202020204" pitchFamily="34" charset="0"/>
              <a:cs typeface="Arial" panose="020B0604020202020204" pitchFamily="34" charset="0"/>
            </a:endParaRPr>
          </a:p>
        </p:txBody>
      </p:sp>
      <p:sp>
        <p:nvSpPr>
          <p:cNvPr id="12" name="Title 1">
            <a:extLst>
              <a:ext uri="{FF2B5EF4-FFF2-40B4-BE49-F238E27FC236}">
                <a16:creationId xmlns:a16="http://schemas.microsoft.com/office/drawing/2014/main" id="{37348912-7FAA-864F-9EA5-464CB0ADD0E4}"/>
              </a:ext>
            </a:extLst>
          </p:cNvPr>
          <p:cNvSpPr>
            <a:spLocks noGrp="1"/>
          </p:cNvSpPr>
          <p:nvPr>
            <p:ph type="title" hasCustomPrompt="1"/>
          </p:nvPr>
        </p:nvSpPr>
        <p:spPr>
          <a:xfrm>
            <a:off x="1679145" y="1426610"/>
            <a:ext cx="8833710" cy="1085853"/>
          </a:xfrm>
          <a:prstGeom prst="rect">
            <a:avLst/>
          </a:prstGeom>
        </p:spPr>
        <p:txBody>
          <a:bodyPr/>
          <a:lstStyle>
            <a:lvl1pPr algn="ctr">
              <a:defRPr sz="3600" b="0" i="0">
                <a:solidFill>
                  <a:srgbClr val="002D72"/>
                </a:solidFill>
                <a:latin typeface="Arial" panose="020B0604020202020204" pitchFamily="34" charset="0"/>
                <a:cs typeface="Arial" panose="020B0604020202020204" pitchFamily="34" charset="0"/>
              </a:defRPr>
            </a:lvl1pPr>
          </a:lstStyle>
          <a:p>
            <a:r>
              <a:rPr lang="en-US"/>
              <a:t>This is a very long and important headline. It can even have an emphasis if you’d like.</a:t>
            </a:r>
          </a:p>
        </p:txBody>
      </p:sp>
      <p:sp>
        <p:nvSpPr>
          <p:cNvPr id="8" name="Text Placeholder 2">
            <a:extLst>
              <a:ext uri="{FF2B5EF4-FFF2-40B4-BE49-F238E27FC236}">
                <a16:creationId xmlns:a16="http://schemas.microsoft.com/office/drawing/2014/main" id="{6CA5C5D0-1BD6-324D-A881-FAE1A4D3778B}"/>
              </a:ext>
            </a:extLst>
          </p:cNvPr>
          <p:cNvSpPr>
            <a:spLocks noGrp="1"/>
          </p:cNvSpPr>
          <p:nvPr>
            <p:ph type="body" sz="quarter" idx="13"/>
          </p:nvPr>
        </p:nvSpPr>
        <p:spPr>
          <a:xfrm>
            <a:off x="581261" y="3817345"/>
            <a:ext cx="5138402" cy="2586037"/>
          </a:xfrm>
          <a:prstGeom prst="rect">
            <a:avLst/>
          </a:prstGeom>
        </p:spPr>
        <p:txBody>
          <a:bodyPr/>
          <a:lstStyle>
            <a:lvl1pPr>
              <a:buClr>
                <a:srgbClr val="232B64"/>
              </a:buClr>
              <a:buSzPct val="80000"/>
              <a:defRPr sz="2800" b="0" i="0">
                <a:solidFill>
                  <a:schemeClr val="bg2">
                    <a:lumMod val="10000"/>
                  </a:schemeClr>
                </a:solidFill>
                <a:latin typeface="Arial" panose="020B0604020202020204" pitchFamily="34" charset="0"/>
                <a:cs typeface="Arial" panose="020B0604020202020204" pitchFamily="34" charset="0"/>
              </a:defRPr>
            </a:lvl1pPr>
            <a:lvl2pPr>
              <a:buClr>
                <a:srgbClr val="232B64"/>
              </a:buClr>
              <a:buSzPct val="80000"/>
              <a:defRPr sz="2400" b="0" i="0">
                <a:solidFill>
                  <a:schemeClr val="bg2">
                    <a:lumMod val="10000"/>
                  </a:schemeClr>
                </a:solidFill>
                <a:latin typeface="Arial" panose="020B0604020202020204" pitchFamily="34" charset="0"/>
                <a:cs typeface="Arial" panose="020B0604020202020204" pitchFamily="34" charset="0"/>
              </a:defRPr>
            </a:lvl2pPr>
            <a:lvl3pPr>
              <a:buClr>
                <a:srgbClr val="232B64"/>
              </a:buClr>
              <a:buSzPct val="80000"/>
              <a:defRPr sz="2400" b="0" i="0">
                <a:solidFill>
                  <a:schemeClr val="bg2">
                    <a:lumMod val="10000"/>
                  </a:schemeClr>
                </a:solidFill>
                <a:latin typeface="Arial" panose="020B0604020202020204" pitchFamily="34" charset="0"/>
                <a:cs typeface="Arial" panose="020B0604020202020204" pitchFamily="34" charset="0"/>
              </a:defRPr>
            </a:lvl3pPr>
            <a:lvl4pPr>
              <a:buClr>
                <a:srgbClr val="53C10C"/>
              </a:buClr>
              <a:buSzPct val="80000"/>
              <a:defRPr>
                <a:solidFill>
                  <a:schemeClr val="tx1">
                    <a:lumMod val="75000"/>
                    <a:lumOff val="25000"/>
                  </a:schemeClr>
                </a:solidFill>
                <a:latin typeface="Calibri" panose="020F0502020204030204" pitchFamily="34" charset="0"/>
                <a:cs typeface="Calibri" panose="020F0502020204030204" pitchFamily="34" charset="0"/>
              </a:defRPr>
            </a:lvl4pPr>
            <a:lvl5pPr>
              <a:buClr>
                <a:srgbClr val="53C10C"/>
              </a:buClr>
              <a:buSzPct val="80000"/>
              <a:defRPr>
                <a:solidFill>
                  <a:schemeClr val="tx1">
                    <a:lumMod val="75000"/>
                    <a:lumOff val="25000"/>
                  </a:schemeClr>
                </a:solidFill>
                <a:latin typeface="Calibri" panose="020F0502020204030204" pitchFamily="34" charset="0"/>
                <a:cs typeface="Calibri" panose="020F0502020204030204" pitchFamily="34" charset="0"/>
              </a:defRPr>
            </a:lvl5pPr>
          </a:lstStyle>
          <a:p>
            <a:pPr lvl="0"/>
            <a:r>
              <a:rPr lang="en-US"/>
              <a:t>Edit Master text styles</a:t>
            </a:r>
          </a:p>
          <a:p>
            <a:pPr lvl="1"/>
            <a:r>
              <a:rPr lang="en-US"/>
              <a:t>Second level</a:t>
            </a:r>
          </a:p>
          <a:p>
            <a:pPr lvl="2"/>
            <a:r>
              <a:rPr lang="en-US"/>
              <a:t>Third level</a:t>
            </a:r>
          </a:p>
        </p:txBody>
      </p:sp>
      <p:sp>
        <p:nvSpPr>
          <p:cNvPr id="13" name="Text Placeholder 2">
            <a:extLst>
              <a:ext uri="{FF2B5EF4-FFF2-40B4-BE49-F238E27FC236}">
                <a16:creationId xmlns:a16="http://schemas.microsoft.com/office/drawing/2014/main" id="{B4CE2B6E-3AAC-4A4C-89B6-7177FFFA14DD}"/>
              </a:ext>
            </a:extLst>
          </p:cNvPr>
          <p:cNvSpPr>
            <a:spLocks noGrp="1"/>
          </p:cNvSpPr>
          <p:nvPr>
            <p:ph type="body" sz="quarter" idx="14"/>
          </p:nvPr>
        </p:nvSpPr>
        <p:spPr>
          <a:xfrm>
            <a:off x="6451464" y="3817345"/>
            <a:ext cx="5138402" cy="2586037"/>
          </a:xfrm>
          <a:prstGeom prst="rect">
            <a:avLst/>
          </a:prstGeom>
        </p:spPr>
        <p:txBody>
          <a:bodyPr/>
          <a:lstStyle>
            <a:lvl1pPr>
              <a:buClr>
                <a:srgbClr val="232B64"/>
              </a:buClr>
              <a:buSzPct val="80000"/>
              <a:defRPr sz="2800" b="0" i="0">
                <a:solidFill>
                  <a:schemeClr val="bg2">
                    <a:lumMod val="10000"/>
                  </a:schemeClr>
                </a:solidFill>
                <a:latin typeface="Arial" panose="020B0604020202020204" pitchFamily="34" charset="0"/>
                <a:cs typeface="Arial" panose="020B0604020202020204" pitchFamily="34" charset="0"/>
              </a:defRPr>
            </a:lvl1pPr>
            <a:lvl2pPr>
              <a:buClr>
                <a:srgbClr val="232B64"/>
              </a:buClr>
              <a:buSzPct val="80000"/>
              <a:defRPr sz="2400" b="0" i="0">
                <a:solidFill>
                  <a:schemeClr val="bg2">
                    <a:lumMod val="10000"/>
                  </a:schemeClr>
                </a:solidFill>
                <a:latin typeface="Arial" panose="020B0604020202020204" pitchFamily="34" charset="0"/>
                <a:cs typeface="Arial" panose="020B0604020202020204" pitchFamily="34" charset="0"/>
              </a:defRPr>
            </a:lvl2pPr>
            <a:lvl3pPr>
              <a:buClr>
                <a:srgbClr val="232B64"/>
              </a:buClr>
              <a:buSzPct val="80000"/>
              <a:defRPr sz="2400" b="0" i="0">
                <a:solidFill>
                  <a:schemeClr val="bg2">
                    <a:lumMod val="10000"/>
                  </a:schemeClr>
                </a:solidFill>
                <a:latin typeface="Arial" panose="020B0604020202020204" pitchFamily="34" charset="0"/>
                <a:cs typeface="Arial" panose="020B0604020202020204" pitchFamily="34" charset="0"/>
              </a:defRPr>
            </a:lvl3pPr>
            <a:lvl4pPr>
              <a:buClr>
                <a:srgbClr val="53C10C"/>
              </a:buClr>
              <a:buSzPct val="80000"/>
              <a:defRPr>
                <a:solidFill>
                  <a:schemeClr val="tx1">
                    <a:lumMod val="75000"/>
                    <a:lumOff val="25000"/>
                  </a:schemeClr>
                </a:solidFill>
                <a:latin typeface="Calibri" panose="020F0502020204030204" pitchFamily="34" charset="0"/>
                <a:cs typeface="Calibri" panose="020F0502020204030204" pitchFamily="34" charset="0"/>
              </a:defRPr>
            </a:lvl4pPr>
            <a:lvl5pPr>
              <a:buClr>
                <a:srgbClr val="53C10C"/>
              </a:buClr>
              <a:buSzPct val="80000"/>
              <a:defRPr>
                <a:solidFill>
                  <a:schemeClr val="tx1">
                    <a:lumMod val="75000"/>
                    <a:lumOff val="25000"/>
                  </a:schemeClr>
                </a:solidFill>
                <a:latin typeface="Calibri" panose="020F0502020204030204" pitchFamily="34" charset="0"/>
                <a:cs typeface="Calibri" panose="020F0502020204030204" pitchFamily="34" charset="0"/>
              </a:defRPr>
            </a:lvl5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0280782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ransition">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24B6ACC-4A46-404D-848D-077DCCFEE55B}"/>
              </a:ext>
            </a:extLst>
          </p:cNvPr>
          <p:cNvSpPr>
            <a:spLocks noGrp="1"/>
          </p:cNvSpPr>
          <p:nvPr>
            <p:ph type="title" hasCustomPrompt="1"/>
          </p:nvPr>
        </p:nvSpPr>
        <p:spPr>
          <a:xfrm>
            <a:off x="1663536" y="2679264"/>
            <a:ext cx="8864927" cy="1499470"/>
          </a:xfrm>
          <a:prstGeom prst="rect">
            <a:avLst/>
          </a:prstGeom>
        </p:spPr>
        <p:txBody>
          <a:bodyPr/>
          <a:lstStyle>
            <a:lvl1pPr algn="ctr">
              <a:defRPr sz="5400" b="0" i="0">
                <a:solidFill>
                  <a:schemeClr val="bg1"/>
                </a:solidFill>
                <a:latin typeface="Calibri" panose="020F0502020204030204" pitchFamily="34" charset="0"/>
                <a:cs typeface="Calibri" panose="020F0502020204030204" pitchFamily="34" charset="0"/>
              </a:defRPr>
            </a:lvl1pPr>
          </a:lstStyle>
          <a:p>
            <a:r>
              <a:rPr lang="en-US"/>
              <a:t>A long, full page title, quote or fact is able to go here.</a:t>
            </a:r>
          </a:p>
        </p:txBody>
      </p:sp>
      <p:sp>
        <p:nvSpPr>
          <p:cNvPr id="9" name="Picture Placeholder 8">
            <a:extLst>
              <a:ext uri="{FF2B5EF4-FFF2-40B4-BE49-F238E27FC236}">
                <a16:creationId xmlns:a16="http://schemas.microsoft.com/office/drawing/2014/main" id="{6BDEC5DC-53EE-7E43-A977-CE1769C7613F}"/>
              </a:ext>
            </a:extLst>
          </p:cNvPr>
          <p:cNvSpPr>
            <a:spLocks noGrp="1"/>
          </p:cNvSpPr>
          <p:nvPr>
            <p:ph type="pic" sz="quarter" idx="10" hasCustomPrompt="1"/>
          </p:nvPr>
        </p:nvSpPr>
        <p:spPr>
          <a:xfrm>
            <a:off x="0" y="0"/>
            <a:ext cx="12192000" cy="6857999"/>
          </a:xfrm>
          <a:prstGeom prst="rect">
            <a:avLst/>
          </a:prstGeom>
          <a:noFill/>
        </p:spPr>
        <p:txBody>
          <a:bodyPr/>
          <a:lstStyle>
            <a:lvl1pPr marL="0" indent="0" algn="ctr">
              <a:buNone/>
              <a:defRPr>
                <a:solidFill>
                  <a:schemeClr val="tx1">
                    <a:alpha val="50000"/>
                  </a:schemeClr>
                </a:solidFill>
                <a:latin typeface="+mj-lt"/>
              </a:defRPr>
            </a:lvl1pPr>
            <a:lvl2pPr>
              <a:defRPr i="1">
                <a:solidFill>
                  <a:schemeClr val="tx1">
                    <a:alpha val="50000"/>
                  </a:schemeClr>
                </a:solidFill>
              </a:defRPr>
            </a:lvl2pPr>
          </a:lstStyle>
          <a:p>
            <a:br>
              <a:rPr lang="en-US"/>
            </a:br>
            <a:br>
              <a:rPr lang="en-US"/>
            </a:br>
            <a:br>
              <a:rPr lang="en-US"/>
            </a:br>
            <a:r>
              <a:rPr lang="en-US"/>
              <a:t>Click the Photo Icon to Insert Photo</a:t>
            </a:r>
            <a:br>
              <a:rPr lang="en-US"/>
            </a:br>
            <a:r>
              <a:rPr lang="en-US"/>
              <a:t>(Use Full Only)</a:t>
            </a:r>
            <a:br>
              <a:rPr lang="en-US"/>
            </a:br>
            <a:r>
              <a:rPr lang="en-US"/>
              <a:t>Don’t forget, you’ll need to send to back.</a:t>
            </a:r>
          </a:p>
        </p:txBody>
      </p:sp>
    </p:spTree>
    <p:extLst>
      <p:ext uri="{BB962C8B-B14F-4D97-AF65-F5344CB8AC3E}">
        <p14:creationId xmlns:p14="http://schemas.microsoft.com/office/powerpoint/2010/main" val="31005762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E5BFCE30-2975-C742-A407-EDEDBF99B36E}"/>
              </a:ext>
            </a:extLst>
          </p:cNvPr>
          <p:cNvSpPr txBox="1">
            <a:spLocks/>
          </p:cNvSpPr>
          <p:nvPr userDrawn="1"/>
        </p:nvSpPr>
        <p:spPr>
          <a:xfrm>
            <a:off x="11585606" y="6403575"/>
            <a:ext cx="523127" cy="365125"/>
          </a:xfrm>
          <a:prstGeom prst="rect">
            <a:avLst/>
          </a:prstGeom>
        </p:spPr>
        <p:txBody>
          <a:bodyPr/>
          <a:lstStyle>
            <a:defPPr>
              <a:defRPr lang="en-US"/>
            </a:defPPr>
            <a:lvl1pPr marL="0" algn="r" defTabSz="914400" rtl="0" eaLnBrk="1" latinLnBrk="0" hangingPunct="1">
              <a:defRPr sz="1400" b="0" i="0" kern="1200">
                <a:solidFill>
                  <a:schemeClr val="bg1">
                    <a:lumMod val="50000"/>
                  </a:schemeClr>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48CB8F98-32D9-9E4F-BAC9-49610775ED25}" type="slidenum">
              <a:rPr lang="en-US" b="0" i="0" smtClean="0">
                <a:solidFill>
                  <a:schemeClr val="bg1">
                    <a:lumMod val="50000"/>
                    <a:alpha val="50000"/>
                  </a:schemeClr>
                </a:solidFill>
                <a:latin typeface="Arial" panose="020B0604020202020204" pitchFamily="34" charset="0"/>
                <a:cs typeface="Arial" panose="020B0604020202020204" pitchFamily="34" charset="0"/>
              </a:rPr>
              <a:pPr algn="ctr"/>
              <a:t>‹#›</a:t>
            </a:fld>
            <a:endParaRPr lang="en-US" b="0" i="0">
              <a:solidFill>
                <a:schemeClr val="bg1">
                  <a:lumMod val="50000"/>
                  <a:alpha val="50000"/>
                </a:schemeClr>
              </a:solidFill>
              <a:latin typeface="Arial" panose="020B0604020202020204" pitchFamily="34" charset="0"/>
              <a:cs typeface="Arial" panose="020B0604020202020204" pitchFamily="34" charset="0"/>
            </a:endParaRPr>
          </a:p>
        </p:txBody>
      </p:sp>
      <p:sp>
        <p:nvSpPr>
          <p:cNvPr id="12" name="Title 1">
            <a:extLst>
              <a:ext uri="{FF2B5EF4-FFF2-40B4-BE49-F238E27FC236}">
                <a16:creationId xmlns:a16="http://schemas.microsoft.com/office/drawing/2014/main" id="{37348912-7FAA-864F-9EA5-464CB0ADD0E4}"/>
              </a:ext>
            </a:extLst>
          </p:cNvPr>
          <p:cNvSpPr>
            <a:spLocks noGrp="1"/>
          </p:cNvSpPr>
          <p:nvPr>
            <p:ph type="title" hasCustomPrompt="1"/>
          </p:nvPr>
        </p:nvSpPr>
        <p:spPr>
          <a:xfrm>
            <a:off x="1679145" y="2621977"/>
            <a:ext cx="8833710" cy="1614045"/>
          </a:xfrm>
          <a:prstGeom prst="rect">
            <a:avLst/>
          </a:prstGeom>
        </p:spPr>
        <p:txBody>
          <a:bodyPr/>
          <a:lstStyle>
            <a:lvl1pPr algn="ctr">
              <a:defRPr sz="4000" b="0" i="0">
                <a:solidFill>
                  <a:srgbClr val="002D72"/>
                </a:solidFill>
                <a:latin typeface="Arial" panose="020B0604020202020204" pitchFamily="34" charset="0"/>
                <a:cs typeface="Arial" panose="020B0604020202020204" pitchFamily="34" charset="0"/>
              </a:defRPr>
            </a:lvl1pPr>
          </a:lstStyle>
          <a:p>
            <a:r>
              <a:rPr lang="en-US"/>
              <a:t>This is a quote. </a:t>
            </a:r>
            <a:r>
              <a:rPr lang="en-US" err="1"/>
              <a:t>Pellentesque</a:t>
            </a:r>
            <a:r>
              <a:rPr lang="en-US"/>
              <a:t> </a:t>
            </a:r>
            <a:r>
              <a:rPr lang="en-US" err="1"/>
              <a:t>ornare</a:t>
            </a:r>
            <a:r>
              <a:rPr lang="en-US"/>
              <a:t> lacinia </a:t>
            </a:r>
            <a:r>
              <a:rPr lang="en-US" err="1"/>
              <a:t>quam</a:t>
            </a:r>
            <a:r>
              <a:rPr lang="en-US"/>
              <a:t> </a:t>
            </a:r>
            <a:r>
              <a:rPr lang="en-US" err="1"/>
              <a:t>venenatis</a:t>
            </a:r>
            <a:r>
              <a:rPr lang="en-US"/>
              <a:t> </a:t>
            </a:r>
            <a:r>
              <a:rPr lang="en-US" err="1"/>
              <a:t>vestiblum</a:t>
            </a:r>
            <a:r>
              <a:rPr lang="en-US"/>
              <a:t>.</a:t>
            </a:r>
            <a:br>
              <a:rPr lang="en-US"/>
            </a:br>
            <a:r>
              <a:rPr lang="en-US"/>
              <a:t>And this is the really important part.</a:t>
            </a:r>
          </a:p>
        </p:txBody>
      </p:sp>
      <p:pic>
        <p:nvPicPr>
          <p:cNvPr id="2" name="Picture 1">
            <a:extLst>
              <a:ext uri="{FF2B5EF4-FFF2-40B4-BE49-F238E27FC236}">
                <a16:creationId xmlns:a16="http://schemas.microsoft.com/office/drawing/2014/main" id="{CC0FFF73-E721-1E47-B43D-6973ABBFC764}"/>
              </a:ext>
            </a:extLst>
          </p:cNvPr>
          <p:cNvPicPr>
            <a:picLocks noChangeAspect="1"/>
          </p:cNvPicPr>
          <p:nvPr userDrawn="1"/>
        </p:nvPicPr>
        <p:blipFill>
          <a:blip r:embed="rId2">
            <a:alphaModFix/>
            <a:extLst>
              <a:ext uri="{BEBA8EAE-BF5A-486C-A8C5-ECC9F3942E4B}">
                <a14:imgProps xmlns:a14="http://schemas.microsoft.com/office/drawing/2010/main">
                  <a14:imgLayer r:embed="rId3">
                    <a14:imgEffect>
                      <a14:brightnessContrast contrast="-43000"/>
                    </a14:imgEffect>
                  </a14:imgLayer>
                </a14:imgProps>
              </a:ext>
            </a:extLst>
          </a:blip>
          <a:stretch>
            <a:fillRect/>
          </a:stretch>
        </p:blipFill>
        <p:spPr>
          <a:xfrm>
            <a:off x="5894498" y="2134960"/>
            <a:ext cx="403004" cy="351919"/>
          </a:xfrm>
          <a:prstGeom prst="rect">
            <a:avLst/>
          </a:prstGeom>
        </p:spPr>
      </p:pic>
      <p:sp>
        <p:nvSpPr>
          <p:cNvPr id="4" name="Picture Placeholder 3">
            <a:extLst>
              <a:ext uri="{FF2B5EF4-FFF2-40B4-BE49-F238E27FC236}">
                <a16:creationId xmlns:a16="http://schemas.microsoft.com/office/drawing/2014/main" id="{3FE845D8-5D8E-A243-BE36-D97D128F1536}"/>
              </a:ext>
            </a:extLst>
          </p:cNvPr>
          <p:cNvSpPr>
            <a:spLocks noGrp="1"/>
          </p:cNvSpPr>
          <p:nvPr>
            <p:ph type="pic" sz="quarter" idx="10" hasCustomPrompt="1"/>
          </p:nvPr>
        </p:nvSpPr>
        <p:spPr>
          <a:xfrm>
            <a:off x="4646902" y="4499983"/>
            <a:ext cx="779421" cy="779420"/>
          </a:xfrm>
          <a:prstGeom prst="rect">
            <a:avLst/>
          </a:prstGeom>
        </p:spPr>
        <p:txBody>
          <a:bodyPr/>
          <a:lstStyle>
            <a:lvl1pPr marL="0" indent="0" algn="ctr">
              <a:buNone/>
              <a:defRPr sz="1200">
                <a:solidFill>
                  <a:schemeClr val="bg1">
                    <a:lumMod val="50000"/>
                  </a:schemeClr>
                </a:solidFill>
                <a:latin typeface="+mj-lt"/>
              </a:defRPr>
            </a:lvl1pPr>
          </a:lstStyle>
          <a:p>
            <a:r>
              <a:rPr lang="en-US"/>
              <a:t>Click to Insert Profile Image</a:t>
            </a:r>
          </a:p>
        </p:txBody>
      </p:sp>
      <p:sp>
        <p:nvSpPr>
          <p:cNvPr id="6" name="Text Placeholder 5">
            <a:extLst>
              <a:ext uri="{FF2B5EF4-FFF2-40B4-BE49-F238E27FC236}">
                <a16:creationId xmlns:a16="http://schemas.microsoft.com/office/drawing/2014/main" id="{07A53042-896C-2A4A-B7A7-F054EED829B2}"/>
              </a:ext>
            </a:extLst>
          </p:cNvPr>
          <p:cNvSpPr>
            <a:spLocks noGrp="1"/>
          </p:cNvSpPr>
          <p:nvPr>
            <p:ph type="body" sz="quarter" idx="11" hasCustomPrompt="1"/>
          </p:nvPr>
        </p:nvSpPr>
        <p:spPr>
          <a:xfrm>
            <a:off x="5530091" y="4500686"/>
            <a:ext cx="4982764" cy="779463"/>
          </a:xfrm>
          <a:prstGeom prst="rect">
            <a:avLst/>
          </a:prstGeom>
        </p:spPr>
        <p:txBody>
          <a:bodyPr anchor="ctr"/>
          <a:lstStyle>
            <a:lvl1pPr marL="0" indent="0">
              <a:buNone/>
              <a:defRPr sz="1800" b="0" i="0">
                <a:solidFill>
                  <a:schemeClr val="bg2">
                    <a:lumMod val="10000"/>
                  </a:schemeClr>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&amp; Last Name</a:t>
            </a:r>
            <a:br>
              <a:rPr lang="en-US"/>
            </a:br>
            <a:r>
              <a:rPr lang="en-US"/>
              <a:t>Full Title, Company</a:t>
            </a:r>
          </a:p>
        </p:txBody>
      </p:sp>
    </p:spTree>
    <p:extLst>
      <p:ext uri="{BB962C8B-B14F-4D97-AF65-F5344CB8AC3E}">
        <p14:creationId xmlns:p14="http://schemas.microsoft.com/office/powerpoint/2010/main" val="13857119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Horizontal Photo &amp; Content">
    <p:spTree>
      <p:nvGrpSpPr>
        <p:cNvPr id="1" name=""/>
        <p:cNvGrpSpPr/>
        <p:nvPr/>
      </p:nvGrpSpPr>
      <p:grpSpPr>
        <a:xfrm>
          <a:off x="0" y="0"/>
          <a:ext cx="0" cy="0"/>
          <a:chOff x="0" y="0"/>
          <a:chExt cx="0" cy="0"/>
        </a:xfrm>
      </p:grpSpPr>
      <p:pic>
        <p:nvPicPr>
          <p:cNvPr id="18" name="Graphic 17">
            <a:extLst>
              <a:ext uri="{FF2B5EF4-FFF2-40B4-BE49-F238E27FC236}">
                <a16:creationId xmlns:a16="http://schemas.microsoft.com/office/drawing/2014/main" id="{817BD815-B88C-3048-A130-12F18EDC58F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687944" y="191195"/>
            <a:ext cx="329461" cy="329461"/>
          </a:xfrm>
          <a:prstGeom prst="rect">
            <a:avLst/>
          </a:prstGeom>
        </p:spPr>
      </p:pic>
      <p:sp>
        <p:nvSpPr>
          <p:cNvPr id="10" name="Content Placeholder 28">
            <a:extLst>
              <a:ext uri="{FF2B5EF4-FFF2-40B4-BE49-F238E27FC236}">
                <a16:creationId xmlns:a16="http://schemas.microsoft.com/office/drawing/2014/main" id="{43311745-5A4D-844B-8DD5-A64A7FEFDC62}"/>
              </a:ext>
            </a:extLst>
          </p:cNvPr>
          <p:cNvSpPr>
            <a:spLocks noGrp="1"/>
          </p:cNvSpPr>
          <p:nvPr>
            <p:ph sz="quarter" idx="13" hasCustomPrompt="1"/>
          </p:nvPr>
        </p:nvSpPr>
        <p:spPr>
          <a:xfrm>
            <a:off x="6377723" y="5298344"/>
            <a:ext cx="5027651" cy="1105231"/>
          </a:xfrm>
          <a:prstGeom prst="rect">
            <a:avLst/>
          </a:prstGeom>
        </p:spPr>
        <p:txBody>
          <a:bodyPr/>
          <a:lstStyle>
            <a:lvl1pPr marL="0" marR="0" indent="0" algn="l" defTabSz="914400" rtl="0" eaLnBrk="1" fontAlgn="auto" latinLnBrk="0" hangingPunct="1">
              <a:lnSpc>
                <a:spcPct val="100000"/>
              </a:lnSpc>
              <a:spcBef>
                <a:spcPts val="1000"/>
              </a:spcBef>
              <a:spcAft>
                <a:spcPts val="600"/>
              </a:spcAft>
              <a:buClr>
                <a:srgbClr val="53C10C"/>
              </a:buClr>
              <a:buSzPct val="85000"/>
              <a:buFont typeface="Arial" panose="020B0604020202020204" pitchFamily="34" charset="0"/>
              <a:buNone/>
              <a:tabLst/>
              <a:defRPr sz="1800" b="0" i="0">
                <a:solidFill>
                  <a:schemeClr val="bg2">
                    <a:lumMod val="10000"/>
                  </a:schemeClr>
                </a:solidFill>
                <a:latin typeface="Arial" panose="020B0604020202020204" pitchFamily="34" charset="0"/>
                <a:cs typeface="Arial" panose="020B0604020202020204" pitchFamily="34" charset="0"/>
              </a:defRPr>
            </a:lvl1pPr>
            <a:lvl2pPr marL="457200" indent="0">
              <a:buNone/>
              <a:defRPr/>
            </a:lvl2pPr>
          </a:lstStyle>
          <a:p>
            <a:pPr lvl="0"/>
            <a:r>
              <a:rPr lang="en-US"/>
              <a:t>Maecenas </a:t>
            </a:r>
            <a:r>
              <a:rPr lang="en-US" err="1"/>
              <a:t>sed</a:t>
            </a:r>
            <a:r>
              <a:rPr lang="en-US"/>
              <a:t> </a:t>
            </a:r>
            <a:r>
              <a:rPr lang="en-US" err="1"/>
              <a:t>diam</a:t>
            </a:r>
            <a:r>
              <a:rPr lang="en-US"/>
              <a:t> </a:t>
            </a:r>
            <a:r>
              <a:rPr lang="en-US" err="1"/>
              <a:t>eget</a:t>
            </a:r>
            <a:r>
              <a:rPr lang="en-US"/>
              <a:t> </a:t>
            </a:r>
            <a:r>
              <a:rPr lang="en-US" err="1"/>
              <a:t>risus</a:t>
            </a:r>
            <a:r>
              <a:rPr lang="en-US"/>
              <a:t> </a:t>
            </a:r>
            <a:r>
              <a:rPr lang="en-US" err="1"/>
              <a:t>variujs</a:t>
            </a:r>
            <a:r>
              <a:rPr lang="en-US"/>
              <a:t> </a:t>
            </a:r>
            <a:r>
              <a:rPr lang="en-US" err="1"/>
              <a:t>blandit</a:t>
            </a:r>
            <a:r>
              <a:rPr lang="en-US"/>
              <a:t> sit </a:t>
            </a:r>
            <a:r>
              <a:rPr lang="en-US" err="1"/>
              <a:t>amet</a:t>
            </a:r>
            <a:r>
              <a:rPr lang="en-US"/>
              <a:t> no n </a:t>
            </a:r>
            <a:r>
              <a:rPr lang="en-US" err="1"/>
              <a:t>magnat</a:t>
            </a:r>
            <a:r>
              <a:rPr lang="en-US"/>
              <a:t>. </a:t>
            </a:r>
            <a:r>
              <a:rPr lang="en-US" err="1"/>
              <a:t>Socis</a:t>
            </a:r>
            <a:r>
              <a:rPr lang="en-US"/>
              <a:t> </a:t>
            </a:r>
            <a:r>
              <a:rPr lang="en-US" err="1"/>
              <a:t>natoque</a:t>
            </a:r>
            <a:r>
              <a:rPr lang="en-US"/>
              <a:t> </a:t>
            </a:r>
            <a:r>
              <a:rPr lang="en-US" err="1"/>
              <a:t>menatibus</a:t>
            </a:r>
            <a:r>
              <a:rPr lang="en-US"/>
              <a:t> et </a:t>
            </a:r>
            <a:r>
              <a:rPr lang="en-US" err="1"/>
              <a:t>magnis</a:t>
            </a:r>
            <a:r>
              <a:rPr lang="en-US"/>
              <a:t> dis parturient, </a:t>
            </a:r>
            <a:r>
              <a:rPr lang="en-US" err="1"/>
              <a:t>nascentur</a:t>
            </a:r>
            <a:r>
              <a:rPr lang="en-US"/>
              <a:t> </a:t>
            </a:r>
            <a:r>
              <a:rPr lang="en-US" err="1"/>
              <a:t>ridiculus</a:t>
            </a:r>
            <a:r>
              <a:rPr lang="en-US"/>
              <a:t>.</a:t>
            </a:r>
          </a:p>
        </p:txBody>
      </p:sp>
      <p:sp>
        <p:nvSpPr>
          <p:cNvPr id="7" name="Title 1">
            <a:extLst>
              <a:ext uri="{FF2B5EF4-FFF2-40B4-BE49-F238E27FC236}">
                <a16:creationId xmlns:a16="http://schemas.microsoft.com/office/drawing/2014/main" id="{4283461F-13ED-FB40-AB69-9B6456267062}"/>
              </a:ext>
            </a:extLst>
          </p:cNvPr>
          <p:cNvSpPr>
            <a:spLocks noGrp="1"/>
          </p:cNvSpPr>
          <p:nvPr>
            <p:ph type="title" hasCustomPrompt="1"/>
          </p:nvPr>
        </p:nvSpPr>
        <p:spPr>
          <a:xfrm>
            <a:off x="692541" y="5285918"/>
            <a:ext cx="5138970" cy="1085853"/>
          </a:xfrm>
          <a:prstGeom prst="rect">
            <a:avLst/>
          </a:prstGeom>
        </p:spPr>
        <p:txBody>
          <a:bodyPr/>
          <a:lstStyle>
            <a:lvl1pPr>
              <a:defRPr sz="4000" b="0" i="0">
                <a:solidFill>
                  <a:srgbClr val="002D72"/>
                </a:solidFill>
                <a:latin typeface="Arial" panose="020B0604020202020204" pitchFamily="34" charset="0"/>
                <a:cs typeface="Arial" panose="020B0604020202020204" pitchFamily="34" charset="0"/>
              </a:defRPr>
            </a:lvl1pPr>
          </a:lstStyle>
          <a:p>
            <a:r>
              <a:rPr lang="en-US"/>
              <a:t>This is the page title with an emphasis.</a:t>
            </a:r>
          </a:p>
        </p:txBody>
      </p:sp>
      <p:sp>
        <p:nvSpPr>
          <p:cNvPr id="8" name="Slide Number Placeholder 5">
            <a:extLst>
              <a:ext uri="{FF2B5EF4-FFF2-40B4-BE49-F238E27FC236}">
                <a16:creationId xmlns:a16="http://schemas.microsoft.com/office/drawing/2014/main" id="{8FA90184-F68B-B946-9700-1AC06AB49BB0}"/>
              </a:ext>
            </a:extLst>
          </p:cNvPr>
          <p:cNvSpPr txBox="1">
            <a:spLocks/>
          </p:cNvSpPr>
          <p:nvPr userDrawn="1"/>
        </p:nvSpPr>
        <p:spPr>
          <a:xfrm>
            <a:off x="11585606" y="6403575"/>
            <a:ext cx="523127" cy="365125"/>
          </a:xfrm>
          <a:prstGeom prst="rect">
            <a:avLst/>
          </a:prstGeom>
        </p:spPr>
        <p:txBody>
          <a:bodyPr/>
          <a:lstStyle>
            <a:defPPr>
              <a:defRPr lang="en-US"/>
            </a:defPPr>
            <a:lvl1pPr marL="0" algn="r" defTabSz="914400" rtl="0" eaLnBrk="1" latinLnBrk="0" hangingPunct="1">
              <a:defRPr sz="1400" b="0" i="0" kern="1200">
                <a:solidFill>
                  <a:schemeClr val="bg1">
                    <a:lumMod val="50000"/>
                  </a:schemeClr>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48CB8F98-32D9-9E4F-BAC9-49610775ED25}" type="slidenum">
              <a:rPr lang="en-US" b="0" i="0" smtClean="0">
                <a:solidFill>
                  <a:schemeClr val="bg1">
                    <a:lumMod val="50000"/>
                    <a:alpha val="50000"/>
                  </a:schemeClr>
                </a:solidFill>
                <a:latin typeface="Arial" panose="020B0604020202020204" pitchFamily="34" charset="0"/>
                <a:cs typeface="Arial" panose="020B0604020202020204" pitchFamily="34" charset="0"/>
              </a:rPr>
              <a:pPr algn="ctr"/>
              <a:t>‹#›</a:t>
            </a:fld>
            <a:endParaRPr lang="en-US" b="0" i="0">
              <a:solidFill>
                <a:schemeClr val="bg1">
                  <a:lumMod val="50000"/>
                  <a:alpha val="50000"/>
                </a:schemeClr>
              </a:solidFill>
              <a:latin typeface="Arial" panose="020B0604020202020204" pitchFamily="34" charset="0"/>
              <a:cs typeface="Arial" panose="020B0604020202020204" pitchFamily="34" charset="0"/>
            </a:endParaRPr>
          </a:p>
        </p:txBody>
      </p:sp>
      <p:sp>
        <p:nvSpPr>
          <p:cNvPr id="11" name="Picture Placeholder 8" descr="Photo Goes Here">
            <a:extLst>
              <a:ext uri="{FF2B5EF4-FFF2-40B4-BE49-F238E27FC236}">
                <a16:creationId xmlns:a16="http://schemas.microsoft.com/office/drawing/2014/main" id="{DABB9540-BF09-364B-9AF2-1958CD857E59}"/>
              </a:ext>
            </a:extLst>
          </p:cNvPr>
          <p:cNvSpPr>
            <a:spLocks noGrp="1"/>
          </p:cNvSpPr>
          <p:nvPr>
            <p:ph type="pic" sz="quarter" idx="10" hasCustomPrompt="1"/>
          </p:nvPr>
        </p:nvSpPr>
        <p:spPr>
          <a:xfrm>
            <a:off x="1" y="0"/>
            <a:ext cx="12191998" cy="4858248"/>
          </a:xfrm>
          <a:prstGeom prst="rect">
            <a:avLst/>
          </a:prstGeom>
        </p:spPr>
        <p:txBody>
          <a:bodyPr/>
          <a:lstStyle>
            <a:lvl1pPr marL="0" indent="0" algn="ctr">
              <a:buNone/>
              <a:defRPr>
                <a:solidFill>
                  <a:schemeClr val="bg1">
                    <a:lumMod val="50000"/>
                  </a:schemeClr>
                </a:solidFill>
                <a:latin typeface="+mj-lt"/>
              </a:defRPr>
            </a:lvl1pPr>
          </a:lstStyle>
          <a:p>
            <a:br>
              <a:rPr lang="en-US"/>
            </a:br>
            <a:br>
              <a:rPr lang="en-US"/>
            </a:br>
            <a:br>
              <a:rPr lang="en-US"/>
            </a:br>
            <a:r>
              <a:rPr lang="en-US"/>
              <a:t>Click the Photo Icon to Insert Photo</a:t>
            </a:r>
            <a:br>
              <a:rPr lang="en-US"/>
            </a:br>
            <a:r>
              <a:rPr lang="en-US"/>
              <a:t>(Use Horizontal Only)</a:t>
            </a:r>
          </a:p>
        </p:txBody>
      </p:sp>
    </p:spTree>
    <p:extLst>
      <p:ext uri="{BB962C8B-B14F-4D97-AF65-F5344CB8AC3E}">
        <p14:creationId xmlns:p14="http://schemas.microsoft.com/office/powerpoint/2010/main" val="25602693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tatistic: Re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4CD1FCD-523C-194D-915C-A5EAAA68A95F}"/>
              </a:ext>
            </a:extLst>
          </p:cNvPr>
          <p:cNvSpPr/>
          <p:nvPr userDrawn="1"/>
        </p:nvSpPr>
        <p:spPr>
          <a:xfrm>
            <a:off x="7921782" y="0"/>
            <a:ext cx="4270217" cy="6858000"/>
          </a:xfrm>
          <a:prstGeom prst="rect">
            <a:avLst/>
          </a:prstGeom>
          <a:solidFill>
            <a:srgbClr val="9100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32B64"/>
              </a:solidFill>
            </a:endParaRPr>
          </a:p>
        </p:txBody>
      </p:sp>
      <p:sp>
        <p:nvSpPr>
          <p:cNvPr id="10" name="Slide Number Placeholder 5">
            <a:extLst>
              <a:ext uri="{FF2B5EF4-FFF2-40B4-BE49-F238E27FC236}">
                <a16:creationId xmlns:a16="http://schemas.microsoft.com/office/drawing/2014/main" id="{E5BFCE30-2975-C742-A407-EDEDBF99B36E}"/>
              </a:ext>
            </a:extLst>
          </p:cNvPr>
          <p:cNvSpPr txBox="1">
            <a:spLocks/>
          </p:cNvSpPr>
          <p:nvPr userDrawn="1"/>
        </p:nvSpPr>
        <p:spPr>
          <a:xfrm>
            <a:off x="11585606" y="6403575"/>
            <a:ext cx="523127" cy="365125"/>
          </a:xfrm>
          <a:prstGeom prst="rect">
            <a:avLst/>
          </a:prstGeom>
        </p:spPr>
        <p:txBody>
          <a:bodyPr/>
          <a:lstStyle>
            <a:defPPr>
              <a:defRPr lang="en-US"/>
            </a:defPPr>
            <a:lvl1pPr marL="0" algn="r" defTabSz="914400" rtl="0" eaLnBrk="1" latinLnBrk="0" hangingPunct="1">
              <a:defRPr sz="1400" b="0" i="0" kern="1200">
                <a:solidFill>
                  <a:schemeClr val="bg1">
                    <a:lumMod val="50000"/>
                  </a:schemeClr>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48CB8F98-32D9-9E4F-BAC9-49610775ED25}" type="slidenum">
              <a:rPr lang="en-US" b="0" i="0" smtClean="0">
                <a:solidFill>
                  <a:schemeClr val="bg1">
                    <a:alpha val="50000"/>
                  </a:schemeClr>
                </a:solidFill>
                <a:latin typeface="Arial" panose="020B0604020202020204" pitchFamily="34" charset="0"/>
                <a:cs typeface="Arial" panose="020B0604020202020204" pitchFamily="34" charset="0"/>
              </a:rPr>
              <a:pPr algn="ctr"/>
              <a:t>‹#›</a:t>
            </a:fld>
            <a:endParaRPr lang="en-US" b="0" i="0">
              <a:solidFill>
                <a:schemeClr val="bg1">
                  <a:alpha val="50000"/>
                </a:schemeClr>
              </a:solidFill>
              <a:latin typeface="Arial" panose="020B0604020202020204" pitchFamily="34" charset="0"/>
              <a:cs typeface="Arial" panose="020B0604020202020204" pitchFamily="34" charset="0"/>
            </a:endParaRPr>
          </a:p>
        </p:txBody>
      </p:sp>
      <p:sp>
        <p:nvSpPr>
          <p:cNvPr id="12" name="Title 1">
            <a:extLst>
              <a:ext uri="{FF2B5EF4-FFF2-40B4-BE49-F238E27FC236}">
                <a16:creationId xmlns:a16="http://schemas.microsoft.com/office/drawing/2014/main" id="{37348912-7FAA-864F-9EA5-464CB0ADD0E4}"/>
              </a:ext>
            </a:extLst>
          </p:cNvPr>
          <p:cNvSpPr>
            <a:spLocks noGrp="1"/>
          </p:cNvSpPr>
          <p:nvPr>
            <p:ph type="title" hasCustomPrompt="1"/>
          </p:nvPr>
        </p:nvSpPr>
        <p:spPr>
          <a:xfrm>
            <a:off x="595411" y="3365390"/>
            <a:ext cx="6319867" cy="1075380"/>
          </a:xfrm>
          <a:prstGeom prst="rect">
            <a:avLst/>
          </a:prstGeom>
        </p:spPr>
        <p:txBody>
          <a:bodyPr/>
          <a:lstStyle>
            <a:lvl1pPr algn="l">
              <a:defRPr sz="3600" b="0" i="0">
                <a:solidFill>
                  <a:schemeClr val="bg2">
                    <a:lumMod val="10000"/>
                  </a:schemeClr>
                </a:solidFill>
                <a:latin typeface="Arial" panose="020B0604020202020204" pitchFamily="34" charset="0"/>
                <a:cs typeface="Arial" panose="020B0604020202020204" pitchFamily="34" charset="0"/>
              </a:defRPr>
            </a:lvl1pPr>
          </a:lstStyle>
          <a:p>
            <a:r>
              <a:rPr lang="en-US"/>
              <a:t>is a very large number and can be an interesting statistic.</a:t>
            </a:r>
          </a:p>
        </p:txBody>
      </p:sp>
      <p:sp>
        <p:nvSpPr>
          <p:cNvPr id="3" name="Text Placeholder 2">
            <a:extLst>
              <a:ext uri="{FF2B5EF4-FFF2-40B4-BE49-F238E27FC236}">
                <a16:creationId xmlns:a16="http://schemas.microsoft.com/office/drawing/2014/main" id="{92749891-D6AC-0B45-B79E-148EFF6E1731}"/>
              </a:ext>
            </a:extLst>
          </p:cNvPr>
          <p:cNvSpPr>
            <a:spLocks noGrp="1"/>
          </p:cNvSpPr>
          <p:nvPr>
            <p:ph type="body" sz="quarter" idx="10" hasCustomPrompt="1"/>
          </p:nvPr>
        </p:nvSpPr>
        <p:spPr>
          <a:xfrm>
            <a:off x="595411" y="2389374"/>
            <a:ext cx="6319867" cy="898455"/>
          </a:xfrm>
          <a:prstGeom prst="rect">
            <a:avLst/>
          </a:prstGeom>
        </p:spPr>
        <p:txBody>
          <a:bodyPr/>
          <a:lstStyle>
            <a:lvl1pPr marL="0" indent="0">
              <a:buNone/>
              <a:defRPr sz="7200" b="1" i="0">
                <a:solidFill>
                  <a:srgbClr val="910048"/>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64,000 homes</a:t>
            </a:r>
          </a:p>
        </p:txBody>
      </p:sp>
      <p:sp>
        <p:nvSpPr>
          <p:cNvPr id="9" name="Picture Placeholder 2">
            <a:extLst>
              <a:ext uri="{FF2B5EF4-FFF2-40B4-BE49-F238E27FC236}">
                <a16:creationId xmlns:a16="http://schemas.microsoft.com/office/drawing/2014/main" id="{A86443D5-5DE7-104F-A696-04C4C332DFC8}"/>
              </a:ext>
            </a:extLst>
          </p:cNvPr>
          <p:cNvSpPr>
            <a:spLocks noGrp="1"/>
          </p:cNvSpPr>
          <p:nvPr>
            <p:ph type="pic" sz="quarter" idx="11" hasCustomPrompt="1"/>
          </p:nvPr>
        </p:nvSpPr>
        <p:spPr>
          <a:xfrm>
            <a:off x="8893116" y="986828"/>
            <a:ext cx="3298883" cy="4825497"/>
          </a:xfrm>
          <a:prstGeom prst="rect">
            <a:avLst/>
          </a:prstGeom>
        </p:spPr>
        <p:txBody>
          <a:bodyPr/>
          <a:lstStyle>
            <a:lvl1pPr marL="0" indent="0" algn="ctr">
              <a:buNone/>
              <a:defRPr sz="2000">
                <a:solidFill>
                  <a:schemeClr val="bg1"/>
                </a:solidFill>
                <a:latin typeface="+mj-lt"/>
              </a:defRPr>
            </a:lvl1pPr>
          </a:lstStyle>
          <a:p>
            <a:br>
              <a:rPr lang="en-US"/>
            </a:br>
            <a:r>
              <a:rPr lang="en-US"/>
              <a:t>Click the Icon</a:t>
            </a:r>
            <a:br>
              <a:rPr lang="en-US"/>
            </a:br>
            <a:r>
              <a:rPr lang="en-US"/>
              <a:t>to Insert Icon</a:t>
            </a:r>
          </a:p>
        </p:txBody>
      </p:sp>
    </p:spTree>
    <p:extLst>
      <p:ext uri="{BB962C8B-B14F-4D97-AF65-F5344CB8AC3E}">
        <p14:creationId xmlns:p14="http://schemas.microsoft.com/office/powerpoint/2010/main" val="12227341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tatistic: Yellow">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4CD1FCD-523C-194D-915C-A5EAAA68A95F}"/>
              </a:ext>
            </a:extLst>
          </p:cNvPr>
          <p:cNvSpPr/>
          <p:nvPr userDrawn="1"/>
        </p:nvSpPr>
        <p:spPr>
          <a:xfrm>
            <a:off x="7921782" y="0"/>
            <a:ext cx="4270217" cy="6858000"/>
          </a:xfrm>
          <a:prstGeom prst="rect">
            <a:avLst/>
          </a:prstGeom>
          <a:solidFill>
            <a:srgbClr val="CB60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32B64"/>
              </a:solidFill>
            </a:endParaRPr>
          </a:p>
        </p:txBody>
      </p:sp>
      <p:sp>
        <p:nvSpPr>
          <p:cNvPr id="10" name="Slide Number Placeholder 5">
            <a:extLst>
              <a:ext uri="{FF2B5EF4-FFF2-40B4-BE49-F238E27FC236}">
                <a16:creationId xmlns:a16="http://schemas.microsoft.com/office/drawing/2014/main" id="{E5BFCE30-2975-C742-A407-EDEDBF99B36E}"/>
              </a:ext>
            </a:extLst>
          </p:cNvPr>
          <p:cNvSpPr txBox="1">
            <a:spLocks/>
          </p:cNvSpPr>
          <p:nvPr userDrawn="1"/>
        </p:nvSpPr>
        <p:spPr>
          <a:xfrm>
            <a:off x="11585606" y="6403575"/>
            <a:ext cx="523127" cy="365125"/>
          </a:xfrm>
          <a:prstGeom prst="rect">
            <a:avLst/>
          </a:prstGeom>
        </p:spPr>
        <p:txBody>
          <a:bodyPr/>
          <a:lstStyle>
            <a:defPPr>
              <a:defRPr lang="en-US"/>
            </a:defPPr>
            <a:lvl1pPr marL="0" algn="r" defTabSz="914400" rtl="0" eaLnBrk="1" latinLnBrk="0" hangingPunct="1">
              <a:defRPr sz="1400" b="0" i="0" kern="1200">
                <a:solidFill>
                  <a:schemeClr val="bg1">
                    <a:lumMod val="50000"/>
                  </a:schemeClr>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48CB8F98-32D9-9E4F-BAC9-49610775ED25}" type="slidenum">
              <a:rPr lang="en-US" b="0" i="0" smtClean="0">
                <a:solidFill>
                  <a:srgbClr val="232B64">
                    <a:alpha val="50000"/>
                  </a:srgbClr>
                </a:solidFill>
                <a:latin typeface="Arial" panose="020B0604020202020204" pitchFamily="34" charset="0"/>
                <a:cs typeface="Arial" panose="020B0604020202020204" pitchFamily="34" charset="0"/>
              </a:rPr>
              <a:pPr algn="ctr"/>
              <a:t>‹#›</a:t>
            </a:fld>
            <a:endParaRPr lang="en-US" b="0" i="0">
              <a:solidFill>
                <a:srgbClr val="232B64">
                  <a:alpha val="50000"/>
                </a:srgbClr>
              </a:solidFill>
              <a:latin typeface="Arial" panose="020B0604020202020204" pitchFamily="34" charset="0"/>
              <a:cs typeface="Arial" panose="020B0604020202020204" pitchFamily="34" charset="0"/>
            </a:endParaRPr>
          </a:p>
        </p:txBody>
      </p:sp>
      <p:sp>
        <p:nvSpPr>
          <p:cNvPr id="12" name="Title 1">
            <a:extLst>
              <a:ext uri="{FF2B5EF4-FFF2-40B4-BE49-F238E27FC236}">
                <a16:creationId xmlns:a16="http://schemas.microsoft.com/office/drawing/2014/main" id="{37348912-7FAA-864F-9EA5-464CB0ADD0E4}"/>
              </a:ext>
            </a:extLst>
          </p:cNvPr>
          <p:cNvSpPr>
            <a:spLocks noGrp="1"/>
          </p:cNvSpPr>
          <p:nvPr>
            <p:ph type="title" hasCustomPrompt="1"/>
          </p:nvPr>
        </p:nvSpPr>
        <p:spPr>
          <a:xfrm>
            <a:off x="595411" y="3365390"/>
            <a:ext cx="6319867" cy="1075380"/>
          </a:xfrm>
          <a:prstGeom prst="rect">
            <a:avLst/>
          </a:prstGeom>
        </p:spPr>
        <p:txBody>
          <a:bodyPr/>
          <a:lstStyle>
            <a:lvl1pPr algn="l">
              <a:defRPr sz="3600" b="0" i="0">
                <a:solidFill>
                  <a:schemeClr val="bg2">
                    <a:lumMod val="10000"/>
                  </a:schemeClr>
                </a:solidFill>
                <a:latin typeface="Arial" panose="020B0604020202020204" pitchFamily="34" charset="0"/>
                <a:cs typeface="Arial" panose="020B0604020202020204" pitchFamily="34" charset="0"/>
              </a:defRPr>
            </a:lvl1pPr>
          </a:lstStyle>
          <a:p>
            <a:r>
              <a:rPr lang="en-US"/>
              <a:t>is a very large number and can be an interesting statistic.</a:t>
            </a:r>
          </a:p>
        </p:txBody>
      </p:sp>
      <p:sp>
        <p:nvSpPr>
          <p:cNvPr id="3" name="Text Placeholder 2">
            <a:extLst>
              <a:ext uri="{FF2B5EF4-FFF2-40B4-BE49-F238E27FC236}">
                <a16:creationId xmlns:a16="http://schemas.microsoft.com/office/drawing/2014/main" id="{92749891-D6AC-0B45-B79E-148EFF6E1731}"/>
              </a:ext>
            </a:extLst>
          </p:cNvPr>
          <p:cNvSpPr>
            <a:spLocks noGrp="1"/>
          </p:cNvSpPr>
          <p:nvPr>
            <p:ph type="body" sz="quarter" idx="10" hasCustomPrompt="1"/>
          </p:nvPr>
        </p:nvSpPr>
        <p:spPr>
          <a:xfrm>
            <a:off x="595411" y="2389374"/>
            <a:ext cx="6319867" cy="898455"/>
          </a:xfrm>
          <a:prstGeom prst="rect">
            <a:avLst/>
          </a:prstGeom>
        </p:spPr>
        <p:txBody>
          <a:bodyPr/>
          <a:lstStyle>
            <a:lvl1pPr marL="0" indent="0">
              <a:buNone/>
              <a:defRPr sz="7200" b="1" i="0">
                <a:solidFill>
                  <a:srgbClr val="CB6015"/>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64,000 homes</a:t>
            </a:r>
          </a:p>
        </p:txBody>
      </p:sp>
      <p:sp>
        <p:nvSpPr>
          <p:cNvPr id="9" name="Picture Placeholder 2">
            <a:extLst>
              <a:ext uri="{FF2B5EF4-FFF2-40B4-BE49-F238E27FC236}">
                <a16:creationId xmlns:a16="http://schemas.microsoft.com/office/drawing/2014/main" id="{A86443D5-5DE7-104F-A696-04C4C332DFC8}"/>
              </a:ext>
            </a:extLst>
          </p:cNvPr>
          <p:cNvSpPr>
            <a:spLocks noGrp="1"/>
          </p:cNvSpPr>
          <p:nvPr>
            <p:ph type="pic" sz="quarter" idx="11" hasCustomPrompt="1"/>
          </p:nvPr>
        </p:nvSpPr>
        <p:spPr>
          <a:xfrm>
            <a:off x="8893116" y="986828"/>
            <a:ext cx="3298883" cy="4825497"/>
          </a:xfrm>
          <a:prstGeom prst="rect">
            <a:avLst/>
          </a:prstGeom>
        </p:spPr>
        <p:txBody>
          <a:bodyPr/>
          <a:lstStyle>
            <a:lvl1pPr marL="0" indent="0" algn="ctr">
              <a:buNone/>
              <a:defRPr sz="2000">
                <a:solidFill>
                  <a:schemeClr val="bg1"/>
                </a:solidFill>
                <a:latin typeface="+mj-lt"/>
              </a:defRPr>
            </a:lvl1pPr>
          </a:lstStyle>
          <a:p>
            <a:br>
              <a:rPr lang="en-US"/>
            </a:br>
            <a:r>
              <a:rPr lang="en-US"/>
              <a:t>Click the Icon</a:t>
            </a:r>
            <a:br>
              <a:rPr lang="en-US"/>
            </a:br>
            <a:r>
              <a:rPr lang="en-US"/>
              <a:t>to Insert Icon</a:t>
            </a:r>
          </a:p>
        </p:txBody>
      </p:sp>
    </p:spTree>
    <p:extLst>
      <p:ext uri="{BB962C8B-B14F-4D97-AF65-F5344CB8AC3E}">
        <p14:creationId xmlns:p14="http://schemas.microsoft.com/office/powerpoint/2010/main" val="23042814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tatistic_Blu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4CD1FCD-523C-194D-915C-A5EAAA68A95F}"/>
              </a:ext>
            </a:extLst>
          </p:cNvPr>
          <p:cNvSpPr/>
          <p:nvPr userDrawn="1"/>
        </p:nvSpPr>
        <p:spPr>
          <a:xfrm>
            <a:off x="7921782" y="0"/>
            <a:ext cx="4270217" cy="6858000"/>
          </a:xfrm>
          <a:prstGeom prst="rect">
            <a:avLst/>
          </a:prstGeom>
          <a:solidFill>
            <a:srgbClr val="002D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32B64"/>
              </a:solidFill>
            </a:endParaRPr>
          </a:p>
        </p:txBody>
      </p:sp>
      <p:sp>
        <p:nvSpPr>
          <p:cNvPr id="10" name="Slide Number Placeholder 5">
            <a:extLst>
              <a:ext uri="{FF2B5EF4-FFF2-40B4-BE49-F238E27FC236}">
                <a16:creationId xmlns:a16="http://schemas.microsoft.com/office/drawing/2014/main" id="{E5BFCE30-2975-C742-A407-EDEDBF99B36E}"/>
              </a:ext>
            </a:extLst>
          </p:cNvPr>
          <p:cNvSpPr txBox="1">
            <a:spLocks/>
          </p:cNvSpPr>
          <p:nvPr userDrawn="1"/>
        </p:nvSpPr>
        <p:spPr>
          <a:xfrm>
            <a:off x="11585606" y="6403575"/>
            <a:ext cx="523127" cy="365125"/>
          </a:xfrm>
          <a:prstGeom prst="rect">
            <a:avLst/>
          </a:prstGeom>
        </p:spPr>
        <p:txBody>
          <a:bodyPr/>
          <a:lstStyle>
            <a:defPPr>
              <a:defRPr lang="en-US"/>
            </a:defPPr>
            <a:lvl1pPr marL="0" algn="r" defTabSz="914400" rtl="0" eaLnBrk="1" latinLnBrk="0" hangingPunct="1">
              <a:defRPr sz="1400" b="0" i="0" kern="1200">
                <a:solidFill>
                  <a:schemeClr val="bg1">
                    <a:lumMod val="50000"/>
                  </a:schemeClr>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48CB8F98-32D9-9E4F-BAC9-49610775ED25}" type="slidenum">
              <a:rPr lang="en-US" b="0" i="0" smtClean="0">
                <a:solidFill>
                  <a:schemeClr val="bg1">
                    <a:alpha val="50000"/>
                  </a:schemeClr>
                </a:solidFill>
                <a:latin typeface="Arial" panose="020B0604020202020204" pitchFamily="34" charset="0"/>
                <a:cs typeface="Arial" panose="020B0604020202020204" pitchFamily="34" charset="0"/>
              </a:rPr>
              <a:pPr algn="ctr"/>
              <a:t>‹#›</a:t>
            </a:fld>
            <a:endParaRPr lang="en-US" b="0" i="0">
              <a:solidFill>
                <a:schemeClr val="bg1">
                  <a:alpha val="50000"/>
                </a:schemeClr>
              </a:solidFill>
              <a:latin typeface="Arial" panose="020B0604020202020204" pitchFamily="34" charset="0"/>
              <a:cs typeface="Arial" panose="020B0604020202020204" pitchFamily="34" charset="0"/>
            </a:endParaRPr>
          </a:p>
        </p:txBody>
      </p:sp>
      <p:sp>
        <p:nvSpPr>
          <p:cNvPr id="12" name="Title 1">
            <a:extLst>
              <a:ext uri="{FF2B5EF4-FFF2-40B4-BE49-F238E27FC236}">
                <a16:creationId xmlns:a16="http://schemas.microsoft.com/office/drawing/2014/main" id="{37348912-7FAA-864F-9EA5-464CB0ADD0E4}"/>
              </a:ext>
            </a:extLst>
          </p:cNvPr>
          <p:cNvSpPr>
            <a:spLocks noGrp="1"/>
          </p:cNvSpPr>
          <p:nvPr>
            <p:ph type="title" hasCustomPrompt="1"/>
          </p:nvPr>
        </p:nvSpPr>
        <p:spPr>
          <a:xfrm>
            <a:off x="595411" y="3365390"/>
            <a:ext cx="6319867" cy="1075380"/>
          </a:xfrm>
          <a:prstGeom prst="rect">
            <a:avLst/>
          </a:prstGeom>
        </p:spPr>
        <p:txBody>
          <a:bodyPr/>
          <a:lstStyle>
            <a:lvl1pPr algn="l">
              <a:defRPr sz="3600" b="0" i="0">
                <a:solidFill>
                  <a:schemeClr val="bg2">
                    <a:lumMod val="10000"/>
                  </a:schemeClr>
                </a:solidFill>
                <a:latin typeface="Arial" panose="020B0604020202020204" pitchFamily="34" charset="0"/>
                <a:cs typeface="Arial" panose="020B0604020202020204" pitchFamily="34" charset="0"/>
              </a:defRPr>
            </a:lvl1pPr>
          </a:lstStyle>
          <a:p>
            <a:r>
              <a:rPr lang="en-US"/>
              <a:t>is a very large number and can be an interesting statistic.</a:t>
            </a:r>
          </a:p>
        </p:txBody>
      </p:sp>
      <p:sp>
        <p:nvSpPr>
          <p:cNvPr id="3" name="Text Placeholder 2">
            <a:extLst>
              <a:ext uri="{FF2B5EF4-FFF2-40B4-BE49-F238E27FC236}">
                <a16:creationId xmlns:a16="http://schemas.microsoft.com/office/drawing/2014/main" id="{92749891-D6AC-0B45-B79E-148EFF6E1731}"/>
              </a:ext>
            </a:extLst>
          </p:cNvPr>
          <p:cNvSpPr>
            <a:spLocks noGrp="1"/>
          </p:cNvSpPr>
          <p:nvPr>
            <p:ph type="body" sz="quarter" idx="10" hasCustomPrompt="1"/>
          </p:nvPr>
        </p:nvSpPr>
        <p:spPr>
          <a:xfrm>
            <a:off x="595411" y="2389374"/>
            <a:ext cx="6319867" cy="898455"/>
          </a:xfrm>
          <a:prstGeom prst="rect">
            <a:avLst/>
          </a:prstGeom>
        </p:spPr>
        <p:txBody>
          <a:bodyPr/>
          <a:lstStyle>
            <a:lvl1pPr marL="0" indent="0">
              <a:buNone/>
              <a:defRPr sz="7200" b="1" i="0">
                <a:solidFill>
                  <a:srgbClr val="232B64"/>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64,000 homes</a:t>
            </a:r>
          </a:p>
        </p:txBody>
      </p:sp>
      <p:sp>
        <p:nvSpPr>
          <p:cNvPr id="9" name="Picture Placeholder 2">
            <a:extLst>
              <a:ext uri="{FF2B5EF4-FFF2-40B4-BE49-F238E27FC236}">
                <a16:creationId xmlns:a16="http://schemas.microsoft.com/office/drawing/2014/main" id="{A86443D5-5DE7-104F-A696-04C4C332DFC8}"/>
              </a:ext>
            </a:extLst>
          </p:cNvPr>
          <p:cNvSpPr>
            <a:spLocks noGrp="1"/>
          </p:cNvSpPr>
          <p:nvPr>
            <p:ph type="pic" sz="quarter" idx="11" hasCustomPrompt="1"/>
          </p:nvPr>
        </p:nvSpPr>
        <p:spPr>
          <a:xfrm>
            <a:off x="8893116" y="986828"/>
            <a:ext cx="3298883" cy="4825497"/>
          </a:xfrm>
          <a:prstGeom prst="rect">
            <a:avLst/>
          </a:prstGeom>
        </p:spPr>
        <p:txBody>
          <a:bodyPr/>
          <a:lstStyle>
            <a:lvl1pPr marL="0" indent="0" algn="ctr">
              <a:buNone/>
              <a:defRPr sz="2000">
                <a:solidFill>
                  <a:schemeClr val="bg1">
                    <a:lumMod val="50000"/>
                  </a:schemeClr>
                </a:solidFill>
                <a:latin typeface="+mj-lt"/>
              </a:defRPr>
            </a:lvl1pPr>
          </a:lstStyle>
          <a:p>
            <a:br>
              <a:rPr lang="en-US"/>
            </a:br>
            <a:r>
              <a:rPr lang="en-US"/>
              <a:t>Click the Icon</a:t>
            </a:r>
            <a:br>
              <a:rPr lang="en-US"/>
            </a:br>
            <a:r>
              <a:rPr lang="en-US"/>
              <a:t>to Insert Icon</a:t>
            </a:r>
          </a:p>
        </p:txBody>
      </p:sp>
    </p:spTree>
    <p:extLst>
      <p:ext uri="{BB962C8B-B14F-4D97-AF65-F5344CB8AC3E}">
        <p14:creationId xmlns:p14="http://schemas.microsoft.com/office/powerpoint/2010/main" val="1505906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Blue">
    <p:bg>
      <p:bgPr>
        <a:blipFill dpi="0" rotWithShape="1">
          <a:blip r:embed="rId2">
            <a:lum/>
          </a:blip>
          <a:srcRect/>
          <a:stretch>
            <a:fillRect t="-1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509AD-4211-6545-A4C7-5F8113D0E493}"/>
              </a:ext>
            </a:extLst>
          </p:cNvPr>
          <p:cNvSpPr>
            <a:spLocks noGrp="1"/>
          </p:cNvSpPr>
          <p:nvPr>
            <p:ph type="title" hasCustomPrompt="1"/>
          </p:nvPr>
        </p:nvSpPr>
        <p:spPr>
          <a:xfrm>
            <a:off x="800100" y="3950348"/>
            <a:ext cx="10591800" cy="775564"/>
          </a:xfrm>
          <a:prstGeom prst="rect">
            <a:avLst/>
          </a:prstGeom>
        </p:spPr>
        <p:txBody>
          <a:bodyPr/>
          <a:lstStyle>
            <a:lvl1pPr>
              <a:defRPr sz="5400">
                <a:solidFill>
                  <a:schemeClr val="bg1"/>
                </a:solidFill>
                <a:latin typeface="Arial" panose="020B0604020202020204" pitchFamily="34" charset="0"/>
                <a:cs typeface="Arial" panose="020B0604020202020204" pitchFamily="34" charset="0"/>
              </a:defRPr>
            </a:lvl1pPr>
          </a:lstStyle>
          <a:p>
            <a:r>
              <a:rPr lang="en-US"/>
              <a:t>Section Title &amp; Headline</a:t>
            </a:r>
          </a:p>
        </p:txBody>
      </p:sp>
      <p:sp>
        <p:nvSpPr>
          <p:cNvPr id="3" name="Slide Number Placeholder 2">
            <a:extLst>
              <a:ext uri="{FF2B5EF4-FFF2-40B4-BE49-F238E27FC236}">
                <a16:creationId xmlns:a16="http://schemas.microsoft.com/office/drawing/2014/main" id="{3025BF69-4B07-FF4C-AA1B-1E088976014B}"/>
              </a:ext>
            </a:extLst>
          </p:cNvPr>
          <p:cNvSpPr>
            <a:spLocks noGrp="1"/>
          </p:cNvSpPr>
          <p:nvPr>
            <p:ph type="sldNum" sz="quarter" idx="10"/>
          </p:nvPr>
        </p:nvSpPr>
        <p:spPr/>
        <p:txBody>
          <a:bodyPr/>
          <a:lstStyle>
            <a:lvl1pPr>
              <a:defRPr>
                <a:solidFill>
                  <a:schemeClr val="bg1"/>
                </a:solidFill>
              </a:defRPr>
            </a:lvl1pPr>
          </a:lstStyle>
          <a:p>
            <a:fld id="{48CB8F98-32D9-9E4F-BAC9-49610775ED25}" type="slidenum">
              <a:rPr lang="en-US" smtClean="0"/>
              <a:pPr/>
              <a:t>‹#›</a:t>
            </a:fld>
            <a:endParaRPr lang="en-US"/>
          </a:p>
        </p:txBody>
      </p:sp>
      <p:sp>
        <p:nvSpPr>
          <p:cNvPr id="7" name="Text Placeholder 6">
            <a:extLst>
              <a:ext uri="{FF2B5EF4-FFF2-40B4-BE49-F238E27FC236}">
                <a16:creationId xmlns:a16="http://schemas.microsoft.com/office/drawing/2014/main" id="{4526D585-121B-614E-9E4B-978BFEEEA667}"/>
              </a:ext>
            </a:extLst>
          </p:cNvPr>
          <p:cNvSpPr>
            <a:spLocks noGrp="1"/>
          </p:cNvSpPr>
          <p:nvPr>
            <p:ph type="body" sz="quarter" idx="11" hasCustomPrompt="1"/>
          </p:nvPr>
        </p:nvSpPr>
        <p:spPr>
          <a:xfrm>
            <a:off x="800100" y="3501427"/>
            <a:ext cx="5157788" cy="365125"/>
          </a:xfrm>
          <a:prstGeom prst="rect">
            <a:avLst/>
          </a:prstGeom>
        </p:spPr>
        <p:txBody>
          <a:bodyPr/>
          <a:lstStyle>
            <a:lvl1pPr marL="0" indent="0">
              <a:buNone/>
              <a:defRPr sz="2400" b="1" i="0" spc="200" baseline="0">
                <a:solidFill>
                  <a:schemeClr val="bg1">
                    <a:alpha val="60000"/>
                  </a:schemeClr>
                </a:solidFill>
                <a:latin typeface="Arial" panose="020B0604020202020204" pitchFamily="34" charset="0"/>
                <a:cs typeface="Arial" panose="020B0604020202020204" pitchFamily="34" charset="0"/>
              </a:defRPr>
            </a:lvl1pPr>
          </a:lstStyle>
          <a:p>
            <a:pPr lvl="0"/>
            <a:r>
              <a:rPr lang="en-US"/>
              <a:t>SECTION #</a:t>
            </a:r>
          </a:p>
        </p:txBody>
      </p:sp>
      <p:sp>
        <p:nvSpPr>
          <p:cNvPr id="11" name="Picture Placeholder 10">
            <a:extLst>
              <a:ext uri="{FF2B5EF4-FFF2-40B4-BE49-F238E27FC236}">
                <a16:creationId xmlns:a16="http://schemas.microsoft.com/office/drawing/2014/main" id="{A21F4DCF-7770-0B45-B9A0-2CE48DEF1EF3}"/>
              </a:ext>
            </a:extLst>
          </p:cNvPr>
          <p:cNvSpPr>
            <a:spLocks noGrp="1"/>
          </p:cNvSpPr>
          <p:nvPr>
            <p:ph type="pic" sz="quarter" idx="12" hasCustomPrompt="1"/>
          </p:nvPr>
        </p:nvSpPr>
        <p:spPr>
          <a:xfrm>
            <a:off x="8193088" y="723900"/>
            <a:ext cx="3998912" cy="4618038"/>
          </a:xfrm>
          <a:prstGeom prst="rect">
            <a:avLst/>
          </a:prstGeom>
        </p:spPr>
        <p:txBody>
          <a:bodyPr anchor="ctr"/>
          <a:lstStyle>
            <a:lvl1pPr marL="0" indent="0" algn="ctr">
              <a:buNone/>
              <a:defRPr b="1">
                <a:solidFill>
                  <a:schemeClr val="bg1"/>
                </a:solidFill>
                <a:latin typeface="Arial" panose="020B0604020202020204" pitchFamily="34" charset="0"/>
                <a:cs typeface="Arial" panose="020B0604020202020204" pitchFamily="34" charset="0"/>
              </a:defRPr>
            </a:lvl1pPr>
          </a:lstStyle>
          <a:p>
            <a:r>
              <a:rPr lang="en-US"/>
              <a:t>Insert Icon Here</a:t>
            </a:r>
            <a:br>
              <a:rPr lang="en-US"/>
            </a:br>
            <a:r>
              <a:rPr lang="en-US"/>
              <a:t>If Wanted</a:t>
            </a:r>
          </a:p>
        </p:txBody>
      </p:sp>
      <p:sp>
        <p:nvSpPr>
          <p:cNvPr id="12" name="Text Placeholder 6">
            <a:extLst>
              <a:ext uri="{FF2B5EF4-FFF2-40B4-BE49-F238E27FC236}">
                <a16:creationId xmlns:a16="http://schemas.microsoft.com/office/drawing/2014/main" id="{A479E631-0BF4-C14C-938E-2433D302CA9E}"/>
              </a:ext>
            </a:extLst>
          </p:cNvPr>
          <p:cNvSpPr>
            <a:spLocks noGrp="1"/>
          </p:cNvSpPr>
          <p:nvPr>
            <p:ph type="body" sz="quarter" idx="13" hasCustomPrompt="1"/>
          </p:nvPr>
        </p:nvSpPr>
        <p:spPr>
          <a:xfrm>
            <a:off x="800100" y="803495"/>
            <a:ext cx="5157788" cy="365125"/>
          </a:xfrm>
          <a:prstGeom prst="rect">
            <a:avLst/>
          </a:prstGeom>
        </p:spPr>
        <p:txBody>
          <a:bodyPr/>
          <a:lstStyle>
            <a:lvl1pPr marL="0" indent="0">
              <a:buNone/>
              <a:defRPr sz="1600" b="1" i="0" spc="200" baseline="0">
                <a:solidFill>
                  <a:schemeClr val="bg1">
                    <a:alpha val="60000"/>
                  </a:schemeClr>
                </a:solidFill>
                <a:latin typeface="Arial" panose="020B0604020202020204" pitchFamily="34" charset="0"/>
                <a:cs typeface="Arial" panose="020B0604020202020204" pitchFamily="34" charset="0"/>
              </a:defRPr>
            </a:lvl1pPr>
          </a:lstStyle>
          <a:p>
            <a:pPr lvl="0"/>
            <a:r>
              <a:rPr lang="en-US"/>
              <a:t>PRESENTATION NAME</a:t>
            </a:r>
          </a:p>
        </p:txBody>
      </p:sp>
    </p:spTree>
    <p:extLst>
      <p:ext uri="{BB962C8B-B14F-4D97-AF65-F5344CB8AC3E}">
        <p14:creationId xmlns:p14="http://schemas.microsoft.com/office/powerpoint/2010/main" val="19096020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FD696-50C0-BC49-8154-038F7E42BA9D}"/>
              </a:ext>
            </a:extLst>
          </p:cNvPr>
          <p:cNvSpPr>
            <a:spLocks noGrp="1"/>
          </p:cNvSpPr>
          <p:nvPr>
            <p:ph type="title"/>
          </p:nvPr>
        </p:nvSpPr>
        <p:spPr>
          <a:xfrm>
            <a:off x="838200" y="365125"/>
            <a:ext cx="10515600" cy="1325563"/>
          </a:xfrm>
          <a:prstGeom prst="rect">
            <a:avLst/>
          </a:prstGeom>
        </p:spPr>
        <p:txBody>
          <a:bodyPr/>
          <a:lstStyle>
            <a:lvl1pPr>
              <a:defRPr b="0" i="0">
                <a:solidFill>
                  <a:srgbClr val="002D72"/>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D93DCBC9-7F4F-FC4E-9E0E-5741195F0058}"/>
              </a:ext>
            </a:extLst>
          </p:cNvPr>
          <p:cNvSpPr>
            <a:spLocks noGrp="1"/>
          </p:cNvSpPr>
          <p:nvPr>
            <p:ph idx="1"/>
          </p:nvPr>
        </p:nvSpPr>
        <p:spPr>
          <a:xfrm>
            <a:off x="838200" y="1825625"/>
            <a:ext cx="10515600" cy="4351338"/>
          </a:xfrm>
          <a:prstGeom prst="rect">
            <a:avLst/>
          </a:prstGeom>
        </p:spPr>
        <p:txBody>
          <a:bodyPr/>
          <a:lstStyle>
            <a:lvl1pPr>
              <a:buClr>
                <a:srgbClr val="232B64"/>
              </a:buClr>
              <a:buSzPct val="85000"/>
              <a:defRPr b="0" i="0">
                <a:solidFill>
                  <a:srgbClr val="002D72"/>
                </a:solidFill>
                <a:latin typeface="Arial" panose="020B0604020202020204" pitchFamily="34" charset="0"/>
                <a:cs typeface="Arial" panose="020B0604020202020204" pitchFamily="34" charset="0"/>
              </a:defRPr>
            </a:lvl1pPr>
            <a:lvl2pPr>
              <a:buClr>
                <a:srgbClr val="232B64"/>
              </a:buClr>
              <a:buSzPct val="85000"/>
              <a:defRPr b="0" i="0">
                <a:solidFill>
                  <a:srgbClr val="002D72"/>
                </a:solidFill>
                <a:latin typeface="Arial" panose="020B0604020202020204" pitchFamily="34" charset="0"/>
                <a:cs typeface="Arial" panose="020B0604020202020204" pitchFamily="34" charset="0"/>
              </a:defRPr>
            </a:lvl2pPr>
            <a:lvl3pPr>
              <a:buClr>
                <a:srgbClr val="232B64"/>
              </a:buClr>
              <a:buSzPct val="85000"/>
              <a:defRPr b="0" i="0">
                <a:solidFill>
                  <a:srgbClr val="002D72"/>
                </a:solidFill>
                <a:latin typeface="Arial" panose="020B0604020202020204" pitchFamily="34" charset="0"/>
                <a:cs typeface="Arial" panose="020B0604020202020204" pitchFamily="34" charset="0"/>
              </a:defRPr>
            </a:lvl3pPr>
            <a:lvl4pPr>
              <a:buClr>
                <a:srgbClr val="232B64"/>
              </a:buClr>
              <a:buSzPct val="85000"/>
              <a:defRPr b="0" i="0">
                <a:solidFill>
                  <a:srgbClr val="002D72"/>
                </a:solidFill>
                <a:latin typeface="Arial" panose="020B0604020202020204" pitchFamily="34" charset="0"/>
                <a:cs typeface="Arial" panose="020B0604020202020204" pitchFamily="34" charset="0"/>
              </a:defRPr>
            </a:lvl4pPr>
            <a:lvl5pPr>
              <a:buClr>
                <a:srgbClr val="232B64"/>
              </a:buClr>
              <a:buSzPct val="85000"/>
              <a:defRPr b="0" i="0">
                <a:solidFill>
                  <a:srgbClr val="002D72"/>
                </a:solidFill>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500202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7E2C432-E684-D6E4-D3BF-71187D0DB0AB}"/>
              </a:ext>
            </a:extLst>
          </p:cNvPr>
          <p:cNvSpPr/>
          <p:nvPr userDrawn="1"/>
        </p:nvSpPr>
        <p:spPr>
          <a:xfrm>
            <a:off x="1" y="5565058"/>
            <a:ext cx="12192000" cy="1292942"/>
          </a:xfrm>
          <a:prstGeom prst="rect">
            <a:avLst/>
          </a:prstGeom>
          <a:solidFill>
            <a:srgbClr val="002D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5">
            <a:extLst>
              <a:ext uri="{FF2B5EF4-FFF2-40B4-BE49-F238E27FC236}">
                <a16:creationId xmlns:a16="http://schemas.microsoft.com/office/drawing/2014/main" id="{E5BFCE30-2975-C742-A407-EDEDBF99B36E}"/>
              </a:ext>
            </a:extLst>
          </p:cNvPr>
          <p:cNvSpPr txBox="1">
            <a:spLocks/>
          </p:cNvSpPr>
          <p:nvPr userDrawn="1"/>
        </p:nvSpPr>
        <p:spPr>
          <a:xfrm>
            <a:off x="11585606" y="6403575"/>
            <a:ext cx="523127" cy="365125"/>
          </a:xfrm>
          <a:prstGeom prst="rect">
            <a:avLst/>
          </a:prstGeom>
        </p:spPr>
        <p:txBody>
          <a:bodyPr/>
          <a:lstStyle>
            <a:defPPr>
              <a:defRPr lang="en-US"/>
            </a:defPPr>
            <a:lvl1pPr marL="0" algn="r" defTabSz="914400" rtl="0" eaLnBrk="1" latinLnBrk="0" hangingPunct="1">
              <a:defRPr sz="1400" b="0" i="0" kern="1200">
                <a:solidFill>
                  <a:schemeClr val="bg1">
                    <a:lumMod val="50000"/>
                  </a:schemeClr>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48CB8F98-32D9-9E4F-BAC9-49610775ED25}" type="slidenum">
              <a:rPr lang="en-US" b="0" i="0" smtClean="0">
                <a:solidFill>
                  <a:schemeClr val="bg1">
                    <a:alpha val="50000"/>
                  </a:schemeClr>
                </a:solidFill>
                <a:latin typeface="Arial" panose="020B0604020202020204" pitchFamily="34" charset="0"/>
                <a:cs typeface="Arial" panose="020B0604020202020204" pitchFamily="34" charset="0"/>
              </a:rPr>
              <a:pPr algn="ctr"/>
              <a:t>‹#›</a:t>
            </a:fld>
            <a:endParaRPr lang="en-US" b="0" i="0">
              <a:solidFill>
                <a:schemeClr val="bg1">
                  <a:alpha val="50000"/>
                </a:schemeClr>
              </a:solidFill>
              <a:latin typeface="Arial" panose="020B0604020202020204" pitchFamily="34" charset="0"/>
              <a:cs typeface="Arial" panose="020B0604020202020204" pitchFamily="34" charset="0"/>
            </a:endParaRPr>
          </a:p>
        </p:txBody>
      </p:sp>
      <p:sp>
        <p:nvSpPr>
          <p:cNvPr id="3" name="Text Placeholder 3">
            <a:extLst>
              <a:ext uri="{FF2B5EF4-FFF2-40B4-BE49-F238E27FC236}">
                <a16:creationId xmlns:a16="http://schemas.microsoft.com/office/drawing/2014/main" id="{0C56B300-CE25-AEA8-08C8-BB66DB1B56A1}"/>
              </a:ext>
            </a:extLst>
          </p:cNvPr>
          <p:cNvSpPr>
            <a:spLocks noGrp="1"/>
          </p:cNvSpPr>
          <p:nvPr>
            <p:ph type="body" sz="quarter" idx="11" hasCustomPrompt="1"/>
          </p:nvPr>
        </p:nvSpPr>
        <p:spPr>
          <a:xfrm>
            <a:off x="3244416" y="5808304"/>
            <a:ext cx="6145213" cy="806450"/>
          </a:xfrm>
          <a:prstGeom prst="rect">
            <a:avLst/>
          </a:prstGeom>
        </p:spPr>
        <p:txBody>
          <a:bodyPr/>
          <a:lstStyle>
            <a:lvl1pPr marL="0" indent="0" algn="ctr">
              <a:buNone/>
              <a:defRPr sz="4000">
                <a:solidFill>
                  <a:schemeClr val="bg1"/>
                </a:solidFill>
                <a:latin typeface="+mj-lt"/>
              </a:defRPr>
            </a:lvl1pPr>
          </a:lstStyle>
          <a:p>
            <a:pPr lvl="0"/>
            <a:r>
              <a:rPr lang="en-US"/>
              <a:t>Slide Title</a:t>
            </a:r>
          </a:p>
        </p:txBody>
      </p:sp>
    </p:spTree>
    <p:extLst>
      <p:ext uri="{BB962C8B-B14F-4D97-AF65-F5344CB8AC3E}">
        <p14:creationId xmlns:p14="http://schemas.microsoft.com/office/powerpoint/2010/main" val="20137117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9D80B08-D27C-156C-A22F-44B27DF5EB3C}"/>
              </a:ext>
            </a:extLst>
          </p:cNvPr>
          <p:cNvSpPr/>
          <p:nvPr userDrawn="1"/>
        </p:nvSpPr>
        <p:spPr>
          <a:xfrm>
            <a:off x="0" y="5565058"/>
            <a:ext cx="12192000" cy="1292942"/>
          </a:xfrm>
          <a:prstGeom prst="rect">
            <a:avLst/>
          </a:prstGeom>
          <a:solidFill>
            <a:srgbClr val="9100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5">
            <a:extLst>
              <a:ext uri="{FF2B5EF4-FFF2-40B4-BE49-F238E27FC236}">
                <a16:creationId xmlns:a16="http://schemas.microsoft.com/office/drawing/2014/main" id="{E5BFCE30-2975-C742-A407-EDEDBF99B36E}"/>
              </a:ext>
            </a:extLst>
          </p:cNvPr>
          <p:cNvSpPr txBox="1">
            <a:spLocks/>
          </p:cNvSpPr>
          <p:nvPr userDrawn="1"/>
        </p:nvSpPr>
        <p:spPr>
          <a:xfrm>
            <a:off x="11585606" y="6403575"/>
            <a:ext cx="523127" cy="365125"/>
          </a:xfrm>
          <a:prstGeom prst="rect">
            <a:avLst/>
          </a:prstGeom>
        </p:spPr>
        <p:txBody>
          <a:bodyPr/>
          <a:lstStyle>
            <a:defPPr>
              <a:defRPr lang="en-US"/>
            </a:defPPr>
            <a:lvl1pPr marL="0" algn="r" defTabSz="914400" rtl="0" eaLnBrk="1" latinLnBrk="0" hangingPunct="1">
              <a:defRPr sz="1400" b="0" i="0" kern="1200">
                <a:solidFill>
                  <a:schemeClr val="bg1">
                    <a:lumMod val="50000"/>
                  </a:schemeClr>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48CB8F98-32D9-9E4F-BAC9-49610775ED25}" type="slidenum">
              <a:rPr lang="en-US" b="0" i="0" smtClean="0">
                <a:solidFill>
                  <a:schemeClr val="bg1">
                    <a:alpha val="50000"/>
                  </a:schemeClr>
                </a:solidFill>
                <a:latin typeface="Arial" panose="020B0604020202020204" pitchFamily="34" charset="0"/>
                <a:cs typeface="Arial" panose="020B0604020202020204" pitchFamily="34" charset="0"/>
              </a:rPr>
              <a:pPr algn="ctr"/>
              <a:t>‹#›</a:t>
            </a:fld>
            <a:endParaRPr lang="en-US" b="0" i="0">
              <a:solidFill>
                <a:schemeClr val="bg1">
                  <a:alpha val="50000"/>
                </a:schemeClr>
              </a:solidFill>
              <a:latin typeface="Arial" panose="020B0604020202020204" pitchFamily="34" charset="0"/>
              <a:cs typeface="Arial" panose="020B0604020202020204" pitchFamily="34" charset="0"/>
            </a:endParaRPr>
          </a:p>
        </p:txBody>
      </p:sp>
      <p:sp>
        <p:nvSpPr>
          <p:cNvPr id="4" name="Text Placeholder 3">
            <a:extLst>
              <a:ext uri="{FF2B5EF4-FFF2-40B4-BE49-F238E27FC236}">
                <a16:creationId xmlns:a16="http://schemas.microsoft.com/office/drawing/2014/main" id="{147D92A5-938A-4220-7C55-81B241F019B0}"/>
              </a:ext>
            </a:extLst>
          </p:cNvPr>
          <p:cNvSpPr>
            <a:spLocks noGrp="1"/>
          </p:cNvSpPr>
          <p:nvPr>
            <p:ph type="body" sz="quarter" idx="11" hasCustomPrompt="1"/>
          </p:nvPr>
        </p:nvSpPr>
        <p:spPr>
          <a:xfrm>
            <a:off x="3227822" y="5808304"/>
            <a:ext cx="6145213" cy="806450"/>
          </a:xfrm>
          <a:prstGeom prst="rect">
            <a:avLst/>
          </a:prstGeom>
        </p:spPr>
        <p:txBody>
          <a:bodyPr/>
          <a:lstStyle>
            <a:lvl1pPr marL="0" indent="0" algn="ctr">
              <a:buNone/>
              <a:defRPr sz="4000">
                <a:solidFill>
                  <a:schemeClr val="bg1"/>
                </a:solidFill>
                <a:latin typeface="+mj-lt"/>
              </a:defRPr>
            </a:lvl1pPr>
          </a:lstStyle>
          <a:p>
            <a:pPr lvl="0"/>
            <a:r>
              <a:rPr lang="en-US"/>
              <a:t>Slide Title</a:t>
            </a:r>
          </a:p>
        </p:txBody>
      </p:sp>
    </p:spTree>
    <p:extLst>
      <p:ext uri="{BB962C8B-B14F-4D97-AF65-F5344CB8AC3E}">
        <p14:creationId xmlns:p14="http://schemas.microsoft.com/office/powerpoint/2010/main" val="4385636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C28F0AB-369D-E241-0807-949B17710FCD}"/>
              </a:ext>
            </a:extLst>
          </p:cNvPr>
          <p:cNvSpPr/>
          <p:nvPr userDrawn="1"/>
        </p:nvSpPr>
        <p:spPr>
          <a:xfrm>
            <a:off x="1" y="5565058"/>
            <a:ext cx="12192000" cy="1292942"/>
          </a:xfrm>
          <a:prstGeom prst="rect">
            <a:avLst/>
          </a:prstGeom>
          <a:solidFill>
            <a:srgbClr val="CB60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5">
            <a:extLst>
              <a:ext uri="{FF2B5EF4-FFF2-40B4-BE49-F238E27FC236}">
                <a16:creationId xmlns:a16="http://schemas.microsoft.com/office/drawing/2014/main" id="{E5BFCE30-2975-C742-A407-EDEDBF99B36E}"/>
              </a:ext>
            </a:extLst>
          </p:cNvPr>
          <p:cNvSpPr txBox="1">
            <a:spLocks/>
          </p:cNvSpPr>
          <p:nvPr userDrawn="1"/>
        </p:nvSpPr>
        <p:spPr>
          <a:xfrm>
            <a:off x="11585606" y="6403575"/>
            <a:ext cx="523127" cy="365125"/>
          </a:xfrm>
          <a:prstGeom prst="rect">
            <a:avLst/>
          </a:prstGeom>
        </p:spPr>
        <p:txBody>
          <a:bodyPr/>
          <a:lstStyle>
            <a:defPPr>
              <a:defRPr lang="en-US"/>
            </a:defPPr>
            <a:lvl1pPr marL="0" algn="r" defTabSz="914400" rtl="0" eaLnBrk="1" latinLnBrk="0" hangingPunct="1">
              <a:defRPr sz="1400" b="0" i="0" kern="1200">
                <a:solidFill>
                  <a:schemeClr val="bg1">
                    <a:lumMod val="50000"/>
                  </a:schemeClr>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48CB8F98-32D9-9E4F-BAC9-49610775ED25}" type="slidenum">
              <a:rPr lang="en-US" b="0" i="0" smtClean="0">
                <a:solidFill>
                  <a:schemeClr val="bg1">
                    <a:alpha val="50000"/>
                  </a:schemeClr>
                </a:solidFill>
                <a:latin typeface="Arial" panose="020B0604020202020204" pitchFamily="34" charset="0"/>
                <a:cs typeface="Arial" panose="020B0604020202020204" pitchFamily="34" charset="0"/>
              </a:rPr>
              <a:pPr algn="ctr"/>
              <a:t>‹#›</a:t>
            </a:fld>
            <a:endParaRPr lang="en-US" b="0" i="0">
              <a:solidFill>
                <a:schemeClr val="bg1">
                  <a:alpha val="50000"/>
                </a:schemeClr>
              </a:solidFill>
              <a:latin typeface="Arial" panose="020B0604020202020204" pitchFamily="34" charset="0"/>
              <a:cs typeface="Arial" panose="020B0604020202020204" pitchFamily="34" charset="0"/>
            </a:endParaRPr>
          </a:p>
        </p:txBody>
      </p:sp>
      <p:sp>
        <p:nvSpPr>
          <p:cNvPr id="4" name="Text Placeholder 3">
            <a:extLst>
              <a:ext uri="{FF2B5EF4-FFF2-40B4-BE49-F238E27FC236}">
                <a16:creationId xmlns:a16="http://schemas.microsoft.com/office/drawing/2014/main" id="{E55787A3-1D81-A256-D01E-C29B3687223B}"/>
              </a:ext>
            </a:extLst>
          </p:cNvPr>
          <p:cNvSpPr>
            <a:spLocks noGrp="1"/>
          </p:cNvSpPr>
          <p:nvPr>
            <p:ph type="body" sz="quarter" idx="11" hasCustomPrompt="1"/>
          </p:nvPr>
        </p:nvSpPr>
        <p:spPr>
          <a:xfrm>
            <a:off x="3177022" y="5879074"/>
            <a:ext cx="6145213" cy="806450"/>
          </a:xfrm>
          <a:prstGeom prst="rect">
            <a:avLst/>
          </a:prstGeom>
        </p:spPr>
        <p:txBody>
          <a:bodyPr/>
          <a:lstStyle>
            <a:lvl1pPr marL="0" indent="0" algn="ctr">
              <a:buNone/>
              <a:defRPr sz="4000">
                <a:solidFill>
                  <a:schemeClr val="bg1"/>
                </a:solidFill>
                <a:latin typeface="+mj-lt"/>
              </a:defRPr>
            </a:lvl1pPr>
          </a:lstStyle>
          <a:p>
            <a:pPr lvl="0"/>
            <a:r>
              <a:rPr lang="en-US"/>
              <a:t>Slide Title</a:t>
            </a:r>
          </a:p>
        </p:txBody>
      </p:sp>
    </p:spTree>
    <p:extLst>
      <p:ext uri="{BB962C8B-B14F-4D97-AF65-F5344CB8AC3E}">
        <p14:creationId xmlns:p14="http://schemas.microsoft.com/office/powerpoint/2010/main" val="17740783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7E2C432-E684-D6E4-D3BF-71187D0DB0AB}"/>
              </a:ext>
            </a:extLst>
          </p:cNvPr>
          <p:cNvSpPr/>
          <p:nvPr userDrawn="1"/>
        </p:nvSpPr>
        <p:spPr>
          <a:xfrm>
            <a:off x="1" y="0"/>
            <a:ext cx="12192000" cy="1292942"/>
          </a:xfrm>
          <a:prstGeom prst="rect">
            <a:avLst/>
          </a:prstGeom>
          <a:solidFill>
            <a:srgbClr val="002D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5">
            <a:extLst>
              <a:ext uri="{FF2B5EF4-FFF2-40B4-BE49-F238E27FC236}">
                <a16:creationId xmlns:a16="http://schemas.microsoft.com/office/drawing/2014/main" id="{E5BFCE30-2975-C742-A407-EDEDBF99B36E}"/>
              </a:ext>
            </a:extLst>
          </p:cNvPr>
          <p:cNvSpPr txBox="1">
            <a:spLocks/>
          </p:cNvSpPr>
          <p:nvPr userDrawn="1"/>
        </p:nvSpPr>
        <p:spPr>
          <a:xfrm>
            <a:off x="11585606" y="6403575"/>
            <a:ext cx="523127" cy="365125"/>
          </a:xfrm>
          <a:prstGeom prst="rect">
            <a:avLst/>
          </a:prstGeom>
        </p:spPr>
        <p:txBody>
          <a:bodyPr/>
          <a:lstStyle>
            <a:defPPr>
              <a:defRPr lang="en-US"/>
            </a:defPPr>
            <a:lvl1pPr marL="0" algn="r" defTabSz="914400" rtl="0" eaLnBrk="1" latinLnBrk="0" hangingPunct="1">
              <a:defRPr sz="1400" b="0" i="0" kern="1200">
                <a:solidFill>
                  <a:schemeClr val="bg1">
                    <a:lumMod val="50000"/>
                  </a:schemeClr>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48CB8F98-32D9-9E4F-BAC9-49610775ED25}" type="slidenum">
              <a:rPr lang="en-US" b="0" i="0" smtClean="0">
                <a:solidFill>
                  <a:schemeClr val="bg2">
                    <a:lumMod val="65000"/>
                    <a:alpha val="50000"/>
                  </a:schemeClr>
                </a:solidFill>
                <a:latin typeface="Arial" panose="020B0604020202020204" pitchFamily="34" charset="0"/>
                <a:cs typeface="Arial" panose="020B0604020202020204" pitchFamily="34" charset="0"/>
              </a:rPr>
              <a:pPr algn="ctr"/>
              <a:t>‹#›</a:t>
            </a:fld>
            <a:endParaRPr lang="en-US" b="0" i="0">
              <a:solidFill>
                <a:schemeClr val="bg2">
                  <a:lumMod val="65000"/>
                  <a:alpha val="50000"/>
                </a:schemeClr>
              </a:solidFill>
              <a:latin typeface="Arial" panose="020B0604020202020204" pitchFamily="34" charset="0"/>
              <a:cs typeface="Arial" panose="020B0604020202020204" pitchFamily="34" charset="0"/>
            </a:endParaRPr>
          </a:p>
        </p:txBody>
      </p:sp>
      <p:sp>
        <p:nvSpPr>
          <p:cNvPr id="4" name="Text Placeholder 3">
            <a:extLst>
              <a:ext uri="{FF2B5EF4-FFF2-40B4-BE49-F238E27FC236}">
                <a16:creationId xmlns:a16="http://schemas.microsoft.com/office/drawing/2014/main" id="{797EA1BE-03C8-BDC0-1E16-58AC96762686}"/>
              </a:ext>
            </a:extLst>
          </p:cNvPr>
          <p:cNvSpPr>
            <a:spLocks noGrp="1"/>
          </p:cNvSpPr>
          <p:nvPr>
            <p:ph type="body" sz="quarter" idx="11" hasCustomPrompt="1"/>
          </p:nvPr>
        </p:nvSpPr>
        <p:spPr>
          <a:xfrm>
            <a:off x="3215122" y="243246"/>
            <a:ext cx="6145213" cy="806450"/>
          </a:xfrm>
          <a:prstGeom prst="rect">
            <a:avLst/>
          </a:prstGeom>
        </p:spPr>
        <p:txBody>
          <a:bodyPr/>
          <a:lstStyle>
            <a:lvl1pPr marL="0" indent="0" algn="ctr">
              <a:buNone/>
              <a:defRPr sz="4000">
                <a:solidFill>
                  <a:schemeClr val="bg1"/>
                </a:solidFill>
                <a:latin typeface="+mj-lt"/>
              </a:defRPr>
            </a:lvl1pPr>
          </a:lstStyle>
          <a:p>
            <a:pPr lvl="0"/>
            <a:r>
              <a:rPr lang="en-US"/>
              <a:t>Slide Title</a:t>
            </a:r>
          </a:p>
        </p:txBody>
      </p:sp>
    </p:spTree>
    <p:extLst>
      <p:ext uri="{BB962C8B-B14F-4D97-AF65-F5344CB8AC3E}">
        <p14:creationId xmlns:p14="http://schemas.microsoft.com/office/powerpoint/2010/main" val="7839519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4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9D80B08-D27C-156C-A22F-44B27DF5EB3C}"/>
              </a:ext>
            </a:extLst>
          </p:cNvPr>
          <p:cNvSpPr/>
          <p:nvPr userDrawn="1"/>
        </p:nvSpPr>
        <p:spPr>
          <a:xfrm>
            <a:off x="0" y="0"/>
            <a:ext cx="12192000" cy="1292942"/>
          </a:xfrm>
          <a:prstGeom prst="rect">
            <a:avLst/>
          </a:prstGeom>
          <a:solidFill>
            <a:srgbClr val="9100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5">
            <a:extLst>
              <a:ext uri="{FF2B5EF4-FFF2-40B4-BE49-F238E27FC236}">
                <a16:creationId xmlns:a16="http://schemas.microsoft.com/office/drawing/2014/main" id="{E5BFCE30-2975-C742-A407-EDEDBF99B36E}"/>
              </a:ext>
            </a:extLst>
          </p:cNvPr>
          <p:cNvSpPr txBox="1">
            <a:spLocks/>
          </p:cNvSpPr>
          <p:nvPr userDrawn="1"/>
        </p:nvSpPr>
        <p:spPr>
          <a:xfrm>
            <a:off x="11585606" y="6403575"/>
            <a:ext cx="523127" cy="365125"/>
          </a:xfrm>
          <a:prstGeom prst="rect">
            <a:avLst/>
          </a:prstGeom>
        </p:spPr>
        <p:txBody>
          <a:bodyPr/>
          <a:lstStyle>
            <a:defPPr>
              <a:defRPr lang="en-US"/>
            </a:defPPr>
            <a:lvl1pPr marL="0" algn="r" defTabSz="914400" rtl="0" eaLnBrk="1" latinLnBrk="0" hangingPunct="1">
              <a:defRPr sz="1400" b="0" i="0" kern="1200">
                <a:solidFill>
                  <a:schemeClr val="bg1">
                    <a:lumMod val="50000"/>
                  </a:schemeClr>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48CB8F98-32D9-9E4F-BAC9-49610775ED25}" type="slidenum">
              <a:rPr lang="en-US" b="0" i="0" smtClean="0">
                <a:solidFill>
                  <a:schemeClr val="bg2">
                    <a:lumMod val="65000"/>
                    <a:alpha val="50000"/>
                  </a:schemeClr>
                </a:solidFill>
                <a:latin typeface="Arial" panose="020B0604020202020204" pitchFamily="34" charset="0"/>
                <a:cs typeface="Arial" panose="020B0604020202020204" pitchFamily="34" charset="0"/>
              </a:rPr>
              <a:pPr algn="ctr"/>
              <a:t>‹#›</a:t>
            </a:fld>
            <a:endParaRPr lang="en-US" b="0" i="0">
              <a:solidFill>
                <a:schemeClr val="bg2">
                  <a:lumMod val="65000"/>
                  <a:alpha val="50000"/>
                </a:schemeClr>
              </a:solidFill>
              <a:latin typeface="Arial" panose="020B0604020202020204" pitchFamily="34" charset="0"/>
              <a:cs typeface="Arial" panose="020B0604020202020204" pitchFamily="34" charset="0"/>
            </a:endParaRPr>
          </a:p>
        </p:txBody>
      </p:sp>
      <p:sp>
        <p:nvSpPr>
          <p:cNvPr id="4" name="Text Placeholder 3">
            <a:extLst>
              <a:ext uri="{FF2B5EF4-FFF2-40B4-BE49-F238E27FC236}">
                <a16:creationId xmlns:a16="http://schemas.microsoft.com/office/drawing/2014/main" id="{DC027D87-15BF-E60C-BA49-D583708D170D}"/>
              </a:ext>
            </a:extLst>
          </p:cNvPr>
          <p:cNvSpPr>
            <a:spLocks noGrp="1"/>
          </p:cNvSpPr>
          <p:nvPr>
            <p:ph type="body" sz="quarter" idx="11" hasCustomPrompt="1"/>
          </p:nvPr>
        </p:nvSpPr>
        <p:spPr>
          <a:xfrm>
            <a:off x="3023393" y="243246"/>
            <a:ext cx="6145213" cy="806450"/>
          </a:xfrm>
          <a:prstGeom prst="rect">
            <a:avLst/>
          </a:prstGeom>
        </p:spPr>
        <p:txBody>
          <a:bodyPr/>
          <a:lstStyle>
            <a:lvl1pPr marL="0" indent="0" algn="ctr">
              <a:buNone/>
              <a:defRPr sz="4000">
                <a:solidFill>
                  <a:schemeClr val="bg1"/>
                </a:solidFill>
                <a:latin typeface="+mj-lt"/>
              </a:defRPr>
            </a:lvl1pPr>
          </a:lstStyle>
          <a:p>
            <a:pPr lvl="0"/>
            <a:r>
              <a:rPr lang="en-US"/>
              <a:t>Slide Title</a:t>
            </a:r>
          </a:p>
        </p:txBody>
      </p:sp>
    </p:spTree>
    <p:extLst>
      <p:ext uri="{BB962C8B-B14F-4D97-AF65-F5344CB8AC3E}">
        <p14:creationId xmlns:p14="http://schemas.microsoft.com/office/powerpoint/2010/main" val="6771752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5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C28F0AB-369D-E241-0807-949B17710FCD}"/>
              </a:ext>
            </a:extLst>
          </p:cNvPr>
          <p:cNvSpPr/>
          <p:nvPr userDrawn="1"/>
        </p:nvSpPr>
        <p:spPr>
          <a:xfrm>
            <a:off x="0" y="0"/>
            <a:ext cx="12192000" cy="1292942"/>
          </a:xfrm>
          <a:prstGeom prst="rect">
            <a:avLst/>
          </a:prstGeom>
          <a:solidFill>
            <a:srgbClr val="CB60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5">
            <a:extLst>
              <a:ext uri="{FF2B5EF4-FFF2-40B4-BE49-F238E27FC236}">
                <a16:creationId xmlns:a16="http://schemas.microsoft.com/office/drawing/2014/main" id="{E5BFCE30-2975-C742-A407-EDEDBF99B36E}"/>
              </a:ext>
            </a:extLst>
          </p:cNvPr>
          <p:cNvSpPr txBox="1">
            <a:spLocks/>
          </p:cNvSpPr>
          <p:nvPr userDrawn="1"/>
        </p:nvSpPr>
        <p:spPr>
          <a:xfrm>
            <a:off x="11585606" y="6403575"/>
            <a:ext cx="523127" cy="365125"/>
          </a:xfrm>
          <a:prstGeom prst="rect">
            <a:avLst/>
          </a:prstGeom>
        </p:spPr>
        <p:txBody>
          <a:bodyPr/>
          <a:lstStyle>
            <a:defPPr>
              <a:defRPr lang="en-US"/>
            </a:defPPr>
            <a:lvl1pPr marL="0" algn="r" defTabSz="914400" rtl="0" eaLnBrk="1" latinLnBrk="0" hangingPunct="1">
              <a:defRPr sz="1400" b="0" i="0" kern="1200">
                <a:solidFill>
                  <a:schemeClr val="bg1">
                    <a:lumMod val="50000"/>
                  </a:schemeClr>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48CB8F98-32D9-9E4F-BAC9-49610775ED25}" type="slidenum">
              <a:rPr lang="en-US" b="0" i="0" smtClean="0">
                <a:solidFill>
                  <a:schemeClr val="bg2">
                    <a:lumMod val="65000"/>
                    <a:alpha val="50000"/>
                  </a:schemeClr>
                </a:solidFill>
                <a:latin typeface="Arial" panose="020B0604020202020204" pitchFamily="34" charset="0"/>
                <a:cs typeface="Arial" panose="020B0604020202020204" pitchFamily="34" charset="0"/>
              </a:rPr>
              <a:pPr algn="ctr"/>
              <a:t>‹#›</a:t>
            </a:fld>
            <a:endParaRPr lang="en-US" b="0" i="0">
              <a:solidFill>
                <a:schemeClr val="bg2">
                  <a:lumMod val="65000"/>
                  <a:alpha val="50000"/>
                </a:schemeClr>
              </a:solidFill>
              <a:latin typeface="Arial" panose="020B0604020202020204" pitchFamily="34" charset="0"/>
              <a:cs typeface="Arial" panose="020B0604020202020204" pitchFamily="34" charset="0"/>
            </a:endParaRPr>
          </a:p>
        </p:txBody>
      </p:sp>
      <p:sp>
        <p:nvSpPr>
          <p:cNvPr id="4" name="Text Placeholder 3">
            <a:extLst>
              <a:ext uri="{FF2B5EF4-FFF2-40B4-BE49-F238E27FC236}">
                <a16:creationId xmlns:a16="http://schemas.microsoft.com/office/drawing/2014/main" id="{B27A9899-E36A-31A5-4D09-A615848694CD}"/>
              </a:ext>
            </a:extLst>
          </p:cNvPr>
          <p:cNvSpPr>
            <a:spLocks noGrp="1"/>
          </p:cNvSpPr>
          <p:nvPr>
            <p:ph type="body" sz="quarter" idx="11" hasCustomPrompt="1"/>
          </p:nvPr>
        </p:nvSpPr>
        <p:spPr>
          <a:xfrm>
            <a:off x="3138922" y="316474"/>
            <a:ext cx="6145213" cy="806450"/>
          </a:xfrm>
          <a:prstGeom prst="rect">
            <a:avLst/>
          </a:prstGeom>
        </p:spPr>
        <p:txBody>
          <a:bodyPr/>
          <a:lstStyle>
            <a:lvl1pPr marL="0" indent="0" algn="ctr">
              <a:buNone/>
              <a:defRPr sz="4000">
                <a:solidFill>
                  <a:schemeClr val="bg1"/>
                </a:solidFill>
                <a:latin typeface="+mj-lt"/>
              </a:defRPr>
            </a:lvl1pPr>
          </a:lstStyle>
          <a:p>
            <a:pPr lvl="0"/>
            <a:r>
              <a:rPr lang="en-US"/>
              <a:t>Slide Title</a:t>
            </a:r>
          </a:p>
        </p:txBody>
      </p:sp>
    </p:spTree>
    <p:extLst>
      <p:ext uri="{BB962C8B-B14F-4D97-AF65-F5344CB8AC3E}">
        <p14:creationId xmlns:p14="http://schemas.microsoft.com/office/powerpoint/2010/main" val="23926105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Ending / Thank You">
    <p:bg>
      <p:bgPr>
        <a:solidFill>
          <a:srgbClr val="002D72"/>
        </a:solidFill>
        <a:effectLst/>
      </p:bgPr>
    </p:bg>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37348912-7FAA-864F-9EA5-464CB0ADD0E4}"/>
              </a:ext>
            </a:extLst>
          </p:cNvPr>
          <p:cNvSpPr>
            <a:spLocks noGrp="1"/>
          </p:cNvSpPr>
          <p:nvPr>
            <p:ph type="title" hasCustomPrompt="1"/>
          </p:nvPr>
        </p:nvSpPr>
        <p:spPr>
          <a:xfrm>
            <a:off x="558011" y="5244537"/>
            <a:ext cx="6319105" cy="1146429"/>
          </a:xfrm>
          <a:prstGeom prst="rect">
            <a:avLst/>
          </a:prstGeom>
        </p:spPr>
        <p:txBody>
          <a:bodyPr/>
          <a:lstStyle>
            <a:lvl1pPr algn="l">
              <a:defRPr sz="2400" b="0" i="0">
                <a:solidFill>
                  <a:schemeClr val="bg1"/>
                </a:solidFill>
                <a:latin typeface="Arial" panose="020B0604020202020204" pitchFamily="34" charset="0"/>
                <a:cs typeface="Arial" panose="020B0604020202020204" pitchFamily="34" charset="0"/>
              </a:defRPr>
            </a:lvl1pPr>
          </a:lstStyle>
          <a:p>
            <a:r>
              <a:rPr lang="en-US"/>
              <a:t>Presenter Name, Job Title</a:t>
            </a:r>
            <a:br>
              <a:rPr lang="en-US"/>
            </a:br>
            <a:r>
              <a:rPr lang="en-US"/>
              <a:t>email@AZED.gov</a:t>
            </a:r>
            <a:br>
              <a:rPr lang="en-US"/>
            </a:br>
            <a:r>
              <a:rPr lang="en-US"/>
              <a:t>(123) 456-7890</a:t>
            </a:r>
          </a:p>
        </p:txBody>
      </p:sp>
      <p:sp>
        <p:nvSpPr>
          <p:cNvPr id="3" name="Text Placeholder 2">
            <a:extLst>
              <a:ext uri="{FF2B5EF4-FFF2-40B4-BE49-F238E27FC236}">
                <a16:creationId xmlns:a16="http://schemas.microsoft.com/office/drawing/2014/main" id="{92749891-D6AC-0B45-B79E-148EFF6E1731}"/>
              </a:ext>
            </a:extLst>
          </p:cNvPr>
          <p:cNvSpPr>
            <a:spLocks noGrp="1"/>
          </p:cNvSpPr>
          <p:nvPr>
            <p:ph type="body" sz="quarter" idx="10" hasCustomPrompt="1"/>
          </p:nvPr>
        </p:nvSpPr>
        <p:spPr>
          <a:xfrm>
            <a:off x="558012" y="3892428"/>
            <a:ext cx="6319867" cy="783196"/>
          </a:xfrm>
          <a:prstGeom prst="rect">
            <a:avLst/>
          </a:prstGeom>
        </p:spPr>
        <p:txBody>
          <a:bodyPr/>
          <a:lstStyle>
            <a:lvl1pPr marL="0" indent="0">
              <a:buNone/>
              <a:defRPr sz="7200" b="0" i="0">
                <a:solidFill>
                  <a:schemeClr val="bg1"/>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Thank you</a:t>
            </a:r>
          </a:p>
        </p:txBody>
      </p:sp>
      <p:pic>
        <p:nvPicPr>
          <p:cNvPr id="4" name="Picture 3" descr="Logo&#10;&#10;Description automatically generated">
            <a:extLst>
              <a:ext uri="{FF2B5EF4-FFF2-40B4-BE49-F238E27FC236}">
                <a16:creationId xmlns:a16="http://schemas.microsoft.com/office/drawing/2014/main" id="{4CBCAFFE-A73E-F376-3E41-5CD2550B75FA}"/>
              </a:ext>
            </a:extLst>
          </p:cNvPr>
          <p:cNvPicPr>
            <a:picLocks noChangeAspect="1"/>
          </p:cNvPicPr>
          <p:nvPr userDrawn="1"/>
        </p:nvPicPr>
        <p:blipFill>
          <a:blip r:embed="rId2"/>
          <a:stretch>
            <a:fillRect/>
          </a:stretch>
        </p:blipFill>
        <p:spPr>
          <a:xfrm>
            <a:off x="9397144" y="566838"/>
            <a:ext cx="2158185" cy="2158185"/>
          </a:xfrm>
          <a:prstGeom prst="rect">
            <a:avLst/>
          </a:prstGeom>
        </p:spPr>
      </p:pic>
    </p:spTree>
    <p:extLst>
      <p:ext uri="{BB962C8B-B14F-4D97-AF65-F5344CB8AC3E}">
        <p14:creationId xmlns:p14="http://schemas.microsoft.com/office/powerpoint/2010/main" val="1686018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Red">
    <p:bg>
      <p:bgPr>
        <a:blipFill dpi="0" rotWithShape="1">
          <a:blip r:embed="rId2">
            <a:lum/>
          </a:blip>
          <a:srcRect/>
          <a:stretch>
            <a:fillRect t="-1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509AD-4211-6545-A4C7-5F8113D0E493}"/>
              </a:ext>
            </a:extLst>
          </p:cNvPr>
          <p:cNvSpPr>
            <a:spLocks noGrp="1"/>
          </p:cNvSpPr>
          <p:nvPr>
            <p:ph type="title" hasCustomPrompt="1"/>
          </p:nvPr>
        </p:nvSpPr>
        <p:spPr>
          <a:xfrm>
            <a:off x="800100" y="3950348"/>
            <a:ext cx="10591800" cy="775564"/>
          </a:xfrm>
          <a:prstGeom prst="rect">
            <a:avLst/>
          </a:prstGeom>
        </p:spPr>
        <p:txBody>
          <a:bodyPr/>
          <a:lstStyle>
            <a:lvl1pPr>
              <a:defRPr sz="5400">
                <a:solidFill>
                  <a:schemeClr val="bg1"/>
                </a:solidFill>
                <a:latin typeface="Arial" panose="020B0604020202020204" pitchFamily="34" charset="0"/>
                <a:cs typeface="Arial" panose="020B0604020202020204" pitchFamily="34" charset="0"/>
              </a:defRPr>
            </a:lvl1pPr>
          </a:lstStyle>
          <a:p>
            <a:r>
              <a:rPr lang="en-US"/>
              <a:t>Section Title &amp; Headline</a:t>
            </a:r>
          </a:p>
        </p:txBody>
      </p:sp>
      <p:sp>
        <p:nvSpPr>
          <p:cNvPr id="3" name="Slide Number Placeholder 2">
            <a:extLst>
              <a:ext uri="{FF2B5EF4-FFF2-40B4-BE49-F238E27FC236}">
                <a16:creationId xmlns:a16="http://schemas.microsoft.com/office/drawing/2014/main" id="{3025BF69-4B07-FF4C-AA1B-1E088976014B}"/>
              </a:ext>
            </a:extLst>
          </p:cNvPr>
          <p:cNvSpPr>
            <a:spLocks noGrp="1"/>
          </p:cNvSpPr>
          <p:nvPr>
            <p:ph type="sldNum" sz="quarter" idx="10"/>
          </p:nvPr>
        </p:nvSpPr>
        <p:spPr/>
        <p:txBody>
          <a:bodyPr/>
          <a:lstStyle>
            <a:lvl1pPr>
              <a:defRPr>
                <a:solidFill>
                  <a:schemeClr val="bg1"/>
                </a:solidFill>
              </a:defRPr>
            </a:lvl1pPr>
          </a:lstStyle>
          <a:p>
            <a:fld id="{48CB8F98-32D9-9E4F-BAC9-49610775ED25}" type="slidenum">
              <a:rPr lang="en-US" smtClean="0"/>
              <a:pPr/>
              <a:t>‹#›</a:t>
            </a:fld>
            <a:endParaRPr lang="en-US"/>
          </a:p>
        </p:txBody>
      </p:sp>
      <p:sp>
        <p:nvSpPr>
          <p:cNvPr id="7" name="Text Placeholder 6">
            <a:extLst>
              <a:ext uri="{FF2B5EF4-FFF2-40B4-BE49-F238E27FC236}">
                <a16:creationId xmlns:a16="http://schemas.microsoft.com/office/drawing/2014/main" id="{4526D585-121B-614E-9E4B-978BFEEEA667}"/>
              </a:ext>
            </a:extLst>
          </p:cNvPr>
          <p:cNvSpPr>
            <a:spLocks noGrp="1"/>
          </p:cNvSpPr>
          <p:nvPr>
            <p:ph type="body" sz="quarter" idx="11" hasCustomPrompt="1"/>
          </p:nvPr>
        </p:nvSpPr>
        <p:spPr>
          <a:xfrm>
            <a:off x="800100" y="3501427"/>
            <a:ext cx="5157788" cy="365125"/>
          </a:xfrm>
          <a:prstGeom prst="rect">
            <a:avLst/>
          </a:prstGeom>
        </p:spPr>
        <p:txBody>
          <a:bodyPr/>
          <a:lstStyle>
            <a:lvl1pPr marL="0" indent="0">
              <a:buNone/>
              <a:defRPr sz="2400" b="1" i="0" spc="200" baseline="0">
                <a:solidFill>
                  <a:schemeClr val="bg1">
                    <a:alpha val="60000"/>
                  </a:schemeClr>
                </a:solidFill>
                <a:latin typeface="Arial" panose="020B0604020202020204" pitchFamily="34" charset="0"/>
                <a:cs typeface="Arial" panose="020B0604020202020204" pitchFamily="34" charset="0"/>
              </a:defRPr>
            </a:lvl1pPr>
          </a:lstStyle>
          <a:p>
            <a:pPr lvl="0"/>
            <a:r>
              <a:rPr lang="en-US"/>
              <a:t>SECTION #</a:t>
            </a:r>
          </a:p>
        </p:txBody>
      </p:sp>
      <p:sp>
        <p:nvSpPr>
          <p:cNvPr id="11" name="Picture Placeholder 10">
            <a:extLst>
              <a:ext uri="{FF2B5EF4-FFF2-40B4-BE49-F238E27FC236}">
                <a16:creationId xmlns:a16="http://schemas.microsoft.com/office/drawing/2014/main" id="{A21F4DCF-7770-0B45-B9A0-2CE48DEF1EF3}"/>
              </a:ext>
            </a:extLst>
          </p:cNvPr>
          <p:cNvSpPr>
            <a:spLocks noGrp="1"/>
          </p:cNvSpPr>
          <p:nvPr>
            <p:ph type="pic" sz="quarter" idx="12" hasCustomPrompt="1"/>
          </p:nvPr>
        </p:nvSpPr>
        <p:spPr>
          <a:xfrm>
            <a:off x="8193088" y="723900"/>
            <a:ext cx="3998912" cy="4618038"/>
          </a:xfrm>
          <a:prstGeom prst="rect">
            <a:avLst/>
          </a:prstGeom>
        </p:spPr>
        <p:txBody>
          <a:bodyPr anchor="ctr"/>
          <a:lstStyle>
            <a:lvl1pPr marL="0" indent="0" algn="ctr">
              <a:buNone/>
              <a:defRPr b="1">
                <a:solidFill>
                  <a:schemeClr val="bg1"/>
                </a:solidFill>
              </a:defRPr>
            </a:lvl1pPr>
          </a:lstStyle>
          <a:p>
            <a:r>
              <a:rPr lang="en-US"/>
              <a:t>Insert Icon Here</a:t>
            </a:r>
            <a:br>
              <a:rPr lang="en-US"/>
            </a:br>
            <a:r>
              <a:rPr lang="en-US"/>
              <a:t>If Wanted</a:t>
            </a:r>
          </a:p>
        </p:txBody>
      </p:sp>
      <p:sp>
        <p:nvSpPr>
          <p:cNvPr id="12" name="Text Placeholder 6">
            <a:extLst>
              <a:ext uri="{FF2B5EF4-FFF2-40B4-BE49-F238E27FC236}">
                <a16:creationId xmlns:a16="http://schemas.microsoft.com/office/drawing/2014/main" id="{A479E631-0BF4-C14C-938E-2433D302CA9E}"/>
              </a:ext>
            </a:extLst>
          </p:cNvPr>
          <p:cNvSpPr>
            <a:spLocks noGrp="1"/>
          </p:cNvSpPr>
          <p:nvPr>
            <p:ph type="body" sz="quarter" idx="13" hasCustomPrompt="1"/>
          </p:nvPr>
        </p:nvSpPr>
        <p:spPr>
          <a:xfrm>
            <a:off x="800100" y="803495"/>
            <a:ext cx="5157788" cy="365125"/>
          </a:xfrm>
          <a:prstGeom prst="rect">
            <a:avLst/>
          </a:prstGeom>
        </p:spPr>
        <p:txBody>
          <a:bodyPr/>
          <a:lstStyle>
            <a:lvl1pPr marL="0" indent="0">
              <a:buNone/>
              <a:defRPr sz="1600" b="1" i="0" spc="200" baseline="0">
                <a:solidFill>
                  <a:schemeClr val="bg1">
                    <a:alpha val="60000"/>
                  </a:schemeClr>
                </a:solidFill>
                <a:latin typeface="Arial" panose="020B0604020202020204" pitchFamily="34" charset="0"/>
                <a:cs typeface="Arial" panose="020B0604020202020204" pitchFamily="34" charset="0"/>
              </a:defRPr>
            </a:lvl1pPr>
          </a:lstStyle>
          <a:p>
            <a:pPr lvl="0"/>
            <a:r>
              <a:rPr lang="en-US"/>
              <a:t>PRESENTATION NAME</a:t>
            </a:r>
          </a:p>
        </p:txBody>
      </p:sp>
    </p:spTree>
    <p:extLst>
      <p:ext uri="{BB962C8B-B14F-4D97-AF65-F5344CB8AC3E}">
        <p14:creationId xmlns:p14="http://schemas.microsoft.com/office/powerpoint/2010/main" val="4140332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Title: Yellow">
    <p:bg>
      <p:bgPr>
        <a:blipFill dpi="0" rotWithShape="1">
          <a:blip r:embed="rId2">
            <a:lum/>
          </a:blip>
          <a:srcRect/>
          <a:stretch>
            <a:fillRect t="-1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509AD-4211-6545-A4C7-5F8113D0E493}"/>
              </a:ext>
            </a:extLst>
          </p:cNvPr>
          <p:cNvSpPr>
            <a:spLocks noGrp="1"/>
          </p:cNvSpPr>
          <p:nvPr>
            <p:ph type="title" hasCustomPrompt="1"/>
          </p:nvPr>
        </p:nvSpPr>
        <p:spPr>
          <a:xfrm>
            <a:off x="800100" y="3950348"/>
            <a:ext cx="10591800" cy="775564"/>
          </a:xfrm>
          <a:prstGeom prst="rect">
            <a:avLst/>
          </a:prstGeom>
        </p:spPr>
        <p:txBody>
          <a:bodyPr/>
          <a:lstStyle>
            <a:lvl1pPr>
              <a:defRPr sz="5400">
                <a:solidFill>
                  <a:schemeClr val="bg1"/>
                </a:solidFill>
                <a:latin typeface="Arial" panose="020B0604020202020204" pitchFamily="34" charset="0"/>
                <a:cs typeface="Arial" panose="020B0604020202020204" pitchFamily="34" charset="0"/>
              </a:defRPr>
            </a:lvl1pPr>
          </a:lstStyle>
          <a:p>
            <a:r>
              <a:rPr lang="en-US"/>
              <a:t>Section Title &amp; Headline</a:t>
            </a:r>
          </a:p>
        </p:txBody>
      </p:sp>
      <p:sp>
        <p:nvSpPr>
          <p:cNvPr id="3" name="Slide Number Placeholder 2">
            <a:extLst>
              <a:ext uri="{FF2B5EF4-FFF2-40B4-BE49-F238E27FC236}">
                <a16:creationId xmlns:a16="http://schemas.microsoft.com/office/drawing/2014/main" id="{3025BF69-4B07-FF4C-AA1B-1E088976014B}"/>
              </a:ext>
            </a:extLst>
          </p:cNvPr>
          <p:cNvSpPr>
            <a:spLocks noGrp="1"/>
          </p:cNvSpPr>
          <p:nvPr>
            <p:ph type="sldNum" sz="quarter" idx="10"/>
          </p:nvPr>
        </p:nvSpPr>
        <p:spPr/>
        <p:txBody>
          <a:bodyPr/>
          <a:lstStyle>
            <a:lvl1pPr>
              <a:defRPr>
                <a:solidFill>
                  <a:srgbClr val="002169"/>
                </a:solidFill>
              </a:defRPr>
            </a:lvl1pPr>
          </a:lstStyle>
          <a:p>
            <a:fld id="{48CB8F98-32D9-9E4F-BAC9-49610775ED25}" type="slidenum">
              <a:rPr lang="en-US" smtClean="0"/>
              <a:pPr/>
              <a:t>‹#›</a:t>
            </a:fld>
            <a:endParaRPr lang="en-US"/>
          </a:p>
        </p:txBody>
      </p:sp>
      <p:sp>
        <p:nvSpPr>
          <p:cNvPr id="7" name="Text Placeholder 6">
            <a:extLst>
              <a:ext uri="{FF2B5EF4-FFF2-40B4-BE49-F238E27FC236}">
                <a16:creationId xmlns:a16="http://schemas.microsoft.com/office/drawing/2014/main" id="{4526D585-121B-614E-9E4B-978BFEEEA667}"/>
              </a:ext>
            </a:extLst>
          </p:cNvPr>
          <p:cNvSpPr>
            <a:spLocks noGrp="1"/>
          </p:cNvSpPr>
          <p:nvPr>
            <p:ph type="body" sz="quarter" idx="11" hasCustomPrompt="1"/>
          </p:nvPr>
        </p:nvSpPr>
        <p:spPr>
          <a:xfrm>
            <a:off x="800100" y="3501427"/>
            <a:ext cx="5157788" cy="365125"/>
          </a:xfrm>
          <a:prstGeom prst="rect">
            <a:avLst/>
          </a:prstGeom>
        </p:spPr>
        <p:txBody>
          <a:bodyPr/>
          <a:lstStyle>
            <a:lvl1pPr marL="0" indent="0">
              <a:buNone/>
              <a:defRPr sz="2400" b="1" i="0" spc="200" baseline="0">
                <a:solidFill>
                  <a:schemeClr val="bg1">
                    <a:alpha val="60000"/>
                  </a:schemeClr>
                </a:solidFill>
                <a:latin typeface="Arial" panose="020B0604020202020204" pitchFamily="34" charset="0"/>
                <a:cs typeface="Arial" panose="020B0604020202020204" pitchFamily="34" charset="0"/>
              </a:defRPr>
            </a:lvl1pPr>
          </a:lstStyle>
          <a:p>
            <a:pPr lvl="0"/>
            <a:r>
              <a:rPr lang="en-US"/>
              <a:t>SECTION #</a:t>
            </a:r>
          </a:p>
        </p:txBody>
      </p:sp>
      <p:sp>
        <p:nvSpPr>
          <p:cNvPr id="11" name="Picture Placeholder 10">
            <a:extLst>
              <a:ext uri="{FF2B5EF4-FFF2-40B4-BE49-F238E27FC236}">
                <a16:creationId xmlns:a16="http://schemas.microsoft.com/office/drawing/2014/main" id="{A21F4DCF-7770-0B45-B9A0-2CE48DEF1EF3}"/>
              </a:ext>
            </a:extLst>
          </p:cNvPr>
          <p:cNvSpPr>
            <a:spLocks noGrp="1"/>
          </p:cNvSpPr>
          <p:nvPr>
            <p:ph type="pic" sz="quarter" idx="12" hasCustomPrompt="1"/>
          </p:nvPr>
        </p:nvSpPr>
        <p:spPr>
          <a:xfrm>
            <a:off x="8193088" y="723900"/>
            <a:ext cx="3998912" cy="4618038"/>
          </a:xfrm>
          <a:prstGeom prst="rect">
            <a:avLst/>
          </a:prstGeom>
        </p:spPr>
        <p:txBody>
          <a:bodyPr anchor="ctr"/>
          <a:lstStyle>
            <a:lvl1pPr marL="0" indent="0" algn="ctr">
              <a:buNone/>
              <a:defRPr b="1">
                <a:solidFill>
                  <a:schemeClr val="bg1"/>
                </a:solidFill>
              </a:defRPr>
            </a:lvl1pPr>
          </a:lstStyle>
          <a:p>
            <a:r>
              <a:rPr lang="en-US"/>
              <a:t>Insert Icon Here</a:t>
            </a:r>
            <a:br>
              <a:rPr lang="en-US"/>
            </a:br>
            <a:r>
              <a:rPr lang="en-US"/>
              <a:t>If Wanted</a:t>
            </a:r>
          </a:p>
        </p:txBody>
      </p:sp>
      <p:sp>
        <p:nvSpPr>
          <p:cNvPr id="12" name="Text Placeholder 6">
            <a:extLst>
              <a:ext uri="{FF2B5EF4-FFF2-40B4-BE49-F238E27FC236}">
                <a16:creationId xmlns:a16="http://schemas.microsoft.com/office/drawing/2014/main" id="{A479E631-0BF4-C14C-938E-2433D302CA9E}"/>
              </a:ext>
            </a:extLst>
          </p:cNvPr>
          <p:cNvSpPr>
            <a:spLocks noGrp="1"/>
          </p:cNvSpPr>
          <p:nvPr>
            <p:ph type="body" sz="quarter" idx="13" hasCustomPrompt="1"/>
          </p:nvPr>
        </p:nvSpPr>
        <p:spPr>
          <a:xfrm>
            <a:off x="800100" y="803495"/>
            <a:ext cx="5157788" cy="365125"/>
          </a:xfrm>
          <a:prstGeom prst="rect">
            <a:avLst/>
          </a:prstGeom>
        </p:spPr>
        <p:txBody>
          <a:bodyPr/>
          <a:lstStyle>
            <a:lvl1pPr marL="0" indent="0">
              <a:buNone/>
              <a:defRPr sz="1600" b="1" i="0" spc="200" baseline="0">
                <a:solidFill>
                  <a:schemeClr val="bg1">
                    <a:alpha val="60000"/>
                  </a:schemeClr>
                </a:solidFill>
                <a:latin typeface="Arial" panose="020B0604020202020204" pitchFamily="34" charset="0"/>
                <a:cs typeface="Arial" panose="020B0604020202020204" pitchFamily="34" charset="0"/>
              </a:defRPr>
            </a:lvl1pPr>
          </a:lstStyle>
          <a:p>
            <a:pPr lvl="0"/>
            <a:r>
              <a:rPr lang="en-US"/>
              <a:t>PRESENTATION NAME</a:t>
            </a:r>
          </a:p>
        </p:txBody>
      </p:sp>
    </p:spTree>
    <p:extLst>
      <p:ext uri="{BB962C8B-B14F-4D97-AF65-F5344CB8AC3E}">
        <p14:creationId xmlns:p14="http://schemas.microsoft.com/office/powerpoint/2010/main" val="3561862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6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7E2C432-E684-D6E4-D3BF-71187D0DB0AB}"/>
              </a:ext>
            </a:extLst>
          </p:cNvPr>
          <p:cNvSpPr/>
          <p:nvPr userDrawn="1"/>
        </p:nvSpPr>
        <p:spPr>
          <a:xfrm>
            <a:off x="0" y="0"/>
            <a:ext cx="4031226" cy="6858000"/>
          </a:xfrm>
          <a:prstGeom prst="rect">
            <a:avLst/>
          </a:prstGeom>
          <a:solidFill>
            <a:srgbClr val="002D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5">
            <a:extLst>
              <a:ext uri="{FF2B5EF4-FFF2-40B4-BE49-F238E27FC236}">
                <a16:creationId xmlns:a16="http://schemas.microsoft.com/office/drawing/2014/main" id="{E5BFCE30-2975-C742-A407-EDEDBF99B36E}"/>
              </a:ext>
            </a:extLst>
          </p:cNvPr>
          <p:cNvSpPr txBox="1">
            <a:spLocks/>
          </p:cNvSpPr>
          <p:nvPr userDrawn="1"/>
        </p:nvSpPr>
        <p:spPr>
          <a:xfrm>
            <a:off x="11585606" y="6403575"/>
            <a:ext cx="523127" cy="365125"/>
          </a:xfrm>
          <a:prstGeom prst="rect">
            <a:avLst/>
          </a:prstGeom>
        </p:spPr>
        <p:txBody>
          <a:bodyPr/>
          <a:lstStyle>
            <a:defPPr>
              <a:defRPr lang="en-US"/>
            </a:defPPr>
            <a:lvl1pPr marL="0" algn="r" defTabSz="914400" rtl="0" eaLnBrk="1" latinLnBrk="0" hangingPunct="1">
              <a:defRPr sz="1400" b="0" i="0" kern="1200">
                <a:solidFill>
                  <a:schemeClr val="bg1">
                    <a:lumMod val="50000"/>
                  </a:schemeClr>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48CB8F98-32D9-9E4F-BAC9-49610775ED25}" type="slidenum">
              <a:rPr lang="en-US" b="0" i="0" smtClean="0">
                <a:solidFill>
                  <a:schemeClr val="bg2">
                    <a:lumMod val="65000"/>
                    <a:alpha val="50000"/>
                  </a:schemeClr>
                </a:solidFill>
                <a:latin typeface="Arial" panose="020B0604020202020204" pitchFamily="34" charset="0"/>
                <a:cs typeface="Arial" panose="020B0604020202020204" pitchFamily="34" charset="0"/>
              </a:rPr>
              <a:pPr algn="ctr"/>
              <a:t>‹#›</a:t>
            </a:fld>
            <a:endParaRPr lang="en-US" b="0" i="0">
              <a:solidFill>
                <a:schemeClr val="bg2">
                  <a:lumMod val="65000"/>
                  <a:alpha val="50000"/>
                </a:schemeClr>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97867D9C-09EB-FCC7-6A5F-DDD862F36198}"/>
              </a:ext>
            </a:extLst>
          </p:cNvPr>
          <p:cNvSpPr/>
          <p:nvPr userDrawn="1"/>
        </p:nvSpPr>
        <p:spPr>
          <a:xfrm>
            <a:off x="688258" y="678426"/>
            <a:ext cx="10766323" cy="5525729"/>
          </a:xfrm>
          <a:prstGeom prst="rect">
            <a:avLst/>
          </a:prstGeom>
          <a:solidFill>
            <a:schemeClr val="bg1"/>
          </a:solidFill>
          <a:ln>
            <a:noFill/>
          </a:ln>
          <a:effectLst>
            <a:outerShdw blurRad="50800" dist="38100" dir="2700000" algn="tl" rotWithShape="0">
              <a:schemeClr val="bg2">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E4757700-82F0-06F5-A59D-0420CF3B47BE}"/>
              </a:ext>
            </a:extLst>
          </p:cNvPr>
          <p:cNvCxnSpPr/>
          <p:nvPr userDrawn="1"/>
        </p:nvCxnSpPr>
        <p:spPr>
          <a:xfrm>
            <a:off x="1012723" y="1946787"/>
            <a:ext cx="10117393" cy="0"/>
          </a:xfrm>
          <a:prstGeom prst="line">
            <a:avLst/>
          </a:prstGeom>
          <a:ln w="69850">
            <a:solidFill>
              <a:srgbClr val="002D72"/>
            </a:solidFill>
          </a:ln>
        </p:spPr>
        <p:style>
          <a:lnRef idx="1">
            <a:schemeClr val="accent1"/>
          </a:lnRef>
          <a:fillRef idx="0">
            <a:schemeClr val="accent1"/>
          </a:fillRef>
          <a:effectRef idx="0">
            <a:schemeClr val="accent1"/>
          </a:effectRef>
          <a:fontRef idx="minor">
            <a:schemeClr val="tx1"/>
          </a:fontRef>
        </p:style>
      </p:cxnSp>
      <p:sp>
        <p:nvSpPr>
          <p:cNvPr id="7" name="Text Placeholder 6">
            <a:extLst>
              <a:ext uri="{FF2B5EF4-FFF2-40B4-BE49-F238E27FC236}">
                <a16:creationId xmlns:a16="http://schemas.microsoft.com/office/drawing/2014/main" id="{B7F5511F-08C7-9672-0A52-1414FFA02B9E}"/>
              </a:ext>
            </a:extLst>
          </p:cNvPr>
          <p:cNvSpPr>
            <a:spLocks noGrp="1"/>
          </p:cNvSpPr>
          <p:nvPr>
            <p:ph type="body" sz="quarter" idx="10"/>
          </p:nvPr>
        </p:nvSpPr>
        <p:spPr>
          <a:xfrm>
            <a:off x="1229596" y="2625213"/>
            <a:ext cx="7177087" cy="1936953"/>
          </a:xfrm>
          <a:prstGeom prst="rect">
            <a:avLst/>
          </a:prstGeom>
        </p:spPr>
        <p:txBody>
          <a:bodyPr/>
          <a:lstStyle>
            <a:lvl1pPr>
              <a:buClr>
                <a:srgbClr val="002D72"/>
              </a:buCl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3">
            <a:extLst>
              <a:ext uri="{FF2B5EF4-FFF2-40B4-BE49-F238E27FC236}">
                <a16:creationId xmlns:a16="http://schemas.microsoft.com/office/drawing/2014/main" id="{6515EBB0-9F6F-60A8-6481-580F16C45C9F}"/>
              </a:ext>
            </a:extLst>
          </p:cNvPr>
          <p:cNvSpPr>
            <a:spLocks noGrp="1"/>
          </p:cNvSpPr>
          <p:nvPr>
            <p:ph type="body" sz="quarter" idx="11" hasCustomPrompt="1"/>
          </p:nvPr>
        </p:nvSpPr>
        <p:spPr>
          <a:xfrm>
            <a:off x="1229596" y="983224"/>
            <a:ext cx="6145213" cy="806450"/>
          </a:xfrm>
          <a:prstGeom prst="rect">
            <a:avLst/>
          </a:prstGeom>
        </p:spPr>
        <p:txBody>
          <a:bodyPr/>
          <a:lstStyle>
            <a:lvl1pPr marL="0" indent="0">
              <a:buNone/>
              <a:defRPr sz="4000">
                <a:latin typeface="+mj-lt"/>
              </a:defRPr>
            </a:lvl1pPr>
          </a:lstStyle>
          <a:p>
            <a:pPr lvl="0"/>
            <a:r>
              <a:rPr lang="en-US"/>
              <a:t>Slide Title</a:t>
            </a:r>
          </a:p>
        </p:txBody>
      </p:sp>
    </p:spTree>
    <p:extLst>
      <p:ext uri="{BB962C8B-B14F-4D97-AF65-F5344CB8AC3E}">
        <p14:creationId xmlns:p14="http://schemas.microsoft.com/office/powerpoint/2010/main" val="1963590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98F5AE6-15F1-836D-B5A9-FB27A527B685}"/>
              </a:ext>
            </a:extLst>
          </p:cNvPr>
          <p:cNvSpPr/>
          <p:nvPr userDrawn="1"/>
        </p:nvSpPr>
        <p:spPr>
          <a:xfrm>
            <a:off x="0" y="0"/>
            <a:ext cx="4031226" cy="6858000"/>
          </a:xfrm>
          <a:prstGeom prst="rect">
            <a:avLst/>
          </a:prstGeom>
          <a:solidFill>
            <a:srgbClr val="9100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5">
            <a:extLst>
              <a:ext uri="{FF2B5EF4-FFF2-40B4-BE49-F238E27FC236}">
                <a16:creationId xmlns:a16="http://schemas.microsoft.com/office/drawing/2014/main" id="{E5BFCE30-2975-C742-A407-EDEDBF99B36E}"/>
              </a:ext>
            </a:extLst>
          </p:cNvPr>
          <p:cNvSpPr txBox="1">
            <a:spLocks/>
          </p:cNvSpPr>
          <p:nvPr userDrawn="1"/>
        </p:nvSpPr>
        <p:spPr>
          <a:xfrm>
            <a:off x="11585606" y="6403575"/>
            <a:ext cx="523127" cy="365125"/>
          </a:xfrm>
          <a:prstGeom prst="rect">
            <a:avLst/>
          </a:prstGeom>
        </p:spPr>
        <p:txBody>
          <a:bodyPr/>
          <a:lstStyle>
            <a:defPPr>
              <a:defRPr lang="en-US"/>
            </a:defPPr>
            <a:lvl1pPr marL="0" algn="r" defTabSz="914400" rtl="0" eaLnBrk="1" latinLnBrk="0" hangingPunct="1">
              <a:defRPr sz="1400" b="0" i="0" kern="1200">
                <a:solidFill>
                  <a:schemeClr val="bg1">
                    <a:lumMod val="50000"/>
                  </a:schemeClr>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48CB8F98-32D9-9E4F-BAC9-49610775ED25}" type="slidenum">
              <a:rPr lang="en-US" b="0" i="0" smtClean="0">
                <a:solidFill>
                  <a:schemeClr val="bg2">
                    <a:lumMod val="65000"/>
                    <a:alpha val="50000"/>
                  </a:schemeClr>
                </a:solidFill>
                <a:latin typeface="Arial" panose="020B0604020202020204" pitchFamily="34" charset="0"/>
                <a:cs typeface="Arial" panose="020B0604020202020204" pitchFamily="34" charset="0"/>
              </a:rPr>
              <a:pPr algn="ctr"/>
              <a:t>‹#›</a:t>
            </a:fld>
            <a:endParaRPr lang="en-US" b="0" i="0">
              <a:solidFill>
                <a:schemeClr val="bg2">
                  <a:lumMod val="65000"/>
                  <a:alpha val="50000"/>
                </a:schemeClr>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97867D9C-09EB-FCC7-6A5F-DDD862F36198}"/>
              </a:ext>
            </a:extLst>
          </p:cNvPr>
          <p:cNvSpPr/>
          <p:nvPr userDrawn="1"/>
        </p:nvSpPr>
        <p:spPr>
          <a:xfrm>
            <a:off x="688258" y="653845"/>
            <a:ext cx="10766323" cy="5525729"/>
          </a:xfrm>
          <a:prstGeom prst="rect">
            <a:avLst/>
          </a:prstGeom>
          <a:solidFill>
            <a:schemeClr val="bg1"/>
          </a:solidFill>
          <a:ln>
            <a:noFill/>
          </a:ln>
          <a:effectLst>
            <a:outerShdw blurRad="50800" dist="38100" dir="2700000" algn="tl" rotWithShape="0">
              <a:schemeClr val="bg2">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E4757700-82F0-06F5-A59D-0420CF3B47BE}"/>
              </a:ext>
            </a:extLst>
          </p:cNvPr>
          <p:cNvCxnSpPr/>
          <p:nvPr userDrawn="1"/>
        </p:nvCxnSpPr>
        <p:spPr>
          <a:xfrm>
            <a:off x="1012723" y="1946787"/>
            <a:ext cx="10117393" cy="0"/>
          </a:xfrm>
          <a:prstGeom prst="line">
            <a:avLst/>
          </a:prstGeom>
          <a:ln w="69850">
            <a:solidFill>
              <a:srgbClr val="910048"/>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6BF0DE81-6217-EB2F-0E59-70E198A00A0D}"/>
              </a:ext>
            </a:extLst>
          </p:cNvPr>
          <p:cNvSpPr>
            <a:spLocks noGrp="1"/>
          </p:cNvSpPr>
          <p:nvPr>
            <p:ph type="body" sz="quarter" idx="10" hasCustomPrompt="1"/>
          </p:nvPr>
        </p:nvSpPr>
        <p:spPr>
          <a:xfrm>
            <a:off x="1012723" y="907180"/>
            <a:ext cx="6145213" cy="806450"/>
          </a:xfrm>
          <a:prstGeom prst="rect">
            <a:avLst/>
          </a:prstGeom>
        </p:spPr>
        <p:txBody>
          <a:bodyPr/>
          <a:lstStyle>
            <a:lvl1pPr marL="0" indent="0">
              <a:buNone/>
              <a:defRPr sz="4000">
                <a:latin typeface="+mj-lt"/>
              </a:defRPr>
            </a:lvl1pPr>
          </a:lstStyle>
          <a:p>
            <a:pPr lvl="0"/>
            <a:r>
              <a:rPr lang="en-US"/>
              <a:t>Slide Title</a:t>
            </a:r>
          </a:p>
        </p:txBody>
      </p:sp>
      <p:sp>
        <p:nvSpPr>
          <p:cNvPr id="6" name="Text Placeholder 6">
            <a:extLst>
              <a:ext uri="{FF2B5EF4-FFF2-40B4-BE49-F238E27FC236}">
                <a16:creationId xmlns:a16="http://schemas.microsoft.com/office/drawing/2014/main" id="{DD756652-84F6-567B-C110-2F333F77EE9D}"/>
              </a:ext>
            </a:extLst>
          </p:cNvPr>
          <p:cNvSpPr>
            <a:spLocks noGrp="1"/>
          </p:cNvSpPr>
          <p:nvPr>
            <p:ph type="body" sz="quarter" idx="11"/>
          </p:nvPr>
        </p:nvSpPr>
        <p:spPr>
          <a:xfrm>
            <a:off x="1229596" y="2625213"/>
            <a:ext cx="7177087" cy="1936953"/>
          </a:xfrm>
          <a:prstGeom prst="rect">
            <a:avLst/>
          </a:prstGeom>
        </p:spPr>
        <p:txBody>
          <a:bodyPr/>
          <a:lstStyle>
            <a:lvl1pPr>
              <a:buClr>
                <a:srgbClr val="002D72"/>
              </a:buCl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63775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_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C0D79FA-CC9B-B2B9-152D-05F139CD6961}"/>
              </a:ext>
            </a:extLst>
          </p:cNvPr>
          <p:cNvSpPr/>
          <p:nvPr userDrawn="1"/>
        </p:nvSpPr>
        <p:spPr>
          <a:xfrm>
            <a:off x="0" y="0"/>
            <a:ext cx="4031226" cy="6858000"/>
          </a:xfrm>
          <a:prstGeom prst="rect">
            <a:avLst/>
          </a:prstGeom>
          <a:solidFill>
            <a:srgbClr val="CB60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5">
            <a:extLst>
              <a:ext uri="{FF2B5EF4-FFF2-40B4-BE49-F238E27FC236}">
                <a16:creationId xmlns:a16="http://schemas.microsoft.com/office/drawing/2014/main" id="{E5BFCE30-2975-C742-A407-EDEDBF99B36E}"/>
              </a:ext>
            </a:extLst>
          </p:cNvPr>
          <p:cNvSpPr txBox="1">
            <a:spLocks/>
          </p:cNvSpPr>
          <p:nvPr userDrawn="1"/>
        </p:nvSpPr>
        <p:spPr>
          <a:xfrm>
            <a:off x="11585606" y="6403575"/>
            <a:ext cx="523127" cy="365125"/>
          </a:xfrm>
          <a:prstGeom prst="rect">
            <a:avLst/>
          </a:prstGeom>
        </p:spPr>
        <p:txBody>
          <a:bodyPr/>
          <a:lstStyle>
            <a:defPPr>
              <a:defRPr lang="en-US"/>
            </a:defPPr>
            <a:lvl1pPr marL="0" algn="r" defTabSz="914400" rtl="0" eaLnBrk="1" latinLnBrk="0" hangingPunct="1">
              <a:defRPr sz="1400" b="0" i="0" kern="1200">
                <a:solidFill>
                  <a:schemeClr val="bg1">
                    <a:lumMod val="50000"/>
                  </a:schemeClr>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48CB8F98-32D9-9E4F-BAC9-49610775ED25}" type="slidenum">
              <a:rPr lang="en-US" b="0" i="0" smtClean="0">
                <a:solidFill>
                  <a:schemeClr val="bg2">
                    <a:lumMod val="65000"/>
                    <a:alpha val="50000"/>
                  </a:schemeClr>
                </a:solidFill>
                <a:latin typeface="Arial" panose="020B0604020202020204" pitchFamily="34" charset="0"/>
                <a:cs typeface="Arial" panose="020B0604020202020204" pitchFamily="34" charset="0"/>
              </a:rPr>
              <a:pPr algn="ctr"/>
              <a:t>‹#›</a:t>
            </a:fld>
            <a:endParaRPr lang="en-US" b="0" i="0">
              <a:solidFill>
                <a:schemeClr val="bg2">
                  <a:lumMod val="65000"/>
                  <a:alpha val="50000"/>
                </a:schemeClr>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97867D9C-09EB-FCC7-6A5F-DDD862F36198}"/>
              </a:ext>
            </a:extLst>
          </p:cNvPr>
          <p:cNvSpPr/>
          <p:nvPr userDrawn="1"/>
        </p:nvSpPr>
        <p:spPr>
          <a:xfrm>
            <a:off x="688258" y="678426"/>
            <a:ext cx="10766323" cy="5525729"/>
          </a:xfrm>
          <a:prstGeom prst="rect">
            <a:avLst/>
          </a:prstGeom>
          <a:solidFill>
            <a:schemeClr val="bg1"/>
          </a:solidFill>
          <a:ln>
            <a:noFill/>
          </a:ln>
          <a:effectLst>
            <a:outerShdw blurRad="50800" dist="38100" dir="2700000" algn="tl" rotWithShape="0">
              <a:schemeClr val="bg2">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E4757700-82F0-06F5-A59D-0420CF3B47BE}"/>
              </a:ext>
            </a:extLst>
          </p:cNvPr>
          <p:cNvCxnSpPr/>
          <p:nvPr userDrawn="1"/>
        </p:nvCxnSpPr>
        <p:spPr>
          <a:xfrm>
            <a:off x="1012723" y="1946787"/>
            <a:ext cx="10117393" cy="0"/>
          </a:xfrm>
          <a:prstGeom prst="line">
            <a:avLst/>
          </a:prstGeom>
          <a:ln w="69850">
            <a:solidFill>
              <a:srgbClr val="CB6015"/>
            </a:solidFill>
          </a:ln>
        </p:spPr>
        <p:style>
          <a:lnRef idx="1">
            <a:schemeClr val="accent1"/>
          </a:lnRef>
          <a:fillRef idx="0">
            <a:schemeClr val="accent1"/>
          </a:fillRef>
          <a:effectRef idx="0">
            <a:schemeClr val="accent1"/>
          </a:effectRef>
          <a:fontRef idx="minor">
            <a:schemeClr val="tx1"/>
          </a:fontRef>
        </p:style>
      </p:cxnSp>
      <p:sp>
        <p:nvSpPr>
          <p:cNvPr id="2" name="Text Placeholder 6">
            <a:extLst>
              <a:ext uri="{FF2B5EF4-FFF2-40B4-BE49-F238E27FC236}">
                <a16:creationId xmlns:a16="http://schemas.microsoft.com/office/drawing/2014/main" id="{4D2AFDA0-0151-35A9-10BA-28FED876268D}"/>
              </a:ext>
            </a:extLst>
          </p:cNvPr>
          <p:cNvSpPr>
            <a:spLocks noGrp="1"/>
          </p:cNvSpPr>
          <p:nvPr>
            <p:ph type="body" sz="quarter" idx="10"/>
          </p:nvPr>
        </p:nvSpPr>
        <p:spPr>
          <a:xfrm>
            <a:off x="1229596" y="2625213"/>
            <a:ext cx="7177087" cy="1936953"/>
          </a:xfrm>
          <a:prstGeom prst="rect">
            <a:avLst/>
          </a:prstGeom>
        </p:spPr>
        <p:txBody>
          <a:bodyPr/>
          <a:lstStyle>
            <a:lvl1pPr>
              <a:buClr>
                <a:srgbClr val="002D72"/>
              </a:buCl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C5F2727-2135-3DAD-A0E6-AC294217DA9F}"/>
              </a:ext>
            </a:extLst>
          </p:cNvPr>
          <p:cNvSpPr>
            <a:spLocks noGrp="1"/>
          </p:cNvSpPr>
          <p:nvPr>
            <p:ph type="body" sz="quarter" idx="11" hasCustomPrompt="1"/>
          </p:nvPr>
        </p:nvSpPr>
        <p:spPr>
          <a:xfrm>
            <a:off x="1229596" y="929457"/>
            <a:ext cx="6145213" cy="806450"/>
          </a:xfrm>
          <a:prstGeom prst="rect">
            <a:avLst/>
          </a:prstGeom>
        </p:spPr>
        <p:txBody>
          <a:bodyPr/>
          <a:lstStyle>
            <a:lvl1pPr marL="0" indent="0">
              <a:buNone/>
              <a:defRPr sz="4000">
                <a:latin typeface="+mj-lt"/>
              </a:defRPr>
            </a:lvl1pPr>
          </a:lstStyle>
          <a:p>
            <a:pPr lvl="0"/>
            <a:r>
              <a:rPr lang="en-US"/>
              <a:t>Slide Title</a:t>
            </a:r>
          </a:p>
        </p:txBody>
      </p:sp>
    </p:spTree>
    <p:extLst>
      <p:ext uri="{BB962C8B-B14F-4D97-AF65-F5344CB8AC3E}">
        <p14:creationId xmlns:p14="http://schemas.microsoft.com/office/powerpoint/2010/main" val="3429338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9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7E2C432-E684-D6E4-D3BF-71187D0DB0AB}"/>
              </a:ext>
            </a:extLst>
          </p:cNvPr>
          <p:cNvSpPr/>
          <p:nvPr userDrawn="1"/>
        </p:nvSpPr>
        <p:spPr>
          <a:xfrm>
            <a:off x="5830529" y="0"/>
            <a:ext cx="6361471" cy="6858000"/>
          </a:xfrm>
          <a:prstGeom prst="rect">
            <a:avLst/>
          </a:prstGeom>
          <a:solidFill>
            <a:srgbClr val="002D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5">
            <a:extLst>
              <a:ext uri="{FF2B5EF4-FFF2-40B4-BE49-F238E27FC236}">
                <a16:creationId xmlns:a16="http://schemas.microsoft.com/office/drawing/2014/main" id="{E5BFCE30-2975-C742-A407-EDEDBF99B36E}"/>
              </a:ext>
            </a:extLst>
          </p:cNvPr>
          <p:cNvSpPr txBox="1">
            <a:spLocks/>
          </p:cNvSpPr>
          <p:nvPr userDrawn="1"/>
        </p:nvSpPr>
        <p:spPr>
          <a:xfrm>
            <a:off x="11585606" y="6403575"/>
            <a:ext cx="523127" cy="365125"/>
          </a:xfrm>
          <a:prstGeom prst="rect">
            <a:avLst/>
          </a:prstGeom>
        </p:spPr>
        <p:txBody>
          <a:bodyPr/>
          <a:lstStyle>
            <a:defPPr>
              <a:defRPr lang="en-US"/>
            </a:defPPr>
            <a:lvl1pPr marL="0" algn="r" defTabSz="914400" rtl="0" eaLnBrk="1" latinLnBrk="0" hangingPunct="1">
              <a:defRPr sz="1400" b="0" i="0" kern="1200">
                <a:solidFill>
                  <a:schemeClr val="bg1">
                    <a:lumMod val="50000"/>
                  </a:schemeClr>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48CB8F98-32D9-9E4F-BAC9-49610775ED25}" type="slidenum">
              <a:rPr lang="en-US" b="0" i="0" smtClean="0">
                <a:solidFill>
                  <a:schemeClr val="bg2">
                    <a:lumMod val="65000"/>
                    <a:alpha val="50000"/>
                  </a:schemeClr>
                </a:solidFill>
                <a:latin typeface="Arial" panose="020B0604020202020204" pitchFamily="34" charset="0"/>
                <a:cs typeface="Arial" panose="020B0604020202020204" pitchFamily="34" charset="0"/>
              </a:rPr>
              <a:pPr algn="ctr"/>
              <a:t>‹#›</a:t>
            </a:fld>
            <a:endParaRPr lang="en-US" b="0" i="0">
              <a:solidFill>
                <a:schemeClr val="bg2">
                  <a:lumMod val="65000"/>
                  <a:alpha val="50000"/>
                </a:schemeClr>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97867D9C-09EB-FCC7-6A5F-DDD862F36198}"/>
              </a:ext>
            </a:extLst>
          </p:cNvPr>
          <p:cNvSpPr/>
          <p:nvPr userDrawn="1"/>
        </p:nvSpPr>
        <p:spPr>
          <a:xfrm>
            <a:off x="688258" y="678426"/>
            <a:ext cx="10766323" cy="5525729"/>
          </a:xfrm>
          <a:prstGeom prst="rect">
            <a:avLst/>
          </a:prstGeom>
          <a:solidFill>
            <a:schemeClr val="bg1"/>
          </a:solidFill>
          <a:ln>
            <a:noFill/>
          </a:ln>
          <a:effectLst>
            <a:outerShdw blurRad="50800" dist="38100" dir="2700000" algn="tl" rotWithShape="0">
              <a:schemeClr val="bg2">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E4757700-82F0-06F5-A59D-0420CF3B47BE}"/>
              </a:ext>
            </a:extLst>
          </p:cNvPr>
          <p:cNvCxnSpPr/>
          <p:nvPr userDrawn="1"/>
        </p:nvCxnSpPr>
        <p:spPr>
          <a:xfrm>
            <a:off x="1012723" y="1946787"/>
            <a:ext cx="10117393" cy="0"/>
          </a:xfrm>
          <a:prstGeom prst="line">
            <a:avLst/>
          </a:prstGeom>
          <a:ln w="69850">
            <a:solidFill>
              <a:srgbClr val="002D7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690D85A6-69E3-BB00-FDD3-11F646DFF2C2}"/>
              </a:ext>
            </a:extLst>
          </p:cNvPr>
          <p:cNvSpPr>
            <a:spLocks noGrp="1"/>
          </p:cNvSpPr>
          <p:nvPr>
            <p:ph type="body" sz="quarter" idx="10"/>
          </p:nvPr>
        </p:nvSpPr>
        <p:spPr>
          <a:xfrm>
            <a:off x="2241985" y="2873837"/>
            <a:ext cx="7177087" cy="1936953"/>
          </a:xfrm>
          <a:prstGeom prst="rect">
            <a:avLst/>
          </a:prstGeom>
        </p:spPr>
        <p:txBody>
          <a:bodyPr/>
          <a:lstStyle>
            <a:lvl1pPr>
              <a:buClr>
                <a:srgbClr val="002D72"/>
              </a:buCl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6AA33B3-4678-018D-C3F5-DB1D30020837}"/>
              </a:ext>
            </a:extLst>
          </p:cNvPr>
          <p:cNvSpPr>
            <a:spLocks noGrp="1"/>
          </p:cNvSpPr>
          <p:nvPr>
            <p:ph type="body" sz="quarter" idx="11" hasCustomPrompt="1"/>
          </p:nvPr>
        </p:nvSpPr>
        <p:spPr>
          <a:xfrm>
            <a:off x="2757922" y="941491"/>
            <a:ext cx="6145213" cy="806450"/>
          </a:xfrm>
          <a:prstGeom prst="rect">
            <a:avLst/>
          </a:prstGeom>
        </p:spPr>
        <p:txBody>
          <a:bodyPr/>
          <a:lstStyle>
            <a:lvl1pPr marL="0" indent="0" algn="ctr">
              <a:buNone/>
              <a:defRPr sz="4000">
                <a:latin typeface="+mj-lt"/>
              </a:defRPr>
            </a:lvl1pPr>
          </a:lstStyle>
          <a:p>
            <a:pPr lvl="0"/>
            <a:r>
              <a:rPr lang="en-US"/>
              <a:t>Slide Title</a:t>
            </a:r>
          </a:p>
        </p:txBody>
      </p:sp>
    </p:spTree>
    <p:extLst>
      <p:ext uri="{BB962C8B-B14F-4D97-AF65-F5344CB8AC3E}">
        <p14:creationId xmlns:p14="http://schemas.microsoft.com/office/powerpoint/2010/main" val="2309423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0_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3A9F99A-38FF-4697-47AC-635C5C3C46F3}"/>
              </a:ext>
            </a:extLst>
          </p:cNvPr>
          <p:cNvSpPr/>
          <p:nvPr userDrawn="1"/>
        </p:nvSpPr>
        <p:spPr>
          <a:xfrm>
            <a:off x="5830529" y="0"/>
            <a:ext cx="6361471" cy="6858000"/>
          </a:xfrm>
          <a:prstGeom prst="rect">
            <a:avLst/>
          </a:prstGeom>
          <a:solidFill>
            <a:srgbClr val="9100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5">
            <a:extLst>
              <a:ext uri="{FF2B5EF4-FFF2-40B4-BE49-F238E27FC236}">
                <a16:creationId xmlns:a16="http://schemas.microsoft.com/office/drawing/2014/main" id="{E5BFCE30-2975-C742-A407-EDEDBF99B36E}"/>
              </a:ext>
            </a:extLst>
          </p:cNvPr>
          <p:cNvSpPr txBox="1">
            <a:spLocks/>
          </p:cNvSpPr>
          <p:nvPr userDrawn="1"/>
        </p:nvSpPr>
        <p:spPr>
          <a:xfrm>
            <a:off x="11585606" y="6403575"/>
            <a:ext cx="523127" cy="365125"/>
          </a:xfrm>
          <a:prstGeom prst="rect">
            <a:avLst/>
          </a:prstGeom>
        </p:spPr>
        <p:txBody>
          <a:bodyPr/>
          <a:lstStyle>
            <a:defPPr>
              <a:defRPr lang="en-US"/>
            </a:defPPr>
            <a:lvl1pPr marL="0" algn="r" defTabSz="914400" rtl="0" eaLnBrk="1" latinLnBrk="0" hangingPunct="1">
              <a:defRPr sz="1400" b="0" i="0" kern="1200">
                <a:solidFill>
                  <a:schemeClr val="bg1">
                    <a:lumMod val="50000"/>
                  </a:schemeClr>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48CB8F98-32D9-9E4F-BAC9-49610775ED25}" type="slidenum">
              <a:rPr lang="en-US" b="0" i="0" smtClean="0">
                <a:solidFill>
                  <a:schemeClr val="bg2">
                    <a:lumMod val="65000"/>
                    <a:alpha val="50000"/>
                  </a:schemeClr>
                </a:solidFill>
                <a:latin typeface="Arial" panose="020B0604020202020204" pitchFamily="34" charset="0"/>
                <a:cs typeface="Arial" panose="020B0604020202020204" pitchFamily="34" charset="0"/>
              </a:rPr>
              <a:pPr algn="ctr"/>
              <a:t>‹#›</a:t>
            </a:fld>
            <a:endParaRPr lang="en-US" b="0" i="0">
              <a:solidFill>
                <a:schemeClr val="bg2">
                  <a:lumMod val="65000"/>
                  <a:alpha val="50000"/>
                </a:schemeClr>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97867D9C-09EB-FCC7-6A5F-DDD862F36198}"/>
              </a:ext>
            </a:extLst>
          </p:cNvPr>
          <p:cNvSpPr/>
          <p:nvPr userDrawn="1"/>
        </p:nvSpPr>
        <p:spPr>
          <a:xfrm>
            <a:off x="688258" y="678426"/>
            <a:ext cx="10766323" cy="5525729"/>
          </a:xfrm>
          <a:prstGeom prst="rect">
            <a:avLst/>
          </a:prstGeom>
          <a:solidFill>
            <a:schemeClr val="bg1"/>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E4757700-82F0-06F5-A59D-0420CF3B47BE}"/>
              </a:ext>
            </a:extLst>
          </p:cNvPr>
          <p:cNvCxnSpPr/>
          <p:nvPr userDrawn="1"/>
        </p:nvCxnSpPr>
        <p:spPr>
          <a:xfrm>
            <a:off x="1012723" y="1946787"/>
            <a:ext cx="10117393" cy="0"/>
          </a:xfrm>
          <a:prstGeom prst="line">
            <a:avLst/>
          </a:prstGeom>
          <a:ln w="69850">
            <a:solidFill>
              <a:srgbClr val="910048"/>
            </a:solidFill>
          </a:ln>
        </p:spPr>
        <p:style>
          <a:lnRef idx="1">
            <a:schemeClr val="accent1"/>
          </a:lnRef>
          <a:fillRef idx="0">
            <a:schemeClr val="accent1"/>
          </a:fillRef>
          <a:effectRef idx="0">
            <a:schemeClr val="accent1"/>
          </a:effectRef>
          <a:fontRef idx="minor">
            <a:schemeClr val="tx1"/>
          </a:fontRef>
        </p:style>
      </p:cxnSp>
      <p:sp>
        <p:nvSpPr>
          <p:cNvPr id="2" name="Text Placeholder 6">
            <a:extLst>
              <a:ext uri="{FF2B5EF4-FFF2-40B4-BE49-F238E27FC236}">
                <a16:creationId xmlns:a16="http://schemas.microsoft.com/office/drawing/2014/main" id="{3FF73C56-E245-0C64-E3D0-380E43C41544}"/>
              </a:ext>
            </a:extLst>
          </p:cNvPr>
          <p:cNvSpPr>
            <a:spLocks noGrp="1"/>
          </p:cNvSpPr>
          <p:nvPr>
            <p:ph type="body" sz="quarter" idx="10"/>
          </p:nvPr>
        </p:nvSpPr>
        <p:spPr>
          <a:xfrm>
            <a:off x="2241985" y="2713703"/>
            <a:ext cx="7177087" cy="1936953"/>
          </a:xfrm>
          <a:prstGeom prst="rect">
            <a:avLst/>
          </a:prstGeom>
        </p:spPr>
        <p:txBody>
          <a:bodyPr/>
          <a:lstStyle>
            <a:lvl1pPr>
              <a:buClr>
                <a:srgbClr val="002D72"/>
              </a:buCl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B909F1-B12C-815C-3FF8-1423E7741737}"/>
              </a:ext>
            </a:extLst>
          </p:cNvPr>
          <p:cNvSpPr>
            <a:spLocks noGrp="1"/>
          </p:cNvSpPr>
          <p:nvPr>
            <p:ph type="body" sz="quarter" idx="11" hasCustomPrompt="1"/>
          </p:nvPr>
        </p:nvSpPr>
        <p:spPr>
          <a:xfrm>
            <a:off x="2757921" y="1064036"/>
            <a:ext cx="6145213" cy="806450"/>
          </a:xfrm>
          <a:prstGeom prst="rect">
            <a:avLst/>
          </a:prstGeom>
        </p:spPr>
        <p:txBody>
          <a:bodyPr/>
          <a:lstStyle>
            <a:lvl1pPr marL="0" indent="0" algn="ctr">
              <a:buNone/>
              <a:defRPr sz="4000">
                <a:latin typeface="+mj-lt"/>
              </a:defRPr>
            </a:lvl1pPr>
          </a:lstStyle>
          <a:p>
            <a:pPr lvl="0"/>
            <a:r>
              <a:rPr lang="en-US"/>
              <a:t>Slide Title</a:t>
            </a:r>
          </a:p>
        </p:txBody>
      </p:sp>
    </p:spTree>
    <p:extLst>
      <p:ext uri="{BB962C8B-B14F-4D97-AF65-F5344CB8AC3E}">
        <p14:creationId xmlns:p14="http://schemas.microsoft.com/office/powerpoint/2010/main" val="1994568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27E8BF2E-239F-0A4A-80AC-CA02B308E8C9}"/>
              </a:ext>
            </a:extLst>
          </p:cNvPr>
          <p:cNvSpPr>
            <a:spLocks noGrp="1"/>
          </p:cNvSpPr>
          <p:nvPr>
            <p:ph type="sldNum" sz="quarter" idx="4"/>
          </p:nvPr>
        </p:nvSpPr>
        <p:spPr>
          <a:xfrm>
            <a:off x="9266582" y="6356350"/>
            <a:ext cx="2743200" cy="365125"/>
          </a:xfrm>
          <a:prstGeom prst="rect">
            <a:avLst/>
          </a:prstGeom>
        </p:spPr>
        <p:txBody>
          <a:bodyPr/>
          <a:lstStyle>
            <a:lvl1pPr algn="r">
              <a:defRPr sz="1400" b="0" i="0">
                <a:solidFill>
                  <a:schemeClr val="bg1">
                    <a:lumMod val="50000"/>
                  </a:schemeClr>
                </a:solidFill>
                <a:latin typeface="Arial" panose="020B0604020202020204" pitchFamily="34" charset="0"/>
                <a:cs typeface="Arial" panose="020B0604020202020204" pitchFamily="34" charset="0"/>
              </a:defRPr>
            </a:lvl1pPr>
          </a:lstStyle>
          <a:p>
            <a:fld id="{48CB8F98-32D9-9E4F-BAC9-49610775ED25}" type="slidenum">
              <a:rPr lang="en-US" smtClean="0"/>
              <a:pPr/>
              <a:t>‹#›</a:t>
            </a:fld>
            <a:endParaRPr lang="en-US"/>
          </a:p>
        </p:txBody>
      </p:sp>
    </p:spTree>
    <p:extLst>
      <p:ext uri="{BB962C8B-B14F-4D97-AF65-F5344CB8AC3E}">
        <p14:creationId xmlns:p14="http://schemas.microsoft.com/office/powerpoint/2010/main" val="1686055354"/>
      </p:ext>
    </p:extLst>
  </p:cSld>
  <p:clrMap bg1="lt1" tx1="dk1" bg2="lt2" tx2="dk2" accent1="accent1" accent2="accent2" accent3="accent3" accent4="accent4" accent5="accent5" accent6="accent6" hlink="hlink" folHlink="folHlink"/>
  <p:sldLayoutIdLst>
    <p:sldLayoutId id="2147483682" r:id="rId1"/>
    <p:sldLayoutId id="2147483684" r:id="rId2"/>
    <p:sldLayoutId id="2147483685" r:id="rId3"/>
    <p:sldLayoutId id="2147483686" r:id="rId4"/>
    <p:sldLayoutId id="2147483694" r:id="rId5"/>
    <p:sldLayoutId id="2147483695" r:id="rId6"/>
    <p:sldLayoutId id="2147483696" r:id="rId7"/>
    <p:sldLayoutId id="2147483697" r:id="rId8"/>
    <p:sldLayoutId id="2147483698" r:id="rId9"/>
    <p:sldLayoutId id="2147483699" r:id="rId10"/>
    <p:sldLayoutId id="2147483653" r:id="rId11"/>
    <p:sldLayoutId id="2147483655" r:id="rId12"/>
    <p:sldLayoutId id="2147483656" r:id="rId13"/>
    <p:sldLayoutId id="2147483659" r:id="rId14"/>
    <p:sldLayoutId id="2147483660" r:id="rId15"/>
    <p:sldLayoutId id="2147483665" r:id="rId16"/>
    <p:sldLayoutId id="2147483666" r:id="rId17"/>
    <p:sldLayoutId id="2147483687" r:id="rId18"/>
    <p:sldLayoutId id="2147483688" r:id="rId19"/>
    <p:sldLayoutId id="2147483650" r:id="rId20"/>
    <p:sldLayoutId id="2147483683" r:id="rId21"/>
    <p:sldLayoutId id="2147483689" r:id="rId22"/>
    <p:sldLayoutId id="2147483690" r:id="rId23"/>
    <p:sldLayoutId id="2147483691" r:id="rId24"/>
    <p:sldLayoutId id="2147483692" r:id="rId25"/>
    <p:sldLayoutId id="2147483693" r:id="rId26"/>
    <p:sldLayoutId id="2147483679" r:id="rId27"/>
  </p:sldLayoutIdLst>
  <p:txStyles>
    <p:titleStyle>
      <a:lvl1pPr algn="l" defTabSz="914400" rtl="0" eaLnBrk="1" latinLnBrk="0" hangingPunct="1">
        <a:lnSpc>
          <a:spcPct val="90000"/>
        </a:lnSpc>
        <a:spcBef>
          <a:spcPct val="0"/>
        </a:spcBef>
        <a:buNone/>
        <a:defRPr sz="4400" kern="1200">
          <a:solidFill>
            <a:srgbClr val="0072BC"/>
          </a:solidFill>
          <a:latin typeface="Oswa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1C90248-A938-02DA-DE4E-D6F196A0534A}"/>
              </a:ext>
            </a:extLst>
          </p:cNvPr>
          <p:cNvSpPr>
            <a:spLocks noGrp="1"/>
          </p:cNvSpPr>
          <p:nvPr>
            <p:ph type="title"/>
          </p:nvPr>
        </p:nvSpPr>
        <p:spPr>
          <a:xfrm>
            <a:off x="271669" y="4314221"/>
            <a:ext cx="11430000" cy="749735"/>
          </a:xfrm>
        </p:spPr>
        <p:txBody>
          <a:bodyPr lIns="91440" tIns="45720" rIns="91440" bIns="45720" anchor="t"/>
          <a:lstStyle/>
          <a:p>
            <a:r>
              <a:rPr lang="en-US" sz="3600"/>
              <a:t>Request for Standards Review:</a:t>
            </a:r>
            <a:br>
              <a:rPr lang="en-US" sz="3600"/>
            </a:br>
            <a:r>
              <a:rPr lang="en-US" sz="3600"/>
              <a:t>Arizona Professional Teaching Standards</a:t>
            </a:r>
            <a:br>
              <a:rPr lang="en-US" sz="3600"/>
            </a:br>
            <a:endParaRPr lang="en-US" sz="3600"/>
          </a:p>
        </p:txBody>
      </p:sp>
      <p:sp>
        <p:nvSpPr>
          <p:cNvPr id="7" name="Text Placeholder 6">
            <a:extLst>
              <a:ext uri="{FF2B5EF4-FFF2-40B4-BE49-F238E27FC236}">
                <a16:creationId xmlns:a16="http://schemas.microsoft.com/office/drawing/2014/main" id="{265DFFBE-04CD-78E8-03C4-0B6BA96A39C4}"/>
              </a:ext>
            </a:extLst>
          </p:cNvPr>
          <p:cNvSpPr>
            <a:spLocks noGrp="1"/>
          </p:cNvSpPr>
          <p:nvPr>
            <p:ph type="body" sz="quarter" idx="11"/>
          </p:nvPr>
        </p:nvSpPr>
        <p:spPr>
          <a:xfrm>
            <a:off x="367340" y="5851300"/>
            <a:ext cx="4347535" cy="404968"/>
          </a:xfrm>
        </p:spPr>
        <p:txBody>
          <a:bodyPr lIns="91440" tIns="45720" rIns="91440" bIns="45720" anchor="t"/>
          <a:lstStyle/>
          <a:p>
            <a:r>
              <a:rPr lang="en-US" sz="2000">
                <a:solidFill>
                  <a:schemeClr val="bg1">
                    <a:lumMod val="95000"/>
                    <a:alpha val="64999"/>
                  </a:schemeClr>
                </a:solidFill>
              </a:rPr>
              <a:t>Sid Bailey, Associate Superintendent</a:t>
            </a:r>
            <a:br>
              <a:rPr lang="en-US" sz="2000">
                <a:solidFill>
                  <a:schemeClr val="bg1">
                    <a:lumMod val="95000"/>
                    <a:alpha val="64999"/>
                  </a:schemeClr>
                </a:solidFill>
              </a:rPr>
            </a:br>
            <a:r>
              <a:rPr lang="en-US" sz="2000">
                <a:solidFill>
                  <a:schemeClr val="bg1">
                    <a:lumMod val="95000"/>
                    <a:alpha val="64999"/>
                  </a:schemeClr>
                </a:solidFill>
              </a:rPr>
              <a:t>Arizona Educator Leadership</a:t>
            </a:r>
          </a:p>
        </p:txBody>
      </p:sp>
    </p:spTree>
    <p:extLst>
      <p:ext uri="{BB962C8B-B14F-4D97-AF65-F5344CB8AC3E}">
        <p14:creationId xmlns:p14="http://schemas.microsoft.com/office/powerpoint/2010/main" val="37908251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3BBD7-711E-81EF-A230-5C1DF5D74EAC}"/>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F69ECD85-BA03-37F2-A217-8F6E0DD7A898}"/>
              </a:ext>
            </a:extLst>
          </p:cNvPr>
          <p:cNvSpPr>
            <a:spLocks noGrp="1"/>
          </p:cNvSpPr>
          <p:nvPr>
            <p:ph type="body" sz="quarter" idx="11"/>
          </p:nvPr>
        </p:nvSpPr>
        <p:spPr>
          <a:xfrm>
            <a:off x="1089746" y="2291725"/>
            <a:ext cx="10195026" cy="1936953"/>
          </a:xfrm>
        </p:spPr>
        <p:txBody>
          <a:bodyPr/>
          <a:lstStyle/>
          <a:p>
            <a:pPr lvl="1"/>
            <a:endParaRPr lang="en-US"/>
          </a:p>
          <a:p>
            <a:endParaRPr lang="en-US"/>
          </a:p>
        </p:txBody>
      </p:sp>
      <p:sp>
        <p:nvSpPr>
          <p:cNvPr id="4" name="Text Placeholder 3">
            <a:extLst>
              <a:ext uri="{FF2B5EF4-FFF2-40B4-BE49-F238E27FC236}">
                <a16:creationId xmlns:a16="http://schemas.microsoft.com/office/drawing/2014/main" id="{56F26733-A92C-F21E-4373-3326B989EF25}"/>
              </a:ext>
            </a:extLst>
          </p:cNvPr>
          <p:cNvSpPr>
            <a:spLocks noGrp="1"/>
          </p:cNvSpPr>
          <p:nvPr>
            <p:ph type="body" sz="quarter" idx="10"/>
          </p:nvPr>
        </p:nvSpPr>
        <p:spPr>
          <a:xfrm>
            <a:off x="980552" y="1218435"/>
            <a:ext cx="6145213" cy="806450"/>
          </a:xfrm>
        </p:spPr>
        <p:txBody>
          <a:bodyPr/>
          <a:lstStyle/>
          <a:p>
            <a:r>
              <a:rPr lang="en-US">
                <a:effectLst>
                  <a:outerShdw blurRad="38100" dist="38100" dir="2700000" algn="tl">
                    <a:srgbClr val="000000">
                      <a:alpha val="43137"/>
                    </a:srgbClr>
                  </a:outerShdw>
                </a:effectLst>
              </a:rPr>
              <a:t>Questions from October</a:t>
            </a:r>
          </a:p>
        </p:txBody>
      </p:sp>
      <p:pic>
        <p:nvPicPr>
          <p:cNvPr id="5" name="Picture 4" descr="A logo with a star and a flame&#10;&#10;AI-generated content may be incorrect.">
            <a:extLst>
              <a:ext uri="{FF2B5EF4-FFF2-40B4-BE49-F238E27FC236}">
                <a16:creationId xmlns:a16="http://schemas.microsoft.com/office/drawing/2014/main" id="{A93A8D60-D3A4-6D2E-D9A0-D79851023C3F}"/>
              </a:ext>
            </a:extLst>
          </p:cNvPr>
          <p:cNvPicPr>
            <a:picLocks noChangeAspect="1"/>
          </p:cNvPicPr>
          <p:nvPr/>
        </p:nvPicPr>
        <p:blipFill>
          <a:blip r:embed="rId3"/>
          <a:stretch>
            <a:fillRect/>
          </a:stretch>
        </p:blipFill>
        <p:spPr>
          <a:xfrm>
            <a:off x="10244538" y="862716"/>
            <a:ext cx="924800" cy="924800"/>
          </a:xfrm>
          <a:prstGeom prst="rect">
            <a:avLst/>
          </a:prstGeom>
        </p:spPr>
      </p:pic>
      <p:sp>
        <p:nvSpPr>
          <p:cNvPr id="2" name="Text Placeholder 2">
            <a:extLst>
              <a:ext uri="{FF2B5EF4-FFF2-40B4-BE49-F238E27FC236}">
                <a16:creationId xmlns:a16="http://schemas.microsoft.com/office/drawing/2014/main" id="{469F17E4-C2B4-C8CC-2317-7A3FD6449BB4}"/>
              </a:ext>
            </a:extLst>
          </p:cNvPr>
          <p:cNvSpPr txBox="1">
            <a:spLocks/>
          </p:cNvSpPr>
          <p:nvPr/>
        </p:nvSpPr>
        <p:spPr>
          <a:xfrm>
            <a:off x="786714" y="2291725"/>
            <a:ext cx="10643286" cy="1936953"/>
          </a:xfrm>
          <a:prstGeom prst="rect">
            <a:avLst/>
          </a:prstGeom>
        </p:spPr>
        <p:txBody>
          <a:bodyPr/>
          <a:lstStyle>
            <a:lvl1pPr marL="228600" indent="-228600" algn="l" defTabSz="914400" rtl="0" eaLnBrk="1" latinLnBrk="0" hangingPunct="1">
              <a:lnSpc>
                <a:spcPct val="90000"/>
              </a:lnSpc>
              <a:spcBef>
                <a:spcPts val="1000"/>
              </a:spcBef>
              <a:buClr>
                <a:srgbClr val="002D72"/>
              </a:buClr>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a:latin typeface="+mn-lt"/>
              </a:rPr>
              <a:t>What will be the charge of the Stakeholder Working Group for the Professional Teaching Standards?</a:t>
            </a:r>
          </a:p>
          <a:p>
            <a:pPr lvl="1">
              <a:buFont typeface="Wingdings" panose="05000000000000000000" pitchFamily="2" charset="2"/>
              <a:buChar char="§"/>
            </a:pPr>
            <a:r>
              <a:rPr lang="en-US">
                <a:latin typeface="+mn-lt"/>
              </a:rPr>
              <a:t>The charge of the working group will be to review the current Arizona Professional Teaching Standards and align them with Executive Order 14151.</a:t>
            </a:r>
          </a:p>
          <a:p>
            <a:pPr lvl="1"/>
            <a:endParaRPr lang="en-US" sz="2800">
              <a:latin typeface="+mn-lt"/>
            </a:endParaRPr>
          </a:p>
          <a:p>
            <a:endParaRPr lang="en-US" sz="3200">
              <a:latin typeface="+mn-lt"/>
            </a:endParaRPr>
          </a:p>
        </p:txBody>
      </p:sp>
    </p:spTree>
    <p:extLst>
      <p:ext uri="{BB962C8B-B14F-4D97-AF65-F5344CB8AC3E}">
        <p14:creationId xmlns:p14="http://schemas.microsoft.com/office/powerpoint/2010/main" val="3433975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C62079-6954-17AD-C9BE-D926C5414BAD}"/>
            </a:ext>
          </a:extLst>
        </p:cNvPr>
        <p:cNvGrpSpPr/>
        <p:nvPr/>
      </p:nvGrpSpPr>
      <p:grpSpPr>
        <a:xfrm>
          <a:off x="0" y="0"/>
          <a:ext cx="0" cy="0"/>
          <a:chOff x="0" y="0"/>
          <a:chExt cx="0" cy="0"/>
        </a:xfrm>
      </p:grpSpPr>
      <p:pic>
        <p:nvPicPr>
          <p:cNvPr id="5" name="Picture 4" descr="A logo with a star and a flame&#10;&#10;AI-generated content may be incorrect.">
            <a:extLst>
              <a:ext uri="{FF2B5EF4-FFF2-40B4-BE49-F238E27FC236}">
                <a16:creationId xmlns:a16="http://schemas.microsoft.com/office/drawing/2014/main" id="{8C39BC61-8AF4-47A3-7E7D-5DF31487ACED}"/>
              </a:ext>
            </a:extLst>
          </p:cNvPr>
          <p:cNvPicPr>
            <a:picLocks noChangeAspect="1"/>
          </p:cNvPicPr>
          <p:nvPr/>
        </p:nvPicPr>
        <p:blipFill>
          <a:blip r:embed="rId3"/>
          <a:stretch>
            <a:fillRect/>
          </a:stretch>
        </p:blipFill>
        <p:spPr>
          <a:xfrm>
            <a:off x="10244538" y="862716"/>
            <a:ext cx="924800" cy="924800"/>
          </a:xfrm>
          <a:prstGeom prst="rect">
            <a:avLst/>
          </a:prstGeom>
        </p:spPr>
      </p:pic>
      <p:sp>
        <p:nvSpPr>
          <p:cNvPr id="11" name="Text Placeholder 10">
            <a:extLst>
              <a:ext uri="{FF2B5EF4-FFF2-40B4-BE49-F238E27FC236}">
                <a16:creationId xmlns:a16="http://schemas.microsoft.com/office/drawing/2014/main" id="{207CABF6-063F-CD8A-4FD7-952DD4B1F966}"/>
              </a:ext>
            </a:extLst>
          </p:cNvPr>
          <p:cNvSpPr>
            <a:spLocks noGrp="1"/>
          </p:cNvSpPr>
          <p:nvPr>
            <p:ph type="body" sz="quarter" idx="10"/>
          </p:nvPr>
        </p:nvSpPr>
        <p:spPr>
          <a:xfrm>
            <a:off x="884907" y="1972990"/>
            <a:ext cx="10422186" cy="806450"/>
          </a:xfrm>
        </p:spPr>
        <p:txBody>
          <a:bodyPr/>
          <a:lstStyle/>
          <a:p>
            <a:pPr marL="342900" indent="-342900">
              <a:buFont typeface="Arial" panose="020B0604020202020204" pitchFamily="34" charset="0"/>
              <a:buChar char="•"/>
            </a:pPr>
            <a:r>
              <a:rPr lang="en-US" sz="2400" b="1">
                <a:latin typeface="+mn-lt"/>
              </a:rPr>
              <a:t>How will the Stakeholder Group be selected and constructed?</a:t>
            </a:r>
          </a:p>
          <a:p>
            <a:pPr lvl="1">
              <a:buFont typeface="Wingdings" panose="05000000000000000000" pitchFamily="2" charset="2"/>
              <a:buChar char="§"/>
            </a:pPr>
            <a:r>
              <a:rPr lang="en-US" sz="1800">
                <a:latin typeface="+mn-lt"/>
              </a:rPr>
              <a:t>ADE will send a call for recommendations to County Superintendents, LEA Superintendents, and Educator Preparation Program contacts in Arizona</a:t>
            </a:r>
          </a:p>
          <a:p>
            <a:pPr lvl="1">
              <a:buFont typeface="Wingdings" panose="05000000000000000000" pitchFamily="2" charset="2"/>
              <a:buChar char="§"/>
            </a:pPr>
            <a:r>
              <a:rPr lang="en-US" sz="1800">
                <a:latin typeface="+mn-lt"/>
              </a:rPr>
              <a:t>The Professional Standards Working Group will consist of at least the following members: </a:t>
            </a:r>
            <a:br>
              <a:rPr lang="en-US" sz="2000">
                <a:latin typeface="+mn-lt"/>
              </a:rPr>
            </a:br>
            <a:endParaRPr lang="en-US" sz="2000">
              <a:latin typeface="+mn-lt"/>
            </a:endParaRPr>
          </a:p>
          <a:p>
            <a:pPr lvl="1">
              <a:buFont typeface="Wingdings" panose="05000000000000000000" pitchFamily="2" charset="2"/>
              <a:buChar char="§"/>
            </a:pPr>
            <a:endParaRPr lang="en-US" sz="2000">
              <a:latin typeface="+mn-lt"/>
            </a:endParaRPr>
          </a:p>
          <a:p>
            <a:pPr lvl="1">
              <a:buFont typeface="Wingdings" panose="05000000000000000000" pitchFamily="2" charset="2"/>
              <a:buChar char="§"/>
            </a:pPr>
            <a:endParaRPr lang="en-US" sz="2000">
              <a:latin typeface="+mn-lt"/>
            </a:endParaRPr>
          </a:p>
          <a:p>
            <a:pPr lvl="1">
              <a:buFont typeface="Wingdings" panose="05000000000000000000" pitchFamily="2" charset="2"/>
              <a:buChar char="§"/>
            </a:pPr>
            <a:endParaRPr lang="en-US" sz="2000">
              <a:latin typeface="+mn-lt"/>
            </a:endParaRPr>
          </a:p>
          <a:p>
            <a:pPr marL="457200" lvl="1" indent="0">
              <a:buNone/>
            </a:pPr>
            <a:endParaRPr lang="en-US" sz="2000">
              <a:latin typeface="+mn-lt"/>
            </a:endParaRPr>
          </a:p>
          <a:p>
            <a:pPr lvl="1">
              <a:buFont typeface="Wingdings" panose="05000000000000000000" pitchFamily="2" charset="2"/>
              <a:buChar char="§"/>
            </a:pPr>
            <a:endParaRPr lang="en-US" sz="2000">
              <a:latin typeface="+mn-lt"/>
            </a:endParaRPr>
          </a:p>
          <a:p>
            <a:pPr lvl="1">
              <a:buFont typeface="Wingdings" panose="05000000000000000000" pitchFamily="2" charset="2"/>
              <a:buChar char="§"/>
            </a:pPr>
            <a:endParaRPr lang="en-US" sz="2000">
              <a:latin typeface="+mn-lt"/>
            </a:endParaRPr>
          </a:p>
        </p:txBody>
      </p:sp>
      <p:sp>
        <p:nvSpPr>
          <p:cNvPr id="12" name="Text Placeholder 3">
            <a:extLst>
              <a:ext uri="{FF2B5EF4-FFF2-40B4-BE49-F238E27FC236}">
                <a16:creationId xmlns:a16="http://schemas.microsoft.com/office/drawing/2014/main" id="{2FA8878A-FDED-378F-B3CC-DF6475C3BEB6}"/>
              </a:ext>
            </a:extLst>
          </p:cNvPr>
          <p:cNvSpPr txBox="1">
            <a:spLocks/>
          </p:cNvSpPr>
          <p:nvPr/>
        </p:nvSpPr>
        <p:spPr>
          <a:xfrm>
            <a:off x="884907" y="1166540"/>
            <a:ext cx="6145213" cy="806450"/>
          </a:xfrm>
          <a:prstGeom prst="rect">
            <a:avLst/>
          </a:prstGeom>
        </p:spPr>
        <p:txBody>
          <a:bodyPr/>
          <a:lstStyle>
            <a:lvl1pPr marL="228600" indent="-228600" algn="l" defTabSz="914400" rtl="0" eaLnBrk="1" latinLnBrk="0" hangingPunct="1">
              <a:lnSpc>
                <a:spcPct val="90000"/>
              </a:lnSpc>
              <a:spcBef>
                <a:spcPts val="1000"/>
              </a:spcBef>
              <a:buClr>
                <a:srgbClr val="002D72"/>
              </a:buClr>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4000">
                <a:effectLst>
                  <a:outerShdw blurRad="38100" dist="38100" dir="2700000" algn="tl">
                    <a:srgbClr val="000000">
                      <a:alpha val="43137"/>
                    </a:srgbClr>
                  </a:outerShdw>
                </a:effectLst>
                <a:latin typeface="+mj-lt"/>
              </a:rPr>
              <a:t>Questions from October</a:t>
            </a:r>
          </a:p>
        </p:txBody>
      </p:sp>
      <p:graphicFrame>
        <p:nvGraphicFramePr>
          <p:cNvPr id="2" name="Table 1">
            <a:extLst>
              <a:ext uri="{FF2B5EF4-FFF2-40B4-BE49-F238E27FC236}">
                <a16:creationId xmlns:a16="http://schemas.microsoft.com/office/drawing/2014/main" id="{816F558E-21DE-8766-7A1B-1024662234B9}"/>
              </a:ext>
            </a:extLst>
          </p:cNvPr>
          <p:cNvGraphicFramePr>
            <a:graphicFrameLocks noGrp="1"/>
          </p:cNvGraphicFramePr>
          <p:nvPr>
            <p:extLst>
              <p:ext uri="{D42A27DB-BD31-4B8C-83A1-F6EECF244321}">
                <p14:modId xmlns:p14="http://schemas.microsoft.com/office/powerpoint/2010/main" val="2338952955"/>
              </p:ext>
            </p:extLst>
          </p:nvPr>
        </p:nvGraphicFramePr>
        <p:xfrm>
          <a:off x="1246206" y="3429000"/>
          <a:ext cx="9699588" cy="2480724"/>
        </p:xfrm>
        <a:graphic>
          <a:graphicData uri="http://schemas.openxmlformats.org/drawingml/2006/table">
            <a:tbl>
              <a:tblPr firstRow="1" bandRow="1">
                <a:tableStyleId>{5C22544A-7EE6-4342-B048-85BDC9FD1C3A}</a:tableStyleId>
              </a:tblPr>
              <a:tblGrid>
                <a:gridCol w="1331089">
                  <a:extLst>
                    <a:ext uri="{9D8B030D-6E8A-4147-A177-3AD203B41FA5}">
                      <a16:colId xmlns:a16="http://schemas.microsoft.com/office/drawing/2014/main" val="1253444888"/>
                    </a:ext>
                  </a:extLst>
                </a:gridCol>
                <a:gridCol w="1377387">
                  <a:extLst>
                    <a:ext uri="{9D8B030D-6E8A-4147-A177-3AD203B41FA5}">
                      <a16:colId xmlns:a16="http://schemas.microsoft.com/office/drawing/2014/main" val="250294672"/>
                    </a:ext>
                  </a:extLst>
                </a:gridCol>
                <a:gridCol w="1400537">
                  <a:extLst>
                    <a:ext uri="{9D8B030D-6E8A-4147-A177-3AD203B41FA5}">
                      <a16:colId xmlns:a16="http://schemas.microsoft.com/office/drawing/2014/main" val="486660341"/>
                    </a:ext>
                  </a:extLst>
                </a:gridCol>
                <a:gridCol w="1551007">
                  <a:extLst>
                    <a:ext uri="{9D8B030D-6E8A-4147-A177-3AD203B41FA5}">
                      <a16:colId xmlns:a16="http://schemas.microsoft.com/office/drawing/2014/main" val="3550045759"/>
                    </a:ext>
                  </a:extLst>
                </a:gridCol>
                <a:gridCol w="2083443">
                  <a:extLst>
                    <a:ext uri="{9D8B030D-6E8A-4147-A177-3AD203B41FA5}">
                      <a16:colId xmlns:a16="http://schemas.microsoft.com/office/drawing/2014/main" val="3358112912"/>
                    </a:ext>
                  </a:extLst>
                </a:gridCol>
                <a:gridCol w="1956125">
                  <a:extLst>
                    <a:ext uri="{9D8B030D-6E8A-4147-A177-3AD203B41FA5}">
                      <a16:colId xmlns:a16="http://schemas.microsoft.com/office/drawing/2014/main" val="4160207"/>
                    </a:ext>
                  </a:extLst>
                </a:gridCol>
              </a:tblGrid>
              <a:tr h="201244">
                <a:tc>
                  <a:txBody>
                    <a:bodyPr/>
                    <a:lstStyle/>
                    <a:p>
                      <a:pPr algn="ctr"/>
                      <a:r>
                        <a:rPr lang="en-US" sz="1250" dirty="0">
                          <a:effectLst>
                            <a:outerShdw blurRad="38100" dist="38100" dir="2700000" algn="tl">
                              <a:srgbClr val="000000">
                                <a:alpha val="43137"/>
                              </a:srgbClr>
                            </a:outerShdw>
                          </a:effectLst>
                        </a:rPr>
                        <a:t>2 Elementary Teachers</a:t>
                      </a:r>
                    </a:p>
                  </a:txBody>
                  <a:tcPr/>
                </a:tc>
                <a:tc>
                  <a:txBody>
                    <a:bodyPr/>
                    <a:lstStyle/>
                    <a:p>
                      <a:pPr algn="ctr"/>
                      <a:r>
                        <a:rPr lang="en-US" sz="1250" dirty="0">
                          <a:effectLst>
                            <a:outerShdw blurRad="38100" dist="38100" dir="2700000" algn="tl">
                              <a:srgbClr val="000000">
                                <a:alpha val="43137"/>
                              </a:srgbClr>
                            </a:outerShdw>
                          </a:effectLst>
                        </a:rPr>
                        <a:t>2 Middle School Teachers</a:t>
                      </a:r>
                    </a:p>
                  </a:txBody>
                  <a:tcPr/>
                </a:tc>
                <a:tc>
                  <a:txBody>
                    <a:bodyPr/>
                    <a:lstStyle/>
                    <a:p>
                      <a:pPr algn="ctr"/>
                      <a:r>
                        <a:rPr lang="en-US" sz="1250" dirty="0">
                          <a:effectLst>
                            <a:outerShdw blurRad="38100" dist="38100" dir="2700000" algn="tl">
                              <a:srgbClr val="000000">
                                <a:alpha val="43137"/>
                              </a:srgbClr>
                            </a:outerShdw>
                          </a:effectLst>
                        </a:rPr>
                        <a:t>2 High School Teachers</a:t>
                      </a:r>
                    </a:p>
                  </a:txBody>
                  <a:tcPr/>
                </a:tc>
                <a:tc>
                  <a:txBody>
                    <a:bodyPr/>
                    <a:lstStyle/>
                    <a:p>
                      <a:pPr algn="ctr"/>
                      <a:r>
                        <a:rPr lang="en-US" sz="1250" dirty="0">
                          <a:effectLst>
                            <a:outerShdw blurRad="38100" dist="38100" dir="2700000" algn="tl">
                              <a:srgbClr val="000000">
                                <a:alpha val="43137"/>
                              </a:srgbClr>
                            </a:outerShdw>
                          </a:effectLst>
                        </a:rPr>
                        <a:t>2 School Administrators</a:t>
                      </a:r>
                    </a:p>
                  </a:txBody>
                  <a:tcPr/>
                </a:tc>
                <a:tc>
                  <a:txBody>
                    <a:bodyPr/>
                    <a:lstStyle/>
                    <a:p>
                      <a:pPr algn="ctr"/>
                      <a:r>
                        <a:rPr lang="en-US" sz="1250" dirty="0">
                          <a:effectLst>
                            <a:outerShdw blurRad="38100" dist="38100" dir="2700000" algn="tl">
                              <a:srgbClr val="000000">
                                <a:alpha val="43137"/>
                              </a:srgbClr>
                            </a:outerShdw>
                          </a:effectLst>
                        </a:rPr>
                        <a:t>3-6 Representatives from Educator Preparation Programs</a:t>
                      </a:r>
                    </a:p>
                  </a:txBody>
                  <a:tcPr/>
                </a:tc>
                <a:tc>
                  <a:txBody>
                    <a:bodyPr/>
                    <a:lstStyle/>
                    <a:p>
                      <a:pPr algn="ctr"/>
                      <a:r>
                        <a:rPr lang="en-US" sz="1250" dirty="0">
                          <a:effectLst>
                            <a:outerShdw blurRad="38100" dist="38100" dir="2700000" algn="tl">
                              <a:srgbClr val="000000">
                                <a:alpha val="43137"/>
                              </a:srgbClr>
                            </a:outerShdw>
                          </a:effectLst>
                        </a:rPr>
                        <a:t>2-4 Parent Representatives</a:t>
                      </a:r>
                    </a:p>
                  </a:txBody>
                  <a:tcPr/>
                </a:tc>
                <a:extLst>
                  <a:ext uri="{0D108BD9-81ED-4DB2-BD59-A6C34878D82A}">
                    <a16:rowId xmlns:a16="http://schemas.microsoft.com/office/drawing/2014/main" val="2786014423"/>
                  </a:ext>
                </a:extLst>
              </a:tr>
              <a:tr h="605928">
                <a:tc>
                  <a:txBody>
                    <a:bodyPr/>
                    <a:lstStyle/>
                    <a:p>
                      <a:r>
                        <a:rPr lang="en-US" sz="1450" dirty="0"/>
                        <a:t>1 District</a:t>
                      </a:r>
                    </a:p>
                  </a:txBody>
                  <a:tcPr/>
                </a:tc>
                <a:tc>
                  <a:txBody>
                    <a:bodyPr/>
                    <a:lstStyle/>
                    <a:p>
                      <a:r>
                        <a:rPr lang="en-US" sz="1450" dirty="0"/>
                        <a:t>1 District</a:t>
                      </a:r>
                    </a:p>
                  </a:txBody>
                  <a:tcPr/>
                </a:tc>
                <a:tc>
                  <a:txBody>
                    <a:bodyPr/>
                    <a:lstStyle/>
                    <a:p>
                      <a:r>
                        <a:rPr lang="en-US" sz="1450" dirty="0"/>
                        <a:t>1 District</a:t>
                      </a:r>
                    </a:p>
                  </a:txBody>
                  <a:tcPr/>
                </a:tc>
                <a:tc>
                  <a:txBody>
                    <a:bodyPr/>
                    <a:lstStyle/>
                    <a:p>
                      <a:r>
                        <a:rPr lang="en-US" sz="1450" dirty="0"/>
                        <a:t>1 District</a:t>
                      </a:r>
                    </a:p>
                  </a:txBody>
                  <a:tcPr/>
                </a:tc>
                <a:tc>
                  <a:txBody>
                    <a:bodyPr/>
                    <a:lstStyle/>
                    <a:p>
                      <a:r>
                        <a:rPr lang="en-US" sz="1450" dirty="0"/>
                        <a:t>1-2 Members from state universities</a:t>
                      </a:r>
                    </a:p>
                  </a:txBody>
                  <a:tcPr/>
                </a:tc>
                <a:tc>
                  <a:txBody>
                    <a:bodyPr/>
                    <a:lstStyle/>
                    <a:p>
                      <a:r>
                        <a:rPr lang="en-US" sz="1450" dirty="0"/>
                        <a:t>1-2 Parent(s) from Elementary</a:t>
                      </a:r>
                    </a:p>
                  </a:txBody>
                  <a:tcPr/>
                </a:tc>
                <a:extLst>
                  <a:ext uri="{0D108BD9-81ED-4DB2-BD59-A6C34878D82A}">
                    <a16:rowId xmlns:a16="http://schemas.microsoft.com/office/drawing/2014/main" val="4157749672"/>
                  </a:ext>
                </a:extLst>
              </a:tr>
              <a:tr h="605928">
                <a:tc>
                  <a:txBody>
                    <a:bodyPr/>
                    <a:lstStyle/>
                    <a:p>
                      <a:r>
                        <a:rPr lang="en-US" sz="1450" dirty="0"/>
                        <a:t>1 Charter</a:t>
                      </a:r>
                    </a:p>
                  </a:txBody>
                  <a:tcPr/>
                </a:tc>
                <a:tc>
                  <a:txBody>
                    <a:bodyPr/>
                    <a:lstStyle/>
                    <a:p>
                      <a:r>
                        <a:rPr lang="en-US" sz="1450" dirty="0"/>
                        <a:t>1 Charter</a:t>
                      </a:r>
                    </a:p>
                  </a:txBody>
                  <a:tcPr/>
                </a:tc>
                <a:tc>
                  <a:txBody>
                    <a:bodyPr/>
                    <a:lstStyle/>
                    <a:p>
                      <a:r>
                        <a:rPr lang="en-US" sz="1450" dirty="0"/>
                        <a:t>1 Charter</a:t>
                      </a:r>
                    </a:p>
                  </a:txBody>
                  <a:tcPr/>
                </a:tc>
                <a:tc>
                  <a:txBody>
                    <a:bodyPr/>
                    <a:lstStyle/>
                    <a:p>
                      <a:r>
                        <a:rPr lang="en-US" sz="1450" dirty="0"/>
                        <a:t>1 Charter</a:t>
                      </a:r>
                    </a:p>
                  </a:txBody>
                  <a:tcPr/>
                </a:tc>
                <a:tc>
                  <a:txBody>
                    <a:bodyPr/>
                    <a:lstStyle/>
                    <a:p>
                      <a:r>
                        <a:rPr lang="en-US" sz="1450" dirty="0"/>
                        <a:t>1-2 Members from community colleges</a:t>
                      </a:r>
                    </a:p>
                  </a:txBody>
                  <a:tcPr/>
                </a:tc>
                <a:tc>
                  <a:txBody>
                    <a:bodyPr/>
                    <a:lstStyle/>
                    <a:p>
                      <a:pPr marL="0" marR="0" lvl="0" indent="0" algn="l">
                        <a:lnSpc>
                          <a:spcPct val="100000"/>
                        </a:lnSpc>
                        <a:spcBef>
                          <a:spcPts val="0"/>
                        </a:spcBef>
                        <a:spcAft>
                          <a:spcPts val="0"/>
                        </a:spcAft>
                        <a:buNone/>
                      </a:pPr>
                      <a:r>
                        <a:rPr lang="en-US" sz="1450" b="0" i="0" u="none" strike="noStrike" kern="1200" cap="none" spc="0" normalizeH="0" baseline="0" noProof="0" dirty="0">
                          <a:ln>
                            <a:noFill/>
                          </a:ln>
                          <a:solidFill>
                            <a:srgbClr val="002D72"/>
                          </a:solidFill>
                          <a:effectLst/>
                          <a:uLnTx/>
                          <a:uFillTx/>
                          <a:latin typeface="Arial"/>
                          <a:ea typeface="+mn-ea"/>
                          <a:cs typeface="+mn-cs"/>
                        </a:rPr>
                        <a:t>1-2 Parent(s) from Secondary</a:t>
                      </a:r>
                      <a:endParaRPr kumimoji="0" lang="en-US" sz="1450" b="0" i="0" u="none" strike="noStrike" kern="1200" cap="none" spc="0" normalizeH="0" baseline="0" noProof="0" dirty="0">
                        <a:ln>
                          <a:noFill/>
                        </a:ln>
                        <a:solidFill>
                          <a:srgbClr val="002D72"/>
                        </a:solidFill>
                        <a:effectLst/>
                        <a:uLnTx/>
                        <a:uFillTx/>
                        <a:latin typeface="Arial"/>
                        <a:ea typeface="+mn-ea"/>
                        <a:cs typeface="+mn-cs"/>
                      </a:endParaRPr>
                    </a:p>
                  </a:txBody>
                  <a:tcPr/>
                </a:tc>
                <a:extLst>
                  <a:ext uri="{0D108BD9-81ED-4DB2-BD59-A6C34878D82A}">
                    <a16:rowId xmlns:a16="http://schemas.microsoft.com/office/drawing/2014/main" val="3834029408"/>
                  </a:ext>
                </a:extLst>
              </a:tr>
              <a:tr h="605928">
                <a:tc>
                  <a:txBody>
                    <a:bodyPr/>
                    <a:lstStyle/>
                    <a:p>
                      <a:endParaRPr lang="en-US" sz="1450"/>
                    </a:p>
                  </a:txBody>
                  <a:tcPr/>
                </a:tc>
                <a:tc>
                  <a:txBody>
                    <a:bodyPr/>
                    <a:lstStyle/>
                    <a:p>
                      <a:endParaRPr lang="en-US" sz="1450"/>
                    </a:p>
                  </a:txBody>
                  <a:tcPr/>
                </a:tc>
                <a:tc>
                  <a:txBody>
                    <a:bodyPr/>
                    <a:lstStyle/>
                    <a:p>
                      <a:endParaRPr lang="en-US" sz="1450"/>
                    </a:p>
                  </a:txBody>
                  <a:tcPr/>
                </a:tc>
                <a:tc>
                  <a:txBody>
                    <a:bodyPr/>
                    <a:lstStyle/>
                    <a:p>
                      <a:endParaRPr lang="en-US" sz="1450"/>
                    </a:p>
                  </a:txBody>
                  <a:tcPr/>
                </a:tc>
                <a:tc>
                  <a:txBody>
                    <a:bodyPr/>
                    <a:lstStyle/>
                    <a:p>
                      <a:r>
                        <a:rPr lang="en-US" sz="1450" dirty="0"/>
                        <a:t>1-2 Members from alternative programs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50" b="0" i="0" u="none" strike="noStrike" kern="1200" cap="none" spc="0" normalizeH="0" baseline="0" noProof="0" dirty="0">
                        <a:ln>
                          <a:noFill/>
                        </a:ln>
                        <a:solidFill>
                          <a:srgbClr val="002D72"/>
                        </a:solidFill>
                        <a:effectLst/>
                        <a:uLnTx/>
                        <a:uFillTx/>
                        <a:latin typeface="Arial"/>
                        <a:ea typeface="+mn-ea"/>
                        <a:cs typeface="+mn-cs"/>
                      </a:endParaRPr>
                    </a:p>
                  </a:txBody>
                  <a:tcPr/>
                </a:tc>
                <a:extLst>
                  <a:ext uri="{0D108BD9-81ED-4DB2-BD59-A6C34878D82A}">
                    <a16:rowId xmlns:a16="http://schemas.microsoft.com/office/drawing/2014/main" val="168762006"/>
                  </a:ext>
                </a:extLst>
              </a:tr>
            </a:tbl>
          </a:graphicData>
        </a:graphic>
      </p:graphicFrame>
    </p:spTree>
    <p:extLst>
      <p:ext uri="{BB962C8B-B14F-4D97-AF65-F5344CB8AC3E}">
        <p14:creationId xmlns:p14="http://schemas.microsoft.com/office/powerpoint/2010/main" val="5455286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50AAC-FA57-ADB2-5852-BFB4D5CDE3AE}"/>
            </a:ext>
          </a:extLst>
        </p:cNvPr>
        <p:cNvGrpSpPr/>
        <p:nvPr/>
      </p:nvGrpSpPr>
      <p:grpSpPr>
        <a:xfrm>
          <a:off x="0" y="0"/>
          <a:ext cx="0" cy="0"/>
          <a:chOff x="0" y="0"/>
          <a:chExt cx="0" cy="0"/>
        </a:xfrm>
      </p:grpSpPr>
      <p:pic>
        <p:nvPicPr>
          <p:cNvPr id="5" name="Picture 4" descr="A logo with a star and a flame&#10;&#10;AI-generated content may be incorrect.">
            <a:extLst>
              <a:ext uri="{FF2B5EF4-FFF2-40B4-BE49-F238E27FC236}">
                <a16:creationId xmlns:a16="http://schemas.microsoft.com/office/drawing/2014/main" id="{1CBBBF8B-74BB-494F-0CA6-D728BA1C9C1F}"/>
              </a:ext>
            </a:extLst>
          </p:cNvPr>
          <p:cNvPicPr>
            <a:picLocks noChangeAspect="1"/>
          </p:cNvPicPr>
          <p:nvPr/>
        </p:nvPicPr>
        <p:blipFill>
          <a:blip r:embed="rId3"/>
          <a:stretch>
            <a:fillRect/>
          </a:stretch>
        </p:blipFill>
        <p:spPr>
          <a:xfrm>
            <a:off x="10244538" y="862716"/>
            <a:ext cx="924800" cy="924800"/>
          </a:xfrm>
          <a:prstGeom prst="rect">
            <a:avLst/>
          </a:prstGeom>
        </p:spPr>
      </p:pic>
      <p:sp>
        <p:nvSpPr>
          <p:cNvPr id="11" name="Text Placeholder 10">
            <a:extLst>
              <a:ext uri="{FF2B5EF4-FFF2-40B4-BE49-F238E27FC236}">
                <a16:creationId xmlns:a16="http://schemas.microsoft.com/office/drawing/2014/main" id="{62C9668F-A17D-07E4-B045-7B2EE555A47B}"/>
              </a:ext>
            </a:extLst>
          </p:cNvPr>
          <p:cNvSpPr>
            <a:spLocks noGrp="1"/>
          </p:cNvSpPr>
          <p:nvPr>
            <p:ph type="body" sz="quarter" idx="10"/>
          </p:nvPr>
        </p:nvSpPr>
        <p:spPr>
          <a:xfrm>
            <a:off x="792561" y="1972990"/>
            <a:ext cx="10606877" cy="806450"/>
          </a:xfrm>
        </p:spPr>
        <p:txBody>
          <a:bodyPr/>
          <a:lstStyle/>
          <a:p>
            <a:pPr marL="342900" indent="-342900">
              <a:buFont typeface="Arial" panose="020B0604020202020204" pitchFamily="34" charset="0"/>
              <a:buChar char="•"/>
            </a:pPr>
            <a:r>
              <a:rPr lang="en-US" sz="2800" b="1">
                <a:latin typeface="+mn-lt"/>
              </a:rPr>
              <a:t>How will the Stakeholder Group be selected and constructed?</a:t>
            </a:r>
            <a:endParaRPr lang="en-US" sz="2400">
              <a:latin typeface="+mn-lt"/>
            </a:endParaRPr>
          </a:p>
          <a:p>
            <a:pPr lvl="1">
              <a:buFont typeface="Wingdings" panose="05000000000000000000" pitchFamily="2" charset="2"/>
              <a:buChar char="§"/>
            </a:pPr>
            <a:r>
              <a:rPr lang="en-US" sz="2000">
                <a:latin typeface="+mn-lt"/>
              </a:rPr>
              <a:t>ADE will attempt to have representation from all 15 counties.</a:t>
            </a:r>
          </a:p>
          <a:p>
            <a:pPr lvl="1">
              <a:buFont typeface="Wingdings" panose="05000000000000000000" pitchFamily="2" charset="2"/>
              <a:buChar char="§"/>
            </a:pPr>
            <a:r>
              <a:rPr lang="en-US" sz="2000">
                <a:latin typeface="+mn-lt"/>
              </a:rPr>
              <a:t>ADE will attempt to have representation from Gen Ed, Special Education, and other educator subgroups (i.e., ELL, Gifted and Talented).</a:t>
            </a:r>
          </a:p>
          <a:p>
            <a:pPr lvl="1">
              <a:buFont typeface="Wingdings" panose="05000000000000000000" pitchFamily="2" charset="2"/>
              <a:buChar char="§"/>
            </a:pPr>
            <a:r>
              <a:rPr lang="en-US" sz="2000">
                <a:latin typeface="+mn-lt"/>
              </a:rPr>
              <a:t>ADE will work with key stakeholder groups to gather recommendations for the working group. </a:t>
            </a:r>
          </a:p>
          <a:p>
            <a:pPr lvl="2">
              <a:buFont typeface="Courier New" panose="02070309020205020404" pitchFamily="49" charset="0"/>
              <a:buChar char="o"/>
            </a:pPr>
            <a:r>
              <a:rPr lang="en-US" sz="1600">
                <a:latin typeface="+mn-lt"/>
              </a:rPr>
              <a:t>County Superintendents </a:t>
            </a:r>
          </a:p>
          <a:p>
            <a:pPr lvl="2">
              <a:buFont typeface="Courier New" panose="02070309020205020404" pitchFamily="49" charset="0"/>
              <a:buChar char="o"/>
            </a:pPr>
            <a:r>
              <a:rPr lang="en-US" sz="1600">
                <a:latin typeface="+mn-lt"/>
              </a:rPr>
              <a:t>Arizona School Administrators </a:t>
            </a:r>
          </a:p>
          <a:p>
            <a:pPr lvl="2">
              <a:buFont typeface="Courier New" panose="02070309020205020404" pitchFamily="49" charset="0"/>
              <a:buChar char="o"/>
            </a:pPr>
            <a:r>
              <a:rPr lang="en-US" sz="1600">
                <a:latin typeface="+mn-lt"/>
              </a:rPr>
              <a:t>Arizona Rural School Association </a:t>
            </a:r>
          </a:p>
          <a:p>
            <a:pPr lvl="2">
              <a:buFont typeface="Courier New" panose="02070309020205020404" pitchFamily="49" charset="0"/>
              <a:buChar char="o"/>
            </a:pPr>
            <a:r>
              <a:rPr lang="en-US" sz="1600">
                <a:latin typeface="+mn-lt"/>
              </a:rPr>
              <a:t>Arizona Educators Association </a:t>
            </a:r>
          </a:p>
          <a:p>
            <a:pPr lvl="2">
              <a:buFont typeface="Courier New" panose="02070309020205020404" pitchFamily="49" charset="0"/>
              <a:buChar char="o"/>
            </a:pPr>
            <a:r>
              <a:rPr lang="en-US" sz="1600">
                <a:latin typeface="+mn-lt"/>
              </a:rPr>
              <a:t>AC4/AACTE (Community College ed prep group)  </a:t>
            </a:r>
          </a:p>
          <a:p>
            <a:pPr lvl="2">
              <a:buFont typeface="Courier New" panose="02070309020205020404" pitchFamily="49" charset="0"/>
              <a:buChar char="o"/>
            </a:pPr>
            <a:r>
              <a:rPr lang="en-US" sz="1600">
                <a:latin typeface="+mn-lt"/>
              </a:rPr>
              <a:t>ABOR </a:t>
            </a:r>
          </a:p>
          <a:p>
            <a:pPr lvl="1">
              <a:buFont typeface="Wingdings" panose="05000000000000000000" pitchFamily="2" charset="2"/>
              <a:buChar char="§"/>
            </a:pPr>
            <a:endParaRPr lang="en-US" sz="2000">
              <a:latin typeface="+mn-lt"/>
            </a:endParaRPr>
          </a:p>
          <a:p>
            <a:pPr lvl="1">
              <a:buFont typeface="Wingdings" panose="05000000000000000000" pitchFamily="2" charset="2"/>
              <a:buChar char="§"/>
            </a:pPr>
            <a:endParaRPr lang="en-US">
              <a:latin typeface="+mn-lt"/>
            </a:endParaRPr>
          </a:p>
          <a:p>
            <a:pPr lvl="1">
              <a:buFont typeface="Wingdings" panose="05000000000000000000" pitchFamily="2" charset="2"/>
              <a:buChar char="§"/>
            </a:pPr>
            <a:endParaRPr lang="en-US">
              <a:latin typeface="+mn-lt"/>
            </a:endParaRPr>
          </a:p>
        </p:txBody>
      </p:sp>
      <p:sp>
        <p:nvSpPr>
          <p:cNvPr id="12" name="Text Placeholder 3">
            <a:extLst>
              <a:ext uri="{FF2B5EF4-FFF2-40B4-BE49-F238E27FC236}">
                <a16:creationId xmlns:a16="http://schemas.microsoft.com/office/drawing/2014/main" id="{83B1B083-F0F2-7B58-FAD9-303AACCB8A80}"/>
              </a:ext>
            </a:extLst>
          </p:cNvPr>
          <p:cNvSpPr txBox="1">
            <a:spLocks/>
          </p:cNvSpPr>
          <p:nvPr/>
        </p:nvSpPr>
        <p:spPr>
          <a:xfrm>
            <a:off x="884907" y="1166540"/>
            <a:ext cx="6145213" cy="806450"/>
          </a:xfrm>
          <a:prstGeom prst="rect">
            <a:avLst/>
          </a:prstGeom>
        </p:spPr>
        <p:txBody>
          <a:bodyPr/>
          <a:lstStyle>
            <a:lvl1pPr marL="228600" indent="-228600" algn="l" defTabSz="914400" rtl="0" eaLnBrk="1" latinLnBrk="0" hangingPunct="1">
              <a:lnSpc>
                <a:spcPct val="90000"/>
              </a:lnSpc>
              <a:spcBef>
                <a:spcPts val="1000"/>
              </a:spcBef>
              <a:buClr>
                <a:srgbClr val="002D72"/>
              </a:buClr>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4000">
                <a:effectLst>
                  <a:outerShdw blurRad="38100" dist="38100" dir="2700000" algn="tl">
                    <a:srgbClr val="000000">
                      <a:alpha val="43137"/>
                    </a:srgbClr>
                  </a:outerShdw>
                </a:effectLst>
                <a:latin typeface="+mj-lt"/>
              </a:rPr>
              <a:t>Questions from October</a:t>
            </a:r>
          </a:p>
        </p:txBody>
      </p:sp>
    </p:spTree>
    <p:extLst>
      <p:ext uri="{BB962C8B-B14F-4D97-AF65-F5344CB8AC3E}">
        <p14:creationId xmlns:p14="http://schemas.microsoft.com/office/powerpoint/2010/main" val="1126642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8AFC12-BBF9-DF91-681C-68CFD946A5A8}"/>
            </a:ext>
          </a:extLst>
        </p:cNvPr>
        <p:cNvGrpSpPr/>
        <p:nvPr/>
      </p:nvGrpSpPr>
      <p:grpSpPr>
        <a:xfrm>
          <a:off x="0" y="0"/>
          <a:ext cx="0" cy="0"/>
          <a:chOff x="0" y="0"/>
          <a:chExt cx="0" cy="0"/>
        </a:xfrm>
      </p:grpSpPr>
      <p:pic>
        <p:nvPicPr>
          <p:cNvPr id="5" name="Picture 4" descr="A logo with a star and a flame&#10;&#10;AI-generated content may be incorrect.">
            <a:extLst>
              <a:ext uri="{FF2B5EF4-FFF2-40B4-BE49-F238E27FC236}">
                <a16:creationId xmlns:a16="http://schemas.microsoft.com/office/drawing/2014/main" id="{8E8CAC34-11B9-6BD6-C971-376BC2CB0FA0}"/>
              </a:ext>
            </a:extLst>
          </p:cNvPr>
          <p:cNvPicPr>
            <a:picLocks noChangeAspect="1"/>
          </p:cNvPicPr>
          <p:nvPr/>
        </p:nvPicPr>
        <p:blipFill>
          <a:blip r:embed="rId3"/>
          <a:stretch>
            <a:fillRect/>
          </a:stretch>
        </p:blipFill>
        <p:spPr>
          <a:xfrm>
            <a:off x="10244538" y="862716"/>
            <a:ext cx="924800" cy="924800"/>
          </a:xfrm>
          <a:prstGeom prst="rect">
            <a:avLst/>
          </a:prstGeom>
        </p:spPr>
      </p:pic>
      <p:sp>
        <p:nvSpPr>
          <p:cNvPr id="11" name="Text Placeholder 10">
            <a:extLst>
              <a:ext uri="{FF2B5EF4-FFF2-40B4-BE49-F238E27FC236}">
                <a16:creationId xmlns:a16="http://schemas.microsoft.com/office/drawing/2014/main" id="{AFA0881E-A893-EE02-5CBF-FF9252F9BC5D}"/>
              </a:ext>
            </a:extLst>
          </p:cNvPr>
          <p:cNvSpPr>
            <a:spLocks noGrp="1"/>
          </p:cNvSpPr>
          <p:nvPr>
            <p:ph type="body" sz="quarter" idx="10"/>
          </p:nvPr>
        </p:nvSpPr>
        <p:spPr>
          <a:xfrm>
            <a:off x="753035" y="2177384"/>
            <a:ext cx="10788176" cy="806450"/>
          </a:xfrm>
        </p:spPr>
        <p:txBody>
          <a:bodyPr lIns="91440" tIns="45720" rIns="91440" bIns="45720" anchor="t"/>
          <a:lstStyle/>
          <a:p>
            <a:pPr marL="342900" indent="-342900">
              <a:buFont typeface="Arial" panose="020B0604020202020204" pitchFamily="34" charset="0"/>
              <a:buChar char="•"/>
            </a:pPr>
            <a:r>
              <a:rPr lang="en-US" sz="2800" b="1" dirty="0">
                <a:latin typeface="+mn-lt"/>
                <a:ea typeface="Open Sans"/>
                <a:cs typeface="Open Sans"/>
              </a:rPr>
              <a:t>How will the Stakeholder Group be selected and constructed?</a:t>
            </a:r>
            <a:endParaRPr lang="en-US" sz="2400" b="1" dirty="0">
              <a:latin typeface="+mn-lt"/>
              <a:ea typeface="Open Sans"/>
              <a:cs typeface="Open Sans"/>
            </a:endParaRPr>
          </a:p>
          <a:p>
            <a:pPr marL="1028700" lvl="1" indent="-342900">
              <a:buFont typeface="Wingdings" panose="05000000000000000000" pitchFamily="2" charset="2"/>
              <a:buChar char="§"/>
            </a:pPr>
            <a:r>
              <a:rPr lang="en-US" dirty="0">
                <a:latin typeface="+mn-lt"/>
                <a:ea typeface="Open Sans"/>
                <a:cs typeface="Open Sans"/>
              </a:rPr>
              <a:t>Use virtual and hybrid meeting opportunities as needed.</a:t>
            </a:r>
          </a:p>
          <a:p>
            <a:pPr marL="1028700" lvl="1" indent="-342900">
              <a:buFont typeface="Wingdings" panose="05000000000000000000" pitchFamily="2" charset="2"/>
              <a:buChar char="§"/>
            </a:pPr>
            <a:r>
              <a:rPr lang="en-US" dirty="0">
                <a:latin typeface="+mn-lt"/>
                <a:ea typeface="Open Sans"/>
                <a:cs typeface="Open Sans"/>
              </a:rPr>
              <a:t>ADE will consider how the recommended changes may impact the use of the documents in the field.</a:t>
            </a:r>
          </a:p>
          <a:p>
            <a:pPr marL="1485900" lvl="2" indent="-342900">
              <a:buFont typeface="Courier New" panose="02070309020205020404" pitchFamily="49" charset="0"/>
              <a:buChar char="o"/>
            </a:pPr>
            <a:r>
              <a:rPr lang="en-US" dirty="0">
                <a:latin typeface="+mn-lt"/>
                <a:ea typeface="Open Sans"/>
                <a:cs typeface="Open Sans"/>
              </a:rPr>
              <a:t>Educator evaluation guidance, professional development guidance, and Educator Preparation Program alignment</a:t>
            </a:r>
          </a:p>
          <a:p>
            <a:pPr marL="1028700" lvl="1" indent="-342900">
              <a:buFont typeface="Courier New" panose="02070309020205020404" pitchFamily="49" charset="0"/>
              <a:buChar char="o"/>
            </a:pPr>
            <a:endParaRPr lang="en-US">
              <a:latin typeface="+mn-lt"/>
            </a:endParaRPr>
          </a:p>
          <a:p>
            <a:pPr lvl="1">
              <a:buFont typeface="Wingdings" panose="05000000000000000000" pitchFamily="2" charset="2"/>
              <a:buChar char="§"/>
            </a:pPr>
            <a:endParaRPr lang="en-US">
              <a:latin typeface="+mn-lt"/>
            </a:endParaRPr>
          </a:p>
          <a:p>
            <a:pPr lvl="1">
              <a:buFont typeface="Wingdings" panose="05000000000000000000" pitchFamily="2" charset="2"/>
              <a:buChar char="§"/>
            </a:pPr>
            <a:endParaRPr lang="en-US">
              <a:latin typeface="+mn-lt"/>
            </a:endParaRPr>
          </a:p>
        </p:txBody>
      </p:sp>
      <p:sp>
        <p:nvSpPr>
          <p:cNvPr id="12" name="Text Placeholder 3">
            <a:extLst>
              <a:ext uri="{FF2B5EF4-FFF2-40B4-BE49-F238E27FC236}">
                <a16:creationId xmlns:a16="http://schemas.microsoft.com/office/drawing/2014/main" id="{690F750C-4F94-282B-1B16-181CBFBD3BFB}"/>
              </a:ext>
            </a:extLst>
          </p:cNvPr>
          <p:cNvSpPr txBox="1">
            <a:spLocks/>
          </p:cNvSpPr>
          <p:nvPr/>
        </p:nvSpPr>
        <p:spPr>
          <a:xfrm>
            <a:off x="884907" y="1166540"/>
            <a:ext cx="6145213" cy="806450"/>
          </a:xfrm>
          <a:prstGeom prst="rect">
            <a:avLst/>
          </a:prstGeom>
        </p:spPr>
        <p:txBody>
          <a:bodyPr/>
          <a:lstStyle>
            <a:lvl1pPr marL="228600" indent="-228600" algn="l" defTabSz="914400" rtl="0" eaLnBrk="1" latinLnBrk="0" hangingPunct="1">
              <a:lnSpc>
                <a:spcPct val="90000"/>
              </a:lnSpc>
              <a:spcBef>
                <a:spcPts val="1000"/>
              </a:spcBef>
              <a:buClr>
                <a:srgbClr val="002D72"/>
              </a:buClr>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4000">
                <a:effectLst>
                  <a:outerShdw blurRad="38100" dist="38100" dir="2700000" algn="tl">
                    <a:srgbClr val="000000">
                      <a:alpha val="43137"/>
                    </a:srgbClr>
                  </a:outerShdw>
                </a:effectLst>
                <a:latin typeface="+mj-lt"/>
              </a:rPr>
              <a:t>Questions from October</a:t>
            </a:r>
          </a:p>
        </p:txBody>
      </p:sp>
    </p:spTree>
    <p:extLst>
      <p:ext uri="{BB962C8B-B14F-4D97-AF65-F5344CB8AC3E}">
        <p14:creationId xmlns:p14="http://schemas.microsoft.com/office/powerpoint/2010/main" val="16483683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88B0C-F3B2-0A2E-BA81-70DC24837460}"/>
            </a:ext>
          </a:extLst>
        </p:cNvPr>
        <p:cNvGrpSpPr/>
        <p:nvPr/>
      </p:nvGrpSpPr>
      <p:grpSpPr>
        <a:xfrm>
          <a:off x="0" y="0"/>
          <a:ext cx="0" cy="0"/>
          <a:chOff x="0" y="0"/>
          <a:chExt cx="0" cy="0"/>
        </a:xfrm>
      </p:grpSpPr>
      <p:pic>
        <p:nvPicPr>
          <p:cNvPr id="5" name="Picture 4" descr="A logo with a star and a flame&#10;&#10;AI-generated content may be incorrect.">
            <a:extLst>
              <a:ext uri="{FF2B5EF4-FFF2-40B4-BE49-F238E27FC236}">
                <a16:creationId xmlns:a16="http://schemas.microsoft.com/office/drawing/2014/main" id="{1B3A5BB0-EAAA-A577-03A7-EB160CC93798}"/>
              </a:ext>
            </a:extLst>
          </p:cNvPr>
          <p:cNvPicPr>
            <a:picLocks noChangeAspect="1"/>
          </p:cNvPicPr>
          <p:nvPr/>
        </p:nvPicPr>
        <p:blipFill>
          <a:blip r:embed="rId3"/>
          <a:stretch>
            <a:fillRect/>
          </a:stretch>
        </p:blipFill>
        <p:spPr>
          <a:xfrm>
            <a:off x="10244538" y="862716"/>
            <a:ext cx="924800" cy="924800"/>
          </a:xfrm>
          <a:prstGeom prst="rect">
            <a:avLst/>
          </a:prstGeom>
        </p:spPr>
      </p:pic>
      <p:sp>
        <p:nvSpPr>
          <p:cNvPr id="11" name="Text Placeholder 10">
            <a:extLst>
              <a:ext uri="{FF2B5EF4-FFF2-40B4-BE49-F238E27FC236}">
                <a16:creationId xmlns:a16="http://schemas.microsoft.com/office/drawing/2014/main" id="{3C21C468-00C1-EA0D-04C0-F1F9A3724416}"/>
              </a:ext>
            </a:extLst>
          </p:cNvPr>
          <p:cNvSpPr>
            <a:spLocks noGrp="1"/>
          </p:cNvSpPr>
          <p:nvPr>
            <p:ph type="body" sz="quarter" idx="10"/>
          </p:nvPr>
        </p:nvSpPr>
        <p:spPr>
          <a:xfrm>
            <a:off x="884907" y="2226932"/>
            <a:ext cx="10499815" cy="806450"/>
          </a:xfrm>
        </p:spPr>
        <p:txBody>
          <a:bodyPr lIns="91440" tIns="45720" rIns="91440" bIns="45720" anchor="t"/>
          <a:lstStyle/>
          <a:p>
            <a:pPr marL="342900" indent="-342900">
              <a:buFont typeface="Arial" panose="020B0604020202020204" pitchFamily="34" charset="0"/>
              <a:buChar char="•"/>
            </a:pPr>
            <a:r>
              <a:rPr lang="en-US" sz="3200" b="1" dirty="0">
                <a:latin typeface="+mn-lt"/>
                <a:ea typeface="Open Sans"/>
                <a:cs typeface="Open Sans"/>
              </a:rPr>
              <a:t>Timeline</a:t>
            </a:r>
          </a:p>
          <a:p>
            <a:pPr marL="1028700" lvl="1" indent="-342900">
              <a:buFont typeface="Wingdings" panose="05000000000000000000" pitchFamily="2" charset="2"/>
              <a:buChar char="§"/>
            </a:pPr>
            <a:r>
              <a:rPr lang="en-US" dirty="0">
                <a:latin typeface="+mn-lt"/>
                <a:ea typeface="Open Sans"/>
                <a:cs typeface="Open Sans"/>
              </a:rPr>
              <a:t>Send a call for recommendations of the Stakeholder Working Group in early January 2026</a:t>
            </a:r>
          </a:p>
          <a:p>
            <a:pPr marL="1028700" lvl="1" indent="-342900">
              <a:buFont typeface="Wingdings" panose="05000000000000000000" pitchFamily="2" charset="2"/>
              <a:buChar char="§"/>
            </a:pPr>
            <a:r>
              <a:rPr lang="en-US" dirty="0">
                <a:latin typeface="+mn-lt"/>
                <a:ea typeface="Open Sans"/>
                <a:cs typeface="Open Sans"/>
              </a:rPr>
              <a:t>The Stakeholder Working Group will begin in February 2026</a:t>
            </a:r>
          </a:p>
          <a:p>
            <a:pPr marL="1028700" lvl="1" indent="-342900">
              <a:buFont typeface="Wingdings" panose="05000000000000000000" pitchFamily="2" charset="2"/>
              <a:buChar char="§"/>
            </a:pPr>
            <a:r>
              <a:rPr lang="en-US" dirty="0">
                <a:latin typeface="+mn-lt"/>
                <a:ea typeface="Open Sans"/>
                <a:cs typeface="Open Sans"/>
              </a:rPr>
              <a:t>Updates to the Board will occur every other month until a draft is ready</a:t>
            </a:r>
          </a:p>
          <a:p>
            <a:pPr lvl="1" indent="0">
              <a:buNone/>
            </a:pPr>
            <a:endParaRPr lang="en-US" sz="2800">
              <a:latin typeface="+mn-lt"/>
              <a:ea typeface="Open Sans"/>
              <a:cs typeface="Open Sans"/>
            </a:endParaRPr>
          </a:p>
          <a:p>
            <a:pPr marL="0" lvl="1" indent="0">
              <a:buNone/>
            </a:pPr>
            <a:r>
              <a:rPr lang="en-US" sz="2800" dirty="0">
                <a:latin typeface="+mn-lt"/>
                <a:ea typeface="Open Sans"/>
                <a:cs typeface="Open Sans"/>
              </a:rPr>
              <a:t>The goal will be to have a draft for the Board by September 2026.</a:t>
            </a:r>
            <a:endParaRPr lang="en-US" sz="2800" dirty="0"/>
          </a:p>
          <a:p>
            <a:pPr marL="1028700" lvl="1" indent="-342900">
              <a:buFont typeface="Wingdings" panose="05000000000000000000" pitchFamily="2" charset="2"/>
              <a:buChar char="§"/>
            </a:pPr>
            <a:endParaRPr lang="en-US">
              <a:latin typeface="+mn-lt"/>
            </a:endParaRPr>
          </a:p>
          <a:p>
            <a:pPr marL="1028700" lvl="1" indent="-342900">
              <a:buFont typeface="Wingdings" panose="05000000000000000000" pitchFamily="2" charset="2"/>
              <a:buChar char="§"/>
            </a:pPr>
            <a:endParaRPr lang="en-US">
              <a:latin typeface="+mn-lt"/>
            </a:endParaRPr>
          </a:p>
          <a:p>
            <a:pPr marL="1028700" lvl="1" indent="-342900">
              <a:buFont typeface="Courier New" panose="02070309020205020404" pitchFamily="49" charset="0"/>
              <a:buChar char="o"/>
            </a:pPr>
            <a:endParaRPr lang="en-US" sz="2800">
              <a:latin typeface="+mn-lt"/>
            </a:endParaRPr>
          </a:p>
          <a:p>
            <a:pPr lvl="1">
              <a:buFont typeface="Wingdings" panose="05000000000000000000" pitchFamily="2" charset="2"/>
              <a:buChar char="§"/>
            </a:pPr>
            <a:endParaRPr lang="en-US" sz="2800">
              <a:latin typeface="+mn-lt"/>
            </a:endParaRPr>
          </a:p>
          <a:p>
            <a:pPr lvl="1">
              <a:buFont typeface="Wingdings" panose="05000000000000000000" pitchFamily="2" charset="2"/>
              <a:buChar char="§"/>
            </a:pPr>
            <a:endParaRPr lang="en-US" sz="2800">
              <a:latin typeface="+mn-lt"/>
            </a:endParaRPr>
          </a:p>
        </p:txBody>
      </p:sp>
      <p:sp>
        <p:nvSpPr>
          <p:cNvPr id="12" name="Text Placeholder 3">
            <a:extLst>
              <a:ext uri="{FF2B5EF4-FFF2-40B4-BE49-F238E27FC236}">
                <a16:creationId xmlns:a16="http://schemas.microsoft.com/office/drawing/2014/main" id="{B7941C28-3F4D-0E3C-A0D0-BFEF8A7758F9}"/>
              </a:ext>
            </a:extLst>
          </p:cNvPr>
          <p:cNvSpPr txBox="1">
            <a:spLocks/>
          </p:cNvSpPr>
          <p:nvPr/>
        </p:nvSpPr>
        <p:spPr>
          <a:xfrm>
            <a:off x="884907" y="1166540"/>
            <a:ext cx="6145213" cy="806450"/>
          </a:xfrm>
          <a:prstGeom prst="rect">
            <a:avLst/>
          </a:prstGeom>
        </p:spPr>
        <p:txBody>
          <a:bodyPr/>
          <a:lstStyle>
            <a:lvl1pPr marL="228600" indent="-228600" algn="l" defTabSz="914400" rtl="0" eaLnBrk="1" latinLnBrk="0" hangingPunct="1">
              <a:lnSpc>
                <a:spcPct val="90000"/>
              </a:lnSpc>
              <a:spcBef>
                <a:spcPts val="1000"/>
              </a:spcBef>
              <a:buClr>
                <a:srgbClr val="002D72"/>
              </a:buClr>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4000">
                <a:effectLst>
                  <a:outerShdw blurRad="38100" dist="38100" dir="2700000" algn="tl">
                    <a:srgbClr val="000000">
                      <a:alpha val="43137"/>
                    </a:srgbClr>
                  </a:outerShdw>
                </a:effectLst>
                <a:latin typeface="+mj-lt"/>
              </a:rPr>
              <a:t>Questions from October</a:t>
            </a:r>
          </a:p>
        </p:txBody>
      </p:sp>
    </p:spTree>
    <p:extLst>
      <p:ext uri="{BB962C8B-B14F-4D97-AF65-F5344CB8AC3E}">
        <p14:creationId xmlns:p14="http://schemas.microsoft.com/office/powerpoint/2010/main" val="32812137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F487ABD0-9C9F-FCC9-9171-D065D65CA64B}"/>
              </a:ext>
            </a:extLst>
          </p:cNvPr>
          <p:cNvSpPr>
            <a:spLocks noGrp="1"/>
          </p:cNvSpPr>
          <p:nvPr>
            <p:ph type="title"/>
          </p:nvPr>
        </p:nvSpPr>
        <p:spPr>
          <a:xfrm>
            <a:off x="2828365" y="2083397"/>
            <a:ext cx="6535270" cy="775564"/>
          </a:xfrm>
        </p:spPr>
        <p:txBody>
          <a:bodyPr/>
          <a:lstStyle/>
          <a:p>
            <a:pPr algn="ctr"/>
            <a:r>
              <a:rPr lang="en-US" sz="7200">
                <a:effectLst>
                  <a:outerShdw blurRad="38100" dist="38100" dir="2700000" algn="tl">
                    <a:srgbClr val="000000">
                      <a:alpha val="43137"/>
                    </a:srgbClr>
                  </a:outerShdw>
                </a:effectLst>
              </a:rPr>
              <a:t>Questions?</a:t>
            </a:r>
          </a:p>
        </p:txBody>
      </p:sp>
      <p:pic>
        <p:nvPicPr>
          <p:cNvPr id="2" name="Picture 1" descr="A logo with a star and a flame&#10;&#10;AI-generated content may be incorrect.">
            <a:extLst>
              <a:ext uri="{FF2B5EF4-FFF2-40B4-BE49-F238E27FC236}">
                <a16:creationId xmlns:a16="http://schemas.microsoft.com/office/drawing/2014/main" id="{218AE999-00B6-9C31-6767-4130FFBE7E27}"/>
              </a:ext>
            </a:extLst>
          </p:cNvPr>
          <p:cNvPicPr>
            <a:picLocks noChangeAspect="1"/>
          </p:cNvPicPr>
          <p:nvPr/>
        </p:nvPicPr>
        <p:blipFill>
          <a:blip r:embed="rId3"/>
          <a:stretch>
            <a:fillRect/>
          </a:stretch>
        </p:blipFill>
        <p:spPr>
          <a:xfrm>
            <a:off x="5426876" y="3495346"/>
            <a:ext cx="1338248" cy="1338248"/>
          </a:xfrm>
          <a:prstGeom prst="rect">
            <a:avLst/>
          </a:prstGeom>
        </p:spPr>
      </p:pic>
    </p:spTree>
    <p:extLst>
      <p:ext uri="{BB962C8B-B14F-4D97-AF65-F5344CB8AC3E}">
        <p14:creationId xmlns:p14="http://schemas.microsoft.com/office/powerpoint/2010/main" val="3012185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288E189-8B3B-52ED-D85C-8E3BBB60A2E0}"/>
              </a:ext>
            </a:extLst>
          </p:cNvPr>
          <p:cNvSpPr>
            <a:spLocks noGrp="1"/>
          </p:cNvSpPr>
          <p:nvPr>
            <p:ph type="body" sz="quarter" idx="10"/>
          </p:nvPr>
        </p:nvSpPr>
        <p:spPr>
          <a:xfrm>
            <a:off x="828675" y="2320414"/>
            <a:ext cx="10541690" cy="1632462"/>
          </a:xfrm>
        </p:spPr>
        <p:txBody>
          <a:bodyPr/>
          <a:lstStyle/>
          <a:p>
            <a:r>
              <a:rPr lang="en-US" sz="2400">
                <a:latin typeface="+mn-lt"/>
              </a:rPr>
              <a:t>Open Board rule, R-7-2-602, to revise and update the Arizona Professional Teaching Standards, which include language that is no longer aligned with current federal directives:</a:t>
            </a:r>
            <a:br>
              <a:rPr lang="en-US" sz="2400">
                <a:latin typeface="+mn-lt"/>
              </a:rPr>
            </a:br>
            <a:endParaRPr lang="en-US" sz="2400">
              <a:latin typeface="+mn-lt"/>
            </a:endParaRPr>
          </a:p>
          <a:p>
            <a:pPr lvl="1">
              <a:buFont typeface="Courier New" panose="02070309020205020404" pitchFamily="49" charset="0"/>
              <a:buChar char="o"/>
            </a:pPr>
            <a:r>
              <a:rPr lang="en-US" sz="2000">
                <a:latin typeface="+mn-lt"/>
              </a:rPr>
              <a:t>Revise standards to ensure compliance with Executive Order 14151, issued on January 20, 2025, which mandates the removal of Diversity, Equity, and Inclusion (DEI) programs and language from all government agencies.</a:t>
            </a:r>
            <a:br>
              <a:rPr lang="en-US" sz="1800">
                <a:latin typeface="+mn-lt"/>
              </a:rPr>
            </a:br>
            <a:endParaRPr lang="en-US" sz="1600">
              <a:latin typeface="+mn-lt"/>
            </a:endParaRPr>
          </a:p>
          <a:p>
            <a:pPr marL="0" lvl="1" indent="0">
              <a:buNone/>
            </a:pPr>
            <a:endParaRPr lang="en-US">
              <a:latin typeface="+mn-lt"/>
            </a:endParaRPr>
          </a:p>
          <a:p>
            <a:pPr marL="0" lvl="1" indent="0">
              <a:buNone/>
            </a:pPr>
            <a:endParaRPr lang="en-US" sz="1800">
              <a:latin typeface="+mn-lt"/>
            </a:endParaRPr>
          </a:p>
        </p:txBody>
      </p:sp>
      <p:sp>
        <p:nvSpPr>
          <p:cNvPr id="3" name="Text Placeholder 2">
            <a:extLst>
              <a:ext uri="{FF2B5EF4-FFF2-40B4-BE49-F238E27FC236}">
                <a16:creationId xmlns:a16="http://schemas.microsoft.com/office/drawing/2014/main" id="{1D6FA403-11B2-EC74-9301-92AE8BFB210A}"/>
              </a:ext>
            </a:extLst>
          </p:cNvPr>
          <p:cNvSpPr>
            <a:spLocks noGrp="1"/>
          </p:cNvSpPr>
          <p:nvPr>
            <p:ph type="body" sz="quarter" idx="11"/>
          </p:nvPr>
        </p:nvSpPr>
        <p:spPr>
          <a:xfrm>
            <a:off x="1229596" y="1090801"/>
            <a:ext cx="6145213" cy="806450"/>
          </a:xfrm>
        </p:spPr>
        <p:txBody>
          <a:bodyPr/>
          <a:lstStyle/>
          <a:p>
            <a:r>
              <a:rPr lang="en-US">
                <a:effectLst>
                  <a:outerShdw blurRad="38100" dist="38100" dir="2700000" algn="tl">
                    <a:srgbClr val="000000">
                      <a:alpha val="43137"/>
                    </a:srgbClr>
                  </a:outerShdw>
                </a:effectLst>
              </a:rPr>
              <a:t>Request </a:t>
            </a:r>
          </a:p>
        </p:txBody>
      </p:sp>
      <p:cxnSp>
        <p:nvCxnSpPr>
          <p:cNvPr id="4" name="Straight Connector 3">
            <a:extLst>
              <a:ext uri="{FF2B5EF4-FFF2-40B4-BE49-F238E27FC236}">
                <a16:creationId xmlns:a16="http://schemas.microsoft.com/office/drawing/2014/main" id="{4AC3B4D0-A4A3-8FB2-0CBF-2FFB24A53201}"/>
              </a:ext>
            </a:extLst>
          </p:cNvPr>
          <p:cNvCxnSpPr>
            <a:cxnSpLocks/>
          </p:cNvCxnSpPr>
          <p:nvPr/>
        </p:nvCxnSpPr>
        <p:spPr>
          <a:xfrm>
            <a:off x="2951432" y="5650694"/>
            <a:ext cx="6780929" cy="0"/>
          </a:xfrm>
          <a:prstGeom prst="line">
            <a:avLst/>
          </a:prstGeom>
          <a:ln w="28575">
            <a:solidFill>
              <a:srgbClr val="CB6015"/>
            </a:solidFill>
          </a:ln>
        </p:spPr>
        <p:style>
          <a:lnRef idx="1">
            <a:schemeClr val="accent1"/>
          </a:lnRef>
          <a:fillRef idx="0">
            <a:schemeClr val="accent1"/>
          </a:fillRef>
          <a:effectRef idx="0">
            <a:schemeClr val="accent1"/>
          </a:effectRef>
          <a:fontRef idx="minor">
            <a:schemeClr val="tx1"/>
          </a:fontRef>
        </p:style>
      </p:cxnSp>
      <p:pic>
        <p:nvPicPr>
          <p:cNvPr id="5" name="Picture 4" descr="A logo with a star and a flame&#10;&#10;AI-generated content may be incorrect.">
            <a:extLst>
              <a:ext uri="{FF2B5EF4-FFF2-40B4-BE49-F238E27FC236}">
                <a16:creationId xmlns:a16="http://schemas.microsoft.com/office/drawing/2014/main" id="{4282D891-C10A-E49D-09BF-022E44D45E33}"/>
              </a:ext>
            </a:extLst>
          </p:cNvPr>
          <p:cNvPicPr>
            <a:picLocks noChangeAspect="1"/>
          </p:cNvPicPr>
          <p:nvPr/>
        </p:nvPicPr>
        <p:blipFill>
          <a:blip r:embed="rId3"/>
          <a:stretch>
            <a:fillRect/>
          </a:stretch>
        </p:blipFill>
        <p:spPr>
          <a:xfrm>
            <a:off x="10294780" y="833452"/>
            <a:ext cx="924800" cy="924800"/>
          </a:xfrm>
          <a:prstGeom prst="rect">
            <a:avLst/>
          </a:prstGeom>
        </p:spPr>
      </p:pic>
    </p:spTree>
    <p:extLst>
      <p:ext uri="{BB962C8B-B14F-4D97-AF65-F5344CB8AC3E}">
        <p14:creationId xmlns:p14="http://schemas.microsoft.com/office/powerpoint/2010/main" val="2250011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561D419-965B-FBB3-A3FC-781EA20FBC42}"/>
              </a:ext>
            </a:extLst>
          </p:cNvPr>
          <p:cNvSpPr>
            <a:spLocks noGrp="1"/>
          </p:cNvSpPr>
          <p:nvPr>
            <p:ph type="body" sz="quarter" idx="11"/>
          </p:nvPr>
        </p:nvSpPr>
        <p:spPr>
          <a:xfrm>
            <a:off x="1050692" y="834137"/>
            <a:ext cx="9196552" cy="806450"/>
          </a:xfrm>
        </p:spPr>
        <p:txBody>
          <a:bodyPr/>
          <a:lstStyle/>
          <a:p>
            <a:r>
              <a:rPr lang="en-US" sz="3600">
                <a:effectLst>
                  <a:outerShdw blurRad="38100" dist="38100" dir="2700000" algn="tl">
                    <a:srgbClr val="000000">
                      <a:alpha val="43137"/>
                    </a:srgbClr>
                  </a:outerShdw>
                </a:effectLst>
              </a:rPr>
              <a:t>Communication from the US Department of Education (USED)</a:t>
            </a:r>
          </a:p>
        </p:txBody>
      </p:sp>
      <p:sp>
        <p:nvSpPr>
          <p:cNvPr id="5" name="TextBox 4">
            <a:extLst>
              <a:ext uri="{FF2B5EF4-FFF2-40B4-BE49-F238E27FC236}">
                <a16:creationId xmlns:a16="http://schemas.microsoft.com/office/drawing/2014/main" id="{FF64D26F-077D-90E7-717F-164F8BED093B}"/>
              </a:ext>
            </a:extLst>
          </p:cNvPr>
          <p:cNvSpPr txBox="1"/>
          <p:nvPr/>
        </p:nvSpPr>
        <p:spPr>
          <a:xfrm>
            <a:off x="1011556" y="2301463"/>
            <a:ext cx="10168888" cy="3354765"/>
          </a:xfrm>
          <a:prstGeom prst="rect">
            <a:avLst/>
          </a:prstGeom>
          <a:noFill/>
        </p:spPr>
        <p:txBody>
          <a:bodyPr wrap="square">
            <a:spAutoFit/>
          </a:bodyPr>
          <a:lstStyle/>
          <a:p>
            <a:r>
              <a:rPr lang="en-US" sz="2400" b="1" i="0"/>
              <a:t>Executive Order 14151 - January 20, 2025</a:t>
            </a:r>
          </a:p>
          <a:p>
            <a:endParaRPr lang="en-US" sz="2000" b="0" i="0"/>
          </a:p>
          <a:p>
            <a:r>
              <a:rPr lang="en-US" sz="2400" b="0" i="0"/>
              <a:t>The Office of Management and Budget (OMB) director, assisted by the attorney general and the Office of Personnel Management (OPM) director, must end all discriminatory programs, including DEI and “diversity, equity, inclusion, and accessibility” (DEIA) mandates, policies, programs, preferences, and activities in the federal government, under whatever name they appear (including in relation to “environmental justice”).</a:t>
            </a:r>
          </a:p>
        </p:txBody>
      </p:sp>
      <p:pic>
        <p:nvPicPr>
          <p:cNvPr id="6" name="Picture 5" descr="A logo with a star and a flame&#10;&#10;AI-generated content may be incorrect.">
            <a:extLst>
              <a:ext uri="{FF2B5EF4-FFF2-40B4-BE49-F238E27FC236}">
                <a16:creationId xmlns:a16="http://schemas.microsoft.com/office/drawing/2014/main" id="{06FB459F-7F55-8C1C-F239-869539981F4A}"/>
              </a:ext>
            </a:extLst>
          </p:cNvPr>
          <p:cNvPicPr>
            <a:picLocks noChangeAspect="1"/>
          </p:cNvPicPr>
          <p:nvPr/>
        </p:nvPicPr>
        <p:blipFill>
          <a:blip r:embed="rId3"/>
          <a:stretch>
            <a:fillRect/>
          </a:stretch>
        </p:blipFill>
        <p:spPr>
          <a:xfrm>
            <a:off x="10294780" y="833452"/>
            <a:ext cx="924800" cy="924800"/>
          </a:xfrm>
          <a:prstGeom prst="rect">
            <a:avLst/>
          </a:prstGeom>
        </p:spPr>
      </p:pic>
      <p:cxnSp>
        <p:nvCxnSpPr>
          <p:cNvPr id="4" name="Straight Connector 3">
            <a:extLst>
              <a:ext uri="{FF2B5EF4-FFF2-40B4-BE49-F238E27FC236}">
                <a16:creationId xmlns:a16="http://schemas.microsoft.com/office/drawing/2014/main" id="{2280A467-B4B5-A886-2C3D-263EB533A14C}"/>
              </a:ext>
            </a:extLst>
          </p:cNvPr>
          <p:cNvCxnSpPr>
            <a:cxnSpLocks/>
          </p:cNvCxnSpPr>
          <p:nvPr/>
        </p:nvCxnSpPr>
        <p:spPr>
          <a:xfrm>
            <a:off x="2869370" y="5650694"/>
            <a:ext cx="6780929" cy="0"/>
          </a:xfrm>
          <a:prstGeom prst="line">
            <a:avLst/>
          </a:prstGeom>
          <a:ln w="28575">
            <a:solidFill>
              <a:srgbClr val="CB601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9883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BF2D62C-A0A3-3683-2A4E-AF26177A5209}"/>
              </a:ext>
            </a:extLst>
          </p:cNvPr>
          <p:cNvSpPr>
            <a:spLocks noGrp="1"/>
          </p:cNvSpPr>
          <p:nvPr>
            <p:ph type="body" sz="quarter" idx="10"/>
          </p:nvPr>
        </p:nvSpPr>
        <p:spPr>
          <a:xfrm>
            <a:off x="976747" y="2459975"/>
            <a:ext cx="10238505" cy="2125691"/>
          </a:xfrm>
        </p:spPr>
        <p:txBody>
          <a:bodyPr/>
          <a:lstStyle/>
          <a:p>
            <a:r>
              <a:rPr lang="en-US">
                <a:latin typeface="+mn-lt"/>
              </a:rPr>
              <a:t>February 14, 2025, communication from the US Department of Education</a:t>
            </a:r>
          </a:p>
          <a:p>
            <a:pPr marL="457200" lvl="1" indent="0">
              <a:buNone/>
            </a:pPr>
            <a:r>
              <a:rPr lang="en-US" i="1">
                <a:latin typeface="+mn-lt"/>
              </a:rPr>
              <a:t>The Department intends to take appropriate measures to assess compliance… that are a condition of receiving federal funding.</a:t>
            </a:r>
          </a:p>
          <a:p>
            <a:pPr marL="457200" lvl="1" indent="0">
              <a:buNone/>
            </a:pPr>
            <a:endParaRPr lang="en-US" i="1">
              <a:latin typeface="+mn-lt"/>
            </a:endParaRPr>
          </a:p>
          <a:p>
            <a:pPr marL="228600" lvl="1"/>
            <a:r>
              <a:rPr lang="en-US" sz="2800">
                <a:latin typeface="+mn-lt"/>
              </a:rPr>
              <a:t>2026 Arizona funding is approximately </a:t>
            </a:r>
            <a:r>
              <a:rPr lang="en-US" sz="2800" b="1">
                <a:latin typeface="+mn-lt"/>
              </a:rPr>
              <a:t>$866M</a:t>
            </a:r>
          </a:p>
          <a:p>
            <a:endParaRPr lang="en-US">
              <a:latin typeface="+mn-lt"/>
            </a:endParaRPr>
          </a:p>
        </p:txBody>
      </p:sp>
      <p:pic>
        <p:nvPicPr>
          <p:cNvPr id="4" name="Picture 3" descr="A logo with a star and a flame&#10;&#10;AI-generated content may be incorrect.">
            <a:extLst>
              <a:ext uri="{FF2B5EF4-FFF2-40B4-BE49-F238E27FC236}">
                <a16:creationId xmlns:a16="http://schemas.microsoft.com/office/drawing/2014/main" id="{11C75DB8-58D4-6671-5421-51D0764B6CBB}"/>
              </a:ext>
            </a:extLst>
          </p:cNvPr>
          <p:cNvPicPr>
            <a:picLocks noChangeAspect="1"/>
          </p:cNvPicPr>
          <p:nvPr/>
        </p:nvPicPr>
        <p:blipFill>
          <a:blip r:embed="rId3"/>
          <a:stretch>
            <a:fillRect/>
          </a:stretch>
        </p:blipFill>
        <p:spPr>
          <a:xfrm>
            <a:off x="10294780" y="833452"/>
            <a:ext cx="924800" cy="924800"/>
          </a:xfrm>
          <a:prstGeom prst="rect">
            <a:avLst/>
          </a:prstGeom>
        </p:spPr>
      </p:pic>
      <p:sp>
        <p:nvSpPr>
          <p:cNvPr id="5" name="Text Placeholder 2">
            <a:extLst>
              <a:ext uri="{FF2B5EF4-FFF2-40B4-BE49-F238E27FC236}">
                <a16:creationId xmlns:a16="http://schemas.microsoft.com/office/drawing/2014/main" id="{B37AF654-D2A8-FD97-100B-DD645E29D852}"/>
              </a:ext>
            </a:extLst>
          </p:cNvPr>
          <p:cNvSpPr>
            <a:spLocks noGrp="1"/>
          </p:cNvSpPr>
          <p:nvPr>
            <p:ph type="body" sz="quarter" idx="11"/>
          </p:nvPr>
        </p:nvSpPr>
        <p:spPr>
          <a:xfrm>
            <a:off x="1050692" y="834137"/>
            <a:ext cx="9196552" cy="806450"/>
          </a:xfrm>
        </p:spPr>
        <p:txBody>
          <a:bodyPr/>
          <a:lstStyle/>
          <a:p>
            <a:r>
              <a:rPr lang="en-US" sz="3600">
                <a:effectLst>
                  <a:outerShdw blurRad="38100" dist="38100" dir="2700000" algn="tl">
                    <a:srgbClr val="000000">
                      <a:alpha val="43137"/>
                    </a:srgbClr>
                  </a:outerShdw>
                </a:effectLst>
              </a:rPr>
              <a:t>Communication from the US Department of Education (USED)</a:t>
            </a:r>
          </a:p>
        </p:txBody>
      </p:sp>
    </p:spTree>
    <p:extLst>
      <p:ext uri="{BB962C8B-B14F-4D97-AF65-F5344CB8AC3E}">
        <p14:creationId xmlns:p14="http://schemas.microsoft.com/office/powerpoint/2010/main" val="2458949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5A8AC5-7A81-8F1E-FD6E-A7897922EEE8}"/>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F206B672-A744-F998-E737-E4F43603D133}"/>
              </a:ext>
            </a:extLst>
          </p:cNvPr>
          <p:cNvSpPr>
            <a:spLocks noGrp="1"/>
          </p:cNvSpPr>
          <p:nvPr>
            <p:ph type="body" sz="quarter" idx="10"/>
          </p:nvPr>
        </p:nvSpPr>
        <p:spPr>
          <a:xfrm>
            <a:off x="945253" y="2246338"/>
            <a:ext cx="10496115" cy="1527266"/>
          </a:xfrm>
        </p:spPr>
        <p:txBody>
          <a:bodyPr lIns="91440" tIns="45720" rIns="91440" bIns="45720" anchor="t"/>
          <a:lstStyle/>
          <a:p>
            <a:pPr marL="0" indent="0">
              <a:buNone/>
            </a:pPr>
            <a:r>
              <a:rPr lang="en-US" b="1">
                <a:latin typeface="+mn-lt"/>
              </a:rPr>
              <a:t>Current Use in Arizona:</a:t>
            </a:r>
          </a:p>
          <a:p>
            <a:r>
              <a:rPr lang="en-US" sz="2000">
                <a:latin typeface="+mn-lt"/>
                <a:ea typeface="Open Sans"/>
                <a:cs typeface="Open Sans"/>
              </a:rPr>
              <a:t>Teacher Evaluation- Guidance to the field, as an optional component for measuring educators’ effectiveness  </a:t>
            </a:r>
          </a:p>
          <a:p>
            <a:r>
              <a:rPr lang="en-US" sz="2000">
                <a:latin typeface="+mn-lt"/>
                <a:ea typeface="Open Sans"/>
                <a:cs typeface="Open Sans"/>
              </a:rPr>
              <a:t>Professional Development- Guidance to the field, an optional guide for growth and reflective practice for teachers</a:t>
            </a:r>
          </a:p>
          <a:p>
            <a:r>
              <a:rPr lang="en-US" sz="2000">
                <a:latin typeface="+mn-lt"/>
                <a:ea typeface="Open Sans"/>
                <a:cs typeface="Open Sans"/>
              </a:rPr>
              <a:t>Educator Preparation Programs- Programs must be aligned to the Board-approved professional teaching standards and/or National Standards. </a:t>
            </a:r>
            <a:endParaRPr lang="en-US" sz="2400">
              <a:latin typeface="+mn-lt"/>
              <a:ea typeface="Open Sans"/>
              <a:cs typeface="Open Sans"/>
            </a:endParaRPr>
          </a:p>
        </p:txBody>
      </p:sp>
      <p:sp>
        <p:nvSpPr>
          <p:cNvPr id="3" name="Text Placeholder 2">
            <a:extLst>
              <a:ext uri="{FF2B5EF4-FFF2-40B4-BE49-F238E27FC236}">
                <a16:creationId xmlns:a16="http://schemas.microsoft.com/office/drawing/2014/main" id="{7304E94D-13E6-8483-212A-00F8CE7F6512}"/>
              </a:ext>
            </a:extLst>
          </p:cNvPr>
          <p:cNvSpPr>
            <a:spLocks noGrp="1"/>
          </p:cNvSpPr>
          <p:nvPr>
            <p:ph type="body" sz="quarter" idx="11"/>
          </p:nvPr>
        </p:nvSpPr>
        <p:spPr>
          <a:xfrm>
            <a:off x="813950" y="1321538"/>
            <a:ext cx="9933704" cy="806450"/>
          </a:xfrm>
        </p:spPr>
        <p:txBody>
          <a:bodyPr/>
          <a:lstStyle/>
          <a:p>
            <a:r>
              <a:rPr lang="en-US" sz="2900">
                <a:effectLst>
                  <a:outerShdw blurRad="38100" dist="38100" dir="2700000" algn="tl">
                    <a:srgbClr val="000000">
                      <a:alpha val="43137"/>
                    </a:srgbClr>
                  </a:outerShdw>
                </a:effectLst>
              </a:rPr>
              <a:t>Background of Arizona Professional Teaching Standards</a:t>
            </a:r>
          </a:p>
        </p:txBody>
      </p:sp>
      <p:pic>
        <p:nvPicPr>
          <p:cNvPr id="4" name="Picture 3" descr="A logo with a star and a flame&#10;&#10;AI-generated content may be incorrect.">
            <a:extLst>
              <a:ext uri="{FF2B5EF4-FFF2-40B4-BE49-F238E27FC236}">
                <a16:creationId xmlns:a16="http://schemas.microsoft.com/office/drawing/2014/main" id="{90387A09-D3B9-5DEA-F38A-83BE844E1056}"/>
              </a:ext>
            </a:extLst>
          </p:cNvPr>
          <p:cNvPicPr>
            <a:picLocks noChangeAspect="1"/>
          </p:cNvPicPr>
          <p:nvPr/>
        </p:nvPicPr>
        <p:blipFill>
          <a:blip r:embed="rId3"/>
          <a:stretch>
            <a:fillRect/>
          </a:stretch>
        </p:blipFill>
        <p:spPr>
          <a:xfrm>
            <a:off x="10285254" y="859138"/>
            <a:ext cx="924800" cy="924800"/>
          </a:xfrm>
          <a:prstGeom prst="rect">
            <a:avLst/>
          </a:prstGeom>
        </p:spPr>
      </p:pic>
    </p:spTree>
    <p:extLst>
      <p:ext uri="{BB962C8B-B14F-4D97-AF65-F5344CB8AC3E}">
        <p14:creationId xmlns:p14="http://schemas.microsoft.com/office/powerpoint/2010/main" val="3909125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CB938F03-ADAE-3AFD-B2CB-6D2266BE14A8}"/>
              </a:ext>
            </a:extLst>
          </p:cNvPr>
          <p:cNvSpPr>
            <a:spLocks noGrp="1"/>
          </p:cNvSpPr>
          <p:nvPr>
            <p:ph type="body" sz="quarter" idx="10"/>
          </p:nvPr>
        </p:nvSpPr>
        <p:spPr>
          <a:xfrm>
            <a:off x="1022662" y="1160091"/>
            <a:ext cx="6145213" cy="806450"/>
          </a:xfrm>
        </p:spPr>
        <p:txBody>
          <a:bodyPr/>
          <a:lstStyle/>
          <a:p>
            <a:r>
              <a:rPr lang="en-US">
                <a:effectLst>
                  <a:outerShdw blurRad="38100" dist="38100" dir="2700000" algn="tl">
                    <a:srgbClr val="000000">
                      <a:alpha val="43137"/>
                    </a:srgbClr>
                  </a:outerShdw>
                </a:effectLst>
              </a:rPr>
              <a:t>Questions from October</a:t>
            </a:r>
          </a:p>
        </p:txBody>
      </p:sp>
      <p:sp>
        <p:nvSpPr>
          <p:cNvPr id="5" name="Text Placeholder 4">
            <a:extLst>
              <a:ext uri="{FF2B5EF4-FFF2-40B4-BE49-F238E27FC236}">
                <a16:creationId xmlns:a16="http://schemas.microsoft.com/office/drawing/2014/main" id="{413102FA-7C8B-363C-47AA-484CC8D445E1}"/>
              </a:ext>
            </a:extLst>
          </p:cNvPr>
          <p:cNvSpPr>
            <a:spLocks noGrp="1"/>
          </p:cNvSpPr>
          <p:nvPr>
            <p:ph type="body" sz="quarter" idx="11"/>
          </p:nvPr>
        </p:nvSpPr>
        <p:spPr>
          <a:xfrm>
            <a:off x="915052" y="2039740"/>
            <a:ext cx="10462998" cy="3752989"/>
          </a:xfrm>
        </p:spPr>
        <p:txBody>
          <a:bodyPr/>
          <a:lstStyle/>
          <a:p>
            <a:r>
              <a:rPr lang="en-US" sz="2400" b="1">
                <a:latin typeface="+mn-lt"/>
              </a:rPr>
              <a:t>Will the </a:t>
            </a:r>
            <a:r>
              <a:rPr lang="en-US" sz="2400" b="1" err="1">
                <a:latin typeface="+mn-lt"/>
              </a:rPr>
              <a:t>InTASC</a:t>
            </a:r>
            <a:r>
              <a:rPr lang="en-US" sz="2400" b="1">
                <a:latin typeface="+mn-lt"/>
              </a:rPr>
              <a:t> Model Core Teaching Standards be updated within the next year at the national level?</a:t>
            </a:r>
          </a:p>
          <a:p>
            <a:pPr lvl="1">
              <a:buFont typeface="Wingdings" panose="05000000000000000000" pitchFamily="2" charset="2"/>
              <a:buChar char="§"/>
            </a:pPr>
            <a:r>
              <a:rPr lang="en-US" sz="1800">
                <a:latin typeface="+mn-lt"/>
              </a:rPr>
              <a:t>The Council of Chief State School Officers (CCSSO) has confirmed that it is not currently working on updating these standards and does not have a projected date for revisiting them. </a:t>
            </a:r>
            <a:br>
              <a:rPr lang="en-US" sz="1800">
                <a:latin typeface="+mn-lt"/>
              </a:rPr>
            </a:br>
            <a:endParaRPr lang="en-US" sz="1800">
              <a:latin typeface="+mn-lt"/>
            </a:endParaRPr>
          </a:p>
          <a:p>
            <a:pPr marL="342900" lvl="1" indent="-342900"/>
            <a:r>
              <a:rPr lang="en-US" b="1">
                <a:latin typeface="+mn-lt"/>
              </a:rPr>
              <a:t>Is the National Association of State Directors of Teacher Education and Certification (NASDTEC) working on Professional Teaching Standards or Educator Preparation Standards?</a:t>
            </a:r>
          </a:p>
          <a:p>
            <a:pPr marL="800100" lvl="2" indent="-342900">
              <a:buFont typeface="Wingdings" panose="05000000000000000000" pitchFamily="2" charset="2"/>
              <a:buChar char="§"/>
            </a:pPr>
            <a:r>
              <a:rPr lang="en-US" sz="1800">
                <a:latin typeface="+mn-lt"/>
              </a:rPr>
              <a:t>NASDTEC is in the process of a 2-year project that will establish Novice Educator Essential Competencies.</a:t>
            </a:r>
          </a:p>
          <a:p>
            <a:pPr marL="800100" lvl="2" indent="-342900">
              <a:buFont typeface="Wingdings" panose="05000000000000000000" pitchFamily="2" charset="2"/>
              <a:buChar char="§"/>
            </a:pPr>
            <a:r>
              <a:rPr lang="en-US" sz="1800">
                <a:latin typeface="+mn-lt"/>
              </a:rPr>
              <a:t>The projected end for this project will be 2028</a:t>
            </a:r>
          </a:p>
        </p:txBody>
      </p:sp>
      <p:pic>
        <p:nvPicPr>
          <p:cNvPr id="6" name="Picture 5" descr="A logo with a star and a flame&#10;&#10;AI-generated content may be incorrect.">
            <a:extLst>
              <a:ext uri="{FF2B5EF4-FFF2-40B4-BE49-F238E27FC236}">
                <a16:creationId xmlns:a16="http://schemas.microsoft.com/office/drawing/2014/main" id="{15B0F1F7-E40F-E57D-C6E9-2A318759BE60}"/>
              </a:ext>
            </a:extLst>
          </p:cNvPr>
          <p:cNvPicPr>
            <a:picLocks noChangeAspect="1"/>
          </p:cNvPicPr>
          <p:nvPr/>
        </p:nvPicPr>
        <p:blipFill>
          <a:blip r:embed="rId3"/>
          <a:stretch>
            <a:fillRect/>
          </a:stretch>
        </p:blipFill>
        <p:spPr>
          <a:xfrm>
            <a:off x="10244538" y="862716"/>
            <a:ext cx="924800" cy="924800"/>
          </a:xfrm>
          <a:prstGeom prst="rect">
            <a:avLst/>
          </a:prstGeom>
        </p:spPr>
      </p:pic>
    </p:spTree>
    <p:extLst>
      <p:ext uri="{BB962C8B-B14F-4D97-AF65-F5344CB8AC3E}">
        <p14:creationId xmlns:p14="http://schemas.microsoft.com/office/powerpoint/2010/main" val="3708410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65D07FB-09D6-F6D2-596F-CBAFB8331E56}"/>
              </a:ext>
            </a:extLst>
          </p:cNvPr>
          <p:cNvSpPr>
            <a:spLocks noGrp="1"/>
          </p:cNvSpPr>
          <p:nvPr>
            <p:ph type="body" sz="quarter" idx="11"/>
          </p:nvPr>
        </p:nvSpPr>
        <p:spPr>
          <a:xfrm>
            <a:off x="733015" y="1936395"/>
            <a:ext cx="10662571" cy="3842515"/>
          </a:xfrm>
        </p:spPr>
        <p:txBody>
          <a:bodyPr/>
          <a:lstStyle/>
          <a:p>
            <a:r>
              <a:rPr lang="en-US" sz="2400" b="1">
                <a:latin typeface="+mn-lt"/>
              </a:rPr>
              <a:t>Are other states using the </a:t>
            </a:r>
            <a:r>
              <a:rPr lang="en-US" sz="2400" b="1" err="1">
                <a:latin typeface="+mn-lt"/>
              </a:rPr>
              <a:t>InTASC</a:t>
            </a:r>
            <a:r>
              <a:rPr lang="en-US" sz="2400" b="1">
                <a:latin typeface="+mn-lt"/>
              </a:rPr>
              <a:t> Model Core Standards for Educator Preparation Programs? </a:t>
            </a:r>
            <a:br>
              <a:rPr lang="en-US" sz="2400" b="1">
                <a:latin typeface="+mn-lt"/>
              </a:rPr>
            </a:br>
            <a:r>
              <a:rPr lang="en-US" sz="2400" b="1">
                <a:latin typeface="+mn-lt"/>
              </a:rPr>
              <a:t>	</a:t>
            </a:r>
          </a:p>
          <a:p>
            <a:pPr lvl="1">
              <a:buFont typeface="Wingdings" panose="05000000000000000000" pitchFamily="2" charset="2"/>
              <a:buChar char="§"/>
            </a:pPr>
            <a:r>
              <a:rPr lang="en-US" sz="1700">
                <a:latin typeface="+mn-lt"/>
              </a:rPr>
              <a:t>States that have previously abbreviated, modified, or added to the </a:t>
            </a:r>
            <a:r>
              <a:rPr lang="en-US" sz="1700" err="1">
                <a:latin typeface="+mn-lt"/>
              </a:rPr>
              <a:t>InTASC</a:t>
            </a:r>
            <a:r>
              <a:rPr lang="en-US" sz="1700">
                <a:latin typeface="+mn-lt"/>
              </a:rPr>
              <a:t> standards for their Educator Preparation Programs: </a:t>
            </a:r>
            <a:r>
              <a:rPr lang="en-US" sz="1700"/>
              <a:t>OR, RI, NE, AK, KS</a:t>
            </a:r>
            <a:br>
              <a:rPr lang="en-US" sz="1700"/>
            </a:br>
            <a:endParaRPr lang="en-US" sz="1700">
              <a:latin typeface="+mn-lt"/>
            </a:endParaRPr>
          </a:p>
          <a:p>
            <a:pPr lvl="1">
              <a:buFont typeface="Wingdings" panose="05000000000000000000" pitchFamily="2" charset="2"/>
              <a:buChar char="§"/>
            </a:pPr>
            <a:r>
              <a:rPr lang="en-US" sz="1700">
                <a:latin typeface="+mn-lt"/>
              </a:rPr>
              <a:t>States that use </a:t>
            </a:r>
            <a:r>
              <a:rPr lang="en-US" sz="1700" err="1">
                <a:latin typeface="+mn-lt"/>
              </a:rPr>
              <a:t>InTASC</a:t>
            </a:r>
            <a:r>
              <a:rPr lang="en-US" sz="1700">
                <a:latin typeface="+mn-lt"/>
              </a:rPr>
              <a:t> and are planning to modify the standards: RI</a:t>
            </a:r>
            <a:br>
              <a:rPr lang="en-US" sz="1700">
                <a:latin typeface="+mn-lt"/>
              </a:rPr>
            </a:br>
            <a:endParaRPr lang="en-US" sz="1700">
              <a:latin typeface="+mn-lt"/>
            </a:endParaRPr>
          </a:p>
          <a:p>
            <a:pPr lvl="1">
              <a:buFont typeface="Wingdings" panose="05000000000000000000" pitchFamily="2" charset="2"/>
              <a:buChar char="§"/>
            </a:pPr>
            <a:r>
              <a:rPr lang="en-US" sz="1700">
                <a:latin typeface="+mn-lt"/>
              </a:rPr>
              <a:t>States that rely on or are working with CAEP (Council for the Accreditation of Educator Preparation) or  AAQEP (Association for Advancing Quality in Educator Preparation) accreditation, which align with </a:t>
            </a:r>
            <a:r>
              <a:rPr lang="en-US" sz="1700" err="1">
                <a:latin typeface="+mn-lt"/>
              </a:rPr>
              <a:t>InTASC</a:t>
            </a:r>
            <a:r>
              <a:rPr lang="en-US" sz="1700">
                <a:latin typeface="+mn-lt"/>
              </a:rPr>
              <a:t> standards for their </a:t>
            </a:r>
            <a:r>
              <a:rPr lang="en-US" sz="1700"/>
              <a:t>EPP approvals: NV, KS, MI, KY, OR</a:t>
            </a:r>
            <a:br>
              <a:rPr lang="en-US" sz="1700"/>
            </a:br>
            <a:endParaRPr lang="en-US" sz="1700"/>
          </a:p>
          <a:p>
            <a:pPr lvl="1">
              <a:buFont typeface="Wingdings" panose="05000000000000000000" pitchFamily="2" charset="2"/>
              <a:buChar char="§"/>
            </a:pPr>
            <a:r>
              <a:rPr lang="en-US" sz="1700">
                <a:latin typeface="+mn-lt"/>
              </a:rPr>
              <a:t>States that use </a:t>
            </a:r>
            <a:r>
              <a:rPr lang="en-US" sz="1700" err="1">
                <a:latin typeface="+mn-lt"/>
              </a:rPr>
              <a:t>InTASC</a:t>
            </a:r>
            <a:r>
              <a:rPr lang="en-US" sz="1700">
                <a:latin typeface="+mn-lt"/>
              </a:rPr>
              <a:t> and are not planning on modifying them for the EPP Process: </a:t>
            </a:r>
            <a:r>
              <a:rPr lang="en-US" sz="1700"/>
              <a:t>HI, ND, WY</a:t>
            </a:r>
            <a:br>
              <a:rPr lang="en-US" sz="1700"/>
            </a:br>
            <a:endParaRPr lang="en-US" sz="1700">
              <a:latin typeface="+mn-lt"/>
            </a:endParaRPr>
          </a:p>
          <a:p>
            <a:pPr lvl="1">
              <a:buFont typeface="Wingdings" panose="05000000000000000000" pitchFamily="2" charset="2"/>
              <a:buChar char="§"/>
            </a:pPr>
            <a:r>
              <a:rPr lang="en-US" sz="1700">
                <a:latin typeface="+mn-lt"/>
              </a:rPr>
              <a:t>States have their own EPP standards: LA, MA, IL, MI,</a:t>
            </a:r>
          </a:p>
          <a:p>
            <a:pPr marL="457200" lvl="1" indent="0">
              <a:buNone/>
            </a:pPr>
            <a:endParaRPr lang="en-US" sz="1800">
              <a:latin typeface="+mn-lt"/>
            </a:endParaRPr>
          </a:p>
          <a:p>
            <a:pPr lvl="1">
              <a:buFont typeface="Wingdings" panose="05000000000000000000" pitchFamily="2" charset="2"/>
              <a:buChar char="§"/>
            </a:pPr>
            <a:endParaRPr lang="en-US" sz="2000">
              <a:latin typeface="+mn-lt"/>
            </a:endParaRPr>
          </a:p>
          <a:p>
            <a:pPr lvl="1">
              <a:buFont typeface="Wingdings" panose="05000000000000000000" pitchFamily="2" charset="2"/>
              <a:buChar char="§"/>
            </a:pPr>
            <a:endParaRPr lang="en-US" sz="2000">
              <a:latin typeface="+mn-lt"/>
            </a:endParaRPr>
          </a:p>
          <a:p>
            <a:pPr lvl="1">
              <a:buFont typeface="Wingdings" panose="05000000000000000000" pitchFamily="2" charset="2"/>
              <a:buChar char="§"/>
            </a:pPr>
            <a:endParaRPr lang="en-US" sz="2000" b="1">
              <a:latin typeface="+mn-lt"/>
            </a:endParaRPr>
          </a:p>
          <a:p>
            <a:pPr lvl="1"/>
            <a:endParaRPr lang="en-US">
              <a:latin typeface="+mn-lt"/>
            </a:endParaRPr>
          </a:p>
        </p:txBody>
      </p:sp>
      <p:sp>
        <p:nvSpPr>
          <p:cNvPr id="4" name="Text Placeholder 3">
            <a:extLst>
              <a:ext uri="{FF2B5EF4-FFF2-40B4-BE49-F238E27FC236}">
                <a16:creationId xmlns:a16="http://schemas.microsoft.com/office/drawing/2014/main" id="{851DB57F-5CEE-DABE-F4AF-F3ECFDAB296C}"/>
              </a:ext>
            </a:extLst>
          </p:cNvPr>
          <p:cNvSpPr>
            <a:spLocks noGrp="1"/>
          </p:cNvSpPr>
          <p:nvPr>
            <p:ph type="body" sz="quarter" idx="10"/>
          </p:nvPr>
        </p:nvSpPr>
        <p:spPr>
          <a:xfrm>
            <a:off x="980552" y="1218435"/>
            <a:ext cx="6145213" cy="806450"/>
          </a:xfrm>
        </p:spPr>
        <p:txBody>
          <a:bodyPr/>
          <a:lstStyle/>
          <a:p>
            <a:r>
              <a:rPr lang="en-US">
                <a:effectLst>
                  <a:outerShdw blurRad="38100" dist="38100" dir="2700000" algn="tl">
                    <a:srgbClr val="000000">
                      <a:alpha val="43137"/>
                    </a:srgbClr>
                  </a:outerShdw>
                </a:effectLst>
              </a:rPr>
              <a:t>Questions from October</a:t>
            </a:r>
          </a:p>
        </p:txBody>
      </p:sp>
      <p:pic>
        <p:nvPicPr>
          <p:cNvPr id="5" name="Picture 4" descr="A logo with a star and a flame&#10;&#10;AI-generated content may be incorrect.">
            <a:extLst>
              <a:ext uri="{FF2B5EF4-FFF2-40B4-BE49-F238E27FC236}">
                <a16:creationId xmlns:a16="http://schemas.microsoft.com/office/drawing/2014/main" id="{EC8777C0-31EB-43FB-9A7F-613911AB8D67}"/>
              </a:ext>
            </a:extLst>
          </p:cNvPr>
          <p:cNvPicPr>
            <a:picLocks noChangeAspect="1"/>
          </p:cNvPicPr>
          <p:nvPr/>
        </p:nvPicPr>
        <p:blipFill>
          <a:blip r:embed="rId3"/>
          <a:stretch>
            <a:fillRect/>
          </a:stretch>
        </p:blipFill>
        <p:spPr>
          <a:xfrm>
            <a:off x="10244538" y="862716"/>
            <a:ext cx="924800" cy="924800"/>
          </a:xfrm>
          <a:prstGeom prst="rect">
            <a:avLst/>
          </a:prstGeom>
        </p:spPr>
      </p:pic>
    </p:spTree>
    <p:extLst>
      <p:ext uri="{BB962C8B-B14F-4D97-AF65-F5344CB8AC3E}">
        <p14:creationId xmlns:p14="http://schemas.microsoft.com/office/powerpoint/2010/main" val="3874344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8A1D9-0BBF-C957-A697-17893CCA6A95}"/>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2894B4BA-7791-D3E2-7930-DA6D7D60A706}"/>
              </a:ext>
            </a:extLst>
          </p:cNvPr>
          <p:cNvSpPr>
            <a:spLocks noGrp="1"/>
          </p:cNvSpPr>
          <p:nvPr>
            <p:ph type="body" sz="quarter" idx="11"/>
          </p:nvPr>
        </p:nvSpPr>
        <p:spPr>
          <a:xfrm>
            <a:off x="974311" y="2152209"/>
            <a:ext cx="10431107" cy="3842515"/>
          </a:xfrm>
        </p:spPr>
        <p:txBody>
          <a:bodyPr/>
          <a:lstStyle/>
          <a:p>
            <a:pPr marL="285750" lvl="1" indent="-285750"/>
            <a:r>
              <a:rPr lang="en-US" sz="2800" b="1">
                <a:latin typeface="+mn-lt"/>
              </a:rPr>
              <a:t>Are states using </a:t>
            </a:r>
            <a:r>
              <a:rPr lang="en-US" sz="2800" b="1" err="1">
                <a:latin typeface="+mn-lt"/>
              </a:rPr>
              <a:t>InTASC</a:t>
            </a:r>
            <a:r>
              <a:rPr lang="en-US" sz="2800" b="1">
                <a:latin typeface="+mn-lt"/>
              </a:rPr>
              <a:t> Model Core Standards for other guidance?</a:t>
            </a:r>
          </a:p>
          <a:p>
            <a:pPr marL="742950" lvl="2" indent="-285750"/>
            <a:r>
              <a:rPr lang="en-US">
                <a:latin typeface="+mn-lt"/>
              </a:rPr>
              <a:t>KS uses </a:t>
            </a:r>
            <a:r>
              <a:rPr lang="en-US" err="1">
                <a:latin typeface="+mn-lt"/>
              </a:rPr>
              <a:t>InTASC</a:t>
            </a:r>
            <a:r>
              <a:rPr lang="en-US">
                <a:latin typeface="+mn-lt"/>
              </a:rPr>
              <a:t> for teacher and specialist mentoring</a:t>
            </a:r>
          </a:p>
          <a:p>
            <a:pPr marL="742950" lvl="2" indent="-285750"/>
            <a:r>
              <a:rPr lang="en-US">
                <a:latin typeface="+mn-lt"/>
              </a:rPr>
              <a:t>HI uses </a:t>
            </a:r>
            <a:r>
              <a:rPr lang="en-US" err="1">
                <a:latin typeface="+mn-lt"/>
              </a:rPr>
              <a:t>InTASC</a:t>
            </a:r>
            <a:r>
              <a:rPr lang="en-US">
                <a:latin typeface="+mn-lt"/>
              </a:rPr>
              <a:t> for licensure renewal</a:t>
            </a:r>
          </a:p>
          <a:p>
            <a:pPr marL="742950" lvl="2" indent="-285750"/>
            <a:r>
              <a:rPr lang="en-US">
                <a:latin typeface="+mn-lt"/>
              </a:rPr>
              <a:t>OR uses </a:t>
            </a:r>
            <a:r>
              <a:rPr lang="en-US" err="1">
                <a:latin typeface="+mn-lt"/>
              </a:rPr>
              <a:t>InTASC</a:t>
            </a:r>
            <a:r>
              <a:rPr lang="en-US">
                <a:latin typeface="+mn-lt"/>
              </a:rPr>
              <a:t> for educator evaluation and professional development</a:t>
            </a:r>
          </a:p>
          <a:p>
            <a:pPr lvl="1">
              <a:buFont typeface="Wingdings" panose="05000000000000000000" pitchFamily="2" charset="2"/>
              <a:buChar char="§"/>
            </a:pPr>
            <a:endParaRPr lang="en-US">
              <a:latin typeface="+mn-lt"/>
            </a:endParaRPr>
          </a:p>
          <a:p>
            <a:pPr lvl="1">
              <a:buFont typeface="Wingdings" panose="05000000000000000000" pitchFamily="2" charset="2"/>
              <a:buChar char="§"/>
            </a:pPr>
            <a:endParaRPr lang="en-US" sz="2800">
              <a:latin typeface="+mn-lt"/>
            </a:endParaRPr>
          </a:p>
          <a:p>
            <a:pPr lvl="1">
              <a:buFont typeface="Wingdings" panose="05000000000000000000" pitchFamily="2" charset="2"/>
              <a:buChar char="§"/>
            </a:pPr>
            <a:endParaRPr lang="en-US" sz="2800">
              <a:latin typeface="+mn-lt"/>
            </a:endParaRPr>
          </a:p>
          <a:p>
            <a:pPr lvl="1">
              <a:buFont typeface="Wingdings" panose="05000000000000000000" pitchFamily="2" charset="2"/>
              <a:buChar char="§"/>
            </a:pPr>
            <a:endParaRPr lang="en-US" sz="2800" b="1">
              <a:latin typeface="+mn-lt"/>
            </a:endParaRPr>
          </a:p>
          <a:p>
            <a:pPr lvl="1"/>
            <a:endParaRPr lang="en-US" sz="3200">
              <a:latin typeface="+mn-lt"/>
            </a:endParaRPr>
          </a:p>
        </p:txBody>
      </p:sp>
      <p:sp>
        <p:nvSpPr>
          <p:cNvPr id="4" name="Text Placeholder 3">
            <a:extLst>
              <a:ext uri="{FF2B5EF4-FFF2-40B4-BE49-F238E27FC236}">
                <a16:creationId xmlns:a16="http://schemas.microsoft.com/office/drawing/2014/main" id="{4DCBF09B-D340-6FDA-8F79-8D5C4EFDBA04}"/>
              </a:ext>
            </a:extLst>
          </p:cNvPr>
          <p:cNvSpPr>
            <a:spLocks noGrp="1"/>
          </p:cNvSpPr>
          <p:nvPr>
            <p:ph type="body" sz="quarter" idx="10"/>
          </p:nvPr>
        </p:nvSpPr>
        <p:spPr>
          <a:xfrm>
            <a:off x="980552" y="1218435"/>
            <a:ext cx="6145213" cy="806450"/>
          </a:xfrm>
        </p:spPr>
        <p:txBody>
          <a:bodyPr/>
          <a:lstStyle/>
          <a:p>
            <a:r>
              <a:rPr lang="en-US">
                <a:effectLst>
                  <a:outerShdw blurRad="38100" dist="38100" dir="2700000" algn="tl">
                    <a:srgbClr val="000000">
                      <a:alpha val="43137"/>
                    </a:srgbClr>
                  </a:outerShdw>
                </a:effectLst>
              </a:rPr>
              <a:t>Questions from October</a:t>
            </a:r>
          </a:p>
        </p:txBody>
      </p:sp>
      <p:pic>
        <p:nvPicPr>
          <p:cNvPr id="5" name="Picture 4" descr="A logo with a star and a flame&#10;&#10;AI-generated content may be incorrect.">
            <a:extLst>
              <a:ext uri="{FF2B5EF4-FFF2-40B4-BE49-F238E27FC236}">
                <a16:creationId xmlns:a16="http://schemas.microsoft.com/office/drawing/2014/main" id="{5AF76528-2775-4437-BD0B-97DEB0B81B3F}"/>
              </a:ext>
            </a:extLst>
          </p:cNvPr>
          <p:cNvPicPr>
            <a:picLocks noChangeAspect="1"/>
          </p:cNvPicPr>
          <p:nvPr/>
        </p:nvPicPr>
        <p:blipFill>
          <a:blip r:embed="rId3"/>
          <a:stretch>
            <a:fillRect/>
          </a:stretch>
        </p:blipFill>
        <p:spPr>
          <a:xfrm>
            <a:off x="10244538" y="862716"/>
            <a:ext cx="924800" cy="924800"/>
          </a:xfrm>
          <a:prstGeom prst="rect">
            <a:avLst/>
          </a:prstGeom>
        </p:spPr>
      </p:pic>
    </p:spTree>
    <p:extLst>
      <p:ext uri="{BB962C8B-B14F-4D97-AF65-F5344CB8AC3E}">
        <p14:creationId xmlns:p14="http://schemas.microsoft.com/office/powerpoint/2010/main" val="826929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C33F5-8E14-5D37-8EB1-1F9408CFE939}"/>
            </a:ext>
          </a:extLst>
        </p:cNvPr>
        <p:cNvGrpSpPr/>
        <p:nvPr/>
      </p:nvGrpSpPr>
      <p:grpSpPr>
        <a:xfrm>
          <a:off x="0" y="0"/>
          <a:ext cx="0" cy="0"/>
          <a:chOff x="0" y="0"/>
          <a:chExt cx="0" cy="0"/>
        </a:xfrm>
      </p:grpSpPr>
      <p:pic>
        <p:nvPicPr>
          <p:cNvPr id="5" name="Picture 4" descr="A logo with a star and a flame&#10;&#10;AI-generated content may be incorrect.">
            <a:extLst>
              <a:ext uri="{FF2B5EF4-FFF2-40B4-BE49-F238E27FC236}">
                <a16:creationId xmlns:a16="http://schemas.microsoft.com/office/drawing/2014/main" id="{AA2B9D03-132C-CF86-A334-A330A35B6971}"/>
              </a:ext>
            </a:extLst>
          </p:cNvPr>
          <p:cNvPicPr>
            <a:picLocks noChangeAspect="1"/>
          </p:cNvPicPr>
          <p:nvPr/>
        </p:nvPicPr>
        <p:blipFill>
          <a:blip r:embed="rId3"/>
          <a:stretch>
            <a:fillRect/>
          </a:stretch>
        </p:blipFill>
        <p:spPr>
          <a:xfrm>
            <a:off x="10244538" y="862716"/>
            <a:ext cx="924800" cy="924800"/>
          </a:xfrm>
          <a:prstGeom prst="rect">
            <a:avLst/>
          </a:prstGeom>
        </p:spPr>
      </p:pic>
      <p:sp>
        <p:nvSpPr>
          <p:cNvPr id="11" name="Text Placeholder 10">
            <a:extLst>
              <a:ext uri="{FF2B5EF4-FFF2-40B4-BE49-F238E27FC236}">
                <a16:creationId xmlns:a16="http://schemas.microsoft.com/office/drawing/2014/main" id="{0DAB48AF-C7AA-F58C-209F-DA40ED03E2DD}"/>
              </a:ext>
            </a:extLst>
          </p:cNvPr>
          <p:cNvSpPr>
            <a:spLocks noGrp="1"/>
          </p:cNvSpPr>
          <p:nvPr>
            <p:ph type="body" sz="quarter" idx="10"/>
          </p:nvPr>
        </p:nvSpPr>
        <p:spPr>
          <a:xfrm>
            <a:off x="831101" y="2147447"/>
            <a:ext cx="10338237" cy="1652195"/>
          </a:xfrm>
        </p:spPr>
        <p:txBody>
          <a:bodyPr/>
          <a:lstStyle/>
          <a:p>
            <a:pPr marL="342900" indent="-342900">
              <a:buFont typeface="Arial" panose="020B0604020202020204" pitchFamily="34" charset="0"/>
              <a:buChar char="•"/>
            </a:pPr>
            <a:r>
              <a:rPr lang="en-US" sz="2800" b="1" dirty="0">
                <a:latin typeface="+mn-lt"/>
              </a:rPr>
              <a:t>How will ADE define language related to DEI?</a:t>
            </a:r>
          </a:p>
          <a:p>
            <a:pPr marL="971550" lvl="1" indent="-285750" fontAlgn="base">
              <a:spcBef>
                <a:spcPts val="1200"/>
              </a:spcBef>
              <a:spcAft>
                <a:spcPts val="600"/>
              </a:spcAft>
              <a:buFont typeface="Wingdings" panose="05000000000000000000" pitchFamily="2" charset="2"/>
              <a:buChar char="§"/>
            </a:pPr>
            <a:r>
              <a:rPr lang="en-US" sz="2800" b="1" dirty="0">
                <a:latin typeface="+mn-lt"/>
              </a:rPr>
              <a:t>The working group will build definitions for DEI-related language to determine what language should be revised or removed. </a:t>
            </a:r>
            <a:endParaRPr lang="en-US" sz="2800" dirty="0">
              <a:latin typeface="+mn-lt"/>
            </a:endParaRPr>
          </a:p>
        </p:txBody>
      </p:sp>
      <p:sp>
        <p:nvSpPr>
          <p:cNvPr id="12" name="Text Placeholder 3">
            <a:extLst>
              <a:ext uri="{FF2B5EF4-FFF2-40B4-BE49-F238E27FC236}">
                <a16:creationId xmlns:a16="http://schemas.microsoft.com/office/drawing/2014/main" id="{2ACB4C35-E69C-3B77-77EA-9FCC02A9A82B}"/>
              </a:ext>
            </a:extLst>
          </p:cNvPr>
          <p:cNvSpPr txBox="1">
            <a:spLocks/>
          </p:cNvSpPr>
          <p:nvPr/>
        </p:nvSpPr>
        <p:spPr>
          <a:xfrm>
            <a:off x="980552" y="1218435"/>
            <a:ext cx="6145213" cy="806450"/>
          </a:xfrm>
          <a:prstGeom prst="rect">
            <a:avLst/>
          </a:prstGeom>
        </p:spPr>
        <p:txBody>
          <a:bodyPr/>
          <a:lstStyle>
            <a:lvl1pPr marL="228600" indent="-228600" algn="l" defTabSz="914400" rtl="0" eaLnBrk="1" latinLnBrk="0" hangingPunct="1">
              <a:lnSpc>
                <a:spcPct val="90000"/>
              </a:lnSpc>
              <a:spcBef>
                <a:spcPts val="1000"/>
              </a:spcBef>
              <a:buClr>
                <a:srgbClr val="002D72"/>
              </a:buClr>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4000">
                <a:effectLst>
                  <a:outerShdw blurRad="38100" dist="38100" dir="2700000" algn="tl">
                    <a:srgbClr val="000000">
                      <a:alpha val="43137"/>
                    </a:srgbClr>
                  </a:outerShdw>
                </a:effectLst>
                <a:latin typeface="+mj-lt"/>
              </a:rPr>
              <a:t>Questions from October</a:t>
            </a:r>
          </a:p>
        </p:txBody>
      </p:sp>
    </p:spTree>
    <p:extLst>
      <p:ext uri="{BB962C8B-B14F-4D97-AF65-F5344CB8AC3E}">
        <p14:creationId xmlns:p14="http://schemas.microsoft.com/office/powerpoint/2010/main" val="717942624"/>
      </p:ext>
    </p:extLst>
  </p:cSld>
  <p:clrMapOvr>
    <a:masterClrMapping/>
  </p:clrMapOvr>
</p:sld>
</file>

<file path=ppt/theme/theme1.xml><?xml version="1.0" encoding="utf-8"?>
<a:theme xmlns:a="http://schemas.openxmlformats.org/drawingml/2006/main" name="FTF Theme, 2018">
  <a:themeElements>
    <a:clrScheme name="2023 ADE Branding">
      <a:dk1>
        <a:srgbClr val="002D72"/>
      </a:dk1>
      <a:lt1>
        <a:sysClr val="window" lastClr="FFFFFF"/>
      </a:lt1>
      <a:dk2>
        <a:srgbClr val="002D72"/>
      </a:dk2>
      <a:lt2>
        <a:srgbClr val="FFFFFF"/>
      </a:lt2>
      <a:accent1>
        <a:srgbClr val="002D72"/>
      </a:accent1>
      <a:accent2>
        <a:srgbClr val="910048"/>
      </a:accent2>
      <a:accent3>
        <a:srgbClr val="CB6015"/>
      </a:accent3>
      <a:accent4>
        <a:srgbClr val="496089"/>
      </a:accent4>
      <a:accent5>
        <a:srgbClr val="A4576D"/>
      </a:accent5>
      <a:accent6>
        <a:srgbClr val="DC8C7C"/>
      </a:accent6>
      <a:hlink>
        <a:srgbClr val="B47E8C"/>
      </a:hlink>
      <a:folHlink>
        <a:srgbClr val="ECC3BB"/>
      </a:folHlink>
    </a:clrScheme>
    <a:fontScheme name="2023 ADE Brand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285750" indent="-285750" algn="l">
          <a:buClr>
            <a:srgbClr val="53C10C"/>
          </a:buClr>
          <a:buSzPct val="85000"/>
          <a:buFont typeface="Arial" panose="020B0604020202020204" pitchFamily="34" charset="0"/>
          <a:buChar char="•"/>
          <a:defRPr sz="2000" b="0" i="0" dirty="0" smtClean="0">
            <a:solidFill>
              <a:srgbClr val="5A5D5C"/>
            </a:solidFill>
            <a:latin typeface="Calibri Light" panose="020F0302020204030204" pitchFamily="34" charset="0"/>
            <a:cs typeface="Calibri Light" panose="020F030202020403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9DAF247681D9F429D794F18F51A6DB1" ma:contentTypeVersion="14" ma:contentTypeDescription="Create a new document." ma:contentTypeScope="" ma:versionID="52486f8b467512998e3b3ae318a54eab">
  <xsd:schema xmlns:xsd="http://www.w3.org/2001/XMLSchema" xmlns:xs="http://www.w3.org/2001/XMLSchema" xmlns:p="http://schemas.microsoft.com/office/2006/metadata/properties" xmlns:ns2="e4027212-3ce1-44c2-9b3b-33a74bd26ed4" xmlns:ns3="0c024387-52f8-4440-9602-0cc24d3335be" targetNamespace="http://schemas.microsoft.com/office/2006/metadata/properties" ma:root="true" ma:fieldsID="8ea03eed6942349269915f34b76fdaa0" ns2:_="" ns3:_="">
    <xsd:import namespace="e4027212-3ce1-44c2-9b3b-33a74bd26ed4"/>
    <xsd:import namespace="0c024387-52f8-4440-9602-0cc24d3335b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027212-3ce1-44c2-9b3b-33a74bd26ed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db50a19-44cd-47bf-aae0-69db42930db7"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c024387-52f8-4440-9602-0cc24d3335be"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8404a468-83e9-4d25-9184-e8f3f1a5a3e8}" ma:internalName="TaxCatchAll" ma:showField="CatchAllData" ma:web="0c024387-52f8-4440-9602-0cc24d3335b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4027212-3ce1-44c2-9b3b-33a74bd26ed4">
      <Terms xmlns="http://schemas.microsoft.com/office/infopath/2007/PartnerControls"/>
    </lcf76f155ced4ddcb4097134ff3c332f>
    <TaxCatchAll xmlns="0c024387-52f8-4440-9602-0cc24d3335be" xsi:nil="true"/>
    <SharedWithUsers xmlns="0c024387-52f8-4440-9602-0cc24d3335be">
      <UserInfo>
        <DisplayName/>
        <AccountId xsi:nil="true"/>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D87FDC5-1361-4DDB-885C-9B9040B38587}">
  <ds:schemaRefs>
    <ds:schemaRef ds:uri="0c024387-52f8-4440-9602-0cc24d3335be"/>
    <ds:schemaRef ds:uri="e4027212-3ce1-44c2-9b3b-33a74bd26ed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B7BBEEE5-391C-4E22-A797-CD70D6309131}">
  <ds:schemaRefs>
    <ds:schemaRef ds:uri="0c024387-52f8-4440-9602-0cc24d3335be"/>
    <ds:schemaRef ds:uri="e4027212-3ce1-44c2-9b3b-33a74bd26ed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D4987F97-98C5-45D1-99FB-1F4E7911316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TotalTime>
  <Words>1086</Words>
  <Application>Microsoft Office PowerPoint</Application>
  <PresentationFormat>Widescreen</PresentationFormat>
  <Paragraphs>123</Paragraphs>
  <Slides>15</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Courier New</vt:lpstr>
      <vt:lpstr>Open Sans</vt:lpstr>
      <vt:lpstr>Oswald</vt:lpstr>
      <vt:lpstr>Wingdings</vt:lpstr>
      <vt:lpstr>FTF Theme, 2018</vt:lpstr>
      <vt:lpstr>Request for Standards Review: Arizona Professional Teaching Standards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Taylor Schlabach</dc:creator>
  <cp:lastModifiedBy>Nick, Doug</cp:lastModifiedBy>
  <cp:revision>35</cp:revision>
  <cp:lastPrinted>2025-11-13T21:31:11Z</cp:lastPrinted>
  <dcterms:created xsi:type="dcterms:W3CDTF">2018-03-20T17:28:56Z</dcterms:created>
  <dcterms:modified xsi:type="dcterms:W3CDTF">2025-12-08T17:52:40Z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0x010100B9DAF247681D9F429D794F18F51A6DB1</vt:lpwstr>
  </property>
  <property fmtid="{D5CDD505-2E9C-101B-9397-08002B2CF9AE}" pid="3" name="MediaServiceImageTags">
    <vt:lpwstr/>
  </property>
  <property fmtid="{D5CDD505-2E9C-101B-9397-08002B2CF9AE}" pid="4" name="Order">
    <vt:r8>1832500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