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5"/>
  </p:sldMasterIdLst>
  <p:notesMasterIdLst>
    <p:notesMasterId r:id="rId13"/>
  </p:notesMasterIdLst>
  <p:handoutMasterIdLst>
    <p:handoutMasterId r:id="rId14"/>
  </p:handoutMasterIdLst>
  <p:sldIdLst>
    <p:sldId id="261" r:id="rId6"/>
    <p:sldId id="262" r:id="rId7"/>
    <p:sldId id="256" r:id="rId8"/>
    <p:sldId id="257" r:id="rId9"/>
    <p:sldId id="258" r:id="rId10"/>
    <p:sldId id="259" r:id="rId11"/>
    <p:sldId id="2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7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3F9BC8-AF0A-4AFA-96C7-2553A02B87EC}" v="7" dt="2026-05-05T17:50:15.5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32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5BD1C61-8C24-1843-9822-4496C6C955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9BBD46-7D51-B1BE-FDB2-FCA4025325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FA3A23-81E1-42CB-A0DD-A26E3ED3D91C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AC2FE6-19D1-3824-D22E-6D129996A10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3BF5B2-4B45-58B9-2283-8D3ACE1C02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73FBF-5E19-4C6F-B1C5-2399BDA67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788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2A17C-D165-4C5B-861F-2D6B52564B79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2A0EF-5478-45D3-88A4-054EE01D5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6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F3621D2-3A78-77C0-7016-5A30389A50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49226"/>
            <a:ext cx="5486411" cy="5486411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26082897-E3AC-9A1D-B92E-004D805E94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4590327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D1FAEEE-5109-DB63-41A6-EE30F016F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4590327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944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1">
    <p:bg>
      <p:bgPr>
        <a:blipFill dpi="0" rotWithShape="1">
          <a:blip r:embed="rId2">
            <a:lum/>
          </a:blip>
          <a:srcRect/>
          <a:stretch>
            <a:fillRect l="-1000" t="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2AF60-09B1-44FE-E26E-9539D0EC1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366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48833-9850-ED16-F6F4-9529FE98B5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39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EF627-3AEF-F4AE-84F4-B92578B879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366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4580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43D602C-392F-A1E1-8086-ACB32A0B8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0366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4CAED9A-ABDC-E98D-0B2A-7FFA93FA21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39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F17EB03-CBF7-2046-635F-8EBA8B76AC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0366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46419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1">
    <p:bg>
      <p:bgPr>
        <a:blipFill dpi="0" rotWithShape="1">
          <a:blip r:embed="rId2">
            <a:lum/>
          </a:blip>
          <a:srcRect/>
          <a:stretch>
            <a:fillRect l="-1000" t="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ABCCD-8631-C29D-83EF-032D2F945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F72C97-5347-C049-CED4-EF10D6F23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FFB753-1478-1DB8-E670-A8796AC90F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5917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709C4-8F93-EC4E-77BA-E5F776636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044A5F-BC5B-91B1-53E6-BAC23A5B36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643D94-5E24-0892-46B5-6C14B7395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2872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2">
    <p:bg>
      <p:bgPr>
        <a:blipFill dpi="0" rotWithShape="1">
          <a:blip r:embed="rId2">
            <a:lum/>
          </a:blip>
          <a:srcRect/>
          <a:stretch>
            <a:fillRect l="-1000" t="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C84B4-EC27-25C9-2671-B2E17A2FF6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64C5CB-E99C-ACD7-22D4-9E0812C94E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5A0A4B-CDFA-0D8A-FAD5-63B8D365DE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16" y="6070307"/>
            <a:ext cx="651168" cy="65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252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7386E8CC-B5E5-DFBC-5B83-5E9A1A7C6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BDC0CD-1C8B-3087-7398-A9F5CE143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229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13174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2">
    <p:bg>
      <p:bgPr>
        <a:blipFill dpi="0" rotWithShape="1">
          <a:blip r:embed="rId2">
            <a:lum/>
          </a:blip>
          <a:srcRect/>
          <a:stretch>
            <a:fillRect l="-1000" t="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85A0A4B-CDFA-0D8A-FAD5-63B8D365DE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16" y="6070307"/>
            <a:ext cx="651168" cy="65116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A0929A2-1894-E13B-F30C-0FC161C1B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E486E9D-D075-16EE-E6A9-47A4AF643B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229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411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3A1DF11-B80A-1BE1-EC6A-D32D10EE5B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794" y="249226"/>
            <a:ext cx="5486411" cy="548641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7296011-6C1B-72CD-A992-5B27FA5D57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7A74C-9F08-C6B0-4280-20C17BA8D3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229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135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4">
    <p:bg>
      <p:bgPr>
        <a:blipFill dpi="0" rotWithShape="1">
          <a:blip r:embed="rId2">
            <a:lum/>
          </a:blip>
          <a:srcRect/>
          <a:stretch>
            <a:fillRect l="-1000" t="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8BFBF593-C006-41A8-F0B5-546C8B23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86DDD1F-5971-F26A-1C66-890B2DFC5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229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034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5">
    <p:bg>
      <p:bgPr>
        <a:blipFill dpi="0" rotWithShape="1">
          <a:blip r:embed="rId2">
            <a:lum/>
          </a:blip>
          <a:srcRect/>
          <a:stretch>
            <a:fillRect l="-1000" t="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2498194-7DF1-EF97-D991-0E36A0F96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5F6E600-7F4A-E77C-2EFA-113EDE8C7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229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1308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04400-B7EA-19E9-4FCA-E61C9003E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8B4573-5367-B470-1880-2A47DFD03E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D4B98C-8F3A-DE70-4632-3CE9EBA17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31F868-4E9A-FC4B-567E-351276A565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C31DB8-433E-4009-AA22-25614A465C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2765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2">
    <p:bg>
      <p:bgPr>
        <a:blipFill dpi="0" rotWithShape="1">
          <a:blip r:embed="rId2">
            <a:lum/>
          </a:blip>
          <a:srcRect/>
          <a:stretch>
            <a:fillRect l="-1000" t="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85A0A4B-CDFA-0D8A-FAD5-63B8D365DE4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16" y="6070307"/>
            <a:ext cx="651168" cy="65116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FC7CC47-A951-140F-CFF8-273D51B29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E6346-C78C-BE41-72D7-838FA5B99F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C64AD02A-6E32-B663-1760-3D27A4C8D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E2FB97B8-2487-696A-A816-C14352DBD2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28505035-B2AC-FB56-D7CD-FA1206F90D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426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 l="-1000" t="17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D2AC2D-1E90-0FFD-C2F9-D5EC1F5BA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3B9AA-E227-AEE5-F01F-1A578316D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767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27EBB8-F57B-CF6D-D314-0129411C0A1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0416" y="6070307"/>
            <a:ext cx="651168" cy="65116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29061B-E9E4-0A7B-F5EC-7A63C66F2D97}"/>
              </a:ext>
            </a:extLst>
          </p:cNvPr>
          <p:cNvSpPr txBox="1"/>
          <p:nvPr userDrawn="1"/>
        </p:nvSpPr>
        <p:spPr>
          <a:xfrm>
            <a:off x="838200" y="6391084"/>
            <a:ext cx="35601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Lato Black" panose="020F0A02020204030203" pitchFamily="34" charset="0"/>
              </a:rPr>
              <a:t>Arizona’s 2026 IDEA Conference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3C17B2-98F5-65C5-C26D-F87FEC30960A}"/>
              </a:ext>
            </a:extLst>
          </p:cNvPr>
          <p:cNvSpPr txBox="1"/>
          <p:nvPr userDrawn="1"/>
        </p:nvSpPr>
        <p:spPr>
          <a:xfrm>
            <a:off x="8924080" y="6391075"/>
            <a:ext cx="2429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D697ECF1-1EE4-4703-90FB-A1AA71B90450}" type="slidenum">
              <a:rPr lang="en-US" sz="1400" smtClean="0">
                <a:solidFill>
                  <a:schemeClr val="bg1"/>
                </a:solidFill>
                <a:latin typeface="Lato Black" panose="020F0A02020204030203" pitchFamily="34" charset="0"/>
              </a:rPr>
              <a:pPr algn="r"/>
              <a:t>‹#›</a:t>
            </a:fld>
            <a:endParaRPr lang="en-US" sz="1400" dirty="0">
              <a:solidFill>
                <a:schemeClr val="bg1"/>
              </a:solidFill>
              <a:latin typeface="Lato Black" panose="020F0A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6223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59" r:id="rId2"/>
    <p:sldLayoutId id="2147483671" r:id="rId3"/>
    <p:sldLayoutId id="2147483668" r:id="rId4"/>
    <p:sldLayoutId id="2147483660" r:id="rId5"/>
    <p:sldLayoutId id="2147483669" r:id="rId6"/>
    <p:sldLayoutId id="2147483670" r:id="rId7"/>
    <p:sldLayoutId id="2147483663" r:id="rId8"/>
    <p:sldLayoutId id="2147483672" r:id="rId9"/>
    <p:sldLayoutId id="2147483666" r:id="rId10"/>
    <p:sldLayoutId id="2147483674" r:id="rId11"/>
    <p:sldLayoutId id="2147483667" r:id="rId12"/>
    <p:sldLayoutId id="2147483673" r:id="rId13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55D5E3-96FC-E504-E593-DDF1E9D47E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AE5D54D-A153-6CFD-2180-AC5664DEBE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4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AEDCE-FFC1-FB5D-EC95-F61EF085C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1F52C-7E7A-0A40-8352-C717040DB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76097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Please observe the following when creating your presentation: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All slides must have a </a:t>
            </a:r>
            <a:r>
              <a:rPr lang="en-US" i="1" dirty="0"/>
              <a:t>unique</a:t>
            </a:r>
            <a:r>
              <a:rPr lang="en-US" dirty="0"/>
              <a:t> title: continued slides should state “continued” or “slide 2” in the title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All fonts must be a sans-serif style: Arial, Veranda, Calibri, Tahoma, Helvetica, and Georgia are preferred</a:t>
            </a:r>
          </a:p>
          <a:p>
            <a:pPr lvl="2">
              <a:lnSpc>
                <a:spcPct val="150000"/>
              </a:lnSpc>
            </a:pPr>
            <a:r>
              <a:rPr lang="en-US" b="1" dirty="0"/>
              <a:t>NO</a:t>
            </a:r>
            <a:r>
              <a:rPr lang="en-US" dirty="0"/>
              <a:t> custom fonts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SmartArt, tables, and charts must be inserted as images with alt text provided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Perform an accessibility review prior to submission</a:t>
            </a:r>
          </a:p>
        </p:txBody>
      </p:sp>
    </p:spTree>
    <p:extLst>
      <p:ext uri="{BB962C8B-B14F-4D97-AF65-F5344CB8AC3E}">
        <p14:creationId xmlns:p14="http://schemas.microsoft.com/office/powerpoint/2010/main" val="1266271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D312A-5717-D2AF-E6AF-A4389BD8C6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9DB5B8-AF4B-421B-97C9-7B51BD3887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18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F5C93-3D9E-3F2C-70A0-597FD8344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C0B51-ADE4-B59E-E248-BACA6A0A5E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F0872-E177-8117-2B10-2C821C09BD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7535B-2418-B2A8-74DF-F99771C5E1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D2611F5-4E58-0D0A-7375-4F02E474A98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0904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A1CD1-54E0-28FF-0B7E-CF43F781E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30A8A1-FB3F-9D80-AAB3-4C6DA00F3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889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CA5BA-B6CC-AB51-A67F-647194E6B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Montserrat SemiBold" panose="00000700000000000000" pitchFamily="2" charset="0"/>
            </a:endParaRP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12B1B4-379A-0B75-8362-A654E1D2A5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C7426-6CD1-BDE5-3097-9F3BA39BF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>
              <a:latin typeface="Lato Medium" panose="020F0502020204030203" pitchFamily="34" charset="0"/>
              <a:ea typeface="Lato Medium" panose="020F0502020204030203" pitchFamily="34" charset="0"/>
              <a:cs typeface="Lato Medium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601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7731E4-DB26-C586-6196-EFA0FAAEC6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679DA4-7B13-23B0-7D6E-92D2417AF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B9A36EC-6A83-3620-866E-3AB1D8608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4286ED9-B47A-75C7-CF6C-71866340EB4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36129"/>
      </p:ext>
    </p:extLst>
  </p:cSld>
  <p:clrMapOvr>
    <a:masterClrMapping/>
  </p:clrMapOvr>
</p:sld>
</file>

<file path=ppt/theme/theme1.xml><?xml version="1.0" encoding="utf-8"?>
<a:theme xmlns:a="http://schemas.openxmlformats.org/drawingml/2006/main" name="IDEA 2026">
  <a:themeElements>
    <a:clrScheme name="ADE">
      <a:dk1>
        <a:srgbClr val="000000"/>
      </a:dk1>
      <a:lt1>
        <a:sysClr val="window" lastClr="FFFFFF"/>
      </a:lt1>
      <a:dk2>
        <a:srgbClr val="000000"/>
      </a:dk2>
      <a:lt2>
        <a:srgbClr val="F2F2F2"/>
      </a:lt2>
      <a:accent1>
        <a:srgbClr val="002D72"/>
      </a:accent1>
      <a:accent2>
        <a:srgbClr val="910048"/>
      </a:accent2>
      <a:accent3>
        <a:srgbClr val="CB6015"/>
      </a:accent3>
      <a:accent4>
        <a:srgbClr val="8096B9"/>
      </a:accent4>
      <a:accent5>
        <a:srgbClr val="C880A4"/>
      </a:accent5>
      <a:accent6>
        <a:srgbClr val="E5B08A"/>
      </a:accent6>
      <a:hlink>
        <a:srgbClr val="33578E"/>
      </a:hlink>
      <a:folHlink>
        <a:srgbClr val="969696"/>
      </a:folHlink>
    </a:clrScheme>
    <a:fontScheme name="IDEA">
      <a:majorFont>
        <a:latin typeface="Montserrat SemiBold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IDEA 2026" id="{9CFC051E-BC56-422E-BC44-217699825E23}" vid="{29E061B3-D7EB-413C-8A9E-F19FFEA4E3C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C12EBDF2DD744F8AA90BAE31F7C7BC" ma:contentTypeVersion="21" ma:contentTypeDescription="Create a new document." ma:contentTypeScope="" ma:versionID="22edb8f674235deb7c4cb73f70190248">
  <xsd:schema xmlns:xsd="http://www.w3.org/2001/XMLSchema" xmlns:xs="http://www.w3.org/2001/XMLSchema" xmlns:p="http://schemas.microsoft.com/office/2006/metadata/properties" xmlns:ns2="72eb0b30-679b-499a-86a3-c77819f0e684" xmlns:ns3="7e142dd1-e659-4930-b984-a0126b5e23d5" targetNamespace="http://schemas.microsoft.com/office/2006/metadata/properties" ma:root="true" ma:fieldsID="4df34a9f9f36da106f4b27030fa7e5bb" ns2:_="" ns3:_="">
    <xsd:import namespace="72eb0b30-679b-499a-86a3-c77819f0e684"/>
    <xsd:import namespace="7e142dd1-e659-4930-b984-a0126b5e23d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ocation" minOccurs="0"/>
                <xsd:element ref="ns3:Move" minOccurs="0"/>
                <xsd:element ref="ns3:URL" minOccurs="0"/>
                <xsd:element ref="ns3:DestinationSharePoint" minOccurs="0"/>
                <xsd:element ref="ns3:DestinationFolder" minOccurs="0"/>
                <xsd:element ref="ns3:k43fa0333d374c8aab65ea8af73ce4c1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3:MediaServiceOCR" minOccurs="0"/>
                <xsd:element ref="ns3:MediaServiceBillingMetadata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eb0b30-679b-499a-86a3-c77819f0e68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8" nillable="true" ma:displayName="Taxonomy Catch All Column" ma:hidden="true" ma:list="{4a925773-022d-4431-9518-b1baabd30485}" ma:internalName="TaxCatchAll" ma:showField="CatchAllData" ma:web="72eb0b30-679b-499a-86a3-c77819f0e6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142dd1-e659-4930-b984-a0126b5e23d5" elementFormDefault="qualified">
    <xsd:import namespace="http://schemas.microsoft.com/office/2006/documentManagement/types"/>
    <xsd:import namespace="http://schemas.microsoft.com/office/infopath/2007/PartnerControls"/>
    <xsd:element name="Location" ma:index="11" nillable="true" ma:displayName="Location" ma:internalName="Location">
      <xsd:simpleType>
        <xsd:restriction base="dms:Text">
          <xsd:maxLength value="255"/>
        </xsd:restriction>
      </xsd:simpleType>
    </xsd:element>
    <xsd:element name="Move" ma:index="12" nillable="true" ma:displayName="Move" ma:default="1" ma:internalName="Move">
      <xsd:simpleType>
        <xsd:restriction base="dms:Boolean"/>
      </xsd:simpleType>
    </xsd:element>
    <xsd:element name="URL" ma:index="13" nillable="true" ma:displayName="URL" ma:format="Hyperlink" ma:internalName="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estinationSharePoint" ma:index="14" nillable="true" ma:displayName="DestinationSharePoint" ma:internalName="DestinationSharePoint">
      <xsd:simpleType>
        <xsd:restriction base="dms:Text">
          <xsd:maxLength value="255"/>
        </xsd:restriction>
      </xsd:simpleType>
    </xsd:element>
    <xsd:element name="DestinationFolder" ma:index="15" nillable="true" ma:displayName="DestinationFolder" ma:internalName="DestinationFolder">
      <xsd:simpleType>
        <xsd:restriction base="dms:Text">
          <xsd:maxLength value="255"/>
        </xsd:restriction>
      </xsd:simpleType>
    </xsd:element>
    <xsd:element name="k43fa0333d374c8aab65ea8af73ce4c1" ma:index="17" nillable="true" ma:taxonomy="true" ma:internalName="k43fa0333d374c8aab65ea8af73ce4c1" ma:taxonomyFieldName="Image_x0020_Tags" ma:displayName="Image Tags" ma:default="" ma:fieldId="{443fa033-3d37-4c8a-ab65-ea8af73ce4c1}" ma:sspId="5db50a19-44cd-47bf-aae0-69db42930db7" ma:termSetId="c866ca65-f095-4a16-9249-028d500f770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5db50a19-44cd-47bf-aae0-69db42930db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30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142dd1-e659-4930-b984-a0126b5e23d5">
      <Terms xmlns="http://schemas.microsoft.com/office/infopath/2007/PartnerControls"/>
    </lcf76f155ced4ddcb4097134ff3c332f>
    <TaxCatchAll xmlns="72eb0b30-679b-499a-86a3-c77819f0e684" xsi:nil="true"/>
    <URL xmlns="7e142dd1-e659-4930-b984-a0126b5e23d5">
      <Url xsi:nil="true"/>
      <Description xsi:nil="true"/>
    </URL>
    <DestinationFolder xmlns="7e142dd1-e659-4930-b984-a0126b5e23d5" xsi:nil="true"/>
    <Location xmlns="7e142dd1-e659-4930-b984-a0126b5e23d5" xsi:nil="true"/>
    <DestinationSharePoint xmlns="7e142dd1-e659-4930-b984-a0126b5e23d5" xsi:nil="true"/>
    <Move xmlns="7e142dd1-e659-4930-b984-a0126b5e23d5">true</Move>
    <k43fa0333d374c8aab65ea8af73ce4c1 xmlns="7e142dd1-e659-4930-b984-a0126b5e23d5">
      <Terms xmlns="http://schemas.microsoft.com/office/infopath/2007/PartnerControls"/>
    </k43fa0333d374c8aab65ea8af73ce4c1>
    <_dlc_DocId xmlns="72eb0b30-679b-499a-86a3-c77819f0e684">AU3J23PMWYQH-369820773-13508</_dlc_DocId>
    <_dlc_DocIdUrl xmlns="72eb0b30-679b-499a-86a3-c77819f0e684">
      <Url>https://adecloud.sharepoint.com/sites/ExceptionalStudentServicesESS/_layouts/15/DocIdRedir.aspx?ID=AU3J23PMWYQH-369820773-13508</Url>
      <Description>AU3J23PMWYQH-369820773-13508</Description>
    </_dlc_DocIdUrl>
  </documentManagement>
</p:properties>
</file>

<file path=customXml/itemProps1.xml><?xml version="1.0" encoding="utf-8"?>
<ds:datastoreItem xmlns:ds="http://schemas.openxmlformats.org/officeDocument/2006/customXml" ds:itemID="{57D0D247-26CD-4EC0-867A-6F30741C4B3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B1714D-E8A0-40F0-AC67-A02AE1459EA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43CC0EFD-1A97-4533-B234-AC3871B369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eb0b30-679b-499a-86a3-c77819f0e684"/>
    <ds:schemaRef ds:uri="7e142dd1-e659-4930-b984-a0126b5e23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B37E535-8B7F-4829-982D-C7C2355429DE}">
  <ds:schemaRefs>
    <ds:schemaRef ds:uri="http://schemas.microsoft.com/office/2006/metadata/properties"/>
    <ds:schemaRef ds:uri="http://schemas.microsoft.com/office/infopath/2007/PartnerControls"/>
    <ds:schemaRef ds:uri="a5356719-5f92-4543-913c-2de884923c44"/>
    <ds:schemaRef ds:uri="f69ac7c7-1a2e-46bd-a988-685139f8f258"/>
    <ds:schemaRef ds:uri="7e142dd1-e659-4930-b984-a0126b5e23d5"/>
    <ds:schemaRef ds:uri="72eb0b30-679b-499a-86a3-c77819f0e68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IDEA 2026</Template>
  <TotalTime>3312</TotalTime>
  <Words>81</Words>
  <Application>Microsoft Office PowerPoint</Application>
  <PresentationFormat>Widescreen</PresentationFormat>
  <Paragraphs>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Arial</vt:lpstr>
      <vt:lpstr>Lato</vt:lpstr>
      <vt:lpstr>Lato Black</vt:lpstr>
      <vt:lpstr>Lato Medium</vt:lpstr>
      <vt:lpstr>Montserrat SemiBold</vt:lpstr>
      <vt:lpstr>IDEA 2026</vt:lpstr>
      <vt:lpstr>PowerPoint Presentation</vt:lpstr>
      <vt:lpstr>Accessibility Review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Bejarano, Liz</dc:creator>
  <cp:lastModifiedBy>Merkle, Liz</cp:lastModifiedBy>
  <cp:revision>5</cp:revision>
  <dcterms:created xsi:type="dcterms:W3CDTF">2025-05-27T23:24:16Z</dcterms:created>
  <dcterms:modified xsi:type="dcterms:W3CDTF">2026-05-05T18:08:50Z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0x01010035C12EBDF2DD744F8AA90BAE31F7C7BC</vt:lpwstr>
  </property>
  <property fmtid="{D5CDD505-2E9C-101B-9397-08002B2CF9AE}" pid="3" name="_dlc_DocIdItemGuid">
    <vt:lpwstr>72c97d74-e570-4c8b-9d5d-5a244dde2fa2</vt:lpwstr>
  </property>
  <property fmtid="{D5CDD505-2E9C-101B-9397-08002B2CF9AE}" pid="4" name="Image_x0020_Tags">
    <vt:lpwstr/>
  </property>
  <property fmtid="{D5CDD505-2E9C-101B-9397-08002B2CF9AE}" pid="5" name="Image Tags">
    <vt:lpwstr/>
  </property>
  <property fmtid="{D5CDD505-2E9C-101B-9397-08002B2CF9AE}" pid="6" name="MediaServiceImageTags">
    <vt:lpwstr/>
  </property>
</Properties>
</file>