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svg" ContentType="image/svg+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5"/>
  </p:notesMasterIdLst>
  <p:handoutMasterIdLst>
    <p:handoutMasterId r:id="rId26"/>
  </p:handoutMasterIdLst>
  <p:sldIdLst>
    <p:sldId id="396" r:id="rId5"/>
    <p:sldId id="464" r:id="rId6"/>
    <p:sldId id="427" r:id="rId7"/>
    <p:sldId id="459" r:id="rId8"/>
    <p:sldId id="433" r:id="rId9"/>
    <p:sldId id="432" r:id="rId10"/>
    <p:sldId id="400" r:id="rId11"/>
    <p:sldId id="462" r:id="rId12"/>
    <p:sldId id="434" r:id="rId13"/>
    <p:sldId id="435" r:id="rId14"/>
    <p:sldId id="436" r:id="rId15"/>
    <p:sldId id="426" r:id="rId16"/>
    <p:sldId id="437" r:id="rId17"/>
    <p:sldId id="460" r:id="rId18"/>
    <p:sldId id="444" r:id="rId19"/>
    <p:sldId id="461" r:id="rId20"/>
    <p:sldId id="438" r:id="rId21"/>
    <p:sldId id="463" r:id="rId22"/>
    <p:sldId id="458" r:id="rId23"/>
    <p:sldId id="412"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Neil, Emily" initials="OE" lastIdx="1" clrIdx="0">
    <p:extLst>
      <p:ext uri="{19B8F6BF-5375-455C-9EA6-DF929625EA0E}">
        <p15:presenceInfo xmlns:p15="http://schemas.microsoft.com/office/powerpoint/2012/main" userId="S::Emily.O'Neil@azed.gov::47f60f4e-a9da-49f7-8d06-9e21db3c2eb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D4EDDA"/>
    <a:srgbClr val="FBFBFB"/>
    <a:srgbClr val="012169"/>
    <a:srgbClr val="191919"/>
    <a:srgbClr val="232B64"/>
    <a:srgbClr val="FCAF18"/>
    <a:srgbClr val="BF0B3E"/>
    <a:srgbClr val="002169"/>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739CA3-49F4-42FF-A3FB-17C23F3EFF35}" v="202" dt="2023-04-27T22:41:15.914"/>
    <p1510:client id="{6C8DAEAD-E2C5-4041-90CB-644C8DE29FBA}" v="42" dt="2023-04-28T16:19:19.86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76" autoAdjust="0"/>
    <p:restoredTop sz="93890" autoAdjust="0"/>
  </p:normalViewPr>
  <p:slideViewPr>
    <p:cSldViewPr snapToGrid="0" snapToObjects="1">
      <p:cViewPr varScale="1">
        <p:scale>
          <a:sx n="107" d="100"/>
          <a:sy n="107" d="100"/>
        </p:scale>
        <p:origin x="672" y="102"/>
      </p:cViewPr>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3080"/>
    </p:cViewPr>
  </p:sorterViewPr>
  <p:notesViewPr>
    <p:cSldViewPr snapToGrid="0" snapToObjects="1">
      <p:cViewPr varScale="1">
        <p:scale>
          <a:sx n="171" d="100"/>
          <a:sy n="171" d="100"/>
        </p:scale>
        <p:origin x="5344" y="17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oung, Ryan" userId="e52bde22-c387-40da-9c60-a50832244d29" providerId="ADAL" clId="{6C8DAEAD-E2C5-4041-90CB-644C8DE29FBA}"/>
    <pc:docChg chg="custSel addSld delSld modSld">
      <pc:chgData name="Young, Ryan" userId="e52bde22-c387-40da-9c60-a50832244d29" providerId="ADAL" clId="{6C8DAEAD-E2C5-4041-90CB-644C8DE29FBA}" dt="2023-04-28T16:19:19.863" v="60"/>
      <pc:docMkLst>
        <pc:docMk/>
      </pc:docMkLst>
      <pc:sldChg chg="addSp modSp">
        <pc:chgData name="Young, Ryan" userId="e52bde22-c387-40da-9c60-a50832244d29" providerId="ADAL" clId="{6C8DAEAD-E2C5-4041-90CB-644C8DE29FBA}" dt="2023-04-27T22:44:34.053" v="3"/>
        <pc:sldMkLst>
          <pc:docMk/>
          <pc:sldMk cId="1154900136" sldId="396"/>
        </pc:sldMkLst>
        <pc:picChg chg="add mod">
          <ac:chgData name="Young, Ryan" userId="e52bde22-c387-40da-9c60-a50832244d29" providerId="ADAL" clId="{6C8DAEAD-E2C5-4041-90CB-644C8DE29FBA}" dt="2023-04-27T22:44:34.053" v="3"/>
          <ac:picMkLst>
            <pc:docMk/>
            <pc:sldMk cId="1154900136" sldId="396"/>
            <ac:picMk id="6" creationId="{45A9B689-1080-C8D0-9F21-017B598F2DAE}"/>
          </ac:picMkLst>
        </pc:picChg>
      </pc:sldChg>
      <pc:sldChg chg="addSp modSp">
        <pc:chgData name="Young, Ryan" userId="e52bde22-c387-40da-9c60-a50832244d29" providerId="ADAL" clId="{6C8DAEAD-E2C5-4041-90CB-644C8DE29FBA}" dt="2023-04-27T23:08:07.316" v="18"/>
        <pc:sldMkLst>
          <pc:docMk/>
          <pc:sldMk cId="811255738" sldId="400"/>
        </pc:sldMkLst>
        <pc:picChg chg="add mod">
          <ac:chgData name="Young, Ryan" userId="e52bde22-c387-40da-9c60-a50832244d29" providerId="ADAL" clId="{6C8DAEAD-E2C5-4041-90CB-644C8DE29FBA}" dt="2023-04-27T23:08:07.316" v="18"/>
          <ac:picMkLst>
            <pc:docMk/>
            <pc:sldMk cId="811255738" sldId="400"/>
            <ac:picMk id="28" creationId="{3916D1E8-68C5-5A1A-746A-E5F35A9FBA0A}"/>
          </ac:picMkLst>
        </pc:picChg>
      </pc:sldChg>
      <pc:sldChg chg="addSp modSp">
        <pc:chgData name="Young, Ryan" userId="e52bde22-c387-40da-9c60-a50832244d29" providerId="ADAL" clId="{6C8DAEAD-E2C5-4041-90CB-644C8DE29FBA}" dt="2023-04-28T15:30:15.851" v="36"/>
        <pc:sldMkLst>
          <pc:docMk/>
          <pc:sldMk cId="3635457306" sldId="426"/>
        </pc:sldMkLst>
        <pc:picChg chg="add mod">
          <ac:chgData name="Young, Ryan" userId="e52bde22-c387-40da-9c60-a50832244d29" providerId="ADAL" clId="{6C8DAEAD-E2C5-4041-90CB-644C8DE29FBA}" dt="2023-04-28T15:30:15.851" v="36"/>
          <ac:picMkLst>
            <pc:docMk/>
            <pc:sldMk cId="3635457306" sldId="426"/>
            <ac:picMk id="13" creationId="{53E841B5-864C-9CE7-5630-B21FBD450C8B}"/>
          </ac:picMkLst>
        </pc:picChg>
      </pc:sldChg>
      <pc:sldChg chg="addSp modSp">
        <pc:chgData name="Young, Ryan" userId="e52bde22-c387-40da-9c60-a50832244d29" providerId="ADAL" clId="{6C8DAEAD-E2C5-4041-90CB-644C8DE29FBA}" dt="2023-04-27T22:45:49.174" v="4"/>
        <pc:sldMkLst>
          <pc:docMk/>
          <pc:sldMk cId="1448936584" sldId="427"/>
        </pc:sldMkLst>
        <pc:picChg chg="add mod">
          <ac:chgData name="Young, Ryan" userId="e52bde22-c387-40da-9c60-a50832244d29" providerId="ADAL" clId="{6C8DAEAD-E2C5-4041-90CB-644C8DE29FBA}" dt="2023-04-27T22:45:49.174" v="4"/>
          <ac:picMkLst>
            <pc:docMk/>
            <pc:sldMk cId="1448936584" sldId="427"/>
            <ac:picMk id="8" creationId="{5A8C705F-358D-681B-00B7-AF46AFD3A563}"/>
          </ac:picMkLst>
        </pc:picChg>
      </pc:sldChg>
      <pc:sldChg chg="addSp delSp modSp mod modTransition delAnim modAnim">
        <pc:chgData name="Young, Ryan" userId="e52bde22-c387-40da-9c60-a50832244d29" providerId="ADAL" clId="{6C8DAEAD-E2C5-4041-90CB-644C8DE29FBA}" dt="2023-04-27T23:04:41.570" v="17"/>
        <pc:sldMkLst>
          <pc:docMk/>
          <pc:sldMk cId="2149881081" sldId="432"/>
        </pc:sldMkLst>
        <pc:picChg chg="add del mod">
          <ac:chgData name="Young, Ryan" userId="e52bde22-c387-40da-9c60-a50832244d29" providerId="ADAL" clId="{6C8DAEAD-E2C5-4041-90CB-644C8DE29FBA}" dt="2023-04-27T22:59:09.226" v="11" actId="478"/>
          <ac:picMkLst>
            <pc:docMk/>
            <pc:sldMk cId="2149881081" sldId="432"/>
            <ac:picMk id="27" creationId="{2F8B5D6A-62DF-1A4C-54A9-C74198355B15}"/>
          </ac:picMkLst>
        </pc:picChg>
        <pc:picChg chg="add del mod">
          <ac:chgData name="Young, Ryan" userId="e52bde22-c387-40da-9c60-a50832244d29" providerId="ADAL" clId="{6C8DAEAD-E2C5-4041-90CB-644C8DE29FBA}" dt="2023-04-27T23:01:46.399" v="14"/>
          <ac:picMkLst>
            <pc:docMk/>
            <pc:sldMk cId="2149881081" sldId="432"/>
            <ac:picMk id="34" creationId="{73759A16-8658-E3E2-C697-F5C14007BAB1}"/>
          </ac:picMkLst>
        </pc:picChg>
        <pc:picChg chg="add del mod">
          <ac:chgData name="Young, Ryan" userId="e52bde22-c387-40da-9c60-a50832244d29" providerId="ADAL" clId="{6C8DAEAD-E2C5-4041-90CB-644C8DE29FBA}" dt="2023-04-27T23:01:58.707" v="16"/>
          <ac:picMkLst>
            <pc:docMk/>
            <pc:sldMk cId="2149881081" sldId="432"/>
            <ac:picMk id="35" creationId="{B8C25330-447A-4F74-D5C6-E9C12028824B}"/>
          </ac:picMkLst>
        </pc:picChg>
        <pc:picChg chg="add del mod ord">
          <ac:chgData name="Young, Ryan" userId="e52bde22-c387-40da-9c60-a50832244d29" providerId="ADAL" clId="{6C8DAEAD-E2C5-4041-90CB-644C8DE29FBA}" dt="2023-04-27T23:04:41.570" v="17"/>
          <ac:picMkLst>
            <pc:docMk/>
            <pc:sldMk cId="2149881081" sldId="432"/>
            <ac:picMk id="38" creationId="{E84E08E2-8EAA-124B-AE1E-330C543A0A16}"/>
          </ac:picMkLst>
        </pc:picChg>
        <pc:picChg chg="add mod">
          <ac:chgData name="Young, Ryan" userId="e52bde22-c387-40da-9c60-a50832244d29" providerId="ADAL" clId="{6C8DAEAD-E2C5-4041-90CB-644C8DE29FBA}" dt="2023-04-27T23:04:41.570" v="17"/>
          <ac:picMkLst>
            <pc:docMk/>
            <pc:sldMk cId="2149881081" sldId="432"/>
            <ac:picMk id="39" creationId="{79616293-288D-5A67-6AE4-86C2A987973C}"/>
          </ac:picMkLst>
        </pc:picChg>
      </pc:sldChg>
      <pc:sldChg chg="addSp modSp">
        <pc:chgData name="Young, Ryan" userId="e52bde22-c387-40da-9c60-a50832244d29" providerId="ADAL" clId="{6C8DAEAD-E2C5-4041-90CB-644C8DE29FBA}" dt="2023-04-27T22:55:33.282" v="9"/>
        <pc:sldMkLst>
          <pc:docMk/>
          <pc:sldMk cId="2261615893" sldId="433"/>
        </pc:sldMkLst>
        <pc:picChg chg="add mod">
          <ac:chgData name="Young, Ryan" userId="e52bde22-c387-40da-9c60-a50832244d29" providerId="ADAL" clId="{6C8DAEAD-E2C5-4041-90CB-644C8DE29FBA}" dt="2023-04-27T22:55:33.282" v="9"/>
          <ac:picMkLst>
            <pc:docMk/>
            <pc:sldMk cId="2261615893" sldId="433"/>
            <ac:picMk id="38" creationId="{41893FAE-CB99-DA25-CA06-9A06DEA5B9C9}"/>
          </ac:picMkLst>
        </pc:picChg>
      </pc:sldChg>
      <pc:sldChg chg="addSp delSp modSp mod modTransition delAnim">
        <pc:chgData name="Young, Ryan" userId="e52bde22-c387-40da-9c60-a50832244d29" providerId="ADAL" clId="{6C8DAEAD-E2C5-4041-90CB-644C8DE29FBA}" dt="2023-04-28T15:29:06.449" v="30"/>
        <pc:sldMkLst>
          <pc:docMk/>
          <pc:sldMk cId="1944919897" sldId="434"/>
        </pc:sldMkLst>
        <pc:picChg chg="add del mod">
          <ac:chgData name="Young, Ryan" userId="e52bde22-c387-40da-9c60-a50832244d29" providerId="ADAL" clId="{6C8DAEAD-E2C5-4041-90CB-644C8DE29FBA}" dt="2023-04-28T15:26:23.230" v="21" actId="478"/>
          <ac:picMkLst>
            <pc:docMk/>
            <pc:sldMk cId="1944919897" sldId="434"/>
            <ac:picMk id="16" creationId="{D79791DB-0B34-85C6-F7FB-1D6790438075}"/>
          </ac:picMkLst>
        </pc:picChg>
        <pc:picChg chg="add del mod">
          <ac:chgData name="Young, Ryan" userId="e52bde22-c387-40da-9c60-a50832244d29" providerId="ADAL" clId="{6C8DAEAD-E2C5-4041-90CB-644C8DE29FBA}" dt="2023-04-28T15:29:06.449" v="30"/>
          <ac:picMkLst>
            <pc:docMk/>
            <pc:sldMk cId="1944919897" sldId="434"/>
            <ac:picMk id="31" creationId="{3D29B205-376A-DB90-B477-D6DB2FEAEB58}"/>
          </ac:picMkLst>
        </pc:picChg>
        <pc:picChg chg="add mod">
          <ac:chgData name="Young, Ryan" userId="e52bde22-c387-40da-9c60-a50832244d29" providerId="ADAL" clId="{6C8DAEAD-E2C5-4041-90CB-644C8DE29FBA}" dt="2023-04-28T15:29:06.449" v="30"/>
          <ac:picMkLst>
            <pc:docMk/>
            <pc:sldMk cId="1944919897" sldId="434"/>
            <ac:picMk id="32" creationId="{3FAE87EC-52BC-1AC4-7FF8-68D331EDAF48}"/>
          </ac:picMkLst>
        </pc:picChg>
      </pc:sldChg>
      <pc:sldChg chg="addSp delSp modSp mod modTransition modAnim">
        <pc:chgData name="Young, Ryan" userId="e52bde22-c387-40da-9c60-a50832244d29" providerId="ADAL" clId="{6C8DAEAD-E2C5-4041-90CB-644C8DE29FBA}" dt="2023-04-28T15:29:28.616" v="34"/>
        <pc:sldMkLst>
          <pc:docMk/>
          <pc:sldMk cId="3391308411" sldId="435"/>
        </pc:sldMkLst>
        <pc:picChg chg="add del mod">
          <ac:chgData name="Young, Ryan" userId="e52bde22-c387-40da-9c60-a50832244d29" providerId="ADAL" clId="{6C8DAEAD-E2C5-4041-90CB-644C8DE29FBA}" dt="2023-04-28T15:29:20.666" v="33"/>
          <ac:picMkLst>
            <pc:docMk/>
            <pc:sldMk cId="3391308411" sldId="435"/>
            <ac:picMk id="17" creationId="{57B005C6-79D6-65B9-3B5D-3CA2498E2282}"/>
          </ac:picMkLst>
        </pc:picChg>
        <pc:picChg chg="add del mod ord">
          <ac:chgData name="Young, Ryan" userId="e52bde22-c387-40da-9c60-a50832244d29" providerId="ADAL" clId="{6C8DAEAD-E2C5-4041-90CB-644C8DE29FBA}" dt="2023-04-28T15:29:28.616" v="34"/>
          <ac:picMkLst>
            <pc:docMk/>
            <pc:sldMk cId="3391308411" sldId="435"/>
            <ac:picMk id="20" creationId="{06726ED7-F6B3-3BAE-74D5-EBCA20E8C66A}"/>
          </ac:picMkLst>
        </pc:picChg>
        <pc:picChg chg="add mod">
          <ac:chgData name="Young, Ryan" userId="e52bde22-c387-40da-9c60-a50832244d29" providerId="ADAL" clId="{6C8DAEAD-E2C5-4041-90CB-644C8DE29FBA}" dt="2023-04-28T15:29:28.616" v="34"/>
          <ac:picMkLst>
            <pc:docMk/>
            <pc:sldMk cId="3391308411" sldId="435"/>
            <ac:picMk id="21" creationId="{2BA060D8-B195-6AAA-DD0D-B82D971CF713}"/>
          </ac:picMkLst>
        </pc:picChg>
      </pc:sldChg>
      <pc:sldChg chg="addSp modSp">
        <pc:chgData name="Young, Ryan" userId="e52bde22-c387-40da-9c60-a50832244d29" providerId="ADAL" clId="{6C8DAEAD-E2C5-4041-90CB-644C8DE29FBA}" dt="2023-04-28T15:29:57.806" v="35"/>
        <pc:sldMkLst>
          <pc:docMk/>
          <pc:sldMk cId="522298444" sldId="436"/>
        </pc:sldMkLst>
        <pc:picChg chg="add mod">
          <ac:chgData name="Young, Ryan" userId="e52bde22-c387-40da-9c60-a50832244d29" providerId="ADAL" clId="{6C8DAEAD-E2C5-4041-90CB-644C8DE29FBA}" dt="2023-04-28T15:29:57.806" v="35"/>
          <ac:picMkLst>
            <pc:docMk/>
            <pc:sldMk cId="522298444" sldId="436"/>
            <ac:picMk id="17" creationId="{E6B26A6A-8D8B-7566-40BF-FB3BB8DF5314}"/>
          </ac:picMkLst>
        </pc:picChg>
      </pc:sldChg>
      <pc:sldChg chg="addSp delSp modSp mod modTransition modAnim">
        <pc:chgData name="Young, Ryan" userId="e52bde22-c387-40da-9c60-a50832244d29" providerId="ADAL" clId="{6C8DAEAD-E2C5-4041-90CB-644C8DE29FBA}" dt="2023-04-28T15:55:20.584" v="40"/>
        <pc:sldMkLst>
          <pc:docMk/>
          <pc:sldMk cId="1072245321" sldId="437"/>
        </pc:sldMkLst>
        <pc:picChg chg="add del mod">
          <ac:chgData name="Young, Ryan" userId="e52bde22-c387-40da-9c60-a50832244d29" providerId="ADAL" clId="{6C8DAEAD-E2C5-4041-90CB-644C8DE29FBA}" dt="2023-04-28T15:53:25.766" v="39"/>
          <ac:picMkLst>
            <pc:docMk/>
            <pc:sldMk cId="1072245321" sldId="437"/>
            <ac:picMk id="11" creationId="{59101B9F-021F-3FB0-01DA-AEC12CCDF19C}"/>
          </ac:picMkLst>
        </pc:picChg>
        <pc:picChg chg="add del mod ord">
          <ac:chgData name="Young, Ryan" userId="e52bde22-c387-40da-9c60-a50832244d29" providerId="ADAL" clId="{6C8DAEAD-E2C5-4041-90CB-644C8DE29FBA}" dt="2023-04-28T15:55:20.584" v="40"/>
          <ac:picMkLst>
            <pc:docMk/>
            <pc:sldMk cId="1072245321" sldId="437"/>
            <ac:picMk id="14" creationId="{8B004D2F-3A20-DB7E-E7A6-B0AE674E897C}"/>
          </ac:picMkLst>
        </pc:picChg>
        <pc:picChg chg="add mod">
          <ac:chgData name="Young, Ryan" userId="e52bde22-c387-40da-9c60-a50832244d29" providerId="ADAL" clId="{6C8DAEAD-E2C5-4041-90CB-644C8DE29FBA}" dt="2023-04-28T15:55:20.584" v="40"/>
          <ac:picMkLst>
            <pc:docMk/>
            <pc:sldMk cId="1072245321" sldId="437"/>
            <ac:picMk id="15" creationId="{8CE6F7E9-260D-16C9-54A2-20092B0033C7}"/>
          </ac:picMkLst>
        </pc:picChg>
      </pc:sldChg>
      <pc:sldChg chg="addSp delSp modSp mod modTransition modAnim">
        <pc:chgData name="Young, Ryan" userId="e52bde22-c387-40da-9c60-a50832244d29" providerId="ADAL" clId="{6C8DAEAD-E2C5-4041-90CB-644C8DE29FBA}" dt="2023-04-28T16:18:25.688" v="56"/>
        <pc:sldMkLst>
          <pc:docMk/>
          <pc:sldMk cId="3452622564" sldId="438"/>
        </pc:sldMkLst>
        <pc:picChg chg="add del mod">
          <ac:chgData name="Young, Ryan" userId="e52bde22-c387-40da-9c60-a50832244d29" providerId="ADAL" clId="{6C8DAEAD-E2C5-4041-90CB-644C8DE29FBA}" dt="2023-04-28T16:13:44.727" v="49"/>
          <ac:picMkLst>
            <pc:docMk/>
            <pc:sldMk cId="3452622564" sldId="438"/>
            <ac:picMk id="11" creationId="{65348964-9347-1E09-B9CF-EAB6D12923E3}"/>
          </ac:picMkLst>
        </pc:picChg>
        <pc:picChg chg="add del mod ord">
          <ac:chgData name="Young, Ryan" userId="e52bde22-c387-40da-9c60-a50832244d29" providerId="ADAL" clId="{6C8DAEAD-E2C5-4041-90CB-644C8DE29FBA}" dt="2023-04-28T16:14:45.227" v="50"/>
          <ac:picMkLst>
            <pc:docMk/>
            <pc:sldMk cId="3452622564" sldId="438"/>
            <ac:picMk id="14" creationId="{7C6699E7-22A1-D6FB-70A0-923D0950AA5D}"/>
          </ac:picMkLst>
        </pc:picChg>
        <pc:picChg chg="add del mod">
          <ac:chgData name="Young, Ryan" userId="e52bde22-c387-40da-9c60-a50832244d29" providerId="ADAL" clId="{6C8DAEAD-E2C5-4041-90CB-644C8DE29FBA}" dt="2023-04-28T16:16:12.295" v="52"/>
          <ac:picMkLst>
            <pc:docMk/>
            <pc:sldMk cId="3452622564" sldId="438"/>
            <ac:picMk id="15" creationId="{F5A3A0CF-F6B1-C792-A483-EB700002ADA0}"/>
          </ac:picMkLst>
        </pc:picChg>
        <pc:picChg chg="add del mod ord">
          <ac:chgData name="Young, Ryan" userId="e52bde22-c387-40da-9c60-a50832244d29" providerId="ADAL" clId="{6C8DAEAD-E2C5-4041-90CB-644C8DE29FBA}" dt="2023-04-28T16:16:21.767" v="53"/>
          <ac:picMkLst>
            <pc:docMk/>
            <pc:sldMk cId="3452622564" sldId="438"/>
            <ac:picMk id="18" creationId="{5A3E2183-1332-B838-62E4-04868ADD5145}"/>
          </ac:picMkLst>
        </pc:picChg>
        <pc:picChg chg="add del mod">
          <ac:chgData name="Young, Ryan" userId="e52bde22-c387-40da-9c60-a50832244d29" providerId="ADAL" clId="{6C8DAEAD-E2C5-4041-90CB-644C8DE29FBA}" dt="2023-04-28T16:16:23.195" v="55"/>
          <ac:picMkLst>
            <pc:docMk/>
            <pc:sldMk cId="3452622564" sldId="438"/>
            <ac:picMk id="19" creationId="{E56D553C-9D89-A0A4-7190-BE27BAAE5347}"/>
          </ac:picMkLst>
        </pc:picChg>
        <pc:picChg chg="add del mod ord">
          <ac:chgData name="Young, Ryan" userId="e52bde22-c387-40da-9c60-a50832244d29" providerId="ADAL" clId="{6C8DAEAD-E2C5-4041-90CB-644C8DE29FBA}" dt="2023-04-28T16:18:25.688" v="56"/>
          <ac:picMkLst>
            <pc:docMk/>
            <pc:sldMk cId="3452622564" sldId="438"/>
            <ac:picMk id="22" creationId="{6CF57DFE-4364-957B-23EC-856F9F3D1270}"/>
          </ac:picMkLst>
        </pc:picChg>
        <pc:picChg chg="add mod">
          <ac:chgData name="Young, Ryan" userId="e52bde22-c387-40da-9c60-a50832244d29" providerId="ADAL" clId="{6C8DAEAD-E2C5-4041-90CB-644C8DE29FBA}" dt="2023-04-28T16:18:25.688" v="56"/>
          <ac:picMkLst>
            <pc:docMk/>
            <pc:sldMk cId="3452622564" sldId="438"/>
            <ac:picMk id="23" creationId="{4375FB13-AAAA-B7AE-D2F1-AED145BE28C1}"/>
          </ac:picMkLst>
        </pc:picChg>
      </pc:sldChg>
      <pc:sldChg chg="addSp modSp">
        <pc:chgData name="Young, Ryan" userId="e52bde22-c387-40da-9c60-a50832244d29" providerId="ADAL" clId="{6C8DAEAD-E2C5-4041-90CB-644C8DE29FBA}" dt="2023-04-28T16:10:46.428" v="45"/>
        <pc:sldMkLst>
          <pc:docMk/>
          <pc:sldMk cId="2337177592" sldId="444"/>
        </pc:sldMkLst>
        <pc:picChg chg="add mod">
          <ac:chgData name="Young, Ryan" userId="e52bde22-c387-40da-9c60-a50832244d29" providerId="ADAL" clId="{6C8DAEAD-E2C5-4041-90CB-644C8DE29FBA}" dt="2023-04-28T16:10:46.428" v="45"/>
          <ac:picMkLst>
            <pc:docMk/>
            <pc:sldMk cId="2337177592" sldId="444"/>
            <ac:picMk id="36" creationId="{FAB19759-3978-605F-8E7C-8D61F2A5C871}"/>
          </ac:picMkLst>
        </pc:picChg>
      </pc:sldChg>
      <pc:sldChg chg="addSp delSp modSp mod modTransition modAnim">
        <pc:chgData name="Young, Ryan" userId="e52bde22-c387-40da-9c60-a50832244d29" providerId="ADAL" clId="{6C8DAEAD-E2C5-4041-90CB-644C8DE29FBA}" dt="2023-04-27T22:48:36.687" v="8"/>
        <pc:sldMkLst>
          <pc:docMk/>
          <pc:sldMk cId="1320556288" sldId="459"/>
        </pc:sldMkLst>
        <pc:picChg chg="add del mod">
          <ac:chgData name="Young, Ryan" userId="e52bde22-c387-40da-9c60-a50832244d29" providerId="ADAL" clId="{6C8DAEAD-E2C5-4041-90CB-644C8DE29FBA}" dt="2023-04-27T22:48:26.939" v="7"/>
          <ac:picMkLst>
            <pc:docMk/>
            <pc:sldMk cId="1320556288" sldId="459"/>
            <ac:picMk id="13" creationId="{D2732252-8CE4-62E9-A6BF-F5148169391A}"/>
          </ac:picMkLst>
        </pc:picChg>
        <pc:picChg chg="add del mod ord">
          <ac:chgData name="Young, Ryan" userId="e52bde22-c387-40da-9c60-a50832244d29" providerId="ADAL" clId="{6C8DAEAD-E2C5-4041-90CB-644C8DE29FBA}" dt="2023-04-27T22:48:36.687" v="8"/>
          <ac:picMkLst>
            <pc:docMk/>
            <pc:sldMk cId="1320556288" sldId="459"/>
            <ac:picMk id="16" creationId="{A280C56B-D860-CB30-BA0D-B2FCD6EB8D01}"/>
          </ac:picMkLst>
        </pc:picChg>
        <pc:picChg chg="add mod">
          <ac:chgData name="Young, Ryan" userId="e52bde22-c387-40da-9c60-a50832244d29" providerId="ADAL" clId="{6C8DAEAD-E2C5-4041-90CB-644C8DE29FBA}" dt="2023-04-27T22:48:36.687" v="8"/>
          <ac:picMkLst>
            <pc:docMk/>
            <pc:sldMk cId="1320556288" sldId="459"/>
            <ac:picMk id="17" creationId="{31E56B57-7716-B1D4-F4F2-A7FB04678C93}"/>
          </ac:picMkLst>
        </pc:picChg>
      </pc:sldChg>
      <pc:sldChg chg="addSp delSp modSp mod modTransition modAnim">
        <pc:chgData name="Young, Ryan" userId="e52bde22-c387-40da-9c60-a50832244d29" providerId="ADAL" clId="{6C8DAEAD-E2C5-4041-90CB-644C8DE29FBA}" dt="2023-04-28T16:09:34.271" v="44"/>
        <pc:sldMkLst>
          <pc:docMk/>
          <pc:sldMk cId="539395699" sldId="460"/>
        </pc:sldMkLst>
        <pc:picChg chg="add del mod">
          <ac:chgData name="Young, Ryan" userId="e52bde22-c387-40da-9c60-a50832244d29" providerId="ADAL" clId="{6C8DAEAD-E2C5-4041-90CB-644C8DE29FBA}" dt="2023-04-28T16:09:26.398" v="43"/>
          <ac:picMkLst>
            <pc:docMk/>
            <pc:sldMk cId="539395699" sldId="460"/>
            <ac:picMk id="19" creationId="{4F9B9337-6B84-9891-5388-9D2C86B92D55}"/>
          </ac:picMkLst>
        </pc:picChg>
        <pc:picChg chg="add del mod ord">
          <ac:chgData name="Young, Ryan" userId="e52bde22-c387-40da-9c60-a50832244d29" providerId="ADAL" clId="{6C8DAEAD-E2C5-4041-90CB-644C8DE29FBA}" dt="2023-04-28T16:09:34.271" v="44"/>
          <ac:picMkLst>
            <pc:docMk/>
            <pc:sldMk cId="539395699" sldId="460"/>
            <ac:picMk id="22" creationId="{2D34C652-7FF6-1D24-4973-180024A0E25F}"/>
          </ac:picMkLst>
        </pc:picChg>
        <pc:picChg chg="add mod">
          <ac:chgData name="Young, Ryan" userId="e52bde22-c387-40da-9c60-a50832244d29" providerId="ADAL" clId="{6C8DAEAD-E2C5-4041-90CB-644C8DE29FBA}" dt="2023-04-28T16:09:34.271" v="44"/>
          <ac:picMkLst>
            <pc:docMk/>
            <pc:sldMk cId="539395699" sldId="460"/>
            <ac:picMk id="23" creationId="{2AD070E0-B02E-C8E9-1AC9-645C972485AA}"/>
          </ac:picMkLst>
        </pc:picChg>
      </pc:sldChg>
      <pc:sldChg chg="addSp modSp">
        <pc:chgData name="Young, Ryan" userId="e52bde22-c387-40da-9c60-a50832244d29" providerId="ADAL" clId="{6C8DAEAD-E2C5-4041-90CB-644C8DE29FBA}" dt="2023-04-28T16:11:09.478" v="46"/>
        <pc:sldMkLst>
          <pc:docMk/>
          <pc:sldMk cId="3634062482" sldId="461"/>
        </pc:sldMkLst>
        <pc:picChg chg="add mod">
          <ac:chgData name="Young, Ryan" userId="e52bde22-c387-40da-9c60-a50832244d29" providerId="ADAL" clId="{6C8DAEAD-E2C5-4041-90CB-644C8DE29FBA}" dt="2023-04-28T16:11:09.478" v="46"/>
          <ac:picMkLst>
            <pc:docMk/>
            <pc:sldMk cId="3634062482" sldId="461"/>
            <ac:picMk id="11" creationId="{B5AFBA94-D9F9-17A4-775D-78B601D0BA7C}"/>
          </ac:picMkLst>
        </pc:picChg>
      </pc:sldChg>
      <pc:sldChg chg="addSp delSp modSp mod modTransition delAnim modAnim">
        <pc:chgData name="Young, Ryan" userId="e52bde22-c387-40da-9c60-a50832244d29" providerId="ADAL" clId="{6C8DAEAD-E2C5-4041-90CB-644C8DE29FBA}" dt="2023-04-28T15:28:21.328" v="27"/>
        <pc:sldMkLst>
          <pc:docMk/>
          <pc:sldMk cId="3817981243" sldId="462"/>
        </pc:sldMkLst>
        <pc:picChg chg="add del mod">
          <ac:chgData name="Young, Ryan" userId="e52bde22-c387-40da-9c60-a50832244d29" providerId="ADAL" clId="{6C8DAEAD-E2C5-4041-90CB-644C8DE29FBA}" dt="2023-04-28T15:26:19.905" v="20" actId="478"/>
          <ac:picMkLst>
            <pc:docMk/>
            <pc:sldMk cId="3817981243" sldId="462"/>
            <ac:picMk id="8" creationId="{7C9A801F-776F-DF2E-7F03-54C59DCB7A52}"/>
          </ac:picMkLst>
        </pc:picChg>
        <pc:picChg chg="add del mod">
          <ac:chgData name="Young, Ryan" userId="e52bde22-c387-40da-9c60-a50832244d29" providerId="ADAL" clId="{6C8DAEAD-E2C5-4041-90CB-644C8DE29FBA}" dt="2023-04-28T15:27:51.766" v="24"/>
          <ac:picMkLst>
            <pc:docMk/>
            <pc:sldMk cId="3817981243" sldId="462"/>
            <ac:picMk id="29" creationId="{BB7AA505-3465-D37C-6C4E-B21ECDE35213}"/>
          </ac:picMkLst>
        </pc:picChg>
        <pc:picChg chg="add del mod">
          <ac:chgData name="Young, Ryan" userId="e52bde22-c387-40da-9c60-a50832244d29" providerId="ADAL" clId="{6C8DAEAD-E2C5-4041-90CB-644C8DE29FBA}" dt="2023-04-28T15:28:05.443" v="26"/>
          <ac:picMkLst>
            <pc:docMk/>
            <pc:sldMk cId="3817981243" sldId="462"/>
            <ac:picMk id="30" creationId="{BCEE564C-52F3-7B90-8472-0B3853F183AD}"/>
          </ac:picMkLst>
        </pc:picChg>
        <pc:picChg chg="add del mod ord">
          <ac:chgData name="Young, Ryan" userId="e52bde22-c387-40da-9c60-a50832244d29" providerId="ADAL" clId="{6C8DAEAD-E2C5-4041-90CB-644C8DE29FBA}" dt="2023-04-28T15:28:21.328" v="27"/>
          <ac:picMkLst>
            <pc:docMk/>
            <pc:sldMk cId="3817981243" sldId="462"/>
            <ac:picMk id="33" creationId="{C47C6667-6641-42CA-43AC-26767AF5CF36}"/>
          </ac:picMkLst>
        </pc:picChg>
        <pc:picChg chg="add mod">
          <ac:chgData name="Young, Ryan" userId="e52bde22-c387-40da-9c60-a50832244d29" providerId="ADAL" clId="{6C8DAEAD-E2C5-4041-90CB-644C8DE29FBA}" dt="2023-04-28T15:28:21.328" v="27"/>
          <ac:picMkLst>
            <pc:docMk/>
            <pc:sldMk cId="3817981243" sldId="462"/>
            <ac:picMk id="34" creationId="{4FD53A1A-6A6E-4B66-0FFC-88BB022E64B4}"/>
          </ac:picMkLst>
        </pc:picChg>
      </pc:sldChg>
      <pc:sldChg chg="addSp delSp modSp mod modTransition modAnim">
        <pc:chgData name="Young, Ryan" userId="e52bde22-c387-40da-9c60-a50832244d29" providerId="ADAL" clId="{6C8DAEAD-E2C5-4041-90CB-644C8DE29FBA}" dt="2023-04-28T16:19:19.863" v="60"/>
        <pc:sldMkLst>
          <pc:docMk/>
          <pc:sldMk cId="2038774530" sldId="463"/>
        </pc:sldMkLst>
        <pc:picChg chg="add del mod">
          <ac:chgData name="Young, Ryan" userId="e52bde22-c387-40da-9c60-a50832244d29" providerId="ADAL" clId="{6C8DAEAD-E2C5-4041-90CB-644C8DE29FBA}" dt="2023-04-28T16:19:09.144" v="59"/>
          <ac:picMkLst>
            <pc:docMk/>
            <pc:sldMk cId="2038774530" sldId="463"/>
            <ac:picMk id="21" creationId="{E5D1699E-0ABE-A915-2078-650F02FE2426}"/>
          </ac:picMkLst>
        </pc:picChg>
        <pc:picChg chg="add del mod ord">
          <ac:chgData name="Young, Ryan" userId="e52bde22-c387-40da-9c60-a50832244d29" providerId="ADAL" clId="{6C8DAEAD-E2C5-4041-90CB-644C8DE29FBA}" dt="2023-04-28T16:19:19.863" v="60"/>
          <ac:picMkLst>
            <pc:docMk/>
            <pc:sldMk cId="2038774530" sldId="463"/>
            <ac:picMk id="24" creationId="{DA0D6FEF-7F14-51DE-0F23-36AD9DD9DB0A}"/>
          </ac:picMkLst>
        </pc:picChg>
        <pc:picChg chg="add mod">
          <ac:chgData name="Young, Ryan" userId="e52bde22-c387-40da-9c60-a50832244d29" providerId="ADAL" clId="{6C8DAEAD-E2C5-4041-90CB-644C8DE29FBA}" dt="2023-04-28T16:19:19.863" v="60"/>
          <ac:picMkLst>
            <pc:docMk/>
            <pc:sldMk cId="2038774530" sldId="463"/>
            <ac:picMk id="25" creationId="{83706CD2-1AE6-E82E-A6F2-295C0060D2B8}"/>
          </ac:picMkLst>
        </pc:picChg>
      </pc:sldChg>
      <pc:sldChg chg="add del">
        <pc:chgData name="Young, Ryan" userId="e52bde22-c387-40da-9c60-a50832244d29" providerId="ADAL" clId="{6C8DAEAD-E2C5-4041-90CB-644C8DE29FBA}" dt="2023-04-27T22:42:05.809" v="2"/>
        <pc:sldMkLst>
          <pc:docMk/>
          <pc:sldMk cId="3409296595" sldId="464"/>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B79AD08-C548-BC40-9093-B3613E1153B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73DB5D9C-55D8-3B4E-BE5C-6D1CEE972F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F3F7E1D-5BA8-8543-9008-EEB9C1128CB7}" type="datetimeFigureOut">
              <a:rPr lang="en-US" smtClean="0"/>
              <a:t>4/28/2023</a:t>
            </a:fld>
            <a:endParaRPr lang="en-US" dirty="0"/>
          </a:p>
        </p:txBody>
      </p:sp>
      <p:sp>
        <p:nvSpPr>
          <p:cNvPr id="4" name="Footer Placeholder 3">
            <a:extLst>
              <a:ext uri="{FF2B5EF4-FFF2-40B4-BE49-F238E27FC236}">
                <a16:creationId xmlns:a16="http://schemas.microsoft.com/office/drawing/2014/main" id="{34A2F78C-9D4A-B641-BC4B-82A4998D63D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4B5402CD-EDDA-EA4A-8C68-60CB2671B21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F929FB6-3862-0646-B6C3-E5376FDDB92F}" type="slidenum">
              <a:rPr lang="en-US" smtClean="0"/>
              <a:t>‹#›</a:t>
            </a:fld>
            <a:endParaRPr lang="en-US" dirty="0"/>
          </a:p>
        </p:txBody>
      </p:sp>
    </p:spTree>
    <p:extLst>
      <p:ext uri="{BB962C8B-B14F-4D97-AF65-F5344CB8AC3E}">
        <p14:creationId xmlns:p14="http://schemas.microsoft.com/office/powerpoint/2010/main" val="38970261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BD4A2A-7EB8-664F-932C-975EFC1783E1}" type="datetimeFigureOut">
              <a:rPr lang="en-US" smtClean="0"/>
              <a:t>4/28/2023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A492C7-7F44-444F-B5A9-7D425D542AF5}" type="slidenum">
              <a:rPr lang="en-US" smtClean="0"/>
              <a:t>‹#›</a:t>
            </a:fld>
            <a:endParaRPr lang="en-US" dirty="0"/>
          </a:p>
        </p:txBody>
      </p:sp>
    </p:spTree>
    <p:extLst>
      <p:ext uri="{BB962C8B-B14F-4D97-AF65-F5344CB8AC3E}">
        <p14:creationId xmlns:p14="http://schemas.microsoft.com/office/powerpoint/2010/main" val="7568354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A492C7-7F44-444F-B5A9-7D425D542AF5}" type="slidenum">
              <a:rPr lang="en-US" smtClean="0"/>
              <a:t>1</a:t>
            </a:fld>
            <a:endParaRPr lang="en-US" dirty="0"/>
          </a:p>
        </p:txBody>
      </p:sp>
    </p:spTree>
    <p:extLst>
      <p:ext uri="{BB962C8B-B14F-4D97-AF65-F5344CB8AC3E}">
        <p14:creationId xmlns:p14="http://schemas.microsoft.com/office/powerpoint/2010/main" val="25898250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The “View Log” details information of why this file was not processed or what warnings were produced during the validation process.</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 “Sheet Name,” “Cell Ref,” “Value Entered,” and “Message” columns are the most important columns in “View Log” as they indicate what information was rejected and why. These columns will allow LEAs to adjust their own files for resubmission.</a:t>
            </a:r>
          </a:p>
        </p:txBody>
      </p:sp>
      <p:sp>
        <p:nvSpPr>
          <p:cNvPr id="4" name="Slide Number Placeholder 3"/>
          <p:cNvSpPr>
            <a:spLocks noGrp="1"/>
          </p:cNvSpPr>
          <p:nvPr>
            <p:ph type="sldNum" sz="quarter" idx="5"/>
          </p:nvPr>
        </p:nvSpPr>
        <p:spPr/>
        <p:txBody>
          <a:bodyPr/>
          <a:lstStyle/>
          <a:p>
            <a:fld id="{2EA492C7-7F44-444F-B5A9-7D425D542AF5}" type="slidenum">
              <a:rPr lang="en-US" smtClean="0"/>
              <a:t>15</a:t>
            </a:fld>
            <a:endParaRPr lang="en-US" dirty="0"/>
          </a:p>
        </p:txBody>
      </p:sp>
    </p:spTree>
    <p:extLst>
      <p:ext uri="{BB962C8B-B14F-4D97-AF65-F5344CB8AC3E}">
        <p14:creationId xmlns:p14="http://schemas.microsoft.com/office/powerpoint/2010/main" val="5313429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latin typeface="Arial" panose="020B0604020202020204" pitchFamily="34" charset="0"/>
                <a:cs typeface="Arial" panose="020B0604020202020204" pitchFamily="34" charset="0"/>
              </a:rPr>
              <a:t>The GUID is built into the template so this is not something that LEAs will need to worry about. GUID is an ID that matches up a built-in ID in the template and in the uploaded files to make sure the correct file and version is being uploaded by the user. Again, this is nothing to worry about.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rial" panose="020B0604020202020204" pitchFamily="34" charset="0"/>
                <a:cs typeface="Arial" panose="020B0604020202020204" pitchFamily="34" charset="0"/>
              </a:rPr>
              <a:t>While the system is verifying CTDS permissions, it will NOT be verifying other data- the system will prioritize CTDS information. Make sure to input the correct CTDS and to input CTDS values in all locations requiring it.</a:t>
            </a:r>
          </a:p>
          <a:p>
            <a:pPr marL="171450" indent="-171450">
              <a:buFont typeface="Arial" panose="020B0604020202020204" pitchFamily="34" charset="0"/>
              <a:buChar char="•"/>
            </a:pPr>
            <a:r>
              <a:rPr lang="en-US" dirty="0">
                <a:latin typeface="Arial" panose="020B0604020202020204" pitchFamily="34" charset="0"/>
                <a:cs typeface="Arial" panose="020B0604020202020204" pitchFamily="34" charset="0"/>
              </a:rPr>
              <a:t>Excel errors can cause a file to reject so do </a:t>
            </a:r>
            <a:r>
              <a:rPr lang="en-US" b="1" dirty="0">
                <a:latin typeface="Arial" panose="020B0604020202020204" pitchFamily="34" charset="0"/>
                <a:cs typeface="Arial" panose="020B0604020202020204" pitchFamily="34" charset="0"/>
              </a:rPr>
              <a:t>NOT</a:t>
            </a:r>
            <a:r>
              <a:rPr lang="en-US" dirty="0">
                <a:latin typeface="Arial" panose="020B0604020202020204" pitchFamily="34" charset="0"/>
                <a:cs typeface="Arial" panose="020B0604020202020204" pitchFamily="34" charset="0"/>
              </a:rPr>
              <a:t> change formulas, add or delete rows or columns, or delete any linked files in the downloaded Auditor General’s downloaded files.</a:t>
            </a:r>
          </a:p>
          <a:p>
            <a:pPr marL="171450" indent="-171450">
              <a:buFont typeface="Arial" panose="020B0604020202020204" pitchFamily="34" charset="0"/>
              <a:buChar char="•"/>
            </a:pPr>
            <a:r>
              <a:rPr lang="en-US" dirty="0">
                <a:latin typeface="Arial" panose="020B0604020202020204" pitchFamily="34" charset="0"/>
                <a:cs typeface="Arial" panose="020B0604020202020204" pitchFamily="34" charset="0"/>
              </a:rPr>
              <a:t>Data type is, besides CTDS, a new function in this system compared to Common Logon- for example, in some formulas in the AFR if a value does not equal a certain cell it will default to something like “Must equal line 12”- this will cause a reject in the Budget System- so be cautious about the values in your cells. Make sure all cells have the expected type of data before submission or a reject will occur.</a:t>
            </a:r>
          </a:p>
          <a:p>
            <a:pPr marL="171450" indent="-171450">
              <a:buFont typeface="Arial" panose="020B0604020202020204" pitchFamily="34" charset="0"/>
              <a:buChar char="•"/>
            </a:pPr>
            <a:r>
              <a:rPr lang="en-US" dirty="0">
                <a:latin typeface="Arial" panose="020B0604020202020204" pitchFamily="34" charset="0"/>
                <a:cs typeface="Arial" panose="020B0604020202020204" pitchFamily="34" charset="0"/>
              </a:rPr>
              <a:t>Files that pass validation may be rejected for failing an acceptance test set up by School Finance.</a:t>
            </a:r>
          </a:p>
          <a:p>
            <a:endParaRPr lang="en-US" dirty="0"/>
          </a:p>
        </p:txBody>
      </p:sp>
      <p:sp>
        <p:nvSpPr>
          <p:cNvPr id="4" name="Slide Number Placeholder 3"/>
          <p:cNvSpPr>
            <a:spLocks noGrp="1"/>
          </p:cNvSpPr>
          <p:nvPr>
            <p:ph type="sldNum" sz="quarter" idx="5"/>
          </p:nvPr>
        </p:nvSpPr>
        <p:spPr/>
        <p:txBody>
          <a:bodyPr/>
          <a:lstStyle/>
          <a:p>
            <a:fld id="{2EA492C7-7F44-444F-B5A9-7D425D542AF5}" type="slidenum">
              <a:rPr lang="en-US" smtClean="0"/>
              <a:t>17</a:t>
            </a:fld>
            <a:endParaRPr lang="en-US" dirty="0"/>
          </a:p>
        </p:txBody>
      </p:sp>
    </p:spTree>
    <p:extLst>
      <p:ext uri="{BB962C8B-B14F-4D97-AF65-F5344CB8AC3E}">
        <p14:creationId xmlns:p14="http://schemas.microsoft.com/office/powerpoint/2010/main" val="41470461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EA492C7-7F44-444F-B5A9-7D425D542AF5}" type="slidenum">
              <a:rPr lang="en-US" smtClean="0"/>
              <a:t>19</a:t>
            </a:fld>
            <a:endParaRPr lang="en-US" dirty="0"/>
          </a:p>
        </p:txBody>
      </p:sp>
    </p:spTree>
    <p:extLst>
      <p:ext uri="{BB962C8B-B14F-4D97-AF65-F5344CB8AC3E}">
        <p14:creationId xmlns:p14="http://schemas.microsoft.com/office/powerpoint/2010/main" val="18219137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A492C7-7F44-444F-B5A9-7D425D542AF5}" type="slidenum">
              <a:rPr lang="en-US" smtClean="0"/>
              <a:t>20</a:t>
            </a:fld>
            <a:endParaRPr lang="en-US" dirty="0"/>
          </a:p>
        </p:txBody>
      </p:sp>
    </p:spTree>
    <p:extLst>
      <p:ext uri="{BB962C8B-B14F-4D97-AF65-F5344CB8AC3E}">
        <p14:creationId xmlns:p14="http://schemas.microsoft.com/office/powerpoint/2010/main" val="19451944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A492C7-7F44-444F-B5A9-7D425D542AF5}" type="slidenum">
              <a:rPr lang="en-US" smtClean="0"/>
              <a:t>3</a:t>
            </a:fld>
            <a:endParaRPr lang="en-US" dirty="0"/>
          </a:p>
        </p:txBody>
      </p:sp>
    </p:spTree>
    <p:extLst>
      <p:ext uri="{BB962C8B-B14F-4D97-AF65-F5344CB8AC3E}">
        <p14:creationId xmlns:p14="http://schemas.microsoft.com/office/powerpoint/2010/main" val="1271484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Column meaning/purpose: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Fiscal year- this shows you what fiscal year this document is for.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Version name- this shows which version your document is for- such as proposed, adopted, revision #1, etc.</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Document template- this shows what document the upload is for- District AFR, Charter AFR, District or Charter Expenditure Budget, etc.</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Due date- this will explain when the document is due.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Submission start date- this shows when the upload availability will open.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Submission end date- this shows when the submission end date will open.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Status- we will go into details about the different statuses later, but this will show what status your submission is 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Status update date- this shows when the most recent status update occurred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Download- you can download the file you uploaded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View log- we will discuss this later as well, but this shows what errors were found within your file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Action- this will give you the upload option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Uploaded by- this shows who uploaded the document- it will display as ADEConnect credentials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Upload date- this shows when the document was initially uploaded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Submission reference- this gives you a reference number for your submission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Normally, you will need to scroll to the right to able to see the “Upload”</a:t>
            </a:r>
          </a:p>
          <a:p>
            <a:endParaRPr lang="en-US" dirty="0"/>
          </a:p>
        </p:txBody>
      </p:sp>
      <p:sp>
        <p:nvSpPr>
          <p:cNvPr id="4" name="Slide Number Placeholder 3"/>
          <p:cNvSpPr>
            <a:spLocks noGrp="1"/>
          </p:cNvSpPr>
          <p:nvPr>
            <p:ph type="sldNum" sz="quarter" idx="5"/>
          </p:nvPr>
        </p:nvSpPr>
        <p:spPr/>
        <p:txBody>
          <a:bodyPr/>
          <a:lstStyle/>
          <a:p>
            <a:fld id="{2EA492C7-7F44-444F-B5A9-7D425D542AF5}" type="slidenum">
              <a:rPr lang="en-US" smtClean="0"/>
              <a:t>5</a:t>
            </a:fld>
            <a:endParaRPr lang="en-US" dirty="0"/>
          </a:p>
        </p:txBody>
      </p:sp>
    </p:spTree>
    <p:extLst>
      <p:ext uri="{BB962C8B-B14F-4D97-AF65-F5344CB8AC3E}">
        <p14:creationId xmlns:p14="http://schemas.microsoft.com/office/powerpoint/2010/main" val="38353170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We will start from top to bottom on this page: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the top you will be able to see how many documents are unsubmitted and before their due date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You will also be able to see how many documents are in unsubmitted status and are past their due date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Next there are some preset filters that can be applied</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You can view all documents, documents currently due, and documents that were unsubmitted and are past due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You can also show current year documents (which is the default), documents within the last 5 fiscal years, and all documents submitted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Other functions include being able to use the search bar for any information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You can search for a date, a fiscal year, a document, etc.- you can search across all columns.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Other filters you can use are by column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By clicking on the filter icon, you can view the dropdown you see. You can change how you want to filter that column, with contains, equal to, not equal to, begins with, etc.</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You can use up to two filters using the and/or option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Clicking on the column title you can sort the data within the column by descending or ascending (click twice); clicking 3 times will default column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Clicking “Export to Excel” will export the data in the submission dashboard to Excel in the same format.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Make sure to clear the filters when you are done using them</a:t>
            </a:r>
          </a:p>
          <a:p>
            <a:endParaRPr lang="en-US" dirty="0"/>
          </a:p>
        </p:txBody>
      </p:sp>
      <p:sp>
        <p:nvSpPr>
          <p:cNvPr id="4" name="Slide Number Placeholder 3"/>
          <p:cNvSpPr>
            <a:spLocks noGrp="1"/>
          </p:cNvSpPr>
          <p:nvPr>
            <p:ph type="sldNum" sz="quarter" idx="5"/>
          </p:nvPr>
        </p:nvSpPr>
        <p:spPr/>
        <p:txBody>
          <a:bodyPr/>
          <a:lstStyle/>
          <a:p>
            <a:fld id="{2EA492C7-7F44-444F-B5A9-7D425D542AF5}" type="slidenum">
              <a:rPr lang="en-US" smtClean="0"/>
              <a:t>6</a:t>
            </a:fld>
            <a:endParaRPr lang="en-US" dirty="0"/>
          </a:p>
        </p:txBody>
      </p:sp>
    </p:spTree>
    <p:extLst>
      <p:ext uri="{BB962C8B-B14F-4D97-AF65-F5344CB8AC3E}">
        <p14:creationId xmlns:p14="http://schemas.microsoft.com/office/powerpoint/2010/main" val="25970727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Select “Upload” on the template and version that you would like to upload to Budget System.</a:t>
            </a:r>
          </a:p>
        </p:txBody>
      </p:sp>
      <p:sp>
        <p:nvSpPr>
          <p:cNvPr id="4" name="Slide Number Placeholder 3"/>
          <p:cNvSpPr>
            <a:spLocks noGrp="1"/>
          </p:cNvSpPr>
          <p:nvPr>
            <p:ph type="sldNum" sz="quarter" idx="5"/>
          </p:nvPr>
        </p:nvSpPr>
        <p:spPr/>
        <p:txBody>
          <a:bodyPr/>
          <a:lstStyle/>
          <a:p>
            <a:fld id="{2EA492C7-7F44-444F-B5A9-7D425D542AF5}" type="slidenum">
              <a:rPr lang="en-US" smtClean="0"/>
              <a:t>8</a:t>
            </a:fld>
            <a:endParaRPr lang="en-US" dirty="0"/>
          </a:p>
        </p:txBody>
      </p:sp>
    </p:spTree>
    <p:extLst>
      <p:ext uri="{BB962C8B-B14F-4D97-AF65-F5344CB8AC3E}">
        <p14:creationId xmlns:p14="http://schemas.microsoft.com/office/powerpoint/2010/main" val="41178168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Notice here that there is no final upload button on the “Upload Document” pop-up that appears at the top of the screen- the system will not allow you to upload without selecting an acceptable file. Please review the three parameters (Fiscal Year, Document Template, and Version Name) before selecting/uploading the file.</a:t>
            </a:r>
          </a:p>
          <a:p>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lumMod val="75000"/>
                    <a:lumOff val="25000"/>
                  </a:schemeClr>
                </a:solidFill>
                <a:latin typeface="Arial" panose="020B0604020202020204" pitchFamily="34" charset="0"/>
                <a:cs typeface="Arial" panose="020B0604020202020204" pitchFamily="34" charset="0"/>
              </a:rPr>
              <a:t>Excel file format has changed from .</a:t>
            </a:r>
            <a:r>
              <a:rPr lang="en-US" dirty="0" err="1">
                <a:solidFill>
                  <a:schemeClr val="tx1">
                    <a:lumMod val="75000"/>
                    <a:lumOff val="25000"/>
                  </a:schemeClr>
                </a:solidFill>
                <a:latin typeface="Arial" panose="020B0604020202020204" pitchFamily="34" charset="0"/>
                <a:cs typeface="Arial" panose="020B0604020202020204" pitchFamily="34" charset="0"/>
              </a:rPr>
              <a:t>xls</a:t>
            </a:r>
            <a:r>
              <a:rPr lang="en-US" dirty="0">
                <a:solidFill>
                  <a:schemeClr val="tx1">
                    <a:lumMod val="75000"/>
                    <a:lumOff val="25000"/>
                  </a:schemeClr>
                </a:solidFill>
                <a:latin typeface="Arial" panose="020B0604020202020204" pitchFamily="34" charset="0"/>
                <a:cs typeface="Arial" panose="020B0604020202020204" pitchFamily="34" charset="0"/>
              </a:rPr>
              <a:t> to .xlsx or .</a:t>
            </a:r>
            <a:r>
              <a:rPr lang="en-US" dirty="0" err="1">
                <a:solidFill>
                  <a:schemeClr val="tx1">
                    <a:lumMod val="75000"/>
                    <a:lumOff val="25000"/>
                  </a:schemeClr>
                </a:solidFill>
                <a:latin typeface="Arial" panose="020B0604020202020204" pitchFamily="34" charset="0"/>
                <a:cs typeface="Arial" panose="020B0604020202020204" pitchFamily="34" charset="0"/>
              </a:rPr>
              <a:t>xlsm</a:t>
            </a:r>
            <a:endParaRPr lang="en-US" dirty="0">
              <a:solidFill>
                <a:schemeClr val="tx1">
                  <a:lumMod val="75000"/>
                  <a:lumOff val="25000"/>
                </a:schemeClr>
              </a:solidFill>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2EA492C7-7F44-444F-B5A9-7D425D542AF5}" type="slidenum">
              <a:rPr lang="en-US" smtClean="0"/>
              <a:t>9</a:t>
            </a:fld>
            <a:endParaRPr lang="en-US" dirty="0"/>
          </a:p>
        </p:txBody>
      </p:sp>
    </p:spTree>
    <p:extLst>
      <p:ext uri="{BB962C8B-B14F-4D97-AF65-F5344CB8AC3E}">
        <p14:creationId xmlns:p14="http://schemas.microsoft.com/office/powerpoint/2010/main" val="13268338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Select file and click “Open.”</a:t>
            </a:r>
          </a:p>
        </p:txBody>
      </p:sp>
      <p:sp>
        <p:nvSpPr>
          <p:cNvPr id="4" name="Slide Number Placeholder 3"/>
          <p:cNvSpPr>
            <a:spLocks noGrp="1"/>
          </p:cNvSpPr>
          <p:nvPr>
            <p:ph type="sldNum" sz="quarter" idx="5"/>
          </p:nvPr>
        </p:nvSpPr>
        <p:spPr/>
        <p:txBody>
          <a:bodyPr/>
          <a:lstStyle/>
          <a:p>
            <a:fld id="{2EA492C7-7F44-444F-B5A9-7D425D542AF5}" type="slidenum">
              <a:rPr lang="en-US" smtClean="0"/>
              <a:t>10</a:t>
            </a:fld>
            <a:endParaRPr lang="en-US" dirty="0"/>
          </a:p>
        </p:txBody>
      </p:sp>
    </p:spTree>
    <p:extLst>
      <p:ext uri="{BB962C8B-B14F-4D97-AF65-F5344CB8AC3E}">
        <p14:creationId xmlns:p14="http://schemas.microsoft.com/office/powerpoint/2010/main" val="33213032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After selecting the file, hit “Upload” to complete the upload process- after this the file status will change.</a:t>
            </a:r>
          </a:p>
        </p:txBody>
      </p:sp>
      <p:sp>
        <p:nvSpPr>
          <p:cNvPr id="4" name="Slide Number Placeholder 3"/>
          <p:cNvSpPr>
            <a:spLocks noGrp="1"/>
          </p:cNvSpPr>
          <p:nvPr>
            <p:ph type="sldNum" sz="quarter" idx="5"/>
          </p:nvPr>
        </p:nvSpPr>
        <p:spPr/>
        <p:txBody>
          <a:bodyPr/>
          <a:lstStyle/>
          <a:p>
            <a:fld id="{2EA492C7-7F44-444F-B5A9-7D425D542AF5}" type="slidenum">
              <a:rPr lang="en-US" smtClean="0"/>
              <a:t>11</a:t>
            </a:fld>
            <a:endParaRPr lang="en-US" dirty="0"/>
          </a:p>
        </p:txBody>
      </p:sp>
    </p:spTree>
    <p:extLst>
      <p:ext uri="{BB962C8B-B14F-4D97-AF65-F5344CB8AC3E}">
        <p14:creationId xmlns:p14="http://schemas.microsoft.com/office/powerpoint/2010/main" val="35631970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There are many statuses that the file could be in. The following key statuses are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Unsubmitted: the file has an open submission window and is unsubmitted.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Accepted: the uploaded file has passed initial system validation and is accepted into the system.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Processing: the uploaded file is going through additional validation and acceptance testing.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Processed: a possible final status; the uploaded file has completed all validation and acceptance tests- no further action is needed.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Processed with Warning(s)/Informational: a possible final status; the uploaded file has completed all validation and acceptance test- no further action is	needed. Testing set up by School Finance has resulted in warnings or informational warnings that can be viewed in the “View Log” button on the	submission dashboard.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Rejected: a possible final status; the uploaded file has failed either system validation testing or acceptance testing- information as to why the upload was	rejected can viewed in the “View Log” button on the submission dashboard- LEAs can review their files with this information and adjust as	needed for reupload as long as the due date/submission end dates have not passed.</a:t>
            </a:r>
          </a:p>
        </p:txBody>
      </p:sp>
      <p:sp>
        <p:nvSpPr>
          <p:cNvPr id="4" name="Slide Number Placeholder 3"/>
          <p:cNvSpPr>
            <a:spLocks noGrp="1"/>
          </p:cNvSpPr>
          <p:nvPr>
            <p:ph type="sldNum" sz="quarter" idx="5"/>
          </p:nvPr>
        </p:nvSpPr>
        <p:spPr/>
        <p:txBody>
          <a:bodyPr/>
          <a:lstStyle/>
          <a:p>
            <a:fld id="{2EA492C7-7F44-444F-B5A9-7D425D542AF5}" type="slidenum">
              <a:rPr lang="en-US" smtClean="0"/>
              <a:t>13</a:t>
            </a:fld>
            <a:endParaRPr lang="en-US" dirty="0"/>
          </a:p>
        </p:txBody>
      </p:sp>
    </p:spTree>
    <p:extLst>
      <p:ext uri="{BB962C8B-B14F-4D97-AF65-F5344CB8AC3E}">
        <p14:creationId xmlns:p14="http://schemas.microsoft.com/office/powerpoint/2010/main" val="31722951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resentation Cover 0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6CA292D-4BD7-8642-94F9-006F55D3EF26}"/>
              </a:ext>
            </a:extLst>
          </p:cNvPr>
          <p:cNvSpPr>
            <a:spLocks noGrp="1"/>
          </p:cNvSpPr>
          <p:nvPr>
            <p:ph type="pic" sz="quarter" idx="12" hasCustomPrompt="1"/>
          </p:nvPr>
        </p:nvSpPr>
        <p:spPr>
          <a:xfrm>
            <a:off x="762000" y="728711"/>
            <a:ext cx="4586288" cy="979487"/>
          </a:xfrm>
          <a:prstGeom prst="rect">
            <a:avLst/>
          </a:prstGeom>
        </p:spPr>
        <p:txBody>
          <a:bodyPr anchor="ctr"/>
          <a:lstStyle>
            <a:lvl1pPr algn="ctr">
              <a:defRPr>
                <a:solidFill>
                  <a:schemeClr val="bg1"/>
                </a:solidFill>
              </a:defRPr>
            </a:lvl1pPr>
          </a:lstStyle>
          <a:p>
            <a:r>
              <a:rPr lang="en-US" dirty="0"/>
              <a:t>Insert Logo Here</a:t>
            </a:r>
          </a:p>
        </p:txBody>
      </p:sp>
      <p:sp>
        <p:nvSpPr>
          <p:cNvPr id="9" name="Title 1">
            <a:extLst>
              <a:ext uri="{FF2B5EF4-FFF2-40B4-BE49-F238E27FC236}">
                <a16:creationId xmlns:a16="http://schemas.microsoft.com/office/drawing/2014/main" id="{D05DB0BC-7CA3-484F-A266-C1A77C2E6CBF}"/>
              </a:ext>
            </a:extLst>
          </p:cNvPr>
          <p:cNvSpPr>
            <a:spLocks noGrp="1"/>
          </p:cNvSpPr>
          <p:nvPr>
            <p:ph type="title" hasCustomPrompt="1"/>
          </p:nvPr>
        </p:nvSpPr>
        <p:spPr>
          <a:xfrm>
            <a:off x="762000" y="3429000"/>
            <a:ext cx="11430000" cy="749735"/>
          </a:xfrm>
          <a:prstGeom prst="rect">
            <a:avLst/>
          </a:prstGeom>
        </p:spPr>
        <p:txBody>
          <a:bodyPr/>
          <a:lstStyle>
            <a:lvl1pPr algn="l">
              <a:defRPr sz="6000" b="1" i="0">
                <a:solidFill>
                  <a:schemeClr val="bg1"/>
                </a:solidFill>
                <a:latin typeface="+mj-lt"/>
                <a:cs typeface="Calibri" panose="020F0502020204030204" pitchFamily="34" charset="0"/>
              </a:defRPr>
            </a:lvl1pPr>
          </a:lstStyle>
          <a:p>
            <a:r>
              <a:rPr lang="en-US" dirty="0"/>
              <a:t>Presentation Title Here</a:t>
            </a:r>
          </a:p>
        </p:txBody>
      </p:sp>
      <p:sp>
        <p:nvSpPr>
          <p:cNvPr id="12" name="Text Placeholder 11">
            <a:extLst>
              <a:ext uri="{FF2B5EF4-FFF2-40B4-BE49-F238E27FC236}">
                <a16:creationId xmlns:a16="http://schemas.microsoft.com/office/drawing/2014/main" id="{69C0FE92-69A0-7346-82E8-5E8449C3DD0F}"/>
              </a:ext>
            </a:extLst>
          </p:cNvPr>
          <p:cNvSpPr>
            <a:spLocks noGrp="1"/>
          </p:cNvSpPr>
          <p:nvPr>
            <p:ph type="body" sz="quarter" idx="11" hasCustomPrompt="1"/>
          </p:nvPr>
        </p:nvSpPr>
        <p:spPr>
          <a:xfrm>
            <a:off x="762155" y="4317774"/>
            <a:ext cx="11429579" cy="681038"/>
          </a:xfrm>
          <a:prstGeom prst="rect">
            <a:avLst/>
          </a:prstGeom>
        </p:spPr>
        <p:txBody>
          <a:bodyPr/>
          <a:lstStyle>
            <a:lvl1pPr marL="0" indent="0" algn="l">
              <a:buNone/>
              <a:defRPr sz="4000" b="0" i="0">
                <a:solidFill>
                  <a:schemeClr val="bg1">
                    <a:alpha val="65000"/>
                  </a:schemeClr>
                </a:solidFill>
                <a:latin typeface="Arial" panose="020B0604020202020204" pitchFamily="34" charset="0"/>
                <a:cs typeface="Arial" panose="020B0604020202020204" pitchFamily="34" charset="0"/>
              </a:defRPr>
            </a:lvl1pPr>
          </a:lstStyle>
          <a:p>
            <a:pPr lvl="0"/>
            <a:r>
              <a:rPr lang="en-US" dirty="0"/>
              <a:t>Subtitle Goes Here</a:t>
            </a:r>
          </a:p>
        </p:txBody>
      </p:sp>
    </p:spTree>
    <p:extLst>
      <p:ext uri="{BB962C8B-B14F-4D97-AF65-F5344CB8AC3E}">
        <p14:creationId xmlns:p14="http://schemas.microsoft.com/office/powerpoint/2010/main" val="35184577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orizontal Photo &amp; Content">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817BD815-B88C-3048-A130-12F18EDC58F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687944" y="191195"/>
            <a:ext cx="329461" cy="329461"/>
          </a:xfrm>
          <a:prstGeom prst="rect">
            <a:avLst/>
          </a:prstGeom>
        </p:spPr>
      </p:pic>
      <p:sp>
        <p:nvSpPr>
          <p:cNvPr id="10" name="Content Placeholder 28">
            <a:extLst>
              <a:ext uri="{FF2B5EF4-FFF2-40B4-BE49-F238E27FC236}">
                <a16:creationId xmlns:a16="http://schemas.microsoft.com/office/drawing/2014/main" id="{43311745-5A4D-844B-8DD5-A64A7FEFDC62}"/>
              </a:ext>
            </a:extLst>
          </p:cNvPr>
          <p:cNvSpPr>
            <a:spLocks noGrp="1"/>
          </p:cNvSpPr>
          <p:nvPr>
            <p:ph sz="quarter" idx="13" hasCustomPrompt="1"/>
          </p:nvPr>
        </p:nvSpPr>
        <p:spPr>
          <a:xfrm>
            <a:off x="6377723" y="5298344"/>
            <a:ext cx="5027651" cy="1105231"/>
          </a:xfrm>
          <a:prstGeom prst="rect">
            <a:avLst/>
          </a:prstGeom>
        </p:spPr>
        <p:txBody>
          <a:bodyPr/>
          <a:lstStyle>
            <a:lvl1pPr marL="0" marR="0" indent="0" algn="l" defTabSz="914400" rtl="0" eaLnBrk="1" fontAlgn="auto" latinLnBrk="0" hangingPunct="1">
              <a:lnSpc>
                <a:spcPct val="100000"/>
              </a:lnSpc>
              <a:spcBef>
                <a:spcPts val="1000"/>
              </a:spcBef>
              <a:spcAft>
                <a:spcPts val="600"/>
              </a:spcAft>
              <a:buClr>
                <a:srgbClr val="53C10C"/>
              </a:buClr>
              <a:buSzPct val="85000"/>
              <a:buFont typeface="Arial" panose="020B0604020202020204" pitchFamily="34" charset="0"/>
              <a:buNone/>
              <a:tabLst/>
              <a:defRPr sz="1800" b="0" i="0">
                <a:solidFill>
                  <a:schemeClr val="bg2">
                    <a:lumMod val="10000"/>
                  </a:schemeClr>
                </a:solidFill>
                <a:latin typeface="Arial" panose="020B0604020202020204" pitchFamily="34" charset="0"/>
                <a:cs typeface="Arial" panose="020B0604020202020204" pitchFamily="34" charset="0"/>
              </a:defRPr>
            </a:lvl1pPr>
            <a:lvl2pPr marL="457200" indent="0">
              <a:buNone/>
              <a:defRPr/>
            </a:lvl2pPr>
          </a:lstStyle>
          <a:p>
            <a:pPr lvl="0"/>
            <a:r>
              <a:rPr lang="en-US" dirty="0"/>
              <a:t>Maecenas </a:t>
            </a:r>
            <a:r>
              <a:rPr lang="en-US" dirty="0" err="1"/>
              <a:t>sed</a:t>
            </a:r>
            <a:r>
              <a:rPr lang="en-US" dirty="0"/>
              <a:t> </a:t>
            </a:r>
            <a:r>
              <a:rPr lang="en-US" dirty="0" err="1"/>
              <a:t>diam</a:t>
            </a:r>
            <a:r>
              <a:rPr lang="en-US" dirty="0"/>
              <a:t> </a:t>
            </a:r>
            <a:r>
              <a:rPr lang="en-US" dirty="0" err="1"/>
              <a:t>eget</a:t>
            </a:r>
            <a:r>
              <a:rPr lang="en-US" dirty="0"/>
              <a:t> </a:t>
            </a:r>
            <a:r>
              <a:rPr lang="en-US" dirty="0" err="1"/>
              <a:t>risus</a:t>
            </a:r>
            <a:r>
              <a:rPr lang="en-US" dirty="0"/>
              <a:t> </a:t>
            </a:r>
            <a:r>
              <a:rPr lang="en-US" dirty="0" err="1"/>
              <a:t>variujs</a:t>
            </a:r>
            <a:r>
              <a:rPr lang="en-US" dirty="0"/>
              <a:t> </a:t>
            </a:r>
            <a:r>
              <a:rPr lang="en-US" dirty="0" err="1"/>
              <a:t>blandit</a:t>
            </a:r>
            <a:r>
              <a:rPr lang="en-US" dirty="0"/>
              <a:t> sit </a:t>
            </a:r>
            <a:r>
              <a:rPr lang="en-US" dirty="0" err="1"/>
              <a:t>amet</a:t>
            </a:r>
            <a:r>
              <a:rPr lang="en-US" dirty="0"/>
              <a:t> no n </a:t>
            </a:r>
            <a:r>
              <a:rPr lang="en-US" dirty="0" err="1"/>
              <a:t>magnat</a:t>
            </a:r>
            <a:r>
              <a:rPr lang="en-US" dirty="0"/>
              <a:t>. </a:t>
            </a:r>
            <a:r>
              <a:rPr lang="en-US" dirty="0" err="1"/>
              <a:t>Socis</a:t>
            </a:r>
            <a:r>
              <a:rPr lang="en-US" dirty="0"/>
              <a:t> </a:t>
            </a:r>
            <a:r>
              <a:rPr lang="en-US" dirty="0" err="1"/>
              <a:t>natoque</a:t>
            </a:r>
            <a:r>
              <a:rPr lang="en-US" dirty="0"/>
              <a:t> </a:t>
            </a:r>
            <a:r>
              <a:rPr lang="en-US" dirty="0" err="1"/>
              <a:t>menatibus</a:t>
            </a:r>
            <a:r>
              <a:rPr lang="en-US" dirty="0"/>
              <a:t> et </a:t>
            </a:r>
            <a:r>
              <a:rPr lang="en-US" dirty="0" err="1"/>
              <a:t>magnis</a:t>
            </a:r>
            <a:r>
              <a:rPr lang="en-US" dirty="0"/>
              <a:t> dis parturient, </a:t>
            </a:r>
            <a:r>
              <a:rPr lang="en-US" dirty="0" err="1"/>
              <a:t>nascentur</a:t>
            </a:r>
            <a:r>
              <a:rPr lang="en-US" dirty="0"/>
              <a:t> </a:t>
            </a:r>
            <a:r>
              <a:rPr lang="en-US" dirty="0" err="1"/>
              <a:t>ridiculus</a:t>
            </a:r>
            <a:r>
              <a:rPr lang="en-US" dirty="0"/>
              <a:t>.</a:t>
            </a:r>
          </a:p>
        </p:txBody>
      </p:sp>
      <p:sp>
        <p:nvSpPr>
          <p:cNvPr id="7" name="Title 1">
            <a:extLst>
              <a:ext uri="{FF2B5EF4-FFF2-40B4-BE49-F238E27FC236}">
                <a16:creationId xmlns:a16="http://schemas.microsoft.com/office/drawing/2014/main" id="{4283461F-13ED-FB40-AB69-9B6456267062}"/>
              </a:ext>
            </a:extLst>
          </p:cNvPr>
          <p:cNvSpPr>
            <a:spLocks noGrp="1"/>
          </p:cNvSpPr>
          <p:nvPr>
            <p:ph type="title" hasCustomPrompt="1"/>
          </p:nvPr>
        </p:nvSpPr>
        <p:spPr>
          <a:xfrm>
            <a:off x="692541" y="5285918"/>
            <a:ext cx="5138970" cy="1085853"/>
          </a:xfrm>
          <a:prstGeom prst="rect">
            <a:avLst/>
          </a:prstGeom>
        </p:spPr>
        <p:txBody>
          <a:bodyPr/>
          <a:lstStyle>
            <a:lvl1pPr>
              <a:defRPr sz="4000" b="0" i="0">
                <a:solidFill>
                  <a:srgbClr val="232B64"/>
                </a:solidFill>
                <a:latin typeface="Arial" panose="020B0604020202020204" pitchFamily="34" charset="0"/>
                <a:cs typeface="Arial" panose="020B0604020202020204" pitchFamily="34" charset="0"/>
              </a:defRPr>
            </a:lvl1pPr>
          </a:lstStyle>
          <a:p>
            <a:r>
              <a:rPr lang="en-US" dirty="0"/>
              <a:t>This is the page title with an emphasis.</a:t>
            </a:r>
          </a:p>
        </p:txBody>
      </p:sp>
      <p:sp>
        <p:nvSpPr>
          <p:cNvPr id="8" name="Slide Number Placeholder 5">
            <a:extLst>
              <a:ext uri="{FF2B5EF4-FFF2-40B4-BE49-F238E27FC236}">
                <a16:creationId xmlns:a16="http://schemas.microsoft.com/office/drawing/2014/main" id="{8FA90184-F68B-B946-9700-1AC06AB49BB0}"/>
              </a:ext>
            </a:extLst>
          </p:cNvPr>
          <p:cNvSpPr txBox="1">
            <a:spLocks/>
          </p:cNvSpPr>
          <p:nvPr userDrawn="1"/>
        </p:nvSpPr>
        <p:spPr>
          <a:xfrm>
            <a:off x="11585606" y="6403575"/>
            <a:ext cx="523127" cy="365125"/>
          </a:xfrm>
          <a:prstGeom prst="rect">
            <a:avLst/>
          </a:prstGeom>
        </p:spPr>
        <p:txBody>
          <a:bodyPr/>
          <a:lstStyle>
            <a:defPPr>
              <a:defRPr lang="en-US"/>
            </a:defPPr>
            <a:lvl1pPr marL="0" algn="r" defTabSz="914400" rtl="0" eaLnBrk="1" latinLnBrk="0" hangingPunct="1">
              <a:defRPr sz="1400" b="0" i="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8CB8F98-32D9-9E4F-BAC9-49610775ED25}" type="slidenum">
              <a:rPr lang="en-US" b="0" i="0" smtClean="0">
                <a:solidFill>
                  <a:schemeClr val="bg1">
                    <a:lumMod val="50000"/>
                    <a:alpha val="50000"/>
                  </a:schemeClr>
                </a:solidFill>
                <a:latin typeface="Arial" panose="020B0604020202020204" pitchFamily="34" charset="0"/>
                <a:cs typeface="Arial" panose="020B0604020202020204" pitchFamily="34" charset="0"/>
              </a:rPr>
              <a:pPr algn="ctr"/>
              <a:t>‹#›</a:t>
            </a:fld>
            <a:endParaRPr lang="en-US" b="0" i="0" dirty="0">
              <a:solidFill>
                <a:schemeClr val="bg1">
                  <a:lumMod val="50000"/>
                  <a:alpha val="50000"/>
                </a:schemeClr>
              </a:solidFill>
              <a:latin typeface="Arial" panose="020B0604020202020204" pitchFamily="34" charset="0"/>
              <a:cs typeface="Arial" panose="020B0604020202020204" pitchFamily="34" charset="0"/>
            </a:endParaRPr>
          </a:p>
        </p:txBody>
      </p:sp>
      <p:sp>
        <p:nvSpPr>
          <p:cNvPr id="11" name="Picture Placeholder 8" descr="Photo Goes Here">
            <a:extLst>
              <a:ext uri="{FF2B5EF4-FFF2-40B4-BE49-F238E27FC236}">
                <a16:creationId xmlns:a16="http://schemas.microsoft.com/office/drawing/2014/main" id="{DABB9540-BF09-364B-9AF2-1958CD857E59}"/>
              </a:ext>
            </a:extLst>
          </p:cNvPr>
          <p:cNvSpPr>
            <a:spLocks noGrp="1"/>
          </p:cNvSpPr>
          <p:nvPr>
            <p:ph type="pic" sz="quarter" idx="10" hasCustomPrompt="1"/>
          </p:nvPr>
        </p:nvSpPr>
        <p:spPr>
          <a:xfrm>
            <a:off x="1" y="0"/>
            <a:ext cx="12191998" cy="4858248"/>
          </a:xfrm>
          <a:prstGeom prst="rect">
            <a:avLst/>
          </a:prstGeom>
        </p:spPr>
        <p:txBody>
          <a:bodyPr/>
          <a:lstStyle>
            <a:lvl1pPr marL="0" indent="0" algn="ctr">
              <a:buNone/>
              <a:defRPr>
                <a:solidFill>
                  <a:schemeClr val="bg1">
                    <a:lumMod val="50000"/>
                  </a:schemeClr>
                </a:solidFill>
                <a:latin typeface="+mj-lt"/>
              </a:defRPr>
            </a:lvl1pPr>
          </a:lstStyle>
          <a:p>
            <a:br>
              <a:rPr lang="en-US" dirty="0"/>
            </a:br>
            <a:br>
              <a:rPr lang="en-US" dirty="0"/>
            </a:br>
            <a:br>
              <a:rPr lang="en-US" dirty="0"/>
            </a:br>
            <a:r>
              <a:rPr lang="en-US" dirty="0"/>
              <a:t>Click the Photo Icon to Insert Photo</a:t>
            </a:r>
            <a:br>
              <a:rPr lang="en-US" dirty="0"/>
            </a:br>
            <a:r>
              <a:rPr lang="en-US" dirty="0"/>
              <a:t>(Use Horizontal Only)</a:t>
            </a:r>
          </a:p>
        </p:txBody>
      </p:sp>
    </p:spTree>
    <p:extLst>
      <p:ext uri="{BB962C8B-B14F-4D97-AF65-F5344CB8AC3E}">
        <p14:creationId xmlns:p14="http://schemas.microsoft.com/office/powerpoint/2010/main" val="2560269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tatistic: Re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4CD1FCD-523C-194D-915C-A5EAAA68A95F}"/>
              </a:ext>
            </a:extLst>
          </p:cNvPr>
          <p:cNvSpPr/>
          <p:nvPr userDrawn="1"/>
        </p:nvSpPr>
        <p:spPr>
          <a:xfrm>
            <a:off x="7921782" y="0"/>
            <a:ext cx="4270217" cy="6858000"/>
          </a:xfrm>
          <a:prstGeom prst="rect">
            <a:avLst/>
          </a:prstGeom>
          <a:solidFill>
            <a:srgbClr val="BF0B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32B64"/>
              </a:solidFill>
            </a:endParaRPr>
          </a:p>
        </p:txBody>
      </p:sp>
      <p:sp>
        <p:nvSpPr>
          <p:cNvPr id="10" name="Slide Number Placeholder 5">
            <a:extLst>
              <a:ext uri="{FF2B5EF4-FFF2-40B4-BE49-F238E27FC236}">
                <a16:creationId xmlns:a16="http://schemas.microsoft.com/office/drawing/2014/main" id="{E5BFCE30-2975-C742-A407-EDEDBF99B36E}"/>
              </a:ext>
            </a:extLst>
          </p:cNvPr>
          <p:cNvSpPr txBox="1">
            <a:spLocks/>
          </p:cNvSpPr>
          <p:nvPr userDrawn="1"/>
        </p:nvSpPr>
        <p:spPr>
          <a:xfrm>
            <a:off x="11585606" y="6403575"/>
            <a:ext cx="523127" cy="365125"/>
          </a:xfrm>
          <a:prstGeom prst="rect">
            <a:avLst/>
          </a:prstGeom>
        </p:spPr>
        <p:txBody>
          <a:bodyPr/>
          <a:lstStyle>
            <a:defPPr>
              <a:defRPr lang="en-US"/>
            </a:defPPr>
            <a:lvl1pPr marL="0" algn="r" defTabSz="914400" rtl="0" eaLnBrk="1" latinLnBrk="0" hangingPunct="1">
              <a:defRPr sz="1400" b="0" i="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8CB8F98-32D9-9E4F-BAC9-49610775ED25}" type="slidenum">
              <a:rPr lang="en-US" b="0" i="0" smtClean="0">
                <a:solidFill>
                  <a:schemeClr val="bg1">
                    <a:alpha val="50000"/>
                  </a:schemeClr>
                </a:solidFill>
                <a:latin typeface="Arial" panose="020B0604020202020204" pitchFamily="34" charset="0"/>
                <a:cs typeface="Arial" panose="020B0604020202020204" pitchFamily="34" charset="0"/>
              </a:rPr>
              <a:pPr algn="ctr"/>
              <a:t>‹#›</a:t>
            </a:fld>
            <a:endParaRPr lang="en-US" b="0" i="0" dirty="0">
              <a:solidFill>
                <a:schemeClr val="bg1">
                  <a:alpha val="50000"/>
                </a:schemeClr>
              </a:solidFill>
              <a:latin typeface="Arial" panose="020B0604020202020204" pitchFamily="34" charset="0"/>
              <a:cs typeface="Arial" panose="020B0604020202020204" pitchFamily="34" charset="0"/>
            </a:endParaRPr>
          </a:p>
        </p:txBody>
      </p:sp>
      <p:sp>
        <p:nvSpPr>
          <p:cNvPr id="12" name="Title 1">
            <a:extLst>
              <a:ext uri="{FF2B5EF4-FFF2-40B4-BE49-F238E27FC236}">
                <a16:creationId xmlns:a16="http://schemas.microsoft.com/office/drawing/2014/main" id="{37348912-7FAA-864F-9EA5-464CB0ADD0E4}"/>
              </a:ext>
            </a:extLst>
          </p:cNvPr>
          <p:cNvSpPr>
            <a:spLocks noGrp="1"/>
          </p:cNvSpPr>
          <p:nvPr>
            <p:ph type="title" hasCustomPrompt="1"/>
          </p:nvPr>
        </p:nvSpPr>
        <p:spPr>
          <a:xfrm>
            <a:off x="595411" y="3365390"/>
            <a:ext cx="6319867" cy="1075380"/>
          </a:xfrm>
          <a:prstGeom prst="rect">
            <a:avLst/>
          </a:prstGeom>
        </p:spPr>
        <p:txBody>
          <a:bodyPr/>
          <a:lstStyle>
            <a:lvl1pPr algn="l">
              <a:defRPr sz="3600" b="0" i="0">
                <a:solidFill>
                  <a:schemeClr val="bg2">
                    <a:lumMod val="10000"/>
                  </a:schemeClr>
                </a:solidFill>
                <a:latin typeface="Arial" panose="020B0604020202020204" pitchFamily="34" charset="0"/>
                <a:cs typeface="Arial" panose="020B0604020202020204" pitchFamily="34" charset="0"/>
              </a:defRPr>
            </a:lvl1pPr>
          </a:lstStyle>
          <a:p>
            <a:r>
              <a:rPr lang="en-US" dirty="0"/>
              <a:t>is a very large number and can be an interesting statistic.</a:t>
            </a:r>
          </a:p>
        </p:txBody>
      </p:sp>
      <p:sp>
        <p:nvSpPr>
          <p:cNvPr id="3" name="Text Placeholder 2">
            <a:extLst>
              <a:ext uri="{FF2B5EF4-FFF2-40B4-BE49-F238E27FC236}">
                <a16:creationId xmlns:a16="http://schemas.microsoft.com/office/drawing/2014/main" id="{92749891-D6AC-0B45-B79E-148EFF6E1731}"/>
              </a:ext>
            </a:extLst>
          </p:cNvPr>
          <p:cNvSpPr>
            <a:spLocks noGrp="1"/>
          </p:cNvSpPr>
          <p:nvPr>
            <p:ph type="body" sz="quarter" idx="10" hasCustomPrompt="1"/>
          </p:nvPr>
        </p:nvSpPr>
        <p:spPr>
          <a:xfrm>
            <a:off x="595411" y="2389374"/>
            <a:ext cx="6319867" cy="898455"/>
          </a:xfrm>
          <a:prstGeom prst="rect">
            <a:avLst/>
          </a:prstGeom>
        </p:spPr>
        <p:txBody>
          <a:bodyPr/>
          <a:lstStyle>
            <a:lvl1pPr marL="0" indent="0">
              <a:buNone/>
              <a:defRPr sz="7200" b="1" i="0">
                <a:solidFill>
                  <a:srgbClr val="BF0B3E"/>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64,000 homes</a:t>
            </a:r>
          </a:p>
        </p:txBody>
      </p:sp>
      <p:sp>
        <p:nvSpPr>
          <p:cNvPr id="9" name="Picture Placeholder 2">
            <a:extLst>
              <a:ext uri="{FF2B5EF4-FFF2-40B4-BE49-F238E27FC236}">
                <a16:creationId xmlns:a16="http://schemas.microsoft.com/office/drawing/2014/main" id="{A86443D5-5DE7-104F-A696-04C4C332DFC8}"/>
              </a:ext>
            </a:extLst>
          </p:cNvPr>
          <p:cNvSpPr>
            <a:spLocks noGrp="1"/>
          </p:cNvSpPr>
          <p:nvPr>
            <p:ph type="pic" sz="quarter" idx="11" hasCustomPrompt="1"/>
          </p:nvPr>
        </p:nvSpPr>
        <p:spPr>
          <a:xfrm>
            <a:off x="8893116" y="986828"/>
            <a:ext cx="3298883" cy="4825497"/>
          </a:xfrm>
          <a:prstGeom prst="rect">
            <a:avLst/>
          </a:prstGeom>
        </p:spPr>
        <p:txBody>
          <a:bodyPr/>
          <a:lstStyle>
            <a:lvl1pPr marL="0" indent="0" algn="ctr">
              <a:buNone/>
              <a:defRPr sz="2000">
                <a:solidFill>
                  <a:schemeClr val="bg1"/>
                </a:solidFill>
                <a:latin typeface="+mj-lt"/>
              </a:defRPr>
            </a:lvl1pPr>
          </a:lstStyle>
          <a:p>
            <a:br>
              <a:rPr lang="en-US" dirty="0"/>
            </a:br>
            <a:r>
              <a:rPr lang="en-US" dirty="0"/>
              <a:t>Click the Icon</a:t>
            </a:r>
            <a:br>
              <a:rPr lang="en-US" dirty="0"/>
            </a:br>
            <a:r>
              <a:rPr lang="en-US" dirty="0"/>
              <a:t>to Insert Icon</a:t>
            </a:r>
          </a:p>
        </p:txBody>
      </p:sp>
    </p:spTree>
    <p:extLst>
      <p:ext uri="{BB962C8B-B14F-4D97-AF65-F5344CB8AC3E}">
        <p14:creationId xmlns:p14="http://schemas.microsoft.com/office/powerpoint/2010/main" val="12227341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tatistic: Yellow">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4CD1FCD-523C-194D-915C-A5EAAA68A95F}"/>
              </a:ext>
            </a:extLst>
          </p:cNvPr>
          <p:cNvSpPr/>
          <p:nvPr userDrawn="1"/>
        </p:nvSpPr>
        <p:spPr>
          <a:xfrm>
            <a:off x="7921782" y="0"/>
            <a:ext cx="4270217" cy="6858000"/>
          </a:xfrm>
          <a:prstGeom prst="rect">
            <a:avLst/>
          </a:prstGeom>
          <a:solidFill>
            <a:srgbClr val="FCA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32B64"/>
              </a:solidFill>
            </a:endParaRPr>
          </a:p>
        </p:txBody>
      </p:sp>
      <p:sp>
        <p:nvSpPr>
          <p:cNvPr id="10" name="Slide Number Placeholder 5">
            <a:extLst>
              <a:ext uri="{FF2B5EF4-FFF2-40B4-BE49-F238E27FC236}">
                <a16:creationId xmlns:a16="http://schemas.microsoft.com/office/drawing/2014/main" id="{E5BFCE30-2975-C742-A407-EDEDBF99B36E}"/>
              </a:ext>
            </a:extLst>
          </p:cNvPr>
          <p:cNvSpPr txBox="1">
            <a:spLocks/>
          </p:cNvSpPr>
          <p:nvPr userDrawn="1"/>
        </p:nvSpPr>
        <p:spPr>
          <a:xfrm>
            <a:off x="11585606" y="6403575"/>
            <a:ext cx="523127" cy="365125"/>
          </a:xfrm>
          <a:prstGeom prst="rect">
            <a:avLst/>
          </a:prstGeom>
        </p:spPr>
        <p:txBody>
          <a:bodyPr/>
          <a:lstStyle>
            <a:defPPr>
              <a:defRPr lang="en-US"/>
            </a:defPPr>
            <a:lvl1pPr marL="0" algn="r" defTabSz="914400" rtl="0" eaLnBrk="1" latinLnBrk="0" hangingPunct="1">
              <a:defRPr sz="1400" b="0" i="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8CB8F98-32D9-9E4F-BAC9-49610775ED25}" type="slidenum">
              <a:rPr lang="en-US" b="0" i="0" smtClean="0">
                <a:solidFill>
                  <a:srgbClr val="232B64">
                    <a:alpha val="50000"/>
                  </a:srgbClr>
                </a:solidFill>
                <a:latin typeface="Arial" panose="020B0604020202020204" pitchFamily="34" charset="0"/>
                <a:cs typeface="Arial" panose="020B0604020202020204" pitchFamily="34" charset="0"/>
              </a:rPr>
              <a:pPr algn="ctr"/>
              <a:t>‹#›</a:t>
            </a:fld>
            <a:endParaRPr lang="en-US" b="0" i="0" dirty="0">
              <a:solidFill>
                <a:srgbClr val="232B64">
                  <a:alpha val="50000"/>
                </a:srgbClr>
              </a:solidFill>
              <a:latin typeface="Arial" panose="020B0604020202020204" pitchFamily="34" charset="0"/>
              <a:cs typeface="Arial" panose="020B0604020202020204" pitchFamily="34" charset="0"/>
            </a:endParaRPr>
          </a:p>
        </p:txBody>
      </p:sp>
      <p:sp>
        <p:nvSpPr>
          <p:cNvPr id="12" name="Title 1">
            <a:extLst>
              <a:ext uri="{FF2B5EF4-FFF2-40B4-BE49-F238E27FC236}">
                <a16:creationId xmlns:a16="http://schemas.microsoft.com/office/drawing/2014/main" id="{37348912-7FAA-864F-9EA5-464CB0ADD0E4}"/>
              </a:ext>
            </a:extLst>
          </p:cNvPr>
          <p:cNvSpPr>
            <a:spLocks noGrp="1"/>
          </p:cNvSpPr>
          <p:nvPr>
            <p:ph type="title" hasCustomPrompt="1"/>
          </p:nvPr>
        </p:nvSpPr>
        <p:spPr>
          <a:xfrm>
            <a:off x="595411" y="3365390"/>
            <a:ext cx="6319867" cy="1075380"/>
          </a:xfrm>
          <a:prstGeom prst="rect">
            <a:avLst/>
          </a:prstGeom>
        </p:spPr>
        <p:txBody>
          <a:bodyPr/>
          <a:lstStyle>
            <a:lvl1pPr algn="l">
              <a:defRPr sz="3600" b="0" i="0">
                <a:solidFill>
                  <a:schemeClr val="bg2">
                    <a:lumMod val="10000"/>
                  </a:schemeClr>
                </a:solidFill>
                <a:latin typeface="Arial" panose="020B0604020202020204" pitchFamily="34" charset="0"/>
                <a:cs typeface="Arial" panose="020B0604020202020204" pitchFamily="34" charset="0"/>
              </a:defRPr>
            </a:lvl1pPr>
          </a:lstStyle>
          <a:p>
            <a:r>
              <a:rPr lang="en-US" dirty="0"/>
              <a:t>is a very large number and can be an interesting statistic.</a:t>
            </a:r>
          </a:p>
        </p:txBody>
      </p:sp>
      <p:sp>
        <p:nvSpPr>
          <p:cNvPr id="3" name="Text Placeholder 2">
            <a:extLst>
              <a:ext uri="{FF2B5EF4-FFF2-40B4-BE49-F238E27FC236}">
                <a16:creationId xmlns:a16="http://schemas.microsoft.com/office/drawing/2014/main" id="{92749891-D6AC-0B45-B79E-148EFF6E1731}"/>
              </a:ext>
            </a:extLst>
          </p:cNvPr>
          <p:cNvSpPr>
            <a:spLocks noGrp="1"/>
          </p:cNvSpPr>
          <p:nvPr>
            <p:ph type="body" sz="quarter" idx="10" hasCustomPrompt="1"/>
          </p:nvPr>
        </p:nvSpPr>
        <p:spPr>
          <a:xfrm>
            <a:off x="595411" y="2389374"/>
            <a:ext cx="6319867" cy="898455"/>
          </a:xfrm>
          <a:prstGeom prst="rect">
            <a:avLst/>
          </a:prstGeom>
        </p:spPr>
        <p:txBody>
          <a:bodyPr/>
          <a:lstStyle>
            <a:lvl1pPr marL="0" indent="0">
              <a:buNone/>
              <a:defRPr sz="7200" b="1" i="0">
                <a:solidFill>
                  <a:srgbClr val="FCAF18"/>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64,000 homes</a:t>
            </a:r>
          </a:p>
        </p:txBody>
      </p:sp>
      <p:sp>
        <p:nvSpPr>
          <p:cNvPr id="9" name="Picture Placeholder 2">
            <a:extLst>
              <a:ext uri="{FF2B5EF4-FFF2-40B4-BE49-F238E27FC236}">
                <a16:creationId xmlns:a16="http://schemas.microsoft.com/office/drawing/2014/main" id="{A86443D5-5DE7-104F-A696-04C4C332DFC8}"/>
              </a:ext>
            </a:extLst>
          </p:cNvPr>
          <p:cNvSpPr>
            <a:spLocks noGrp="1"/>
          </p:cNvSpPr>
          <p:nvPr>
            <p:ph type="pic" sz="quarter" idx="11" hasCustomPrompt="1"/>
          </p:nvPr>
        </p:nvSpPr>
        <p:spPr>
          <a:xfrm>
            <a:off x="8893116" y="986828"/>
            <a:ext cx="3298883" cy="4825497"/>
          </a:xfrm>
          <a:prstGeom prst="rect">
            <a:avLst/>
          </a:prstGeom>
        </p:spPr>
        <p:txBody>
          <a:bodyPr/>
          <a:lstStyle>
            <a:lvl1pPr marL="0" indent="0" algn="ctr">
              <a:buNone/>
              <a:defRPr sz="2000">
                <a:solidFill>
                  <a:schemeClr val="bg1"/>
                </a:solidFill>
                <a:latin typeface="+mj-lt"/>
              </a:defRPr>
            </a:lvl1pPr>
          </a:lstStyle>
          <a:p>
            <a:br>
              <a:rPr lang="en-US" dirty="0"/>
            </a:br>
            <a:r>
              <a:rPr lang="en-US" dirty="0"/>
              <a:t>Click the Icon</a:t>
            </a:r>
            <a:br>
              <a:rPr lang="en-US" dirty="0"/>
            </a:br>
            <a:r>
              <a:rPr lang="en-US" dirty="0"/>
              <a:t>to Insert Icon</a:t>
            </a:r>
          </a:p>
        </p:txBody>
      </p:sp>
    </p:spTree>
    <p:extLst>
      <p:ext uri="{BB962C8B-B14F-4D97-AF65-F5344CB8AC3E}">
        <p14:creationId xmlns:p14="http://schemas.microsoft.com/office/powerpoint/2010/main" val="23042814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tatistic_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4CD1FCD-523C-194D-915C-A5EAAA68A95F}"/>
              </a:ext>
            </a:extLst>
          </p:cNvPr>
          <p:cNvSpPr/>
          <p:nvPr userDrawn="1"/>
        </p:nvSpPr>
        <p:spPr>
          <a:xfrm>
            <a:off x="7921782" y="0"/>
            <a:ext cx="4270217" cy="6858000"/>
          </a:xfrm>
          <a:prstGeom prst="rect">
            <a:avLst/>
          </a:prstGeom>
          <a:solidFill>
            <a:srgbClr val="232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32B64"/>
              </a:solidFill>
            </a:endParaRPr>
          </a:p>
        </p:txBody>
      </p:sp>
      <p:sp>
        <p:nvSpPr>
          <p:cNvPr id="10" name="Slide Number Placeholder 5">
            <a:extLst>
              <a:ext uri="{FF2B5EF4-FFF2-40B4-BE49-F238E27FC236}">
                <a16:creationId xmlns:a16="http://schemas.microsoft.com/office/drawing/2014/main" id="{E5BFCE30-2975-C742-A407-EDEDBF99B36E}"/>
              </a:ext>
            </a:extLst>
          </p:cNvPr>
          <p:cNvSpPr txBox="1">
            <a:spLocks/>
          </p:cNvSpPr>
          <p:nvPr userDrawn="1"/>
        </p:nvSpPr>
        <p:spPr>
          <a:xfrm>
            <a:off x="11585606" y="6403575"/>
            <a:ext cx="523127" cy="365125"/>
          </a:xfrm>
          <a:prstGeom prst="rect">
            <a:avLst/>
          </a:prstGeom>
        </p:spPr>
        <p:txBody>
          <a:bodyPr/>
          <a:lstStyle>
            <a:defPPr>
              <a:defRPr lang="en-US"/>
            </a:defPPr>
            <a:lvl1pPr marL="0" algn="r" defTabSz="914400" rtl="0" eaLnBrk="1" latinLnBrk="0" hangingPunct="1">
              <a:defRPr sz="1400" b="0" i="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8CB8F98-32D9-9E4F-BAC9-49610775ED25}" type="slidenum">
              <a:rPr lang="en-US" b="0" i="0" smtClean="0">
                <a:solidFill>
                  <a:schemeClr val="bg1">
                    <a:alpha val="50000"/>
                  </a:schemeClr>
                </a:solidFill>
                <a:latin typeface="Arial" panose="020B0604020202020204" pitchFamily="34" charset="0"/>
                <a:cs typeface="Arial" panose="020B0604020202020204" pitchFamily="34" charset="0"/>
              </a:rPr>
              <a:pPr algn="ctr"/>
              <a:t>‹#›</a:t>
            </a:fld>
            <a:endParaRPr lang="en-US" b="0" i="0" dirty="0">
              <a:solidFill>
                <a:schemeClr val="bg1">
                  <a:alpha val="50000"/>
                </a:schemeClr>
              </a:solidFill>
              <a:latin typeface="Arial" panose="020B0604020202020204" pitchFamily="34" charset="0"/>
              <a:cs typeface="Arial" panose="020B0604020202020204" pitchFamily="34" charset="0"/>
            </a:endParaRPr>
          </a:p>
        </p:txBody>
      </p:sp>
      <p:sp>
        <p:nvSpPr>
          <p:cNvPr id="12" name="Title 1">
            <a:extLst>
              <a:ext uri="{FF2B5EF4-FFF2-40B4-BE49-F238E27FC236}">
                <a16:creationId xmlns:a16="http://schemas.microsoft.com/office/drawing/2014/main" id="{37348912-7FAA-864F-9EA5-464CB0ADD0E4}"/>
              </a:ext>
            </a:extLst>
          </p:cNvPr>
          <p:cNvSpPr>
            <a:spLocks noGrp="1"/>
          </p:cNvSpPr>
          <p:nvPr>
            <p:ph type="title" hasCustomPrompt="1"/>
          </p:nvPr>
        </p:nvSpPr>
        <p:spPr>
          <a:xfrm>
            <a:off x="595411" y="3365390"/>
            <a:ext cx="6319867" cy="1075380"/>
          </a:xfrm>
          <a:prstGeom prst="rect">
            <a:avLst/>
          </a:prstGeom>
        </p:spPr>
        <p:txBody>
          <a:bodyPr/>
          <a:lstStyle>
            <a:lvl1pPr algn="l">
              <a:defRPr sz="3600" b="0" i="0">
                <a:solidFill>
                  <a:schemeClr val="bg2">
                    <a:lumMod val="10000"/>
                  </a:schemeClr>
                </a:solidFill>
                <a:latin typeface="Arial" panose="020B0604020202020204" pitchFamily="34" charset="0"/>
                <a:cs typeface="Arial" panose="020B0604020202020204" pitchFamily="34" charset="0"/>
              </a:defRPr>
            </a:lvl1pPr>
          </a:lstStyle>
          <a:p>
            <a:r>
              <a:rPr lang="en-US" dirty="0"/>
              <a:t>is a very large number and can be an interesting statistic.</a:t>
            </a:r>
          </a:p>
        </p:txBody>
      </p:sp>
      <p:sp>
        <p:nvSpPr>
          <p:cNvPr id="3" name="Text Placeholder 2">
            <a:extLst>
              <a:ext uri="{FF2B5EF4-FFF2-40B4-BE49-F238E27FC236}">
                <a16:creationId xmlns:a16="http://schemas.microsoft.com/office/drawing/2014/main" id="{92749891-D6AC-0B45-B79E-148EFF6E1731}"/>
              </a:ext>
            </a:extLst>
          </p:cNvPr>
          <p:cNvSpPr>
            <a:spLocks noGrp="1"/>
          </p:cNvSpPr>
          <p:nvPr>
            <p:ph type="body" sz="quarter" idx="10" hasCustomPrompt="1"/>
          </p:nvPr>
        </p:nvSpPr>
        <p:spPr>
          <a:xfrm>
            <a:off x="595411" y="2389374"/>
            <a:ext cx="6319867" cy="898455"/>
          </a:xfrm>
          <a:prstGeom prst="rect">
            <a:avLst/>
          </a:prstGeom>
        </p:spPr>
        <p:txBody>
          <a:bodyPr/>
          <a:lstStyle>
            <a:lvl1pPr marL="0" indent="0">
              <a:buNone/>
              <a:defRPr sz="7200" b="1" i="0">
                <a:solidFill>
                  <a:srgbClr val="232B64"/>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64,000 homes</a:t>
            </a:r>
          </a:p>
        </p:txBody>
      </p:sp>
      <p:sp>
        <p:nvSpPr>
          <p:cNvPr id="9" name="Picture Placeholder 2">
            <a:extLst>
              <a:ext uri="{FF2B5EF4-FFF2-40B4-BE49-F238E27FC236}">
                <a16:creationId xmlns:a16="http://schemas.microsoft.com/office/drawing/2014/main" id="{A86443D5-5DE7-104F-A696-04C4C332DFC8}"/>
              </a:ext>
            </a:extLst>
          </p:cNvPr>
          <p:cNvSpPr>
            <a:spLocks noGrp="1"/>
          </p:cNvSpPr>
          <p:nvPr>
            <p:ph type="pic" sz="quarter" idx="11" hasCustomPrompt="1"/>
          </p:nvPr>
        </p:nvSpPr>
        <p:spPr>
          <a:xfrm>
            <a:off x="8893116" y="986828"/>
            <a:ext cx="3298883" cy="4825497"/>
          </a:xfrm>
          <a:prstGeom prst="rect">
            <a:avLst/>
          </a:prstGeom>
        </p:spPr>
        <p:txBody>
          <a:bodyPr/>
          <a:lstStyle>
            <a:lvl1pPr marL="0" indent="0" algn="ctr">
              <a:buNone/>
              <a:defRPr sz="2000">
                <a:solidFill>
                  <a:schemeClr val="bg1">
                    <a:lumMod val="50000"/>
                  </a:schemeClr>
                </a:solidFill>
                <a:latin typeface="+mj-lt"/>
              </a:defRPr>
            </a:lvl1pPr>
          </a:lstStyle>
          <a:p>
            <a:br>
              <a:rPr lang="en-US" dirty="0"/>
            </a:br>
            <a:r>
              <a:rPr lang="en-US" dirty="0"/>
              <a:t>Click the Icon</a:t>
            </a:r>
            <a:br>
              <a:rPr lang="en-US" dirty="0"/>
            </a:br>
            <a:r>
              <a:rPr lang="en-US" dirty="0"/>
              <a:t>to Insert Icon</a:t>
            </a:r>
          </a:p>
        </p:txBody>
      </p:sp>
    </p:spTree>
    <p:extLst>
      <p:ext uri="{BB962C8B-B14F-4D97-AF65-F5344CB8AC3E}">
        <p14:creationId xmlns:p14="http://schemas.microsoft.com/office/powerpoint/2010/main" val="15059066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FD696-50C0-BC49-8154-038F7E42BA9D}"/>
              </a:ext>
            </a:extLst>
          </p:cNvPr>
          <p:cNvSpPr>
            <a:spLocks noGrp="1"/>
          </p:cNvSpPr>
          <p:nvPr>
            <p:ph type="title"/>
          </p:nvPr>
        </p:nvSpPr>
        <p:spPr>
          <a:xfrm>
            <a:off x="838200" y="365125"/>
            <a:ext cx="10515600" cy="1325563"/>
          </a:xfrm>
          <a:prstGeom prst="rect">
            <a:avLst/>
          </a:prstGeom>
        </p:spPr>
        <p:txBody>
          <a:bodyPr/>
          <a:lstStyle>
            <a:lvl1pPr>
              <a:defRPr b="0" i="0">
                <a:solidFill>
                  <a:srgbClr val="232B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93DCBC9-7F4F-FC4E-9E0E-5741195F0058}"/>
              </a:ext>
            </a:extLst>
          </p:cNvPr>
          <p:cNvSpPr>
            <a:spLocks noGrp="1"/>
          </p:cNvSpPr>
          <p:nvPr>
            <p:ph idx="1"/>
          </p:nvPr>
        </p:nvSpPr>
        <p:spPr>
          <a:xfrm>
            <a:off x="838200" y="1825625"/>
            <a:ext cx="10515600" cy="4351338"/>
          </a:xfrm>
          <a:prstGeom prst="rect">
            <a:avLst/>
          </a:prstGeom>
        </p:spPr>
        <p:txBody>
          <a:bodyPr/>
          <a:lstStyle>
            <a:lvl1pPr>
              <a:buClr>
                <a:srgbClr val="232B64"/>
              </a:buClr>
              <a:buSzPct val="85000"/>
              <a:defRPr b="0" i="0">
                <a:solidFill>
                  <a:schemeClr val="tx1">
                    <a:lumMod val="75000"/>
                    <a:lumOff val="25000"/>
                  </a:schemeClr>
                </a:solidFill>
                <a:latin typeface="Arial" panose="020B0604020202020204" pitchFamily="34" charset="0"/>
                <a:cs typeface="Arial" panose="020B0604020202020204" pitchFamily="34" charset="0"/>
              </a:defRPr>
            </a:lvl1pPr>
            <a:lvl2pPr>
              <a:buClr>
                <a:srgbClr val="232B64"/>
              </a:buClr>
              <a:buSzPct val="85000"/>
              <a:defRPr b="0" i="0">
                <a:solidFill>
                  <a:schemeClr val="tx1">
                    <a:lumMod val="75000"/>
                    <a:lumOff val="25000"/>
                  </a:schemeClr>
                </a:solidFill>
                <a:latin typeface="Arial" panose="020B0604020202020204" pitchFamily="34" charset="0"/>
                <a:cs typeface="Arial" panose="020B0604020202020204" pitchFamily="34" charset="0"/>
              </a:defRPr>
            </a:lvl2pPr>
            <a:lvl3pPr>
              <a:buClr>
                <a:srgbClr val="232B64"/>
              </a:buClr>
              <a:buSzPct val="85000"/>
              <a:defRPr b="0" i="0">
                <a:solidFill>
                  <a:schemeClr val="tx1">
                    <a:lumMod val="75000"/>
                    <a:lumOff val="25000"/>
                  </a:schemeClr>
                </a:solidFill>
                <a:latin typeface="Arial" panose="020B0604020202020204" pitchFamily="34" charset="0"/>
                <a:cs typeface="Arial" panose="020B0604020202020204" pitchFamily="34" charset="0"/>
              </a:defRPr>
            </a:lvl3pPr>
            <a:lvl4pPr>
              <a:buClr>
                <a:srgbClr val="232B64"/>
              </a:buClr>
              <a:buSzPct val="85000"/>
              <a:defRPr b="0" i="0">
                <a:solidFill>
                  <a:schemeClr val="tx1">
                    <a:lumMod val="75000"/>
                    <a:lumOff val="25000"/>
                  </a:schemeClr>
                </a:solidFill>
                <a:latin typeface="Arial" panose="020B0604020202020204" pitchFamily="34" charset="0"/>
                <a:cs typeface="Arial" panose="020B0604020202020204" pitchFamily="34" charset="0"/>
              </a:defRPr>
            </a:lvl4pPr>
            <a:lvl5pPr>
              <a:buClr>
                <a:srgbClr val="232B64"/>
              </a:buClr>
              <a:buSzPct val="85000"/>
              <a:defRPr b="0" i="0">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500202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E5BFCE30-2975-C742-A407-EDEDBF99B36E}"/>
              </a:ext>
            </a:extLst>
          </p:cNvPr>
          <p:cNvSpPr txBox="1">
            <a:spLocks/>
          </p:cNvSpPr>
          <p:nvPr userDrawn="1"/>
        </p:nvSpPr>
        <p:spPr>
          <a:xfrm>
            <a:off x="11585606" y="6403575"/>
            <a:ext cx="523127" cy="365125"/>
          </a:xfrm>
          <a:prstGeom prst="rect">
            <a:avLst/>
          </a:prstGeom>
        </p:spPr>
        <p:txBody>
          <a:bodyPr/>
          <a:lstStyle>
            <a:defPPr>
              <a:defRPr lang="en-US"/>
            </a:defPPr>
            <a:lvl1pPr marL="0" algn="r" defTabSz="914400" rtl="0" eaLnBrk="1" latinLnBrk="0" hangingPunct="1">
              <a:defRPr sz="1400" b="0" i="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8CB8F98-32D9-9E4F-BAC9-49610775ED25}" type="slidenum">
              <a:rPr lang="en-US" b="0" i="0" smtClean="0">
                <a:solidFill>
                  <a:schemeClr val="bg1">
                    <a:lumMod val="50000"/>
                    <a:alpha val="50000"/>
                  </a:schemeClr>
                </a:solidFill>
                <a:latin typeface="Arial" panose="020B0604020202020204" pitchFamily="34" charset="0"/>
                <a:cs typeface="Arial" panose="020B0604020202020204" pitchFamily="34" charset="0"/>
              </a:rPr>
              <a:pPr algn="ctr"/>
              <a:t>‹#›</a:t>
            </a:fld>
            <a:endParaRPr lang="en-US" b="0" i="0" dirty="0">
              <a:solidFill>
                <a:schemeClr val="bg1">
                  <a:lumMod val="50000"/>
                  <a:alpha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137117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Ending / Thank Yo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7348912-7FAA-864F-9EA5-464CB0ADD0E4}"/>
              </a:ext>
            </a:extLst>
          </p:cNvPr>
          <p:cNvSpPr>
            <a:spLocks noGrp="1"/>
          </p:cNvSpPr>
          <p:nvPr>
            <p:ph type="title" hasCustomPrompt="1"/>
          </p:nvPr>
        </p:nvSpPr>
        <p:spPr>
          <a:xfrm>
            <a:off x="558011" y="5244538"/>
            <a:ext cx="6319105" cy="339926"/>
          </a:xfrm>
          <a:prstGeom prst="rect">
            <a:avLst/>
          </a:prstGeom>
        </p:spPr>
        <p:txBody>
          <a:bodyPr/>
          <a:lstStyle>
            <a:lvl1pPr algn="l">
              <a:defRPr sz="2400" b="0" i="0">
                <a:solidFill>
                  <a:schemeClr val="bg1"/>
                </a:solidFill>
                <a:latin typeface="Calibri Light" panose="020F0302020204030204" pitchFamily="34" charset="0"/>
                <a:cs typeface="Calibri Light" panose="020F0302020204030204" pitchFamily="34" charset="0"/>
              </a:defRPr>
            </a:lvl1pPr>
          </a:lstStyle>
          <a:p>
            <a:r>
              <a:rPr lang="en-US" dirty="0"/>
              <a:t>Presenter Name, Job Title</a:t>
            </a:r>
            <a:br>
              <a:rPr lang="en-US" dirty="0"/>
            </a:br>
            <a:r>
              <a:rPr lang="en-US" dirty="0" err="1"/>
              <a:t>email@AZED.gove</a:t>
            </a:r>
            <a:br>
              <a:rPr lang="en-US" dirty="0"/>
            </a:br>
            <a:r>
              <a:rPr lang="en-US" dirty="0"/>
              <a:t>(123) 456-7890</a:t>
            </a:r>
          </a:p>
        </p:txBody>
      </p:sp>
      <p:sp>
        <p:nvSpPr>
          <p:cNvPr id="3" name="Text Placeholder 2">
            <a:extLst>
              <a:ext uri="{FF2B5EF4-FFF2-40B4-BE49-F238E27FC236}">
                <a16:creationId xmlns:a16="http://schemas.microsoft.com/office/drawing/2014/main" id="{92749891-D6AC-0B45-B79E-148EFF6E1731}"/>
              </a:ext>
            </a:extLst>
          </p:cNvPr>
          <p:cNvSpPr>
            <a:spLocks noGrp="1"/>
          </p:cNvSpPr>
          <p:nvPr>
            <p:ph type="body" sz="quarter" idx="10" hasCustomPrompt="1"/>
          </p:nvPr>
        </p:nvSpPr>
        <p:spPr>
          <a:xfrm>
            <a:off x="558012" y="3892428"/>
            <a:ext cx="6319867" cy="783196"/>
          </a:xfrm>
          <a:prstGeom prst="rect">
            <a:avLst/>
          </a:prstGeom>
        </p:spPr>
        <p:txBody>
          <a:bodyPr/>
          <a:lstStyle>
            <a:lvl1pPr marL="0" indent="0">
              <a:buNone/>
              <a:defRPr sz="7200" b="0" i="0">
                <a:solidFill>
                  <a:schemeClr val="bg1"/>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Thank you.</a:t>
            </a:r>
          </a:p>
        </p:txBody>
      </p:sp>
      <p:cxnSp>
        <p:nvCxnSpPr>
          <p:cNvPr id="10" name="Straight Connector 9">
            <a:extLst>
              <a:ext uri="{FF2B5EF4-FFF2-40B4-BE49-F238E27FC236}">
                <a16:creationId xmlns:a16="http://schemas.microsoft.com/office/drawing/2014/main" id="{1C0430BE-2C50-5B4A-A132-E08BBF23A069}"/>
              </a:ext>
            </a:extLst>
          </p:cNvPr>
          <p:cNvCxnSpPr/>
          <p:nvPr userDrawn="1"/>
        </p:nvCxnSpPr>
        <p:spPr>
          <a:xfrm>
            <a:off x="654369" y="5010569"/>
            <a:ext cx="400314" cy="0"/>
          </a:xfrm>
          <a:prstGeom prst="line">
            <a:avLst/>
          </a:prstGeom>
          <a:ln w="19050">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pic>
        <p:nvPicPr>
          <p:cNvPr id="8" name="Picture 7" descr="Logo&#10;&#10;Description automatically generated">
            <a:extLst>
              <a:ext uri="{FF2B5EF4-FFF2-40B4-BE49-F238E27FC236}">
                <a16:creationId xmlns:a16="http://schemas.microsoft.com/office/drawing/2014/main" id="{6648A209-512C-8C46-9757-3359BBCCE746}"/>
              </a:ext>
            </a:extLst>
          </p:cNvPr>
          <p:cNvPicPr>
            <a:picLocks noChangeAspect="1"/>
          </p:cNvPicPr>
          <p:nvPr userDrawn="1"/>
        </p:nvPicPr>
        <p:blipFill>
          <a:blip r:embed="rId3"/>
          <a:stretch>
            <a:fillRect/>
          </a:stretch>
        </p:blipFill>
        <p:spPr>
          <a:xfrm>
            <a:off x="558011" y="649397"/>
            <a:ext cx="1396157" cy="1396157"/>
          </a:xfrm>
          <a:prstGeom prst="rect">
            <a:avLst/>
          </a:prstGeom>
        </p:spPr>
      </p:pic>
    </p:spTree>
    <p:extLst>
      <p:ext uri="{BB962C8B-B14F-4D97-AF65-F5344CB8AC3E}">
        <p14:creationId xmlns:p14="http://schemas.microsoft.com/office/powerpoint/2010/main" val="1686018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509AD-4211-6545-A4C7-5F8113D0E493}"/>
              </a:ext>
            </a:extLst>
          </p:cNvPr>
          <p:cNvSpPr>
            <a:spLocks noGrp="1"/>
          </p:cNvSpPr>
          <p:nvPr>
            <p:ph type="title" hasCustomPrompt="1"/>
          </p:nvPr>
        </p:nvSpPr>
        <p:spPr>
          <a:xfrm>
            <a:off x="800100" y="3950348"/>
            <a:ext cx="10591800" cy="775564"/>
          </a:xfrm>
          <a:prstGeom prst="rect">
            <a:avLst/>
          </a:prstGeom>
        </p:spPr>
        <p:txBody>
          <a:bodyPr/>
          <a:lstStyle>
            <a:lvl1pPr>
              <a:defRPr sz="5400">
                <a:solidFill>
                  <a:schemeClr val="bg1"/>
                </a:solidFill>
                <a:latin typeface="+mj-lt"/>
              </a:defRPr>
            </a:lvl1pPr>
          </a:lstStyle>
          <a:p>
            <a:r>
              <a:rPr lang="en-US" dirty="0"/>
              <a:t>Section Title &amp; Headline</a:t>
            </a:r>
          </a:p>
        </p:txBody>
      </p:sp>
      <p:sp>
        <p:nvSpPr>
          <p:cNvPr id="3" name="Slide Number Placeholder 2">
            <a:extLst>
              <a:ext uri="{FF2B5EF4-FFF2-40B4-BE49-F238E27FC236}">
                <a16:creationId xmlns:a16="http://schemas.microsoft.com/office/drawing/2014/main" id="{3025BF69-4B07-FF4C-AA1B-1E088976014B}"/>
              </a:ext>
            </a:extLst>
          </p:cNvPr>
          <p:cNvSpPr>
            <a:spLocks noGrp="1"/>
          </p:cNvSpPr>
          <p:nvPr>
            <p:ph type="sldNum" sz="quarter" idx="10"/>
          </p:nvPr>
        </p:nvSpPr>
        <p:spPr/>
        <p:txBody>
          <a:bodyPr/>
          <a:lstStyle>
            <a:lvl1pPr>
              <a:defRPr>
                <a:solidFill>
                  <a:schemeClr val="bg1"/>
                </a:solidFill>
              </a:defRPr>
            </a:lvl1pPr>
          </a:lstStyle>
          <a:p>
            <a:fld id="{48CB8F98-32D9-9E4F-BAC9-49610775ED25}" type="slidenum">
              <a:rPr lang="en-US" smtClean="0"/>
              <a:pPr/>
              <a:t>‹#›</a:t>
            </a:fld>
            <a:endParaRPr lang="en-US" dirty="0"/>
          </a:p>
        </p:txBody>
      </p:sp>
      <p:sp>
        <p:nvSpPr>
          <p:cNvPr id="7" name="Text Placeholder 6">
            <a:extLst>
              <a:ext uri="{FF2B5EF4-FFF2-40B4-BE49-F238E27FC236}">
                <a16:creationId xmlns:a16="http://schemas.microsoft.com/office/drawing/2014/main" id="{4526D585-121B-614E-9E4B-978BFEEEA667}"/>
              </a:ext>
            </a:extLst>
          </p:cNvPr>
          <p:cNvSpPr>
            <a:spLocks noGrp="1"/>
          </p:cNvSpPr>
          <p:nvPr>
            <p:ph type="body" sz="quarter" idx="11" hasCustomPrompt="1"/>
          </p:nvPr>
        </p:nvSpPr>
        <p:spPr>
          <a:xfrm>
            <a:off x="800100" y="3501427"/>
            <a:ext cx="5157788" cy="365125"/>
          </a:xfrm>
          <a:prstGeom prst="rect">
            <a:avLst/>
          </a:prstGeom>
        </p:spPr>
        <p:txBody>
          <a:bodyPr/>
          <a:lstStyle>
            <a:lvl1pPr marL="0" indent="0">
              <a:buNone/>
              <a:defRPr sz="2400" b="1" i="0" spc="200" baseline="0">
                <a:solidFill>
                  <a:schemeClr val="bg1">
                    <a:alpha val="60000"/>
                  </a:schemeClr>
                </a:solidFill>
                <a:latin typeface="Arial" panose="020B0604020202020204" pitchFamily="34" charset="0"/>
                <a:cs typeface="Arial" panose="020B0604020202020204" pitchFamily="34" charset="0"/>
              </a:defRPr>
            </a:lvl1pPr>
          </a:lstStyle>
          <a:p>
            <a:pPr lvl="0"/>
            <a:r>
              <a:rPr lang="en-US" dirty="0"/>
              <a:t>SECTION #</a:t>
            </a:r>
          </a:p>
        </p:txBody>
      </p:sp>
      <p:sp>
        <p:nvSpPr>
          <p:cNvPr id="11" name="Picture Placeholder 10">
            <a:extLst>
              <a:ext uri="{FF2B5EF4-FFF2-40B4-BE49-F238E27FC236}">
                <a16:creationId xmlns:a16="http://schemas.microsoft.com/office/drawing/2014/main" id="{A21F4DCF-7770-0B45-B9A0-2CE48DEF1EF3}"/>
              </a:ext>
            </a:extLst>
          </p:cNvPr>
          <p:cNvSpPr>
            <a:spLocks noGrp="1"/>
          </p:cNvSpPr>
          <p:nvPr>
            <p:ph type="pic" sz="quarter" idx="12" hasCustomPrompt="1"/>
          </p:nvPr>
        </p:nvSpPr>
        <p:spPr>
          <a:xfrm>
            <a:off x="8193088" y="723900"/>
            <a:ext cx="3998912" cy="4618038"/>
          </a:xfrm>
          <a:prstGeom prst="rect">
            <a:avLst/>
          </a:prstGeom>
        </p:spPr>
        <p:txBody>
          <a:bodyPr anchor="ctr"/>
          <a:lstStyle>
            <a:lvl1pPr marL="0" indent="0" algn="ctr">
              <a:buNone/>
              <a:defRPr b="1">
                <a:solidFill>
                  <a:schemeClr val="bg1"/>
                </a:solidFill>
              </a:defRPr>
            </a:lvl1pPr>
          </a:lstStyle>
          <a:p>
            <a:r>
              <a:rPr lang="en-US" dirty="0"/>
              <a:t>Insert Icon Here</a:t>
            </a:r>
            <a:br>
              <a:rPr lang="en-US" dirty="0"/>
            </a:br>
            <a:r>
              <a:rPr lang="en-US" dirty="0"/>
              <a:t>If Wanted</a:t>
            </a:r>
          </a:p>
        </p:txBody>
      </p:sp>
      <p:sp>
        <p:nvSpPr>
          <p:cNvPr id="12" name="Text Placeholder 6">
            <a:extLst>
              <a:ext uri="{FF2B5EF4-FFF2-40B4-BE49-F238E27FC236}">
                <a16:creationId xmlns:a16="http://schemas.microsoft.com/office/drawing/2014/main" id="{A479E631-0BF4-C14C-938E-2433D302CA9E}"/>
              </a:ext>
            </a:extLst>
          </p:cNvPr>
          <p:cNvSpPr>
            <a:spLocks noGrp="1"/>
          </p:cNvSpPr>
          <p:nvPr>
            <p:ph type="body" sz="quarter" idx="13" hasCustomPrompt="1"/>
          </p:nvPr>
        </p:nvSpPr>
        <p:spPr>
          <a:xfrm>
            <a:off x="800100" y="803495"/>
            <a:ext cx="5157788" cy="365125"/>
          </a:xfrm>
          <a:prstGeom prst="rect">
            <a:avLst/>
          </a:prstGeom>
        </p:spPr>
        <p:txBody>
          <a:bodyPr/>
          <a:lstStyle>
            <a:lvl1pPr marL="0" indent="0">
              <a:buNone/>
              <a:defRPr sz="1600" b="1" i="0" spc="200" baseline="0">
                <a:solidFill>
                  <a:schemeClr val="bg1">
                    <a:alpha val="60000"/>
                  </a:schemeClr>
                </a:solidFill>
                <a:latin typeface="Arial" panose="020B0604020202020204" pitchFamily="34" charset="0"/>
                <a:cs typeface="Arial" panose="020B0604020202020204" pitchFamily="34" charset="0"/>
              </a:defRPr>
            </a:lvl1pPr>
          </a:lstStyle>
          <a:p>
            <a:pPr lvl="0"/>
            <a:r>
              <a:rPr lang="en-US" dirty="0"/>
              <a:t>PRESENTATION NAME</a:t>
            </a:r>
          </a:p>
        </p:txBody>
      </p:sp>
    </p:spTree>
    <p:extLst>
      <p:ext uri="{BB962C8B-B14F-4D97-AF65-F5344CB8AC3E}">
        <p14:creationId xmlns:p14="http://schemas.microsoft.com/office/powerpoint/2010/main" val="1909602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R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509AD-4211-6545-A4C7-5F8113D0E493}"/>
              </a:ext>
            </a:extLst>
          </p:cNvPr>
          <p:cNvSpPr>
            <a:spLocks noGrp="1"/>
          </p:cNvSpPr>
          <p:nvPr>
            <p:ph type="title" hasCustomPrompt="1"/>
          </p:nvPr>
        </p:nvSpPr>
        <p:spPr>
          <a:xfrm>
            <a:off x="800100" y="3950348"/>
            <a:ext cx="10591800" cy="775564"/>
          </a:xfrm>
          <a:prstGeom prst="rect">
            <a:avLst/>
          </a:prstGeom>
        </p:spPr>
        <p:txBody>
          <a:bodyPr/>
          <a:lstStyle>
            <a:lvl1pPr>
              <a:defRPr sz="5400">
                <a:solidFill>
                  <a:schemeClr val="bg1"/>
                </a:solidFill>
                <a:latin typeface="+mj-lt"/>
              </a:defRPr>
            </a:lvl1pPr>
          </a:lstStyle>
          <a:p>
            <a:r>
              <a:rPr lang="en-US" dirty="0"/>
              <a:t>Section Title &amp; Headline</a:t>
            </a:r>
          </a:p>
        </p:txBody>
      </p:sp>
      <p:sp>
        <p:nvSpPr>
          <p:cNvPr id="3" name="Slide Number Placeholder 2">
            <a:extLst>
              <a:ext uri="{FF2B5EF4-FFF2-40B4-BE49-F238E27FC236}">
                <a16:creationId xmlns:a16="http://schemas.microsoft.com/office/drawing/2014/main" id="{3025BF69-4B07-FF4C-AA1B-1E088976014B}"/>
              </a:ext>
            </a:extLst>
          </p:cNvPr>
          <p:cNvSpPr>
            <a:spLocks noGrp="1"/>
          </p:cNvSpPr>
          <p:nvPr>
            <p:ph type="sldNum" sz="quarter" idx="10"/>
          </p:nvPr>
        </p:nvSpPr>
        <p:spPr/>
        <p:txBody>
          <a:bodyPr/>
          <a:lstStyle>
            <a:lvl1pPr>
              <a:defRPr>
                <a:solidFill>
                  <a:schemeClr val="bg1"/>
                </a:solidFill>
              </a:defRPr>
            </a:lvl1pPr>
          </a:lstStyle>
          <a:p>
            <a:fld id="{48CB8F98-32D9-9E4F-BAC9-49610775ED25}" type="slidenum">
              <a:rPr lang="en-US" smtClean="0"/>
              <a:pPr/>
              <a:t>‹#›</a:t>
            </a:fld>
            <a:endParaRPr lang="en-US" dirty="0"/>
          </a:p>
        </p:txBody>
      </p:sp>
      <p:sp>
        <p:nvSpPr>
          <p:cNvPr id="7" name="Text Placeholder 6">
            <a:extLst>
              <a:ext uri="{FF2B5EF4-FFF2-40B4-BE49-F238E27FC236}">
                <a16:creationId xmlns:a16="http://schemas.microsoft.com/office/drawing/2014/main" id="{4526D585-121B-614E-9E4B-978BFEEEA667}"/>
              </a:ext>
            </a:extLst>
          </p:cNvPr>
          <p:cNvSpPr>
            <a:spLocks noGrp="1"/>
          </p:cNvSpPr>
          <p:nvPr>
            <p:ph type="body" sz="quarter" idx="11" hasCustomPrompt="1"/>
          </p:nvPr>
        </p:nvSpPr>
        <p:spPr>
          <a:xfrm>
            <a:off x="800100" y="3501427"/>
            <a:ext cx="5157788" cy="365125"/>
          </a:xfrm>
          <a:prstGeom prst="rect">
            <a:avLst/>
          </a:prstGeom>
        </p:spPr>
        <p:txBody>
          <a:bodyPr/>
          <a:lstStyle>
            <a:lvl1pPr marL="0" indent="0">
              <a:buNone/>
              <a:defRPr sz="2400" b="1" i="0" spc="200" baseline="0">
                <a:solidFill>
                  <a:schemeClr val="bg1">
                    <a:alpha val="60000"/>
                  </a:schemeClr>
                </a:solidFill>
                <a:latin typeface="Arial" panose="020B0604020202020204" pitchFamily="34" charset="0"/>
                <a:cs typeface="Arial" panose="020B0604020202020204" pitchFamily="34" charset="0"/>
              </a:defRPr>
            </a:lvl1pPr>
          </a:lstStyle>
          <a:p>
            <a:pPr lvl="0"/>
            <a:r>
              <a:rPr lang="en-US" dirty="0"/>
              <a:t>SECTION #</a:t>
            </a:r>
          </a:p>
        </p:txBody>
      </p:sp>
      <p:sp>
        <p:nvSpPr>
          <p:cNvPr id="11" name="Picture Placeholder 10">
            <a:extLst>
              <a:ext uri="{FF2B5EF4-FFF2-40B4-BE49-F238E27FC236}">
                <a16:creationId xmlns:a16="http://schemas.microsoft.com/office/drawing/2014/main" id="{A21F4DCF-7770-0B45-B9A0-2CE48DEF1EF3}"/>
              </a:ext>
            </a:extLst>
          </p:cNvPr>
          <p:cNvSpPr>
            <a:spLocks noGrp="1"/>
          </p:cNvSpPr>
          <p:nvPr>
            <p:ph type="pic" sz="quarter" idx="12" hasCustomPrompt="1"/>
          </p:nvPr>
        </p:nvSpPr>
        <p:spPr>
          <a:xfrm>
            <a:off x="8193088" y="723900"/>
            <a:ext cx="3998912" cy="4618038"/>
          </a:xfrm>
          <a:prstGeom prst="rect">
            <a:avLst/>
          </a:prstGeom>
        </p:spPr>
        <p:txBody>
          <a:bodyPr anchor="ctr"/>
          <a:lstStyle>
            <a:lvl1pPr marL="0" indent="0" algn="ctr">
              <a:buNone/>
              <a:defRPr b="1">
                <a:solidFill>
                  <a:schemeClr val="bg1"/>
                </a:solidFill>
              </a:defRPr>
            </a:lvl1pPr>
          </a:lstStyle>
          <a:p>
            <a:r>
              <a:rPr lang="en-US" dirty="0"/>
              <a:t>Insert Icon Here</a:t>
            </a:r>
            <a:br>
              <a:rPr lang="en-US" dirty="0"/>
            </a:br>
            <a:r>
              <a:rPr lang="en-US" dirty="0"/>
              <a:t>If Wanted</a:t>
            </a:r>
          </a:p>
        </p:txBody>
      </p:sp>
      <p:sp>
        <p:nvSpPr>
          <p:cNvPr id="12" name="Text Placeholder 6">
            <a:extLst>
              <a:ext uri="{FF2B5EF4-FFF2-40B4-BE49-F238E27FC236}">
                <a16:creationId xmlns:a16="http://schemas.microsoft.com/office/drawing/2014/main" id="{A479E631-0BF4-C14C-938E-2433D302CA9E}"/>
              </a:ext>
            </a:extLst>
          </p:cNvPr>
          <p:cNvSpPr>
            <a:spLocks noGrp="1"/>
          </p:cNvSpPr>
          <p:nvPr>
            <p:ph type="body" sz="quarter" idx="13" hasCustomPrompt="1"/>
          </p:nvPr>
        </p:nvSpPr>
        <p:spPr>
          <a:xfrm>
            <a:off x="800100" y="803495"/>
            <a:ext cx="5157788" cy="365125"/>
          </a:xfrm>
          <a:prstGeom prst="rect">
            <a:avLst/>
          </a:prstGeom>
        </p:spPr>
        <p:txBody>
          <a:bodyPr/>
          <a:lstStyle>
            <a:lvl1pPr marL="0" indent="0">
              <a:buNone/>
              <a:defRPr sz="1600" b="1" i="0" spc="200" baseline="0">
                <a:solidFill>
                  <a:schemeClr val="bg1">
                    <a:alpha val="60000"/>
                  </a:schemeClr>
                </a:solidFill>
                <a:latin typeface="Arial" panose="020B0604020202020204" pitchFamily="34" charset="0"/>
                <a:cs typeface="Arial" panose="020B0604020202020204" pitchFamily="34" charset="0"/>
              </a:defRPr>
            </a:lvl1pPr>
          </a:lstStyle>
          <a:p>
            <a:pPr lvl="0"/>
            <a:r>
              <a:rPr lang="en-US" dirty="0"/>
              <a:t>PRESENTATION NAME</a:t>
            </a:r>
          </a:p>
        </p:txBody>
      </p:sp>
    </p:spTree>
    <p:extLst>
      <p:ext uri="{BB962C8B-B14F-4D97-AF65-F5344CB8AC3E}">
        <p14:creationId xmlns:p14="http://schemas.microsoft.com/office/powerpoint/2010/main" val="4140332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itle: Yello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509AD-4211-6545-A4C7-5F8113D0E493}"/>
              </a:ext>
            </a:extLst>
          </p:cNvPr>
          <p:cNvSpPr>
            <a:spLocks noGrp="1"/>
          </p:cNvSpPr>
          <p:nvPr>
            <p:ph type="title" hasCustomPrompt="1"/>
          </p:nvPr>
        </p:nvSpPr>
        <p:spPr>
          <a:xfrm>
            <a:off x="800100" y="3950348"/>
            <a:ext cx="10591800" cy="775564"/>
          </a:xfrm>
          <a:prstGeom prst="rect">
            <a:avLst/>
          </a:prstGeom>
        </p:spPr>
        <p:txBody>
          <a:bodyPr/>
          <a:lstStyle>
            <a:lvl1pPr>
              <a:defRPr sz="5400">
                <a:solidFill>
                  <a:srgbClr val="002169"/>
                </a:solidFill>
                <a:latin typeface="+mj-lt"/>
              </a:defRPr>
            </a:lvl1pPr>
          </a:lstStyle>
          <a:p>
            <a:r>
              <a:rPr lang="en-US" dirty="0"/>
              <a:t>Section Title &amp; Headline</a:t>
            </a:r>
          </a:p>
        </p:txBody>
      </p:sp>
      <p:sp>
        <p:nvSpPr>
          <p:cNvPr id="3" name="Slide Number Placeholder 2">
            <a:extLst>
              <a:ext uri="{FF2B5EF4-FFF2-40B4-BE49-F238E27FC236}">
                <a16:creationId xmlns:a16="http://schemas.microsoft.com/office/drawing/2014/main" id="{3025BF69-4B07-FF4C-AA1B-1E088976014B}"/>
              </a:ext>
            </a:extLst>
          </p:cNvPr>
          <p:cNvSpPr>
            <a:spLocks noGrp="1"/>
          </p:cNvSpPr>
          <p:nvPr>
            <p:ph type="sldNum" sz="quarter" idx="10"/>
          </p:nvPr>
        </p:nvSpPr>
        <p:spPr/>
        <p:txBody>
          <a:bodyPr/>
          <a:lstStyle>
            <a:lvl1pPr>
              <a:defRPr>
                <a:solidFill>
                  <a:srgbClr val="002169"/>
                </a:solidFill>
              </a:defRPr>
            </a:lvl1pPr>
          </a:lstStyle>
          <a:p>
            <a:fld id="{48CB8F98-32D9-9E4F-BAC9-49610775ED25}" type="slidenum">
              <a:rPr lang="en-US" smtClean="0"/>
              <a:pPr/>
              <a:t>‹#›</a:t>
            </a:fld>
            <a:endParaRPr lang="en-US" dirty="0"/>
          </a:p>
        </p:txBody>
      </p:sp>
      <p:sp>
        <p:nvSpPr>
          <p:cNvPr id="7" name="Text Placeholder 6">
            <a:extLst>
              <a:ext uri="{FF2B5EF4-FFF2-40B4-BE49-F238E27FC236}">
                <a16:creationId xmlns:a16="http://schemas.microsoft.com/office/drawing/2014/main" id="{4526D585-121B-614E-9E4B-978BFEEEA667}"/>
              </a:ext>
            </a:extLst>
          </p:cNvPr>
          <p:cNvSpPr>
            <a:spLocks noGrp="1"/>
          </p:cNvSpPr>
          <p:nvPr>
            <p:ph type="body" sz="quarter" idx="11" hasCustomPrompt="1"/>
          </p:nvPr>
        </p:nvSpPr>
        <p:spPr>
          <a:xfrm>
            <a:off x="800100" y="3501427"/>
            <a:ext cx="5157788" cy="365125"/>
          </a:xfrm>
          <a:prstGeom prst="rect">
            <a:avLst/>
          </a:prstGeom>
        </p:spPr>
        <p:txBody>
          <a:bodyPr/>
          <a:lstStyle>
            <a:lvl1pPr marL="0" indent="0">
              <a:buNone/>
              <a:defRPr sz="2400" b="1" i="0" spc="200" baseline="0">
                <a:solidFill>
                  <a:srgbClr val="002169">
                    <a:alpha val="60000"/>
                  </a:srgbClr>
                </a:solidFill>
                <a:latin typeface="Arial" panose="020B0604020202020204" pitchFamily="34" charset="0"/>
                <a:cs typeface="Arial" panose="020B0604020202020204" pitchFamily="34" charset="0"/>
              </a:defRPr>
            </a:lvl1pPr>
          </a:lstStyle>
          <a:p>
            <a:pPr lvl="0"/>
            <a:r>
              <a:rPr lang="en-US" dirty="0"/>
              <a:t>SECTION #</a:t>
            </a:r>
          </a:p>
        </p:txBody>
      </p:sp>
      <p:sp>
        <p:nvSpPr>
          <p:cNvPr id="11" name="Picture Placeholder 10">
            <a:extLst>
              <a:ext uri="{FF2B5EF4-FFF2-40B4-BE49-F238E27FC236}">
                <a16:creationId xmlns:a16="http://schemas.microsoft.com/office/drawing/2014/main" id="{A21F4DCF-7770-0B45-B9A0-2CE48DEF1EF3}"/>
              </a:ext>
            </a:extLst>
          </p:cNvPr>
          <p:cNvSpPr>
            <a:spLocks noGrp="1"/>
          </p:cNvSpPr>
          <p:nvPr>
            <p:ph type="pic" sz="quarter" idx="12" hasCustomPrompt="1"/>
          </p:nvPr>
        </p:nvSpPr>
        <p:spPr>
          <a:xfrm>
            <a:off x="8193088" y="723900"/>
            <a:ext cx="3998912" cy="4618038"/>
          </a:xfrm>
          <a:prstGeom prst="rect">
            <a:avLst/>
          </a:prstGeom>
        </p:spPr>
        <p:txBody>
          <a:bodyPr anchor="ctr"/>
          <a:lstStyle>
            <a:lvl1pPr marL="0" indent="0" algn="ctr">
              <a:buNone/>
              <a:defRPr b="1"/>
            </a:lvl1pPr>
          </a:lstStyle>
          <a:p>
            <a:r>
              <a:rPr lang="en-US" dirty="0"/>
              <a:t>Insert Icon Here</a:t>
            </a:r>
            <a:br>
              <a:rPr lang="en-US" dirty="0"/>
            </a:br>
            <a:r>
              <a:rPr lang="en-US" dirty="0"/>
              <a:t>If Wanted</a:t>
            </a:r>
          </a:p>
        </p:txBody>
      </p:sp>
      <p:sp>
        <p:nvSpPr>
          <p:cNvPr id="12" name="Text Placeholder 6">
            <a:extLst>
              <a:ext uri="{FF2B5EF4-FFF2-40B4-BE49-F238E27FC236}">
                <a16:creationId xmlns:a16="http://schemas.microsoft.com/office/drawing/2014/main" id="{A479E631-0BF4-C14C-938E-2433D302CA9E}"/>
              </a:ext>
            </a:extLst>
          </p:cNvPr>
          <p:cNvSpPr>
            <a:spLocks noGrp="1"/>
          </p:cNvSpPr>
          <p:nvPr>
            <p:ph type="body" sz="quarter" idx="13" hasCustomPrompt="1"/>
          </p:nvPr>
        </p:nvSpPr>
        <p:spPr>
          <a:xfrm>
            <a:off x="800100" y="803495"/>
            <a:ext cx="5157788" cy="365125"/>
          </a:xfrm>
          <a:prstGeom prst="rect">
            <a:avLst/>
          </a:prstGeom>
        </p:spPr>
        <p:txBody>
          <a:bodyPr/>
          <a:lstStyle>
            <a:lvl1pPr marL="0" indent="0">
              <a:buNone/>
              <a:defRPr sz="1600" b="1" i="0" spc="200" baseline="0">
                <a:solidFill>
                  <a:srgbClr val="002169">
                    <a:alpha val="60000"/>
                  </a:srgbClr>
                </a:solidFill>
                <a:latin typeface="Arial" panose="020B0604020202020204" pitchFamily="34" charset="0"/>
                <a:cs typeface="Arial" panose="020B0604020202020204" pitchFamily="34" charset="0"/>
              </a:defRPr>
            </a:lvl1pPr>
          </a:lstStyle>
          <a:p>
            <a:pPr lvl="0"/>
            <a:r>
              <a:rPr lang="en-US" dirty="0"/>
              <a:t>PRESENTATION NAME</a:t>
            </a:r>
          </a:p>
        </p:txBody>
      </p:sp>
    </p:spTree>
    <p:extLst>
      <p:ext uri="{BB962C8B-B14F-4D97-AF65-F5344CB8AC3E}">
        <p14:creationId xmlns:p14="http://schemas.microsoft.com/office/powerpoint/2010/main" val="35618621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mp; Vertical Photo Right">
    <p:spTree>
      <p:nvGrpSpPr>
        <p:cNvPr id="1" name=""/>
        <p:cNvGrpSpPr/>
        <p:nvPr/>
      </p:nvGrpSpPr>
      <p:grpSpPr>
        <a:xfrm>
          <a:off x="0" y="0"/>
          <a:ext cx="0" cy="0"/>
          <a:chOff x="0" y="0"/>
          <a:chExt cx="0" cy="0"/>
        </a:xfrm>
      </p:grpSpPr>
      <p:sp>
        <p:nvSpPr>
          <p:cNvPr id="23" name="Picture Placeholder 8">
            <a:extLst>
              <a:ext uri="{FF2B5EF4-FFF2-40B4-BE49-F238E27FC236}">
                <a16:creationId xmlns:a16="http://schemas.microsoft.com/office/drawing/2014/main" id="{CBDBB58A-3976-6842-A54E-5F968FCE946F}"/>
              </a:ext>
            </a:extLst>
          </p:cNvPr>
          <p:cNvSpPr>
            <a:spLocks noGrp="1"/>
          </p:cNvSpPr>
          <p:nvPr>
            <p:ph type="pic" sz="quarter" idx="14" hasCustomPrompt="1"/>
          </p:nvPr>
        </p:nvSpPr>
        <p:spPr>
          <a:xfrm>
            <a:off x="6583126" y="0"/>
            <a:ext cx="5608874" cy="6857999"/>
          </a:xfrm>
          <a:prstGeom prst="rect">
            <a:avLst/>
          </a:prstGeom>
          <a:noFill/>
        </p:spPr>
        <p:txBody>
          <a:bodyPr/>
          <a:lstStyle>
            <a:lvl1pPr marL="0" indent="0" algn="ctr">
              <a:buNone/>
              <a:defRPr>
                <a:solidFill>
                  <a:schemeClr val="tx1">
                    <a:alpha val="50000"/>
                  </a:schemeClr>
                </a:solidFill>
                <a:latin typeface="+mj-lt"/>
              </a:defRPr>
            </a:lvl1pPr>
            <a:lvl2pPr>
              <a:defRPr i="1">
                <a:solidFill>
                  <a:schemeClr val="tx1">
                    <a:alpha val="50000"/>
                  </a:schemeClr>
                </a:solidFill>
              </a:defRPr>
            </a:lvl2pPr>
          </a:lstStyle>
          <a:p>
            <a:br>
              <a:rPr lang="en-US" dirty="0"/>
            </a:br>
            <a:br>
              <a:rPr lang="en-US" dirty="0"/>
            </a:br>
            <a:br>
              <a:rPr lang="en-US" dirty="0"/>
            </a:br>
            <a:br>
              <a:rPr lang="en-US" dirty="0"/>
            </a:br>
            <a:br>
              <a:rPr lang="en-US" dirty="0"/>
            </a:br>
            <a:r>
              <a:rPr lang="en-US" dirty="0"/>
              <a:t>Click the Photo Icon</a:t>
            </a:r>
            <a:br>
              <a:rPr lang="en-US" dirty="0"/>
            </a:br>
            <a:r>
              <a:rPr lang="en-US" dirty="0"/>
              <a:t>to Insert Photo</a:t>
            </a:r>
            <a:br>
              <a:rPr lang="en-US" dirty="0"/>
            </a:br>
            <a:r>
              <a:rPr lang="en-US" dirty="0"/>
              <a:t>(Use Vertical Only)</a:t>
            </a:r>
          </a:p>
        </p:txBody>
      </p:sp>
      <p:sp>
        <p:nvSpPr>
          <p:cNvPr id="5" name="Slide Number Placeholder 5">
            <a:extLst>
              <a:ext uri="{FF2B5EF4-FFF2-40B4-BE49-F238E27FC236}">
                <a16:creationId xmlns:a16="http://schemas.microsoft.com/office/drawing/2014/main" id="{3AFF6D16-4E8F-5645-B84D-7E71098EC9F2}"/>
              </a:ext>
            </a:extLst>
          </p:cNvPr>
          <p:cNvSpPr txBox="1">
            <a:spLocks/>
          </p:cNvSpPr>
          <p:nvPr userDrawn="1"/>
        </p:nvSpPr>
        <p:spPr>
          <a:xfrm>
            <a:off x="233803" y="6403575"/>
            <a:ext cx="523127" cy="365125"/>
          </a:xfrm>
          <a:prstGeom prst="rect">
            <a:avLst/>
          </a:prstGeom>
        </p:spPr>
        <p:txBody>
          <a:bodyPr/>
          <a:lstStyle>
            <a:defPPr>
              <a:defRPr lang="en-US"/>
            </a:defPPr>
            <a:lvl1pPr marL="0" algn="r" defTabSz="914400" rtl="0" eaLnBrk="1" latinLnBrk="0" hangingPunct="1">
              <a:defRPr sz="1400" b="0" i="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48CB8F98-32D9-9E4F-BAC9-49610775ED25}" type="slidenum">
              <a:rPr lang="en-US" b="0" i="0" smtClean="0">
                <a:solidFill>
                  <a:schemeClr val="bg1">
                    <a:lumMod val="50000"/>
                    <a:alpha val="65000"/>
                  </a:schemeClr>
                </a:solidFill>
                <a:latin typeface="Arial" panose="020B0604020202020204" pitchFamily="34" charset="0"/>
                <a:cs typeface="Arial" panose="020B0604020202020204" pitchFamily="34" charset="0"/>
              </a:rPr>
              <a:pPr algn="l"/>
              <a:t>‹#›</a:t>
            </a:fld>
            <a:endParaRPr lang="en-US" b="0" i="0" dirty="0">
              <a:solidFill>
                <a:schemeClr val="bg1">
                  <a:lumMod val="50000"/>
                  <a:alpha val="65000"/>
                </a:schemeClr>
              </a:solidFill>
              <a:latin typeface="Arial" panose="020B0604020202020204" pitchFamily="34" charset="0"/>
              <a:cs typeface="Arial" panose="020B0604020202020204" pitchFamily="34" charset="0"/>
            </a:endParaRPr>
          </a:p>
        </p:txBody>
      </p:sp>
      <p:sp>
        <p:nvSpPr>
          <p:cNvPr id="27" name="Title 1">
            <a:extLst>
              <a:ext uri="{FF2B5EF4-FFF2-40B4-BE49-F238E27FC236}">
                <a16:creationId xmlns:a16="http://schemas.microsoft.com/office/drawing/2014/main" id="{8B7FD8F6-67A2-384C-AE69-04AC6AD2CEAD}"/>
              </a:ext>
            </a:extLst>
          </p:cNvPr>
          <p:cNvSpPr>
            <a:spLocks noGrp="1"/>
          </p:cNvSpPr>
          <p:nvPr>
            <p:ph type="title" hasCustomPrompt="1"/>
          </p:nvPr>
        </p:nvSpPr>
        <p:spPr>
          <a:xfrm>
            <a:off x="581223" y="1426610"/>
            <a:ext cx="5027651" cy="1085853"/>
          </a:xfrm>
          <a:prstGeom prst="rect">
            <a:avLst/>
          </a:prstGeom>
        </p:spPr>
        <p:txBody>
          <a:bodyPr/>
          <a:lstStyle>
            <a:lvl1pPr>
              <a:defRPr sz="4000" b="0" i="0">
                <a:solidFill>
                  <a:srgbClr val="232B64"/>
                </a:solidFill>
                <a:latin typeface="Arial" panose="020B0604020202020204" pitchFamily="34" charset="0"/>
                <a:cs typeface="Arial" panose="020B0604020202020204" pitchFamily="34" charset="0"/>
              </a:defRPr>
            </a:lvl1pPr>
          </a:lstStyle>
          <a:p>
            <a:r>
              <a:rPr lang="en-US" dirty="0"/>
              <a:t>This is the page title with an emphasis.</a:t>
            </a:r>
          </a:p>
        </p:txBody>
      </p:sp>
      <p:sp>
        <p:nvSpPr>
          <p:cNvPr id="10" name="Text Placeholder 2">
            <a:extLst>
              <a:ext uri="{FF2B5EF4-FFF2-40B4-BE49-F238E27FC236}">
                <a16:creationId xmlns:a16="http://schemas.microsoft.com/office/drawing/2014/main" id="{4A83E557-78FE-2248-AE13-1284BC314C62}"/>
              </a:ext>
            </a:extLst>
          </p:cNvPr>
          <p:cNvSpPr>
            <a:spLocks noGrp="1"/>
          </p:cNvSpPr>
          <p:nvPr>
            <p:ph type="body" sz="quarter" idx="12"/>
          </p:nvPr>
        </p:nvSpPr>
        <p:spPr>
          <a:xfrm>
            <a:off x="581261" y="3817345"/>
            <a:ext cx="5027613" cy="2586037"/>
          </a:xfrm>
          <a:prstGeom prst="rect">
            <a:avLst/>
          </a:prstGeom>
        </p:spPr>
        <p:txBody>
          <a:bodyPr/>
          <a:lstStyle>
            <a:lvl1pPr>
              <a:buClr>
                <a:srgbClr val="232B64"/>
              </a:buClr>
              <a:buSzPct val="80000"/>
              <a:defRPr sz="2800" b="0" i="0">
                <a:solidFill>
                  <a:schemeClr val="bg2">
                    <a:lumMod val="10000"/>
                  </a:schemeClr>
                </a:solidFill>
                <a:latin typeface="Arial" panose="020B0604020202020204" pitchFamily="34" charset="0"/>
                <a:cs typeface="Arial" panose="020B0604020202020204" pitchFamily="34" charset="0"/>
              </a:defRPr>
            </a:lvl1pPr>
            <a:lvl2pPr>
              <a:buClr>
                <a:srgbClr val="232B64"/>
              </a:buClr>
              <a:buSzPct val="80000"/>
              <a:defRPr sz="2400" b="0" i="0">
                <a:solidFill>
                  <a:schemeClr val="bg2">
                    <a:lumMod val="10000"/>
                  </a:schemeClr>
                </a:solidFill>
                <a:latin typeface="Arial" panose="020B0604020202020204" pitchFamily="34" charset="0"/>
                <a:cs typeface="Arial" panose="020B0604020202020204" pitchFamily="34" charset="0"/>
              </a:defRPr>
            </a:lvl2pPr>
            <a:lvl3pPr>
              <a:buClr>
                <a:srgbClr val="232B64"/>
              </a:buClr>
              <a:buSzPct val="80000"/>
              <a:defRPr sz="2400" b="0" i="0">
                <a:solidFill>
                  <a:schemeClr val="bg2">
                    <a:lumMod val="10000"/>
                  </a:schemeClr>
                </a:solidFill>
                <a:latin typeface="Arial" panose="020B0604020202020204" pitchFamily="34" charset="0"/>
                <a:cs typeface="Arial" panose="020B0604020202020204" pitchFamily="34" charset="0"/>
              </a:defRPr>
            </a:lvl3pPr>
            <a:lvl4pPr>
              <a:buClr>
                <a:srgbClr val="53C10C"/>
              </a:buClr>
              <a:buSzPct val="80000"/>
              <a:defRPr>
                <a:solidFill>
                  <a:schemeClr val="tx1">
                    <a:lumMod val="75000"/>
                    <a:lumOff val="25000"/>
                  </a:schemeClr>
                </a:solidFill>
                <a:latin typeface="Calibri" panose="020F0502020204030204" pitchFamily="34" charset="0"/>
                <a:cs typeface="Calibri" panose="020F0502020204030204" pitchFamily="34" charset="0"/>
              </a:defRPr>
            </a:lvl4pPr>
            <a:lvl5pPr>
              <a:buClr>
                <a:srgbClr val="53C10C"/>
              </a:buClr>
              <a:buSzPct val="80000"/>
              <a:defRPr>
                <a:solidFill>
                  <a:schemeClr val="tx1">
                    <a:lumMod val="75000"/>
                    <a:lumOff val="25000"/>
                  </a:schemeClr>
                </a:solidFill>
                <a:latin typeface="Calibri" panose="020F0502020204030204" pitchFamily="34" charset="0"/>
                <a:cs typeface="Calibri" panose="020F0502020204030204" pitchFamily="34" charset="0"/>
              </a:defRPr>
            </a:lvl5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519847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amp; Vertical Photo Left">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F2E15F95-0F35-D646-B194-87E72986A801}"/>
              </a:ext>
            </a:extLst>
          </p:cNvPr>
          <p:cNvSpPr>
            <a:spLocks noGrp="1"/>
          </p:cNvSpPr>
          <p:nvPr>
            <p:ph type="pic" sz="quarter" idx="14" hasCustomPrompt="1"/>
          </p:nvPr>
        </p:nvSpPr>
        <p:spPr>
          <a:xfrm>
            <a:off x="0" y="1"/>
            <a:ext cx="5608874" cy="6857999"/>
          </a:xfrm>
          <a:prstGeom prst="rect">
            <a:avLst/>
          </a:prstGeom>
          <a:noFill/>
        </p:spPr>
        <p:txBody>
          <a:bodyPr/>
          <a:lstStyle>
            <a:lvl1pPr marL="0" indent="0" algn="ctr">
              <a:buNone/>
              <a:defRPr>
                <a:solidFill>
                  <a:schemeClr val="tx1">
                    <a:alpha val="50000"/>
                  </a:schemeClr>
                </a:solidFill>
                <a:latin typeface="+mj-lt"/>
              </a:defRPr>
            </a:lvl1pPr>
            <a:lvl2pPr>
              <a:defRPr i="1">
                <a:solidFill>
                  <a:schemeClr val="tx1">
                    <a:alpha val="50000"/>
                  </a:schemeClr>
                </a:solidFill>
              </a:defRPr>
            </a:lvl2pPr>
          </a:lstStyle>
          <a:p>
            <a:br>
              <a:rPr lang="en-US" dirty="0"/>
            </a:br>
            <a:br>
              <a:rPr lang="en-US" dirty="0"/>
            </a:br>
            <a:br>
              <a:rPr lang="en-US" dirty="0"/>
            </a:br>
            <a:br>
              <a:rPr lang="en-US" dirty="0"/>
            </a:br>
            <a:br>
              <a:rPr lang="en-US" dirty="0"/>
            </a:br>
            <a:r>
              <a:rPr lang="en-US" dirty="0"/>
              <a:t>Click the Photo Icon</a:t>
            </a:r>
            <a:br>
              <a:rPr lang="en-US" dirty="0"/>
            </a:br>
            <a:r>
              <a:rPr lang="en-US" dirty="0"/>
              <a:t>to Insert Photo</a:t>
            </a:r>
            <a:br>
              <a:rPr lang="en-US" dirty="0"/>
            </a:br>
            <a:r>
              <a:rPr lang="en-US" dirty="0"/>
              <a:t>(Use Vertical Only)</a:t>
            </a:r>
          </a:p>
        </p:txBody>
      </p:sp>
      <p:sp>
        <p:nvSpPr>
          <p:cNvPr id="5" name="Slide Number Placeholder 5">
            <a:extLst>
              <a:ext uri="{FF2B5EF4-FFF2-40B4-BE49-F238E27FC236}">
                <a16:creationId xmlns:a16="http://schemas.microsoft.com/office/drawing/2014/main" id="{3AFF6D16-4E8F-5645-B84D-7E71098EC9F2}"/>
              </a:ext>
            </a:extLst>
          </p:cNvPr>
          <p:cNvSpPr txBox="1">
            <a:spLocks/>
          </p:cNvSpPr>
          <p:nvPr userDrawn="1"/>
        </p:nvSpPr>
        <p:spPr>
          <a:xfrm>
            <a:off x="11585606" y="6403575"/>
            <a:ext cx="523127" cy="365125"/>
          </a:xfrm>
          <a:prstGeom prst="rect">
            <a:avLst/>
          </a:prstGeom>
        </p:spPr>
        <p:txBody>
          <a:bodyPr/>
          <a:lstStyle>
            <a:defPPr>
              <a:defRPr lang="en-US"/>
            </a:defPPr>
            <a:lvl1pPr marL="0" algn="r" defTabSz="914400" rtl="0" eaLnBrk="1" latinLnBrk="0" hangingPunct="1">
              <a:defRPr sz="1400" b="0" i="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8CB8F98-32D9-9E4F-BAC9-49610775ED25}" type="slidenum">
              <a:rPr lang="en-US" b="0" i="0" smtClean="0">
                <a:solidFill>
                  <a:schemeClr val="bg1">
                    <a:lumMod val="50000"/>
                    <a:alpha val="50000"/>
                  </a:schemeClr>
                </a:solidFill>
                <a:latin typeface="Arial" panose="020B0604020202020204" pitchFamily="34" charset="0"/>
                <a:cs typeface="Arial" panose="020B0604020202020204" pitchFamily="34" charset="0"/>
              </a:rPr>
              <a:pPr algn="ctr"/>
              <a:t>‹#›</a:t>
            </a:fld>
            <a:endParaRPr lang="en-US" b="0" i="0" dirty="0">
              <a:solidFill>
                <a:schemeClr val="bg1">
                  <a:lumMod val="50000"/>
                  <a:alpha val="50000"/>
                </a:schemeClr>
              </a:solidFill>
              <a:latin typeface="Arial" panose="020B0604020202020204" pitchFamily="34" charset="0"/>
              <a:cs typeface="Arial" panose="020B0604020202020204" pitchFamily="34" charset="0"/>
            </a:endParaRPr>
          </a:p>
        </p:txBody>
      </p:sp>
      <p:sp>
        <p:nvSpPr>
          <p:cNvPr id="13" name="Title 1">
            <a:extLst>
              <a:ext uri="{FF2B5EF4-FFF2-40B4-BE49-F238E27FC236}">
                <a16:creationId xmlns:a16="http://schemas.microsoft.com/office/drawing/2014/main" id="{2946E247-DA5A-F040-A5C9-0E7B99CBCE7A}"/>
              </a:ext>
            </a:extLst>
          </p:cNvPr>
          <p:cNvSpPr>
            <a:spLocks noGrp="1"/>
          </p:cNvSpPr>
          <p:nvPr>
            <p:ph type="title" hasCustomPrompt="1"/>
          </p:nvPr>
        </p:nvSpPr>
        <p:spPr>
          <a:xfrm>
            <a:off x="6140564" y="1426610"/>
            <a:ext cx="5027651" cy="1085853"/>
          </a:xfrm>
          <a:prstGeom prst="rect">
            <a:avLst/>
          </a:prstGeom>
        </p:spPr>
        <p:txBody>
          <a:bodyPr/>
          <a:lstStyle>
            <a:lvl1pPr>
              <a:defRPr sz="4000" b="0" i="0">
                <a:solidFill>
                  <a:srgbClr val="232B64"/>
                </a:solidFill>
                <a:latin typeface="Arial" panose="020B0604020202020204" pitchFamily="34" charset="0"/>
                <a:cs typeface="Arial" panose="020B0604020202020204" pitchFamily="34" charset="0"/>
              </a:defRPr>
            </a:lvl1pPr>
          </a:lstStyle>
          <a:p>
            <a:r>
              <a:rPr lang="en-US" dirty="0"/>
              <a:t>This is the page title with an emphasis.</a:t>
            </a:r>
          </a:p>
        </p:txBody>
      </p:sp>
      <p:sp>
        <p:nvSpPr>
          <p:cNvPr id="9" name="Text Placeholder 2">
            <a:extLst>
              <a:ext uri="{FF2B5EF4-FFF2-40B4-BE49-F238E27FC236}">
                <a16:creationId xmlns:a16="http://schemas.microsoft.com/office/drawing/2014/main" id="{627D754F-546F-184F-AEB8-4BF287E04B9E}"/>
              </a:ext>
            </a:extLst>
          </p:cNvPr>
          <p:cNvSpPr>
            <a:spLocks noGrp="1"/>
          </p:cNvSpPr>
          <p:nvPr>
            <p:ph type="body" sz="quarter" idx="12"/>
          </p:nvPr>
        </p:nvSpPr>
        <p:spPr>
          <a:xfrm>
            <a:off x="6140602" y="3817345"/>
            <a:ext cx="5027613" cy="2586037"/>
          </a:xfrm>
          <a:prstGeom prst="rect">
            <a:avLst/>
          </a:prstGeom>
        </p:spPr>
        <p:txBody>
          <a:bodyPr/>
          <a:lstStyle>
            <a:lvl1pPr>
              <a:buClr>
                <a:srgbClr val="232B64"/>
              </a:buClr>
              <a:buSzPct val="80000"/>
              <a:defRPr sz="2800" b="0" i="0">
                <a:solidFill>
                  <a:schemeClr val="bg2">
                    <a:lumMod val="10000"/>
                  </a:schemeClr>
                </a:solidFill>
                <a:latin typeface="Arial" panose="020B0604020202020204" pitchFamily="34" charset="0"/>
                <a:cs typeface="Arial" panose="020B0604020202020204" pitchFamily="34" charset="0"/>
              </a:defRPr>
            </a:lvl1pPr>
            <a:lvl2pPr>
              <a:buClr>
                <a:srgbClr val="232B64"/>
              </a:buClr>
              <a:buSzPct val="80000"/>
              <a:defRPr sz="2400" b="0" i="0">
                <a:solidFill>
                  <a:schemeClr val="bg2">
                    <a:lumMod val="10000"/>
                  </a:schemeClr>
                </a:solidFill>
                <a:latin typeface="Arial" panose="020B0604020202020204" pitchFamily="34" charset="0"/>
                <a:cs typeface="Arial" panose="020B0604020202020204" pitchFamily="34" charset="0"/>
              </a:defRPr>
            </a:lvl2pPr>
            <a:lvl3pPr>
              <a:buClr>
                <a:srgbClr val="232B64"/>
              </a:buClr>
              <a:buSzPct val="80000"/>
              <a:defRPr sz="2400" b="0" i="0">
                <a:solidFill>
                  <a:schemeClr val="bg2">
                    <a:lumMod val="10000"/>
                  </a:schemeClr>
                </a:solidFill>
                <a:latin typeface="Arial" panose="020B0604020202020204" pitchFamily="34" charset="0"/>
                <a:cs typeface="Arial" panose="020B0604020202020204" pitchFamily="34" charset="0"/>
              </a:defRPr>
            </a:lvl3pPr>
            <a:lvl4pPr>
              <a:buClr>
                <a:srgbClr val="53C10C"/>
              </a:buClr>
              <a:buSzPct val="80000"/>
              <a:defRPr>
                <a:solidFill>
                  <a:schemeClr val="tx1">
                    <a:lumMod val="75000"/>
                    <a:lumOff val="25000"/>
                  </a:schemeClr>
                </a:solidFill>
                <a:latin typeface="Calibri" panose="020F0502020204030204" pitchFamily="34" charset="0"/>
                <a:cs typeface="Calibri" panose="020F0502020204030204" pitchFamily="34" charset="0"/>
              </a:defRPr>
            </a:lvl4pPr>
            <a:lvl5pPr>
              <a:buClr>
                <a:srgbClr val="53C10C"/>
              </a:buClr>
              <a:buSzPct val="80000"/>
              <a:defRPr>
                <a:solidFill>
                  <a:schemeClr val="tx1">
                    <a:lumMod val="75000"/>
                    <a:lumOff val="25000"/>
                  </a:schemeClr>
                </a:solidFill>
                <a:latin typeface="Calibri" panose="020F0502020204030204" pitchFamily="34" charset="0"/>
                <a:cs typeface="Calibri" panose="020F0502020204030204" pitchFamily="34" charset="0"/>
              </a:defRPr>
            </a:lvl5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066648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mp; Two Columns">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E5BFCE30-2975-C742-A407-EDEDBF99B36E}"/>
              </a:ext>
            </a:extLst>
          </p:cNvPr>
          <p:cNvSpPr txBox="1">
            <a:spLocks/>
          </p:cNvSpPr>
          <p:nvPr userDrawn="1"/>
        </p:nvSpPr>
        <p:spPr>
          <a:xfrm>
            <a:off x="11585606" y="6403575"/>
            <a:ext cx="523127" cy="365125"/>
          </a:xfrm>
          <a:prstGeom prst="rect">
            <a:avLst/>
          </a:prstGeom>
        </p:spPr>
        <p:txBody>
          <a:bodyPr/>
          <a:lstStyle>
            <a:defPPr>
              <a:defRPr lang="en-US"/>
            </a:defPPr>
            <a:lvl1pPr marL="0" algn="r" defTabSz="914400" rtl="0" eaLnBrk="1" latinLnBrk="0" hangingPunct="1">
              <a:defRPr sz="1400" b="0" i="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8CB8F98-32D9-9E4F-BAC9-49610775ED25}" type="slidenum">
              <a:rPr lang="en-US" b="0" i="0" smtClean="0">
                <a:solidFill>
                  <a:schemeClr val="bg1">
                    <a:lumMod val="50000"/>
                    <a:alpha val="50000"/>
                  </a:schemeClr>
                </a:solidFill>
                <a:latin typeface="Arial" panose="020B0604020202020204" pitchFamily="34" charset="0"/>
                <a:cs typeface="Arial" panose="020B0604020202020204" pitchFamily="34" charset="0"/>
              </a:rPr>
              <a:pPr algn="ctr"/>
              <a:t>‹#›</a:t>
            </a:fld>
            <a:endParaRPr lang="en-US" b="0" i="0" dirty="0">
              <a:solidFill>
                <a:schemeClr val="bg1">
                  <a:lumMod val="50000"/>
                  <a:alpha val="50000"/>
                </a:schemeClr>
              </a:solidFill>
              <a:latin typeface="Arial" panose="020B0604020202020204" pitchFamily="34" charset="0"/>
              <a:cs typeface="Arial" panose="020B0604020202020204" pitchFamily="34" charset="0"/>
            </a:endParaRPr>
          </a:p>
        </p:txBody>
      </p:sp>
      <p:sp>
        <p:nvSpPr>
          <p:cNvPr id="12" name="Title 1">
            <a:extLst>
              <a:ext uri="{FF2B5EF4-FFF2-40B4-BE49-F238E27FC236}">
                <a16:creationId xmlns:a16="http://schemas.microsoft.com/office/drawing/2014/main" id="{37348912-7FAA-864F-9EA5-464CB0ADD0E4}"/>
              </a:ext>
            </a:extLst>
          </p:cNvPr>
          <p:cNvSpPr>
            <a:spLocks noGrp="1"/>
          </p:cNvSpPr>
          <p:nvPr>
            <p:ph type="title" hasCustomPrompt="1"/>
          </p:nvPr>
        </p:nvSpPr>
        <p:spPr>
          <a:xfrm>
            <a:off x="1679145" y="1426610"/>
            <a:ext cx="8833710" cy="1085853"/>
          </a:xfrm>
          <a:prstGeom prst="rect">
            <a:avLst/>
          </a:prstGeom>
        </p:spPr>
        <p:txBody>
          <a:bodyPr/>
          <a:lstStyle>
            <a:lvl1pPr algn="ctr">
              <a:defRPr sz="3600" b="0" i="0">
                <a:solidFill>
                  <a:srgbClr val="232B64"/>
                </a:solidFill>
                <a:latin typeface="Arial" panose="020B0604020202020204" pitchFamily="34" charset="0"/>
                <a:cs typeface="Arial" panose="020B0604020202020204" pitchFamily="34" charset="0"/>
              </a:defRPr>
            </a:lvl1pPr>
          </a:lstStyle>
          <a:p>
            <a:r>
              <a:rPr lang="en-US" dirty="0"/>
              <a:t>This is a very long and important headline. It can even have an emphasis if you’d like.</a:t>
            </a:r>
          </a:p>
        </p:txBody>
      </p:sp>
      <p:sp>
        <p:nvSpPr>
          <p:cNvPr id="8" name="Text Placeholder 2">
            <a:extLst>
              <a:ext uri="{FF2B5EF4-FFF2-40B4-BE49-F238E27FC236}">
                <a16:creationId xmlns:a16="http://schemas.microsoft.com/office/drawing/2014/main" id="{6CA5C5D0-1BD6-324D-A881-FAE1A4D3778B}"/>
              </a:ext>
            </a:extLst>
          </p:cNvPr>
          <p:cNvSpPr>
            <a:spLocks noGrp="1"/>
          </p:cNvSpPr>
          <p:nvPr>
            <p:ph type="body" sz="quarter" idx="13"/>
          </p:nvPr>
        </p:nvSpPr>
        <p:spPr>
          <a:xfrm>
            <a:off x="581261" y="3817345"/>
            <a:ext cx="5138402" cy="2586037"/>
          </a:xfrm>
          <a:prstGeom prst="rect">
            <a:avLst/>
          </a:prstGeom>
        </p:spPr>
        <p:txBody>
          <a:bodyPr/>
          <a:lstStyle>
            <a:lvl1pPr>
              <a:buClr>
                <a:srgbClr val="232B64"/>
              </a:buClr>
              <a:buSzPct val="80000"/>
              <a:defRPr sz="2800" b="0" i="0">
                <a:solidFill>
                  <a:schemeClr val="bg2">
                    <a:lumMod val="10000"/>
                  </a:schemeClr>
                </a:solidFill>
                <a:latin typeface="Arial" panose="020B0604020202020204" pitchFamily="34" charset="0"/>
                <a:cs typeface="Arial" panose="020B0604020202020204" pitchFamily="34" charset="0"/>
              </a:defRPr>
            </a:lvl1pPr>
            <a:lvl2pPr>
              <a:buClr>
                <a:srgbClr val="232B64"/>
              </a:buClr>
              <a:buSzPct val="80000"/>
              <a:defRPr sz="2400" b="0" i="0">
                <a:solidFill>
                  <a:schemeClr val="bg2">
                    <a:lumMod val="10000"/>
                  </a:schemeClr>
                </a:solidFill>
                <a:latin typeface="Arial" panose="020B0604020202020204" pitchFamily="34" charset="0"/>
                <a:cs typeface="Arial" panose="020B0604020202020204" pitchFamily="34" charset="0"/>
              </a:defRPr>
            </a:lvl2pPr>
            <a:lvl3pPr>
              <a:buClr>
                <a:srgbClr val="232B64"/>
              </a:buClr>
              <a:buSzPct val="80000"/>
              <a:defRPr sz="2400" b="0" i="0">
                <a:solidFill>
                  <a:schemeClr val="bg2">
                    <a:lumMod val="10000"/>
                  </a:schemeClr>
                </a:solidFill>
                <a:latin typeface="Arial" panose="020B0604020202020204" pitchFamily="34" charset="0"/>
                <a:cs typeface="Arial" panose="020B0604020202020204" pitchFamily="34" charset="0"/>
              </a:defRPr>
            </a:lvl3pPr>
            <a:lvl4pPr>
              <a:buClr>
                <a:srgbClr val="53C10C"/>
              </a:buClr>
              <a:buSzPct val="80000"/>
              <a:defRPr>
                <a:solidFill>
                  <a:schemeClr val="tx1">
                    <a:lumMod val="75000"/>
                    <a:lumOff val="25000"/>
                  </a:schemeClr>
                </a:solidFill>
                <a:latin typeface="Calibri" panose="020F0502020204030204" pitchFamily="34" charset="0"/>
                <a:cs typeface="Calibri" panose="020F0502020204030204" pitchFamily="34" charset="0"/>
              </a:defRPr>
            </a:lvl4pPr>
            <a:lvl5pPr>
              <a:buClr>
                <a:srgbClr val="53C10C"/>
              </a:buClr>
              <a:buSzPct val="80000"/>
              <a:defRPr>
                <a:solidFill>
                  <a:schemeClr val="tx1">
                    <a:lumMod val="75000"/>
                    <a:lumOff val="25000"/>
                  </a:schemeClr>
                </a:solidFill>
                <a:latin typeface="Calibri" panose="020F0502020204030204" pitchFamily="34" charset="0"/>
                <a:cs typeface="Calibri" panose="020F0502020204030204" pitchFamily="34" charset="0"/>
              </a:defRPr>
            </a:lvl5pPr>
          </a:lstStyle>
          <a:p>
            <a:pPr lvl="0"/>
            <a:r>
              <a:rPr lang="en-US" dirty="0"/>
              <a:t>Edit Master text styles</a:t>
            </a:r>
          </a:p>
          <a:p>
            <a:pPr lvl="1"/>
            <a:r>
              <a:rPr lang="en-US" dirty="0"/>
              <a:t>Second level</a:t>
            </a:r>
          </a:p>
          <a:p>
            <a:pPr lvl="2"/>
            <a:r>
              <a:rPr lang="en-US" dirty="0"/>
              <a:t>Third level</a:t>
            </a:r>
          </a:p>
        </p:txBody>
      </p:sp>
      <p:sp>
        <p:nvSpPr>
          <p:cNvPr id="13" name="Text Placeholder 2">
            <a:extLst>
              <a:ext uri="{FF2B5EF4-FFF2-40B4-BE49-F238E27FC236}">
                <a16:creationId xmlns:a16="http://schemas.microsoft.com/office/drawing/2014/main" id="{B4CE2B6E-3AAC-4A4C-89B6-7177FFFA14DD}"/>
              </a:ext>
            </a:extLst>
          </p:cNvPr>
          <p:cNvSpPr>
            <a:spLocks noGrp="1"/>
          </p:cNvSpPr>
          <p:nvPr>
            <p:ph type="body" sz="quarter" idx="14"/>
          </p:nvPr>
        </p:nvSpPr>
        <p:spPr>
          <a:xfrm>
            <a:off x="6451464" y="3817345"/>
            <a:ext cx="5138402" cy="2586037"/>
          </a:xfrm>
          <a:prstGeom prst="rect">
            <a:avLst/>
          </a:prstGeom>
        </p:spPr>
        <p:txBody>
          <a:bodyPr/>
          <a:lstStyle>
            <a:lvl1pPr>
              <a:buClr>
                <a:srgbClr val="232B64"/>
              </a:buClr>
              <a:buSzPct val="80000"/>
              <a:defRPr sz="2800" b="0" i="0">
                <a:solidFill>
                  <a:schemeClr val="bg2">
                    <a:lumMod val="10000"/>
                  </a:schemeClr>
                </a:solidFill>
                <a:latin typeface="Arial" panose="020B0604020202020204" pitchFamily="34" charset="0"/>
                <a:cs typeface="Arial" panose="020B0604020202020204" pitchFamily="34" charset="0"/>
              </a:defRPr>
            </a:lvl1pPr>
            <a:lvl2pPr>
              <a:buClr>
                <a:srgbClr val="232B64"/>
              </a:buClr>
              <a:buSzPct val="80000"/>
              <a:defRPr sz="2400" b="0" i="0">
                <a:solidFill>
                  <a:schemeClr val="bg2">
                    <a:lumMod val="10000"/>
                  </a:schemeClr>
                </a:solidFill>
                <a:latin typeface="Arial" panose="020B0604020202020204" pitchFamily="34" charset="0"/>
                <a:cs typeface="Arial" panose="020B0604020202020204" pitchFamily="34" charset="0"/>
              </a:defRPr>
            </a:lvl2pPr>
            <a:lvl3pPr>
              <a:buClr>
                <a:srgbClr val="232B64"/>
              </a:buClr>
              <a:buSzPct val="80000"/>
              <a:defRPr sz="2400" b="0" i="0">
                <a:solidFill>
                  <a:schemeClr val="bg2">
                    <a:lumMod val="10000"/>
                  </a:schemeClr>
                </a:solidFill>
                <a:latin typeface="Arial" panose="020B0604020202020204" pitchFamily="34" charset="0"/>
                <a:cs typeface="Arial" panose="020B0604020202020204" pitchFamily="34" charset="0"/>
              </a:defRPr>
            </a:lvl3pPr>
            <a:lvl4pPr>
              <a:buClr>
                <a:srgbClr val="53C10C"/>
              </a:buClr>
              <a:buSzPct val="80000"/>
              <a:defRPr>
                <a:solidFill>
                  <a:schemeClr val="tx1">
                    <a:lumMod val="75000"/>
                    <a:lumOff val="25000"/>
                  </a:schemeClr>
                </a:solidFill>
                <a:latin typeface="Calibri" panose="020F0502020204030204" pitchFamily="34" charset="0"/>
                <a:cs typeface="Calibri" panose="020F0502020204030204" pitchFamily="34" charset="0"/>
              </a:defRPr>
            </a:lvl4pPr>
            <a:lvl5pPr>
              <a:buClr>
                <a:srgbClr val="53C10C"/>
              </a:buClr>
              <a:buSzPct val="80000"/>
              <a:defRPr>
                <a:solidFill>
                  <a:schemeClr val="tx1">
                    <a:lumMod val="75000"/>
                    <a:lumOff val="25000"/>
                  </a:schemeClr>
                </a:solidFill>
                <a:latin typeface="Calibri" panose="020F0502020204030204" pitchFamily="34" charset="0"/>
                <a:cs typeface="Calibri" panose="020F0502020204030204" pitchFamily="34" charset="0"/>
              </a:defRPr>
            </a:lvl5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028078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ransition">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24B6ACC-4A46-404D-848D-077DCCFEE55B}"/>
              </a:ext>
            </a:extLst>
          </p:cNvPr>
          <p:cNvSpPr>
            <a:spLocks noGrp="1"/>
          </p:cNvSpPr>
          <p:nvPr>
            <p:ph type="title" hasCustomPrompt="1"/>
          </p:nvPr>
        </p:nvSpPr>
        <p:spPr>
          <a:xfrm>
            <a:off x="1663536" y="2679264"/>
            <a:ext cx="8864927" cy="1499470"/>
          </a:xfrm>
          <a:prstGeom prst="rect">
            <a:avLst/>
          </a:prstGeom>
        </p:spPr>
        <p:txBody>
          <a:bodyPr/>
          <a:lstStyle>
            <a:lvl1pPr algn="ctr">
              <a:defRPr sz="5400" b="0" i="0">
                <a:solidFill>
                  <a:schemeClr val="bg1"/>
                </a:solidFill>
                <a:latin typeface="Calibri" panose="020F0502020204030204" pitchFamily="34" charset="0"/>
                <a:cs typeface="Calibri" panose="020F0502020204030204" pitchFamily="34" charset="0"/>
              </a:defRPr>
            </a:lvl1pPr>
          </a:lstStyle>
          <a:p>
            <a:r>
              <a:rPr lang="en-US" dirty="0"/>
              <a:t>A long, full page title, quote or fact is able to go here.</a:t>
            </a:r>
          </a:p>
        </p:txBody>
      </p:sp>
      <p:sp>
        <p:nvSpPr>
          <p:cNvPr id="9" name="Picture Placeholder 8">
            <a:extLst>
              <a:ext uri="{FF2B5EF4-FFF2-40B4-BE49-F238E27FC236}">
                <a16:creationId xmlns:a16="http://schemas.microsoft.com/office/drawing/2014/main" id="{6BDEC5DC-53EE-7E43-A977-CE1769C7613F}"/>
              </a:ext>
            </a:extLst>
          </p:cNvPr>
          <p:cNvSpPr>
            <a:spLocks noGrp="1"/>
          </p:cNvSpPr>
          <p:nvPr>
            <p:ph type="pic" sz="quarter" idx="10" hasCustomPrompt="1"/>
          </p:nvPr>
        </p:nvSpPr>
        <p:spPr>
          <a:xfrm>
            <a:off x="0" y="0"/>
            <a:ext cx="12192000" cy="6857999"/>
          </a:xfrm>
          <a:prstGeom prst="rect">
            <a:avLst/>
          </a:prstGeom>
          <a:noFill/>
        </p:spPr>
        <p:txBody>
          <a:bodyPr/>
          <a:lstStyle>
            <a:lvl1pPr marL="0" indent="0" algn="ctr">
              <a:buNone/>
              <a:defRPr>
                <a:solidFill>
                  <a:schemeClr val="tx1">
                    <a:alpha val="50000"/>
                  </a:schemeClr>
                </a:solidFill>
                <a:latin typeface="+mj-lt"/>
              </a:defRPr>
            </a:lvl1pPr>
            <a:lvl2pPr>
              <a:defRPr i="1">
                <a:solidFill>
                  <a:schemeClr val="tx1">
                    <a:alpha val="50000"/>
                  </a:schemeClr>
                </a:solidFill>
              </a:defRPr>
            </a:lvl2pPr>
          </a:lstStyle>
          <a:p>
            <a:br>
              <a:rPr lang="en-US" dirty="0"/>
            </a:br>
            <a:br>
              <a:rPr lang="en-US" dirty="0"/>
            </a:br>
            <a:br>
              <a:rPr lang="en-US" dirty="0"/>
            </a:br>
            <a:r>
              <a:rPr lang="en-US" dirty="0"/>
              <a:t>Click the Photo Icon to Insert Photo</a:t>
            </a:r>
            <a:br>
              <a:rPr lang="en-US" dirty="0"/>
            </a:br>
            <a:r>
              <a:rPr lang="en-US" dirty="0"/>
              <a:t>(Use Full Only)</a:t>
            </a:r>
            <a:br>
              <a:rPr lang="en-US" dirty="0"/>
            </a:br>
            <a:r>
              <a:rPr lang="en-US" dirty="0"/>
              <a:t>Don’t forget, you’ll need to send to back.</a:t>
            </a:r>
          </a:p>
        </p:txBody>
      </p:sp>
    </p:spTree>
    <p:extLst>
      <p:ext uri="{BB962C8B-B14F-4D97-AF65-F5344CB8AC3E}">
        <p14:creationId xmlns:p14="http://schemas.microsoft.com/office/powerpoint/2010/main" val="3100576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E5BFCE30-2975-C742-A407-EDEDBF99B36E}"/>
              </a:ext>
            </a:extLst>
          </p:cNvPr>
          <p:cNvSpPr txBox="1">
            <a:spLocks/>
          </p:cNvSpPr>
          <p:nvPr userDrawn="1"/>
        </p:nvSpPr>
        <p:spPr>
          <a:xfrm>
            <a:off x="11585606" y="6403575"/>
            <a:ext cx="523127" cy="365125"/>
          </a:xfrm>
          <a:prstGeom prst="rect">
            <a:avLst/>
          </a:prstGeom>
        </p:spPr>
        <p:txBody>
          <a:bodyPr/>
          <a:lstStyle>
            <a:defPPr>
              <a:defRPr lang="en-US"/>
            </a:defPPr>
            <a:lvl1pPr marL="0" algn="r" defTabSz="914400" rtl="0" eaLnBrk="1" latinLnBrk="0" hangingPunct="1">
              <a:defRPr sz="1400" b="0" i="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8CB8F98-32D9-9E4F-BAC9-49610775ED25}" type="slidenum">
              <a:rPr lang="en-US" b="0" i="0" smtClean="0">
                <a:solidFill>
                  <a:schemeClr val="bg1">
                    <a:lumMod val="50000"/>
                    <a:alpha val="50000"/>
                  </a:schemeClr>
                </a:solidFill>
                <a:latin typeface="Arial" panose="020B0604020202020204" pitchFamily="34" charset="0"/>
                <a:cs typeface="Arial" panose="020B0604020202020204" pitchFamily="34" charset="0"/>
              </a:rPr>
              <a:pPr algn="ctr"/>
              <a:t>‹#›</a:t>
            </a:fld>
            <a:endParaRPr lang="en-US" b="0" i="0" dirty="0">
              <a:solidFill>
                <a:schemeClr val="bg1">
                  <a:lumMod val="50000"/>
                  <a:alpha val="50000"/>
                </a:schemeClr>
              </a:solidFill>
              <a:latin typeface="Arial" panose="020B0604020202020204" pitchFamily="34" charset="0"/>
              <a:cs typeface="Arial" panose="020B0604020202020204" pitchFamily="34" charset="0"/>
            </a:endParaRPr>
          </a:p>
        </p:txBody>
      </p:sp>
      <p:sp>
        <p:nvSpPr>
          <p:cNvPr id="12" name="Title 1">
            <a:extLst>
              <a:ext uri="{FF2B5EF4-FFF2-40B4-BE49-F238E27FC236}">
                <a16:creationId xmlns:a16="http://schemas.microsoft.com/office/drawing/2014/main" id="{37348912-7FAA-864F-9EA5-464CB0ADD0E4}"/>
              </a:ext>
            </a:extLst>
          </p:cNvPr>
          <p:cNvSpPr>
            <a:spLocks noGrp="1"/>
          </p:cNvSpPr>
          <p:nvPr>
            <p:ph type="title" hasCustomPrompt="1"/>
          </p:nvPr>
        </p:nvSpPr>
        <p:spPr>
          <a:xfrm>
            <a:off x="1679145" y="2621977"/>
            <a:ext cx="8833710" cy="1614045"/>
          </a:xfrm>
          <a:prstGeom prst="rect">
            <a:avLst/>
          </a:prstGeom>
        </p:spPr>
        <p:txBody>
          <a:bodyPr/>
          <a:lstStyle>
            <a:lvl1pPr algn="ctr">
              <a:defRPr sz="4000" b="0" i="0">
                <a:solidFill>
                  <a:srgbClr val="232B64"/>
                </a:solidFill>
                <a:latin typeface="Arial" panose="020B0604020202020204" pitchFamily="34" charset="0"/>
                <a:cs typeface="Arial" panose="020B0604020202020204" pitchFamily="34" charset="0"/>
              </a:defRPr>
            </a:lvl1pPr>
          </a:lstStyle>
          <a:p>
            <a:r>
              <a:rPr lang="en-US" dirty="0"/>
              <a:t>This is a quote. </a:t>
            </a:r>
            <a:r>
              <a:rPr lang="en-US" dirty="0" err="1"/>
              <a:t>Pellentesque</a:t>
            </a:r>
            <a:r>
              <a:rPr lang="en-US" dirty="0"/>
              <a:t> </a:t>
            </a:r>
            <a:r>
              <a:rPr lang="en-US" dirty="0" err="1"/>
              <a:t>ornare</a:t>
            </a:r>
            <a:r>
              <a:rPr lang="en-US" dirty="0"/>
              <a:t> lacinia </a:t>
            </a:r>
            <a:r>
              <a:rPr lang="en-US" dirty="0" err="1"/>
              <a:t>quam</a:t>
            </a:r>
            <a:r>
              <a:rPr lang="en-US" dirty="0"/>
              <a:t> </a:t>
            </a:r>
            <a:r>
              <a:rPr lang="en-US" dirty="0" err="1"/>
              <a:t>venenatis</a:t>
            </a:r>
            <a:r>
              <a:rPr lang="en-US" dirty="0"/>
              <a:t> </a:t>
            </a:r>
            <a:r>
              <a:rPr lang="en-US" dirty="0" err="1"/>
              <a:t>vestiblum</a:t>
            </a:r>
            <a:r>
              <a:rPr lang="en-US" dirty="0"/>
              <a:t>.</a:t>
            </a:r>
            <a:br>
              <a:rPr lang="en-US" dirty="0"/>
            </a:br>
            <a:r>
              <a:rPr lang="en-US" dirty="0"/>
              <a:t>And this is the really important part.</a:t>
            </a:r>
          </a:p>
        </p:txBody>
      </p:sp>
      <p:pic>
        <p:nvPicPr>
          <p:cNvPr id="2" name="Picture 1">
            <a:extLst>
              <a:ext uri="{FF2B5EF4-FFF2-40B4-BE49-F238E27FC236}">
                <a16:creationId xmlns:a16="http://schemas.microsoft.com/office/drawing/2014/main" id="{CC0FFF73-E721-1E47-B43D-6973ABBFC764}"/>
              </a:ext>
            </a:extLst>
          </p:cNvPr>
          <p:cNvPicPr>
            <a:picLocks noChangeAspect="1"/>
          </p:cNvPicPr>
          <p:nvPr userDrawn="1"/>
        </p:nvPicPr>
        <p:blipFill>
          <a:blip r:embed="rId2">
            <a:alphaModFix/>
            <a:extLst>
              <a:ext uri="{BEBA8EAE-BF5A-486C-A8C5-ECC9F3942E4B}">
                <a14:imgProps xmlns:a14="http://schemas.microsoft.com/office/drawing/2010/main">
                  <a14:imgLayer r:embed="rId3">
                    <a14:imgEffect>
                      <a14:brightnessContrast contrast="-43000"/>
                    </a14:imgEffect>
                  </a14:imgLayer>
                </a14:imgProps>
              </a:ext>
            </a:extLst>
          </a:blip>
          <a:stretch>
            <a:fillRect/>
          </a:stretch>
        </p:blipFill>
        <p:spPr>
          <a:xfrm>
            <a:off x="5894498" y="2134960"/>
            <a:ext cx="403004" cy="351919"/>
          </a:xfrm>
          <a:prstGeom prst="rect">
            <a:avLst/>
          </a:prstGeom>
        </p:spPr>
      </p:pic>
      <p:sp>
        <p:nvSpPr>
          <p:cNvPr id="4" name="Picture Placeholder 3">
            <a:extLst>
              <a:ext uri="{FF2B5EF4-FFF2-40B4-BE49-F238E27FC236}">
                <a16:creationId xmlns:a16="http://schemas.microsoft.com/office/drawing/2014/main" id="{3FE845D8-5D8E-A243-BE36-D97D128F1536}"/>
              </a:ext>
            </a:extLst>
          </p:cNvPr>
          <p:cNvSpPr>
            <a:spLocks noGrp="1"/>
          </p:cNvSpPr>
          <p:nvPr>
            <p:ph type="pic" sz="quarter" idx="10" hasCustomPrompt="1"/>
          </p:nvPr>
        </p:nvSpPr>
        <p:spPr>
          <a:xfrm>
            <a:off x="4646902" y="4499983"/>
            <a:ext cx="779421" cy="779420"/>
          </a:xfrm>
          <a:prstGeom prst="rect">
            <a:avLst/>
          </a:prstGeom>
        </p:spPr>
        <p:txBody>
          <a:bodyPr/>
          <a:lstStyle>
            <a:lvl1pPr marL="0" indent="0" algn="ctr">
              <a:buNone/>
              <a:defRPr sz="1200">
                <a:solidFill>
                  <a:schemeClr val="bg1">
                    <a:lumMod val="50000"/>
                  </a:schemeClr>
                </a:solidFill>
                <a:latin typeface="+mj-lt"/>
              </a:defRPr>
            </a:lvl1pPr>
          </a:lstStyle>
          <a:p>
            <a:r>
              <a:rPr lang="en-US" dirty="0"/>
              <a:t>Click to Insert Profile Image</a:t>
            </a:r>
          </a:p>
        </p:txBody>
      </p:sp>
      <p:sp>
        <p:nvSpPr>
          <p:cNvPr id="6" name="Text Placeholder 5">
            <a:extLst>
              <a:ext uri="{FF2B5EF4-FFF2-40B4-BE49-F238E27FC236}">
                <a16:creationId xmlns:a16="http://schemas.microsoft.com/office/drawing/2014/main" id="{07A53042-896C-2A4A-B7A7-F054EED829B2}"/>
              </a:ext>
            </a:extLst>
          </p:cNvPr>
          <p:cNvSpPr>
            <a:spLocks noGrp="1"/>
          </p:cNvSpPr>
          <p:nvPr>
            <p:ph type="body" sz="quarter" idx="11" hasCustomPrompt="1"/>
          </p:nvPr>
        </p:nvSpPr>
        <p:spPr>
          <a:xfrm>
            <a:off x="5530091" y="4500686"/>
            <a:ext cx="4982764" cy="779463"/>
          </a:xfrm>
          <a:prstGeom prst="rect">
            <a:avLst/>
          </a:prstGeom>
        </p:spPr>
        <p:txBody>
          <a:bodyPr anchor="ctr"/>
          <a:lstStyle>
            <a:lvl1pPr marL="0" indent="0">
              <a:buNone/>
              <a:defRPr sz="1800" b="0" i="0">
                <a:solidFill>
                  <a:schemeClr val="bg2">
                    <a:lumMod val="10000"/>
                  </a:schemeClr>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First &amp; Last Name</a:t>
            </a:r>
            <a:br>
              <a:rPr lang="en-US" dirty="0"/>
            </a:br>
            <a:r>
              <a:rPr lang="en-US" dirty="0"/>
              <a:t>Full Title, Company</a:t>
            </a:r>
          </a:p>
        </p:txBody>
      </p:sp>
    </p:spTree>
    <p:extLst>
      <p:ext uri="{BB962C8B-B14F-4D97-AF65-F5344CB8AC3E}">
        <p14:creationId xmlns:p14="http://schemas.microsoft.com/office/powerpoint/2010/main" val="1385711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27E8BF2E-239F-0A4A-80AC-CA02B308E8C9}"/>
              </a:ext>
            </a:extLst>
          </p:cNvPr>
          <p:cNvSpPr>
            <a:spLocks noGrp="1"/>
          </p:cNvSpPr>
          <p:nvPr>
            <p:ph type="sldNum" sz="quarter" idx="4"/>
          </p:nvPr>
        </p:nvSpPr>
        <p:spPr>
          <a:xfrm>
            <a:off x="9266582" y="6356350"/>
            <a:ext cx="2743200" cy="365125"/>
          </a:xfrm>
          <a:prstGeom prst="rect">
            <a:avLst/>
          </a:prstGeom>
        </p:spPr>
        <p:txBody>
          <a:bodyPr/>
          <a:lstStyle>
            <a:lvl1pPr algn="r">
              <a:defRPr sz="1400" b="0" i="0">
                <a:solidFill>
                  <a:schemeClr val="bg1">
                    <a:lumMod val="50000"/>
                  </a:schemeClr>
                </a:solidFill>
                <a:latin typeface="Arial" panose="020B0604020202020204" pitchFamily="34" charset="0"/>
                <a:cs typeface="Arial" panose="020B0604020202020204" pitchFamily="34" charset="0"/>
              </a:defRPr>
            </a:lvl1pPr>
          </a:lstStyle>
          <a:p>
            <a:fld id="{48CB8F98-32D9-9E4F-BAC9-49610775ED25}" type="slidenum">
              <a:rPr lang="en-US" smtClean="0"/>
              <a:pPr/>
              <a:t>‹#›</a:t>
            </a:fld>
            <a:endParaRPr lang="en-US" dirty="0"/>
          </a:p>
        </p:txBody>
      </p:sp>
    </p:spTree>
    <p:extLst>
      <p:ext uri="{BB962C8B-B14F-4D97-AF65-F5344CB8AC3E}">
        <p14:creationId xmlns:p14="http://schemas.microsoft.com/office/powerpoint/2010/main" val="1686055354"/>
      </p:ext>
    </p:extLst>
  </p:cSld>
  <p:clrMap bg1="lt1" tx1="dk1" bg2="lt2" tx2="dk2" accent1="accent1" accent2="accent2" accent3="accent3" accent4="accent4" accent5="accent5" accent6="accent6" hlink="hlink" folHlink="folHlink"/>
  <p:sldLayoutIdLst>
    <p:sldLayoutId id="2147483682" r:id="rId1"/>
    <p:sldLayoutId id="2147483684" r:id="rId2"/>
    <p:sldLayoutId id="2147483685" r:id="rId3"/>
    <p:sldLayoutId id="2147483686" r:id="rId4"/>
    <p:sldLayoutId id="2147483653" r:id="rId5"/>
    <p:sldLayoutId id="2147483655" r:id="rId6"/>
    <p:sldLayoutId id="2147483656" r:id="rId7"/>
    <p:sldLayoutId id="2147483659" r:id="rId8"/>
    <p:sldLayoutId id="2147483660" r:id="rId9"/>
    <p:sldLayoutId id="2147483665" r:id="rId10"/>
    <p:sldLayoutId id="2147483666" r:id="rId11"/>
    <p:sldLayoutId id="2147483687" r:id="rId12"/>
    <p:sldLayoutId id="2147483688" r:id="rId13"/>
    <p:sldLayoutId id="2147483650" r:id="rId14"/>
    <p:sldLayoutId id="2147483683" r:id="rId15"/>
    <p:sldLayoutId id="2147483679" r:id="rId16"/>
  </p:sldLayoutIdLst>
  <p:txStyles>
    <p:titleStyle>
      <a:lvl1pPr algn="l" defTabSz="914400" rtl="0" eaLnBrk="1" latinLnBrk="0" hangingPunct="1">
        <a:lnSpc>
          <a:spcPct val="90000"/>
        </a:lnSpc>
        <a:spcBef>
          <a:spcPct val="0"/>
        </a:spcBef>
        <a:buNone/>
        <a:defRPr sz="4400" kern="1200">
          <a:solidFill>
            <a:srgbClr val="0072BC"/>
          </a:solidFill>
          <a:latin typeface="Oswald"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1.xml"/><Relationship Id="rId7" Type="http://schemas.openxmlformats.org/officeDocument/2006/relationships/image" Target="../media/image10.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9.png"/><Relationship Id="rId5" Type="http://schemas.openxmlformats.org/officeDocument/2006/relationships/image" Target="../media/image1.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11.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2.png"/><Relationship Id="rId5" Type="http://schemas.openxmlformats.org/officeDocument/2006/relationships/image" Target="../media/image21.png"/><Relationship Id="rId4"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15.xml"/><Relationship Id="rId7" Type="http://schemas.openxmlformats.org/officeDocument/2006/relationships/image" Target="../media/image23.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22.png"/><Relationship Id="rId5" Type="http://schemas.openxmlformats.org/officeDocument/2006/relationships/image" Target="../media/image12.png"/><Relationship Id="rId4"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12.png"/><Relationship Id="rId5" Type="http://schemas.openxmlformats.org/officeDocument/2006/relationships/image" Target="../media/image24.png"/><Relationship Id="rId4" Type="http://schemas.openxmlformats.org/officeDocument/2006/relationships/image" Target="../media/image3.jp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11.png"/><Relationship Id="rId5" Type="http://schemas.openxmlformats.org/officeDocument/2006/relationships/image" Target="../media/image12.png"/><Relationship Id="rId4"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12.png"/><Relationship Id="rId5" Type="http://schemas.openxmlformats.org/officeDocument/2006/relationships/image" Target="../media/image13.png"/><Relationship Id="rId4" Type="http://schemas.openxmlformats.org/officeDocument/2006/relationships/image" Target="../media/image4.jp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1.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12.png"/><Relationship Id="rId5" Type="http://schemas.openxmlformats.org/officeDocument/2006/relationships/image" Target="../media/image25.png"/><Relationship Id="rId4" Type="http://schemas.openxmlformats.org/officeDocument/2006/relationships/notesSlide" Target="../notesSlides/notesSlide10.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12.png"/><Relationship Id="rId5" Type="http://schemas.openxmlformats.org/officeDocument/2006/relationships/image" Target="../media/image16.png"/><Relationship Id="rId4" Type="http://schemas.openxmlformats.org/officeDocument/2006/relationships/image" Target="../media/image2.jp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11.png"/><Relationship Id="rId5" Type="http://schemas.openxmlformats.org/officeDocument/2006/relationships/image" Target="../media/image12.png"/><Relationship Id="rId4" Type="http://schemas.openxmlformats.org/officeDocument/2006/relationships/notesSlide" Target="../notesSlides/notesSlide11.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11.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hyperlink" Target="mailto:SchoolFinance@azed.gov" TargetMode="External"/><Relationship Id="rId2" Type="http://schemas.openxmlformats.org/officeDocument/2006/relationships/notesSlide" Target="../notesSlides/notesSlide12.xml"/><Relationship Id="rId1" Type="http://schemas.openxmlformats.org/officeDocument/2006/relationships/slideLayout" Target="../slideLayouts/slideLayout15.xml"/><Relationship Id="rId6" Type="http://schemas.openxmlformats.org/officeDocument/2006/relationships/image" Target="../media/image12.png"/><Relationship Id="rId5" Type="http://schemas.openxmlformats.org/officeDocument/2006/relationships/hyperlink" Target="mailto:SFBudgetTeam@azed.gov" TargetMode="External"/><Relationship Id="rId4" Type="http://schemas.openxmlformats.org/officeDocument/2006/relationships/hyperlink" Target="http://www.azed.gov/finance/"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1.png"/><Relationship Id="rId5" Type="http://schemas.openxmlformats.org/officeDocument/2006/relationships/image" Target="../media/image12.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2.png"/><Relationship Id="rId5" Type="http://schemas.openxmlformats.org/officeDocument/2006/relationships/image" Target="../media/image13.png"/><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11.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2.png"/><Relationship Id="rId5" Type="http://schemas.openxmlformats.org/officeDocument/2006/relationships/image" Target="../media/image14.png"/><Relationship Id="rId4"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11.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2.png"/><Relationship Id="rId5" Type="http://schemas.openxmlformats.org/officeDocument/2006/relationships/image" Target="../media/image15.png"/><Relationship Id="rId4"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2.png"/><Relationship Id="rId5" Type="http://schemas.openxmlformats.org/officeDocument/2006/relationships/image" Target="../media/image16.png"/><Relationship Id="rId4" Type="http://schemas.openxmlformats.org/officeDocument/2006/relationships/image" Target="../media/image2.jpg"/></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14.xml"/><Relationship Id="rId7" Type="http://schemas.openxmlformats.org/officeDocument/2006/relationships/image" Target="../media/image12.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8.png"/><Relationship Id="rId5" Type="http://schemas.openxmlformats.org/officeDocument/2006/relationships/image" Target="../media/image17.tmp"/><Relationship Id="rId4"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15.xml"/><Relationship Id="rId7" Type="http://schemas.openxmlformats.org/officeDocument/2006/relationships/image" Target="../media/image20.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2.png"/><Relationship Id="rId5" Type="http://schemas.openxmlformats.org/officeDocument/2006/relationships/image" Target="../media/image19.png"/><Relationship Id="rId4"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B28A4A74-1A12-D246-9EB1-A9693BCF919F}"/>
              </a:ext>
            </a:extLst>
          </p:cNvPr>
          <p:cNvSpPr>
            <a:spLocks noGrp="1"/>
          </p:cNvSpPr>
          <p:nvPr>
            <p:ph type="title"/>
          </p:nvPr>
        </p:nvSpPr>
        <p:spPr>
          <a:xfrm>
            <a:off x="762000" y="3232286"/>
            <a:ext cx="11430000" cy="749735"/>
          </a:xfrm>
        </p:spPr>
        <p:txBody>
          <a:bodyPr lIns="91440" tIns="45720" rIns="91440" bIns="45720" anchor="t"/>
          <a:lstStyle/>
          <a:p>
            <a:r>
              <a:rPr lang="en-US" dirty="0">
                <a:ea typeface="+mj-lt"/>
                <a:cs typeface="Calibri"/>
              </a:rPr>
              <a:t>File Submission</a:t>
            </a:r>
            <a:endParaRPr lang="en-US" dirty="0"/>
          </a:p>
        </p:txBody>
      </p:sp>
      <p:sp>
        <p:nvSpPr>
          <p:cNvPr id="15" name="Text Placeholder 14">
            <a:extLst>
              <a:ext uri="{FF2B5EF4-FFF2-40B4-BE49-F238E27FC236}">
                <a16:creationId xmlns:a16="http://schemas.microsoft.com/office/drawing/2014/main" id="{3281D211-8074-6C41-8A37-F9A78B6B9F9A}"/>
              </a:ext>
            </a:extLst>
          </p:cNvPr>
          <p:cNvSpPr>
            <a:spLocks noGrp="1"/>
          </p:cNvSpPr>
          <p:nvPr>
            <p:ph type="body" sz="quarter" idx="11"/>
          </p:nvPr>
        </p:nvSpPr>
        <p:spPr>
          <a:xfrm>
            <a:off x="762155" y="4121060"/>
            <a:ext cx="11429579" cy="681038"/>
          </a:xfrm>
        </p:spPr>
        <p:txBody>
          <a:bodyPr lIns="91440" tIns="45720" rIns="91440" bIns="45720" anchor="t"/>
          <a:lstStyle/>
          <a:p>
            <a:r>
              <a:rPr lang="en-US" sz="3000" dirty="0">
                <a:solidFill>
                  <a:srgbClr val="FFFFFF">
                    <a:alpha val="64999"/>
                  </a:srgbClr>
                </a:solidFill>
                <a:latin typeface="Arial"/>
                <a:ea typeface="Open Sans"/>
                <a:cs typeface="Arial"/>
              </a:rPr>
              <a:t>School Finance- Budget Team</a:t>
            </a:r>
            <a:endParaRPr lang="en-US" sz="3000" dirty="0">
              <a:solidFill>
                <a:srgbClr val="FFFFFF">
                  <a:alpha val="0"/>
                </a:srgbClr>
              </a:solidFill>
            </a:endParaRPr>
          </a:p>
        </p:txBody>
      </p:sp>
      <p:pic>
        <p:nvPicPr>
          <p:cNvPr id="3" name="Picture 3" descr="Logo&#10;&#10;Description automatically generated">
            <a:extLst>
              <a:ext uri="{FF2B5EF4-FFF2-40B4-BE49-F238E27FC236}">
                <a16:creationId xmlns:a16="http://schemas.microsoft.com/office/drawing/2014/main" id="{F5DB2F28-5C22-D8C6-A433-23DB54568088}"/>
              </a:ext>
            </a:extLst>
          </p:cNvPr>
          <p:cNvPicPr>
            <a:picLocks noChangeAspect="1"/>
          </p:cNvPicPr>
          <p:nvPr/>
        </p:nvPicPr>
        <p:blipFill>
          <a:blip r:embed="rId6"/>
          <a:stretch>
            <a:fillRect/>
          </a:stretch>
        </p:blipFill>
        <p:spPr>
          <a:xfrm>
            <a:off x="1080477" y="914400"/>
            <a:ext cx="1522047" cy="1522047"/>
          </a:xfrm>
          <a:prstGeom prst="rect">
            <a:avLst/>
          </a:prstGeom>
        </p:spPr>
      </p:pic>
      <p:pic>
        <p:nvPicPr>
          <p:cNvPr id="2" name="Picture 2">
            <a:extLst>
              <a:ext uri="{FF2B5EF4-FFF2-40B4-BE49-F238E27FC236}">
                <a16:creationId xmlns:a16="http://schemas.microsoft.com/office/drawing/2014/main" id="{3A09D69E-7012-434F-CB8E-98ADB171629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80477" y="914400"/>
            <a:ext cx="1524000" cy="1524000"/>
          </a:xfrm>
          <a:prstGeom prst="rect">
            <a:avLst/>
          </a:prstGeom>
          <a:noFill/>
          <a:extLst>
            <a:ext uri="{909E8E84-426E-40DD-AFC4-6F175D3DCCD1}">
              <a14:hiddenFill xmlns:a14="http://schemas.microsoft.com/office/drawing/2010/main">
                <a:solidFill>
                  <a:srgbClr val="FFFFFF"/>
                </a:solidFill>
              </a14:hiddenFill>
            </a:ext>
          </a:extLst>
        </p:spPr>
      </p:pic>
      <p:pic>
        <p:nvPicPr>
          <p:cNvPr id="6" name="Audio 5">
            <a:hlinkClick r:id="" action="ppaction://media"/>
            <a:extLst>
              <a:ext uri="{FF2B5EF4-FFF2-40B4-BE49-F238E27FC236}">
                <a16:creationId xmlns:a16="http://schemas.microsoft.com/office/drawing/2014/main" id="{45A9B689-1080-C8D0-9F21-017B598F2DAE}"/>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154900136"/>
      </p:ext>
    </p:extLst>
  </p:cSld>
  <p:clrMapOvr>
    <a:masterClrMapping/>
  </p:clrMapOvr>
  <mc:AlternateContent xmlns:mc="http://schemas.openxmlformats.org/markup-compatibility/2006" xmlns:p14="http://schemas.microsoft.com/office/powerpoint/2010/main">
    <mc:Choice Requires="p14">
      <p:transition spd="slow" p14:dur="2000" advTm="9887"/>
    </mc:Choice>
    <mc:Fallback xmlns="">
      <p:transition spd="slow" advTm="98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16DA401-8392-F214-709F-85982760CB8E}"/>
              </a:ext>
            </a:extLst>
          </p:cNvPr>
          <p:cNvPicPr>
            <a:picLocks noChangeAspect="1"/>
          </p:cNvPicPr>
          <p:nvPr/>
        </p:nvPicPr>
        <p:blipFill rotWithShape="1">
          <a:blip r:embed="rId5"/>
          <a:srcRect l="14257"/>
          <a:stretch/>
        </p:blipFill>
        <p:spPr>
          <a:xfrm>
            <a:off x="2152868" y="853536"/>
            <a:ext cx="7886264" cy="5150928"/>
          </a:xfrm>
          <a:prstGeom prst="rect">
            <a:avLst/>
          </a:prstGeom>
        </p:spPr>
      </p:pic>
      <p:sp>
        <p:nvSpPr>
          <p:cNvPr id="4" name="Rectangle 3">
            <a:extLst>
              <a:ext uri="{FF2B5EF4-FFF2-40B4-BE49-F238E27FC236}">
                <a16:creationId xmlns:a16="http://schemas.microsoft.com/office/drawing/2014/main" id="{68DD8A5A-AD37-AD9F-74AC-2ECE58A28C28}"/>
              </a:ext>
            </a:extLst>
          </p:cNvPr>
          <p:cNvSpPr/>
          <p:nvPr/>
        </p:nvSpPr>
        <p:spPr>
          <a:xfrm>
            <a:off x="3448050" y="1219200"/>
            <a:ext cx="1666875" cy="200025"/>
          </a:xfrm>
          <a:prstGeom prst="rect">
            <a:avLst/>
          </a:prstGeom>
          <a:solidFill>
            <a:srgbClr val="191919"/>
          </a:solidFill>
          <a:ln>
            <a:solidFill>
              <a:srgbClr val="1919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A659054-CAB3-A69B-6C76-F1643F068320}"/>
              </a:ext>
            </a:extLst>
          </p:cNvPr>
          <p:cNvSpPr/>
          <p:nvPr/>
        </p:nvSpPr>
        <p:spPr>
          <a:xfrm>
            <a:off x="8296276" y="1219200"/>
            <a:ext cx="1562099" cy="200025"/>
          </a:xfrm>
          <a:prstGeom prst="rect">
            <a:avLst/>
          </a:prstGeom>
          <a:solidFill>
            <a:srgbClr val="191919"/>
          </a:solidFill>
          <a:ln>
            <a:solidFill>
              <a:srgbClr val="1919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D4DB539C-0E4D-1095-92DC-90912D814151}"/>
              </a:ext>
            </a:extLst>
          </p:cNvPr>
          <p:cNvCxnSpPr/>
          <p:nvPr/>
        </p:nvCxnSpPr>
        <p:spPr>
          <a:xfrm>
            <a:off x="2541181" y="2764465"/>
            <a:ext cx="6560289"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F7A793C1-68DD-D953-E60A-97A0B3F9A5F3}"/>
              </a:ext>
            </a:extLst>
          </p:cNvPr>
          <p:cNvSpPr/>
          <p:nvPr/>
        </p:nvSpPr>
        <p:spPr>
          <a:xfrm>
            <a:off x="7740502" y="5528930"/>
            <a:ext cx="1360968" cy="47553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4F53297-7E3A-FC90-9CAB-F04FAD247B5A}"/>
              </a:ext>
            </a:extLst>
          </p:cNvPr>
          <p:cNvPicPr>
            <a:picLocks noChangeAspect="1"/>
          </p:cNvPicPr>
          <p:nvPr/>
        </p:nvPicPr>
        <p:blipFill>
          <a:blip r:embed="rId6"/>
          <a:stretch>
            <a:fillRect/>
          </a:stretch>
        </p:blipFill>
        <p:spPr>
          <a:xfrm>
            <a:off x="0" y="6353232"/>
            <a:ext cx="1894114" cy="504768"/>
          </a:xfrm>
          <a:prstGeom prst="rect">
            <a:avLst/>
          </a:prstGeom>
        </p:spPr>
      </p:pic>
      <p:pic>
        <p:nvPicPr>
          <p:cNvPr id="21" name="Audio 20">
            <a:hlinkClick r:id="" action="ppaction://media"/>
            <a:extLst>
              <a:ext uri="{FF2B5EF4-FFF2-40B4-BE49-F238E27FC236}">
                <a16:creationId xmlns:a16="http://schemas.microsoft.com/office/drawing/2014/main" id="{2BA060D8-B195-6AAA-DD0D-B82D971CF713}"/>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391308411"/>
      </p:ext>
    </p:extLst>
  </p:cSld>
  <p:clrMapOvr>
    <a:masterClrMapping/>
  </p:clrMapOvr>
  <mc:AlternateContent xmlns:mc="http://schemas.openxmlformats.org/markup-compatibility/2006">
    <mc:Choice xmlns:p14="http://schemas.microsoft.com/office/powerpoint/2010/main" Requires="p14">
      <p:transition spd="slow" p14:dur="2000" advTm="4692"/>
    </mc:Choice>
    <mc:Fallback>
      <p:transition spd="slow" advTm="46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1"/>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4F53297-7E3A-FC90-9CAB-F04FAD247B5A}"/>
              </a:ext>
            </a:extLst>
          </p:cNvPr>
          <p:cNvPicPr>
            <a:picLocks noChangeAspect="1"/>
          </p:cNvPicPr>
          <p:nvPr/>
        </p:nvPicPr>
        <p:blipFill>
          <a:blip r:embed="rId5"/>
          <a:stretch>
            <a:fillRect/>
          </a:stretch>
        </p:blipFill>
        <p:spPr>
          <a:xfrm>
            <a:off x="0" y="6353232"/>
            <a:ext cx="1894114" cy="504768"/>
          </a:xfrm>
          <a:prstGeom prst="rect">
            <a:avLst/>
          </a:prstGeom>
        </p:spPr>
      </p:pic>
      <p:pic>
        <p:nvPicPr>
          <p:cNvPr id="7" name="Picture 6">
            <a:extLst>
              <a:ext uri="{FF2B5EF4-FFF2-40B4-BE49-F238E27FC236}">
                <a16:creationId xmlns:a16="http://schemas.microsoft.com/office/drawing/2014/main" id="{AFBAADDC-52E3-77E9-91C7-89FD4629BC1F}"/>
              </a:ext>
            </a:extLst>
          </p:cNvPr>
          <p:cNvPicPr>
            <a:picLocks noChangeAspect="1"/>
          </p:cNvPicPr>
          <p:nvPr/>
        </p:nvPicPr>
        <p:blipFill>
          <a:blip r:embed="rId6"/>
          <a:stretch>
            <a:fillRect/>
          </a:stretch>
        </p:blipFill>
        <p:spPr>
          <a:xfrm>
            <a:off x="3571875" y="1166812"/>
            <a:ext cx="5048250" cy="4524375"/>
          </a:xfrm>
          <a:prstGeom prst="rect">
            <a:avLst/>
          </a:prstGeom>
        </p:spPr>
      </p:pic>
      <p:pic>
        <p:nvPicPr>
          <p:cNvPr id="5" name="Picture 4">
            <a:extLst>
              <a:ext uri="{FF2B5EF4-FFF2-40B4-BE49-F238E27FC236}">
                <a16:creationId xmlns:a16="http://schemas.microsoft.com/office/drawing/2014/main" id="{73299E87-2CD6-CA94-9720-18FFA12A14D5}"/>
              </a:ext>
            </a:extLst>
          </p:cNvPr>
          <p:cNvPicPr>
            <a:picLocks noChangeAspect="1"/>
          </p:cNvPicPr>
          <p:nvPr/>
        </p:nvPicPr>
        <p:blipFill>
          <a:blip r:embed="rId7"/>
          <a:stretch>
            <a:fillRect/>
          </a:stretch>
        </p:blipFill>
        <p:spPr>
          <a:xfrm>
            <a:off x="3799465" y="1326301"/>
            <a:ext cx="4174953" cy="1780730"/>
          </a:xfrm>
          <a:prstGeom prst="rect">
            <a:avLst/>
          </a:prstGeom>
        </p:spPr>
      </p:pic>
      <p:sp>
        <p:nvSpPr>
          <p:cNvPr id="6" name="Rectangle 5">
            <a:extLst>
              <a:ext uri="{FF2B5EF4-FFF2-40B4-BE49-F238E27FC236}">
                <a16:creationId xmlns:a16="http://schemas.microsoft.com/office/drawing/2014/main" id="{078629B0-18C7-9E77-75A9-ACAC1E329731}"/>
              </a:ext>
            </a:extLst>
          </p:cNvPr>
          <p:cNvSpPr/>
          <p:nvPr/>
        </p:nvSpPr>
        <p:spPr>
          <a:xfrm>
            <a:off x="5479716" y="2786834"/>
            <a:ext cx="1062446" cy="3048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2ED7A7C-0D75-E119-2A2F-E683D9078221}"/>
              </a:ext>
            </a:extLst>
          </p:cNvPr>
          <p:cNvSpPr txBox="1"/>
          <p:nvPr/>
        </p:nvSpPr>
        <p:spPr>
          <a:xfrm>
            <a:off x="5493416" y="2814643"/>
            <a:ext cx="914400" cy="292388"/>
          </a:xfrm>
          <a:prstGeom prst="rect">
            <a:avLst/>
          </a:prstGeom>
          <a:noFill/>
        </p:spPr>
        <p:txBody>
          <a:bodyPr wrap="square" rtlCol="0">
            <a:spAutoFit/>
          </a:bodyPr>
          <a:lstStyle/>
          <a:p>
            <a:pPr algn="l">
              <a:buClr>
                <a:srgbClr val="53C10C"/>
              </a:buClr>
              <a:buSzPct val="85000"/>
            </a:pPr>
            <a:r>
              <a:rPr lang="en-US" sz="1250" b="0" i="0" dirty="0">
                <a:solidFill>
                  <a:srgbClr val="5A5D5C"/>
                </a:solidFill>
                <a:latin typeface="Arial" panose="020B0604020202020204" pitchFamily="34" charset="0"/>
                <a:cs typeface="Arial" panose="020B0604020202020204" pitchFamily="34" charset="0"/>
              </a:rPr>
              <a:t>Adopted</a:t>
            </a:r>
          </a:p>
        </p:txBody>
      </p:sp>
      <p:sp>
        <p:nvSpPr>
          <p:cNvPr id="9" name="Rectangle 8">
            <a:extLst>
              <a:ext uri="{FF2B5EF4-FFF2-40B4-BE49-F238E27FC236}">
                <a16:creationId xmlns:a16="http://schemas.microsoft.com/office/drawing/2014/main" id="{D533DE2D-B740-09B6-A120-6215A0ABF1B8}"/>
              </a:ext>
            </a:extLst>
          </p:cNvPr>
          <p:cNvSpPr/>
          <p:nvPr/>
        </p:nvSpPr>
        <p:spPr>
          <a:xfrm>
            <a:off x="4614530" y="3965944"/>
            <a:ext cx="1169582" cy="170121"/>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ABF8FE19-8205-A5B2-21CC-5949BAEC29D0}"/>
              </a:ext>
            </a:extLst>
          </p:cNvPr>
          <p:cNvSpPr/>
          <p:nvPr/>
        </p:nvSpPr>
        <p:spPr>
          <a:xfrm>
            <a:off x="3689496" y="4963080"/>
            <a:ext cx="1063256" cy="68325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Audio 16">
            <a:hlinkClick r:id="" action="ppaction://media"/>
            <a:extLst>
              <a:ext uri="{FF2B5EF4-FFF2-40B4-BE49-F238E27FC236}">
                <a16:creationId xmlns:a16="http://schemas.microsoft.com/office/drawing/2014/main" id="{E6B26A6A-8D8B-7566-40BF-FB3BB8DF5314}"/>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522298444"/>
      </p:ext>
    </p:extLst>
  </p:cSld>
  <p:clrMapOvr>
    <a:masterClrMapping/>
  </p:clrMapOvr>
  <mc:AlternateContent xmlns:mc="http://schemas.openxmlformats.org/markup-compatibility/2006">
    <mc:Choice xmlns:p14="http://schemas.microsoft.com/office/powerpoint/2010/main" Requires="p14">
      <p:transition spd="slow" p14:dur="2000" advTm="10304"/>
    </mc:Choice>
    <mc:Fallback>
      <p:transition spd="slow" advTm="103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65137-1DA7-8C43-AD97-247781793B92}"/>
              </a:ext>
            </a:extLst>
          </p:cNvPr>
          <p:cNvSpPr>
            <a:spLocks noGrp="1"/>
          </p:cNvSpPr>
          <p:nvPr>
            <p:ph type="title"/>
          </p:nvPr>
        </p:nvSpPr>
        <p:spPr/>
        <p:txBody>
          <a:bodyPr/>
          <a:lstStyle/>
          <a:p>
            <a:r>
              <a:rPr lang="en-US" dirty="0"/>
              <a:t>File Submission Status</a:t>
            </a:r>
            <a:endParaRPr lang="en-US" dirty="0">
              <a:solidFill>
                <a:schemeClr val="bg1"/>
              </a:solidFill>
            </a:endParaRPr>
          </a:p>
        </p:txBody>
      </p:sp>
      <p:sp>
        <p:nvSpPr>
          <p:cNvPr id="3" name="Text Placeholder 2">
            <a:extLst>
              <a:ext uri="{FF2B5EF4-FFF2-40B4-BE49-F238E27FC236}">
                <a16:creationId xmlns:a16="http://schemas.microsoft.com/office/drawing/2014/main" id="{5179E2A7-000D-BD44-A99F-D6FFEBDD13CB}"/>
              </a:ext>
            </a:extLst>
          </p:cNvPr>
          <p:cNvSpPr>
            <a:spLocks noGrp="1"/>
          </p:cNvSpPr>
          <p:nvPr>
            <p:ph type="body" sz="quarter" idx="11"/>
          </p:nvPr>
        </p:nvSpPr>
        <p:spPr/>
        <p:txBody>
          <a:bodyPr/>
          <a:lstStyle/>
          <a:p>
            <a:r>
              <a:rPr lang="en-US" dirty="0">
                <a:solidFill>
                  <a:schemeClr val="bg1">
                    <a:alpha val="60000"/>
                  </a:schemeClr>
                </a:solidFill>
              </a:rPr>
              <a:t>SECTION #3</a:t>
            </a:r>
          </a:p>
        </p:txBody>
      </p:sp>
      <p:sp>
        <p:nvSpPr>
          <p:cNvPr id="5" name="Text Placeholder 4">
            <a:extLst>
              <a:ext uri="{FF2B5EF4-FFF2-40B4-BE49-F238E27FC236}">
                <a16:creationId xmlns:a16="http://schemas.microsoft.com/office/drawing/2014/main" id="{167B9D85-5D99-6B4F-B5F2-666FF5D0B070}"/>
              </a:ext>
            </a:extLst>
          </p:cNvPr>
          <p:cNvSpPr>
            <a:spLocks noGrp="1"/>
          </p:cNvSpPr>
          <p:nvPr>
            <p:ph type="body" sz="quarter" idx="13"/>
          </p:nvPr>
        </p:nvSpPr>
        <p:spPr/>
        <p:txBody>
          <a:bodyPr/>
          <a:lstStyle/>
          <a:p>
            <a:r>
              <a:rPr lang="en-US" dirty="0"/>
              <a:t>Budget System</a:t>
            </a:r>
            <a:endParaRPr lang="en-US" dirty="0">
              <a:solidFill>
                <a:schemeClr val="bg1">
                  <a:alpha val="60000"/>
                </a:schemeClr>
              </a:solidFill>
            </a:endParaRPr>
          </a:p>
        </p:txBody>
      </p:sp>
      <p:pic>
        <p:nvPicPr>
          <p:cNvPr id="8" name="Picture 7" descr="Icon&#10;&#10;Description automatically generated">
            <a:extLst>
              <a:ext uri="{FF2B5EF4-FFF2-40B4-BE49-F238E27FC236}">
                <a16:creationId xmlns:a16="http://schemas.microsoft.com/office/drawing/2014/main" id="{4F6810ED-DE4C-6A48-9DAC-58CCF05BBFE2}"/>
              </a:ext>
            </a:extLst>
          </p:cNvPr>
          <p:cNvPicPr>
            <a:picLocks noChangeAspect="1"/>
          </p:cNvPicPr>
          <p:nvPr/>
        </p:nvPicPr>
        <p:blipFill>
          <a:blip r:embed="rId5"/>
          <a:stretch>
            <a:fillRect/>
          </a:stretch>
        </p:blipFill>
        <p:spPr>
          <a:xfrm>
            <a:off x="7454523" y="904576"/>
            <a:ext cx="4978400" cy="3530600"/>
          </a:xfrm>
          <a:prstGeom prst="rect">
            <a:avLst/>
          </a:prstGeom>
        </p:spPr>
      </p:pic>
      <p:sp>
        <p:nvSpPr>
          <p:cNvPr id="9" name="Slide Number Placeholder 2">
            <a:extLst>
              <a:ext uri="{FF2B5EF4-FFF2-40B4-BE49-F238E27FC236}">
                <a16:creationId xmlns:a16="http://schemas.microsoft.com/office/drawing/2014/main" id="{9A36E698-1AB6-F546-B857-C1CBE0DAB26A}"/>
              </a:ext>
            </a:extLst>
          </p:cNvPr>
          <p:cNvSpPr>
            <a:spLocks noGrp="1"/>
          </p:cNvSpPr>
          <p:nvPr>
            <p:ph type="sldNum" sz="quarter" idx="10"/>
          </p:nvPr>
        </p:nvSpPr>
        <p:spPr>
          <a:xfrm>
            <a:off x="9266582" y="6356350"/>
            <a:ext cx="2743200" cy="365125"/>
          </a:xfrm>
        </p:spPr>
        <p:txBody>
          <a:bodyPr/>
          <a:lstStyle>
            <a:lvl1pPr>
              <a:defRPr>
                <a:solidFill>
                  <a:schemeClr val="bg1"/>
                </a:solidFill>
              </a:defRPr>
            </a:lvl1pPr>
          </a:lstStyle>
          <a:p>
            <a:fld id="{48CB8F98-32D9-9E4F-BAC9-49610775ED25}" type="slidenum">
              <a:rPr lang="en-US" smtClean="0"/>
              <a:pPr/>
              <a:t>12</a:t>
            </a:fld>
            <a:endParaRPr lang="en-US" dirty="0"/>
          </a:p>
        </p:txBody>
      </p:sp>
      <p:pic>
        <p:nvPicPr>
          <p:cNvPr id="4" name="Picture 3">
            <a:extLst>
              <a:ext uri="{FF2B5EF4-FFF2-40B4-BE49-F238E27FC236}">
                <a16:creationId xmlns:a16="http://schemas.microsoft.com/office/drawing/2014/main" id="{54F53297-7E3A-FC90-9CAB-F04FAD247B5A}"/>
              </a:ext>
            </a:extLst>
          </p:cNvPr>
          <p:cNvPicPr>
            <a:picLocks noChangeAspect="1"/>
          </p:cNvPicPr>
          <p:nvPr/>
        </p:nvPicPr>
        <p:blipFill>
          <a:blip r:embed="rId6"/>
          <a:stretch>
            <a:fillRect/>
          </a:stretch>
        </p:blipFill>
        <p:spPr>
          <a:xfrm>
            <a:off x="0" y="6356350"/>
            <a:ext cx="1894114" cy="504768"/>
          </a:xfrm>
          <a:prstGeom prst="rect">
            <a:avLst/>
          </a:prstGeom>
        </p:spPr>
      </p:pic>
      <p:pic>
        <p:nvPicPr>
          <p:cNvPr id="13" name="Audio 12">
            <a:hlinkClick r:id="" action="ppaction://media"/>
            <a:extLst>
              <a:ext uri="{FF2B5EF4-FFF2-40B4-BE49-F238E27FC236}">
                <a16:creationId xmlns:a16="http://schemas.microsoft.com/office/drawing/2014/main" id="{53E841B5-864C-9CE7-5630-B21FBD450C8B}"/>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635457306"/>
      </p:ext>
    </p:extLst>
  </p:cSld>
  <p:clrMapOvr>
    <a:masterClrMapping/>
  </p:clrMapOvr>
  <mc:AlternateContent xmlns:mc="http://schemas.openxmlformats.org/markup-compatibility/2006">
    <mc:Choice xmlns:p14="http://schemas.microsoft.com/office/powerpoint/2010/main" Requires="p14">
      <p:transition spd="slow" p14:dur="2000" advTm="6140"/>
    </mc:Choice>
    <mc:Fallback>
      <p:transition spd="slow" advTm="61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1112C-2AE4-88E1-3223-013C7B54A14D}"/>
              </a:ext>
            </a:extLst>
          </p:cNvPr>
          <p:cNvSpPr>
            <a:spLocks noGrp="1"/>
          </p:cNvSpPr>
          <p:nvPr>
            <p:ph type="title"/>
          </p:nvPr>
        </p:nvSpPr>
        <p:spPr/>
        <p:txBody>
          <a:bodyPr/>
          <a:lstStyle/>
          <a:p>
            <a:r>
              <a:rPr lang="en-US" dirty="0"/>
              <a:t>Status</a:t>
            </a:r>
          </a:p>
        </p:txBody>
      </p:sp>
      <p:sp>
        <p:nvSpPr>
          <p:cNvPr id="3" name="Content Placeholder 2">
            <a:extLst>
              <a:ext uri="{FF2B5EF4-FFF2-40B4-BE49-F238E27FC236}">
                <a16:creationId xmlns:a16="http://schemas.microsoft.com/office/drawing/2014/main" id="{97D08C16-DAD4-FA32-EF5C-8858C609EA09}"/>
              </a:ext>
            </a:extLst>
          </p:cNvPr>
          <p:cNvSpPr>
            <a:spLocks noGrp="1"/>
          </p:cNvSpPr>
          <p:nvPr>
            <p:ph idx="1"/>
          </p:nvPr>
        </p:nvSpPr>
        <p:spPr>
          <a:xfrm>
            <a:off x="838200" y="1253331"/>
            <a:ext cx="10515600" cy="4830410"/>
          </a:xfrm>
        </p:spPr>
        <p:txBody>
          <a:bodyPr/>
          <a:lstStyle/>
          <a:p>
            <a:pPr lvl="0"/>
            <a:r>
              <a:rPr lang="en-US" sz="1600" b="0" i="0" dirty="0"/>
              <a:t>Unsubmitted</a:t>
            </a:r>
            <a:endParaRPr lang="en-US" sz="1600" dirty="0"/>
          </a:p>
          <a:p>
            <a:pPr lvl="0"/>
            <a:r>
              <a:rPr lang="en-US" sz="1600" b="0" i="0" dirty="0"/>
              <a:t>Accepted</a:t>
            </a:r>
            <a:endParaRPr lang="en-US" sz="1600" dirty="0"/>
          </a:p>
          <a:p>
            <a:pPr lvl="0"/>
            <a:r>
              <a:rPr lang="en-US" sz="1600" b="0" i="0" dirty="0"/>
              <a:t>Processing</a:t>
            </a:r>
            <a:endParaRPr lang="en-US" sz="1600" dirty="0"/>
          </a:p>
          <a:p>
            <a:pPr lvl="0"/>
            <a:r>
              <a:rPr lang="en-US" sz="1600" b="1" i="0" dirty="0"/>
              <a:t>Processed</a:t>
            </a:r>
            <a:endParaRPr lang="en-US" sz="1600" b="1" dirty="0"/>
          </a:p>
          <a:p>
            <a:pPr lvl="0"/>
            <a:r>
              <a:rPr lang="en-US" sz="1600" b="1" i="0" dirty="0"/>
              <a:t>Processed with Warning(s) or Informational</a:t>
            </a:r>
            <a:endParaRPr lang="en-US" sz="1600" b="1" dirty="0"/>
          </a:p>
          <a:p>
            <a:pPr lvl="1"/>
            <a:r>
              <a:rPr lang="en-US" sz="1400" b="0" i="0" dirty="0"/>
              <a:t>File has been processed but has failed warning/information tests set up by School Finance</a:t>
            </a:r>
            <a:endParaRPr lang="en-US" sz="1400" dirty="0"/>
          </a:p>
          <a:p>
            <a:pPr lvl="1"/>
            <a:r>
              <a:rPr lang="en-US" sz="1400" b="0" i="0" dirty="0"/>
              <a:t>LEA does not have to resubmit their files</a:t>
            </a:r>
            <a:endParaRPr lang="en-US" sz="1400" dirty="0"/>
          </a:p>
          <a:p>
            <a:pPr lvl="1"/>
            <a:r>
              <a:rPr lang="en-US" sz="1400" b="0" i="0" dirty="0"/>
              <a:t>Can view information in “View Log”</a:t>
            </a:r>
            <a:endParaRPr lang="en-US" sz="1400" dirty="0"/>
          </a:p>
          <a:p>
            <a:pPr lvl="0"/>
            <a:r>
              <a:rPr lang="en-US" sz="1600" b="1" i="0" dirty="0"/>
              <a:t>Rejected</a:t>
            </a:r>
            <a:endParaRPr lang="en-US" sz="1600" b="1" dirty="0"/>
          </a:p>
          <a:p>
            <a:pPr lvl="1"/>
            <a:r>
              <a:rPr lang="en-US" sz="1400" b="0" i="0" dirty="0"/>
              <a:t>Documents that failed the acceptance tests cannot be processed</a:t>
            </a:r>
            <a:endParaRPr lang="en-US" sz="1400" dirty="0"/>
          </a:p>
          <a:p>
            <a:pPr lvl="1"/>
            <a:r>
              <a:rPr lang="en-US" sz="1400" b="0" i="0" dirty="0"/>
              <a:t>Errors shall be viewable in “View Log”</a:t>
            </a:r>
            <a:endParaRPr lang="en-US" sz="1400" dirty="0"/>
          </a:p>
          <a:p>
            <a:pPr lvl="1"/>
            <a:r>
              <a:rPr lang="en-US" sz="1400" b="0" i="0" dirty="0"/>
              <a:t>Upon “Rejected”, a new row will be added automatically for the same document template with the same version with an “Unsubmitted” status- the “Upload” button will remain available for the LEA to correct errors and resubmit their file in this new row ONLY if the submission window is still open</a:t>
            </a:r>
            <a:endParaRPr lang="en-US" sz="1400" dirty="0"/>
          </a:p>
          <a:p>
            <a:endParaRPr lang="en-US" dirty="0"/>
          </a:p>
        </p:txBody>
      </p:sp>
      <p:pic>
        <p:nvPicPr>
          <p:cNvPr id="5" name="Picture 4">
            <a:extLst>
              <a:ext uri="{FF2B5EF4-FFF2-40B4-BE49-F238E27FC236}">
                <a16:creationId xmlns:a16="http://schemas.microsoft.com/office/drawing/2014/main" id="{54F53297-7E3A-FC90-9CAB-F04FAD247B5A}"/>
              </a:ext>
            </a:extLst>
          </p:cNvPr>
          <p:cNvPicPr>
            <a:picLocks noChangeAspect="1"/>
          </p:cNvPicPr>
          <p:nvPr/>
        </p:nvPicPr>
        <p:blipFill>
          <a:blip r:embed="rId5"/>
          <a:stretch>
            <a:fillRect/>
          </a:stretch>
        </p:blipFill>
        <p:spPr>
          <a:xfrm>
            <a:off x="0" y="6353232"/>
            <a:ext cx="1894114" cy="504768"/>
          </a:xfrm>
          <a:prstGeom prst="rect">
            <a:avLst/>
          </a:prstGeom>
        </p:spPr>
      </p:pic>
      <p:pic>
        <p:nvPicPr>
          <p:cNvPr id="15" name="Audio 14">
            <a:hlinkClick r:id="" action="ppaction://media"/>
            <a:extLst>
              <a:ext uri="{FF2B5EF4-FFF2-40B4-BE49-F238E27FC236}">
                <a16:creationId xmlns:a16="http://schemas.microsoft.com/office/drawing/2014/main" id="{8CE6F7E9-260D-16C9-54A2-20092B0033C7}"/>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072245321"/>
      </p:ext>
    </p:extLst>
  </p:cSld>
  <p:clrMapOvr>
    <a:masterClrMapping/>
  </p:clrMapOvr>
  <mc:AlternateContent xmlns:mc="http://schemas.openxmlformats.org/markup-compatibility/2006">
    <mc:Choice xmlns:p14="http://schemas.microsoft.com/office/powerpoint/2010/main" Requires="p14">
      <p:transition spd="slow" p14:dur="2000" advTm="111484"/>
    </mc:Choice>
    <mc:Fallback>
      <p:transition spd="slow" advTm="1114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65137-1DA7-8C43-AD97-247781793B92}"/>
              </a:ext>
            </a:extLst>
          </p:cNvPr>
          <p:cNvSpPr>
            <a:spLocks noGrp="1"/>
          </p:cNvSpPr>
          <p:nvPr>
            <p:ph type="title"/>
          </p:nvPr>
        </p:nvSpPr>
        <p:spPr/>
        <p:txBody>
          <a:bodyPr/>
          <a:lstStyle/>
          <a:p>
            <a:pPr lvl="0"/>
            <a:r>
              <a:rPr lang="en-US" b="0" i="0" dirty="0"/>
              <a:t>View Log</a:t>
            </a:r>
          </a:p>
        </p:txBody>
      </p:sp>
      <p:sp>
        <p:nvSpPr>
          <p:cNvPr id="3" name="Text Placeholder 2">
            <a:extLst>
              <a:ext uri="{FF2B5EF4-FFF2-40B4-BE49-F238E27FC236}">
                <a16:creationId xmlns:a16="http://schemas.microsoft.com/office/drawing/2014/main" id="{5179E2A7-000D-BD44-A99F-D6FFEBDD13CB}"/>
              </a:ext>
            </a:extLst>
          </p:cNvPr>
          <p:cNvSpPr>
            <a:spLocks noGrp="1"/>
          </p:cNvSpPr>
          <p:nvPr>
            <p:ph type="body" sz="quarter" idx="11"/>
          </p:nvPr>
        </p:nvSpPr>
        <p:spPr/>
        <p:txBody>
          <a:bodyPr/>
          <a:lstStyle/>
          <a:p>
            <a:r>
              <a:rPr lang="en-US" dirty="0">
                <a:solidFill>
                  <a:srgbClr val="232B64">
                    <a:alpha val="60000"/>
                  </a:srgbClr>
                </a:solidFill>
              </a:rPr>
              <a:t>SECTION #4</a:t>
            </a:r>
          </a:p>
        </p:txBody>
      </p:sp>
      <p:sp>
        <p:nvSpPr>
          <p:cNvPr id="5" name="Text Placeholder 4">
            <a:extLst>
              <a:ext uri="{FF2B5EF4-FFF2-40B4-BE49-F238E27FC236}">
                <a16:creationId xmlns:a16="http://schemas.microsoft.com/office/drawing/2014/main" id="{167B9D85-5D99-6B4F-B5F2-666FF5D0B070}"/>
              </a:ext>
            </a:extLst>
          </p:cNvPr>
          <p:cNvSpPr>
            <a:spLocks noGrp="1"/>
          </p:cNvSpPr>
          <p:nvPr>
            <p:ph type="body" sz="quarter" idx="13"/>
          </p:nvPr>
        </p:nvSpPr>
        <p:spPr/>
        <p:txBody>
          <a:bodyPr/>
          <a:lstStyle/>
          <a:p>
            <a:r>
              <a:rPr lang="en-US" dirty="0"/>
              <a:t>Budget System</a:t>
            </a:r>
            <a:endParaRPr lang="en-US" dirty="0">
              <a:solidFill>
                <a:schemeClr val="bg1">
                  <a:alpha val="60000"/>
                </a:schemeClr>
              </a:solidFill>
            </a:endParaRPr>
          </a:p>
        </p:txBody>
      </p:sp>
      <p:pic>
        <p:nvPicPr>
          <p:cNvPr id="10" name="Picture 9" descr="A picture containing icon&#10;&#10;Description automatically generated">
            <a:extLst>
              <a:ext uri="{FF2B5EF4-FFF2-40B4-BE49-F238E27FC236}">
                <a16:creationId xmlns:a16="http://schemas.microsoft.com/office/drawing/2014/main" id="{DD4014DA-EA18-6C48-AE50-3A5AD80EE957}"/>
              </a:ext>
            </a:extLst>
          </p:cNvPr>
          <p:cNvPicPr>
            <a:picLocks noChangeAspect="1"/>
          </p:cNvPicPr>
          <p:nvPr/>
        </p:nvPicPr>
        <p:blipFill>
          <a:blip r:embed="rId5"/>
          <a:stretch>
            <a:fillRect/>
          </a:stretch>
        </p:blipFill>
        <p:spPr>
          <a:xfrm>
            <a:off x="8638726" y="431400"/>
            <a:ext cx="3998911" cy="4960398"/>
          </a:xfrm>
          <a:prstGeom prst="rect">
            <a:avLst/>
          </a:prstGeom>
        </p:spPr>
      </p:pic>
      <p:pic>
        <p:nvPicPr>
          <p:cNvPr id="4" name="Picture 3">
            <a:extLst>
              <a:ext uri="{FF2B5EF4-FFF2-40B4-BE49-F238E27FC236}">
                <a16:creationId xmlns:a16="http://schemas.microsoft.com/office/drawing/2014/main" id="{54F53297-7E3A-FC90-9CAB-F04FAD247B5A}"/>
              </a:ext>
            </a:extLst>
          </p:cNvPr>
          <p:cNvPicPr>
            <a:picLocks noChangeAspect="1"/>
          </p:cNvPicPr>
          <p:nvPr/>
        </p:nvPicPr>
        <p:blipFill>
          <a:blip r:embed="rId6"/>
          <a:stretch>
            <a:fillRect/>
          </a:stretch>
        </p:blipFill>
        <p:spPr>
          <a:xfrm>
            <a:off x="0" y="6353232"/>
            <a:ext cx="1894114" cy="504768"/>
          </a:xfrm>
          <a:prstGeom prst="rect">
            <a:avLst/>
          </a:prstGeom>
        </p:spPr>
      </p:pic>
      <p:pic>
        <p:nvPicPr>
          <p:cNvPr id="23" name="Audio 22">
            <a:hlinkClick r:id="" action="ppaction://media"/>
            <a:extLst>
              <a:ext uri="{FF2B5EF4-FFF2-40B4-BE49-F238E27FC236}">
                <a16:creationId xmlns:a16="http://schemas.microsoft.com/office/drawing/2014/main" id="{2AD070E0-B02E-C8E9-1AC9-645C972485AA}"/>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539395699"/>
      </p:ext>
    </p:extLst>
  </p:cSld>
  <p:clrMapOvr>
    <a:masterClrMapping/>
  </p:clrMapOvr>
  <mc:AlternateContent xmlns:mc="http://schemas.openxmlformats.org/markup-compatibility/2006">
    <mc:Choice xmlns:p14="http://schemas.microsoft.com/office/powerpoint/2010/main" Requires="p14">
      <p:transition spd="slow" p14:dur="2000" advTm="4558"/>
    </mc:Choice>
    <mc:Fallback>
      <p:transition spd="slow" advTm="45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F41BE-C03E-7273-59C3-68BA52C27FF1}"/>
              </a:ext>
            </a:extLst>
          </p:cNvPr>
          <p:cNvSpPr>
            <a:spLocks noGrp="1"/>
          </p:cNvSpPr>
          <p:nvPr>
            <p:ph type="title"/>
          </p:nvPr>
        </p:nvSpPr>
        <p:spPr/>
        <p:txBody>
          <a:bodyPr/>
          <a:lstStyle/>
          <a:p>
            <a:r>
              <a:rPr lang="en-US" dirty="0"/>
              <a:t>View Log</a:t>
            </a:r>
          </a:p>
        </p:txBody>
      </p:sp>
      <p:pic>
        <p:nvPicPr>
          <p:cNvPr id="5" name="Content Placeholder 4">
            <a:extLst>
              <a:ext uri="{FF2B5EF4-FFF2-40B4-BE49-F238E27FC236}">
                <a16:creationId xmlns:a16="http://schemas.microsoft.com/office/drawing/2014/main" id="{A5204174-C44D-4CB6-F09B-73072AF50499}"/>
              </a:ext>
            </a:extLst>
          </p:cNvPr>
          <p:cNvPicPr>
            <a:picLocks noGrp="1" noChangeAspect="1"/>
          </p:cNvPicPr>
          <p:nvPr>
            <p:ph idx="1"/>
          </p:nvPr>
        </p:nvPicPr>
        <p:blipFill>
          <a:blip r:embed="rId5"/>
          <a:stretch>
            <a:fillRect/>
          </a:stretch>
        </p:blipFill>
        <p:spPr>
          <a:xfrm>
            <a:off x="150208" y="2544746"/>
            <a:ext cx="11891584" cy="2193350"/>
          </a:xfrm>
        </p:spPr>
      </p:pic>
      <p:sp>
        <p:nvSpPr>
          <p:cNvPr id="3" name="Rectangle 2">
            <a:extLst>
              <a:ext uri="{FF2B5EF4-FFF2-40B4-BE49-F238E27FC236}">
                <a16:creationId xmlns:a16="http://schemas.microsoft.com/office/drawing/2014/main" id="{9BA1BED6-1C8A-4F74-0127-05F3AC1AEE83}"/>
              </a:ext>
            </a:extLst>
          </p:cNvPr>
          <p:cNvSpPr/>
          <p:nvPr/>
        </p:nvSpPr>
        <p:spPr>
          <a:xfrm>
            <a:off x="2281238" y="3714750"/>
            <a:ext cx="390525" cy="90488"/>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FD701ED7-A419-80C9-288B-E3E606126308}"/>
              </a:ext>
            </a:extLst>
          </p:cNvPr>
          <p:cNvSpPr/>
          <p:nvPr/>
        </p:nvSpPr>
        <p:spPr>
          <a:xfrm>
            <a:off x="2276476" y="4019550"/>
            <a:ext cx="390525" cy="90488"/>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FC18D5E-7753-546A-9133-2EEE91B0818F}"/>
              </a:ext>
            </a:extLst>
          </p:cNvPr>
          <p:cNvSpPr/>
          <p:nvPr/>
        </p:nvSpPr>
        <p:spPr>
          <a:xfrm>
            <a:off x="2281238" y="4352925"/>
            <a:ext cx="390525" cy="90488"/>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DC92952-116C-4D7B-6309-2CB7D364E97F}"/>
              </a:ext>
            </a:extLst>
          </p:cNvPr>
          <p:cNvSpPr/>
          <p:nvPr/>
        </p:nvSpPr>
        <p:spPr>
          <a:xfrm>
            <a:off x="1547813" y="3714750"/>
            <a:ext cx="681037" cy="90488"/>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7F1EAFE-37D6-4757-2676-EEF42D82CA50}"/>
              </a:ext>
            </a:extLst>
          </p:cNvPr>
          <p:cNvSpPr/>
          <p:nvPr/>
        </p:nvSpPr>
        <p:spPr>
          <a:xfrm>
            <a:off x="1566863" y="4045744"/>
            <a:ext cx="681037" cy="90488"/>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C72A97B-E4FE-AC46-1184-C61F3E4219CB}"/>
              </a:ext>
            </a:extLst>
          </p:cNvPr>
          <p:cNvSpPr/>
          <p:nvPr/>
        </p:nvSpPr>
        <p:spPr>
          <a:xfrm>
            <a:off x="1547812" y="4352925"/>
            <a:ext cx="681037" cy="90488"/>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E26BEB8-D4DF-9973-EE9E-04B8113B6F4E}"/>
              </a:ext>
            </a:extLst>
          </p:cNvPr>
          <p:cNvSpPr/>
          <p:nvPr/>
        </p:nvSpPr>
        <p:spPr>
          <a:xfrm>
            <a:off x="2281238" y="3876675"/>
            <a:ext cx="390525" cy="9048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A7D45D6-DCD9-7940-CD8A-CCFCBE93D099}"/>
              </a:ext>
            </a:extLst>
          </p:cNvPr>
          <p:cNvSpPr/>
          <p:nvPr/>
        </p:nvSpPr>
        <p:spPr>
          <a:xfrm>
            <a:off x="2281238" y="4191000"/>
            <a:ext cx="390525" cy="9048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02FC4A2-2D6F-22D1-4BF3-81DD6A2ED480}"/>
              </a:ext>
            </a:extLst>
          </p:cNvPr>
          <p:cNvSpPr/>
          <p:nvPr/>
        </p:nvSpPr>
        <p:spPr>
          <a:xfrm>
            <a:off x="2281238" y="4505325"/>
            <a:ext cx="390525" cy="12591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22CC30C-978D-2731-7B97-C503D2323BAB}"/>
              </a:ext>
            </a:extLst>
          </p:cNvPr>
          <p:cNvSpPr/>
          <p:nvPr/>
        </p:nvSpPr>
        <p:spPr>
          <a:xfrm>
            <a:off x="1566863" y="3862091"/>
            <a:ext cx="661986" cy="10507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B73C5BF-1C2B-3729-7A35-6124BA4E9ADD}"/>
              </a:ext>
            </a:extLst>
          </p:cNvPr>
          <p:cNvSpPr/>
          <p:nvPr/>
        </p:nvSpPr>
        <p:spPr>
          <a:xfrm>
            <a:off x="1576388" y="4191000"/>
            <a:ext cx="661986" cy="10507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E777E5E-5929-58EF-EE1B-122C0877E240}"/>
              </a:ext>
            </a:extLst>
          </p:cNvPr>
          <p:cNvSpPr/>
          <p:nvPr/>
        </p:nvSpPr>
        <p:spPr>
          <a:xfrm>
            <a:off x="1547812" y="4500266"/>
            <a:ext cx="661986" cy="10507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C2E8ED7-CA02-A0B3-0989-738E9EF28BFB}"/>
              </a:ext>
            </a:extLst>
          </p:cNvPr>
          <p:cNvSpPr/>
          <p:nvPr/>
        </p:nvSpPr>
        <p:spPr>
          <a:xfrm>
            <a:off x="838200" y="3876675"/>
            <a:ext cx="390525" cy="9048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DA469D3-BC61-A1BA-A2EB-B2E7780F6F63}"/>
              </a:ext>
            </a:extLst>
          </p:cNvPr>
          <p:cNvSpPr/>
          <p:nvPr/>
        </p:nvSpPr>
        <p:spPr>
          <a:xfrm>
            <a:off x="838199" y="4188323"/>
            <a:ext cx="390525" cy="9048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44088D3-CDBF-BCDB-0618-1DE40B5244B3}"/>
              </a:ext>
            </a:extLst>
          </p:cNvPr>
          <p:cNvSpPr/>
          <p:nvPr/>
        </p:nvSpPr>
        <p:spPr>
          <a:xfrm>
            <a:off x="825198" y="4514850"/>
            <a:ext cx="390525" cy="9048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91865BA-57C5-A277-27C2-D38B3A2102A7}"/>
              </a:ext>
            </a:extLst>
          </p:cNvPr>
          <p:cNvSpPr/>
          <p:nvPr/>
        </p:nvSpPr>
        <p:spPr>
          <a:xfrm>
            <a:off x="838198" y="3702991"/>
            <a:ext cx="390525" cy="90488"/>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EEEE179-801D-860A-B8CB-7C5F9B7AAC2A}"/>
              </a:ext>
            </a:extLst>
          </p:cNvPr>
          <p:cNvSpPr/>
          <p:nvPr/>
        </p:nvSpPr>
        <p:spPr>
          <a:xfrm>
            <a:off x="838200" y="4043067"/>
            <a:ext cx="390525" cy="90488"/>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087DDE3D-7585-AD55-45A1-1E48A492C9FB}"/>
              </a:ext>
            </a:extLst>
          </p:cNvPr>
          <p:cNvSpPr/>
          <p:nvPr/>
        </p:nvSpPr>
        <p:spPr>
          <a:xfrm>
            <a:off x="838200" y="4359330"/>
            <a:ext cx="390525" cy="90488"/>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9734D63D-73A7-1AF6-3FCB-642B8783BC0C}"/>
              </a:ext>
            </a:extLst>
          </p:cNvPr>
          <p:cNvSpPr/>
          <p:nvPr/>
        </p:nvSpPr>
        <p:spPr>
          <a:xfrm>
            <a:off x="5807122" y="3505586"/>
            <a:ext cx="657368" cy="20916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249AB4B4-7338-16D4-BC8D-603F99B41097}"/>
              </a:ext>
            </a:extLst>
          </p:cNvPr>
          <p:cNvSpPr/>
          <p:nvPr/>
        </p:nvSpPr>
        <p:spPr>
          <a:xfrm>
            <a:off x="6464490" y="3507861"/>
            <a:ext cx="593676" cy="20916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DF8753A-AD5A-708A-5B91-D03C8E6754E3}"/>
              </a:ext>
            </a:extLst>
          </p:cNvPr>
          <p:cNvSpPr/>
          <p:nvPr/>
        </p:nvSpPr>
        <p:spPr>
          <a:xfrm>
            <a:off x="7058166" y="3507861"/>
            <a:ext cx="727881" cy="20916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E8D4E04D-90E8-DA14-32EA-5D2A8834813E}"/>
              </a:ext>
            </a:extLst>
          </p:cNvPr>
          <p:cNvSpPr/>
          <p:nvPr/>
        </p:nvSpPr>
        <p:spPr>
          <a:xfrm>
            <a:off x="8595772" y="3505586"/>
            <a:ext cx="2349731" cy="20916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40576E03-3D67-539B-1401-E03DCACF4361}"/>
              </a:ext>
            </a:extLst>
          </p:cNvPr>
          <p:cNvSpPr/>
          <p:nvPr/>
        </p:nvSpPr>
        <p:spPr>
          <a:xfrm>
            <a:off x="11660777" y="2544746"/>
            <a:ext cx="217714" cy="189745"/>
          </a:xfrm>
          <a:prstGeom prst="rect">
            <a:avLst/>
          </a:prstGeom>
          <a:solidFill>
            <a:srgbClr val="012169"/>
          </a:solidFill>
          <a:ln>
            <a:solidFill>
              <a:srgbClr val="0121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a:extLst>
              <a:ext uri="{FF2B5EF4-FFF2-40B4-BE49-F238E27FC236}">
                <a16:creationId xmlns:a16="http://schemas.microsoft.com/office/drawing/2014/main" id="{54F53297-7E3A-FC90-9CAB-F04FAD247B5A}"/>
              </a:ext>
            </a:extLst>
          </p:cNvPr>
          <p:cNvPicPr>
            <a:picLocks noChangeAspect="1"/>
          </p:cNvPicPr>
          <p:nvPr/>
        </p:nvPicPr>
        <p:blipFill>
          <a:blip r:embed="rId6"/>
          <a:stretch>
            <a:fillRect/>
          </a:stretch>
        </p:blipFill>
        <p:spPr>
          <a:xfrm>
            <a:off x="0" y="6353232"/>
            <a:ext cx="1894114" cy="504768"/>
          </a:xfrm>
          <a:prstGeom prst="rect">
            <a:avLst/>
          </a:prstGeom>
        </p:spPr>
      </p:pic>
      <p:pic>
        <p:nvPicPr>
          <p:cNvPr id="36" name="Audio 35">
            <a:hlinkClick r:id="" action="ppaction://media"/>
            <a:extLst>
              <a:ext uri="{FF2B5EF4-FFF2-40B4-BE49-F238E27FC236}">
                <a16:creationId xmlns:a16="http://schemas.microsoft.com/office/drawing/2014/main" id="{FAB19759-3978-605F-8E7C-8D61F2A5C871}"/>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37177592"/>
      </p:ext>
    </p:extLst>
  </p:cSld>
  <p:clrMapOvr>
    <a:masterClrMapping/>
  </p:clrMapOvr>
  <mc:AlternateContent xmlns:mc="http://schemas.openxmlformats.org/markup-compatibility/2006">
    <mc:Choice xmlns:p14="http://schemas.microsoft.com/office/powerpoint/2010/main" Requires="p14">
      <p:transition spd="slow" p14:dur="2000" advTm="44681"/>
    </mc:Choice>
    <mc:Fallback>
      <p:transition spd="slow" advTm="446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6"/>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65137-1DA7-8C43-AD97-247781793B92}"/>
              </a:ext>
            </a:extLst>
          </p:cNvPr>
          <p:cNvSpPr>
            <a:spLocks noGrp="1"/>
          </p:cNvSpPr>
          <p:nvPr>
            <p:ph type="title"/>
          </p:nvPr>
        </p:nvSpPr>
        <p:spPr>
          <a:xfrm>
            <a:off x="800100" y="3950348"/>
            <a:ext cx="11209682" cy="775564"/>
          </a:xfrm>
        </p:spPr>
        <p:txBody>
          <a:bodyPr/>
          <a:lstStyle/>
          <a:p>
            <a:r>
              <a:rPr lang="en-US" dirty="0"/>
              <a:t>Data</a:t>
            </a:r>
            <a:r>
              <a:rPr lang="en-US" dirty="0">
                <a:solidFill>
                  <a:schemeClr val="bg1"/>
                </a:solidFill>
              </a:rPr>
              <a:t> Validation &amp; Acceptance</a:t>
            </a:r>
          </a:p>
        </p:txBody>
      </p:sp>
      <p:sp>
        <p:nvSpPr>
          <p:cNvPr id="3" name="Text Placeholder 2">
            <a:extLst>
              <a:ext uri="{FF2B5EF4-FFF2-40B4-BE49-F238E27FC236}">
                <a16:creationId xmlns:a16="http://schemas.microsoft.com/office/drawing/2014/main" id="{5179E2A7-000D-BD44-A99F-D6FFEBDD13CB}"/>
              </a:ext>
            </a:extLst>
          </p:cNvPr>
          <p:cNvSpPr>
            <a:spLocks noGrp="1"/>
          </p:cNvSpPr>
          <p:nvPr>
            <p:ph type="body" sz="quarter" idx="11"/>
          </p:nvPr>
        </p:nvSpPr>
        <p:spPr/>
        <p:txBody>
          <a:bodyPr/>
          <a:lstStyle/>
          <a:p>
            <a:r>
              <a:rPr lang="en-US" dirty="0">
                <a:solidFill>
                  <a:schemeClr val="bg1">
                    <a:alpha val="60000"/>
                  </a:schemeClr>
                </a:solidFill>
              </a:rPr>
              <a:t>SECTION #5</a:t>
            </a:r>
          </a:p>
        </p:txBody>
      </p:sp>
      <p:sp>
        <p:nvSpPr>
          <p:cNvPr id="5" name="Text Placeholder 4">
            <a:extLst>
              <a:ext uri="{FF2B5EF4-FFF2-40B4-BE49-F238E27FC236}">
                <a16:creationId xmlns:a16="http://schemas.microsoft.com/office/drawing/2014/main" id="{167B9D85-5D99-6B4F-B5F2-666FF5D0B070}"/>
              </a:ext>
            </a:extLst>
          </p:cNvPr>
          <p:cNvSpPr>
            <a:spLocks noGrp="1"/>
          </p:cNvSpPr>
          <p:nvPr>
            <p:ph type="body" sz="quarter" idx="13"/>
          </p:nvPr>
        </p:nvSpPr>
        <p:spPr/>
        <p:txBody>
          <a:bodyPr/>
          <a:lstStyle/>
          <a:p>
            <a:r>
              <a:rPr lang="en-US" dirty="0"/>
              <a:t>Budget System</a:t>
            </a:r>
            <a:endParaRPr lang="en-US" dirty="0">
              <a:solidFill>
                <a:schemeClr val="bg1">
                  <a:alpha val="60000"/>
                </a:schemeClr>
              </a:solidFill>
            </a:endParaRPr>
          </a:p>
        </p:txBody>
      </p:sp>
      <p:pic>
        <p:nvPicPr>
          <p:cNvPr id="12" name="Picture 11" descr="Icon&#10;&#10;Description automatically generated">
            <a:extLst>
              <a:ext uri="{FF2B5EF4-FFF2-40B4-BE49-F238E27FC236}">
                <a16:creationId xmlns:a16="http://schemas.microsoft.com/office/drawing/2014/main" id="{7DF595EE-EEFA-EF45-9938-95293B58E1AB}"/>
              </a:ext>
            </a:extLst>
          </p:cNvPr>
          <p:cNvPicPr>
            <a:picLocks noChangeAspect="1"/>
          </p:cNvPicPr>
          <p:nvPr/>
        </p:nvPicPr>
        <p:blipFill>
          <a:blip r:embed="rId5"/>
          <a:stretch>
            <a:fillRect/>
          </a:stretch>
        </p:blipFill>
        <p:spPr>
          <a:xfrm>
            <a:off x="7797168" y="803495"/>
            <a:ext cx="4822042" cy="2880494"/>
          </a:xfrm>
          <a:prstGeom prst="rect">
            <a:avLst/>
          </a:prstGeom>
        </p:spPr>
      </p:pic>
      <p:sp>
        <p:nvSpPr>
          <p:cNvPr id="13" name="Slide Number Placeholder 2">
            <a:extLst>
              <a:ext uri="{FF2B5EF4-FFF2-40B4-BE49-F238E27FC236}">
                <a16:creationId xmlns:a16="http://schemas.microsoft.com/office/drawing/2014/main" id="{BC742916-147F-CB43-9E4F-D872D8D6FFD4}"/>
              </a:ext>
            </a:extLst>
          </p:cNvPr>
          <p:cNvSpPr>
            <a:spLocks noGrp="1"/>
          </p:cNvSpPr>
          <p:nvPr>
            <p:ph type="sldNum" sz="quarter" idx="10"/>
          </p:nvPr>
        </p:nvSpPr>
        <p:spPr>
          <a:xfrm>
            <a:off x="9266582" y="6356350"/>
            <a:ext cx="2743200" cy="365125"/>
          </a:xfrm>
        </p:spPr>
        <p:txBody>
          <a:bodyPr/>
          <a:lstStyle>
            <a:lvl1pPr>
              <a:defRPr>
                <a:solidFill>
                  <a:schemeClr val="bg1"/>
                </a:solidFill>
              </a:defRPr>
            </a:lvl1pPr>
          </a:lstStyle>
          <a:p>
            <a:fld id="{48CB8F98-32D9-9E4F-BAC9-49610775ED25}" type="slidenum">
              <a:rPr lang="en-US" smtClean="0"/>
              <a:pPr/>
              <a:t>16</a:t>
            </a:fld>
            <a:endParaRPr lang="en-US" dirty="0"/>
          </a:p>
        </p:txBody>
      </p:sp>
      <p:pic>
        <p:nvPicPr>
          <p:cNvPr id="4" name="Picture 3">
            <a:extLst>
              <a:ext uri="{FF2B5EF4-FFF2-40B4-BE49-F238E27FC236}">
                <a16:creationId xmlns:a16="http://schemas.microsoft.com/office/drawing/2014/main" id="{54F53297-7E3A-FC90-9CAB-F04FAD247B5A}"/>
              </a:ext>
            </a:extLst>
          </p:cNvPr>
          <p:cNvPicPr>
            <a:picLocks noChangeAspect="1"/>
          </p:cNvPicPr>
          <p:nvPr/>
        </p:nvPicPr>
        <p:blipFill>
          <a:blip r:embed="rId6"/>
          <a:stretch>
            <a:fillRect/>
          </a:stretch>
        </p:blipFill>
        <p:spPr>
          <a:xfrm>
            <a:off x="0" y="6353232"/>
            <a:ext cx="1894114" cy="504768"/>
          </a:xfrm>
          <a:prstGeom prst="rect">
            <a:avLst/>
          </a:prstGeom>
        </p:spPr>
      </p:pic>
      <p:pic>
        <p:nvPicPr>
          <p:cNvPr id="11" name="Audio 10">
            <a:hlinkClick r:id="" action="ppaction://media"/>
            <a:extLst>
              <a:ext uri="{FF2B5EF4-FFF2-40B4-BE49-F238E27FC236}">
                <a16:creationId xmlns:a16="http://schemas.microsoft.com/office/drawing/2014/main" id="{B5AFBA94-D9F9-17A4-775D-78B601D0BA7C}"/>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634062482"/>
      </p:ext>
    </p:extLst>
  </p:cSld>
  <p:clrMapOvr>
    <a:masterClrMapping/>
  </p:clrMapOvr>
  <mc:AlternateContent xmlns:mc="http://schemas.openxmlformats.org/markup-compatibility/2006">
    <mc:Choice xmlns:p14="http://schemas.microsoft.com/office/powerpoint/2010/main" Requires="p14">
      <p:transition spd="slow" p14:dur="2000" advTm="8749"/>
    </mc:Choice>
    <mc:Fallback>
      <p:transition spd="slow" advTm="87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7D96A-54AA-05F5-289B-D4578941AFC9}"/>
              </a:ext>
            </a:extLst>
          </p:cNvPr>
          <p:cNvSpPr>
            <a:spLocks noGrp="1"/>
          </p:cNvSpPr>
          <p:nvPr>
            <p:ph type="title"/>
          </p:nvPr>
        </p:nvSpPr>
        <p:spPr/>
        <p:txBody>
          <a:bodyPr/>
          <a:lstStyle/>
          <a:p>
            <a:r>
              <a:rPr lang="en-US" dirty="0"/>
              <a:t>For File Validation &amp; Acceptance</a:t>
            </a:r>
          </a:p>
        </p:txBody>
      </p:sp>
      <p:sp>
        <p:nvSpPr>
          <p:cNvPr id="3" name="Content Placeholder 2">
            <a:extLst>
              <a:ext uri="{FF2B5EF4-FFF2-40B4-BE49-F238E27FC236}">
                <a16:creationId xmlns:a16="http://schemas.microsoft.com/office/drawing/2014/main" id="{18D378FD-EF99-4B63-802A-CF4AF9138F69}"/>
              </a:ext>
            </a:extLst>
          </p:cNvPr>
          <p:cNvSpPr>
            <a:spLocks noGrp="1"/>
          </p:cNvSpPr>
          <p:nvPr>
            <p:ph idx="1"/>
          </p:nvPr>
        </p:nvSpPr>
        <p:spPr>
          <a:xfrm>
            <a:off x="838200" y="1586139"/>
            <a:ext cx="10515600" cy="4351338"/>
          </a:xfrm>
        </p:spPr>
        <p:txBody>
          <a:bodyPr/>
          <a:lstStyle/>
          <a:p>
            <a:pPr lvl="0"/>
            <a:r>
              <a:rPr lang="en-US" b="0" i="0" dirty="0"/>
              <a:t>Document Template</a:t>
            </a:r>
            <a:endParaRPr lang="en-US" dirty="0"/>
          </a:p>
          <a:p>
            <a:pPr lvl="1"/>
            <a:r>
              <a:rPr lang="en-US" b="0" i="0" dirty="0"/>
              <a:t>System confirms correct template is being utilized using GUID</a:t>
            </a:r>
          </a:p>
          <a:p>
            <a:pPr lvl="0"/>
            <a:r>
              <a:rPr lang="en-US" b="0" i="0" dirty="0"/>
              <a:t>Verify CTDS Permissions</a:t>
            </a:r>
            <a:endParaRPr lang="en-US" dirty="0"/>
          </a:p>
          <a:p>
            <a:pPr lvl="1"/>
            <a:r>
              <a:rPr lang="en-US" b="0" i="0" dirty="0"/>
              <a:t>System verifies site level or district CTDS</a:t>
            </a:r>
            <a:endParaRPr lang="en-US" dirty="0"/>
          </a:p>
          <a:p>
            <a:pPr lvl="0"/>
            <a:r>
              <a:rPr lang="en-US" b="0" i="0" dirty="0"/>
              <a:t>Excel Errors</a:t>
            </a:r>
            <a:endParaRPr lang="en-US" dirty="0"/>
          </a:p>
          <a:p>
            <a:pPr lvl="1"/>
            <a:r>
              <a:rPr lang="en-US" b="0" i="0" dirty="0"/>
              <a:t>Disabled formula</a:t>
            </a:r>
          </a:p>
          <a:p>
            <a:pPr lvl="1"/>
            <a:r>
              <a:rPr lang="en-US" dirty="0"/>
              <a:t>Do NOT </a:t>
            </a:r>
            <a:r>
              <a:rPr lang="en-US" b="0" i="0" dirty="0"/>
              <a:t>add or delete rows/columns</a:t>
            </a:r>
          </a:p>
          <a:p>
            <a:pPr lvl="1"/>
            <a:r>
              <a:rPr lang="en-US" dirty="0"/>
              <a:t>Deleting linked files</a:t>
            </a:r>
          </a:p>
          <a:p>
            <a:pPr lvl="0"/>
            <a:r>
              <a:rPr lang="en-US" b="0" i="0" dirty="0"/>
              <a:t>Data Type</a:t>
            </a:r>
            <a:endParaRPr lang="en-US" dirty="0"/>
          </a:p>
          <a:p>
            <a:pPr lvl="1"/>
            <a:r>
              <a:rPr lang="en-US" b="0" i="0" dirty="0"/>
              <a:t>System verifies CTDS, Text, Date, Numerical</a:t>
            </a:r>
            <a:endParaRPr lang="en-US" dirty="0"/>
          </a:p>
          <a:p>
            <a:endParaRPr lang="en-US" dirty="0"/>
          </a:p>
        </p:txBody>
      </p:sp>
      <p:pic>
        <p:nvPicPr>
          <p:cNvPr id="5" name="Picture 4">
            <a:extLst>
              <a:ext uri="{FF2B5EF4-FFF2-40B4-BE49-F238E27FC236}">
                <a16:creationId xmlns:a16="http://schemas.microsoft.com/office/drawing/2014/main" id="{54F53297-7E3A-FC90-9CAB-F04FAD247B5A}"/>
              </a:ext>
            </a:extLst>
          </p:cNvPr>
          <p:cNvPicPr>
            <a:picLocks noChangeAspect="1"/>
          </p:cNvPicPr>
          <p:nvPr/>
        </p:nvPicPr>
        <p:blipFill>
          <a:blip r:embed="rId5"/>
          <a:stretch>
            <a:fillRect/>
          </a:stretch>
        </p:blipFill>
        <p:spPr>
          <a:xfrm>
            <a:off x="0" y="6353232"/>
            <a:ext cx="1894114" cy="504768"/>
          </a:xfrm>
          <a:prstGeom prst="rect">
            <a:avLst/>
          </a:prstGeom>
        </p:spPr>
      </p:pic>
      <p:pic>
        <p:nvPicPr>
          <p:cNvPr id="23" name="Audio 22">
            <a:hlinkClick r:id="" action="ppaction://media"/>
            <a:extLst>
              <a:ext uri="{FF2B5EF4-FFF2-40B4-BE49-F238E27FC236}">
                <a16:creationId xmlns:a16="http://schemas.microsoft.com/office/drawing/2014/main" id="{4375FB13-AAAA-B7AE-D2F1-AED145BE28C1}"/>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452622564"/>
      </p:ext>
    </p:extLst>
  </p:cSld>
  <p:clrMapOvr>
    <a:masterClrMapping/>
  </p:clrMapOvr>
  <mc:AlternateContent xmlns:mc="http://schemas.openxmlformats.org/markup-compatibility/2006">
    <mc:Choice xmlns:p14="http://schemas.microsoft.com/office/powerpoint/2010/main" Requires="p14">
      <p:transition spd="slow" p14:dur="2000" advTm="119159"/>
    </mc:Choice>
    <mc:Fallback>
      <p:transition spd="slow" advTm="1191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AB92F-8DE2-3125-30AD-8B3A4E7274B2}"/>
              </a:ext>
            </a:extLst>
          </p:cNvPr>
          <p:cNvSpPr>
            <a:spLocks noGrp="1"/>
          </p:cNvSpPr>
          <p:nvPr>
            <p:ph type="title"/>
          </p:nvPr>
        </p:nvSpPr>
        <p:spPr/>
        <p:txBody>
          <a:bodyPr/>
          <a:lstStyle/>
          <a:p>
            <a:r>
              <a:rPr lang="en-US" dirty="0"/>
              <a:t>Next  PowerPoint</a:t>
            </a:r>
          </a:p>
        </p:txBody>
      </p:sp>
      <p:sp>
        <p:nvSpPr>
          <p:cNvPr id="3" name="Content Placeholder 2">
            <a:extLst>
              <a:ext uri="{FF2B5EF4-FFF2-40B4-BE49-F238E27FC236}">
                <a16:creationId xmlns:a16="http://schemas.microsoft.com/office/drawing/2014/main" id="{F652AD7F-E1EF-F307-D575-AADE510B0F74}"/>
              </a:ext>
            </a:extLst>
          </p:cNvPr>
          <p:cNvSpPr>
            <a:spLocks noGrp="1"/>
          </p:cNvSpPr>
          <p:nvPr>
            <p:ph idx="1"/>
          </p:nvPr>
        </p:nvSpPr>
        <p:spPr/>
        <p:txBody>
          <a:bodyPr/>
          <a:lstStyle/>
          <a:p>
            <a:r>
              <a:rPr lang="en-US" dirty="0">
                <a:latin typeface="+mj-lt"/>
                <a:ea typeface="Calibri" panose="020F0502020204030204" pitchFamily="34" charset="0"/>
                <a:cs typeface="Times New Roman" panose="02020603050405020304" pitchFamily="18" charset="0"/>
              </a:rPr>
              <a:t>The</a:t>
            </a:r>
            <a:r>
              <a:rPr lang="en-US" dirty="0">
                <a:effectLst/>
                <a:latin typeface="+mj-lt"/>
                <a:ea typeface="Calibri" panose="020F0502020204030204" pitchFamily="34" charset="0"/>
                <a:cs typeface="Times New Roman" panose="02020603050405020304" pitchFamily="18" charset="0"/>
              </a:rPr>
              <a:t> next video will explain the due dates and submission windows of required documents.</a:t>
            </a:r>
          </a:p>
          <a:p>
            <a:pPr lvl="1"/>
            <a:r>
              <a:rPr lang="en-US" dirty="0">
                <a:latin typeface="+mj-lt"/>
                <a:cs typeface="Times New Roman" panose="02020603050405020304" pitchFamily="18" charset="0"/>
              </a:rPr>
              <a:t>*insert link*</a:t>
            </a:r>
            <a:endParaRPr lang="en-US" dirty="0">
              <a:latin typeface="+mj-lt"/>
            </a:endParaRPr>
          </a:p>
        </p:txBody>
      </p:sp>
      <p:pic>
        <p:nvPicPr>
          <p:cNvPr id="6" name="Picture 5">
            <a:extLst>
              <a:ext uri="{FF2B5EF4-FFF2-40B4-BE49-F238E27FC236}">
                <a16:creationId xmlns:a16="http://schemas.microsoft.com/office/drawing/2014/main" id="{43F7DC75-BC82-43E0-A4B3-E06F27F71CBC}"/>
              </a:ext>
            </a:extLst>
          </p:cNvPr>
          <p:cNvPicPr>
            <a:picLocks noChangeAspect="1"/>
          </p:cNvPicPr>
          <p:nvPr/>
        </p:nvPicPr>
        <p:blipFill>
          <a:blip r:embed="rId4"/>
          <a:stretch>
            <a:fillRect/>
          </a:stretch>
        </p:blipFill>
        <p:spPr>
          <a:xfrm>
            <a:off x="0" y="6353232"/>
            <a:ext cx="1894114" cy="504768"/>
          </a:xfrm>
          <a:prstGeom prst="rect">
            <a:avLst/>
          </a:prstGeom>
        </p:spPr>
      </p:pic>
      <p:pic>
        <p:nvPicPr>
          <p:cNvPr id="25" name="Audio 24">
            <a:hlinkClick r:id="" action="ppaction://media"/>
            <a:extLst>
              <a:ext uri="{FF2B5EF4-FFF2-40B4-BE49-F238E27FC236}">
                <a16:creationId xmlns:a16="http://schemas.microsoft.com/office/drawing/2014/main" id="{83706CD2-1AE6-E82E-A6F2-295C0060D2B8}"/>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038774530"/>
      </p:ext>
    </p:extLst>
  </p:cSld>
  <p:clrMapOvr>
    <a:masterClrMapping/>
  </p:clrMapOvr>
  <mc:AlternateContent xmlns:mc="http://schemas.openxmlformats.org/markup-compatibility/2006">
    <mc:Choice xmlns:p14="http://schemas.microsoft.com/office/powerpoint/2010/main" Requires="p14">
      <p:transition spd="slow" p14:dur="2000" advTm="7433"/>
    </mc:Choice>
    <mc:Fallback>
      <p:transition spd="slow" advTm="74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oogle Shape;134;p19">
            <a:extLst>
              <a:ext uri="{FF2B5EF4-FFF2-40B4-BE49-F238E27FC236}">
                <a16:creationId xmlns:a16="http://schemas.microsoft.com/office/drawing/2014/main" id="{1747E5CE-EE8C-4EF1-854D-7A940CC10138}"/>
              </a:ext>
            </a:extLst>
          </p:cNvPr>
          <p:cNvGrpSpPr/>
          <p:nvPr/>
        </p:nvGrpSpPr>
        <p:grpSpPr>
          <a:xfrm>
            <a:off x="1773971" y="1759534"/>
            <a:ext cx="8393289" cy="4682753"/>
            <a:chOff x="4018" y="38362"/>
            <a:chExt cx="8232773" cy="3695738"/>
          </a:xfrm>
        </p:grpSpPr>
        <p:sp>
          <p:nvSpPr>
            <p:cNvPr id="4" name="Google Shape;135;p19">
              <a:extLst>
                <a:ext uri="{FF2B5EF4-FFF2-40B4-BE49-F238E27FC236}">
                  <a16:creationId xmlns:a16="http://schemas.microsoft.com/office/drawing/2014/main" id="{6E66E2C2-AED6-4EFE-A1C2-FDB1A51208DE}"/>
                </a:ext>
              </a:extLst>
            </p:cNvPr>
            <p:cNvSpPr/>
            <p:nvPr/>
          </p:nvSpPr>
          <p:spPr>
            <a:xfrm>
              <a:off x="4018" y="247500"/>
              <a:ext cx="2055300" cy="257400"/>
            </a:xfrm>
            <a:prstGeom prst="rect">
              <a:avLst/>
            </a:prstGeom>
            <a:noFill/>
            <a:ln>
              <a:noFill/>
            </a:ln>
          </p:spPr>
          <p:txBody>
            <a:bodyPr spcFirstLastPara="1" wrap="square" lIns="91425" tIns="91425" rIns="91425" bIns="91425" anchor="ctr" anchorCtr="0">
              <a:noAutofit/>
            </a:bodyPr>
            <a:lstStyle/>
            <a:p>
              <a:endParaRPr/>
            </a:p>
          </p:txBody>
        </p:sp>
        <p:sp>
          <p:nvSpPr>
            <p:cNvPr id="5" name="Google Shape;136;p19">
              <a:extLst>
                <a:ext uri="{FF2B5EF4-FFF2-40B4-BE49-F238E27FC236}">
                  <a16:creationId xmlns:a16="http://schemas.microsoft.com/office/drawing/2014/main" id="{F20C9FE1-C5C9-4D2A-9F36-E83B783242D8}"/>
                </a:ext>
              </a:extLst>
            </p:cNvPr>
            <p:cNvSpPr txBox="1"/>
            <p:nvPr/>
          </p:nvSpPr>
          <p:spPr>
            <a:xfrm>
              <a:off x="4018" y="247500"/>
              <a:ext cx="2055300" cy="257400"/>
            </a:xfrm>
            <a:prstGeom prst="rect">
              <a:avLst/>
            </a:prstGeom>
            <a:noFill/>
            <a:ln>
              <a:noFill/>
            </a:ln>
          </p:spPr>
          <p:txBody>
            <a:bodyPr spcFirstLastPara="1" wrap="square" lIns="92450" tIns="33000" rIns="92450" bIns="33000" anchor="ctr" anchorCtr="0">
              <a:noAutofit/>
            </a:bodyPr>
            <a:lstStyle/>
            <a:p>
              <a:pPr algn="r">
                <a:lnSpc>
                  <a:spcPct val="90000"/>
                </a:lnSpc>
                <a:buClr>
                  <a:schemeClr val="dk1"/>
                </a:buClr>
                <a:buSzPts val="1300"/>
              </a:pPr>
              <a:r>
                <a:rPr lang="en-US" dirty="0">
                  <a:solidFill>
                    <a:schemeClr val="dk1"/>
                  </a:solidFill>
                  <a:latin typeface="+mj-lt"/>
                  <a:ea typeface="Libre Franklin Medium"/>
                  <a:cs typeface="Libre Franklin Medium"/>
                  <a:sym typeface="Libre Franklin Medium"/>
                </a:rPr>
                <a:t>School Finance</a:t>
              </a:r>
              <a:endParaRPr dirty="0">
                <a:solidFill>
                  <a:schemeClr val="dk1"/>
                </a:solidFill>
                <a:latin typeface="+mj-lt"/>
                <a:ea typeface="Libre Franklin Medium"/>
                <a:cs typeface="Libre Franklin Medium"/>
                <a:sym typeface="Libre Franklin Medium"/>
              </a:endParaRPr>
            </a:p>
          </p:txBody>
        </p:sp>
        <p:sp>
          <p:nvSpPr>
            <p:cNvPr id="6" name="Google Shape;137;p19">
              <a:extLst>
                <a:ext uri="{FF2B5EF4-FFF2-40B4-BE49-F238E27FC236}">
                  <a16:creationId xmlns:a16="http://schemas.microsoft.com/office/drawing/2014/main" id="{55AE398C-2221-4109-A96F-A91DA6AA0912}"/>
                </a:ext>
              </a:extLst>
            </p:cNvPr>
            <p:cNvSpPr/>
            <p:nvPr/>
          </p:nvSpPr>
          <p:spPr>
            <a:xfrm>
              <a:off x="2059409" y="38362"/>
              <a:ext cx="411000" cy="675600"/>
            </a:xfrm>
            <a:prstGeom prst="leftBrace">
              <a:avLst>
                <a:gd name="adj1" fmla="val 35000"/>
                <a:gd name="adj2" fmla="val 50000"/>
              </a:avLst>
            </a:prstGeom>
            <a:no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7" name="Google Shape;138;p19">
              <a:extLst>
                <a:ext uri="{FF2B5EF4-FFF2-40B4-BE49-F238E27FC236}">
                  <a16:creationId xmlns:a16="http://schemas.microsoft.com/office/drawing/2014/main" id="{8537FE8A-03B7-4EBE-B7DA-4D42593CB868}"/>
                </a:ext>
              </a:extLst>
            </p:cNvPr>
            <p:cNvSpPr/>
            <p:nvPr/>
          </p:nvSpPr>
          <p:spPr>
            <a:xfrm>
              <a:off x="2634918" y="38362"/>
              <a:ext cx="5590800" cy="675600"/>
            </a:xfrm>
            <a:prstGeom prst="rect">
              <a:avLst/>
            </a:prstGeom>
            <a:solidFill>
              <a:srgbClr val="BF504D"/>
            </a:solidFill>
            <a:ln>
              <a:noFill/>
            </a:ln>
          </p:spPr>
          <p:txBody>
            <a:bodyPr spcFirstLastPara="1" wrap="square" lIns="91425" tIns="91425" rIns="91425" bIns="91425" anchor="ctr" anchorCtr="0">
              <a:noAutofit/>
            </a:bodyPr>
            <a:lstStyle/>
            <a:p>
              <a:endParaRPr/>
            </a:p>
          </p:txBody>
        </p:sp>
        <p:sp>
          <p:nvSpPr>
            <p:cNvPr id="8" name="Google Shape;139;p19">
              <a:extLst>
                <a:ext uri="{FF2B5EF4-FFF2-40B4-BE49-F238E27FC236}">
                  <a16:creationId xmlns:a16="http://schemas.microsoft.com/office/drawing/2014/main" id="{1E8D6470-8272-4B74-82DB-9A504CCFD3F2}"/>
                </a:ext>
              </a:extLst>
            </p:cNvPr>
            <p:cNvSpPr txBox="1"/>
            <p:nvPr/>
          </p:nvSpPr>
          <p:spPr>
            <a:xfrm>
              <a:off x="2634918" y="38362"/>
              <a:ext cx="5590800" cy="675600"/>
            </a:xfrm>
            <a:prstGeom prst="rect">
              <a:avLst/>
            </a:prstGeom>
            <a:solidFill>
              <a:srgbClr val="C9DAF8"/>
            </a:solidFill>
            <a:ln>
              <a:noFill/>
            </a:ln>
          </p:spPr>
          <p:txBody>
            <a:bodyPr spcFirstLastPara="1" wrap="square" lIns="49525" tIns="49525" rIns="49525" bIns="49525" anchor="ctr" anchorCtr="0">
              <a:noAutofit/>
            </a:bodyPr>
            <a:lstStyle/>
            <a:p>
              <a:pPr marL="114300" lvl="1" indent="-114300">
                <a:lnSpc>
                  <a:spcPct val="90000"/>
                </a:lnSpc>
                <a:buSzPts val="1300"/>
                <a:buFont typeface="Libre Franklin Medium"/>
                <a:buChar char="•"/>
              </a:pPr>
              <a:r>
                <a:rPr lang="en-US" sz="1600" dirty="0">
                  <a:latin typeface="+mj-lt"/>
                  <a:ea typeface="Libre Franklin Medium"/>
                  <a:cs typeface="Libre Franklin Medium"/>
                  <a:sym typeface="Libre Franklin Medium"/>
                </a:rPr>
                <a:t>(602) 542-5695</a:t>
              </a:r>
              <a:endParaRPr sz="1600" dirty="0">
                <a:latin typeface="+mj-lt"/>
              </a:endParaRPr>
            </a:p>
            <a:p>
              <a:pPr marL="114300" lvl="1" indent="-114300">
                <a:lnSpc>
                  <a:spcPct val="90000"/>
                </a:lnSpc>
                <a:spcBef>
                  <a:spcPts val="195"/>
                </a:spcBef>
                <a:buSzPts val="1300"/>
                <a:buFont typeface="Libre Franklin Medium"/>
                <a:buChar char="•"/>
              </a:pPr>
              <a:r>
                <a:rPr lang="en-US" sz="1600" u="sng" dirty="0">
                  <a:solidFill>
                    <a:srgbClr val="002060"/>
                  </a:solidFill>
                  <a:latin typeface="+mj-lt"/>
                  <a:ea typeface="Libre Franklin Medium"/>
                  <a:cs typeface="Libre Franklin Medium"/>
                  <a:sym typeface="Libre Franklin Medium"/>
                  <a:hlinkClick r:id="rId3">
                    <a:extLst>
                      <a:ext uri="{A12FA001-AC4F-418D-AE19-62706E023703}">
                        <ahyp:hlinkClr xmlns:ahyp="http://schemas.microsoft.com/office/drawing/2018/hyperlinkcolor" val="tx"/>
                      </a:ext>
                    </a:extLst>
                  </a:hlinkClick>
                </a:rPr>
                <a:t>SchoolFinance@azed.gov</a:t>
              </a:r>
              <a:endParaRPr sz="1600" u="sng" dirty="0">
                <a:solidFill>
                  <a:srgbClr val="002060"/>
                </a:solidFill>
                <a:latin typeface="+mj-lt"/>
                <a:ea typeface="Libre Franklin Medium"/>
                <a:cs typeface="Libre Franklin Medium"/>
                <a:sym typeface="Libre Franklin Medium"/>
                <a:hlinkClick r:id="rId4">
                  <a:extLst>
                    <a:ext uri="{A12FA001-AC4F-418D-AE19-62706E023703}">
                      <ahyp:hlinkClr xmlns:ahyp="http://schemas.microsoft.com/office/drawing/2018/hyperlinkcolor" val="tx"/>
                    </a:ext>
                  </a:extLst>
                </a:hlinkClick>
              </a:endParaRPr>
            </a:p>
            <a:p>
              <a:pPr marL="114300" lvl="1" indent="-114300">
                <a:lnSpc>
                  <a:spcPct val="90000"/>
                </a:lnSpc>
                <a:spcBef>
                  <a:spcPts val="195"/>
                </a:spcBef>
                <a:buSzPts val="1300"/>
                <a:buFont typeface="Libre Franklin Medium"/>
                <a:buChar char="•"/>
              </a:pPr>
              <a:r>
                <a:rPr lang="en-US" sz="1600" u="sng" dirty="0">
                  <a:solidFill>
                    <a:srgbClr val="002060"/>
                  </a:solidFill>
                  <a:latin typeface="+mj-lt"/>
                  <a:ea typeface="Libre Franklin Medium"/>
                  <a:cs typeface="Libre Franklin Medium"/>
                  <a:sym typeface="Libre Franklin Medium"/>
                  <a:hlinkClick r:id="rId4">
                    <a:extLst>
                      <a:ext uri="{A12FA001-AC4F-418D-AE19-62706E023703}">
                        <ahyp:hlinkClr xmlns:ahyp="http://schemas.microsoft.com/office/drawing/2018/hyperlinkcolor" val="tx"/>
                      </a:ext>
                    </a:extLst>
                  </a:hlinkClick>
                </a:rPr>
                <a:t>http://www.azed.gov/finance/</a:t>
              </a:r>
              <a:endParaRPr sz="1600" dirty="0">
                <a:solidFill>
                  <a:srgbClr val="002060"/>
                </a:solidFill>
                <a:latin typeface="+mj-lt"/>
                <a:ea typeface="Libre Franklin Medium"/>
                <a:cs typeface="Libre Franklin Medium"/>
                <a:sym typeface="Libre Franklin Medium"/>
              </a:endParaRPr>
            </a:p>
          </p:txBody>
        </p:sp>
        <p:sp>
          <p:nvSpPr>
            <p:cNvPr id="9" name="Google Shape;140;p19">
              <a:extLst>
                <a:ext uri="{FF2B5EF4-FFF2-40B4-BE49-F238E27FC236}">
                  <a16:creationId xmlns:a16="http://schemas.microsoft.com/office/drawing/2014/main" id="{2F8BB370-E085-45BC-9405-4DC214983A21}"/>
                </a:ext>
              </a:extLst>
            </p:cNvPr>
            <p:cNvSpPr/>
            <p:nvPr/>
          </p:nvSpPr>
          <p:spPr>
            <a:xfrm>
              <a:off x="4018" y="1259549"/>
              <a:ext cx="2055300" cy="257400"/>
            </a:xfrm>
            <a:prstGeom prst="rect">
              <a:avLst/>
            </a:prstGeom>
            <a:noFill/>
            <a:ln>
              <a:noFill/>
            </a:ln>
          </p:spPr>
          <p:txBody>
            <a:bodyPr spcFirstLastPara="1" wrap="square" lIns="91425" tIns="91425" rIns="91425" bIns="91425" anchor="ctr" anchorCtr="0">
              <a:noAutofit/>
            </a:bodyPr>
            <a:lstStyle/>
            <a:p>
              <a:endParaRPr/>
            </a:p>
          </p:txBody>
        </p:sp>
        <p:sp>
          <p:nvSpPr>
            <p:cNvPr id="14" name="Google Shape;145;p19">
              <a:extLst>
                <a:ext uri="{FF2B5EF4-FFF2-40B4-BE49-F238E27FC236}">
                  <a16:creationId xmlns:a16="http://schemas.microsoft.com/office/drawing/2014/main" id="{1333C8A1-54F8-476D-9280-4615BD22579F}"/>
                </a:ext>
              </a:extLst>
            </p:cNvPr>
            <p:cNvSpPr/>
            <p:nvPr/>
          </p:nvSpPr>
          <p:spPr>
            <a:xfrm>
              <a:off x="4018" y="2464650"/>
              <a:ext cx="2055300" cy="257400"/>
            </a:xfrm>
            <a:prstGeom prst="rect">
              <a:avLst/>
            </a:prstGeom>
            <a:noFill/>
            <a:ln>
              <a:noFill/>
            </a:ln>
          </p:spPr>
          <p:txBody>
            <a:bodyPr spcFirstLastPara="1" wrap="square" lIns="91425" tIns="91425" rIns="91425" bIns="91425" anchor="ctr" anchorCtr="0">
              <a:noAutofit/>
            </a:bodyPr>
            <a:lstStyle/>
            <a:p>
              <a:endParaRPr/>
            </a:p>
          </p:txBody>
        </p:sp>
        <p:sp>
          <p:nvSpPr>
            <p:cNvPr id="15" name="Google Shape;146;p19">
              <a:extLst>
                <a:ext uri="{FF2B5EF4-FFF2-40B4-BE49-F238E27FC236}">
                  <a16:creationId xmlns:a16="http://schemas.microsoft.com/office/drawing/2014/main" id="{944BC2A4-C8DD-4E37-B4FE-996FF5D2064D}"/>
                </a:ext>
              </a:extLst>
            </p:cNvPr>
            <p:cNvSpPr txBox="1"/>
            <p:nvPr/>
          </p:nvSpPr>
          <p:spPr>
            <a:xfrm>
              <a:off x="4018" y="1232870"/>
              <a:ext cx="2055300" cy="257400"/>
            </a:xfrm>
            <a:prstGeom prst="rect">
              <a:avLst/>
            </a:prstGeom>
            <a:noFill/>
            <a:ln>
              <a:noFill/>
            </a:ln>
          </p:spPr>
          <p:txBody>
            <a:bodyPr spcFirstLastPara="1" wrap="square" lIns="92450" tIns="33000" rIns="92450" bIns="33000" anchor="ctr" anchorCtr="0">
              <a:noAutofit/>
            </a:bodyPr>
            <a:lstStyle/>
            <a:p>
              <a:pPr algn="r">
                <a:lnSpc>
                  <a:spcPct val="90000"/>
                </a:lnSpc>
                <a:buClr>
                  <a:schemeClr val="dk1"/>
                </a:buClr>
                <a:buSzPts val="1300"/>
              </a:pPr>
              <a:r>
                <a:rPr lang="en-US" sz="1700" dirty="0">
                  <a:solidFill>
                    <a:schemeClr val="dk1"/>
                  </a:solidFill>
                  <a:latin typeface="+mj-lt"/>
                  <a:ea typeface="Libre Franklin Medium"/>
                  <a:cs typeface="Libre Franklin Medium"/>
                  <a:sym typeface="Libre Franklin Medium"/>
                </a:rPr>
                <a:t>SF Budget Team</a:t>
              </a:r>
            </a:p>
            <a:p>
              <a:pPr algn="r">
                <a:lnSpc>
                  <a:spcPct val="90000"/>
                </a:lnSpc>
                <a:buClr>
                  <a:schemeClr val="dk1"/>
                </a:buClr>
                <a:buSzPts val="1300"/>
              </a:pPr>
              <a:r>
                <a:rPr lang="en-US" sz="1700" dirty="0">
                  <a:solidFill>
                    <a:schemeClr val="dk1"/>
                  </a:solidFill>
                  <a:latin typeface="+mj-lt"/>
                  <a:ea typeface="Libre Franklin Medium"/>
                  <a:cs typeface="Libre Franklin Medium"/>
                  <a:sym typeface="Libre Franklin Medium"/>
                </a:rPr>
                <a:t> Phone Option 2</a:t>
              </a:r>
            </a:p>
          </p:txBody>
        </p:sp>
        <p:sp>
          <p:nvSpPr>
            <p:cNvPr id="16" name="Google Shape;147;p19">
              <a:extLst>
                <a:ext uri="{FF2B5EF4-FFF2-40B4-BE49-F238E27FC236}">
                  <a16:creationId xmlns:a16="http://schemas.microsoft.com/office/drawing/2014/main" id="{E7240C8A-0CAF-4BA7-BC12-766748F119F6}"/>
                </a:ext>
              </a:extLst>
            </p:cNvPr>
            <p:cNvSpPr/>
            <p:nvPr/>
          </p:nvSpPr>
          <p:spPr>
            <a:xfrm>
              <a:off x="2059318" y="847175"/>
              <a:ext cx="411000" cy="1061700"/>
            </a:xfrm>
            <a:prstGeom prst="leftBrace">
              <a:avLst>
                <a:gd name="adj1" fmla="val 35000"/>
                <a:gd name="adj2" fmla="val 50000"/>
              </a:avLst>
            </a:prstGeom>
            <a:no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8" name="Google Shape;149;p19">
              <a:extLst>
                <a:ext uri="{FF2B5EF4-FFF2-40B4-BE49-F238E27FC236}">
                  <a16:creationId xmlns:a16="http://schemas.microsoft.com/office/drawing/2014/main" id="{61D94E32-721E-4129-BF54-A85724E26B16}"/>
                </a:ext>
              </a:extLst>
            </p:cNvPr>
            <p:cNvSpPr txBox="1"/>
            <p:nvPr/>
          </p:nvSpPr>
          <p:spPr>
            <a:xfrm>
              <a:off x="2645991" y="857361"/>
              <a:ext cx="5590800" cy="1061700"/>
            </a:xfrm>
            <a:prstGeom prst="rect">
              <a:avLst/>
            </a:prstGeom>
            <a:solidFill>
              <a:srgbClr val="C9DAF8"/>
            </a:solidFill>
            <a:ln>
              <a:noFill/>
            </a:ln>
          </p:spPr>
          <p:txBody>
            <a:bodyPr spcFirstLastPara="1" wrap="square" lIns="49525" tIns="49525" rIns="49525" bIns="49525" anchor="ctr" anchorCtr="0">
              <a:noAutofit/>
            </a:bodyPr>
            <a:lstStyle/>
            <a:p>
              <a:pPr marL="114300" lvl="1" indent="-114300">
                <a:lnSpc>
                  <a:spcPct val="90000"/>
                </a:lnSpc>
                <a:buSzPts val="1300"/>
                <a:buFont typeface="Libre Franklin Medium"/>
                <a:buChar char="•"/>
              </a:pPr>
              <a:r>
                <a:rPr lang="en-US" sz="1600" u="sng" dirty="0">
                  <a:solidFill>
                    <a:srgbClr val="002060"/>
                  </a:solidFill>
                  <a:latin typeface="+mj-lt"/>
                  <a:ea typeface="Libre Franklin Medium"/>
                  <a:cs typeface="Libre Franklin Medium"/>
                  <a:sym typeface="Libre Franklin Medium"/>
                  <a:hlinkClick r:id="rId5">
                    <a:extLst>
                      <a:ext uri="{A12FA001-AC4F-418D-AE19-62706E023703}">
                        <ahyp:hlinkClr xmlns:ahyp="http://schemas.microsoft.com/office/drawing/2018/hyperlinkcolor" val="tx"/>
                      </a:ext>
                    </a:extLst>
                  </a:hlinkClick>
                </a:rPr>
                <a:t>SFBudgetTeam@azed.gov</a:t>
              </a:r>
              <a:endParaRPr lang="en-US" sz="1600" dirty="0">
                <a:solidFill>
                  <a:srgbClr val="002060"/>
                </a:solidFill>
                <a:latin typeface="+mj-lt"/>
                <a:ea typeface="Libre Franklin Medium"/>
                <a:cs typeface="Libre Franklin Medium"/>
                <a:sym typeface="Libre Franklin Medium"/>
              </a:endParaRPr>
            </a:p>
            <a:p>
              <a:pPr marL="571500" lvl="2" indent="-114300">
                <a:lnSpc>
                  <a:spcPct val="90000"/>
                </a:lnSpc>
                <a:spcBef>
                  <a:spcPts val="195"/>
                </a:spcBef>
                <a:buSzPts val="1300"/>
                <a:buFont typeface="Libre Franklin Medium"/>
                <a:buChar char="•"/>
              </a:pPr>
              <a:r>
                <a:rPr lang="en-US" sz="1600" dirty="0">
                  <a:latin typeface="+mj-lt"/>
                  <a:ea typeface="Libre Franklin Medium"/>
                  <a:cs typeface="Libre Franklin Medium"/>
                  <a:sym typeface="Libre Franklin Medium"/>
                </a:rPr>
                <a:t>Expenditure Budgets </a:t>
              </a:r>
              <a:endParaRPr lang="en-US" sz="1600" dirty="0">
                <a:latin typeface="+mj-lt"/>
              </a:endParaRPr>
            </a:p>
            <a:p>
              <a:pPr marL="571500" lvl="2" indent="-114300">
                <a:lnSpc>
                  <a:spcPct val="90000"/>
                </a:lnSpc>
                <a:spcBef>
                  <a:spcPts val="195"/>
                </a:spcBef>
                <a:buSzPts val="1300"/>
                <a:buFont typeface="Libre Franklin Medium"/>
                <a:buChar char="•"/>
              </a:pPr>
              <a:r>
                <a:rPr lang="en-US" sz="1600" dirty="0">
                  <a:latin typeface="+mj-lt"/>
                  <a:ea typeface="Libre Franklin Medium"/>
                  <a:cs typeface="Libre Franklin Medium"/>
                  <a:sym typeface="Libre Franklin Medium"/>
                </a:rPr>
                <a:t>Annual Financial Reports </a:t>
              </a:r>
              <a:endParaRPr lang="en-US" sz="1600" dirty="0">
                <a:latin typeface="+mj-lt"/>
              </a:endParaRPr>
            </a:p>
            <a:p>
              <a:pPr marL="571500" lvl="2" indent="-114300">
                <a:lnSpc>
                  <a:spcPct val="90000"/>
                </a:lnSpc>
                <a:spcBef>
                  <a:spcPts val="195"/>
                </a:spcBef>
                <a:buSzPts val="1300"/>
                <a:buFont typeface="Libre Franklin Medium"/>
                <a:buChar char="•"/>
              </a:pPr>
              <a:r>
                <a:rPr lang="en-US" sz="1600" dirty="0">
                  <a:latin typeface="+mj-lt"/>
                  <a:ea typeface="Libre Franklin Medium"/>
                  <a:cs typeface="Libre Franklin Medium"/>
                  <a:sym typeface="Libre Franklin Medium"/>
                </a:rPr>
                <a:t>BUDG25, BUDG75, BUDGAGD</a:t>
              </a:r>
              <a:endParaRPr lang="en-US" sz="1600" dirty="0">
                <a:latin typeface="+mj-lt"/>
              </a:endParaRPr>
            </a:p>
          </p:txBody>
        </p:sp>
        <p:sp>
          <p:nvSpPr>
            <p:cNvPr id="19" name="Google Shape;150;p19">
              <a:extLst>
                <a:ext uri="{FF2B5EF4-FFF2-40B4-BE49-F238E27FC236}">
                  <a16:creationId xmlns:a16="http://schemas.microsoft.com/office/drawing/2014/main" id="{1302022A-075C-44E5-81D8-DBC401D35CC3}"/>
                </a:ext>
              </a:extLst>
            </p:cNvPr>
            <p:cNvSpPr/>
            <p:nvPr/>
          </p:nvSpPr>
          <p:spPr>
            <a:xfrm>
              <a:off x="4018" y="3476700"/>
              <a:ext cx="2055300" cy="257400"/>
            </a:xfrm>
            <a:prstGeom prst="rect">
              <a:avLst/>
            </a:prstGeom>
            <a:noFill/>
            <a:ln>
              <a:noFill/>
            </a:ln>
          </p:spPr>
          <p:txBody>
            <a:bodyPr spcFirstLastPara="1" wrap="square" lIns="91425" tIns="91425" rIns="91425" bIns="91425" anchor="ctr" anchorCtr="0">
              <a:noAutofit/>
            </a:bodyPr>
            <a:lstStyle/>
            <a:p>
              <a:endParaRPr/>
            </a:p>
          </p:txBody>
        </p:sp>
      </p:grpSp>
      <p:sp>
        <p:nvSpPr>
          <p:cNvPr id="24" name="TextBox 23">
            <a:extLst>
              <a:ext uri="{FF2B5EF4-FFF2-40B4-BE49-F238E27FC236}">
                <a16:creationId xmlns:a16="http://schemas.microsoft.com/office/drawing/2014/main" id="{E42A2E63-0F91-4E5E-B8CB-515DB36358D1}"/>
              </a:ext>
            </a:extLst>
          </p:cNvPr>
          <p:cNvSpPr txBox="1"/>
          <p:nvPr/>
        </p:nvSpPr>
        <p:spPr>
          <a:xfrm>
            <a:off x="3048000" y="189347"/>
            <a:ext cx="6096000" cy="646331"/>
          </a:xfrm>
          <a:prstGeom prst="rect">
            <a:avLst/>
          </a:prstGeom>
          <a:noFill/>
        </p:spPr>
        <p:txBody>
          <a:bodyPr wrap="square">
            <a:spAutoFit/>
          </a:bodyPr>
          <a:lstStyle/>
          <a:p>
            <a:pPr algn="ctr"/>
            <a:r>
              <a:rPr lang="en-US" sz="3600" dirty="0">
                <a:latin typeface="+mj-lt"/>
              </a:rPr>
              <a:t>STAY CONNECTED</a:t>
            </a:r>
          </a:p>
        </p:txBody>
      </p:sp>
      <p:pic>
        <p:nvPicPr>
          <p:cNvPr id="10" name="Picture 9">
            <a:extLst>
              <a:ext uri="{FF2B5EF4-FFF2-40B4-BE49-F238E27FC236}">
                <a16:creationId xmlns:a16="http://schemas.microsoft.com/office/drawing/2014/main" id="{54F53297-7E3A-FC90-9CAB-F04FAD247B5A}"/>
              </a:ext>
            </a:extLst>
          </p:cNvPr>
          <p:cNvPicPr>
            <a:picLocks noChangeAspect="1"/>
          </p:cNvPicPr>
          <p:nvPr/>
        </p:nvPicPr>
        <p:blipFill>
          <a:blip r:embed="rId6"/>
          <a:stretch>
            <a:fillRect/>
          </a:stretch>
        </p:blipFill>
        <p:spPr>
          <a:xfrm>
            <a:off x="0" y="6353232"/>
            <a:ext cx="1894114" cy="504768"/>
          </a:xfrm>
          <a:prstGeom prst="rect">
            <a:avLst/>
          </a:prstGeom>
        </p:spPr>
      </p:pic>
    </p:spTree>
    <p:extLst>
      <p:ext uri="{BB962C8B-B14F-4D97-AF65-F5344CB8AC3E}">
        <p14:creationId xmlns:p14="http://schemas.microsoft.com/office/powerpoint/2010/main" val="3770897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0D1F1-4A59-63CB-25BB-F7A0A95BA9D3}"/>
              </a:ext>
            </a:extLst>
          </p:cNvPr>
          <p:cNvSpPr>
            <a:spLocks noGrp="1"/>
          </p:cNvSpPr>
          <p:nvPr>
            <p:ph type="title"/>
          </p:nvPr>
        </p:nvSpPr>
        <p:spPr/>
        <p:txBody>
          <a:bodyPr/>
          <a:lstStyle/>
          <a:p>
            <a:r>
              <a:rPr lang="en-US" dirty="0"/>
              <a:t>Please Note:</a:t>
            </a:r>
          </a:p>
        </p:txBody>
      </p:sp>
      <p:sp>
        <p:nvSpPr>
          <p:cNvPr id="3" name="Content Placeholder 2">
            <a:extLst>
              <a:ext uri="{FF2B5EF4-FFF2-40B4-BE49-F238E27FC236}">
                <a16:creationId xmlns:a16="http://schemas.microsoft.com/office/drawing/2014/main" id="{E2F0F0A4-93C9-CE29-043F-BCD40A94496D}"/>
              </a:ext>
            </a:extLst>
          </p:cNvPr>
          <p:cNvSpPr>
            <a:spLocks noGrp="1"/>
          </p:cNvSpPr>
          <p:nvPr>
            <p:ph idx="1"/>
          </p:nvPr>
        </p:nvSpPr>
        <p:spPr/>
        <p:txBody>
          <a:bodyPr/>
          <a:lstStyle/>
          <a:p>
            <a:pPr marL="0" indent="0">
              <a:buNone/>
            </a:pPr>
            <a:r>
              <a:rPr lang="en-US" dirty="0"/>
              <a:t>During the creation of this PowerPoint, the name of the application was changed to “Budget System.” The original name was “Finance System.” “Budget System” and “Finance System” will be used interchangeably in text and in audio throughout this presentation.</a:t>
            </a:r>
          </a:p>
        </p:txBody>
      </p:sp>
      <p:pic>
        <p:nvPicPr>
          <p:cNvPr id="6" name="Audio 5">
            <a:hlinkClick r:id="" action="ppaction://media"/>
            <a:extLst>
              <a:ext uri="{FF2B5EF4-FFF2-40B4-BE49-F238E27FC236}">
                <a16:creationId xmlns:a16="http://schemas.microsoft.com/office/drawing/2014/main" id="{6F7FB313-F944-46A6-2877-CEE93AF5494A}"/>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409296595"/>
      </p:ext>
    </p:extLst>
  </p:cSld>
  <p:clrMapOvr>
    <a:masterClrMapping/>
  </p:clrMapOvr>
  <mc:AlternateContent xmlns:mc="http://schemas.openxmlformats.org/markup-compatibility/2006" xmlns:p14="http://schemas.microsoft.com/office/powerpoint/2010/main">
    <mc:Choice Requires="p14">
      <p:transition spd="slow" p14:dur="2000" advTm="17901"/>
    </mc:Choice>
    <mc:Fallback xmlns="">
      <p:transition spd="slow" advTm="179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9643A17-2976-6049-8B3B-1290AF7470DF}"/>
              </a:ext>
            </a:extLst>
          </p:cNvPr>
          <p:cNvSpPr>
            <a:spLocks noGrp="1"/>
          </p:cNvSpPr>
          <p:nvPr>
            <p:ph type="body" sz="quarter" idx="10"/>
          </p:nvPr>
        </p:nvSpPr>
        <p:spPr/>
        <p:txBody>
          <a:bodyPr/>
          <a:lstStyle/>
          <a:p>
            <a:r>
              <a:rPr lang="en-US" dirty="0">
                <a:latin typeface="+mj-lt"/>
              </a:rPr>
              <a:t>Thank You</a:t>
            </a:r>
          </a:p>
        </p:txBody>
      </p:sp>
      <p:pic>
        <p:nvPicPr>
          <p:cNvPr id="2" name="Picture 2">
            <a:extLst>
              <a:ext uri="{FF2B5EF4-FFF2-40B4-BE49-F238E27FC236}">
                <a16:creationId xmlns:a16="http://schemas.microsoft.com/office/drawing/2014/main" id="{A8D267AA-12DE-AF45-430C-F784648A2B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763" y="576942"/>
            <a:ext cx="1524000" cy="152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68889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913EA-137F-46AC-7271-75EED9B80F3B}"/>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D3AE5315-5C03-3E26-73CE-5229EBE8525B}"/>
              </a:ext>
            </a:extLst>
          </p:cNvPr>
          <p:cNvSpPr>
            <a:spLocks noGrp="1"/>
          </p:cNvSpPr>
          <p:nvPr>
            <p:ph idx="1"/>
          </p:nvPr>
        </p:nvSpPr>
        <p:spPr>
          <a:xfrm>
            <a:off x="742507" y="1506648"/>
            <a:ext cx="10515600" cy="4351338"/>
          </a:xfrm>
        </p:spPr>
        <p:txBody>
          <a:bodyPr/>
          <a:lstStyle/>
          <a:p>
            <a:pPr lvl="0"/>
            <a:r>
              <a:rPr lang="en-US" b="0" i="0" dirty="0"/>
              <a:t>Submission Dashboard Overview</a:t>
            </a:r>
          </a:p>
          <a:p>
            <a:pPr lvl="0"/>
            <a:r>
              <a:rPr lang="en-US" b="0" i="0" dirty="0"/>
              <a:t>File Submission Process</a:t>
            </a:r>
            <a:endParaRPr lang="en-US" dirty="0"/>
          </a:p>
          <a:p>
            <a:pPr lvl="0"/>
            <a:r>
              <a:rPr lang="en-US" b="0" i="0" dirty="0"/>
              <a:t>File Submission Status</a:t>
            </a:r>
          </a:p>
          <a:p>
            <a:pPr lvl="0"/>
            <a:r>
              <a:rPr lang="en-US" b="0" i="0" dirty="0"/>
              <a:t>View Log</a:t>
            </a:r>
          </a:p>
          <a:p>
            <a:pPr lvl="0"/>
            <a:r>
              <a:rPr lang="en-US" dirty="0"/>
              <a:t>Data Validation &amp; Acceptance</a:t>
            </a:r>
          </a:p>
        </p:txBody>
      </p:sp>
      <p:pic>
        <p:nvPicPr>
          <p:cNvPr id="5" name="Picture 4">
            <a:extLst>
              <a:ext uri="{FF2B5EF4-FFF2-40B4-BE49-F238E27FC236}">
                <a16:creationId xmlns:a16="http://schemas.microsoft.com/office/drawing/2014/main" id="{54F53297-7E3A-FC90-9CAB-F04FAD247B5A}"/>
              </a:ext>
            </a:extLst>
          </p:cNvPr>
          <p:cNvPicPr>
            <a:picLocks noChangeAspect="1"/>
          </p:cNvPicPr>
          <p:nvPr/>
        </p:nvPicPr>
        <p:blipFill>
          <a:blip r:embed="rId5"/>
          <a:stretch>
            <a:fillRect/>
          </a:stretch>
        </p:blipFill>
        <p:spPr>
          <a:xfrm>
            <a:off x="0" y="6353232"/>
            <a:ext cx="1894114" cy="504768"/>
          </a:xfrm>
          <a:prstGeom prst="rect">
            <a:avLst/>
          </a:prstGeom>
        </p:spPr>
      </p:pic>
      <p:pic>
        <p:nvPicPr>
          <p:cNvPr id="8" name="Audio 7">
            <a:hlinkClick r:id="" action="ppaction://media"/>
            <a:extLst>
              <a:ext uri="{FF2B5EF4-FFF2-40B4-BE49-F238E27FC236}">
                <a16:creationId xmlns:a16="http://schemas.microsoft.com/office/drawing/2014/main" id="{5A8C705F-358D-681B-00B7-AF46AFD3A563}"/>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448936584"/>
      </p:ext>
    </p:extLst>
  </p:cSld>
  <p:clrMapOvr>
    <a:masterClrMapping/>
  </p:clrMapOvr>
  <mc:AlternateContent xmlns:mc="http://schemas.openxmlformats.org/markup-compatibility/2006" xmlns:p14="http://schemas.microsoft.com/office/powerpoint/2010/main">
    <mc:Choice Requires="p14">
      <p:transition spd="slow" p14:dur="2000" advTm="27173"/>
    </mc:Choice>
    <mc:Fallback xmlns="">
      <p:transition spd="slow" advTm="271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65137-1DA7-8C43-AD97-247781793B92}"/>
              </a:ext>
            </a:extLst>
          </p:cNvPr>
          <p:cNvSpPr>
            <a:spLocks noGrp="1"/>
          </p:cNvSpPr>
          <p:nvPr>
            <p:ph type="title"/>
          </p:nvPr>
        </p:nvSpPr>
        <p:spPr/>
        <p:txBody>
          <a:bodyPr/>
          <a:lstStyle/>
          <a:p>
            <a:pPr lvl="0"/>
            <a:r>
              <a:rPr lang="en-US" b="0" i="0" dirty="0"/>
              <a:t>Submission Dashboard</a:t>
            </a:r>
          </a:p>
        </p:txBody>
      </p:sp>
      <p:sp>
        <p:nvSpPr>
          <p:cNvPr id="3" name="Text Placeholder 2">
            <a:extLst>
              <a:ext uri="{FF2B5EF4-FFF2-40B4-BE49-F238E27FC236}">
                <a16:creationId xmlns:a16="http://schemas.microsoft.com/office/drawing/2014/main" id="{5179E2A7-000D-BD44-A99F-D6FFEBDD13CB}"/>
              </a:ext>
            </a:extLst>
          </p:cNvPr>
          <p:cNvSpPr>
            <a:spLocks noGrp="1"/>
          </p:cNvSpPr>
          <p:nvPr>
            <p:ph type="body" sz="quarter" idx="11"/>
          </p:nvPr>
        </p:nvSpPr>
        <p:spPr/>
        <p:txBody>
          <a:bodyPr/>
          <a:lstStyle/>
          <a:p>
            <a:r>
              <a:rPr lang="en-US" dirty="0">
                <a:solidFill>
                  <a:srgbClr val="232B64">
                    <a:alpha val="60000"/>
                  </a:srgbClr>
                </a:solidFill>
              </a:rPr>
              <a:t>SECTION #1</a:t>
            </a:r>
          </a:p>
        </p:txBody>
      </p:sp>
      <p:sp>
        <p:nvSpPr>
          <p:cNvPr id="5" name="Text Placeholder 4">
            <a:extLst>
              <a:ext uri="{FF2B5EF4-FFF2-40B4-BE49-F238E27FC236}">
                <a16:creationId xmlns:a16="http://schemas.microsoft.com/office/drawing/2014/main" id="{167B9D85-5D99-6B4F-B5F2-666FF5D0B070}"/>
              </a:ext>
            </a:extLst>
          </p:cNvPr>
          <p:cNvSpPr>
            <a:spLocks noGrp="1"/>
          </p:cNvSpPr>
          <p:nvPr>
            <p:ph type="body" sz="quarter" idx="13"/>
          </p:nvPr>
        </p:nvSpPr>
        <p:spPr/>
        <p:txBody>
          <a:bodyPr/>
          <a:lstStyle/>
          <a:p>
            <a:r>
              <a:rPr lang="en-US" dirty="0"/>
              <a:t>Budget System</a:t>
            </a:r>
            <a:endParaRPr lang="en-US" dirty="0">
              <a:solidFill>
                <a:schemeClr val="bg1">
                  <a:alpha val="60000"/>
                </a:schemeClr>
              </a:solidFill>
            </a:endParaRPr>
          </a:p>
        </p:txBody>
      </p:sp>
      <p:pic>
        <p:nvPicPr>
          <p:cNvPr id="10" name="Picture 9" descr="A picture containing icon&#10;&#10;Description automatically generated">
            <a:extLst>
              <a:ext uri="{FF2B5EF4-FFF2-40B4-BE49-F238E27FC236}">
                <a16:creationId xmlns:a16="http://schemas.microsoft.com/office/drawing/2014/main" id="{DD4014DA-EA18-6C48-AE50-3A5AD80EE957}"/>
              </a:ext>
            </a:extLst>
          </p:cNvPr>
          <p:cNvPicPr>
            <a:picLocks noChangeAspect="1"/>
          </p:cNvPicPr>
          <p:nvPr/>
        </p:nvPicPr>
        <p:blipFill>
          <a:blip r:embed="rId5"/>
          <a:stretch>
            <a:fillRect/>
          </a:stretch>
        </p:blipFill>
        <p:spPr>
          <a:xfrm>
            <a:off x="8638726" y="431400"/>
            <a:ext cx="3998911" cy="4960398"/>
          </a:xfrm>
          <a:prstGeom prst="rect">
            <a:avLst/>
          </a:prstGeom>
        </p:spPr>
      </p:pic>
      <p:pic>
        <p:nvPicPr>
          <p:cNvPr id="4" name="Picture 3">
            <a:extLst>
              <a:ext uri="{FF2B5EF4-FFF2-40B4-BE49-F238E27FC236}">
                <a16:creationId xmlns:a16="http://schemas.microsoft.com/office/drawing/2014/main" id="{54F53297-7E3A-FC90-9CAB-F04FAD247B5A}"/>
              </a:ext>
            </a:extLst>
          </p:cNvPr>
          <p:cNvPicPr>
            <a:picLocks noChangeAspect="1"/>
          </p:cNvPicPr>
          <p:nvPr/>
        </p:nvPicPr>
        <p:blipFill>
          <a:blip r:embed="rId6"/>
          <a:stretch>
            <a:fillRect/>
          </a:stretch>
        </p:blipFill>
        <p:spPr>
          <a:xfrm>
            <a:off x="0" y="6353232"/>
            <a:ext cx="1894114" cy="504768"/>
          </a:xfrm>
          <a:prstGeom prst="rect">
            <a:avLst/>
          </a:prstGeom>
        </p:spPr>
      </p:pic>
      <p:pic>
        <p:nvPicPr>
          <p:cNvPr id="17" name="Audio 16">
            <a:hlinkClick r:id="" action="ppaction://media"/>
            <a:extLst>
              <a:ext uri="{FF2B5EF4-FFF2-40B4-BE49-F238E27FC236}">
                <a16:creationId xmlns:a16="http://schemas.microsoft.com/office/drawing/2014/main" id="{31E56B57-7716-B1D4-F4F2-A7FB04678C93}"/>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320556288"/>
      </p:ext>
    </p:extLst>
  </p:cSld>
  <p:clrMapOvr>
    <a:masterClrMapping/>
  </p:clrMapOvr>
  <mc:AlternateContent xmlns:mc="http://schemas.openxmlformats.org/markup-compatibility/2006" xmlns:p14="http://schemas.microsoft.com/office/powerpoint/2010/main">
    <mc:Choice Requires="p14">
      <p:transition spd="slow" p14:dur="2000" advTm="6452"/>
    </mc:Choice>
    <mc:Fallback xmlns="">
      <p:transition spd="slow" advTm="64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AA10318-9443-4C58-1F5E-CA971AA504C7}"/>
              </a:ext>
            </a:extLst>
          </p:cNvPr>
          <p:cNvSpPr/>
          <p:nvPr/>
        </p:nvSpPr>
        <p:spPr>
          <a:xfrm>
            <a:off x="9986838" y="3196424"/>
            <a:ext cx="1057524" cy="111319"/>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FF5B959-8D98-D018-2BD0-1F558D2CF926}"/>
              </a:ext>
            </a:extLst>
          </p:cNvPr>
          <p:cNvSpPr/>
          <p:nvPr/>
        </p:nvSpPr>
        <p:spPr>
          <a:xfrm>
            <a:off x="9986838" y="3545312"/>
            <a:ext cx="1057524" cy="193128"/>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ECA03FE-6A08-B81A-04DB-0D4BE6AFC96E}"/>
              </a:ext>
            </a:extLst>
          </p:cNvPr>
          <p:cNvSpPr/>
          <p:nvPr/>
        </p:nvSpPr>
        <p:spPr>
          <a:xfrm>
            <a:off x="9986838" y="3935104"/>
            <a:ext cx="1057524" cy="193128"/>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54DAD45-E52E-6F17-CAB8-D8846EC25FCF}"/>
              </a:ext>
            </a:extLst>
          </p:cNvPr>
          <p:cNvSpPr/>
          <p:nvPr/>
        </p:nvSpPr>
        <p:spPr>
          <a:xfrm>
            <a:off x="9986838" y="4341154"/>
            <a:ext cx="1057524" cy="193128"/>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6F73587-886E-64BB-B8B6-905544A5FAC1}"/>
              </a:ext>
            </a:extLst>
          </p:cNvPr>
          <p:cNvSpPr/>
          <p:nvPr/>
        </p:nvSpPr>
        <p:spPr>
          <a:xfrm>
            <a:off x="9986838" y="4726091"/>
            <a:ext cx="1057524" cy="193128"/>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0EFBD27-676F-6C90-09F9-C50F3B7F55FD}"/>
              </a:ext>
            </a:extLst>
          </p:cNvPr>
          <p:cNvSpPr/>
          <p:nvPr/>
        </p:nvSpPr>
        <p:spPr>
          <a:xfrm>
            <a:off x="9986838" y="3363402"/>
            <a:ext cx="1057524" cy="136150"/>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DD0650B-E576-53A8-F26E-0D5882BFFCFE}"/>
              </a:ext>
            </a:extLst>
          </p:cNvPr>
          <p:cNvSpPr/>
          <p:nvPr/>
        </p:nvSpPr>
        <p:spPr>
          <a:xfrm>
            <a:off x="9986838" y="3763088"/>
            <a:ext cx="1057524" cy="136150"/>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923ED23-6779-C654-4B4B-41801E38AB54}"/>
              </a:ext>
            </a:extLst>
          </p:cNvPr>
          <p:cNvSpPr/>
          <p:nvPr/>
        </p:nvSpPr>
        <p:spPr>
          <a:xfrm>
            <a:off x="9986838" y="4177175"/>
            <a:ext cx="1057524" cy="136150"/>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115DFCF-CC3E-3522-3A62-D06EC7A0BFAE}"/>
              </a:ext>
            </a:extLst>
          </p:cNvPr>
          <p:cNvSpPr/>
          <p:nvPr/>
        </p:nvSpPr>
        <p:spPr>
          <a:xfrm>
            <a:off x="9986838" y="4589941"/>
            <a:ext cx="1057524" cy="136150"/>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921819BE-9AE9-ECFB-2843-EDC47FD2DB27}"/>
              </a:ext>
            </a:extLst>
          </p:cNvPr>
          <p:cNvSpPr/>
          <p:nvPr/>
        </p:nvSpPr>
        <p:spPr>
          <a:xfrm>
            <a:off x="9986838" y="4950234"/>
            <a:ext cx="1057524" cy="136150"/>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9A77BC1F-596E-E53A-87A6-8307B3759B28}"/>
              </a:ext>
            </a:extLst>
          </p:cNvPr>
          <p:cNvPicPr>
            <a:picLocks noChangeAspect="1"/>
          </p:cNvPicPr>
          <p:nvPr/>
        </p:nvPicPr>
        <p:blipFill>
          <a:blip r:embed="rId5"/>
          <a:stretch>
            <a:fillRect/>
          </a:stretch>
        </p:blipFill>
        <p:spPr>
          <a:xfrm>
            <a:off x="0" y="1294476"/>
            <a:ext cx="12192000" cy="3915213"/>
          </a:xfrm>
          <a:prstGeom prst="rect">
            <a:avLst/>
          </a:prstGeom>
        </p:spPr>
      </p:pic>
      <p:sp>
        <p:nvSpPr>
          <p:cNvPr id="23" name="Rectangle 22">
            <a:extLst>
              <a:ext uri="{FF2B5EF4-FFF2-40B4-BE49-F238E27FC236}">
                <a16:creationId xmlns:a16="http://schemas.microsoft.com/office/drawing/2014/main" id="{CBD3FD4B-52CD-B180-0FF2-062BAC1ABF45}"/>
              </a:ext>
            </a:extLst>
          </p:cNvPr>
          <p:cNvSpPr/>
          <p:nvPr/>
        </p:nvSpPr>
        <p:spPr>
          <a:xfrm>
            <a:off x="0" y="2775005"/>
            <a:ext cx="12078031" cy="22829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855651F3-AE55-FF7C-92A5-BFBE3D197A51}"/>
              </a:ext>
            </a:extLst>
          </p:cNvPr>
          <p:cNvSpPr/>
          <p:nvPr/>
        </p:nvSpPr>
        <p:spPr>
          <a:xfrm>
            <a:off x="0" y="1648311"/>
            <a:ext cx="1637969" cy="132781"/>
          </a:xfrm>
          <a:prstGeom prst="rect">
            <a:avLst/>
          </a:prstGeom>
          <a:solidFill>
            <a:srgbClr val="D4EDDA"/>
          </a:solidFill>
          <a:ln>
            <a:solidFill>
              <a:srgbClr val="D4ED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D3F99E4A-E7D3-ABB0-555B-630EE2E0F9C0}"/>
              </a:ext>
            </a:extLst>
          </p:cNvPr>
          <p:cNvSpPr/>
          <p:nvPr/>
        </p:nvSpPr>
        <p:spPr>
          <a:xfrm>
            <a:off x="11688417" y="1351722"/>
            <a:ext cx="246491" cy="159026"/>
          </a:xfrm>
          <a:prstGeom prst="rect">
            <a:avLst/>
          </a:prstGeom>
          <a:solidFill>
            <a:srgbClr val="012169"/>
          </a:solidFill>
          <a:ln>
            <a:solidFill>
              <a:srgbClr val="0121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73A26B58-D4E5-F6F0-D15E-33BA78DC4F3A}"/>
              </a:ext>
            </a:extLst>
          </p:cNvPr>
          <p:cNvSpPr/>
          <p:nvPr/>
        </p:nvSpPr>
        <p:spPr>
          <a:xfrm>
            <a:off x="9374588" y="3027944"/>
            <a:ext cx="985962" cy="157262"/>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83C45E0E-6ED0-2ED6-FC8F-AB443E13D12F}"/>
              </a:ext>
            </a:extLst>
          </p:cNvPr>
          <p:cNvSpPr/>
          <p:nvPr/>
        </p:nvSpPr>
        <p:spPr>
          <a:xfrm>
            <a:off x="9374588" y="3363402"/>
            <a:ext cx="985962" cy="157262"/>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1722100E-2974-6751-50EF-B1392B560E51}"/>
              </a:ext>
            </a:extLst>
          </p:cNvPr>
          <p:cNvSpPr/>
          <p:nvPr/>
        </p:nvSpPr>
        <p:spPr>
          <a:xfrm>
            <a:off x="9374588" y="3744481"/>
            <a:ext cx="985962" cy="157262"/>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C77D4DF-3860-4C04-728E-8A352DDB4A98}"/>
              </a:ext>
            </a:extLst>
          </p:cNvPr>
          <p:cNvSpPr/>
          <p:nvPr/>
        </p:nvSpPr>
        <p:spPr>
          <a:xfrm>
            <a:off x="9374588" y="4111254"/>
            <a:ext cx="985962" cy="157262"/>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D9006F4C-3B54-DCCE-D925-E8457FAB8532}"/>
              </a:ext>
            </a:extLst>
          </p:cNvPr>
          <p:cNvSpPr/>
          <p:nvPr/>
        </p:nvSpPr>
        <p:spPr>
          <a:xfrm>
            <a:off x="9374588" y="4500576"/>
            <a:ext cx="985962" cy="157262"/>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D861E26D-7A85-5BA7-4D0F-9E57F1827441}"/>
              </a:ext>
            </a:extLst>
          </p:cNvPr>
          <p:cNvSpPr/>
          <p:nvPr/>
        </p:nvSpPr>
        <p:spPr>
          <a:xfrm>
            <a:off x="9374588" y="3172601"/>
            <a:ext cx="985962" cy="15726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A1A62FB6-7859-D804-A786-56330C2CE6EB}"/>
              </a:ext>
            </a:extLst>
          </p:cNvPr>
          <p:cNvSpPr/>
          <p:nvPr/>
        </p:nvSpPr>
        <p:spPr>
          <a:xfrm>
            <a:off x="9374588" y="3557012"/>
            <a:ext cx="985962" cy="15726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BD9071CC-C3E0-6E12-C2F1-E8F79F5CBD39}"/>
              </a:ext>
            </a:extLst>
          </p:cNvPr>
          <p:cNvSpPr/>
          <p:nvPr/>
        </p:nvSpPr>
        <p:spPr>
          <a:xfrm>
            <a:off x="9374588" y="3975239"/>
            <a:ext cx="985962" cy="15726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CC9DDDB4-B55C-8E7F-0DB6-200C69CC9A99}"/>
              </a:ext>
            </a:extLst>
          </p:cNvPr>
          <p:cNvSpPr/>
          <p:nvPr/>
        </p:nvSpPr>
        <p:spPr>
          <a:xfrm>
            <a:off x="9374588" y="4319752"/>
            <a:ext cx="985962" cy="15726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42D9A250-7174-4065-A305-87420BE68D58}"/>
              </a:ext>
            </a:extLst>
          </p:cNvPr>
          <p:cNvSpPr/>
          <p:nvPr/>
        </p:nvSpPr>
        <p:spPr>
          <a:xfrm>
            <a:off x="9374588" y="4659998"/>
            <a:ext cx="985962" cy="15726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54F53297-7E3A-FC90-9CAB-F04FAD247B5A}"/>
              </a:ext>
            </a:extLst>
          </p:cNvPr>
          <p:cNvPicPr>
            <a:picLocks noChangeAspect="1"/>
          </p:cNvPicPr>
          <p:nvPr/>
        </p:nvPicPr>
        <p:blipFill>
          <a:blip r:embed="rId6"/>
          <a:stretch>
            <a:fillRect/>
          </a:stretch>
        </p:blipFill>
        <p:spPr>
          <a:xfrm>
            <a:off x="0" y="6353232"/>
            <a:ext cx="1894114" cy="504768"/>
          </a:xfrm>
          <a:prstGeom prst="rect">
            <a:avLst/>
          </a:prstGeom>
        </p:spPr>
      </p:pic>
      <p:pic>
        <p:nvPicPr>
          <p:cNvPr id="38" name="Audio 37">
            <a:hlinkClick r:id="" action="ppaction://media"/>
            <a:extLst>
              <a:ext uri="{FF2B5EF4-FFF2-40B4-BE49-F238E27FC236}">
                <a16:creationId xmlns:a16="http://schemas.microsoft.com/office/drawing/2014/main" id="{41893FAE-CB99-DA25-CA06-9A06DEA5B9C9}"/>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261615893"/>
      </p:ext>
    </p:extLst>
  </p:cSld>
  <p:clrMapOvr>
    <a:masterClrMapping/>
  </p:clrMapOvr>
  <mc:AlternateContent xmlns:mc="http://schemas.openxmlformats.org/markup-compatibility/2006" xmlns:p14="http://schemas.microsoft.com/office/powerpoint/2010/main">
    <mc:Choice Requires="p14">
      <p:transition spd="slow" p14:dur="2000" advTm="162561"/>
    </mc:Choice>
    <mc:Fallback xmlns="">
      <p:transition spd="slow" advTm="1625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8"/>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FABDB71-7651-1EAE-8878-4B7A67AEFDC4}"/>
              </a:ext>
            </a:extLst>
          </p:cNvPr>
          <p:cNvPicPr>
            <a:picLocks noChangeAspect="1"/>
          </p:cNvPicPr>
          <p:nvPr/>
        </p:nvPicPr>
        <p:blipFill>
          <a:blip r:embed="rId5"/>
          <a:stretch>
            <a:fillRect/>
          </a:stretch>
        </p:blipFill>
        <p:spPr>
          <a:xfrm>
            <a:off x="0" y="750357"/>
            <a:ext cx="12192000" cy="5357286"/>
          </a:xfrm>
          <a:prstGeom prst="rect">
            <a:avLst/>
          </a:prstGeom>
        </p:spPr>
      </p:pic>
      <p:sp>
        <p:nvSpPr>
          <p:cNvPr id="8" name="Rectangle 7">
            <a:extLst>
              <a:ext uri="{FF2B5EF4-FFF2-40B4-BE49-F238E27FC236}">
                <a16:creationId xmlns:a16="http://schemas.microsoft.com/office/drawing/2014/main" id="{9E997EDF-E97D-03D5-7EF6-B51754D1F5E0}"/>
              </a:ext>
            </a:extLst>
          </p:cNvPr>
          <p:cNvSpPr/>
          <p:nvPr/>
        </p:nvSpPr>
        <p:spPr>
          <a:xfrm>
            <a:off x="0" y="1169581"/>
            <a:ext cx="2232837" cy="255182"/>
          </a:xfrm>
          <a:prstGeom prst="rect">
            <a:avLst/>
          </a:prstGeom>
          <a:solidFill>
            <a:srgbClr val="D4EDDA"/>
          </a:solidFill>
          <a:ln>
            <a:solidFill>
              <a:srgbClr val="D4ED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48ACD5B-78D4-726E-B76C-42506F38A009}"/>
              </a:ext>
            </a:extLst>
          </p:cNvPr>
          <p:cNvSpPr/>
          <p:nvPr/>
        </p:nvSpPr>
        <p:spPr>
          <a:xfrm>
            <a:off x="11525693" y="750357"/>
            <a:ext cx="297712" cy="281001"/>
          </a:xfrm>
          <a:prstGeom prst="rect">
            <a:avLst/>
          </a:prstGeom>
          <a:solidFill>
            <a:srgbClr val="012169"/>
          </a:solidFill>
          <a:ln>
            <a:solidFill>
              <a:srgbClr val="0121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0871C50-94E7-1B89-EDF0-57BD3DB0ACA1}"/>
              </a:ext>
            </a:extLst>
          </p:cNvPr>
          <p:cNvSpPr/>
          <p:nvPr/>
        </p:nvSpPr>
        <p:spPr>
          <a:xfrm>
            <a:off x="148856" y="1524616"/>
            <a:ext cx="1995377" cy="44240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50D458FC-58AC-1366-9B5F-5FD391A25CC8}"/>
              </a:ext>
            </a:extLst>
          </p:cNvPr>
          <p:cNvCxnSpPr/>
          <p:nvPr/>
        </p:nvCxnSpPr>
        <p:spPr>
          <a:xfrm>
            <a:off x="148856" y="2264735"/>
            <a:ext cx="4263656"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3237C82-F5BE-A914-1F5F-42069B0B3817}"/>
              </a:ext>
            </a:extLst>
          </p:cNvPr>
          <p:cNvCxnSpPr>
            <a:cxnSpLocks/>
          </p:cNvCxnSpPr>
          <p:nvPr/>
        </p:nvCxnSpPr>
        <p:spPr>
          <a:xfrm>
            <a:off x="7262037" y="2264735"/>
            <a:ext cx="278573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3480850C-2B55-129E-287E-296D53C9A93A}"/>
              </a:ext>
            </a:extLst>
          </p:cNvPr>
          <p:cNvSpPr/>
          <p:nvPr/>
        </p:nvSpPr>
        <p:spPr>
          <a:xfrm>
            <a:off x="882502" y="2923953"/>
            <a:ext cx="191386" cy="18075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0DAA223-44C4-6257-E428-88CF29A17ACA}"/>
              </a:ext>
            </a:extLst>
          </p:cNvPr>
          <p:cNvSpPr/>
          <p:nvPr/>
        </p:nvSpPr>
        <p:spPr>
          <a:xfrm>
            <a:off x="2013097" y="2939141"/>
            <a:ext cx="191386" cy="18075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3533A71-C5AE-F66A-DA34-74DEBE6050E6}"/>
              </a:ext>
            </a:extLst>
          </p:cNvPr>
          <p:cNvSpPr/>
          <p:nvPr/>
        </p:nvSpPr>
        <p:spPr>
          <a:xfrm>
            <a:off x="4649971" y="2923953"/>
            <a:ext cx="191386" cy="18075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090EA66-9EAF-CAE9-388C-07AF47AC5D7D}"/>
              </a:ext>
            </a:extLst>
          </p:cNvPr>
          <p:cNvSpPr/>
          <p:nvPr/>
        </p:nvSpPr>
        <p:spPr>
          <a:xfrm>
            <a:off x="5511209" y="2923952"/>
            <a:ext cx="191386" cy="18075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01D9AC6B-42B5-667B-15FA-0DF7DAA0D69C}"/>
              </a:ext>
            </a:extLst>
          </p:cNvPr>
          <p:cNvSpPr/>
          <p:nvPr/>
        </p:nvSpPr>
        <p:spPr>
          <a:xfrm>
            <a:off x="7070651" y="2939141"/>
            <a:ext cx="191386" cy="18075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0AC662E-55CF-4511-1D39-01D674569214}"/>
              </a:ext>
            </a:extLst>
          </p:cNvPr>
          <p:cNvSpPr/>
          <p:nvPr/>
        </p:nvSpPr>
        <p:spPr>
          <a:xfrm>
            <a:off x="8584018" y="2935597"/>
            <a:ext cx="141767" cy="18429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417D871-9930-5B20-539E-0B0E7CB955B6}"/>
              </a:ext>
            </a:extLst>
          </p:cNvPr>
          <p:cNvSpPr/>
          <p:nvPr/>
        </p:nvSpPr>
        <p:spPr>
          <a:xfrm>
            <a:off x="9310577" y="2949774"/>
            <a:ext cx="191386" cy="18075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0DB0C97-0A23-48D5-86D6-ADA30FBEEF07}"/>
              </a:ext>
            </a:extLst>
          </p:cNvPr>
          <p:cNvSpPr/>
          <p:nvPr/>
        </p:nvSpPr>
        <p:spPr>
          <a:xfrm>
            <a:off x="10751287" y="2937368"/>
            <a:ext cx="191386" cy="18075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55DACBEB-F664-59EA-5F14-6491EC012BCC}"/>
              </a:ext>
            </a:extLst>
          </p:cNvPr>
          <p:cNvSpPr/>
          <p:nvPr/>
        </p:nvSpPr>
        <p:spPr>
          <a:xfrm>
            <a:off x="2144233" y="2562447"/>
            <a:ext cx="1375143" cy="36150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4EDA54E6-8408-376E-AED8-536281BCD8B0}"/>
              </a:ext>
            </a:extLst>
          </p:cNvPr>
          <p:cNvSpPr/>
          <p:nvPr/>
        </p:nvSpPr>
        <p:spPr>
          <a:xfrm>
            <a:off x="1509823" y="2562447"/>
            <a:ext cx="634410" cy="3615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EE124656-36EB-B786-A210-71C974AF3186}"/>
              </a:ext>
            </a:extLst>
          </p:cNvPr>
          <p:cNvSpPr/>
          <p:nvPr/>
        </p:nvSpPr>
        <p:spPr>
          <a:xfrm>
            <a:off x="93644" y="2552782"/>
            <a:ext cx="1010278" cy="36149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54F53297-7E3A-FC90-9CAB-F04FAD247B5A}"/>
              </a:ext>
            </a:extLst>
          </p:cNvPr>
          <p:cNvPicPr>
            <a:picLocks noChangeAspect="1"/>
          </p:cNvPicPr>
          <p:nvPr/>
        </p:nvPicPr>
        <p:blipFill>
          <a:blip r:embed="rId6"/>
          <a:stretch>
            <a:fillRect/>
          </a:stretch>
        </p:blipFill>
        <p:spPr>
          <a:xfrm>
            <a:off x="0" y="6353232"/>
            <a:ext cx="1894114" cy="504768"/>
          </a:xfrm>
          <a:prstGeom prst="rect">
            <a:avLst/>
          </a:prstGeom>
        </p:spPr>
      </p:pic>
      <p:pic>
        <p:nvPicPr>
          <p:cNvPr id="39" name="Audio 38">
            <a:hlinkClick r:id="" action="ppaction://media"/>
            <a:extLst>
              <a:ext uri="{FF2B5EF4-FFF2-40B4-BE49-F238E27FC236}">
                <a16:creationId xmlns:a16="http://schemas.microsoft.com/office/drawing/2014/main" id="{79616293-288D-5A67-6AE4-86C2A987973C}"/>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149881081"/>
      </p:ext>
    </p:extLst>
  </p:cSld>
  <p:clrMapOvr>
    <a:masterClrMapping/>
  </p:clrMapOvr>
  <mc:AlternateContent xmlns:mc="http://schemas.openxmlformats.org/markup-compatibility/2006" xmlns:p14="http://schemas.microsoft.com/office/powerpoint/2010/main">
    <mc:Choice Requires="p14">
      <p:transition spd="slow" p14:dur="2000" advTm="159558"/>
    </mc:Choice>
    <mc:Fallback xmlns="">
      <p:transition spd="slow" advTm="1595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9"/>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65137-1DA7-8C43-AD97-247781793B92}"/>
              </a:ext>
            </a:extLst>
          </p:cNvPr>
          <p:cNvSpPr>
            <a:spLocks noGrp="1"/>
          </p:cNvSpPr>
          <p:nvPr>
            <p:ph type="title"/>
          </p:nvPr>
        </p:nvSpPr>
        <p:spPr>
          <a:xfrm>
            <a:off x="800100" y="3950348"/>
            <a:ext cx="11209682" cy="775564"/>
          </a:xfrm>
        </p:spPr>
        <p:txBody>
          <a:bodyPr/>
          <a:lstStyle/>
          <a:p>
            <a:r>
              <a:rPr lang="en-US" dirty="0">
                <a:solidFill>
                  <a:schemeClr val="bg1"/>
                </a:solidFill>
              </a:rPr>
              <a:t>Uploading Documents Step-By-Step</a:t>
            </a:r>
          </a:p>
        </p:txBody>
      </p:sp>
      <p:sp>
        <p:nvSpPr>
          <p:cNvPr id="3" name="Text Placeholder 2">
            <a:extLst>
              <a:ext uri="{FF2B5EF4-FFF2-40B4-BE49-F238E27FC236}">
                <a16:creationId xmlns:a16="http://schemas.microsoft.com/office/drawing/2014/main" id="{5179E2A7-000D-BD44-A99F-D6FFEBDD13CB}"/>
              </a:ext>
            </a:extLst>
          </p:cNvPr>
          <p:cNvSpPr>
            <a:spLocks noGrp="1"/>
          </p:cNvSpPr>
          <p:nvPr>
            <p:ph type="body" sz="quarter" idx="11"/>
          </p:nvPr>
        </p:nvSpPr>
        <p:spPr/>
        <p:txBody>
          <a:bodyPr/>
          <a:lstStyle/>
          <a:p>
            <a:r>
              <a:rPr lang="en-US" dirty="0">
                <a:solidFill>
                  <a:schemeClr val="bg1">
                    <a:alpha val="60000"/>
                  </a:schemeClr>
                </a:solidFill>
              </a:rPr>
              <a:t>SECTION #2</a:t>
            </a:r>
          </a:p>
        </p:txBody>
      </p:sp>
      <p:sp>
        <p:nvSpPr>
          <p:cNvPr id="5" name="Text Placeholder 4">
            <a:extLst>
              <a:ext uri="{FF2B5EF4-FFF2-40B4-BE49-F238E27FC236}">
                <a16:creationId xmlns:a16="http://schemas.microsoft.com/office/drawing/2014/main" id="{167B9D85-5D99-6B4F-B5F2-666FF5D0B070}"/>
              </a:ext>
            </a:extLst>
          </p:cNvPr>
          <p:cNvSpPr>
            <a:spLocks noGrp="1"/>
          </p:cNvSpPr>
          <p:nvPr>
            <p:ph type="body" sz="quarter" idx="13"/>
          </p:nvPr>
        </p:nvSpPr>
        <p:spPr/>
        <p:txBody>
          <a:bodyPr/>
          <a:lstStyle/>
          <a:p>
            <a:r>
              <a:rPr lang="en-US" dirty="0"/>
              <a:t>Budget System</a:t>
            </a:r>
            <a:endParaRPr lang="en-US" dirty="0">
              <a:solidFill>
                <a:schemeClr val="bg1">
                  <a:alpha val="60000"/>
                </a:schemeClr>
              </a:solidFill>
            </a:endParaRPr>
          </a:p>
        </p:txBody>
      </p:sp>
      <p:pic>
        <p:nvPicPr>
          <p:cNvPr id="12" name="Picture 11" descr="Icon&#10;&#10;Description automatically generated">
            <a:extLst>
              <a:ext uri="{FF2B5EF4-FFF2-40B4-BE49-F238E27FC236}">
                <a16:creationId xmlns:a16="http://schemas.microsoft.com/office/drawing/2014/main" id="{7DF595EE-EEFA-EF45-9938-95293B58E1AB}"/>
              </a:ext>
            </a:extLst>
          </p:cNvPr>
          <p:cNvPicPr>
            <a:picLocks noChangeAspect="1"/>
          </p:cNvPicPr>
          <p:nvPr/>
        </p:nvPicPr>
        <p:blipFill>
          <a:blip r:embed="rId5"/>
          <a:stretch>
            <a:fillRect/>
          </a:stretch>
        </p:blipFill>
        <p:spPr>
          <a:xfrm>
            <a:off x="7797168" y="803495"/>
            <a:ext cx="4822042" cy="2880494"/>
          </a:xfrm>
          <a:prstGeom prst="rect">
            <a:avLst/>
          </a:prstGeom>
        </p:spPr>
      </p:pic>
      <p:sp>
        <p:nvSpPr>
          <p:cNvPr id="13" name="Slide Number Placeholder 2">
            <a:extLst>
              <a:ext uri="{FF2B5EF4-FFF2-40B4-BE49-F238E27FC236}">
                <a16:creationId xmlns:a16="http://schemas.microsoft.com/office/drawing/2014/main" id="{BC742916-147F-CB43-9E4F-D872D8D6FFD4}"/>
              </a:ext>
            </a:extLst>
          </p:cNvPr>
          <p:cNvSpPr>
            <a:spLocks noGrp="1"/>
          </p:cNvSpPr>
          <p:nvPr>
            <p:ph type="sldNum" sz="quarter" idx="10"/>
          </p:nvPr>
        </p:nvSpPr>
        <p:spPr>
          <a:xfrm>
            <a:off x="9266582" y="6356350"/>
            <a:ext cx="2743200" cy="365125"/>
          </a:xfrm>
        </p:spPr>
        <p:txBody>
          <a:bodyPr/>
          <a:lstStyle>
            <a:lvl1pPr>
              <a:defRPr>
                <a:solidFill>
                  <a:schemeClr val="bg1"/>
                </a:solidFill>
              </a:defRPr>
            </a:lvl1pPr>
          </a:lstStyle>
          <a:p>
            <a:fld id="{48CB8F98-32D9-9E4F-BAC9-49610775ED25}" type="slidenum">
              <a:rPr lang="en-US" smtClean="0"/>
              <a:pPr/>
              <a:t>7</a:t>
            </a:fld>
            <a:endParaRPr lang="en-US" dirty="0"/>
          </a:p>
        </p:txBody>
      </p:sp>
      <p:pic>
        <p:nvPicPr>
          <p:cNvPr id="4" name="Picture 3">
            <a:extLst>
              <a:ext uri="{FF2B5EF4-FFF2-40B4-BE49-F238E27FC236}">
                <a16:creationId xmlns:a16="http://schemas.microsoft.com/office/drawing/2014/main" id="{54F53297-7E3A-FC90-9CAB-F04FAD247B5A}"/>
              </a:ext>
            </a:extLst>
          </p:cNvPr>
          <p:cNvPicPr>
            <a:picLocks noChangeAspect="1"/>
          </p:cNvPicPr>
          <p:nvPr/>
        </p:nvPicPr>
        <p:blipFill>
          <a:blip r:embed="rId6"/>
          <a:stretch>
            <a:fillRect/>
          </a:stretch>
        </p:blipFill>
        <p:spPr>
          <a:xfrm>
            <a:off x="0" y="6353232"/>
            <a:ext cx="1894114" cy="504768"/>
          </a:xfrm>
          <a:prstGeom prst="rect">
            <a:avLst/>
          </a:prstGeom>
        </p:spPr>
      </p:pic>
      <p:pic>
        <p:nvPicPr>
          <p:cNvPr id="28" name="Audio 27">
            <a:hlinkClick r:id="" action="ppaction://media"/>
            <a:extLst>
              <a:ext uri="{FF2B5EF4-FFF2-40B4-BE49-F238E27FC236}">
                <a16:creationId xmlns:a16="http://schemas.microsoft.com/office/drawing/2014/main" id="{3916D1E8-68C5-5A1A-746A-E5F35A9FBA0A}"/>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811255738"/>
      </p:ext>
    </p:extLst>
  </p:cSld>
  <p:clrMapOvr>
    <a:masterClrMapping/>
  </p:clrMapOvr>
  <mc:AlternateContent xmlns:mc="http://schemas.openxmlformats.org/markup-compatibility/2006" xmlns:p14="http://schemas.microsoft.com/office/powerpoint/2010/main">
    <mc:Choice Requires="p14">
      <p:transition spd="slow" p14:dur="2000" advTm="5809"/>
    </mc:Choice>
    <mc:Fallback xmlns="">
      <p:transition spd="slow" advTm="58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8"/>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screenshot of a computer">
            <a:extLst>
              <a:ext uri="{FF2B5EF4-FFF2-40B4-BE49-F238E27FC236}">
                <a16:creationId xmlns:a16="http://schemas.microsoft.com/office/drawing/2014/main" id="{6821E39C-6D42-F700-EF5D-11CD85E66508}"/>
              </a:ext>
            </a:extLst>
          </p:cNvPr>
          <p:cNvPicPr>
            <a:picLocks noGrp="1" noChangeAspect="1"/>
          </p:cNvPicPr>
          <p:nvPr>
            <p:ph idx="1"/>
          </p:nvPr>
        </p:nvPicPr>
        <p:blipFill rotWithShape="1">
          <a:blip r:embed="rId5"/>
          <a:srcRect l="882" t="10570" r="23411" b="33544"/>
          <a:stretch/>
        </p:blipFill>
        <p:spPr>
          <a:xfrm>
            <a:off x="716504" y="1262957"/>
            <a:ext cx="10758991" cy="4332086"/>
          </a:xfrm>
          <a:prstGeom prst="rect">
            <a:avLst/>
          </a:prstGeom>
        </p:spPr>
      </p:pic>
      <p:pic>
        <p:nvPicPr>
          <p:cNvPr id="1026" name="Picture 2">
            <a:extLst>
              <a:ext uri="{FF2B5EF4-FFF2-40B4-BE49-F238E27FC236}">
                <a16:creationId xmlns:a16="http://schemas.microsoft.com/office/drawing/2014/main" id="{ED4AD517-518C-D974-D460-400A621824E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7657" t="39578" r="29745" b="34219"/>
          <a:stretch/>
        </p:blipFill>
        <p:spPr bwMode="auto">
          <a:xfrm>
            <a:off x="11078314" y="3231398"/>
            <a:ext cx="325027" cy="15544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4725B5C8-24F9-9983-0ED0-D5C657048424}"/>
              </a:ext>
            </a:extLst>
          </p:cNvPr>
          <p:cNvSpPr/>
          <p:nvPr/>
        </p:nvSpPr>
        <p:spPr>
          <a:xfrm>
            <a:off x="8825814" y="3232917"/>
            <a:ext cx="883335" cy="146304"/>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1A86B93-04B9-523A-433F-5098A1AA3A8D}"/>
              </a:ext>
            </a:extLst>
          </p:cNvPr>
          <p:cNvSpPr/>
          <p:nvPr/>
        </p:nvSpPr>
        <p:spPr>
          <a:xfrm>
            <a:off x="6914662" y="3270990"/>
            <a:ext cx="514574" cy="15801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14DCAF9-0D7A-2407-3E4D-1EDA89590BEC}"/>
              </a:ext>
            </a:extLst>
          </p:cNvPr>
          <p:cNvSpPr/>
          <p:nvPr/>
        </p:nvSpPr>
        <p:spPr>
          <a:xfrm>
            <a:off x="716503" y="1593501"/>
            <a:ext cx="1826671" cy="180870"/>
          </a:xfrm>
          <a:prstGeom prst="rect">
            <a:avLst/>
          </a:prstGeom>
          <a:solidFill>
            <a:srgbClr val="D4EDDA"/>
          </a:solidFill>
          <a:ln>
            <a:solidFill>
              <a:srgbClr val="D4ED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CAF774B-80E5-6EE5-1B40-D19BC4009417}"/>
              </a:ext>
            </a:extLst>
          </p:cNvPr>
          <p:cNvSpPr/>
          <p:nvPr/>
        </p:nvSpPr>
        <p:spPr>
          <a:xfrm>
            <a:off x="8158370" y="3270990"/>
            <a:ext cx="429370" cy="146304"/>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09AA5AC-8C9A-E267-779D-2392605052BB}"/>
              </a:ext>
            </a:extLst>
          </p:cNvPr>
          <p:cNvSpPr/>
          <p:nvPr/>
        </p:nvSpPr>
        <p:spPr>
          <a:xfrm>
            <a:off x="8158370" y="4286712"/>
            <a:ext cx="429370" cy="146304"/>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C942797-42AB-8E2C-2AA8-9E44ECC1C29E}"/>
              </a:ext>
            </a:extLst>
          </p:cNvPr>
          <p:cNvSpPr/>
          <p:nvPr/>
        </p:nvSpPr>
        <p:spPr>
          <a:xfrm>
            <a:off x="8825814" y="4286712"/>
            <a:ext cx="883335" cy="146304"/>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0A5E831-144C-EB1E-6268-5D99671B748B}"/>
              </a:ext>
            </a:extLst>
          </p:cNvPr>
          <p:cNvSpPr/>
          <p:nvPr/>
        </p:nvSpPr>
        <p:spPr>
          <a:xfrm>
            <a:off x="10022799" y="3231398"/>
            <a:ext cx="475488" cy="185896"/>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FBABFE-EEB5-AF81-3BE0-6851ED1C220D}"/>
              </a:ext>
            </a:extLst>
          </p:cNvPr>
          <p:cNvSpPr/>
          <p:nvPr/>
        </p:nvSpPr>
        <p:spPr>
          <a:xfrm>
            <a:off x="6914662" y="4286712"/>
            <a:ext cx="514574" cy="146304"/>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2">
            <a:extLst>
              <a:ext uri="{FF2B5EF4-FFF2-40B4-BE49-F238E27FC236}">
                <a16:creationId xmlns:a16="http://schemas.microsoft.com/office/drawing/2014/main" id="{780A3963-6CED-A070-53CE-39D5C1CC585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7657" t="39578" r="29745" b="34219"/>
          <a:stretch/>
        </p:blipFill>
        <p:spPr bwMode="auto">
          <a:xfrm>
            <a:off x="11069620" y="4286712"/>
            <a:ext cx="325027" cy="155448"/>
          </a:xfrm>
          <a:prstGeom prst="rect">
            <a:avLst/>
          </a:prstGeom>
          <a:noFill/>
          <a:extLst>
            <a:ext uri="{909E8E84-426E-40DD-AFC4-6F175D3DCCD1}">
              <a14:hiddenFill xmlns:a14="http://schemas.microsoft.com/office/drawing/2010/main">
                <a:solidFill>
                  <a:srgbClr val="FFFFFF"/>
                </a:solidFill>
              </a14:hiddenFill>
            </a:ext>
          </a:extLst>
        </p:spPr>
      </p:pic>
      <p:sp>
        <p:nvSpPr>
          <p:cNvPr id="16" name="Oval 15">
            <a:extLst>
              <a:ext uri="{FF2B5EF4-FFF2-40B4-BE49-F238E27FC236}">
                <a16:creationId xmlns:a16="http://schemas.microsoft.com/office/drawing/2014/main" id="{F3DB6839-09DD-8131-83CC-9008A6D1A90A}"/>
              </a:ext>
            </a:extLst>
          </p:cNvPr>
          <p:cNvSpPr/>
          <p:nvPr/>
        </p:nvSpPr>
        <p:spPr>
          <a:xfrm>
            <a:off x="11017449" y="3167743"/>
            <a:ext cx="429370" cy="261257"/>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E846440A-9B4A-B589-B60E-5AA43713871D}"/>
              </a:ext>
            </a:extLst>
          </p:cNvPr>
          <p:cNvPicPr>
            <a:picLocks noChangeAspect="1"/>
          </p:cNvPicPr>
          <p:nvPr/>
        </p:nvPicPr>
        <p:blipFill>
          <a:blip r:embed="rId7"/>
          <a:stretch>
            <a:fillRect/>
          </a:stretch>
        </p:blipFill>
        <p:spPr>
          <a:xfrm>
            <a:off x="0" y="6353232"/>
            <a:ext cx="1894114" cy="504768"/>
          </a:xfrm>
          <a:prstGeom prst="rect">
            <a:avLst/>
          </a:prstGeom>
        </p:spPr>
      </p:pic>
      <p:sp>
        <p:nvSpPr>
          <p:cNvPr id="18" name="Rectangle 17">
            <a:extLst>
              <a:ext uri="{FF2B5EF4-FFF2-40B4-BE49-F238E27FC236}">
                <a16:creationId xmlns:a16="http://schemas.microsoft.com/office/drawing/2014/main" id="{1EE0E481-B92B-84E9-7467-967F607A73A0}"/>
              </a:ext>
            </a:extLst>
          </p:cNvPr>
          <p:cNvSpPr/>
          <p:nvPr/>
        </p:nvSpPr>
        <p:spPr>
          <a:xfrm>
            <a:off x="10012959" y="4273019"/>
            <a:ext cx="475488" cy="185896"/>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
        <p:nvSpPr>
          <p:cNvPr id="19" name="TextBox 18">
            <a:extLst>
              <a:ext uri="{FF2B5EF4-FFF2-40B4-BE49-F238E27FC236}">
                <a16:creationId xmlns:a16="http://schemas.microsoft.com/office/drawing/2014/main" id="{8BCE5509-75ED-EF94-9CC1-6405A6CCF3CC}"/>
              </a:ext>
            </a:extLst>
          </p:cNvPr>
          <p:cNvSpPr txBox="1"/>
          <p:nvPr/>
        </p:nvSpPr>
        <p:spPr>
          <a:xfrm>
            <a:off x="6833297" y="3235143"/>
            <a:ext cx="639203" cy="200055"/>
          </a:xfrm>
          <a:prstGeom prst="rect">
            <a:avLst/>
          </a:prstGeom>
          <a:noFill/>
        </p:spPr>
        <p:txBody>
          <a:bodyPr wrap="square" rtlCol="0">
            <a:spAutoFit/>
          </a:bodyPr>
          <a:lstStyle/>
          <a:p>
            <a:pPr algn="l">
              <a:buClr>
                <a:srgbClr val="53C10C"/>
              </a:buClr>
              <a:buSzPct val="85000"/>
            </a:pPr>
            <a:r>
              <a:rPr lang="en-US" sz="700" dirty="0">
                <a:solidFill>
                  <a:srgbClr val="5A5D5C"/>
                </a:solidFill>
                <a:latin typeface="Arial" panose="020B0604020202020204" pitchFamily="34" charset="0"/>
                <a:cs typeface="Arial" panose="020B0604020202020204" pitchFamily="34" charset="0"/>
              </a:rPr>
              <a:t>05/31/2023</a:t>
            </a:r>
            <a:endParaRPr lang="en-US" sz="700" b="0" i="0" dirty="0">
              <a:solidFill>
                <a:srgbClr val="5A5D5C"/>
              </a:solidFill>
              <a:latin typeface="Arial" panose="020B06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27F9E21B-0903-346E-EABA-62C8FBD6BDBC}"/>
              </a:ext>
            </a:extLst>
          </p:cNvPr>
          <p:cNvSpPr/>
          <p:nvPr/>
        </p:nvSpPr>
        <p:spPr>
          <a:xfrm>
            <a:off x="10038316" y="3231398"/>
            <a:ext cx="429370" cy="185896"/>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7BF29AC6-FE0E-904B-6A5A-3B9C4AB08A6E}"/>
              </a:ext>
            </a:extLst>
          </p:cNvPr>
          <p:cNvSpPr txBox="1"/>
          <p:nvPr/>
        </p:nvSpPr>
        <p:spPr>
          <a:xfrm>
            <a:off x="6845370" y="4272581"/>
            <a:ext cx="639203" cy="200055"/>
          </a:xfrm>
          <a:prstGeom prst="rect">
            <a:avLst/>
          </a:prstGeom>
          <a:noFill/>
        </p:spPr>
        <p:txBody>
          <a:bodyPr wrap="square" rtlCol="0">
            <a:spAutoFit/>
          </a:bodyPr>
          <a:lstStyle/>
          <a:p>
            <a:pPr algn="l">
              <a:buClr>
                <a:srgbClr val="53C10C"/>
              </a:buClr>
              <a:buSzPct val="85000"/>
            </a:pPr>
            <a:r>
              <a:rPr lang="en-US" sz="700" dirty="0">
                <a:solidFill>
                  <a:srgbClr val="5A5D5C"/>
                </a:solidFill>
                <a:latin typeface="Arial" panose="020B0604020202020204" pitchFamily="34" charset="0"/>
                <a:cs typeface="Arial" panose="020B0604020202020204" pitchFamily="34" charset="0"/>
              </a:rPr>
              <a:t>05/31/2023</a:t>
            </a:r>
            <a:endParaRPr lang="en-US" sz="700" b="0" i="0" dirty="0">
              <a:solidFill>
                <a:srgbClr val="5A5D5C"/>
              </a:solidFill>
              <a:latin typeface="Arial" panose="020B0604020202020204" pitchFamily="34" charset="0"/>
              <a:cs typeface="Arial" panose="020B0604020202020204" pitchFamily="34" charset="0"/>
            </a:endParaRPr>
          </a:p>
        </p:txBody>
      </p:sp>
      <p:sp>
        <p:nvSpPr>
          <p:cNvPr id="22" name="Rectangle 21">
            <a:extLst>
              <a:ext uri="{FF2B5EF4-FFF2-40B4-BE49-F238E27FC236}">
                <a16:creationId xmlns:a16="http://schemas.microsoft.com/office/drawing/2014/main" id="{545C6F89-4F3A-F6B1-7E0A-1961F2C222AD}"/>
              </a:ext>
            </a:extLst>
          </p:cNvPr>
          <p:cNvSpPr/>
          <p:nvPr/>
        </p:nvSpPr>
        <p:spPr>
          <a:xfrm>
            <a:off x="4826000" y="3235143"/>
            <a:ext cx="476250" cy="144078"/>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0AF5D655-7E4A-7DD5-A710-87915B7E4414}"/>
              </a:ext>
            </a:extLst>
          </p:cNvPr>
          <p:cNvSpPr txBox="1"/>
          <p:nvPr/>
        </p:nvSpPr>
        <p:spPr>
          <a:xfrm>
            <a:off x="4749498" y="3235143"/>
            <a:ext cx="639203" cy="200055"/>
          </a:xfrm>
          <a:prstGeom prst="rect">
            <a:avLst/>
          </a:prstGeom>
          <a:noFill/>
        </p:spPr>
        <p:txBody>
          <a:bodyPr wrap="square" rtlCol="0">
            <a:spAutoFit/>
          </a:bodyPr>
          <a:lstStyle/>
          <a:p>
            <a:pPr algn="l">
              <a:buClr>
                <a:srgbClr val="53C10C"/>
              </a:buClr>
              <a:buSzPct val="85000"/>
            </a:pPr>
            <a:r>
              <a:rPr lang="en-US" sz="700" dirty="0">
                <a:solidFill>
                  <a:srgbClr val="5A5D5C"/>
                </a:solidFill>
                <a:latin typeface="Arial" panose="020B0604020202020204" pitchFamily="34" charset="0"/>
                <a:cs typeface="Arial" panose="020B0604020202020204" pitchFamily="34" charset="0"/>
              </a:rPr>
              <a:t>05/31/2023</a:t>
            </a:r>
            <a:endParaRPr lang="en-US" sz="700" b="0" i="0" dirty="0">
              <a:solidFill>
                <a:srgbClr val="5A5D5C"/>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C79F3859-F492-5194-824B-7D4C88980235}"/>
              </a:ext>
            </a:extLst>
          </p:cNvPr>
          <p:cNvSpPr txBox="1"/>
          <p:nvPr/>
        </p:nvSpPr>
        <p:spPr>
          <a:xfrm>
            <a:off x="8103234" y="3244114"/>
            <a:ext cx="704679" cy="200055"/>
          </a:xfrm>
          <a:prstGeom prst="rect">
            <a:avLst/>
          </a:prstGeom>
          <a:noFill/>
        </p:spPr>
        <p:txBody>
          <a:bodyPr wrap="square" rtlCol="0">
            <a:spAutoFit/>
          </a:bodyPr>
          <a:lstStyle/>
          <a:p>
            <a:pPr algn="l">
              <a:buClr>
                <a:srgbClr val="53C10C"/>
              </a:buClr>
              <a:buSzPct val="85000"/>
            </a:pPr>
            <a:r>
              <a:rPr lang="en-US" sz="700" dirty="0">
                <a:solidFill>
                  <a:srgbClr val="5A5D5C"/>
                </a:solidFill>
                <a:latin typeface="Arial" panose="020B0604020202020204" pitchFamily="34" charset="0"/>
                <a:cs typeface="Arial" panose="020B0604020202020204" pitchFamily="34" charset="0"/>
              </a:rPr>
              <a:t>Unsubmitted</a:t>
            </a:r>
            <a:endParaRPr lang="en-US" sz="700" b="0" i="0" dirty="0">
              <a:solidFill>
                <a:srgbClr val="5A5D5C"/>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EBE1EC50-A6F0-229C-B7E6-A07255EE283D}"/>
              </a:ext>
            </a:extLst>
          </p:cNvPr>
          <p:cNvSpPr txBox="1"/>
          <p:nvPr/>
        </p:nvSpPr>
        <p:spPr>
          <a:xfrm>
            <a:off x="8103234" y="4287435"/>
            <a:ext cx="704679" cy="200055"/>
          </a:xfrm>
          <a:prstGeom prst="rect">
            <a:avLst/>
          </a:prstGeom>
          <a:noFill/>
        </p:spPr>
        <p:txBody>
          <a:bodyPr wrap="square" rtlCol="0">
            <a:spAutoFit/>
          </a:bodyPr>
          <a:lstStyle/>
          <a:p>
            <a:pPr algn="l">
              <a:buClr>
                <a:srgbClr val="53C10C"/>
              </a:buClr>
              <a:buSzPct val="85000"/>
            </a:pPr>
            <a:r>
              <a:rPr lang="en-US" sz="700" dirty="0">
                <a:solidFill>
                  <a:srgbClr val="5A5D5C"/>
                </a:solidFill>
                <a:latin typeface="Arial" panose="020B0604020202020204" pitchFamily="34" charset="0"/>
                <a:cs typeface="Arial" panose="020B0604020202020204" pitchFamily="34" charset="0"/>
              </a:rPr>
              <a:t>Unsubmitted</a:t>
            </a:r>
            <a:endParaRPr lang="en-US" sz="700" b="0" i="0" dirty="0">
              <a:solidFill>
                <a:srgbClr val="5A5D5C"/>
              </a:solidFill>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0FB23A4F-7964-4888-9E5A-C2DF89EABAF1}"/>
              </a:ext>
            </a:extLst>
          </p:cNvPr>
          <p:cNvSpPr txBox="1"/>
          <p:nvPr/>
        </p:nvSpPr>
        <p:spPr>
          <a:xfrm>
            <a:off x="716503" y="1593501"/>
            <a:ext cx="2340205" cy="276999"/>
          </a:xfrm>
          <a:prstGeom prst="rect">
            <a:avLst/>
          </a:prstGeom>
          <a:noFill/>
        </p:spPr>
        <p:txBody>
          <a:bodyPr wrap="square" rtlCol="0">
            <a:spAutoFit/>
          </a:bodyPr>
          <a:lstStyle/>
          <a:p>
            <a:pPr algn="l">
              <a:buClr>
                <a:srgbClr val="53C10C"/>
              </a:buClr>
              <a:buSzPct val="85000"/>
            </a:pPr>
            <a:r>
              <a:rPr lang="en-US" sz="1200" dirty="0">
                <a:solidFill>
                  <a:srgbClr val="5A5D5C"/>
                </a:solidFill>
                <a:latin typeface="Arial" panose="020B0604020202020204" pitchFamily="34" charset="0"/>
                <a:cs typeface="Arial" panose="020B0604020202020204" pitchFamily="34" charset="0"/>
              </a:rPr>
              <a:t>(LEA ID) LEA NAME (CTDS)</a:t>
            </a:r>
            <a:endParaRPr lang="en-US" sz="1200" b="0" i="0" dirty="0">
              <a:solidFill>
                <a:srgbClr val="5A5D5C"/>
              </a:solidFill>
              <a:latin typeface="Arial" panose="020B0604020202020204" pitchFamily="34" charset="0"/>
              <a:cs typeface="Arial" panose="020B0604020202020204" pitchFamily="34" charset="0"/>
            </a:endParaRPr>
          </a:p>
        </p:txBody>
      </p:sp>
      <p:pic>
        <p:nvPicPr>
          <p:cNvPr id="34" name="Audio 33">
            <a:hlinkClick r:id="" action="ppaction://media"/>
            <a:extLst>
              <a:ext uri="{FF2B5EF4-FFF2-40B4-BE49-F238E27FC236}">
                <a16:creationId xmlns:a16="http://schemas.microsoft.com/office/drawing/2014/main" id="{4FD53A1A-6A6E-4B66-0FFC-88BB022E64B4}"/>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817981243"/>
      </p:ext>
    </p:extLst>
  </p:cSld>
  <p:clrMapOvr>
    <a:masterClrMapping/>
  </p:clrMapOvr>
  <mc:AlternateContent xmlns:mc="http://schemas.openxmlformats.org/markup-compatibility/2006">
    <mc:Choice xmlns:p14="http://schemas.microsoft.com/office/powerpoint/2010/main" Requires="p14">
      <p:transition spd="slow" p14:dur="2000" advTm="12597"/>
    </mc:Choice>
    <mc:Fallback>
      <p:transition spd="slow" advTm="125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6462B30-1711-6157-0F3B-CCFF76E854AA}"/>
              </a:ext>
            </a:extLst>
          </p:cNvPr>
          <p:cNvPicPr>
            <a:picLocks noChangeAspect="1"/>
          </p:cNvPicPr>
          <p:nvPr/>
        </p:nvPicPr>
        <p:blipFill rotWithShape="1">
          <a:blip r:embed="rId5"/>
          <a:srcRect r="56254"/>
          <a:stretch/>
        </p:blipFill>
        <p:spPr>
          <a:xfrm>
            <a:off x="3889519" y="1570748"/>
            <a:ext cx="4412962" cy="3716503"/>
          </a:xfrm>
          <a:prstGeom prst="rect">
            <a:avLst/>
          </a:prstGeom>
        </p:spPr>
      </p:pic>
      <p:pic>
        <p:nvPicPr>
          <p:cNvPr id="6" name="Picture 5">
            <a:extLst>
              <a:ext uri="{FF2B5EF4-FFF2-40B4-BE49-F238E27FC236}">
                <a16:creationId xmlns:a16="http://schemas.microsoft.com/office/drawing/2014/main" id="{54F53297-7E3A-FC90-9CAB-F04FAD247B5A}"/>
              </a:ext>
            </a:extLst>
          </p:cNvPr>
          <p:cNvPicPr>
            <a:picLocks noChangeAspect="1"/>
          </p:cNvPicPr>
          <p:nvPr/>
        </p:nvPicPr>
        <p:blipFill>
          <a:blip r:embed="rId6"/>
          <a:stretch>
            <a:fillRect/>
          </a:stretch>
        </p:blipFill>
        <p:spPr>
          <a:xfrm>
            <a:off x="0" y="6353232"/>
            <a:ext cx="1894114" cy="504768"/>
          </a:xfrm>
          <a:prstGeom prst="rect">
            <a:avLst/>
          </a:prstGeom>
        </p:spPr>
      </p:pic>
      <p:pic>
        <p:nvPicPr>
          <p:cNvPr id="9" name="Picture 8">
            <a:extLst>
              <a:ext uri="{FF2B5EF4-FFF2-40B4-BE49-F238E27FC236}">
                <a16:creationId xmlns:a16="http://schemas.microsoft.com/office/drawing/2014/main" id="{4D731A39-BDCE-0D3A-C1B1-F366DE6FE3D5}"/>
              </a:ext>
            </a:extLst>
          </p:cNvPr>
          <p:cNvPicPr>
            <a:picLocks noChangeAspect="1"/>
          </p:cNvPicPr>
          <p:nvPr/>
        </p:nvPicPr>
        <p:blipFill>
          <a:blip r:embed="rId7"/>
          <a:stretch>
            <a:fillRect/>
          </a:stretch>
        </p:blipFill>
        <p:spPr>
          <a:xfrm flipH="1">
            <a:off x="8302481" y="1317038"/>
            <a:ext cx="514398" cy="4134530"/>
          </a:xfrm>
          <a:prstGeom prst="rect">
            <a:avLst/>
          </a:prstGeom>
        </p:spPr>
      </p:pic>
      <p:sp>
        <p:nvSpPr>
          <p:cNvPr id="10" name="Rectangle 9">
            <a:extLst>
              <a:ext uri="{FF2B5EF4-FFF2-40B4-BE49-F238E27FC236}">
                <a16:creationId xmlns:a16="http://schemas.microsoft.com/office/drawing/2014/main" id="{EA4C0118-AAE5-87F7-0B77-FE6C07D0DA3F}"/>
              </a:ext>
            </a:extLst>
          </p:cNvPr>
          <p:cNvSpPr/>
          <p:nvPr/>
        </p:nvSpPr>
        <p:spPr>
          <a:xfrm>
            <a:off x="5730240" y="3079503"/>
            <a:ext cx="1062446" cy="30480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02C180AF-C3F3-8322-7937-D0745A601122}"/>
              </a:ext>
            </a:extLst>
          </p:cNvPr>
          <p:cNvSpPr txBox="1"/>
          <p:nvPr/>
        </p:nvSpPr>
        <p:spPr>
          <a:xfrm>
            <a:off x="5678285" y="3063575"/>
            <a:ext cx="914400" cy="261610"/>
          </a:xfrm>
          <a:prstGeom prst="rect">
            <a:avLst/>
          </a:prstGeom>
          <a:noFill/>
        </p:spPr>
        <p:txBody>
          <a:bodyPr wrap="square" rtlCol="0">
            <a:spAutoFit/>
          </a:bodyPr>
          <a:lstStyle/>
          <a:p>
            <a:pPr algn="l">
              <a:buClr>
                <a:srgbClr val="53C10C"/>
              </a:buClr>
              <a:buSzPct val="85000"/>
            </a:pPr>
            <a:r>
              <a:rPr lang="en-US" sz="1100" b="0" i="0" dirty="0">
                <a:solidFill>
                  <a:srgbClr val="5A5D5C"/>
                </a:solidFill>
                <a:latin typeface="Arial" panose="020B0604020202020204" pitchFamily="34" charset="0"/>
                <a:cs typeface="Arial" panose="020B0604020202020204" pitchFamily="34" charset="0"/>
              </a:rPr>
              <a:t>Adopted</a:t>
            </a:r>
          </a:p>
        </p:txBody>
      </p:sp>
      <p:pic>
        <p:nvPicPr>
          <p:cNvPr id="32" name="Audio 31">
            <a:hlinkClick r:id="" action="ppaction://media"/>
            <a:extLst>
              <a:ext uri="{FF2B5EF4-FFF2-40B4-BE49-F238E27FC236}">
                <a16:creationId xmlns:a16="http://schemas.microsoft.com/office/drawing/2014/main" id="{3FAE87EC-52BC-1AC4-7FF8-68D331EDAF48}"/>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44919897"/>
      </p:ext>
    </p:extLst>
  </p:cSld>
  <p:clrMapOvr>
    <a:masterClrMapping/>
  </p:clrMapOvr>
  <mc:AlternateContent xmlns:mc="http://schemas.openxmlformats.org/markup-compatibility/2006">
    <mc:Choice xmlns:p14="http://schemas.microsoft.com/office/powerpoint/2010/main" Requires="p14">
      <p:transition spd="slow" p14:dur="2000" advTm="35554"/>
    </mc:Choice>
    <mc:Fallback>
      <p:transition spd="slow" advTm="355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2"/>
                </p:tgtEl>
              </p:cMediaNode>
            </p:audio>
          </p:childTnLst>
        </p:cTn>
      </p:par>
    </p:tnLst>
  </p:timing>
</p:sld>
</file>

<file path=ppt/theme/theme1.xml><?xml version="1.0" encoding="utf-8"?>
<a:theme xmlns:a="http://schemas.openxmlformats.org/drawingml/2006/main" name="FTF Theme, 2018">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Times New Roman">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lgn="l">
          <a:buClr>
            <a:srgbClr val="53C10C"/>
          </a:buClr>
          <a:buSzPct val="85000"/>
          <a:buFont typeface="Arial" panose="020B0604020202020204" pitchFamily="34" charset="0"/>
          <a:buChar char="•"/>
          <a:defRPr sz="2000" b="0" i="0" dirty="0" smtClean="0">
            <a:solidFill>
              <a:srgbClr val="5A5D5C"/>
            </a:solidFill>
            <a:latin typeface="Calibri Light" panose="020F0302020204030204" pitchFamily="34" charset="0"/>
            <a:cs typeface="Calibri Light" panose="020F030202020403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3d57025-ee5d-49b6-a60b-7d33184acc89">
      <Terms xmlns="http://schemas.microsoft.com/office/infopath/2007/PartnerControls"/>
    </lcf76f155ced4ddcb4097134ff3c332f>
    <TaxCatchAll xmlns="f69ac7c7-1a2e-46bd-a988-685139f8f258" xsi:nil="true"/>
    <SharedWithUsers xmlns="87488a3f-9ace-46de-933a-7899c85ffeab">
      <UserInfo>
        <DisplayName>Ramsay, Kristen</DisplayName>
        <AccountId>30</AccountId>
        <AccountType/>
      </UserInfo>
      <UserInfo>
        <DisplayName>Liu, Xin</DisplayName>
        <AccountId>22</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1E11B9217455B40B8FBB9893A94134E" ma:contentTypeVersion="14" ma:contentTypeDescription="Create a new document." ma:contentTypeScope="" ma:versionID="29ecf563536ec7539ac0a51662b75b27">
  <xsd:schema xmlns:xsd="http://www.w3.org/2001/XMLSchema" xmlns:xs="http://www.w3.org/2001/XMLSchema" xmlns:p="http://schemas.microsoft.com/office/2006/metadata/properties" xmlns:ns2="73d57025-ee5d-49b6-a60b-7d33184acc89" xmlns:ns3="87488a3f-9ace-46de-933a-7899c85ffeab" xmlns:ns4="f69ac7c7-1a2e-46bd-a988-685139f8f258" targetNamespace="http://schemas.microsoft.com/office/2006/metadata/properties" ma:root="true" ma:fieldsID="101ef115d63bde6a393eb571a1436f54" ns2:_="" ns3:_="" ns4:_="">
    <xsd:import namespace="73d57025-ee5d-49b6-a60b-7d33184acc89"/>
    <xsd:import namespace="87488a3f-9ace-46de-933a-7899c85ffeab"/>
    <xsd:import namespace="f69ac7c7-1a2e-46bd-a988-685139f8f25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LengthInSeconds" minOccurs="0"/>
                <xsd:element ref="ns2:MediaServiceAutoKeyPoints" minOccurs="0"/>
                <xsd:element ref="ns2:MediaServiceKeyPoints" minOccurs="0"/>
                <xsd:element ref="ns2:MediaServiceDateTaken" minOccurs="0"/>
                <xsd:element ref="ns2:lcf76f155ced4ddcb4097134ff3c332f" minOccurs="0"/>
                <xsd:element ref="ns4: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d57025-ee5d-49b6-a60b-7d33184acc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2" nillable="true" ma:displayName="MediaLengthInSeconds" ma:hidden="true" ma:internalName="MediaLengthInSeconds" ma:readOnly="true">
      <xsd:simpleType>
        <xsd:restriction base="dms:Unknown"/>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5db50a19-44cd-47bf-aae0-69db42930db7"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7488a3f-9ace-46de-933a-7899c85ffea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69ac7c7-1a2e-46bd-a988-685139f8f258"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40084994-d578-4a83-9393-9cd401194372}" ma:internalName="TaxCatchAll" ma:showField="CatchAllData" ma:web="87488a3f-9ace-46de-933a-7899c85ffea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7BBEEE5-391C-4E22-A797-CD70D6309131}">
  <ds:schemaRefs>
    <ds:schemaRef ds:uri="http://www.w3.org/XML/1998/namespace"/>
    <ds:schemaRef ds:uri="http://schemas.microsoft.com/office/2006/documentManagement/types"/>
    <ds:schemaRef ds:uri="http://purl.org/dc/elements/1.1/"/>
    <ds:schemaRef ds:uri="http://purl.org/dc/dcmitype/"/>
    <ds:schemaRef ds:uri="73d57025-ee5d-49b6-a60b-7d33184acc89"/>
    <ds:schemaRef ds:uri="f69ac7c7-1a2e-46bd-a988-685139f8f258"/>
    <ds:schemaRef ds:uri="http://schemas.microsoft.com/office/2006/metadata/properties"/>
    <ds:schemaRef ds:uri="http://schemas.microsoft.com/office/infopath/2007/PartnerControls"/>
    <ds:schemaRef ds:uri="http://schemas.openxmlformats.org/package/2006/metadata/core-properties"/>
    <ds:schemaRef ds:uri="87488a3f-9ace-46de-933a-7899c85ffeab"/>
    <ds:schemaRef ds:uri="http://purl.org/dc/terms/"/>
  </ds:schemaRefs>
</ds:datastoreItem>
</file>

<file path=customXml/itemProps2.xml><?xml version="1.0" encoding="utf-8"?>
<ds:datastoreItem xmlns:ds="http://schemas.openxmlformats.org/officeDocument/2006/customXml" ds:itemID="{5EF9F6A0-48A6-4870-9F51-0F9DB4CA8E1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3d57025-ee5d-49b6-a60b-7d33184acc89"/>
    <ds:schemaRef ds:uri="87488a3f-9ace-46de-933a-7899c85ffeab"/>
    <ds:schemaRef ds:uri="f69ac7c7-1a2e-46bd-a988-685139f8f25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4987F97-98C5-45D1-99FB-1F4E7911316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9440</TotalTime>
  <Words>1523</Words>
  <Application>Microsoft Office PowerPoint</Application>
  <PresentationFormat>Widescreen</PresentationFormat>
  <Paragraphs>143</Paragraphs>
  <Slides>20</Slides>
  <Notes>13</Notes>
  <HiddenSlides>0</HiddenSlides>
  <MMClips>18</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Arial</vt:lpstr>
      <vt:lpstr>Calibri</vt:lpstr>
      <vt:lpstr>Calibri Light</vt:lpstr>
      <vt:lpstr>Libre Franklin Medium</vt:lpstr>
      <vt:lpstr>Open Sans</vt:lpstr>
      <vt:lpstr>Oswald</vt:lpstr>
      <vt:lpstr>Times New Roman</vt:lpstr>
      <vt:lpstr>FTF Theme, 2018</vt:lpstr>
      <vt:lpstr>File Submission</vt:lpstr>
      <vt:lpstr>Please Note:</vt:lpstr>
      <vt:lpstr>Agenda</vt:lpstr>
      <vt:lpstr>Submission Dashboard</vt:lpstr>
      <vt:lpstr>PowerPoint Presentation</vt:lpstr>
      <vt:lpstr>PowerPoint Presentation</vt:lpstr>
      <vt:lpstr>Uploading Documents Step-By-Step</vt:lpstr>
      <vt:lpstr>PowerPoint Presentation</vt:lpstr>
      <vt:lpstr>PowerPoint Presentation</vt:lpstr>
      <vt:lpstr>PowerPoint Presentation</vt:lpstr>
      <vt:lpstr>PowerPoint Presentation</vt:lpstr>
      <vt:lpstr>File Submission Status</vt:lpstr>
      <vt:lpstr>Status</vt:lpstr>
      <vt:lpstr>View Log</vt:lpstr>
      <vt:lpstr>View Log</vt:lpstr>
      <vt:lpstr>Data Validation &amp; Acceptance</vt:lpstr>
      <vt:lpstr>For File Validation &amp; Acceptance</vt:lpstr>
      <vt:lpstr>Next  PowerPoint</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Taylor Schlabach</dc:creator>
  <cp:lastModifiedBy>Young, Ryan</cp:lastModifiedBy>
  <cp:revision>843</cp:revision>
  <cp:lastPrinted>2019-07-09T15:51:45Z</cp:lastPrinted>
  <dcterms:created xsi:type="dcterms:W3CDTF">2018-03-20T17:28:56Z</dcterms:created>
  <dcterms:modified xsi:type="dcterms:W3CDTF">2023-04-28T16:19:25Z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0x01010011E11B9217455B40B8FBB9893A94134E</vt:lpwstr>
  </property>
  <property fmtid="{D5CDD505-2E9C-101B-9397-08002B2CF9AE}" pid="3" name="Order">
    <vt:r8>100</vt:r8>
  </property>
</Properties>
</file>