
<file path=[Content_Types].xml><?xml version="1.0" encoding="utf-8"?>
<Types xmlns="http://schemas.openxmlformats.org/package/2006/content-types">
  <Default Extension="jpeg" ContentType="image/jpeg"/>
  <Default Extension="jpg" ContentType="image/jpeg"/>
  <Default Extension="m4a" ContentType="audio/mp4"/>
  <Default Extension="png" ContentType="image/png"/>
  <Default Extension="rels" ContentType="application/vnd.openxmlformats-package.relationships+xml"/>
  <Default Extension="svg" ContentType="image/svg+xml"/>
  <Default Extension="tmp" ContentType="image/png"/>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3"/>
  </p:notesMasterIdLst>
  <p:handoutMasterIdLst>
    <p:handoutMasterId r:id="rId34"/>
  </p:handoutMasterIdLst>
  <p:sldIdLst>
    <p:sldId id="396" r:id="rId5"/>
    <p:sldId id="493" r:id="rId6"/>
    <p:sldId id="427" r:id="rId7"/>
    <p:sldId id="401" r:id="rId8"/>
    <p:sldId id="428" r:id="rId9"/>
    <p:sldId id="399" r:id="rId10"/>
    <p:sldId id="472" r:id="rId11"/>
    <p:sldId id="478" r:id="rId12"/>
    <p:sldId id="479" r:id="rId13"/>
    <p:sldId id="480" r:id="rId14"/>
    <p:sldId id="481" r:id="rId15"/>
    <p:sldId id="400" r:id="rId16"/>
    <p:sldId id="473" r:id="rId17"/>
    <p:sldId id="482" r:id="rId18"/>
    <p:sldId id="483" r:id="rId19"/>
    <p:sldId id="484" r:id="rId20"/>
    <p:sldId id="485" r:id="rId21"/>
    <p:sldId id="460" r:id="rId22"/>
    <p:sldId id="474" r:id="rId23"/>
    <p:sldId id="488" r:id="rId24"/>
    <p:sldId id="487" r:id="rId25"/>
    <p:sldId id="490" r:id="rId26"/>
    <p:sldId id="492" r:id="rId27"/>
    <p:sldId id="471" r:id="rId28"/>
    <p:sldId id="475" r:id="rId29"/>
    <p:sldId id="470" r:id="rId30"/>
    <p:sldId id="458" r:id="rId31"/>
    <p:sldId id="412"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Neil, Emily" initials="OE" lastIdx="1" clrIdx="0">
    <p:extLst>
      <p:ext uri="{19B8F6BF-5375-455C-9EA6-DF929625EA0E}">
        <p15:presenceInfo xmlns:p15="http://schemas.microsoft.com/office/powerpoint/2012/main" userId="S::Emily.O'Neil@azed.gov::47f60f4e-a9da-49f7-8d06-9e21db3c2eb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BFBFB"/>
    <a:srgbClr val="D4EDDA"/>
    <a:srgbClr val="FFFFFF"/>
    <a:srgbClr val="F3F3F4"/>
    <a:srgbClr val="F6F7F6"/>
    <a:srgbClr val="F5F7F5"/>
    <a:srgbClr val="E8ECEF"/>
    <a:srgbClr val="F7F7F7"/>
    <a:srgbClr val="980131"/>
    <a:srgbClr val="232B6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5CEA87A-D962-48C3-9AA4-D113778EDA09}" v="77" dt="2023-04-28T18:02:01.19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376" autoAdjust="0"/>
    <p:restoredTop sz="96357" autoAdjust="0"/>
  </p:normalViewPr>
  <p:slideViewPr>
    <p:cSldViewPr snapToGrid="0" snapToObjects="1">
      <p:cViewPr>
        <p:scale>
          <a:sx n="100" d="100"/>
          <a:sy n="100" d="100"/>
        </p:scale>
        <p:origin x="912" y="396"/>
      </p:cViewPr>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00" d="100"/>
        <a:sy n="100" d="100"/>
      </p:scale>
      <p:origin x="0" y="-3080"/>
    </p:cViewPr>
  </p:sorterViewPr>
  <p:notesViewPr>
    <p:cSldViewPr snapToGrid="0" snapToObjects="1">
      <p:cViewPr varScale="1">
        <p:scale>
          <a:sx n="171" d="100"/>
          <a:sy n="171" d="100"/>
        </p:scale>
        <p:origin x="5344" y="17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handoutMaster" Target="handoutMasters/handout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commentAuthors" Target="commen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Young, Ryan" userId="e52bde22-c387-40da-9c60-a50832244d29" providerId="ADAL" clId="{D5CEA87A-D962-48C3-9AA4-D113778EDA09}"/>
    <pc:docChg chg="addSld delSld modSld sldOrd">
      <pc:chgData name="Young, Ryan" userId="e52bde22-c387-40da-9c60-a50832244d29" providerId="ADAL" clId="{D5CEA87A-D962-48C3-9AA4-D113778EDA09}" dt="2023-04-28T18:02:01.188" v="142"/>
      <pc:docMkLst>
        <pc:docMk/>
      </pc:docMkLst>
      <pc:sldChg chg="addSp delSp modSp mod modTransition modAnim">
        <pc:chgData name="Young, Ryan" userId="e52bde22-c387-40da-9c60-a50832244d29" providerId="ADAL" clId="{D5CEA87A-D962-48C3-9AA4-D113778EDA09}" dt="2023-04-28T16:33:35.870" v="8"/>
        <pc:sldMkLst>
          <pc:docMk/>
          <pc:sldMk cId="1154900136" sldId="396"/>
        </pc:sldMkLst>
        <pc:picChg chg="add del mod">
          <ac:chgData name="Young, Ryan" userId="e52bde22-c387-40da-9c60-a50832244d29" providerId="ADAL" clId="{D5CEA87A-D962-48C3-9AA4-D113778EDA09}" dt="2023-04-28T16:33:20.807" v="7"/>
          <ac:picMkLst>
            <pc:docMk/>
            <pc:sldMk cId="1154900136" sldId="396"/>
            <ac:picMk id="5" creationId="{EC307C68-F611-97E9-BF19-6017D7E79FBC}"/>
          </ac:picMkLst>
        </pc:picChg>
        <pc:picChg chg="add del mod ord">
          <ac:chgData name="Young, Ryan" userId="e52bde22-c387-40da-9c60-a50832244d29" providerId="ADAL" clId="{D5CEA87A-D962-48C3-9AA4-D113778EDA09}" dt="2023-04-28T16:33:35.870" v="8"/>
          <ac:picMkLst>
            <pc:docMk/>
            <pc:sldMk cId="1154900136" sldId="396"/>
            <ac:picMk id="8" creationId="{CF84AEFB-1E64-8098-4E6A-976A19372713}"/>
          </ac:picMkLst>
        </pc:picChg>
        <pc:picChg chg="add mod">
          <ac:chgData name="Young, Ryan" userId="e52bde22-c387-40da-9c60-a50832244d29" providerId="ADAL" clId="{D5CEA87A-D962-48C3-9AA4-D113778EDA09}" dt="2023-04-28T16:33:35.870" v="8"/>
          <ac:picMkLst>
            <pc:docMk/>
            <pc:sldMk cId="1154900136" sldId="396"/>
            <ac:picMk id="9" creationId="{D3A666E0-7523-5148-BEE9-0684A23EFAD7}"/>
          </ac:picMkLst>
        </pc:picChg>
      </pc:sldChg>
      <pc:sldChg chg="addSp delSp modSp mod modTransition modAnim">
        <pc:chgData name="Young, Ryan" userId="e52bde22-c387-40da-9c60-a50832244d29" providerId="ADAL" clId="{D5CEA87A-D962-48C3-9AA4-D113778EDA09}" dt="2023-04-28T16:37:07.450" v="16"/>
        <pc:sldMkLst>
          <pc:docMk/>
          <pc:sldMk cId="1320556288" sldId="399"/>
        </pc:sldMkLst>
        <pc:spChg chg="mod">
          <ac:chgData name="Young, Ryan" userId="e52bde22-c387-40da-9c60-a50832244d29" providerId="ADAL" clId="{D5CEA87A-D962-48C3-9AA4-D113778EDA09}" dt="2023-04-28T16:34:44.340" v="10"/>
          <ac:spMkLst>
            <pc:docMk/>
            <pc:sldMk cId="1320556288" sldId="399"/>
            <ac:spMk id="5" creationId="{167B9D85-5D99-6B4F-B5F2-666FF5D0B070}"/>
          </ac:spMkLst>
        </pc:spChg>
        <pc:picChg chg="add del mod">
          <ac:chgData name="Young, Ryan" userId="e52bde22-c387-40da-9c60-a50832244d29" providerId="ADAL" clId="{D5CEA87A-D962-48C3-9AA4-D113778EDA09}" dt="2023-04-28T16:36:56.973" v="15"/>
          <ac:picMkLst>
            <pc:docMk/>
            <pc:sldMk cId="1320556288" sldId="399"/>
            <ac:picMk id="13" creationId="{2F0AE622-147A-7E08-BC1A-FF66BEAEF78B}"/>
          </ac:picMkLst>
        </pc:picChg>
        <pc:picChg chg="add del mod ord">
          <ac:chgData name="Young, Ryan" userId="e52bde22-c387-40da-9c60-a50832244d29" providerId="ADAL" clId="{D5CEA87A-D962-48C3-9AA4-D113778EDA09}" dt="2023-04-28T16:37:07.450" v="16"/>
          <ac:picMkLst>
            <pc:docMk/>
            <pc:sldMk cId="1320556288" sldId="399"/>
            <ac:picMk id="15" creationId="{4519A698-1F06-EA86-1586-CDFE66E84F52}"/>
          </ac:picMkLst>
        </pc:picChg>
        <pc:picChg chg="add mod">
          <ac:chgData name="Young, Ryan" userId="e52bde22-c387-40da-9c60-a50832244d29" providerId="ADAL" clId="{D5CEA87A-D962-48C3-9AA4-D113778EDA09}" dt="2023-04-28T16:37:07.450" v="16"/>
          <ac:picMkLst>
            <pc:docMk/>
            <pc:sldMk cId="1320556288" sldId="399"/>
            <ac:picMk id="16" creationId="{8A2E7DB4-8F3D-3B2E-7F82-24315273F221}"/>
          </ac:picMkLst>
        </pc:picChg>
      </pc:sldChg>
      <pc:sldChg chg="addSp modSp">
        <pc:chgData name="Young, Ryan" userId="e52bde22-c387-40da-9c60-a50832244d29" providerId="ADAL" clId="{D5CEA87A-D962-48C3-9AA4-D113778EDA09}" dt="2023-04-28T17:15:41.108" v="40"/>
        <pc:sldMkLst>
          <pc:docMk/>
          <pc:sldMk cId="811255738" sldId="400"/>
        </pc:sldMkLst>
        <pc:spChg chg="mod">
          <ac:chgData name="Young, Ryan" userId="e52bde22-c387-40da-9c60-a50832244d29" providerId="ADAL" clId="{D5CEA87A-D962-48C3-9AA4-D113778EDA09}" dt="2023-04-28T16:34:44.340" v="10"/>
          <ac:spMkLst>
            <pc:docMk/>
            <pc:sldMk cId="811255738" sldId="400"/>
            <ac:spMk id="5" creationId="{167B9D85-5D99-6B4F-B5F2-666FF5D0B070}"/>
          </ac:spMkLst>
        </pc:spChg>
        <pc:picChg chg="add mod">
          <ac:chgData name="Young, Ryan" userId="e52bde22-c387-40da-9c60-a50832244d29" providerId="ADAL" clId="{D5CEA87A-D962-48C3-9AA4-D113778EDA09}" dt="2023-04-28T17:15:41.108" v="40"/>
          <ac:picMkLst>
            <pc:docMk/>
            <pc:sldMk cId="811255738" sldId="400"/>
            <ac:picMk id="17" creationId="{4E482CA9-E0BA-B3DE-B798-60959042C971}"/>
          </ac:picMkLst>
        </pc:picChg>
      </pc:sldChg>
      <pc:sldChg chg="addSp modSp">
        <pc:chgData name="Young, Ryan" userId="e52bde22-c387-40da-9c60-a50832244d29" providerId="ADAL" clId="{D5CEA87A-D962-48C3-9AA4-D113778EDA09}" dt="2023-04-28T16:35:13.689" v="11"/>
        <pc:sldMkLst>
          <pc:docMk/>
          <pc:sldMk cId="418057934" sldId="401"/>
        </pc:sldMkLst>
        <pc:spChg chg="mod">
          <ac:chgData name="Young, Ryan" userId="e52bde22-c387-40da-9c60-a50832244d29" providerId="ADAL" clId="{D5CEA87A-D962-48C3-9AA4-D113778EDA09}" dt="2023-04-28T16:34:44.340" v="10"/>
          <ac:spMkLst>
            <pc:docMk/>
            <pc:sldMk cId="418057934" sldId="401"/>
            <ac:spMk id="5" creationId="{167B9D85-5D99-6B4F-B5F2-666FF5D0B070}"/>
          </ac:spMkLst>
        </pc:spChg>
        <pc:picChg chg="add mod">
          <ac:chgData name="Young, Ryan" userId="e52bde22-c387-40da-9c60-a50832244d29" providerId="ADAL" clId="{D5CEA87A-D962-48C3-9AA4-D113778EDA09}" dt="2023-04-28T16:35:13.689" v="11"/>
          <ac:picMkLst>
            <pc:docMk/>
            <pc:sldMk cId="418057934" sldId="401"/>
            <ac:picMk id="13" creationId="{963F0B7F-4D9D-F538-D3DC-00B342C8C053}"/>
          </ac:picMkLst>
        </pc:picChg>
      </pc:sldChg>
      <pc:sldChg chg="addSp modSp">
        <pc:chgData name="Young, Ryan" userId="e52bde22-c387-40da-9c60-a50832244d29" providerId="ADAL" clId="{D5CEA87A-D962-48C3-9AA4-D113778EDA09}" dt="2023-04-28T16:34:11.790" v="9"/>
        <pc:sldMkLst>
          <pc:docMk/>
          <pc:sldMk cId="1448936584" sldId="427"/>
        </pc:sldMkLst>
        <pc:picChg chg="add mod">
          <ac:chgData name="Young, Ryan" userId="e52bde22-c387-40da-9c60-a50832244d29" providerId="ADAL" clId="{D5CEA87A-D962-48C3-9AA4-D113778EDA09}" dt="2023-04-28T16:34:11.790" v="9"/>
          <ac:picMkLst>
            <pc:docMk/>
            <pc:sldMk cId="1448936584" sldId="427"/>
            <ac:picMk id="8" creationId="{B85AB0AB-9497-5A2C-3646-69DC4C6F2F29}"/>
          </ac:picMkLst>
        </pc:picChg>
      </pc:sldChg>
      <pc:sldChg chg="addSp modSp">
        <pc:chgData name="Young, Ryan" userId="e52bde22-c387-40da-9c60-a50832244d29" providerId="ADAL" clId="{D5CEA87A-D962-48C3-9AA4-D113778EDA09}" dt="2023-04-28T16:36:41.679" v="12"/>
        <pc:sldMkLst>
          <pc:docMk/>
          <pc:sldMk cId="3040565844" sldId="428"/>
        </pc:sldMkLst>
        <pc:spChg chg="mod">
          <ac:chgData name="Young, Ryan" userId="e52bde22-c387-40da-9c60-a50832244d29" providerId="ADAL" clId="{D5CEA87A-D962-48C3-9AA4-D113778EDA09}" dt="2023-04-28T16:34:44.340" v="10"/>
          <ac:spMkLst>
            <pc:docMk/>
            <pc:sldMk cId="3040565844" sldId="428"/>
            <ac:spMk id="3" creationId="{8AD6318B-4D77-984D-3006-36AF79FD9EAE}"/>
          </ac:spMkLst>
        </pc:spChg>
        <pc:picChg chg="add mod">
          <ac:chgData name="Young, Ryan" userId="e52bde22-c387-40da-9c60-a50832244d29" providerId="ADAL" clId="{D5CEA87A-D962-48C3-9AA4-D113778EDA09}" dt="2023-04-28T16:36:41.679" v="12"/>
          <ac:picMkLst>
            <pc:docMk/>
            <pc:sldMk cId="3040565844" sldId="428"/>
            <ac:picMk id="15" creationId="{1DEEAD0D-4598-0756-44B1-42DB4BAB2A9A}"/>
          </ac:picMkLst>
        </pc:picChg>
      </pc:sldChg>
      <pc:sldChg chg="addSp modSp">
        <pc:chgData name="Young, Ryan" userId="e52bde22-c387-40da-9c60-a50832244d29" providerId="ADAL" clId="{D5CEA87A-D962-48C3-9AA4-D113778EDA09}" dt="2023-04-28T17:38:19.409" v="67"/>
        <pc:sldMkLst>
          <pc:docMk/>
          <pc:sldMk cId="2816436650" sldId="460"/>
        </pc:sldMkLst>
        <pc:spChg chg="mod">
          <ac:chgData name="Young, Ryan" userId="e52bde22-c387-40da-9c60-a50832244d29" providerId="ADAL" clId="{D5CEA87A-D962-48C3-9AA4-D113778EDA09}" dt="2023-04-28T16:34:44.340" v="10"/>
          <ac:spMkLst>
            <pc:docMk/>
            <pc:sldMk cId="2816436650" sldId="460"/>
            <ac:spMk id="5" creationId="{167B9D85-5D99-6B4F-B5F2-666FF5D0B070}"/>
          </ac:spMkLst>
        </pc:spChg>
        <pc:picChg chg="add mod">
          <ac:chgData name="Young, Ryan" userId="e52bde22-c387-40da-9c60-a50832244d29" providerId="ADAL" clId="{D5CEA87A-D962-48C3-9AA4-D113778EDA09}" dt="2023-04-28T17:38:19.409" v="67"/>
          <ac:picMkLst>
            <pc:docMk/>
            <pc:sldMk cId="2816436650" sldId="460"/>
            <ac:picMk id="13" creationId="{2BF46201-09CD-0907-AEC2-02A14CFB2A2E}"/>
          </ac:picMkLst>
        </pc:picChg>
      </pc:sldChg>
      <pc:sldChg chg="addSp modSp">
        <pc:chgData name="Young, Ryan" userId="e52bde22-c387-40da-9c60-a50832244d29" providerId="ADAL" clId="{D5CEA87A-D962-48C3-9AA4-D113778EDA09}" dt="2023-04-28T18:02:01.188" v="142"/>
        <pc:sldMkLst>
          <pc:docMk/>
          <pc:sldMk cId="2038774530" sldId="470"/>
        </pc:sldMkLst>
        <pc:picChg chg="add mod">
          <ac:chgData name="Young, Ryan" userId="e52bde22-c387-40da-9c60-a50832244d29" providerId="ADAL" clId="{D5CEA87A-D962-48C3-9AA4-D113778EDA09}" dt="2023-04-28T18:02:01.188" v="142"/>
          <ac:picMkLst>
            <pc:docMk/>
            <pc:sldMk cId="2038774530" sldId="470"/>
            <ac:picMk id="26" creationId="{B09515E6-606B-E086-CA76-218A62178998}"/>
          </ac:picMkLst>
        </pc:picChg>
      </pc:sldChg>
      <pc:sldChg chg="addSp modSp">
        <pc:chgData name="Young, Ryan" userId="e52bde22-c387-40da-9c60-a50832244d29" providerId="ADAL" clId="{D5CEA87A-D962-48C3-9AA4-D113778EDA09}" dt="2023-04-28T17:57:06.993" v="125"/>
        <pc:sldMkLst>
          <pc:docMk/>
          <pc:sldMk cId="3968157902" sldId="471"/>
        </pc:sldMkLst>
        <pc:spChg chg="mod">
          <ac:chgData name="Young, Ryan" userId="e52bde22-c387-40da-9c60-a50832244d29" providerId="ADAL" clId="{D5CEA87A-D962-48C3-9AA4-D113778EDA09}" dt="2023-04-28T16:34:44.340" v="10"/>
          <ac:spMkLst>
            <pc:docMk/>
            <pc:sldMk cId="3968157902" sldId="471"/>
            <ac:spMk id="5" creationId="{167B9D85-5D99-6B4F-B5F2-666FF5D0B070}"/>
          </ac:spMkLst>
        </pc:spChg>
        <pc:picChg chg="add mod">
          <ac:chgData name="Young, Ryan" userId="e52bde22-c387-40da-9c60-a50832244d29" providerId="ADAL" clId="{D5CEA87A-D962-48C3-9AA4-D113778EDA09}" dt="2023-04-28T17:57:06.993" v="125"/>
          <ac:picMkLst>
            <pc:docMk/>
            <pc:sldMk cId="3968157902" sldId="471"/>
            <ac:picMk id="29" creationId="{FDB9F610-EA50-93AD-E896-4DC6D2C52495}"/>
          </ac:picMkLst>
        </pc:picChg>
      </pc:sldChg>
      <pc:sldChg chg="addSp modSp">
        <pc:chgData name="Young, Ryan" userId="e52bde22-c387-40da-9c60-a50832244d29" providerId="ADAL" clId="{D5CEA87A-D962-48C3-9AA4-D113778EDA09}" dt="2023-04-28T17:07:19.443" v="17"/>
        <pc:sldMkLst>
          <pc:docMk/>
          <pc:sldMk cId="1161806979" sldId="472"/>
        </pc:sldMkLst>
        <pc:picChg chg="add mod">
          <ac:chgData name="Young, Ryan" userId="e52bde22-c387-40da-9c60-a50832244d29" providerId="ADAL" clId="{D5CEA87A-D962-48C3-9AA4-D113778EDA09}" dt="2023-04-28T17:07:19.443" v="17"/>
          <ac:picMkLst>
            <pc:docMk/>
            <pc:sldMk cId="1161806979" sldId="472"/>
            <ac:picMk id="11" creationId="{F5F188DD-E018-2EE0-4AA2-B0C0EDB922DA}"/>
          </ac:picMkLst>
        </pc:picChg>
      </pc:sldChg>
      <pc:sldChg chg="addSp delSp modSp mod modTransition modAnim">
        <pc:chgData name="Young, Ryan" userId="e52bde22-c387-40da-9c60-a50832244d29" providerId="ADAL" clId="{D5CEA87A-D962-48C3-9AA4-D113778EDA09}" dt="2023-04-28T17:19:35.018" v="47"/>
        <pc:sldMkLst>
          <pc:docMk/>
          <pc:sldMk cId="4003418761" sldId="473"/>
        </pc:sldMkLst>
        <pc:picChg chg="add del mod">
          <ac:chgData name="Young, Ryan" userId="e52bde22-c387-40da-9c60-a50832244d29" providerId="ADAL" clId="{D5CEA87A-D962-48C3-9AA4-D113778EDA09}" dt="2023-04-28T17:17:26.096" v="43"/>
          <ac:picMkLst>
            <pc:docMk/>
            <pc:sldMk cId="4003418761" sldId="473"/>
            <ac:picMk id="9" creationId="{D01DF9FE-9536-8228-26F2-3C7E2810BB45}"/>
          </ac:picMkLst>
        </pc:picChg>
        <pc:picChg chg="add del mod ord">
          <ac:chgData name="Young, Ryan" userId="e52bde22-c387-40da-9c60-a50832244d29" providerId="ADAL" clId="{D5CEA87A-D962-48C3-9AA4-D113778EDA09}" dt="2023-04-28T17:17:51.566" v="44"/>
          <ac:picMkLst>
            <pc:docMk/>
            <pc:sldMk cId="4003418761" sldId="473"/>
            <ac:picMk id="12" creationId="{82E478C9-D2DE-883E-451D-64262C96D2D5}"/>
          </ac:picMkLst>
        </pc:picChg>
        <pc:picChg chg="add del mod">
          <ac:chgData name="Young, Ryan" userId="e52bde22-c387-40da-9c60-a50832244d29" providerId="ADAL" clId="{D5CEA87A-D962-48C3-9AA4-D113778EDA09}" dt="2023-04-28T17:17:52.670" v="46"/>
          <ac:picMkLst>
            <pc:docMk/>
            <pc:sldMk cId="4003418761" sldId="473"/>
            <ac:picMk id="13" creationId="{25789299-E15F-7A3B-5938-89AD79C575B1}"/>
          </ac:picMkLst>
        </pc:picChg>
        <pc:picChg chg="add del mod ord">
          <ac:chgData name="Young, Ryan" userId="e52bde22-c387-40da-9c60-a50832244d29" providerId="ADAL" clId="{D5CEA87A-D962-48C3-9AA4-D113778EDA09}" dt="2023-04-28T17:19:35.018" v="47"/>
          <ac:picMkLst>
            <pc:docMk/>
            <pc:sldMk cId="4003418761" sldId="473"/>
            <ac:picMk id="16" creationId="{275E6F33-49DF-E350-68A8-23656C37D9EB}"/>
          </ac:picMkLst>
        </pc:picChg>
        <pc:picChg chg="add mod">
          <ac:chgData name="Young, Ryan" userId="e52bde22-c387-40da-9c60-a50832244d29" providerId="ADAL" clId="{D5CEA87A-D962-48C3-9AA4-D113778EDA09}" dt="2023-04-28T17:19:35.018" v="47"/>
          <ac:picMkLst>
            <pc:docMk/>
            <pc:sldMk cId="4003418761" sldId="473"/>
            <ac:picMk id="17" creationId="{9C01FA2A-307C-C0D4-2EEB-91F108DB773E}"/>
          </ac:picMkLst>
        </pc:picChg>
      </pc:sldChg>
      <pc:sldChg chg="addSp delSp modSp mod modTransition modAnim">
        <pc:chgData name="Young, Ryan" userId="e52bde22-c387-40da-9c60-a50832244d29" providerId="ADAL" clId="{D5CEA87A-D962-48C3-9AA4-D113778EDA09}" dt="2023-04-28T17:40:45.922" v="71"/>
        <pc:sldMkLst>
          <pc:docMk/>
          <pc:sldMk cId="1932005110" sldId="474"/>
        </pc:sldMkLst>
        <pc:picChg chg="add del mod">
          <ac:chgData name="Young, Ryan" userId="e52bde22-c387-40da-9c60-a50832244d29" providerId="ADAL" clId="{D5CEA87A-D962-48C3-9AA4-D113778EDA09}" dt="2023-04-28T17:39:35.806" v="70"/>
          <ac:picMkLst>
            <pc:docMk/>
            <pc:sldMk cId="1932005110" sldId="474"/>
            <ac:picMk id="11" creationId="{5AB6ECAB-BBD3-2B3F-1AE1-790A96DE3800}"/>
          </ac:picMkLst>
        </pc:picChg>
        <pc:picChg chg="add del mod ord">
          <ac:chgData name="Young, Ryan" userId="e52bde22-c387-40da-9c60-a50832244d29" providerId="ADAL" clId="{D5CEA87A-D962-48C3-9AA4-D113778EDA09}" dt="2023-04-28T17:40:45.922" v="71"/>
          <ac:picMkLst>
            <pc:docMk/>
            <pc:sldMk cId="1932005110" sldId="474"/>
            <ac:picMk id="14" creationId="{48A5A98C-F4BB-75F1-3A8D-DA0F0EE3FCF5}"/>
          </ac:picMkLst>
        </pc:picChg>
        <pc:picChg chg="add mod">
          <ac:chgData name="Young, Ryan" userId="e52bde22-c387-40da-9c60-a50832244d29" providerId="ADAL" clId="{D5CEA87A-D962-48C3-9AA4-D113778EDA09}" dt="2023-04-28T17:40:45.922" v="71"/>
          <ac:picMkLst>
            <pc:docMk/>
            <pc:sldMk cId="1932005110" sldId="474"/>
            <ac:picMk id="15" creationId="{B1FAD137-D628-57F2-1EA1-B6B70D32564B}"/>
          </ac:picMkLst>
        </pc:picChg>
      </pc:sldChg>
      <pc:sldChg chg="addSp delSp modSp mod modTransition modAnim">
        <pc:chgData name="Young, Ryan" userId="e52bde22-c387-40da-9c60-a50832244d29" providerId="ADAL" clId="{D5CEA87A-D962-48C3-9AA4-D113778EDA09}" dt="2023-04-28T18:01:23.996" v="141"/>
        <pc:sldMkLst>
          <pc:docMk/>
          <pc:sldMk cId="666947923" sldId="475"/>
        </pc:sldMkLst>
        <pc:spChg chg="mod">
          <ac:chgData name="Young, Ryan" userId="e52bde22-c387-40da-9c60-a50832244d29" providerId="ADAL" clId="{D5CEA87A-D962-48C3-9AA4-D113778EDA09}" dt="2023-04-28T16:34:44.340" v="10"/>
          <ac:spMkLst>
            <pc:docMk/>
            <pc:sldMk cId="666947923" sldId="475"/>
            <ac:spMk id="3" creationId="{7D027ECB-F2FF-84B7-E18B-35EF9BCD3E5B}"/>
          </ac:spMkLst>
        </pc:spChg>
        <pc:picChg chg="add del mod">
          <ac:chgData name="Young, Ryan" userId="e52bde22-c387-40da-9c60-a50832244d29" providerId="ADAL" clId="{D5CEA87A-D962-48C3-9AA4-D113778EDA09}" dt="2023-04-28T17:57:24.949" v="128"/>
          <ac:picMkLst>
            <pc:docMk/>
            <pc:sldMk cId="666947923" sldId="475"/>
            <ac:picMk id="11" creationId="{2502CB8E-EC87-1BE8-43C9-91A59A851197}"/>
          </ac:picMkLst>
        </pc:picChg>
        <pc:picChg chg="add del mod ord">
          <ac:chgData name="Young, Ryan" userId="e52bde22-c387-40da-9c60-a50832244d29" providerId="ADAL" clId="{D5CEA87A-D962-48C3-9AA4-D113778EDA09}" dt="2023-04-28T17:58:24.469" v="129"/>
          <ac:picMkLst>
            <pc:docMk/>
            <pc:sldMk cId="666947923" sldId="475"/>
            <ac:picMk id="14" creationId="{91F13D25-9C1E-97EA-90A9-6D459CF40B32}"/>
          </ac:picMkLst>
        </pc:picChg>
        <pc:picChg chg="add del mod">
          <ac:chgData name="Young, Ryan" userId="e52bde22-c387-40da-9c60-a50832244d29" providerId="ADAL" clId="{D5CEA87A-D962-48C3-9AA4-D113778EDA09}" dt="2023-04-28T17:58:47.297" v="131"/>
          <ac:picMkLst>
            <pc:docMk/>
            <pc:sldMk cId="666947923" sldId="475"/>
            <ac:picMk id="15" creationId="{3B422502-A8F0-DE67-EE5C-0C8E025146BA}"/>
          </ac:picMkLst>
        </pc:picChg>
        <pc:picChg chg="add del mod ord">
          <ac:chgData name="Young, Ryan" userId="e52bde22-c387-40da-9c60-a50832244d29" providerId="ADAL" clId="{D5CEA87A-D962-48C3-9AA4-D113778EDA09}" dt="2023-04-28T17:59:01.348" v="132"/>
          <ac:picMkLst>
            <pc:docMk/>
            <pc:sldMk cId="666947923" sldId="475"/>
            <ac:picMk id="18" creationId="{5EBF301E-1143-54EB-C444-4CCE7922350D}"/>
          </ac:picMkLst>
        </pc:picChg>
        <pc:picChg chg="add del mod">
          <ac:chgData name="Young, Ryan" userId="e52bde22-c387-40da-9c60-a50832244d29" providerId="ADAL" clId="{D5CEA87A-D962-48C3-9AA4-D113778EDA09}" dt="2023-04-28T17:59:15.543" v="134"/>
          <ac:picMkLst>
            <pc:docMk/>
            <pc:sldMk cId="666947923" sldId="475"/>
            <ac:picMk id="19" creationId="{DDF57F94-439F-C609-DF15-F302F3A6016B}"/>
          </ac:picMkLst>
        </pc:picChg>
        <pc:picChg chg="add del mod ord">
          <ac:chgData name="Young, Ryan" userId="e52bde22-c387-40da-9c60-a50832244d29" providerId="ADAL" clId="{D5CEA87A-D962-48C3-9AA4-D113778EDA09}" dt="2023-04-28T17:59:34.788" v="135"/>
          <ac:picMkLst>
            <pc:docMk/>
            <pc:sldMk cId="666947923" sldId="475"/>
            <ac:picMk id="22" creationId="{A61686F7-8FBB-2AC4-F025-AC14391014D3}"/>
          </ac:picMkLst>
        </pc:picChg>
        <pc:picChg chg="add del mod">
          <ac:chgData name="Young, Ryan" userId="e52bde22-c387-40da-9c60-a50832244d29" providerId="ADAL" clId="{D5CEA87A-D962-48C3-9AA4-D113778EDA09}" dt="2023-04-28T17:59:50.408" v="137"/>
          <ac:picMkLst>
            <pc:docMk/>
            <pc:sldMk cId="666947923" sldId="475"/>
            <ac:picMk id="23" creationId="{D1A744B1-04B2-FD2C-92C0-FCC6F6C41F22}"/>
          </ac:picMkLst>
        </pc:picChg>
        <pc:picChg chg="add del mod ord">
          <ac:chgData name="Young, Ryan" userId="e52bde22-c387-40da-9c60-a50832244d29" providerId="ADAL" clId="{D5CEA87A-D962-48C3-9AA4-D113778EDA09}" dt="2023-04-28T18:00:01.965" v="138"/>
          <ac:picMkLst>
            <pc:docMk/>
            <pc:sldMk cId="666947923" sldId="475"/>
            <ac:picMk id="26" creationId="{C71FE13B-2A57-06EC-4D9A-351610CBE8EE}"/>
          </ac:picMkLst>
        </pc:picChg>
        <pc:picChg chg="add del mod">
          <ac:chgData name="Young, Ryan" userId="e52bde22-c387-40da-9c60-a50832244d29" providerId="ADAL" clId="{D5CEA87A-D962-48C3-9AA4-D113778EDA09}" dt="2023-04-28T18:00:03.360" v="140"/>
          <ac:picMkLst>
            <pc:docMk/>
            <pc:sldMk cId="666947923" sldId="475"/>
            <ac:picMk id="27" creationId="{A981A2B2-0959-4F67-85FC-C57B1F7787C5}"/>
          </ac:picMkLst>
        </pc:picChg>
        <pc:picChg chg="add del mod ord">
          <ac:chgData name="Young, Ryan" userId="e52bde22-c387-40da-9c60-a50832244d29" providerId="ADAL" clId="{D5CEA87A-D962-48C3-9AA4-D113778EDA09}" dt="2023-04-28T18:01:23.996" v="141"/>
          <ac:picMkLst>
            <pc:docMk/>
            <pc:sldMk cId="666947923" sldId="475"/>
            <ac:picMk id="30" creationId="{FECB05A0-8E5A-B1CD-B824-B902CA3B5105}"/>
          </ac:picMkLst>
        </pc:picChg>
        <pc:picChg chg="add mod">
          <ac:chgData name="Young, Ryan" userId="e52bde22-c387-40da-9c60-a50832244d29" providerId="ADAL" clId="{D5CEA87A-D962-48C3-9AA4-D113778EDA09}" dt="2023-04-28T18:01:23.996" v="141"/>
          <ac:picMkLst>
            <pc:docMk/>
            <pc:sldMk cId="666947923" sldId="475"/>
            <ac:picMk id="31" creationId="{00AFC0C7-AD7E-7849-DB21-944518ADCE2D}"/>
          </ac:picMkLst>
        </pc:picChg>
      </pc:sldChg>
      <pc:sldChg chg="addSp delSp modSp mod modTransition modAnim">
        <pc:chgData name="Young, Ryan" userId="e52bde22-c387-40da-9c60-a50832244d29" providerId="ADAL" clId="{D5CEA87A-D962-48C3-9AA4-D113778EDA09}" dt="2023-04-28T17:11:34.556" v="30"/>
        <pc:sldMkLst>
          <pc:docMk/>
          <pc:sldMk cId="2987054361" sldId="478"/>
        </pc:sldMkLst>
        <pc:picChg chg="add del mod">
          <ac:chgData name="Young, Ryan" userId="e52bde22-c387-40da-9c60-a50832244d29" providerId="ADAL" clId="{D5CEA87A-D962-48C3-9AA4-D113778EDA09}" dt="2023-04-28T17:09:01.614" v="20"/>
          <ac:picMkLst>
            <pc:docMk/>
            <pc:sldMk cId="2987054361" sldId="478"/>
            <ac:picMk id="48" creationId="{29F4C01E-2CD8-ABDE-C110-E197EEC817AE}"/>
          </ac:picMkLst>
        </pc:picChg>
        <pc:picChg chg="add del mod ord">
          <ac:chgData name="Young, Ryan" userId="e52bde22-c387-40da-9c60-a50832244d29" providerId="ADAL" clId="{D5CEA87A-D962-48C3-9AA4-D113778EDA09}" dt="2023-04-28T17:09:15.843" v="21"/>
          <ac:picMkLst>
            <pc:docMk/>
            <pc:sldMk cId="2987054361" sldId="478"/>
            <ac:picMk id="52" creationId="{51BE8A43-F85B-7497-2DAB-E0D90A4FE311}"/>
          </ac:picMkLst>
        </pc:picChg>
        <pc:picChg chg="add del mod">
          <ac:chgData name="Young, Ryan" userId="e52bde22-c387-40da-9c60-a50832244d29" providerId="ADAL" clId="{D5CEA87A-D962-48C3-9AA4-D113778EDA09}" dt="2023-04-28T17:09:17.063" v="23"/>
          <ac:picMkLst>
            <pc:docMk/>
            <pc:sldMk cId="2987054361" sldId="478"/>
            <ac:picMk id="53" creationId="{D8AD1E0C-1215-AC0C-0C53-03BB70FA690F}"/>
          </ac:picMkLst>
        </pc:picChg>
        <pc:picChg chg="add del mod ord">
          <ac:chgData name="Young, Ryan" userId="e52bde22-c387-40da-9c60-a50832244d29" providerId="ADAL" clId="{D5CEA87A-D962-48C3-9AA4-D113778EDA09}" dt="2023-04-28T17:09:43.288" v="24"/>
          <ac:picMkLst>
            <pc:docMk/>
            <pc:sldMk cId="2987054361" sldId="478"/>
            <ac:picMk id="55" creationId="{4F7747B6-C11A-8728-BA97-654F66EBDFAF}"/>
          </ac:picMkLst>
        </pc:picChg>
        <pc:picChg chg="add del mod">
          <ac:chgData name="Young, Ryan" userId="e52bde22-c387-40da-9c60-a50832244d29" providerId="ADAL" clId="{D5CEA87A-D962-48C3-9AA4-D113778EDA09}" dt="2023-04-28T17:09:44.654" v="26"/>
          <ac:picMkLst>
            <pc:docMk/>
            <pc:sldMk cId="2987054361" sldId="478"/>
            <ac:picMk id="56" creationId="{1E310D8E-EA03-0B27-E555-40CF5154C7F6}"/>
          </ac:picMkLst>
        </pc:picChg>
        <pc:picChg chg="add del mod ord">
          <ac:chgData name="Young, Ryan" userId="e52bde22-c387-40da-9c60-a50832244d29" providerId="ADAL" clId="{D5CEA87A-D962-48C3-9AA4-D113778EDA09}" dt="2023-04-28T17:10:26.359" v="27"/>
          <ac:picMkLst>
            <pc:docMk/>
            <pc:sldMk cId="2987054361" sldId="478"/>
            <ac:picMk id="59" creationId="{3E277B0A-B92D-D455-629F-A7F374092CB5}"/>
          </ac:picMkLst>
        </pc:picChg>
        <pc:picChg chg="add del mod">
          <ac:chgData name="Young, Ryan" userId="e52bde22-c387-40da-9c60-a50832244d29" providerId="ADAL" clId="{D5CEA87A-D962-48C3-9AA4-D113778EDA09}" dt="2023-04-28T17:10:28.141" v="29"/>
          <ac:picMkLst>
            <pc:docMk/>
            <pc:sldMk cId="2987054361" sldId="478"/>
            <ac:picMk id="60" creationId="{49625DAA-6EAD-2B82-DCB1-113417520503}"/>
          </ac:picMkLst>
        </pc:picChg>
        <pc:picChg chg="add del mod ord">
          <ac:chgData name="Young, Ryan" userId="e52bde22-c387-40da-9c60-a50832244d29" providerId="ADAL" clId="{D5CEA87A-D962-48C3-9AA4-D113778EDA09}" dt="2023-04-28T17:11:34.556" v="30"/>
          <ac:picMkLst>
            <pc:docMk/>
            <pc:sldMk cId="2987054361" sldId="478"/>
            <ac:picMk id="63" creationId="{7E1596DF-45AE-C057-AD7A-84C3B6A040D9}"/>
          </ac:picMkLst>
        </pc:picChg>
        <pc:picChg chg="add mod">
          <ac:chgData name="Young, Ryan" userId="e52bde22-c387-40da-9c60-a50832244d29" providerId="ADAL" clId="{D5CEA87A-D962-48C3-9AA4-D113778EDA09}" dt="2023-04-28T17:11:34.556" v="30"/>
          <ac:picMkLst>
            <pc:docMk/>
            <pc:sldMk cId="2987054361" sldId="478"/>
            <ac:picMk id="64" creationId="{8C3E0DB0-28A2-FB4D-03D8-604F92D8CD1D}"/>
          </ac:picMkLst>
        </pc:picChg>
      </pc:sldChg>
      <pc:sldChg chg="addSp delSp modSp mod modTransition modAnim">
        <pc:chgData name="Young, Ryan" userId="e52bde22-c387-40da-9c60-a50832244d29" providerId="ADAL" clId="{D5CEA87A-D962-48C3-9AA4-D113778EDA09}" dt="2023-04-28T17:12:44.180" v="34"/>
        <pc:sldMkLst>
          <pc:docMk/>
          <pc:sldMk cId="3976940929" sldId="479"/>
        </pc:sldMkLst>
        <pc:picChg chg="add del mod">
          <ac:chgData name="Young, Ryan" userId="e52bde22-c387-40da-9c60-a50832244d29" providerId="ADAL" clId="{D5CEA87A-D962-48C3-9AA4-D113778EDA09}" dt="2023-04-28T17:11:59.604" v="33"/>
          <ac:picMkLst>
            <pc:docMk/>
            <pc:sldMk cId="3976940929" sldId="479"/>
            <ac:picMk id="62" creationId="{01E6B0AE-1925-BF3B-1148-B1F2CC74F268}"/>
          </ac:picMkLst>
        </pc:picChg>
        <pc:picChg chg="add del mod ord">
          <ac:chgData name="Young, Ryan" userId="e52bde22-c387-40da-9c60-a50832244d29" providerId="ADAL" clId="{D5CEA87A-D962-48C3-9AA4-D113778EDA09}" dt="2023-04-28T17:12:44.180" v="34"/>
          <ac:picMkLst>
            <pc:docMk/>
            <pc:sldMk cId="3976940929" sldId="479"/>
            <ac:picMk id="65" creationId="{F6D5B25B-BCE1-C4A9-2DB7-8431C669C21D}"/>
          </ac:picMkLst>
        </pc:picChg>
        <pc:picChg chg="add mod">
          <ac:chgData name="Young, Ryan" userId="e52bde22-c387-40da-9c60-a50832244d29" providerId="ADAL" clId="{D5CEA87A-D962-48C3-9AA4-D113778EDA09}" dt="2023-04-28T17:12:44.180" v="34"/>
          <ac:picMkLst>
            <pc:docMk/>
            <pc:sldMk cId="3976940929" sldId="479"/>
            <ac:picMk id="66" creationId="{2CD59F98-64C2-7528-9A37-EF7672317ED9}"/>
          </ac:picMkLst>
        </pc:picChg>
      </pc:sldChg>
      <pc:sldChg chg="addSp delSp modSp mod modTransition modAnim">
        <pc:chgData name="Young, Ryan" userId="e52bde22-c387-40da-9c60-a50832244d29" providerId="ADAL" clId="{D5CEA87A-D962-48C3-9AA4-D113778EDA09}" dt="2023-04-28T17:14:19.381" v="38"/>
        <pc:sldMkLst>
          <pc:docMk/>
          <pc:sldMk cId="230193765" sldId="480"/>
        </pc:sldMkLst>
        <pc:picChg chg="add del mod">
          <ac:chgData name="Young, Ryan" userId="e52bde22-c387-40da-9c60-a50832244d29" providerId="ADAL" clId="{D5CEA87A-D962-48C3-9AA4-D113778EDA09}" dt="2023-04-28T17:13:24.747" v="37"/>
          <ac:picMkLst>
            <pc:docMk/>
            <pc:sldMk cId="230193765" sldId="480"/>
            <ac:picMk id="53" creationId="{FDAA19CD-555B-0D75-AC69-C7386404622F}"/>
          </ac:picMkLst>
        </pc:picChg>
        <pc:picChg chg="add del mod ord">
          <ac:chgData name="Young, Ryan" userId="e52bde22-c387-40da-9c60-a50832244d29" providerId="ADAL" clId="{D5CEA87A-D962-48C3-9AA4-D113778EDA09}" dt="2023-04-28T17:14:19.381" v="38"/>
          <ac:picMkLst>
            <pc:docMk/>
            <pc:sldMk cId="230193765" sldId="480"/>
            <ac:picMk id="56" creationId="{E4E3C60E-F27C-B313-085E-49AA33825EEB}"/>
          </ac:picMkLst>
        </pc:picChg>
        <pc:picChg chg="add mod">
          <ac:chgData name="Young, Ryan" userId="e52bde22-c387-40da-9c60-a50832244d29" providerId="ADAL" clId="{D5CEA87A-D962-48C3-9AA4-D113778EDA09}" dt="2023-04-28T17:14:19.381" v="38"/>
          <ac:picMkLst>
            <pc:docMk/>
            <pc:sldMk cId="230193765" sldId="480"/>
            <ac:picMk id="57" creationId="{1C80027F-E4C0-0634-ACEA-9820FC187E37}"/>
          </ac:picMkLst>
        </pc:picChg>
      </pc:sldChg>
      <pc:sldChg chg="addSp modSp">
        <pc:chgData name="Young, Ryan" userId="e52bde22-c387-40da-9c60-a50832244d29" providerId="ADAL" clId="{D5CEA87A-D962-48C3-9AA4-D113778EDA09}" dt="2023-04-28T17:15:20.390" v="39"/>
        <pc:sldMkLst>
          <pc:docMk/>
          <pc:sldMk cId="1350317637" sldId="481"/>
        </pc:sldMkLst>
        <pc:picChg chg="add mod">
          <ac:chgData name="Young, Ryan" userId="e52bde22-c387-40da-9c60-a50832244d29" providerId="ADAL" clId="{D5CEA87A-D962-48C3-9AA4-D113778EDA09}" dt="2023-04-28T17:15:20.390" v="39"/>
          <ac:picMkLst>
            <pc:docMk/>
            <pc:sldMk cId="1350317637" sldId="481"/>
            <ac:picMk id="60" creationId="{FFF1A2AB-FBB5-E1EF-C21E-2FDF181E8A6D}"/>
          </ac:picMkLst>
        </pc:picChg>
      </pc:sldChg>
      <pc:sldChg chg="addSp delSp modSp mod modTransition modAnim">
        <pc:chgData name="Young, Ryan" userId="e52bde22-c387-40da-9c60-a50832244d29" providerId="ADAL" clId="{D5CEA87A-D962-48C3-9AA4-D113778EDA09}" dt="2023-04-28T17:27:48.243" v="51"/>
        <pc:sldMkLst>
          <pc:docMk/>
          <pc:sldMk cId="3759453002" sldId="482"/>
        </pc:sldMkLst>
        <pc:picChg chg="add del mod">
          <ac:chgData name="Young, Ryan" userId="e52bde22-c387-40da-9c60-a50832244d29" providerId="ADAL" clId="{D5CEA87A-D962-48C3-9AA4-D113778EDA09}" dt="2023-04-28T17:26:42.079" v="50"/>
          <ac:picMkLst>
            <pc:docMk/>
            <pc:sldMk cId="3759453002" sldId="482"/>
            <ac:picMk id="65" creationId="{B3F0F579-E6D3-EB02-716F-FDCE71C3A08D}"/>
          </ac:picMkLst>
        </pc:picChg>
        <pc:picChg chg="add del mod ord">
          <ac:chgData name="Young, Ryan" userId="e52bde22-c387-40da-9c60-a50832244d29" providerId="ADAL" clId="{D5CEA87A-D962-48C3-9AA4-D113778EDA09}" dt="2023-04-28T17:27:48.243" v="51"/>
          <ac:picMkLst>
            <pc:docMk/>
            <pc:sldMk cId="3759453002" sldId="482"/>
            <ac:picMk id="68" creationId="{CF91BB6E-F07B-178B-BC48-0FC5E8B663B0}"/>
          </ac:picMkLst>
        </pc:picChg>
        <pc:picChg chg="add mod">
          <ac:chgData name="Young, Ryan" userId="e52bde22-c387-40da-9c60-a50832244d29" providerId="ADAL" clId="{D5CEA87A-D962-48C3-9AA4-D113778EDA09}" dt="2023-04-28T17:27:48.243" v="51"/>
          <ac:picMkLst>
            <pc:docMk/>
            <pc:sldMk cId="3759453002" sldId="482"/>
            <ac:picMk id="69" creationId="{FACE9ACC-5DFA-663D-A3D6-1AE1FA682C5E}"/>
          </ac:picMkLst>
        </pc:picChg>
      </pc:sldChg>
      <pc:sldChg chg="addSp modSp">
        <pc:chgData name="Young, Ryan" userId="e52bde22-c387-40da-9c60-a50832244d29" providerId="ADAL" clId="{D5CEA87A-D962-48C3-9AA4-D113778EDA09}" dt="2023-04-28T17:28:39.363" v="52"/>
        <pc:sldMkLst>
          <pc:docMk/>
          <pc:sldMk cId="1639137201" sldId="483"/>
        </pc:sldMkLst>
        <pc:picChg chg="add mod">
          <ac:chgData name="Young, Ryan" userId="e52bde22-c387-40da-9c60-a50832244d29" providerId="ADAL" clId="{D5CEA87A-D962-48C3-9AA4-D113778EDA09}" dt="2023-04-28T17:28:39.363" v="52"/>
          <ac:picMkLst>
            <pc:docMk/>
            <pc:sldMk cId="1639137201" sldId="483"/>
            <ac:picMk id="50" creationId="{A8D18688-E664-DC84-6123-34FA64D5F999}"/>
          </ac:picMkLst>
        </pc:picChg>
      </pc:sldChg>
      <pc:sldChg chg="addSp delSp modSp mod modTransition modAnim">
        <pc:chgData name="Young, Ryan" userId="e52bde22-c387-40da-9c60-a50832244d29" providerId="ADAL" clId="{D5CEA87A-D962-48C3-9AA4-D113778EDA09}" dt="2023-04-28T17:32:38.021" v="65"/>
        <pc:sldMkLst>
          <pc:docMk/>
          <pc:sldMk cId="1805139749" sldId="484"/>
        </pc:sldMkLst>
        <pc:picChg chg="add del mod">
          <ac:chgData name="Young, Ryan" userId="e52bde22-c387-40da-9c60-a50832244d29" providerId="ADAL" clId="{D5CEA87A-D962-48C3-9AA4-D113778EDA09}" dt="2023-04-28T17:29:57.738" v="55"/>
          <ac:picMkLst>
            <pc:docMk/>
            <pc:sldMk cId="1805139749" sldId="484"/>
            <ac:picMk id="49" creationId="{D1E2A6BF-8126-2F72-7810-1BF29E4A800D}"/>
          </ac:picMkLst>
        </pc:picChg>
        <pc:picChg chg="add del mod ord">
          <ac:chgData name="Young, Ryan" userId="e52bde22-c387-40da-9c60-a50832244d29" providerId="ADAL" clId="{D5CEA87A-D962-48C3-9AA4-D113778EDA09}" dt="2023-04-28T17:30:07.609" v="56"/>
          <ac:picMkLst>
            <pc:docMk/>
            <pc:sldMk cId="1805139749" sldId="484"/>
            <ac:picMk id="52" creationId="{0CECB580-6DF3-BB85-D625-D3CF3F7555A2}"/>
          </ac:picMkLst>
        </pc:picChg>
        <pc:picChg chg="add del mod">
          <ac:chgData name="Young, Ryan" userId="e52bde22-c387-40da-9c60-a50832244d29" providerId="ADAL" clId="{D5CEA87A-D962-48C3-9AA4-D113778EDA09}" dt="2023-04-28T17:30:08.689" v="58"/>
          <ac:picMkLst>
            <pc:docMk/>
            <pc:sldMk cId="1805139749" sldId="484"/>
            <ac:picMk id="53" creationId="{776F7A52-2A93-5212-5A53-84E1DF7F9B8A}"/>
          </ac:picMkLst>
        </pc:picChg>
        <pc:picChg chg="add del mod ord">
          <ac:chgData name="Young, Ryan" userId="e52bde22-c387-40da-9c60-a50832244d29" providerId="ADAL" clId="{D5CEA87A-D962-48C3-9AA4-D113778EDA09}" dt="2023-04-28T17:31:03.401" v="59"/>
          <ac:picMkLst>
            <pc:docMk/>
            <pc:sldMk cId="1805139749" sldId="484"/>
            <ac:picMk id="56" creationId="{00CCAAE7-053F-517C-8EFD-C6F6695381B1}"/>
          </ac:picMkLst>
        </pc:picChg>
        <pc:picChg chg="add del mod">
          <ac:chgData name="Young, Ryan" userId="e52bde22-c387-40da-9c60-a50832244d29" providerId="ADAL" clId="{D5CEA87A-D962-48C3-9AA4-D113778EDA09}" dt="2023-04-28T17:31:05.494" v="61"/>
          <ac:picMkLst>
            <pc:docMk/>
            <pc:sldMk cId="1805139749" sldId="484"/>
            <ac:picMk id="57" creationId="{38C9FF77-C7BF-1FCF-A08E-54C3C449B565}"/>
          </ac:picMkLst>
        </pc:picChg>
        <pc:picChg chg="add del mod ord">
          <ac:chgData name="Young, Ryan" userId="e52bde22-c387-40da-9c60-a50832244d29" providerId="ADAL" clId="{D5CEA87A-D962-48C3-9AA4-D113778EDA09}" dt="2023-04-28T17:31:34.951" v="62"/>
          <ac:picMkLst>
            <pc:docMk/>
            <pc:sldMk cId="1805139749" sldId="484"/>
            <ac:picMk id="60" creationId="{406C491B-5E4D-5629-B2FF-148C7F040C29}"/>
          </ac:picMkLst>
        </pc:picChg>
        <pc:picChg chg="add del mod">
          <ac:chgData name="Young, Ryan" userId="e52bde22-c387-40da-9c60-a50832244d29" providerId="ADAL" clId="{D5CEA87A-D962-48C3-9AA4-D113778EDA09}" dt="2023-04-28T17:31:36.245" v="64"/>
          <ac:picMkLst>
            <pc:docMk/>
            <pc:sldMk cId="1805139749" sldId="484"/>
            <ac:picMk id="61" creationId="{FBCF4660-816F-5550-03E6-4DB83A84D7D9}"/>
          </ac:picMkLst>
        </pc:picChg>
        <pc:picChg chg="add del mod ord">
          <ac:chgData name="Young, Ryan" userId="e52bde22-c387-40da-9c60-a50832244d29" providerId="ADAL" clId="{D5CEA87A-D962-48C3-9AA4-D113778EDA09}" dt="2023-04-28T17:32:38.021" v="65"/>
          <ac:picMkLst>
            <pc:docMk/>
            <pc:sldMk cId="1805139749" sldId="484"/>
            <ac:picMk id="64" creationId="{8D778167-2EDA-A50A-7670-F94898B5BFC8}"/>
          </ac:picMkLst>
        </pc:picChg>
        <pc:picChg chg="add mod">
          <ac:chgData name="Young, Ryan" userId="e52bde22-c387-40da-9c60-a50832244d29" providerId="ADAL" clId="{D5CEA87A-D962-48C3-9AA4-D113778EDA09}" dt="2023-04-28T17:32:38.021" v="65"/>
          <ac:picMkLst>
            <pc:docMk/>
            <pc:sldMk cId="1805139749" sldId="484"/>
            <ac:picMk id="65" creationId="{3B067326-AE22-E4CB-EC82-B6A147CD84D7}"/>
          </ac:picMkLst>
        </pc:picChg>
      </pc:sldChg>
      <pc:sldChg chg="addSp modSp">
        <pc:chgData name="Young, Ryan" userId="e52bde22-c387-40da-9c60-a50832244d29" providerId="ADAL" clId="{D5CEA87A-D962-48C3-9AA4-D113778EDA09}" dt="2023-04-28T17:38:05.227" v="66"/>
        <pc:sldMkLst>
          <pc:docMk/>
          <pc:sldMk cId="3865599382" sldId="485"/>
        </pc:sldMkLst>
        <pc:picChg chg="add mod">
          <ac:chgData name="Young, Ryan" userId="e52bde22-c387-40da-9c60-a50832244d29" providerId="ADAL" clId="{D5CEA87A-D962-48C3-9AA4-D113778EDA09}" dt="2023-04-28T17:38:05.227" v="66"/>
          <ac:picMkLst>
            <pc:docMk/>
            <pc:sldMk cId="3865599382" sldId="485"/>
            <ac:picMk id="78" creationId="{8B927AAB-0A2D-9104-ECC2-4F2724103231}"/>
          </ac:picMkLst>
        </pc:picChg>
      </pc:sldChg>
      <pc:sldChg chg="addSp modSp mod">
        <pc:chgData name="Young, Ryan" userId="e52bde22-c387-40da-9c60-a50832244d29" providerId="ADAL" clId="{D5CEA87A-D962-48C3-9AA4-D113778EDA09}" dt="2023-04-28T17:52:35.397" v="89" actId="20577"/>
        <pc:sldMkLst>
          <pc:docMk/>
          <pc:sldMk cId="1964000737" sldId="487"/>
        </pc:sldMkLst>
        <pc:spChg chg="mod">
          <ac:chgData name="Young, Ryan" userId="e52bde22-c387-40da-9c60-a50832244d29" providerId="ADAL" clId="{D5CEA87A-D962-48C3-9AA4-D113778EDA09}" dt="2023-04-28T17:52:35.397" v="89" actId="20577"/>
          <ac:spMkLst>
            <pc:docMk/>
            <pc:sldMk cId="1964000737" sldId="487"/>
            <ac:spMk id="30" creationId="{2A4FE32D-3111-2AE6-AB49-1FB0CECC5F8F}"/>
          </ac:spMkLst>
        </pc:spChg>
        <pc:picChg chg="add mod">
          <ac:chgData name="Young, Ryan" userId="e52bde22-c387-40da-9c60-a50832244d29" providerId="ADAL" clId="{D5CEA87A-D962-48C3-9AA4-D113778EDA09}" dt="2023-04-28T17:46:40.126" v="79"/>
          <ac:picMkLst>
            <pc:docMk/>
            <pc:sldMk cId="1964000737" sldId="487"/>
            <ac:picMk id="55" creationId="{7EF79306-74A8-2CE7-4200-5F4399B98DC4}"/>
          </ac:picMkLst>
        </pc:picChg>
      </pc:sldChg>
      <pc:sldChg chg="addSp delSp modSp mod modTransition modAnim">
        <pc:chgData name="Young, Ryan" userId="e52bde22-c387-40da-9c60-a50832244d29" providerId="ADAL" clId="{D5CEA87A-D962-48C3-9AA4-D113778EDA09}" dt="2023-04-28T17:52:45.840" v="93" actId="20577"/>
        <pc:sldMkLst>
          <pc:docMk/>
          <pc:sldMk cId="2364744566" sldId="488"/>
        </pc:sldMkLst>
        <pc:spChg chg="mod">
          <ac:chgData name="Young, Ryan" userId="e52bde22-c387-40da-9c60-a50832244d29" providerId="ADAL" clId="{D5CEA87A-D962-48C3-9AA4-D113778EDA09}" dt="2023-04-28T17:52:41.163" v="91" actId="20577"/>
          <ac:spMkLst>
            <pc:docMk/>
            <pc:sldMk cId="2364744566" sldId="488"/>
            <ac:spMk id="30" creationId="{2A4FE32D-3111-2AE6-AB49-1FB0CECC5F8F}"/>
          </ac:spMkLst>
        </pc:spChg>
        <pc:spChg chg="mod">
          <ac:chgData name="Young, Ryan" userId="e52bde22-c387-40da-9c60-a50832244d29" providerId="ADAL" clId="{D5CEA87A-D962-48C3-9AA4-D113778EDA09}" dt="2023-04-28T17:52:45.840" v="93" actId="20577"/>
          <ac:spMkLst>
            <pc:docMk/>
            <pc:sldMk cId="2364744566" sldId="488"/>
            <ac:spMk id="31" creationId="{4D94B8DF-24BC-81F2-F73C-2757E59927A4}"/>
          </ac:spMkLst>
        </pc:spChg>
        <pc:picChg chg="add del mod">
          <ac:chgData name="Young, Ryan" userId="e52bde22-c387-40da-9c60-a50832244d29" providerId="ADAL" clId="{D5CEA87A-D962-48C3-9AA4-D113778EDA09}" dt="2023-04-28T17:43:24.824" v="74"/>
          <ac:picMkLst>
            <pc:docMk/>
            <pc:sldMk cId="2364744566" sldId="488"/>
            <ac:picMk id="49" creationId="{1264DD68-4FD1-F331-8EEE-DDE312121FB2}"/>
          </ac:picMkLst>
        </pc:picChg>
        <pc:picChg chg="add del mod ord">
          <ac:chgData name="Young, Ryan" userId="e52bde22-c387-40da-9c60-a50832244d29" providerId="ADAL" clId="{D5CEA87A-D962-48C3-9AA4-D113778EDA09}" dt="2023-04-28T17:44:38.918" v="75"/>
          <ac:picMkLst>
            <pc:docMk/>
            <pc:sldMk cId="2364744566" sldId="488"/>
            <ac:picMk id="52" creationId="{FA2E9CF6-02F1-3529-66AB-C7F98C9CF27D}"/>
          </ac:picMkLst>
        </pc:picChg>
        <pc:picChg chg="add del mod">
          <ac:chgData name="Young, Ryan" userId="e52bde22-c387-40da-9c60-a50832244d29" providerId="ADAL" clId="{D5CEA87A-D962-48C3-9AA4-D113778EDA09}" dt="2023-04-28T17:44:42.291" v="77"/>
          <ac:picMkLst>
            <pc:docMk/>
            <pc:sldMk cId="2364744566" sldId="488"/>
            <ac:picMk id="53" creationId="{7F87772F-2308-1166-417D-09DE1AEC1D93}"/>
          </ac:picMkLst>
        </pc:picChg>
        <pc:picChg chg="add del mod ord">
          <ac:chgData name="Young, Ryan" userId="e52bde22-c387-40da-9c60-a50832244d29" providerId="ADAL" clId="{D5CEA87A-D962-48C3-9AA4-D113778EDA09}" dt="2023-04-28T17:45:47.266" v="78"/>
          <ac:picMkLst>
            <pc:docMk/>
            <pc:sldMk cId="2364744566" sldId="488"/>
            <ac:picMk id="55" creationId="{F7C23BF0-3796-B561-2314-A4F91680DC73}"/>
          </ac:picMkLst>
        </pc:picChg>
        <pc:picChg chg="add mod">
          <ac:chgData name="Young, Ryan" userId="e52bde22-c387-40da-9c60-a50832244d29" providerId="ADAL" clId="{D5CEA87A-D962-48C3-9AA4-D113778EDA09}" dt="2023-04-28T17:45:47.266" v="78"/>
          <ac:picMkLst>
            <pc:docMk/>
            <pc:sldMk cId="2364744566" sldId="488"/>
            <ac:picMk id="56" creationId="{78DCAB3E-DE05-AAAF-26A1-AF0F4A931F99}"/>
          </ac:picMkLst>
        </pc:picChg>
      </pc:sldChg>
      <pc:sldChg chg="addSp delSp modSp mod modTransition modAnim">
        <pc:chgData name="Young, Ryan" userId="e52bde22-c387-40da-9c60-a50832244d29" providerId="ADAL" clId="{D5CEA87A-D962-48C3-9AA4-D113778EDA09}" dt="2023-04-28T17:52:30.894" v="87" actId="20577"/>
        <pc:sldMkLst>
          <pc:docMk/>
          <pc:sldMk cId="3981404084" sldId="490"/>
        </pc:sldMkLst>
        <pc:spChg chg="mod">
          <ac:chgData name="Young, Ryan" userId="e52bde22-c387-40da-9c60-a50832244d29" providerId="ADAL" clId="{D5CEA87A-D962-48C3-9AA4-D113778EDA09}" dt="2023-04-28T17:52:25.654" v="85" actId="20577"/>
          <ac:spMkLst>
            <pc:docMk/>
            <pc:sldMk cId="3981404084" sldId="490"/>
            <ac:spMk id="30" creationId="{2A4FE32D-3111-2AE6-AB49-1FB0CECC5F8F}"/>
          </ac:spMkLst>
        </pc:spChg>
        <pc:spChg chg="mod">
          <ac:chgData name="Young, Ryan" userId="e52bde22-c387-40da-9c60-a50832244d29" providerId="ADAL" clId="{D5CEA87A-D962-48C3-9AA4-D113778EDA09}" dt="2023-04-28T17:52:30.894" v="87" actId="20577"/>
          <ac:spMkLst>
            <pc:docMk/>
            <pc:sldMk cId="3981404084" sldId="490"/>
            <ac:spMk id="31" creationId="{4D94B8DF-24BC-81F2-F73C-2757E59927A4}"/>
          </ac:spMkLst>
        </pc:spChg>
        <pc:picChg chg="add del mod">
          <ac:chgData name="Young, Ryan" userId="e52bde22-c387-40da-9c60-a50832244d29" providerId="ADAL" clId="{D5CEA87A-D962-48C3-9AA4-D113778EDA09}" dt="2023-04-28T17:51:23.629" v="82"/>
          <ac:picMkLst>
            <pc:docMk/>
            <pc:sldMk cId="3981404084" sldId="490"/>
            <ac:picMk id="51" creationId="{14ED6400-2A88-FDE5-A80F-D582C7B47AF7}"/>
          </ac:picMkLst>
        </pc:picChg>
        <pc:picChg chg="add del mod ord">
          <ac:chgData name="Young, Ryan" userId="e52bde22-c387-40da-9c60-a50832244d29" providerId="ADAL" clId="{D5CEA87A-D962-48C3-9AA4-D113778EDA09}" dt="2023-04-28T17:52:14.863" v="83"/>
          <ac:picMkLst>
            <pc:docMk/>
            <pc:sldMk cId="3981404084" sldId="490"/>
            <ac:picMk id="59" creationId="{292B5DA5-56DB-5722-3E8E-91EB2E1803FA}"/>
          </ac:picMkLst>
        </pc:picChg>
        <pc:picChg chg="add mod">
          <ac:chgData name="Young, Ryan" userId="e52bde22-c387-40da-9c60-a50832244d29" providerId="ADAL" clId="{D5CEA87A-D962-48C3-9AA4-D113778EDA09}" dt="2023-04-28T17:52:14.863" v="83"/>
          <ac:picMkLst>
            <pc:docMk/>
            <pc:sldMk cId="3981404084" sldId="490"/>
            <ac:picMk id="60" creationId="{D6027D9F-1C97-A0A6-2EFB-34CC0D6739E6}"/>
          </ac:picMkLst>
        </pc:picChg>
      </pc:sldChg>
      <pc:sldChg chg="addSp delSp modSp mod modTransition modAnim">
        <pc:chgData name="Young, Ryan" userId="e52bde22-c387-40da-9c60-a50832244d29" providerId="ADAL" clId="{D5CEA87A-D962-48C3-9AA4-D113778EDA09}" dt="2023-04-28T17:56:44.088" v="124"/>
        <pc:sldMkLst>
          <pc:docMk/>
          <pc:sldMk cId="590605866" sldId="492"/>
        </pc:sldMkLst>
        <pc:spChg chg="mod">
          <ac:chgData name="Young, Ryan" userId="e52bde22-c387-40da-9c60-a50832244d29" providerId="ADAL" clId="{D5CEA87A-D962-48C3-9AA4-D113778EDA09}" dt="2023-04-28T17:52:56.594" v="97" actId="20577"/>
          <ac:spMkLst>
            <pc:docMk/>
            <pc:sldMk cId="590605866" sldId="492"/>
            <ac:spMk id="30" creationId="{2A4FE32D-3111-2AE6-AB49-1FB0CECC5F8F}"/>
          </ac:spMkLst>
        </pc:spChg>
        <pc:spChg chg="mod">
          <ac:chgData name="Young, Ryan" userId="e52bde22-c387-40da-9c60-a50832244d29" providerId="ADAL" clId="{D5CEA87A-D962-48C3-9AA4-D113778EDA09}" dt="2023-04-28T17:52:53.287" v="95" actId="20577"/>
          <ac:spMkLst>
            <pc:docMk/>
            <pc:sldMk cId="590605866" sldId="492"/>
            <ac:spMk id="31" creationId="{4D94B8DF-24BC-81F2-F73C-2757E59927A4}"/>
          </ac:spMkLst>
        </pc:spChg>
        <pc:spChg chg="add mod ord">
          <ac:chgData name="Young, Ryan" userId="e52bde22-c387-40da-9c60-a50832244d29" providerId="ADAL" clId="{D5CEA87A-D962-48C3-9AA4-D113778EDA09}" dt="2023-04-28T17:54:21.006" v="120" actId="1076"/>
          <ac:spMkLst>
            <pc:docMk/>
            <pc:sldMk cId="590605866" sldId="492"/>
            <ac:spMk id="62" creationId="{081BDD6F-0BAE-3FB6-1D24-5BBB945C1015}"/>
          </ac:spMkLst>
        </pc:spChg>
        <pc:spChg chg="add mod">
          <ac:chgData name="Young, Ryan" userId="e52bde22-c387-40da-9c60-a50832244d29" providerId="ADAL" clId="{D5CEA87A-D962-48C3-9AA4-D113778EDA09}" dt="2023-04-28T17:54:03.571" v="117" actId="208"/>
          <ac:spMkLst>
            <pc:docMk/>
            <pc:sldMk cId="590605866" sldId="492"/>
            <ac:spMk id="63" creationId="{B4240454-68DE-0E24-6933-C8F77B79F56A}"/>
          </ac:spMkLst>
        </pc:spChg>
        <pc:picChg chg="add del mod">
          <ac:chgData name="Young, Ryan" userId="e52bde22-c387-40da-9c60-a50832244d29" providerId="ADAL" clId="{D5CEA87A-D962-48C3-9AA4-D113778EDA09}" dt="2023-04-28T17:55:49.098" v="123"/>
          <ac:picMkLst>
            <pc:docMk/>
            <pc:sldMk cId="590605866" sldId="492"/>
            <ac:picMk id="66" creationId="{D88E91B2-654C-7D37-5E56-AB56A63E0B50}"/>
          </ac:picMkLst>
        </pc:picChg>
        <pc:picChg chg="add del mod ord">
          <ac:chgData name="Young, Ryan" userId="e52bde22-c387-40da-9c60-a50832244d29" providerId="ADAL" clId="{D5CEA87A-D962-48C3-9AA4-D113778EDA09}" dt="2023-04-28T17:56:44.088" v="124"/>
          <ac:picMkLst>
            <pc:docMk/>
            <pc:sldMk cId="590605866" sldId="492"/>
            <ac:picMk id="69" creationId="{DEE66234-9099-112E-DEE4-35F83292B052}"/>
          </ac:picMkLst>
        </pc:picChg>
        <pc:picChg chg="add mod">
          <ac:chgData name="Young, Ryan" userId="e52bde22-c387-40da-9c60-a50832244d29" providerId="ADAL" clId="{D5CEA87A-D962-48C3-9AA4-D113778EDA09}" dt="2023-04-28T17:56:44.088" v="124"/>
          <ac:picMkLst>
            <pc:docMk/>
            <pc:sldMk cId="590605866" sldId="492"/>
            <ac:picMk id="70" creationId="{97B683F8-C3EE-6458-B2CD-E7E5342920C5}"/>
          </ac:picMkLst>
        </pc:picChg>
      </pc:sldChg>
      <pc:sldChg chg="modSp add del ord">
        <pc:chgData name="Young, Ryan" userId="e52bde22-c387-40da-9c60-a50832244d29" providerId="ADAL" clId="{D5CEA87A-D962-48C3-9AA4-D113778EDA09}" dt="2023-04-28T16:34:44.340" v="10"/>
        <pc:sldMkLst>
          <pc:docMk/>
          <pc:sldMk cId="3409296595" sldId="493"/>
        </pc:sldMkLst>
        <pc:spChg chg="mod">
          <ac:chgData name="Young, Ryan" userId="e52bde22-c387-40da-9c60-a50832244d29" providerId="ADAL" clId="{D5CEA87A-D962-48C3-9AA4-D113778EDA09}" dt="2023-04-28T16:34:44.340" v="10"/>
          <ac:spMkLst>
            <pc:docMk/>
            <pc:sldMk cId="3409296595" sldId="493"/>
            <ac:spMk id="3" creationId="{E2F0F0A4-93C9-CE29-043F-BCD40A94496D}"/>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B79AD08-C548-BC40-9093-B3613E1153B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73DB5D9C-55D8-3B4E-BE5C-6D1CEE972F4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F3F7E1D-5BA8-8543-9008-EEB9C1128CB7}" type="datetimeFigureOut">
              <a:rPr lang="en-US" smtClean="0"/>
              <a:t>4/28/2023</a:t>
            </a:fld>
            <a:endParaRPr lang="en-US" dirty="0"/>
          </a:p>
        </p:txBody>
      </p:sp>
      <p:sp>
        <p:nvSpPr>
          <p:cNvPr id="4" name="Footer Placeholder 3">
            <a:extLst>
              <a:ext uri="{FF2B5EF4-FFF2-40B4-BE49-F238E27FC236}">
                <a16:creationId xmlns:a16="http://schemas.microsoft.com/office/drawing/2014/main" id="{34A2F78C-9D4A-B641-BC4B-82A4998D63D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4B5402CD-EDDA-EA4A-8C68-60CB2671B21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F929FB6-3862-0646-B6C3-E5376FDDB92F}" type="slidenum">
              <a:rPr lang="en-US" smtClean="0"/>
              <a:t>‹#›</a:t>
            </a:fld>
            <a:endParaRPr lang="en-US" dirty="0"/>
          </a:p>
        </p:txBody>
      </p:sp>
    </p:spTree>
    <p:extLst>
      <p:ext uri="{BB962C8B-B14F-4D97-AF65-F5344CB8AC3E}">
        <p14:creationId xmlns:p14="http://schemas.microsoft.com/office/powerpoint/2010/main" val="3897026196"/>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DBD4A2A-7EB8-664F-932C-975EFC1783E1}" type="datetimeFigureOut">
              <a:rPr lang="en-US" smtClean="0"/>
              <a:t>4/28/2023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EA492C7-7F44-444F-B5A9-7D425D542AF5}" type="slidenum">
              <a:rPr lang="en-US" smtClean="0"/>
              <a:t>‹#›</a:t>
            </a:fld>
            <a:endParaRPr lang="en-US" dirty="0"/>
          </a:p>
        </p:txBody>
      </p:sp>
    </p:spTree>
    <p:extLst>
      <p:ext uri="{BB962C8B-B14F-4D97-AF65-F5344CB8AC3E}">
        <p14:creationId xmlns:p14="http://schemas.microsoft.com/office/powerpoint/2010/main" val="756835439"/>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5898250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Arial" panose="020B0604020202020204" pitchFamily="34" charset="0"/>
                <a:ea typeface="Calibri" panose="020F0502020204030204" pitchFamily="34" charset="0"/>
                <a:cs typeface="Times New Roman" panose="02020603050405020304" pitchFamily="18" charset="0"/>
              </a:rPr>
              <a:t>The second workflow type we will explain is original/corrected. This workflow is very similar to the proposed/adopted/revision workflow. This original/corrected workflow means that you will upload the original file, then any additional corrections. You will have up to 10 corrections available. The original version can begin to be submitted after the submission window opens. This version will have its own due date. If, for example, you upload your file and it is given the status of “processed” or “processed with warning(s)/information,” then you will have the options to either upload the original version again until the due date OR you can upload “Corrected 1” version. When the due date passes and you have successfully processed the original version, you will only have the option to submit “Corrected 1.” If your upload to “Corrected 1” and it is successfully processed, then you will only be able to upload “Corrected 2.” This pattern will continue up until “Corrected 10” version. This workflow type allows LEAs to submit any corrections until the submission end date without having to contact School Finance. Additionally, if the original version is not uploaded or successfully processed after the due date but before the submission window closes, then the file can still be uploaded and, if processed successfully, then “Corrected 1” will be available. No uploads will be accepted after the submission end date.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39776580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8220727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1692448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1469530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7329769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Arial" panose="020B0604020202020204" pitchFamily="34" charset="0"/>
                <a:ea typeface="Calibri" panose="020F0502020204030204" pitchFamily="34" charset="0"/>
                <a:cs typeface="Times New Roman" panose="02020603050405020304" pitchFamily="18" charset="0"/>
              </a:rPr>
              <a:t>The last version workflow is the original workflow. This workflow is unique and is used for Annual Finance Reports, Desegregation Annual Financial Reports, and School Level Annual Financial Reports. This workflow is unique due to the statutory deadlines. In this workflow, you will be able to upload files after the submission window opens. If your files are successfully processed, you are not required to reupload. If you do wish to reupload then you will have the option to up until the due date. If you do not upload your file or if it is after the due date but before the submission window end date, you can still upload your file until the submission window closes. After the submission window closes, you can no longer upload any files. If you need to edit your file for revisions or 915, please contact the School Finance Budget Team. Additionally, please see the next slide for more information about AFR revisions and 915s.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41235952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7836021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891774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9544351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563998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2714843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3101355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Tree>
    <p:extLst>
      <p:ext uri="{BB962C8B-B14F-4D97-AF65-F5344CB8AC3E}">
        <p14:creationId xmlns:p14="http://schemas.microsoft.com/office/powerpoint/2010/main" val="18219137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808381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6703215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Arial" panose="020B0604020202020204" pitchFamily="34" charset="0"/>
                <a:ea typeface="Calibri" panose="020F0502020204030204" pitchFamily="34" charset="0"/>
                <a:cs typeface="Times New Roman" panose="02020603050405020304" pitchFamily="18" charset="0"/>
              </a:rPr>
              <a:t>The first workflow type we will explain is proposed/adopted/revision. This means that you will first submit the proposed version of the document, followed by the adopted version, then followed by any revisions. The proposed and adopted versions will have their own due dates- you will see these due dates on the submission dashboard. The proposed version can begin to be submitted after the submission window opens. This version will have its own due date. If, for example, you upload your file and it is given the status of “processed” or “processed with warning(s)/information,” then you will have the options to either upload the proposed version again until the due date OR you can upload the adopted version. When the due date passes and you have successfully processed the proposed version, you will only have the option to submit the adopted version. If you have not uploaded the proposed version or it is rejected, you can upload the file after the due date as long as the submission window is still open; if it is successfully processed then you will only have the option to upload the adopted version. The same steps apply to the adopted version; however, after uploading the adopted version and it has been successfully processed, then you will have “Revision 1” available to upload for. Again, as long as the deadline has not passed you can still reupload for the adopted version as well as the Revision 1 version. If the deadline does pass, then you will only have the option for Revision 1. Again, if you do not submit your adopted version by the deadline or it is rejected, but the submission window is still open, you can still upload your adopted version and, if successfully processed, you will only have “Revision 1” available. You can submit up to 10 successfully processed revisions before the submission window closes. Once one revision is successfully processed, you will only have the next revision available. Revisions do not have any due dates. After the submission window closes, if you need to update your Expenditure Budget files via 915, you will need to contact the School Finance Budget Team. Please review the last section for 915s.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9427212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2640819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6479813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2062528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59411346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Presentation Cover 0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E6CA292D-4BD7-8642-94F9-006F55D3EF26}"/>
              </a:ext>
            </a:extLst>
          </p:cNvPr>
          <p:cNvSpPr>
            <a:spLocks noGrp="1"/>
          </p:cNvSpPr>
          <p:nvPr>
            <p:ph type="pic" sz="quarter" idx="12" hasCustomPrompt="1"/>
          </p:nvPr>
        </p:nvSpPr>
        <p:spPr>
          <a:xfrm>
            <a:off x="762000" y="728711"/>
            <a:ext cx="4586288" cy="979487"/>
          </a:xfrm>
          <a:prstGeom prst="rect">
            <a:avLst/>
          </a:prstGeom>
        </p:spPr>
        <p:txBody>
          <a:bodyPr anchor="ctr"/>
          <a:lstStyle>
            <a:lvl1pPr algn="ctr">
              <a:defRPr>
                <a:solidFill>
                  <a:schemeClr val="bg1"/>
                </a:solidFill>
              </a:defRPr>
            </a:lvl1pPr>
          </a:lstStyle>
          <a:p>
            <a:r>
              <a:rPr lang="en-US" dirty="0"/>
              <a:t>Insert Logo Here</a:t>
            </a:r>
          </a:p>
        </p:txBody>
      </p:sp>
      <p:sp>
        <p:nvSpPr>
          <p:cNvPr id="9" name="Title 1">
            <a:extLst>
              <a:ext uri="{FF2B5EF4-FFF2-40B4-BE49-F238E27FC236}">
                <a16:creationId xmlns:a16="http://schemas.microsoft.com/office/drawing/2014/main" id="{D05DB0BC-7CA3-484F-A266-C1A77C2E6CBF}"/>
              </a:ext>
            </a:extLst>
          </p:cNvPr>
          <p:cNvSpPr>
            <a:spLocks noGrp="1"/>
          </p:cNvSpPr>
          <p:nvPr>
            <p:ph type="title" hasCustomPrompt="1"/>
          </p:nvPr>
        </p:nvSpPr>
        <p:spPr>
          <a:xfrm>
            <a:off x="762000" y="3429000"/>
            <a:ext cx="11430000" cy="749735"/>
          </a:xfrm>
          <a:prstGeom prst="rect">
            <a:avLst/>
          </a:prstGeom>
        </p:spPr>
        <p:txBody>
          <a:bodyPr/>
          <a:lstStyle>
            <a:lvl1pPr algn="l">
              <a:defRPr sz="6000" b="1" i="0">
                <a:solidFill>
                  <a:schemeClr val="bg1"/>
                </a:solidFill>
                <a:latin typeface="+mj-lt"/>
                <a:cs typeface="Calibri" panose="020F0502020204030204" pitchFamily="34" charset="0"/>
              </a:defRPr>
            </a:lvl1pPr>
          </a:lstStyle>
          <a:p>
            <a:r>
              <a:rPr lang="en-US" dirty="0"/>
              <a:t>Presentation Title Here</a:t>
            </a:r>
          </a:p>
        </p:txBody>
      </p:sp>
      <p:sp>
        <p:nvSpPr>
          <p:cNvPr id="12" name="Text Placeholder 11">
            <a:extLst>
              <a:ext uri="{FF2B5EF4-FFF2-40B4-BE49-F238E27FC236}">
                <a16:creationId xmlns:a16="http://schemas.microsoft.com/office/drawing/2014/main" id="{69C0FE92-69A0-7346-82E8-5E8449C3DD0F}"/>
              </a:ext>
            </a:extLst>
          </p:cNvPr>
          <p:cNvSpPr>
            <a:spLocks noGrp="1"/>
          </p:cNvSpPr>
          <p:nvPr>
            <p:ph type="body" sz="quarter" idx="11" hasCustomPrompt="1"/>
          </p:nvPr>
        </p:nvSpPr>
        <p:spPr>
          <a:xfrm>
            <a:off x="762155" y="4317774"/>
            <a:ext cx="11429579" cy="681038"/>
          </a:xfrm>
          <a:prstGeom prst="rect">
            <a:avLst/>
          </a:prstGeom>
        </p:spPr>
        <p:txBody>
          <a:bodyPr/>
          <a:lstStyle>
            <a:lvl1pPr marL="0" indent="0" algn="l">
              <a:buNone/>
              <a:defRPr sz="4000" b="0" i="0">
                <a:solidFill>
                  <a:schemeClr val="bg1">
                    <a:alpha val="65000"/>
                  </a:schemeClr>
                </a:solidFill>
                <a:latin typeface="Arial" panose="020B0604020202020204" pitchFamily="34" charset="0"/>
                <a:cs typeface="Arial" panose="020B0604020202020204" pitchFamily="34" charset="0"/>
              </a:defRPr>
            </a:lvl1pPr>
          </a:lstStyle>
          <a:p>
            <a:pPr lvl="0"/>
            <a:r>
              <a:rPr lang="en-US" dirty="0"/>
              <a:t>Subtitle Goes Here</a:t>
            </a:r>
          </a:p>
        </p:txBody>
      </p:sp>
    </p:spTree>
    <p:extLst>
      <p:ext uri="{BB962C8B-B14F-4D97-AF65-F5344CB8AC3E}">
        <p14:creationId xmlns:p14="http://schemas.microsoft.com/office/powerpoint/2010/main" val="35184577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Horizontal Photo &amp; Content">
    <p:spTree>
      <p:nvGrpSpPr>
        <p:cNvPr id="1" name=""/>
        <p:cNvGrpSpPr/>
        <p:nvPr/>
      </p:nvGrpSpPr>
      <p:grpSpPr>
        <a:xfrm>
          <a:off x="0" y="0"/>
          <a:ext cx="0" cy="0"/>
          <a:chOff x="0" y="0"/>
          <a:chExt cx="0" cy="0"/>
        </a:xfrm>
      </p:grpSpPr>
      <p:pic>
        <p:nvPicPr>
          <p:cNvPr id="18" name="Graphic 17">
            <a:extLst>
              <a:ext uri="{FF2B5EF4-FFF2-40B4-BE49-F238E27FC236}">
                <a16:creationId xmlns:a16="http://schemas.microsoft.com/office/drawing/2014/main" id="{817BD815-B88C-3048-A130-12F18EDC58F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1687944" y="191195"/>
            <a:ext cx="329461" cy="329461"/>
          </a:xfrm>
          <a:prstGeom prst="rect">
            <a:avLst/>
          </a:prstGeom>
        </p:spPr>
      </p:pic>
      <p:sp>
        <p:nvSpPr>
          <p:cNvPr id="10" name="Content Placeholder 28">
            <a:extLst>
              <a:ext uri="{FF2B5EF4-FFF2-40B4-BE49-F238E27FC236}">
                <a16:creationId xmlns:a16="http://schemas.microsoft.com/office/drawing/2014/main" id="{43311745-5A4D-844B-8DD5-A64A7FEFDC62}"/>
              </a:ext>
            </a:extLst>
          </p:cNvPr>
          <p:cNvSpPr>
            <a:spLocks noGrp="1"/>
          </p:cNvSpPr>
          <p:nvPr>
            <p:ph sz="quarter" idx="13" hasCustomPrompt="1"/>
          </p:nvPr>
        </p:nvSpPr>
        <p:spPr>
          <a:xfrm>
            <a:off x="6377723" y="5298344"/>
            <a:ext cx="5027651" cy="1105231"/>
          </a:xfrm>
          <a:prstGeom prst="rect">
            <a:avLst/>
          </a:prstGeom>
        </p:spPr>
        <p:txBody>
          <a:bodyPr/>
          <a:lstStyle>
            <a:lvl1pPr marL="0" marR="0" indent="0" algn="l" defTabSz="914400" rtl="0" eaLnBrk="1" fontAlgn="auto" latinLnBrk="0" hangingPunct="1">
              <a:lnSpc>
                <a:spcPct val="100000"/>
              </a:lnSpc>
              <a:spcBef>
                <a:spcPts val="1000"/>
              </a:spcBef>
              <a:spcAft>
                <a:spcPts val="600"/>
              </a:spcAft>
              <a:buClr>
                <a:srgbClr val="53C10C"/>
              </a:buClr>
              <a:buSzPct val="85000"/>
              <a:buFont typeface="Arial" panose="020B0604020202020204" pitchFamily="34" charset="0"/>
              <a:buNone/>
              <a:tabLst/>
              <a:defRPr sz="1800" b="0" i="0">
                <a:solidFill>
                  <a:schemeClr val="bg2">
                    <a:lumMod val="10000"/>
                  </a:schemeClr>
                </a:solidFill>
                <a:latin typeface="Arial" panose="020B0604020202020204" pitchFamily="34" charset="0"/>
                <a:cs typeface="Arial" panose="020B0604020202020204" pitchFamily="34" charset="0"/>
              </a:defRPr>
            </a:lvl1pPr>
            <a:lvl2pPr marL="457200" indent="0">
              <a:buNone/>
              <a:defRPr/>
            </a:lvl2pPr>
          </a:lstStyle>
          <a:p>
            <a:pPr lvl="0"/>
            <a:r>
              <a:rPr lang="en-US" dirty="0"/>
              <a:t>Maecenas </a:t>
            </a:r>
            <a:r>
              <a:rPr lang="en-US" dirty="0" err="1"/>
              <a:t>sed</a:t>
            </a:r>
            <a:r>
              <a:rPr lang="en-US" dirty="0"/>
              <a:t> </a:t>
            </a:r>
            <a:r>
              <a:rPr lang="en-US" dirty="0" err="1"/>
              <a:t>diam</a:t>
            </a:r>
            <a:r>
              <a:rPr lang="en-US" dirty="0"/>
              <a:t> </a:t>
            </a:r>
            <a:r>
              <a:rPr lang="en-US" dirty="0" err="1"/>
              <a:t>eget</a:t>
            </a:r>
            <a:r>
              <a:rPr lang="en-US" dirty="0"/>
              <a:t> </a:t>
            </a:r>
            <a:r>
              <a:rPr lang="en-US" dirty="0" err="1"/>
              <a:t>risus</a:t>
            </a:r>
            <a:r>
              <a:rPr lang="en-US" dirty="0"/>
              <a:t> </a:t>
            </a:r>
            <a:r>
              <a:rPr lang="en-US" dirty="0" err="1"/>
              <a:t>variujs</a:t>
            </a:r>
            <a:r>
              <a:rPr lang="en-US" dirty="0"/>
              <a:t> </a:t>
            </a:r>
            <a:r>
              <a:rPr lang="en-US" dirty="0" err="1"/>
              <a:t>blandit</a:t>
            </a:r>
            <a:r>
              <a:rPr lang="en-US" dirty="0"/>
              <a:t> sit </a:t>
            </a:r>
            <a:r>
              <a:rPr lang="en-US" dirty="0" err="1"/>
              <a:t>amet</a:t>
            </a:r>
            <a:r>
              <a:rPr lang="en-US" dirty="0"/>
              <a:t> no n </a:t>
            </a:r>
            <a:r>
              <a:rPr lang="en-US" dirty="0" err="1"/>
              <a:t>magnat</a:t>
            </a:r>
            <a:r>
              <a:rPr lang="en-US" dirty="0"/>
              <a:t>. </a:t>
            </a:r>
            <a:r>
              <a:rPr lang="en-US" dirty="0" err="1"/>
              <a:t>Socis</a:t>
            </a:r>
            <a:r>
              <a:rPr lang="en-US" dirty="0"/>
              <a:t> </a:t>
            </a:r>
            <a:r>
              <a:rPr lang="en-US" dirty="0" err="1"/>
              <a:t>natoque</a:t>
            </a:r>
            <a:r>
              <a:rPr lang="en-US" dirty="0"/>
              <a:t> </a:t>
            </a:r>
            <a:r>
              <a:rPr lang="en-US" dirty="0" err="1"/>
              <a:t>menatibus</a:t>
            </a:r>
            <a:r>
              <a:rPr lang="en-US" dirty="0"/>
              <a:t> et </a:t>
            </a:r>
            <a:r>
              <a:rPr lang="en-US" dirty="0" err="1"/>
              <a:t>magnis</a:t>
            </a:r>
            <a:r>
              <a:rPr lang="en-US" dirty="0"/>
              <a:t> dis parturient, </a:t>
            </a:r>
            <a:r>
              <a:rPr lang="en-US" dirty="0" err="1"/>
              <a:t>nascentur</a:t>
            </a:r>
            <a:r>
              <a:rPr lang="en-US" dirty="0"/>
              <a:t> </a:t>
            </a:r>
            <a:r>
              <a:rPr lang="en-US" dirty="0" err="1"/>
              <a:t>ridiculus</a:t>
            </a:r>
            <a:r>
              <a:rPr lang="en-US" dirty="0"/>
              <a:t>.</a:t>
            </a:r>
          </a:p>
        </p:txBody>
      </p:sp>
      <p:sp>
        <p:nvSpPr>
          <p:cNvPr id="7" name="Title 1">
            <a:extLst>
              <a:ext uri="{FF2B5EF4-FFF2-40B4-BE49-F238E27FC236}">
                <a16:creationId xmlns:a16="http://schemas.microsoft.com/office/drawing/2014/main" id="{4283461F-13ED-FB40-AB69-9B6456267062}"/>
              </a:ext>
            </a:extLst>
          </p:cNvPr>
          <p:cNvSpPr>
            <a:spLocks noGrp="1"/>
          </p:cNvSpPr>
          <p:nvPr>
            <p:ph type="title" hasCustomPrompt="1"/>
          </p:nvPr>
        </p:nvSpPr>
        <p:spPr>
          <a:xfrm>
            <a:off x="692541" y="5285918"/>
            <a:ext cx="5138970" cy="1085853"/>
          </a:xfrm>
          <a:prstGeom prst="rect">
            <a:avLst/>
          </a:prstGeom>
        </p:spPr>
        <p:txBody>
          <a:bodyPr/>
          <a:lstStyle>
            <a:lvl1pPr>
              <a:defRPr sz="4000" b="0" i="0">
                <a:solidFill>
                  <a:srgbClr val="232B64"/>
                </a:solidFill>
                <a:latin typeface="Arial" panose="020B0604020202020204" pitchFamily="34" charset="0"/>
                <a:cs typeface="Arial" panose="020B0604020202020204" pitchFamily="34" charset="0"/>
              </a:defRPr>
            </a:lvl1pPr>
          </a:lstStyle>
          <a:p>
            <a:r>
              <a:rPr lang="en-US" dirty="0"/>
              <a:t>This is the page title with an emphasis.</a:t>
            </a:r>
          </a:p>
        </p:txBody>
      </p:sp>
      <p:sp>
        <p:nvSpPr>
          <p:cNvPr id="8" name="Slide Number Placeholder 5">
            <a:extLst>
              <a:ext uri="{FF2B5EF4-FFF2-40B4-BE49-F238E27FC236}">
                <a16:creationId xmlns:a16="http://schemas.microsoft.com/office/drawing/2014/main" id="{8FA90184-F68B-B946-9700-1AC06AB49BB0}"/>
              </a:ext>
            </a:extLst>
          </p:cNvPr>
          <p:cNvSpPr txBox="1">
            <a:spLocks/>
          </p:cNvSpPr>
          <p:nvPr userDrawn="1"/>
        </p:nvSpPr>
        <p:spPr>
          <a:xfrm>
            <a:off x="11585606" y="6403575"/>
            <a:ext cx="523127" cy="365125"/>
          </a:xfrm>
          <a:prstGeom prst="rect">
            <a:avLst/>
          </a:prstGeom>
        </p:spPr>
        <p:txBody>
          <a:bodyPr/>
          <a:lstStyle>
            <a:defPPr>
              <a:defRPr lang="en-US"/>
            </a:defPPr>
            <a:lvl1pPr marL="0" algn="r" defTabSz="914400" rtl="0" eaLnBrk="1" latinLnBrk="0" hangingPunct="1">
              <a:defRPr sz="1400" b="0" i="0" kern="1200">
                <a:solidFill>
                  <a:schemeClr val="bg1">
                    <a:lumMod val="50000"/>
                  </a:schemeClr>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48CB8F98-32D9-9E4F-BAC9-49610775ED25}" type="slidenum">
              <a:rPr lang="en-US" b="0" i="0" smtClean="0">
                <a:solidFill>
                  <a:schemeClr val="bg1">
                    <a:lumMod val="50000"/>
                    <a:alpha val="50000"/>
                  </a:schemeClr>
                </a:solidFill>
                <a:latin typeface="Arial" panose="020B0604020202020204" pitchFamily="34" charset="0"/>
                <a:cs typeface="Arial" panose="020B0604020202020204" pitchFamily="34" charset="0"/>
              </a:rPr>
              <a:pPr algn="ctr"/>
              <a:t>‹#›</a:t>
            </a:fld>
            <a:endParaRPr lang="en-US" b="0" i="0" dirty="0">
              <a:solidFill>
                <a:schemeClr val="bg1">
                  <a:lumMod val="50000"/>
                  <a:alpha val="50000"/>
                </a:schemeClr>
              </a:solidFill>
              <a:latin typeface="Arial" panose="020B0604020202020204" pitchFamily="34" charset="0"/>
              <a:cs typeface="Arial" panose="020B0604020202020204" pitchFamily="34" charset="0"/>
            </a:endParaRPr>
          </a:p>
        </p:txBody>
      </p:sp>
      <p:sp>
        <p:nvSpPr>
          <p:cNvPr id="11" name="Picture Placeholder 8" descr="Photo Goes Here">
            <a:extLst>
              <a:ext uri="{FF2B5EF4-FFF2-40B4-BE49-F238E27FC236}">
                <a16:creationId xmlns:a16="http://schemas.microsoft.com/office/drawing/2014/main" id="{DABB9540-BF09-364B-9AF2-1958CD857E59}"/>
              </a:ext>
            </a:extLst>
          </p:cNvPr>
          <p:cNvSpPr>
            <a:spLocks noGrp="1"/>
          </p:cNvSpPr>
          <p:nvPr>
            <p:ph type="pic" sz="quarter" idx="10" hasCustomPrompt="1"/>
          </p:nvPr>
        </p:nvSpPr>
        <p:spPr>
          <a:xfrm>
            <a:off x="1" y="0"/>
            <a:ext cx="12191998" cy="4858248"/>
          </a:xfrm>
          <a:prstGeom prst="rect">
            <a:avLst/>
          </a:prstGeom>
        </p:spPr>
        <p:txBody>
          <a:bodyPr/>
          <a:lstStyle>
            <a:lvl1pPr marL="0" indent="0" algn="ctr">
              <a:buNone/>
              <a:defRPr>
                <a:solidFill>
                  <a:schemeClr val="bg1">
                    <a:lumMod val="50000"/>
                  </a:schemeClr>
                </a:solidFill>
                <a:latin typeface="+mj-lt"/>
              </a:defRPr>
            </a:lvl1pPr>
          </a:lstStyle>
          <a:p>
            <a:br>
              <a:rPr lang="en-US" dirty="0"/>
            </a:br>
            <a:br>
              <a:rPr lang="en-US" dirty="0"/>
            </a:br>
            <a:br>
              <a:rPr lang="en-US" dirty="0"/>
            </a:br>
            <a:r>
              <a:rPr lang="en-US" dirty="0"/>
              <a:t>Click the Photo Icon to Insert Photo</a:t>
            </a:r>
            <a:br>
              <a:rPr lang="en-US" dirty="0"/>
            </a:br>
            <a:r>
              <a:rPr lang="en-US" dirty="0"/>
              <a:t>(Use Horizontal Only)</a:t>
            </a:r>
          </a:p>
        </p:txBody>
      </p:sp>
    </p:spTree>
    <p:extLst>
      <p:ext uri="{BB962C8B-B14F-4D97-AF65-F5344CB8AC3E}">
        <p14:creationId xmlns:p14="http://schemas.microsoft.com/office/powerpoint/2010/main" val="25602693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tatistic: Re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4CD1FCD-523C-194D-915C-A5EAAA68A95F}"/>
              </a:ext>
            </a:extLst>
          </p:cNvPr>
          <p:cNvSpPr/>
          <p:nvPr userDrawn="1"/>
        </p:nvSpPr>
        <p:spPr>
          <a:xfrm>
            <a:off x="7921782" y="0"/>
            <a:ext cx="4270217" cy="6858000"/>
          </a:xfrm>
          <a:prstGeom prst="rect">
            <a:avLst/>
          </a:prstGeom>
          <a:solidFill>
            <a:srgbClr val="BF0B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32B64"/>
              </a:solidFill>
            </a:endParaRPr>
          </a:p>
        </p:txBody>
      </p:sp>
      <p:sp>
        <p:nvSpPr>
          <p:cNvPr id="10" name="Slide Number Placeholder 5">
            <a:extLst>
              <a:ext uri="{FF2B5EF4-FFF2-40B4-BE49-F238E27FC236}">
                <a16:creationId xmlns:a16="http://schemas.microsoft.com/office/drawing/2014/main" id="{E5BFCE30-2975-C742-A407-EDEDBF99B36E}"/>
              </a:ext>
            </a:extLst>
          </p:cNvPr>
          <p:cNvSpPr txBox="1">
            <a:spLocks/>
          </p:cNvSpPr>
          <p:nvPr userDrawn="1"/>
        </p:nvSpPr>
        <p:spPr>
          <a:xfrm>
            <a:off x="11585606" y="6403575"/>
            <a:ext cx="523127" cy="365125"/>
          </a:xfrm>
          <a:prstGeom prst="rect">
            <a:avLst/>
          </a:prstGeom>
        </p:spPr>
        <p:txBody>
          <a:bodyPr/>
          <a:lstStyle>
            <a:defPPr>
              <a:defRPr lang="en-US"/>
            </a:defPPr>
            <a:lvl1pPr marL="0" algn="r" defTabSz="914400" rtl="0" eaLnBrk="1" latinLnBrk="0" hangingPunct="1">
              <a:defRPr sz="1400" b="0" i="0" kern="1200">
                <a:solidFill>
                  <a:schemeClr val="bg1">
                    <a:lumMod val="50000"/>
                  </a:schemeClr>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48CB8F98-32D9-9E4F-BAC9-49610775ED25}" type="slidenum">
              <a:rPr lang="en-US" b="0" i="0" smtClean="0">
                <a:solidFill>
                  <a:schemeClr val="bg1">
                    <a:alpha val="50000"/>
                  </a:schemeClr>
                </a:solidFill>
                <a:latin typeface="Arial" panose="020B0604020202020204" pitchFamily="34" charset="0"/>
                <a:cs typeface="Arial" panose="020B0604020202020204" pitchFamily="34" charset="0"/>
              </a:rPr>
              <a:pPr algn="ctr"/>
              <a:t>‹#›</a:t>
            </a:fld>
            <a:endParaRPr lang="en-US" b="0" i="0" dirty="0">
              <a:solidFill>
                <a:schemeClr val="bg1">
                  <a:alpha val="50000"/>
                </a:schemeClr>
              </a:solidFill>
              <a:latin typeface="Arial" panose="020B0604020202020204" pitchFamily="34" charset="0"/>
              <a:cs typeface="Arial" panose="020B0604020202020204" pitchFamily="34" charset="0"/>
            </a:endParaRPr>
          </a:p>
        </p:txBody>
      </p:sp>
      <p:sp>
        <p:nvSpPr>
          <p:cNvPr id="12" name="Title 1">
            <a:extLst>
              <a:ext uri="{FF2B5EF4-FFF2-40B4-BE49-F238E27FC236}">
                <a16:creationId xmlns:a16="http://schemas.microsoft.com/office/drawing/2014/main" id="{37348912-7FAA-864F-9EA5-464CB0ADD0E4}"/>
              </a:ext>
            </a:extLst>
          </p:cNvPr>
          <p:cNvSpPr>
            <a:spLocks noGrp="1"/>
          </p:cNvSpPr>
          <p:nvPr>
            <p:ph type="title" hasCustomPrompt="1"/>
          </p:nvPr>
        </p:nvSpPr>
        <p:spPr>
          <a:xfrm>
            <a:off x="595411" y="3365390"/>
            <a:ext cx="6319867" cy="1075380"/>
          </a:xfrm>
          <a:prstGeom prst="rect">
            <a:avLst/>
          </a:prstGeom>
        </p:spPr>
        <p:txBody>
          <a:bodyPr/>
          <a:lstStyle>
            <a:lvl1pPr algn="l">
              <a:defRPr sz="3600" b="0" i="0">
                <a:solidFill>
                  <a:schemeClr val="bg2">
                    <a:lumMod val="10000"/>
                  </a:schemeClr>
                </a:solidFill>
                <a:latin typeface="Arial" panose="020B0604020202020204" pitchFamily="34" charset="0"/>
                <a:cs typeface="Arial" panose="020B0604020202020204" pitchFamily="34" charset="0"/>
              </a:defRPr>
            </a:lvl1pPr>
          </a:lstStyle>
          <a:p>
            <a:r>
              <a:rPr lang="en-US" dirty="0"/>
              <a:t>is a very large number and can be an interesting statistic.</a:t>
            </a:r>
          </a:p>
        </p:txBody>
      </p:sp>
      <p:sp>
        <p:nvSpPr>
          <p:cNvPr id="3" name="Text Placeholder 2">
            <a:extLst>
              <a:ext uri="{FF2B5EF4-FFF2-40B4-BE49-F238E27FC236}">
                <a16:creationId xmlns:a16="http://schemas.microsoft.com/office/drawing/2014/main" id="{92749891-D6AC-0B45-B79E-148EFF6E1731}"/>
              </a:ext>
            </a:extLst>
          </p:cNvPr>
          <p:cNvSpPr>
            <a:spLocks noGrp="1"/>
          </p:cNvSpPr>
          <p:nvPr>
            <p:ph type="body" sz="quarter" idx="10" hasCustomPrompt="1"/>
          </p:nvPr>
        </p:nvSpPr>
        <p:spPr>
          <a:xfrm>
            <a:off x="595411" y="2389374"/>
            <a:ext cx="6319867" cy="898455"/>
          </a:xfrm>
          <a:prstGeom prst="rect">
            <a:avLst/>
          </a:prstGeom>
        </p:spPr>
        <p:txBody>
          <a:bodyPr/>
          <a:lstStyle>
            <a:lvl1pPr marL="0" indent="0">
              <a:buNone/>
              <a:defRPr sz="7200" b="1" i="0">
                <a:solidFill>
                  <a:srgbClr val="BF0B3E"/>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64,000 homes</a:t>
            </a:r>
          </a:p>
        </p:txBody>
      </p:sp>
      <p:sp>
        <p:nvSpPr>
          <p:cNvPr id="9" name="Picture Placeholder 2">
            <a:extLst>
              <a:ext uri="{FF2B5EF4-FFF2-40B4-BE49-F238E27FC236}">
                <a16:creationId xmlns:a16="http://schemas.microsoft.com/office/drawing/2014/main" id="{A86443D5-5DE7-104F-A696-04C4C332DFC8}"/>
              </a:ext>
            </a:extLst>
          </p:cNvPr>
          <p:cNvSpPr>
            <a:spLocks noGrp="1"/>
          </p:cNvSpPr>
          <p:nvPr>
            <p:ph type="pic" sz="quarter" idx="11" hasCustomPrompt="1"/>
          </p:nvPr>
        </p:nvSpPr>
        <p:spPr>
          <a:xfrm>
            <a:off x="8893116" y="986828"/>
            <a:ext cx="3298883" cy="4825497"/>
          </a:xfrm>
          <a:prstGeom prst="rect">
            <a:avLst/>
          </a:prstGeom>
        </p:spPr>
        <p:txBody>
          <a:bodyPr/>
          <a:lstStyle>
            <a:lvl1pPr marL="0" indent="0" algn="ctr">
              <a:buNone/>
              <a:defRPr sz="2000">
                <a:solidFill>
                  <a:schemeClr val="bg1"/>
                </a:solidFill>
                <a:latin typeface="+mj-lt"/>
              </a:defRPr>
            </a:lvl1pPr>
          </a:lstStyle>
          <a:p>
            <a:br>
              <a:rPr lang="en-US" dirty="0"/>
            </a:br>
            <a:r>
              <a:rPr lang="en-US" dirty="0"/>
              <a:t>Click the Icon</a:t>
            </a:r>
            <a:br>
              <a:rPr lang="en-US" dirty="0"/>
            </a:br>
            <a:r>
              <a:rPr lang="en-US" dirty="0"/>
              <a:t>to Insert Icon</a:t>
            </a:r>
          </a:p>
        </p:txBody>
      </p:sp>
    </p:spTree>
    <p:extLst>
      <p:ext uri="{BB962C8B-B14F-4D97-AF65-F5344CB8AC3E}">
        <p14:creationId xmlns:p14="http://schemas.microsoft.com/office/powerpoint/2010/main" val="12227341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tatistic: Yellow">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4CD1FCD-523C-194D-915C-A5EAAA68A95F}"/>
              </a:ext>
            </a:extLst>
          </p:cNvPr>
          <p:cNvSpPr/>
          <p:nvPr userDrawn="1"/>
        </p:nvSpPr>
        <p:spPr>
          <a:xfrm>
            <a:off x="7921782" y="0"/>
            <a:ext cx="4270217" cy="6858000"/>
          </a:xfrm>
          <a:prstGeom prst="rect">
            <a:avLst/>
          </a:prstGeom>
          <a:solidFill>
            <a:srgbClr val="FCAF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32B64"/>
              </a:solidFill>
            </a:endParaRPr>
          </a:p>
        </p:txBody>
      </p:sp>
      <p:sp>
        <p:nvSpPr>
          <p:cNvPr id="10" name="Slide Number Placeholder 5">
            <a:extLst>
              <a:ext uri="{FF2B5EF4-FFF2-40B4-BE49-F238E27FC236}">
                <a16:creationId xmlns:a16="http://schemas.microsoft.com/office/drawing/2014/main" id="{E5BFCE30-2975-C742-A407-EDEDBF99B36E}"/>
              </a:ext>
            </a:extLst>
          </p:cNvPr>
          <p:cNvSpPr txBox="1">
            <a:spLocks/>
          </p:cNvSpPr>
          <p:nvPr userDrawn="1"/>
        </p:nvSpPr>
        <p:spPr>
          <a:xfrm>
            <a:off x="11585606" y="6403575"/>
            <a:ext cx="523127" cy="365125"/>
          </a:xfrm>
          <a:prstGeom prst="rect">
            <a:avLst/>
          </a:prstGeom>
        </p:spPr>
        <p:txBody>
          <a:bodyPr/>
          <a:lstStyle>
            <a:defPPr>
              <a:defRPr lang="en-US"/>
            </a:defPPr>
            <a:lvl1pPr marL="0" algn="r" defTabSz="914400" rtl="0" eaLnBrk="1" latinLnBrk="0" hangingPunct="1">
              <a:defRPr sz="1400" b="0" i="0" kern="1200">
                <a:solidFill>
                  <a:schemeClr val="bg1">
                    <a:lumMod val="50000"/>
                  </a:schemeClr>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48CB8F98-32D9-9E4F-BAC9-49610775ED25}" type="slidenum">
              <a:rPr lang="en-US" b="0" i="0" smtClean="0">
                <a:solidFill>
                  <a:srgbClr val="232B64">
                    <a:alpha val="50000"/>
                  </a:srgbClr>
                </a:solidFill>
                <a:latin typeface="Arial" panose="020B0604020202020204" pitchFamily="34" charset="0"/>
                <a:cs typeface="Arial" panose="020B0604020202020204" pitchFamily="34" charset="0"/>
              </a:rPr>
              <a:pPr algn="ctr"/>
              <a:t>‹#›</a:t>
            </a:fld>
            <a:endParaRPr lang="en-US" b="0" i="0" dirty="0">
              <a:solidFill>
                <a:srgbClr val="232B64">
                  <a:alpha val="50000"/>
                </a:srgbClr>
              </a:solidFill>
              <a:latin typeface="Arial" panose="020B0604020202020204" pitchFamily="34" charset="0"/>
              <a:cs typeface="Arial" panose="020B0604020202020204" pitchFamily="34" charset="0"/>
            </a:endParaRPr>
          </a:p>
        </p:txBody>
      </p:sp>
      <p:sp>
        <p:nvSpPr>
          <p:cNvPr id="12" name="Title 1">
            <a:extLst>
              <a:ext uri="{FF2B5EF4-FFF2-40B4-BE49-F238E27FC236}">
                <a16:creationId xmlns:a16="http://schemas.microsoft.com/office/drawing/2014/main" id="{37348912-7FAA-864F-9EA5-464CB0ADD0E4}"/>
              </a:ext>
            </a:extLst>
          </p:cNvPr>
          <p:cNvSpPr>
            <a:spLocks noGrp="1"/>
          </p:cNvSpPr>
          <p:nvPr>
            <p:ph type="title" hasCustomPrompt="1"/>
          </p:nvPr>
        </p:nvSpPr>
        <p:spPr>
          <a:xfrm>
            <a:off x="595411" y="3365390"/>
            <a:ext cx="6319867" cy="1075380"/>
          </a:xfrm>
          <a:prstGeom prst="rect">
            <a:avLst/>
          </a:prstGeom>
        </p:spPr>
        <p:txBody>
          <a:bodyPr/>
          <a:lstStyle>
            <a:lvl1pPr algn="l">
              <a:defRPr sz="3600" b="0" i="0">
                <a:solidFill>
                  <a:schemeClr val="bg2">
                    <a:lumMod val="10000"/>
                  </a:schemeClr>
                </a:solidFill>
                <a:latin typeface="Arial" panose="020B0604020202020204" pitchFamily="34" charset="0"/>
                <a:cs typeface="Arial" panose="020B0604020202020204" pitchFamily="34" charset="0"/>
              </a:defRPr>
            </a:lvl1pPr>
          </a:lstStyle>
          <a:p>
            <a:r>
              <a:rPr lang="en-US" dirty="0"/>
              <a:t>is a very large number and can be an interesting statistic.</a:t>
            </a:r>
          </a:p>
        </p:txBody>
      </p:sp>
      <p:sp>
        <p:nvSpPr>
          <p:cNvPr id="3" name="Text Placeholder 2">
            <a:extLst>
              <a:ext uri="{FF2B5EF4-FFF2-40B4-BE49-F238E27FC236}">
                <a16:creationId xmlns:a16="http://schemas.microsoft.com/office/drawing/2014/main" id="{92749891-D6AC-0B45-B79E-148EFF6E1731}"/>
              </a:ext>
            </a:extLst>
          </p:cNvPr>
          <p:cNvSpPr>
            <a:spLocks noGrp="1"/>
          </p:cNvSpPr>
          <p:nvPr>
            <p:ph type="body" sz="quarter" idx="10" hasCustomPrompt="1"/>
          </p:nvPr>
        </p:nvSpPr>
        <p:spPr>
          <a:xfrm>
            <a:off x="595411" y="2389374"/>
            <a:ext cx="6319867" cy="898455"/>
          </a:xfrm>
          <a:prstGeom prst="rect">
            <a:avLst/>
          </a:prstGeom>
        </p:spPr>
        <p:txBody>
          <a:bodyPr/>
          <a:lstStyle>
            <a:lvl1pPr marL="0" indent="0">
              <a:buNone/>
              <a:defRPr sz="7200" b="1" i="0">
                <a:solidFill>
                  <a:srgbClr val="FCAF18"/>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64,000 homes</a:t>
            </a:r>
          </a:p>
        </p:txBody>
      </p:sp>
      <p:sp>
        <p:nvSpPr>
          <p:cNvPr id="9" name="Picture Placeholder 2">
            <a:extLst>
              <a:ext uri="{FF2B5EF4-FFF2-40B4-BE49-F238E27FC236}">
                <a16:creationId xmlns:a16="http://schemas.microsoft.com/office/drawing/2014/main" id="{A86443D5-5DE7-104F-A696-04C4C332DFC8}"/>
              </a:ext>
            </a:extLst>
          </p:cNvPr>
          <p:cNvSpPr>
            <a:spLocks noGrp="1"/>
          </p:cNvSpPr>
          <p:nvPr>
            <p:ph type="pic" sz="quarter" idx="11" hasCustomPrompt="1"/>
          </p:nvPr>
        </p:nvSpPr>
        <p:spPr>
          <a:xfrm>
            <a:off x="8893116" y="986828"/>
            <a:ext cx="3298883" cy="4825497"/>
          </a:xfrm>
          <a:prstGeom prst="rect">
            <a:avLst/>
          </a:prstGeom>
        </p:spPr>
        <p:txBody>
          <a:bodyPr/>
          <a:lstStyle>
            <a:lvl1pPr marL="0" indent="0" algn="ctr">
              <a:buNone/>
              <a:defRPr sz="2000">
                <a:solidFill>
                  <a:schemeClr val="bg1"/>
                </a:solidFill>
                <a:latin typeface="+mj-lt"/>
              </a:defRPr>
            </a:lvl1pPr>
          </a:lstStyle>
          <a:p>
            <a:br>
              <a:rPr lang="en-US" dirty="0"/>
            </a:br>
            <a:r>
              <a:rPr lang="en-US" dirty="0"/>
              <a:t>Click the Icon</a:t>
            </a:r>
            <a:br>
              <a:rPr lang="en-US" dirty="0"/>
            </a:br>
            <a:r>
              <a:rPr lang="en-US" dirty="0"/>
              <a:t>to Insert Icon</a:t>
            </a:r>
          </a:p>
        </p:txBody>
      </p:sp>
    </p:spTree>
    <p:extLst>
      <p:ext uri="{BB962C8B-B14F-4D97-AF65-F5344CB8AC3E}">
        <p14:creationId xmlns:p14="http://schemas.microsoft.com/office/powerpoint/2010/main" val="23042814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tatistic_Blu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4CD1FCD-523C-194D-915C-A5EAAA68A95F}"/>
              </a:ext>
            </a:extLst>
          </p:cNvPr>
          <p:cNvSpPr/>
          <p:nvPr userDrawn="1"/>
        </p:nvSpPr>
        <p:spPr>
          <a:xfrm>
            <a:off x="7921782" y="0"/>
            <a:ext cx="4270217" cy="6858000"/>
          </a:xfrm>
          <a:prstGeom prst="rect">
            <a:avLst/>
          </a:prstGeom>
          <a:solidFill>
            <a:srgbClr val="232B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32B64"/>
              </a:solidFill>
            </a:endParaRPr>
          </a:p>
        </p:txBody>
      </p:sp>
      <p:sp>
        <p:nvSpPr>
          <p:cNvPr id="10" name="Slide Number Placeholder 5">
            <a:extLst>
              <a:ext uri="{FF2B5EF4-FFF2-40B4-BE49-F238E27FC236}">
                <a16:creationId xmlns:a16="http://schemas.microsoft.com/office/drawing/2014/main" id="{E5BFCE30-2975-C742-A407-EDEDBF99B36E}"/>
              </a:ext>
            </a:extLst>
          </p:cNvPr>
          <p:cNvSpPr txBox="1">
            <a:spLocks/>
          </p:cNvSpPr>
          <p:nvPr userDrawn="1"/>
        </p:nvSpPr>
        <p:spPr>
          <a:xfrm>
            <a:off x="11585606" y="6403575"/>
            <a:ext cx="523127" cy="365125"/>
          </a:xfrm>
          <a:prstGeom prst="rect">
            <a:avLst/>
          </a:prstGeom>
        </p:spPr>
        <p:txBody>
          <a:bodyPr/>
          <a:lstStyle>
            <a:defPPr>
              <a:defRPr lang="en-US"/>
            </a:defPPr>
            <a:lvl1pPr marL="0" algn="r" defTabSz="914400" rtl="0" eaLnBrk="1" latinLnBrk="0" hangingPunct="1">
              <a:defRPr sz="1400" b="0" i="0" kern="1200">
                <a:solidFill>
                  <a:schemeClr val="bg1">
                    <a:lumMod val="50000"/>
                  </a:schemeClr>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48CB8F98-32D9-9E4F-BAC9-49610775ED25}" type="slidenum">
              <a:rPr lang="en-US" b="0" i="0" smtClean="0">
                <a:solidFill>
                  <a:schemeClr val="bg1">
                    <a:alpha val="50000"/>
                  </a:schemeClr>
                </a:solidFill>
                <a:latin typeface="Arial" panose="020B0604020202020204" pitchFamily="34" charset="0"/>
                <a:cs typeface="Arial" panose="020B0604020202020204" pitchFamily="34" charset="0"/>
              </a:rPr>
              <a:pPr algn="ctr"/>
              <a:t>‹#›</a:t>
            </a:fld>
            <a:endParaRPr lang="en-US" b="0" i="0" dirty="0">
              <a:solidFill>
                <a:schemeClr val="bg1">
                  <a:alpha val="50000"/>
                </a:schemeClr>
              </a:solidFill>
              <a:latin typeface="Arial" panose="020B0604020202020204" pitchFamily="34" charset="0"/>
              <a:cs typeface="Arial" panose="020B0604020202020204" pitchFamily="34" charset="0"/>
            </a:endParaRPr>
          </a:p>
        </p:txBody>
      </p:sp>
      <p:sp>
        <p:nvSpPr>
          <p:cNvPr id="12" name="Title 1">
            <a:extLst>
              <a:ext uri="{FF2B5EF4-FFF2-40B4-BE49-F238E27FC236}">
                <a16:creationId xmlns:a16="http://schemas.microsoft.com/office/drawing/2014/main" id="{37348912-7FAA-864F-9EA5-464CB0ADD0E4}"/>
              </a:ext>
            </a:extLst>
          </p:cNvPr>
          <p:cNvSpPr>
            <a:spLocks noGrp="1"/>
          </p:cNvSpPr>
          <p:nvPr>
            <p:ph type="title" hasCustomPrompt="1"/>
          </p:nvPr>
        </p:nvSpPr>
        <p:spPr>
          <a:xfrm>
            <a:off x="595411" y="3365390"/>
            <a:ext cx="6319867" cy="1075380"/>
          </a:xfrm>
          <a:prstGeom prst="rect">
            <a:avLst/>
          </a:prstGeom>
        </p:spPr>
        <p:txBody>
          <a:bodyPr/>
          <a:lstStyle>
            <a:lvl1pPr algn="l">
              <a:defRPr sz="3600" b="0" i="0">
                <a:solidFill>
                  <a:schemeClr val="bg2">
                    <a:lumMod val="10000"/>
                  </a:schemeClr>
                </a:solidFill>
                <a:latin typeface="Arial" panose="020B0604020202020204" pitchFamily="34" charset="0"/>
                <a:cs typeface="Arial" panose="020B0604020202020204" pitchFamily="34" charset="0"/>
              </a:defRPr>
            </a:lvl1pPr>
          </a:lstStyle>
          <a:p>
            <a:r>
              <a:rPr lang="en-US" dirty="0"/>
              <a:t>is a very large number and can be an interesting statistic.</a:t>
            </a:r>
          </a:p>
        </p:txBody>
      </p:sp>
      <p:sp>
        <p:nvSpPr>
          <p:cNvPr id="3" name="Text Placeholder 2">
            <a:extLst>
              <a:ext uri="{FF2B5EF4-FFF2-40B4-BE49-F238E27FC236}">
                <a16:creationId xmlns:a16="http://schemas.microsoft.com/office/drawing/2014/main" id="{92749891-D6AC-0B45-B79E-148EFF6E1731}"/>
              </a:ext>
            </a:extLst>
          </p:cNvPr>
          <p:cNvSpPr>
            <a:spLocks noGrp="1"/>
          </p:cNvSpPr>
          <p:nvPr>
            <p:ph type="body" sz="quarter" idx="10" hasCustomPrompt="1"/>
          </p:nvPr>
        </p:nvSpPr>
        <p:spPr>
          <a:xfrm>
            <a:off x="595411" y="2389374"/>
            <a:ext cx="6319867" cy="898455"/>
          </a:xfrm>
          <a:prstGeom prst="rect">
            <a:avLst/>
          </a:prstGeom>
        </p:spPr>
        <p:txBody>
          <a:bodyPr/>
          <a:lstStyle>
            <a:lvl1pPr marL="0" indent="0">
              <a:buNone/>
              <a:defRPr sz="7200" b="1" i="0">
                <a:solidFill>
                  <a:srgbClr val="232B64"/>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64,000 homes</a:t>
            </a:r>
          </a:p>
        </p:txBody>
      </p:sp>
      <p:sp>
        <p:nvSpPr>
          <p:cNvPr id="9" name="Picture Placeholder 2">
            <a:extLst>
              <a:ext uri="{FF2B5EF4-FFF2-40B4-BE49-F238E27FC236}">
                <a16:creationId xmlns:a16="http://schemas.microsoft.com/office/drawing/2014/main" id="{A86443D5-5DE7-104F-A696-04C4C332DFC8}"/>
              </a:ext>
            </a:extLst>
          </p:cNvPr>
          <p:cNvSpPr>
            <a:spLocks noGrp="1"/>
          </p:cNvSpPr>
          <p:nvPr>
            <p:ph type="pic" sz="quarter" idx="11" hasCustomPrompt="1"/>
          </p:nvPr>
        </p:nvSpPr>
        <p:spPr>
          <a:xfrm>
            <a:off x="8893116" y="986828"/>
            <a:ext cx="3298883" cy="4825497"/>
          </a:xfrm>
          <a:prstGeom prst="rect">
            <a:avLst/>
          </a:prstGeom>
        </p:spPr>
        <p:txBody>
          <a:bodyPr/>
          <a:lstStyle>
            <a:lvl1pPr marL="0" indent="0" algn="ctr">
              <a:buNone/>
              <a:defRPr sz="2000">
                <a:solidFill>
                  <a:schemeClr val="bg1">
                    <a:lumMod val="50000"/>
                  </a:schemeClr>
                </a:solidFill>
                <a:latin typeface="+mj-lt"/>
              </a:defRPr>
            </a:lvl1pPr>
          </a:lstStyle>
          <a:p>
            <a:br>
              <a:rPr lang="en-US" dirty="0"/>
            </a:br>
            <a:r>
              <a:rPr lang="en-US" dirty="0"/>
              <a:t>Click the Icon</a:t>
            </a:r>
            <a:br>
              <a:rPr lang="en-US" dirty="0"/>
            </a:br>
            <a:r>
              <a:rPr lang="en-US" dirty="0"/>
              <a:t>to Insert Icon</a:t>
            </a:r>
          </a:p>
        </p:txBody>
      </p:sp>
    </p:spTree>
    <p:extLst>
      <p:ext uri="{BB962C8B-B14F-4D97-AF65-F5344CB8AC3E}">
        <p14:creationId xmlns:p14="http://schemas.microsoft.com/office/powerpoint/2010/main" val="15059066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7FD696-50C0-BC49-8154-038F7E42BA9D}"/>
              </a:ext>
            </a:extLst>
          </p:cNvPr>
          <p:cNvSpPr>
            <a:spLocks noGrp="1"/>
          </p:cNvSpPr>
          <p:nvPr>
            <p:ph type="title"/>
          </p:nvPr>
        </p:nvSpPr>
        <p:spPr>
          <a:xfrm>
            <a:off x="838200" y="365125"/>
            <a:ext cx="10515600" cy="1325563"/>
          </a:xfrm>
          <a:prstGeom prst="rect">
            <a:avLst/>
          </a:prstGeom>
        </p:spPr>
        <p:txBody>
          <a:bodyPr/>
          <a:lstStyle>
            <a:lvl1pPr>
              <a:defRPr b="0" i="0">
                <a:solidFill>
                  <a:srgbClr val="232B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D93DCBC9-7F4F-FC4E-9E0E-5741195F0058}"/>
              </a:ext>
            </a:extLst>
          </p:cNvPr>
          <p:cNvSpPr>
            <a:spLocks noGrp="1"/>
          </p:cNvSpPr>
          <p:nvPr>
            <p:ph idx="1"/>
          </p:nvPr>
        </p:nvSpPr>
        <p:spPr>
          <a:xfrm>
            <a:off x="838200" y="1825625"/>
            <a:ext cx="10515600" cy="4351338"/>
          </a:xfrm>
          <a:prstGeom prst="rect">
            <a:avLst/>
          </a:prstGeom>
        </p:spPr>
        <p:txBody>
          <a:bodyPr/>
          <a:lstStyle>
            <a:lvl1pPr>
              <a:buClr>
                <a:srgbClr val="232B64"/>
              </a:buClr>
              <a:buSzPct val="85000"/>
              <a:defRPr b="0" i="0">
                <a:solidFill>
                  <a:schemeClr val="tx1">
                    <a:lumMod val="75000"/>
                    <a:lumOff val="25000"/>
                  </a:schemeClr>
                </a:solidFill>
                <a:latin typeface="Arial" panose="020B0604020202020204" pitchFamily="34" charset="0"/>
                <a:cs typeface="Arial" panose="020B0604020202020204" pitchFamily="34" charset="0"/>
              </a:defRPr>
            </a:lvl1pPr>
            <a:lvl2pPr>
              <a:buClr>
                <a:srgbClr val="232B64"/>
              </a:buClr>
              <a:buSzPct val="85000"/>
              <a:defRPr b="0" i="0">
                <a:solidFill>
                  <a:schemeClr val="tx1">
                    <a:lumMod val="75000"/>
                    <a:lumOff val="25000"/>
                  </a:schemeClr>
                </a:solidFill>
                <a:latin typeface="Arial" panose="020B0604020202020204" pitchFamily="34" charset="0"/>
                <a:cs typeface="Arial" panose="020B0604020202020204" pitchFamily="34" charset="0"/>
              </a:defRPr>
            </a:lvl2pPr>
            <a:lvl3pPr>
              <a:buClr>
                <a:srgbClr val="232B64"/>
              </a:buClr>
              <a:buSzPct val="85000"/>
              <a:defRPr b="0" i="0">
                <a:solidFill>
                  <a:schemeClr val="tx1">
                    <a:lumMod val="75000"/>
                    <a:lumOff val="25000"/>
                  </a:schemeClr>
                </a:solidFill>
                <a:latin typeface="Arial" panose="020B0604020202020204" pitchFamily="34" charset="0"/>
                <a:cs typeface="Arial" panose="020B0604020202020204" pitchFamily="34" charset="0"/>
              </a:defRPr>
            </a:lvl3pPr>
            <a:lvl4pPr>
              <a:buClr>
                <a:srgbClr val="232B64"/>
              </a:buClr>
              <a:buSzPct val="85000"/>
              <a:defRPr b="0" i="0">
                <a:solidFill>
                  <a:schemeClr val="tx1">
                    <a:lumMod val="75000"/>
                    <a:lumOff val="25000"/>
                  </a:schemeClr>
                </a:solidFill>
                <a:latin typeface="Arial" panose="020B0604020202020204" pitchFamily="34" charset="0"/>
                <a:cs typeface="Arial" panose="020B0604020202020204" pitchFamily="34" charset="0"/>
              </a:defRPr>
            </a:lvl4pPr>
            <a:lvl5pPr>
              <a:buClr>
                <a:srgbClr val="232B64"/>
              </a:buClr>
              <a:buSzPct val="85000"/>
              <a:defRPr b="0" i="0">
                <a:solidFill>
                  <a:schemeClr val="tx1">
                    <a:lumMod val="75000"/>
                    <a:lumOff val="25000"/>
                  </a:schemeClr>
                </a:solidFill>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500202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0" name="Slide Number Placeholder 5">
            <a:extLst>
              <a:ext uri="{FF2B5EF4-FFF2-40B4-BE49-F238E27FC236}">
                <a16:creationId xmlns:a16="http://schemas.microsoft.com/office/drawing/2014/main" id="{E5BFCE30-2975-C742-A407-EDEDBF99B36E}"/>
              </a:ext>
            </a:extLst>
          </p:cNvPr>
          <p:cNvSpPr txBox="1">
            <a:spLocks/>
          </p:cNvSpPr>
          <p:nvPr userDrawn="1"/>
        </p:nvSpPr>
        <p:spPr>
          <a:xfrm>
            <a:off x="11585606" y="6403575"/>
            <a:ext cx="523127" cy="365125"/>
          </a:xfrm>
          <a:prstGeom prst="rect">
            <a:avLst/>
          </a:prstGeom>
        </p:spPr>
        <p:txBody>
          <a:bodyPr/>
          <a:lstStyle>
            <a:defPPr>
              <a:defRPr lang="en-US"/>
            </a:defPPr>
            <a:lvl1pPr marL="0" algn="r" defTabSz="914400" rtl="0" eaLnBrk="1" latinLnBrk="0" hangingPunct="1">
              <a:defRPr sz="1400" b="0" i="0" kern="1200">
                <a:solidFill>
                  <a:schemeClr val="bg1">
                    <a:lumMod val="50000"/>
                  </a:schemeClr>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48CB8F98-32D9-9E4F-BAC9-49610775ED25}" type="slidenum">
              <a:rPr lang="en-US" b="0" i="0" smtClean="0">
                <a:solidFill>
                  <a:schemeClr val="bg1">
                    <a:lumMod val="50000"/>
                    <a:alpha val="50000"/>
                  </a:schemeClr>
                </a:solidFill>
                <a:latin typeface="Arial" panose="020B0604020202020204" pitchFamily="34" charset="0"/>
                <a:cs typeface="Arial" panose="020B0604020202020204" pitchFamily="34" charset="0"/>
              </a:rPr>
              <a:pPr algn="ctr"/>
              <a:t>‹#›</a:t>
            </a:fld>
            <a:endParaRPr lang="en-US" b="0" i="0" dirty="0">
              <a:solidFill>
                <a:schemeClr val="bg1">
                  <a:lumMod val="50000"/>
                  <a:alpha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137117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Ending / Thank You">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37348912-7FAA-864F-9EA5-464CB0ADD0E4}"/>
              </a:ext>
            </a:extLst>
          </p:cNvPr>
          <p:cNvSpPr>
            <a:spLocks noGrp="1"/>
          </p:cNvSpPr>
          <p:nvPr>
            <p:ph type="title" hasCustomPrompt="1"/>
          </p:nvPr>
        </p:nvSpPr>
        <p:spPr>
          <a:xfrm>
            <a:off x="558011" y="5244538"/>
            <a:ext cx="6319105" cy="339926"/>
          </a:xfrm>
          <a:prstGeom prst="rect">
            <a:avLst/>
          </a:prstGeom>
        </p:spPr>
        <p:txBody>
          <a:bodyPr/>
          <a:lstStyle>
            <a:lvl1pPr algn="l">
              <a:defRPr sz="2400" b="0" i="0">
                <a:solidFill>
                  <a:schemeClr val="bg1"/>
                </a:solidFill>
                <a:latin typeface="Calibri Light" panose="020F0302020204030204" pitchFamily="34" charset="0"/>
                <a:cs typeface="Calibri Light" panose="020F0302020204030204" pitchFamily="34" charset="0"/>
              </a:defRPr>
            </a:lvl1pPr>
          </a:lstStyle>
          <a:p>
            <a:r>
              <a:rPr lang="en-US" dirty="0"/>
              <a:t>Presenter Name, Job Title</a:t>
            </a:r>
            <a:br>
              <a:rPr lang="en-US" dirty="0"/>
            </a:br>
            <a:r>
              <a:rPr lang="en-US" dirty="0" err="1"/>
              <a:t>email@AZED.gove</a:t>
            </a:r>
            <a:br>
              <a:rPr lang="en-US" dirty="0"/>
            </a:br>
            <a:r>
              <a:rPr lang="en-US" dirty="0"/>
              <a:t>(123) 456-7890</a:t>
            </a:r>
          </a:p>
        </p:txBody>
      </p:sp>
      <p:sp>
        <p:nvSpPr>
          <p:cNvPr id="3" name="Text Placeholder 2">
            <a:extLst>
              <a:ext uri="{FF2B5EF4-FFF2-40B4-BE49-F238E27FC236}">
                <a16:creationId xmlns:a16="http://schemas.microsoft.com/office/drawing/2014/main" id="{92749891-D6AC-0B45-B79E-148EFF6E1731}"/>
              </a:ext>
            </a:extLst>
          </p:cNvPr>
          <p:cNvSpPr>
            <a:spLocks noGrp="1"/>
          </p:cNvSpPr>
          <p:nvPr>
            <p:ph type="body" sz="quarter" idx="10" hasCustomPrompt="1"/>
          </p:nvPr>
        </p:nvSpPr>
        <p:spPr>
          <a:xfrm>
            <a:off x="558012" y="3892428"/>
            <a:ext cx="6319867" cy="783196"/>
          </a:xfrm>
          <a:prstGeom prst="rect">
            <a:avLst/>
          </a:prstGeom>
        </p:spPr>
        <p:txBody>
          <a:bodyPr/>
          <a:lstStyle>
            <a:lvl1pPr marL="0" indent="0">
              <a:buNone/>
              <a:defRPr sz="7200" b="0" i="0">
                <a:solidFill>
                  <a:schemeClr val="bg1"/>
                </a:solidFill>
                <a:latin typeface="Calibri" panose="020F0502020204030204" pitchFamily="34" charset="0"/>
                <a:cs typeface="Calibri" panose="020F050202020403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Thank you.</a:t>
            </a:r>
          </a:p>
        </p:txBody>
      </p:sp>
      <p:cxnSp>
        <p:nvCxnSpPr>
          <p:cNvPr id="10" name="Straight Connector 9">
            <a:extLst>
              <a:ext uri="{FF2B5EF4-FFF2-40B4-BE49-F238E27FC236}">
                <a16:creationId xmlns:a16="http://schemas.microsoft.com/office/drawing/2014/main" id="{1C0430BE-2C50-5B4A-A132-E08BBF23A069}"/>
              </a:ext>
            </a:extLst>
          </p:cNvPr>
          <p:cNvCxnSpPr/>
          <p:nvPr userDrawn="1"/>
        </p:nvCxnSpPr>
        <p:spPr>
          <a:xfrm>
            <a:off x="654369" y="5010569"/>
            <a:ext cx="400314" cy="0"/>
          </a:xfrm>
          <a:prstGeom prst="line">
            <a:avLst/>
          </a:prstGeom>
          <a:ln w="19050">
            <a:solidFill>
              <a:schemeClr val="bg1">
                <a:alpha val="50000"/>
              </a:schemeClr>
            </a:solidFill>
          </a:ln>
        </p:spPr>
        <p:style>
          <a:lnRef idx="1">
            <a:schemeClr val="accent1"/>
          </a:lnRef>
          <a:fillRef idx="0">
            <a:schemeClr val="accent1"/>
          </a:fillRef>
          <a:effectRef idx="0">
            <a:schemeClr val="accent1"/>
          </a:effectRef>
          <a:fontRef idx="minor">
            <a:schemeClr val="tx1"/>
          </a:fontRef>
        </p:style>
      </p:cxnSp>
      <p:pic>
        <p:nvPicPr>
          <p:cNvPr id="8" name="Picture 7" descr="Logo&#10;&#10;Description automatically generated">
            <a:extLst>
              <a:ext uri="{FF2B5EF4-FFF2-40B4-BE49-F238E27FC236}">
                <a16:creationId xmlns:a16="http://schemas.microsoft.com/office/drawing/2014/main" id="{6648A209-512C-8C46-9757-3359BBCCE746}"/>
              </a:ext>
            </a:extLst>
          </p:cNvPr>
          <p:cNvPicPr>
            <a:picLocks noChangeAspect="1"/>
          </p:cNvPicPr>
          <p:nvPr userDrawn="1"/>
        </p:nvPicPr>
        <p:blipFill>
          <a:blip r:embed="rId3"/>
          <a:stretch>
            <a:fillRect/>
          </a:stretch>
        </p:blipFill>
        <p:spPr>
          <a:xfrm>
            <a:off x="558011" y="649397"/>
            <a:ext cx="1396157" cy="1396157"/>
          </a:xfrm>
          <a:prstGeom prst="rect">
            <a:avLst/>
          </a:prstGeom>
        </p:spPr>
      </p:pic>
    </p:spTree>
    <p:extLst>
      <p:ext uri="{BB962C8B-B14F-4D97-AF65-F5344CB8AC3E}">
        <p14:creationId xmlns:p14="http://schemas.microsoft.com/office/powerpoint/2010/main" val="16860182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Title: Blu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B509AD-4211-6545-A4C7-5F8113D0E493}"/>
              </a:ext>
            </a:extLst>
          </p:cNvPr>
          <p:cNvSpPr>
            <a:spLocks noGrp="1"/>
          </p:cNvSpPr>
          <p:nvPr>
            <p:ph type="title" hasCustomPrompt="1"/>
          </p:nvPr>
        </p:nvSpPr>
        <p:spPr>
          <a:xfrm>
            <a:off x="800100" y="3950348"/>
            <a:ext cx="10591800" cy="775564"/>
          </a:xfrm>
          <a:prstGeom prst="rect">
            <a:avLst/>
          </a:prstGeom>
        </p:spPr>
        <p:txBody>
          <a:bodyPr/>
          <a:lstStyle>
            <a:lvl1pPr>
              <a:defRPr sz="5400">
                <a:solidFill>
                  <a:schemeClr val="bg1"/>
                </a:solidFill>
                <a:latin typeface="+mj-lt"/>
              </a:defRPr>
            </a:lvl1pPr>
          </a:lstStyle>
          <a:p>
            <a:r>
              <a:rPr lang="en-US" dirty="0"/>
              <a:t>Section Title &amp; Headline</a:t>
            </a:r>
          </a:p>
        </p:txBody>
      </p:sp>
      <p:sp>
        <p:nvSpPr>
          <p:cNvPr id="3" name="Slide Number Placeholder 2">
            <a:extLst>
              <a:ext uri="{FF2B5EF4-FFF2-40B4-BE49-F238E27FC236}">
                <a16:creationId xmlns:a16="http://schemas.microsoft.com/office/drawing/2014/main" id="{3025BF69-4B07-FF4C-AA1B-1E088976014B}"/>
              </a:ext>
            </a:extLst>
          </p:cNvPr>
          <p:cNvSpPr>
            <a:spLocks noGrp="1"/>
          </p:cNvSpPr>
          <p:nvPr>
            <p:ph type="sldNum" sz="quarter" idx="10"/>
          </p:nvPr>
        </p:nvSpPr>
        <p:spPr/>
        <p:txBody>
          <a:bodyPr/>
          <a:lstStyle>
            <a:lvl1pPr>
              <a:defRPr>
                <a:solidFill>
                  <a:schemeClr val="bg1"/>
                </a:solidFill>
              </a:defRPr>
            </a:lvl1pPr>
          </a:lstStyle>
          <a:p>
            <a:fld id="{48CB8F98-32D9-9E4F-BAC9-49610775ED25}" type="slidenum">
              <a:rPr lang="en-US" smtClean="0"/>
              <a:pPr/>
              <a:t>‹#›</a:t>
            </a:fld>
            <a:endParaRPr lang="en-US" dirty="0"/>
          </a:p>
        </p:txBody>
      </p:sp>
      <p:sp>
        <p:nvSpPr>
          <p:cNvPr id="7" name="Text Placeholder 6">
            <a:extLst>
              <a:ext uri="{FF2B5EF4-FFF2-40B4-BE49-F238E27FC236}">
                <a16:creationId xmlns:a16="http://schemas.microsoft.com/office/drawing/2014/main" id="{4526D585-121B-614E-9E4B-978BFEEEA667}"/>
              </a:ext>
            </a:extLst>
          </p:cNvPr>
          <p:cNvSpPr>
            <a:spLocks noGrp="1"/>
          </p:cNvSpPr>
          <p:nvPr>
            <p:ph type="body" sz="quarter" idx="11" hasCustomPrompt="1"/>
          </p:nvPr>
        </p:nvSpPr>
        <p:spPr>
          <a:xfrm>
            <a:off x="800100" y="3501427"/>
            <a:ext cx="5157788" cy="365125"/>
          </a:xfrm>
          <a:prstGeom prst="rect">
            <a:avLst/>
          </a:prstGeom>
        </p:spPr>
        <p:txBody>
          <a:bodyPr/>
          <a:lstStyle>
            <a:lvl1pPr marL="0" indent="0">
              <a:buNone/>
              <a:defRPr sz="2400" b="1" i="0" spc="200" baseline="0">
                <a:solidFill>
                  <a:schemeClr val="bg1">
                    <a:alpha val="60000"/>
                  </a:schemeClr>
                </a:solidFill>
                <a:latin typeface="Arial" panose="020B0604020202020204" pitchFamily="34" charset="0"/>
                <a:cs typeface="Arial" panose="020B0604020202020204" pitchFamily="34" charset="0"/>
              </a:defRPr>
            </a:lvl1pPr>
          </a:lstStyle>
          <a:p>
            <a:pPr lvl="0"/>
            <a:r>
              <a:rPr lang="en-US" dirty="0"/>
              <a:t>SECTION #</a:t>
            </a:r>
          </a:p>
        </p:txBody>
      </p:sp>
      <p:sp>
        <p:nvSpPr>
          <p:cNvPr id="11" name="Picture Placeholder 10">
            <a:extLst>
              <a:ext uri="{FF2B5EF4-FFF2-40B4-BE49-F238E27FC236}">
                <a16:creationId xmlns:a16="http://schemas.microsoft.com/office/drawing/2014/main" id="{A21F4DCF-7770-0B45-B9A0-2CE48DEF1EF3}"/>
              </a:ext>
            </a:extLst>
          </p:cNvPr>
          <p:cNvSpPr>
            <a:spLocks noGrp="1"/>
          </p:cNvSpPr>
          <p:nvPr>
            <p:ph type="pic" sz="quarter" idx="12" hasCustomPrompt="1"/>
          </p:nvPr>
        </p:nvSpPr>
        <p:spPr>
          <a:xfrm>
            <a:off x="8193088" y="723900"/>
            <a:ext cx="3998912" cy="4618038"/>
          </a:xfrm>
          <a:prstGeom prst="rect">
            <a:avLst/>
          </a:prstGeom>
        </p:spPr>
        <p:txBody>
          <a:bodyPr anchor="ctr"/>
          <a:lstStyle>
            <a:lvl1pPr marL="0" indent="0" algn="ctr">
              <a:buNone/>
              <a:defRPr b="1">
                <a:solidFill>
                  <a:schemeClr val="bg1"/>
                </a:solidFill>
              </a:defRPr>
            </a:lvl1pPr>
          </a:lstStyle>
          <a:p>
            <a:r>
              <a:rPr lang="en-US" dirty="0"/>
              <a:t>Insert Icon Here</a:t>
            </a:r>
            <a:br>
              <a:rPr lang="en-US" dirty="0"/>
            </a:br>
            <a:r>
              <a:rPr lang="en-US" dirty="0"/>
              <a:t>If Wanted</a:t>
            </a:r>
          </a:p>
        </p:txBody>
      </p:sp>
      <p:sp>
        <p:nvSpPr>
          <p:cNvPr id="12" name="Text Placeholder 6">
            <a:extLst>
              <a:ext uri="{FF2B5EF4-FFF2-40B4-BE49-F238E27FC236}">
                <a16:creationId xmlns:a16="http://schemas.microsoft.com/office/drawing/2014/main" id="{A479E631-0BF4-C14C-938E-2433D302CA9E}"/>
              </a:ext>
            </a:extLst>
          </p:cNvPr>
          <p:cNvSpPr>
            <a:spLocks noGrp="1"/>
          </p:cNvSpPr>
          <p:nvPr>
            <p:ph type="body" sz="quarter" idx="13" hasCustomPrompt="1"/>
          </p:nvPr>
        </p:nvSpPr>
        <p:spPr>
          <a:xfrm>
            <a:off x="800100" y="803495"/>
            <a:ext cx="5157788" cy="365125"/>
          </a:xfrm>
          <a:prstGeom prst="rect">
            <a:avLst/>
          </a:prstGeom>
        </p:spPr>
        <p:txBody>
          <a:bodyPr/>
          <a:lstStyle>
            <a:lvl1pPr marL="0" indent="0">
              <a:buNone/>
              <a:defRPr sz="1600" b="1" i="0" spc="200" baseline="0">
                <a:solidFill>
                  <a:schemeClr val="bg1">
                    <a:alpha val="60000"/>
                  </a:schemeClr>
                </a:solidFill>
                <a:latin typeface="Arial" panose="020B0604020202020204" pitchFamily="34" charset="0"/>
                <a:cs typeface="Arial" panose="020B0604020202020204" pitchFamily="34" charset="0"/>
              </a:defRPr>
            </a:lvl1pPr>
          </a:lstStyle>
          <a:p>
            <a:pPr lvl="0"/>
            <a:r>
              <a:rPr lang="en-US" dirty="0"/>
              <a:t>PRESENTATION NAME</a:t>
            </a:r>
          </a:p>
        </p:txBody>
      </p:sp>
    </p:spTree>
    <p:extLst>
      <p:ext uri="{BB962C8B-B14F-4D97-AF65-F5344CB8AC3E}">
        <p14:creationId xmlns:p14="http://schemas.microsoft.com/office/powerpoint/2010/main" val="19096020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Title: Re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B509AD-4211-6545-A4C7-5F8113D0E493}"/>
              </a:ext>
            </a:extLst>
          </p:cNvPr>
          <p:cNvSpPr>
            <a:spLocks noGrp="1"/>
          </p:cNvSpPr>
          <p:nvPr>
            <p:ph type="title" hasCustomPrompt="1"/>
          </p:nvPr>
        </p:nvSpPr>
        <p:spPr>
          <a:xfrm>
            <a:off x="800100" y="3950348"/>
            <a:ext cx="10591800" cy="775564"/>
          </a:xfrm>
          <a:prstGeom prst="rect">
            <a:avLst/>
          </a:prstGeom>
        </p:spPr>
        <p:txBody>
          <a:bodyPr/>
          <a:lstStyle>
            <a:lvl1pPr>
              <a:defRPr sz="5400">
                <a:solidFill>
                  <a:schemeClr val="bg1"/>
                </a:solidFill>
                <a:latin typeface="+mj-lt"/>
              </a:defRPr>
            </a:lvl1pPr>
          </a:lstStyle>
          <a:p>
            <a:r>
              <a:rPr lang="en-US" dirty="0"/>
              <a:t>Section Title &amp; Headline</a:t>
            </a:r>
          </a:p>
        </p:txBody>
      </p:sp>
      <p:sp>
        <p:nvSpPr>
          <p:cNvPr id="3" name="Slide Number Placeholder 2">
            <a:extLst>
              <a:ext uri="{FF2B5EF4-FFF2-40B4-BE49-F238E27FC236}">
                <a16:creationId xmlns:a16="http://schemas.microsoft.com/office/drawing/2014/main" id="{3025BF69-4B07-FF4C-AA1B-1E088976014B}"/>
              </a:ext>
            </a:extLst>
          </p:cNvPr>
          <p:cNvSpPr>
            <a:spLocks noGrp="1"/>
          </p:cNvSpPr>
          <p:nvPr>
            <p:ph type="sldNum" sz="quarter" idx="10"/>
          </p:nvPr>
        </p:nvSpPr>
        <p:spPr/>
        <p:txBody>
          <a:bodyPr/>
          <a:lstStyle>
            <a:lvl1pPr>
              <a:defRPr>
                <a:solidFill>
                  <a:schemeClr val="bg1"/>
                </a:solidFill>
              </a:defRPr>
            </a:lvl1pPr>
          </a:lstStyle>
          <a:p>
            <a:fld id="{48CB8F98-32D9-9E4F-BAC9-49610775ED25}" type="slidenum">
              <a:rPr lang="en-US" smtClean="0"/>
              <a:pPr/>
              <a:t>‹#›</a:t>
            </a:fld>
            <a:endParaRPr lang="en-US" dirty="0"/>
          </a:p>
        </p:txBody>
      </p:sp>
      <p:sp>
        <p:nvSpPr>
          <p:cNvPr id="7" name="Text Placeholder 6">
            <a:extLst>
              <a:ext uri="{FF2B5EF4-FFF2-40B4-BE49-F238E27FC236}">
                <a16:creationId xmlns:a16="http://schemas.microsoft.com/office/drawing/2014/main" id="{4526D585-121B-614E-9E4B-978BFEEEA667}"/>
              </a:ext>
            </a:extLst>
          </p:cNvPr>
          <p:cNvSpPr>
            <a:spLocks noGrp="1"/>
          </p:cNvSpPr>
          <p:nvPr>
            <p:ph type="body" sz="quarter" idx="11" hasCustomPrompt="1"/>
          </p:nvPr>
        </p:nvSpPr>
        <p:spPr>
          <a:xfrm>
            <a:off x="800100" y="3501427"/>
            <a:ext cx="5157788" cy="365125"/>
          </a:xfrm>
          <a:prstGeom prst="rect">
            <a:avLst/>
          </a:prstGeom>
        </p:spPr>
        <p:txBody>
          <a:bodyPr/>
          <a:lstStyle>
            <a:lvl1pPr marL="0" indent="0">
              <a:buNone/>
              <a:defRPr sz="2400" b="1" i="0" spc="200" baseline="0">
                <a:solidFill>
                  <a:schemeClr val="bg1">
                    <a:alpha val="60000"/>
                  </a:schemeClr>
                </a:solidFill>
                <a:latin typeface="Arial" panose="020B0604020202020204" pitchFamily="34" charset="0"/>
                <a:cs typeface="Arial" panose="020B0604020202020204" pitchFamily="34" charset="0"/>
              </a:defRPr>
            </a:lvl1pPr>
          </a:lstStyle>
          <a:p>
            <a:pPr lvl="0"/>
            <a:r>
              <a:rPr lang="en-US" dirty="0"/>
              <a:t>SECTION #</a:t>
            </a:r>
          </a:p>
        </p:txBody>
      </p:sp>
      <p:sp>
        <p:nvSpPr>
          <p:cNvPr id="11" name="Picture Placeholder 10">
            <a:extLst>
              <a:ext uri="{FF2B5EF4-FFF2-40B4-BE49-F238E27FC236}">
                <a16:creationId xmlns:a16="http://schemas.microsoft.com/office/drawing/2014/main" id="{A21F4DCF-7770-0B45-B9A0-2CE48DEF1EF3}"/>
              </a:ext>
            </a:extLst>
          </p:cNvPr>
          <p:cNvSpPr>
            <a:spLocks noGrp="1"/>
          </p:cNvSpPr>
          <p:nvPr>
            <p:ph type="pic" sz="quarter" idx="12" hasCustomPrompt="1"/>
          </p:nvPr>
        </p:nvSpPr>
        <p:spPr>
          <a:xfrm>
            <a:off x="8193088" y="723900"/>
            <a:ext cx="3998912" cy="4618038"/>
          </a:xfrm>
          <a:prstGeom prst="rect">
            <a:avLst/>
          </a:prstGeom>
        </p:spPr>
        <p:txBody>
          <a:bodyPr anchor="ctr"/>
          <a:lstStyle>
            <a:lvl1pPr marL="0" indent="0" algn="ctr">
              <a:buNone/>
              <a:defRPr b="1">
                <a:solidFill>
                  <a:schemeClr val="bg1"/>
                </a:solidFill>
              </a:defRPr>
            </a:lvl1pPr>
          </a:lstStyle>
          <a:p>
            <a:r>
              <a:rPr lang="en-US" dirty="0"/>
              <a:t>Insert Icon Here</a:t>
            </a:r>
            <a:br>
              <a:rPr lang="en-US" dirty="0"/>
            </a:br>
            <a:r>
              <a:rPr lang="en-US" dirty="0"/>
              <a:t>If Wanted</a:t>
            </a:r>
          </a:p>
        </p:txBody>
      </p:sp>
      <p:sp>
        <p:nvSpPr>
          <p:cNvPr id="12" name="Text Placeholder 6">
            <a:extLst>
              <a:ext uri="{FF2B5EF4-FFF2-40B4-BE49-F238E27FC236}">
                <a16:creationId xmlns:a16="http://schemas.microsoft.com/office/drawing/2014/main" id="{A479E631-0BF4-C14C-938E-2433D302CA9E}"/>
              </a:ext>
            </a:extLst>
          </p:cNvPr>
          <p:cNvSpPr>
            <a:spLocks noGrp="1"/>
          </p:cNvSpPr>
          <p:nvPr>
            <p:ph type="body" sz="quarter" idx="13" hasCustomPrompt="1"/>
          </p:nvPr>
        </p:nvSpPr>
        <p:spPr>
          <a:xfrm>
            <a:off x="800100" y="803495"/>
            <a:ext cx="5157788" cy="365125"/>
          </a:xfrm>
          <a:prstGeom prst="rect">
            <a:avLst/>
          </a:prstGeom>
        </p:spPr>
        <p:txBody>
          <a:bodyPr/>
          <a:lstStyle>
            <a:lvl1pPr marL="0" indent="0">
              <a:buNone/>
              <a:defRPr sz="1600" b="1" i="0" spc="200" baseline="0">
                <a:solidFill>
                  <a:schemeClr val="bg1">
                    <a:alpha val="60000"/>
                  </a:schemeClr>
                </a:solidFill>
                <a:latin typeface="Arial" panose="020B0604020202020204" pitchFamily="34" charset="0"/>
                <a:cs typeface="Arial" panose="020B0604020202020204" pitchFamily="34" charset="0"/>
              </a:defRPr>
            </a:lvl1pPr>
          </a:lstStyle>
          <a:p>
            <a:pPr lvl="0"/>
            <a:r>
              <a:rPr lang="en-US" dirty="0"/>
              <a:t>PRESENTATION NAME</a:t>
            </a:r>
          </a:p>
        </p:txBody>
      </p:sp>
    </p:spTree>
    <p:extLst>
      <p:ext uri="{BB962C8B-B14F-4D97-AF65-F5344CB8AC3E}">
        <p14:creationId xmlns:p14="http://schemas.microsoft.com/office/powerpoint/2010/main" val="41403325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Title: Yellow">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B509AD-4211-6545-A4C7-5F8113D0E493}"/>
              </a:ext>
            </a:extLst>
          </p:cNvPr>
          <p:cNvSpPr>
            <a:spLocks noGrp="1"/>
          </p:cNvSpPr>
          <p:nvPr>
            <p:ph type="title" hasCustomPrompt="1"/>
          </p:nvPr>
        </p:nvSpPr>
        <p:spPr>
          <a:xfrm>
            <a:off x="800100" y="3950348"/>
            <a:ext cx="10591800" cy="775564"/>
          </a:xfrm>
          <a:prstGeom prst="rect">
            <a:avLst/>
          </a:prstGeom>
        </p:spPr>
        <p:txBody>
          <a:bodyPr/>
          <a:lstStyle>
            <a:lvl1pPr>
              <a:defRPr sz="5400">
                <a:solidFill>
                  <a:srgbClr val="002169"/>
                </a:solidFill>
                <a:latin typeface="+mj-lt"/>
              </a:defRPr>
            </a:lvl1pPr>
          </a:lstStyle>
          <a:p>
            <a:r>
              <a:rPr lang="en-US" dirty="0"/>
              <a:t>Section Title &amp; Headline</a:t>
            </a:r>
          </a:p>
        </p:txBody>
      </p:sp>
      <p:sp>
        <p:nvSpPr>
          <p:cNvPr id="3" name="Slide Number Placeholder 2">
            <a:extLst>
              <a:ext uri="{FF2B5EF4-FFF2-40B4-BE49-F238E27FC236}">
                <a16:creationId xmlns:a16="http://schemas.microsoft.com/office/drawing/2014/main" id="{3025BF69-4B07-FF4C-AA1B-1E088976014B}"/>
              </a:ext>
            </a:extLst>
          </p:cNvPr>
          <p:cNvSpPr>
            <a:spLocks noGrp="1"/>
          </p:cNvSpPr>
          <p:nvPr>
            <p:ph type="sldNum" sz="quarter" idx="10"/>
          </p:nvPr>
        </p:nvSpPr>
        <p:spPr/>
        <p:txBody>
          <a:bodyPr/>
          <a:lstStyle>
            <a:lvl1pPr>
              <a:defRPr>
                <a:solidFill>
                  <a:srgbClr val="002169"/>
                </a:solidFill>
              </a:defRPr>
            </a:lvl1pPr>
          </a:lstStyle>
          <a:p>
            <a:fld id="{48CB8F98-32D9-9E4F-BAC9-49610775ED25}" type="slidenum">
              <a:rPr lang="en-US" smtClean="0"/>
              <a:pPr/>
              <a:t>‹#›</a:t>
            </a:fld>
            <a:endParaRPr lang="en-US" dirty="0"/>
          </a:p>
        </p:txBody>
      </p:sp>
      <p:sp>
        <p:nvSpPr>
          <p:cNvPr id="7" name="Text Placeholder 6">
            <a:extLst>
              <a:ext uri="{FF2B5EF4-FFF2-40B4-BE49-F238E27FC236}">
                <a16:creationId xmlns:a16="http://schemas.microsoft.com/office/drawing/2014/main" id="{4526D585-121B-614E-9E4B-978BFEEEA667}"/>
              </a:ext>
            </a:extLst>
          </p:cNvPr>
          <p:cNvSpPr>
            <a:spLocks noGrp="1"/>
          </p:cNvSpPr>
          <p:nvPr>
            <p:ph type="body" sz="quarter" idx="11" hasCustomPrompt="1"/>
          </p:nvPr>
        </p:nvSpPr>
        <p:spPr>
          <a:xfrm>
            <a:off x="800100" y="3501427"/>
            <a:ext cx="5157788" cy="365125"/>
          </a:xfrm>
          <a:prstGeom prst="rect">
            <a:avLst/>
          </a:prstGeom>
        </p:spPr>
        <p:txBody>
          <a:bodyPr/>
          <a:lstStyle>
            <a:lvl1pPr marL="0" indent="0">
              <a:buNone/>
              <a:defRPr sz="2400" b="1" i="0" spc="200" baseline="0">
                <a:solidFill>
                  <a:srgbClr val="002169">
                    <a:alpha val="60000"/>
                  </a:srgbClr>
                </a:solidFill>
                <a:latin typeface="Arial" panose="020B0604020202020204" pitchFamily="34" charset="0"/>
                <a:cs typeface="Arial" panose="020B0604020202020204" pitchFamily="34" charset="0"/>
              </a:defRPr>
            </a:lvl1pPr>
          </a:lstStyle>
          <a:p>
            <a:pPr lvl="0"/>
            <a:r>
              <a:rPr lang="en-US" dirty="0"/>
              <a:t>SECTION #</a:t>
            </a:r>
          </a:p>
        </p:txBody>
      </p:sp>
      <p:sp>
        <p:nvSpPr>
          <p:cNvPr id="11" name="Picture Placeholder 10">
            <a:extLst>
              <a:ext uri="{FF2B5EF4-FFF2-40B4-BE49-F238E27FC236}">
                <a16:creationId xmlns:a16="http://schemas.microsoft.com/office/drawing/2014/main" id="{A21F4DCF-7770-0B45-B9A0-2CE48DEF1EF3}"/>
              </a:ext>
            </a:extLst>
          </p:cNvPr>
          <p:cNvSpPr>
            <a:spLocks noGrp="1"/>
          </p:cNvSpPr>
          <p:nvPr>
            <p:ph type="pic" sz="quarter" idx="12" hasCustomPrompt="1"/>
          </p:nvPr>
        </p:nvSpPr>
        <p:spPr>
          <a:xfrm>
            <a:off x="8193088" y="723900"/>
            <a:ext cx="3998912" cy="4618038"/>
          </a:xfrm>
          <a:prstGeom prst="rect">
            <a:avLst/>
          </a:prstGeom>
        </p:spPr>
        <p:txBody>
          <a:bodyPr anchor="ctr"/>
          <a:lstStyle>
            <a:lvl1pPr marL="0" indent="0" algn="ctr">
              <a:buNone/>
              <a:defRPr b="1"/>
            </a:lvl1pPr>
          </a:lstStyle>
          <a:p>
            <a:r>
              <a:rPr lang="en-US" dirty="0"/>
              <a:t>Insert Icon Here</a:t>
            </a:r>
            <a:br>
              <a:rPr lang="en-US" dirty="0"/>
            </a:br>
            <a:r>
              <a:rPr lang="en-US" dirty="0"/>
              <a:t>If Wanted</a:t>
            </a:r>
          </a:p>
        </p:txBody>
      </p:sp>
      <p:sp>
        <p:nvSpPr>
          <p:cNvPr id="12" name="Text Placeholder 6">
            <a:extLst>
              <a:ext uri="{FF2B5EF4-FFF2-40B4-BE49-F238E27FC236}">
                <a16:creationId xmlns:a16="http://schemas.microsoft.com/office/drawing/2014/main" id="{A479E631-0BF4-C14C-938E-2433D302CA9E}"/>
              </a:ext>
            </a:extLst>
          </p:cNvPr>
          <p:cNvSpPr>
            <a:spLocks noGrp="1"/>
          </p:cNvSpPr>
          <p:nvPr>
            <p:ph type="body" sz="quarter" idx="13" hasCustomPrompt="1"/>
          </p:nvPr>
        </p:nvSpPr>
        <p:spPr>
          <a:xfrm>
            <a:off x="800100" y="803495"/>
            <a:ext cx="5157788" cy="365125"/>
          </a:xfrm>
          <a:prstGeom prst="rect">
            <a:avLst/>
          </a:prstGeom>
        </p:spPr>
        <p:txBody>
          <a:bodyPr/>
          <a:lstStyle>
            <a:lvl1pPr marL="0" indent="0">
              <a:buNone/>
              <a:defRPr sz="1600" b="1" i="0" spc="200" baseline="0">
                <a:solidFill>
                  <a:srgbClr val="002169">
                    <a:alpha val="60000"/>
                  </a:srgbClr>
                </a:solidFill>
                <a:latin typeface="Arial" panose="020B0604020202020204" pitchFamily="34" charset="0"/>
                <a:cs typeface="Arial" panose="020B0604020202020204" pitchFamily="34" charset="0"/>
              </a:defRPr>
            </a:lvl1pPr>
          </a:lstStyle>
          <a:p>
            <a:pPr lvl="0"/>
            <a:r>
              <a:rPr lang="en-US" dirty="0"/>
              <a:t>PRESENTATION NAME</a:t>
            </a:r>
          </a:p>
        </p:txBody>
      </p:sp>
    </p:spTree>
    <p:extLst>
      <p:ext uri="{BB962C8B-B14F-4D97-AF65-F5344CB8AC3E}">
        <p14:creationId xmlns:p14="http://schemas.microsoft.com/office/powerpoint/2010/main" val="35618621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amp; Vertical Photo Right">
    <p:spTree>
      <p:nvGrpSpPr>
        <p:cNvPr id="1" name=""/>
        <p:cNvGrpSpPr/>
        <p:nvPr/>
      </p:nvGrpSpPr>
      <p:grpSpPr>
        <a:xfrm>
          <a:off x="0" y="0"/>
          <a:ext cx="0" cy="0"/>
          <a:chOff x="0" y="0"/>
          <a:chExt cx="0" cy="0"/>
        </a:xfrm>
      </p:grpSpPr>
      <p:sp>
        <p:nvSpPr>
          <p:cNvPr id="23" name="Picture Placeholder 8">
            <a:extLst>
              <a:ext uri="{FF2B5EF4-FFF2-40B4-BE49-F238E27FC236}">
                <a16:creationId xmlns:a16="http://schemas.microsoft.com/office/drawing/2014/main" id="{CBDBB58A-3976-6842-A54E-5F968FCE946F}"/>
              </a:ext>
            </a:extLst>
          </p:cNvPr>
          <p:cNvSpPr>
            <a:spLocks noGrp="1"/>
          </p:cNvSpPr>
          <p:nvPr>
            <p:ph type="pic" sz="quarter" idx="14" hasCustomPrompt="1"/>
          </p:nvPr>
        </p:nvSpPr>
        <p:spPr>
          <a:xfrm>
            <a:off x="6583126" y="0"/>
            <a:ext cx="5608874" cy="6857999"/>
          </a:xfrm>
          <a:prstGeom prst="rect">
            <a:avLst/>
          </a:prstGeom>
          <a:noFill/>
        </p:spPr>
        <p:txBody>
          <a:bodyPr/>
          <a:lstStyle>
            <a:lvl1pPr marL="0" indent="0" algn="ctr">
              <a:buNone/>
              <a:defRPr>
                <a:solidFill>
                  <a:schemeClr val="tx1">
                    <a:alpha val="50000"/>
                  </a:schemeClr>
                </a:solidFill>
                <a:latin typeface="+mj-lt"/>
              </a:defRPr>
            </a:lvl1pPr>
            <a:lvl2pPr>
              <a:defRPr i="1">
                <a:solidFill>
                  <a:schemeClr val="tx1">
                    <a:alpha val="50000"/>
                  </a:schemeClr>
                </a:solidFill>
              </a:defRPr>
            </a:lvl2pPr>
          </a:lstStyle>
          <a:p>
            <a:br>
              <a:rPr lang="en-US" dirty="0"/>
            </a:br>
            <a:br>
              <a:rPr lang="en-US" dirty="0"/>
            </a:br>
            <a:br>
              <a:rPr lang="en-US" dirty="0"/>
            </a:br>
            <a:br>
              <a:rPr lang="en-US" dirty="0"/>
            </a:br>
            <a:br>
              <a:rPr lang="en-US" dirty="0"/>
            </a:br>
            <a:r>
              <a:rPr lang="en-US" dirty="0"/>
              <a:t>Click the Photo Icon</a:t>
            </a:r>
            <a:br>
              <a:rPr lang="en-US" dirty="0"/>
            </a:br>
            <a:r>
              <a:rPr lang="en-US" dirty="0"/>
              <a:t>to Insert Photo</a:t>
            </a:r>
            <a:br>
              <a:rPr lang="en-US" dirty="0"/>
            </a:br>
            <a:r>
              <a:rPr lang="en-US" dirty="0"/>
              <a:t>(Use Vertical Only)</a:t>
            </a:r>
          </a:p>
        </p:txBody>
      </p:sp>
      <p:sp>
        <p:nvSpPr>
          <p:cNvPr id="5" name="Slide Number Placeholder 5">
            <a:extLst>
              <a:ext uri="{FF2B5EF4-FFF2-40B4-BE49-F238E27FC236}">
                <a16:creationId xmlns:a16="http://schemas.microsoft.com/office/drawing/2014/main" id="{3AFF6D16-4E8F-5645-B84D-7E71098EC9F2}"/>
              </a:ext>
            </a:extLst>
          </p:cNvPr>
          <p:cNvSpPr txBox="1">
            <a:spLocks/>
          </p:cNvSpPr>
          <p:nvPr userDrawn="1"/>
        </p:nvSpPr>
        <p:spPr>
          <a:xfrm>
            <a:off x="233803" y="6403575"/>
            <a:ext cx="523127" cy="365125"/>
          </a:xfrm>
          <a:prstGeom prst="rect">
            <a:avLst/>
          </a:prstGeom>
        </p:spPr>
        <p:txBody>
          <a:bodyPr/>
          <a:lstStyle>
            <a:defPPr>
              <a:defRPr lang="en-US"/>
            </a:defPPr>
            <a:lvl1pPr marL="0" algn="r" defTabSz="914400" rtl="0" eaLnBrk="1" latinLnBrk="0" hangingPunct="1">
              <a:defRPr sz="1400" b="0" i="0" kern="1200">
                <a:solidFill>
                  <a:schemeClr val="bg1">
                    <a:lumMod val="50000"/>
                  </a:schemeClr>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48CB8F98-32D9-9E4F-BAC9-49610775ED25}" type="slidenum">
              <a:rPr lang="en-US" b="0" i="0" smtClean="0">
                <a:solidFill>
                  <a:schemeClr val="bg1">
                    <a:lumMod val="50000"/>
                    <a:alpha val="65000"/>
                  </a:schemeClr>
                </a:solidFill>
                <a:latin typeface="Arial" panose="020B0604020202020204" pitchFamily="34" charset="0"/>
                <a:cs typeface="Arial" panose="020B0604020202020204" pitchFamily="34" charset="0"/>
              </a:rPr>
              <a:pPr algn="l"/>
              <a:t>‹#›</a:t>
            </a:fld>
            <a:endParaRPr lang="en-US" b="0" i="0" dirty="0">
              <a:solidFill>
                <a:schemeClr val="bg1">
                  <a:lumMod val="50000"/>
                  <a:alpha val="65000"/>
                </a:schemeClr>
              </a:solidFill>
              <a:latin typeface="Arial" panose="020B0604020202020204" pitchFamily="34" charset="0"/>
              <a:cs typeface="Arial" panose="020B0604020202020204" pitchFamily="34" charset="0"/>
            </a:endParaRPr>
          </a:p>
        </p:txBody>
      </p:sp>
      <p:sp>
        <p:nvSpPr>
          <p:cNvPr id="27" name="Title 1">
            <a:extLst>
              <a:ext uri="{FF2B5EF4-FFF2-40B4-BE49-F238E27FC236}">
                <a16:creationId xmlns:a16="http://schemas.microsoft.com/office/drawing/2014/main" id="{8B7FD8F6-67A2-384C-AE69-04AC6AD2CEAD}"/>
              </a:ext>
            </a:extLst>
          </p:cNvPr>
          <p:cNvSpPr>
            <a:spLocks noGrp="1"/>
          </p:cNvSpPr>
          <p:nvPr>
            <p:ph type="title" hasCustomPrompt="1"/>
          </p:nvPr>
        </p:nvSpPr>
        <p:spPr>
          <a:xfrm>
            <a:off x="581223" y="1426610"/>
            <a:ext cx="5027651" cy="1085853"/>
          </a:xfrm>
          <a:prstGeom prst="rect">
            <a:avLst/>
          </a:prstGeom>
        </p:spPr>
        <p:txBody>
          <a:bodyPr/>
          <a:lstStyle>
            <a:lvl1pPr>
              <a:defRPr sz="4000" b="0" i="0">
                <a:solidFill>
                  <a:srgbClr val="232B64"/>
                </a:solidFill>
                <a:latin typeface="Arial" panose="020B0604020202020204" pitchFamily="34" charset="0"/>
                <a:cs typeface="Arial" panose="020B0604020202020204" pitchFamily="34" charset="0"/>
              </a:defRPr>
            </a:lvl1pPr>
          </a:lstStyle>
          <a:p>
            <a:r>
              <a:rPr lang="en-US" dirty="0"/>
              <a:t>This is the page title with an emphasis.</a:t>
            </a:r>
          </a:p>
        </p:txBody>
      </p:sp>
      <p:sp>
        <p:nvSpPr>
          <p:cNvPr id="10" name="Text Placeholder 2">
            <a:extLst>
              <a:ext uri="{FF2B5EF4-FFF2-40B4-BE49-F238E27FC236}">
                <a16:creationId xmlns:a16="http://schemas.microsoft.com/office/drawing/2014/main" id="{4A83E557-78FE-2248-AE13-1284BC314C62}"/>
              </a:ext>
            </a:extLst>
          </p:cNvPr>
          <p:cNvSpPr>
            <a:spLocks noGrp="1"/>
          </p:cNvSpPr>
          <p:nvPr>
            <p:ph type="body" sz="quarter" idx="12"/>
          </p:nvPr>
        </p:nvSpPr>
        <p:spPr>
          <a:xfrm>
            <a:off x="581261" y="3817345"/>
            <a:ext cx="5027613" cy="2586037"/>
          </a:xfrm>
          <a:prstGeom prst="rect">
            <a:avLst/>
          </a:prstGeom>
        </p:spPr>
        <p:txBody>
          <a:bodyPr/>
          <a:lstStyle>
            <a:lvl1pPr>
              <a:buClr>
                <a:srgbClr val="232B64"/>
              </a:buClr>
              <a:buSzPct val="80000"/>
              <a:defRPr sz="2800" b="0" i="0">
                <a:solidFill>
                  <a:schemeClr val="bg2">
                    <a:lumMod val="10000"/>
                  </a:schemeClr>
                </a:solidFill>
                <a:latin typeface="Arial" panose="020B0604020202020204" pitchFamily="34" charset="0"/>
                <a:cs typeface="Arial" panose="020B0604020202020204" pitchFamily="34" charset="0"/>
              </a:defRPr>
            </a:lvl1pPr>
            <a:lvl2pPr>
              <a:buClr>
                <a:srgbClr val="232B64"/>
              </a:buClr>
              <a:buSzPct val="80000"/>
              <a:defRPr sz="2400" b="0" i="0">
                <a:solidFill>
                  <a:schemeClr val="bg2">
                    <a:lumMod val="10000"/>
                  </a:schemeClr>
                </a:solidFill>
                <a:latin typeface="Arial" panose="020B0604020202020204" pitchFamily="34" charset="0"/>
                <a:cs typeface="Arial" panose="020B0604020202020204" pitchFamily="34" charset="0"/>
              </a:defRPr>
            </a:lvl2pPr>
            <a:lvl3pPr>
              <a:buClr>
                <a:srgbClr val="232B64"/>
              </a:buClr>
              <a:buSzPct val="80000"/>
              <a:defRPr sz="2400" b="0" i="0">
                <a:solidFill>
                  <a:schemeClr val="bg2">
                    <a:lumMod val="10000"/>
                  </a:schemeClr>
                </a:solidFill>
                <a:latin typeface="Arial" panose="020B0604020202020204" pitchFamily="34" charset="0"/>
                <a:cs typeface="Arial" panose="020B0604020202020204" pitchFamily="34" charset="0"/>
              </a:defRPr>
            </a:lvl3pPr>
            <a:lvl4pPr>
              <a:buClr>
                <a:srgbClr val="53C10C"/>
              </a:buClr>
              <a:buSzPct val="80000"/>
              <a:defRPr>
                <a:solidFill>
                  <a:schemeClr val="tx1">
                    <a:lumMod val="75000"/>
                    <a:lumOff val="25000"/>
                  </a:schemeClr>
                </a:solidFill>
                <a:latin typeface="Calibri" panose="020F0502020204030204" pitchFamily="34" charset="0"/>
                <a:cs typeface="Calibri" panose="020F0502020204030204" pitchFamily="34" charset="0"/>
              </a:defRPr>
            </a:lvl4pPr>
            <a:lvl5pPr>
              <a:buClr>
                <a:srgbClr val="53C10C"/>
              </a:buClr>
              <a:buSzPct val="80000"/>
              <a:defRPr>
                <a:solidFill>
                  <a:schemeClr val="tx1">
                    <a:lumMod val="75000"/>
                    <a:lumOff val="25000"/>
                  </a:schemeClr>
                </a:solidFill>
                <a:latin typeface="Calibri" panose="020F0502020204030204" pitchFamily="34" charset="0"/>
                <a:cs typeface="Calibri" panose="020F0502020204030204" pitchFamily="34" charset="0"/>
              </a:defRPr>
            </a:lvl5p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5198470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amp; Vertical Photo Left">
    <p:spTree>
      <p:nvGrpSpPr>
        <p:cNvPr id="1" name=""/>
        <p:cNvGrpSpPr/>
        <p:nvPr/>
      </p:nvGrpSpPr>
      <p:grpSpPr>
        <a:xfrm>
          <a:off x="0" y="0"/>
          <a:ext cx="0" cy="0"/>
          <a:chOff x="0" y="0"/>
          <a:chExt cx="0" cy="0"/>
        </a:xfrm>
      </p:grpSpPr>
      <p:sp>
        <p:nvSpPr>
          <p:cNvPr id="7" name="Picture Placeholder 8">
            <a:extLst>
              <a:ext uri="{FF2B5EF4-FFF2-40B4-BE49-F238E27FC236}">
                <a16:creationId xmlns:a16="http://schemas.microsoft.com/office/drawing/2014/main" id="{F2E15F95-0F35-D646-B194-87E72986A801}"/>
              </a:ext>
            </a:extLst>
          </p:cNvPr>
          <p:cNvSpPr>
            <a:spLocks noGrp="1"/>
          </p:cNvSpPr>
          <p:nvPr>
            <p:ph type="pic" sz="quarter" idx="14" hasCustomPrompt="1"/>
          </p:nvPr>
        </p:nvSpPr>
        <p:spPr>
          <a:xfrm>
            <a:off x="0" y="1"/>
            <a:ext cx="5608874" cy="6857999"/>
          </a:xfrm>
          <a:prstGeom prst="rect">
            <a:avLst/>
          </a:prstGeom>
          <a:noFill/>
        </p:spPr>
        <p:txBody>
          <a:bodyPr/>
          <a:lstStyle>
            <a:lvl1pPr marL="0" indent="0" algn="ctr">
              <a:buNone/>
              <a:defRPr>
                <a:solidFill>
                  <a:schemeClr val="tx1">
                    <a:alpha val="50000"/>
                  </a:schemeClr>
                </a:solidFill>
                <a:latin typeface="+mj-lt"/>
              </a:defRPr>
            </a:lvl1pPr>
            <a:lvl2pPr>
              <a:defRPr i="1">
                <a:solidFill>
                  <a:schemeClr val="tx1">
                    <a:alpha val="50000"/>
                  </a:schemeClr>
                </a:solidFill>
              </a:defRPr>
            </a:lvl2pPr>
          </a:lstStyle>
          <a:p>
            <a:br>
              <a:rPr lang="en-US" dirty="0"/>
            </a:br>
            <a:br>
              <a:rPr lang="en-US" dirty="0"/>
            </a:br>
            <a:br>
              <a:rPr lang="en-US" dirty="0"/>
            </a:br>
            <a:br>
              <a:rPr lang="en-US" dirty="0"/>
            </a:br>
            <a:br>
              <a:rPr lang="en-US" dirty="0"/>
            </a:br>
            <a:r>
              <a:rPr lang="en-US" dirty="0"/>
              <a:t>Click the Photo Icon</a:t>
            </a:r>
            <a:br>
              <a:rPr lang="en-US" dirty="0"/>
            </a:br>
            <a:r>
              <a:rPr lang="en-US" dirty="0"/>
              <a:t>to Insert Photo</a:t>
            </a:r>
            <a:br>
              <a:rPr lang="en-US" dirty="0"/>
            </a:br>
            <a:r>
              <a:rPr lang="en-US" dirty="0"/>
              <a:t>(Use Vertical Only)</a:t>
            </a:r>
          </a:p>
        </p:txBody>
      </p:sp>
      <p:sp>
        <p:nvSpPr>
          <p:cNvPr id="5" name="Slide Number Placeholder 5">
            <a:extLst>
              <a:ext uri="{FF2B5EF4-FFF2-40B4-BE49-F238E27FC236}">
                <a16:creationId xmlns:a16="http://schemas.microsoft.com/office/drawing/2014/main" id="{3AFF6D16-4E8F-5645-B84D-7E71098EC9F2}"/>
              </a:ext>
            </a:extLst>
          </p:cNvPr>
          <p:cNvSpPr txBox="1">
            <a:spLocks/>
          </p:cNvSpPr>
          <p:nvPr userDrawn="1"/>
        </p:nvSpPr>
        <p:spPr>
          <a:xfrm>
            <a:off x="11585606" y="6403575"/>
            <a:ext cx="523127" cy="365125"/>
          </a:xfrm>
          <a:prstGeom prst="rect">
            <a:avLst/>
          </a:prstGeom>
        </p:spPr>
        <p:txBody>
          <a:bodyPr/>
          <a:lstStyle>
            <a:defPPr>
              <a:defRPr lang="en-US"/>
            </a:defPPr>
            <a:lvl1pPr marL="0" algn="r" defTabSz="914400" rtl="0" eaLnBrk="1" latinLnBrk="0" hangingPunct="1">
              <a:defRPr sz="1400" b="0" i="0" kern="1200">
                <a:solidFill>
                  <a:schemeClr val="bg1">
                    <a:lumMod val="50000"/>
                  </a:schemeClr>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48CB8F98-32D9-9E4F-BAC9-49610775ED25}" type="slidenum">
              <a:rPr lang="en-US" b="0" i="0" smtClean="0">
                <a:solidFill>
                  <a:schemeClr val="bg1">
                    <a:lumMod val="50000"/>
                    <a:alpha val="50000"/>
                  </a:schemeClr>
                </a:solidFill>
                <a:latin typeface="Arial" panose="020B0604020202020204" pitchFamily="34" charset="0"/>
                <a:cs typeface="Arial" panose="020B0604020202020204" pitchFamily="34" charset="0"/>
              </a:rPr>
              <a:pPr algn="ctr"/>
              <a:t>‹#›</a:t>
            </a:fld>
            <a:endParaRPr lang="en-US" b="0" i="0" dirty="0">
              <a:solidFill>
                <a:schemeClr val="bg1">
                  <a:lumMod val="50000"/>
                  <a:alpha val="50000"/>
                </a:schemeClr>
              </a:solidFill>
              <a:latin typeface="Arial" panose="020B0604020202020204" pitchFamily="34" charset="0"/>
              <a:cs typeface="Arial" panose="020B0604020202020204" pitchFamily="34" charset="0"/>
            </a:endParaRPr>
          </a:p>
        </p:txBody>
      </p:sp>
      <p:sp>
        <p:nvSpPr>
          <p:cNvPr id="13" name="Title 1">
            <a:extLst>
              <a:ext uri="{FF2B5EF4-FFF2-40B4-BE49-F238E27FC236}">
                <a16:creationId xmlns:a16="http://schemas.microsoft.com/office/drawing/2014/main" id="{2946E247-DA5A-F040-A5C9-0E7B99CBCE7A}"/>
              </a:ext>
            </a:extLst>
          </p:cNvPr>
          <p:cNvSpPr>
            <a:spLocks noGrp="1"/>
          </p:cNvSpPr>
          <p:nvPr>
            <p:ph type="title" hasCustomPrompt="1"/>
          </p:nvPr>
        </p:nvSpPr>
        <p:spPr>
          <a:xfrm>
            <a:off x="6140564" y="1426610"/>
            <a:ext cx="5027651" cy="1085853"/>
          </a:xfrm>
          <a:prstGeom prst="rect">
            <a:avLst/>
          </a:prstGeom>
        </p:spPr>
        <p:txBody>
          <a:bodyPr/>
          <a:lstStyle>
            <a:lvl1pPr>
              <a:defRPr sz="4000" b="0" i="0">
                <a:solidFill>
                  <a:srgbClr val="232B64"/>
                </a:solidFill>
                <a:latin typeface="Arial" panose="020B0604020202020204" pitchFamily="34" charset="0"/>
                <a:cs typeface="Arial" panose="020B0604020202020204" pitchFamily="34" charset="0"/>
              </a:defRPr>
            </a:lvl1pPr>
          </a:lstStyle>
          <a:p>
            <a:r>
              <a:rPr lang="en-US" dirty="0"/>
              <a:t>This is the page title with an emphasis.</a:t>
            </a:r>
          </a:p>
        </p:txBody>
      </p:sp>
      <p:sp>
        <p:nvSpPr>
          <p:cNvPr id="9" name="Text Placeholder 2">
            <a:extLst>
              <a:ext uri="{FF2B5EF4-FFF2-40B4-BE49-F238E27FC236}">
                <a16:creationId xmlns:a16="http://schemas.microsoft.com/office/drawing/2014/main" id="{627D754F-546F-184F-AEB8-4BF287E04B9E}"/>
              </a:ext>
            </a:extLst>
          </p:cNvPr>
          <p:cNvSpPr>
            <a:spLocks noGrp="1"/>
          </p:cNvSpPr>
          <p:nvPr>
            <p:ph type="body" sz="quarter" idx="12"/>
          </p:nvPr>
        </p:nvSpPr>
        <p:spPr>
          <a:xfrm>
            <a:off x="6140602" y="3817345"/>
            <a:ext cx="5027613" cy="2586037"/>
          </a:xfrm>
          <a:prstGeom prst="rect">
            <a:avLst/>
          </a:prstGeom>
        </p:spPr>
        <p:txBody>
          <a:bodyPr/>
          <a:lstStyle>
            <a:lvl1pPr>
              <a:buClr>
                <a:srgbClr val="232B64"/>
              </a:buClr>
              <a:buSzPct val="80000"/>
              <a:defRPr sz="2800" b="0" i="0">
                <a:solidFill>
                  <a:schemeClr val="bg2">
                    <a:lumMod val="10000"/>
                  </a:schemeClr>
                </a:solidFill>
                <a:latin typeface="Arial" panose="020B0604020202020204" pitchFamily="34" charset="0"/>
                <a:cs typeface="Arial" panose="020B0604020202020204" pitchFamily="34" charset="0"/>
              </a:defRPr>
            </a:lvl1pPr>
            <a:lvl2pPr>
              <a:buClr>
                <a:srgbClr val="232B64"/>
              </a:buClr>
              <a:buSzPct val="80000"/>
              <a:defRPr sz="2400" b="0" i="0">
                <a:solidFill>
                  <a:schemeClr val="bg2">
                    <a:lumMod val="10000"/>
                  </a:schemeClr>
                </a:solidFill>
                <a:latin typeface="Arial" panose="020B0604020202020204" pitchFamily="34" charset="0"/>
                <a:cs typeface="Arial" panose="020B0604020202020204" pitchFamily="34" charset="0"/>
              </a:defRPr>
            </a:lvl2pPr>
            <a:lvl3pPr>
              <a:buClr>
                <a:srgbClr val="232B64"/>
              </a:buClr>
              <a:buSzPct val="80000"/>
              <a:defRPr sz="2400" b="0" i="0">
                <a:solidFill>
                  <a:schemeClr val="bg2">
                    <a:lumMod val="10000"/>
                  </a:schemeClr>
                </a:solidFill>
                <a:latin typeface="Arial" panose="020B0604020202020204" pitchFamily="34" charset="0"/>
                <a:cs typeface="Arial" panose="020B0604020202020204" pitchFamily="34" charset="0"/>
              </a:defRPr>
            </a:lvl3pPr>
            <a:lvl4pPr>
              <a:buClr>
                <a:srgbClr val="53C10C"/>
              </a:buClr>
              <a:buSzPct val="80000"/>
              <a:defRPr>
                <a:solidFill>
                  <a:schemeClr val="tx1">
                    <a:lumMod val="75000"/>
                    <a:lumOff val="25000"/>
                  </a:schemeClr>
                </a:solidFill>
                <a:latin typeface="Calibri" panose="020F0502020204030204" pitchFamily="34" charset="0"/>
                <a:cs typeface="Calibri" panose="020F0502020204030204" pitchFamily="34" charset="0"/>
              </a:defRPr>
            </a:lvl4pPr>
            <a:lvl5pPr>
              <a:buClr>
                <a:srgbClr val="53C10C"/>
              </a:buClr>
              <a:buSzPct val="80000"/>
              <a:defRPr>
                <a:solidFill>
                  <a:schemeClr val="tx1">
                    <a:lumMod val="75000"/>
                    <a:lumOff val="25000"/>
                  </a:schemeClr>
                </a:solidFill>
                <a:latin typeface="Calibri" panose="020F0502020204030204" pitchFamily="34" charset="0"/>
                <a:cs typeface="Calibri" panose="020F0502020204030204" pitchFamily="34" charset="0"/>
              </a:defRPr>
            </a:lvl5p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0666484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mp; Two Columns">
    <p:spTree>
      <p:nvGrpSpPr>
        <p:cNvPr id="1" name=""/>
        <p:cNvGrpSpPr/>
        <p:nvPr/>
      </p:nvGrpSpPr>
      <p:grpSpPr>
        <a:xfrm>
          <a:off x="0" y="0"/>
          <a:ext cx="0" cy="0"/>
          <a:chOff x="0" y="0"/>
          <a:chExt cx="0" cy="0"/>
        </a:xfrm>
      </p:grpSpPr>
      <p:sp>
        <p:nvSpPr>
          <p:cNvPr id="10" name="Slide Number Placeholder 5">
            <a:extLst>
              <a:ext uri="{FF2B5EF4-FFF2-40B4-BE49-F238E27FC236}">
                <a16:creationId xmlns:a16="http://schemas.microsoft.com/office/drawing/2014/main" id="{E5BFCE30-2975-C742-A407-EDEDBF99B36E}"/>
              </a:ext>
            </a:extLst>
          </p:cNvPr>
          <p:cNvSpPr txBox="1">
            <a:spLocks/>
          </p:cNvSpPr>
          <p:nvPr userDrawn="1"/>
        </p:nvSpPr>
        <p:spPr>
          <a:xfrm>
            <a:off x="11585606" y="6403575"/>
            <a:ext cx="523127" cy="365125"/>
          </a:xfrm>
          <a:prstGeom prst="rect">
            <a:avLst/>
          </a:prstGeom>
        </p:spPr>
        <p:txBody>
          <a:bodyPr/>
          <a:lstStyle>
            <a:defPPr>
              <a:defRPr lang="en-US"/>
            </a:defPPr>
            <a:lvl1pPr marL="0" algn="r" defTabSz="914400" rtl="0" eaLnBrk="1" latinLnBrk="0" hangingPunct="1">
              <a:defRPr sz="1400" b="0" i="0" kern="1200">
                <a:solidFill>
                  <a:schemeClr val="bg1">
                    <a:lumMod val="50000"/>
                  </a:schemeClr>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48CB8F98-32D9-9E4F-BAC9-49610775ED25}" type="slidenum">
              <a:rPr lang="en-US" b="0" i="0" smtClean="0">
                <a:solidFill>
                  <a:schemeClr val="bg1">
                    <a:lumMod val="50000"/>
                    <a:alpha val="50000"/>
                  </a:schemeClr>
                </a:solidFill>
                <a:latin typeface="Arial" panose="020B0604020202020204" pitchFamily="34" charset="0"/>
                <a:cs typeface="Arial" panose="020B0604020202020204" pitchFamily="34" charset="0"/>
              </a:rPr>
              <a:pPr algn="ctr"/>
              <a:t>‹#›</a:t>
            </a:fld>
            <a:endParaRPr lang="en-US" b="0" i="0" dirty="0">
              <a:solidFill>
                <a:schemeClr val="bg1">
                  <a:lumMod val="50000"/>
                  <a:alpha val="50000"/>
                </a:schemeClr>
              </a:solidFill>
              <a:latin typeface="Arial" panose="020B0604020202020204" pitchFamily="34" charset="0"/>
              <a:cs typeface="Arial" panose="020B0604020202020204" pitchFamily="34" charset="0"/>
            </a:endParaRPr>
          </a:p>
        </p:txBody>
      </p:sp>
      <p:sp>
        <p:nvSpPr>
          <p:cNvPr id="12" name="Title 1">
            <a:extLst>
              <a:ext uri="{FF2B5EF4-FFF2-40B4-BE49-F238E27FC236}">
                <a16:creationId xmlns:a16="http://schemas.microsoft.com/office/drawing/2014/main" id="{37348912-7FAA-864F-9EA5-464CB0ADD0E4}"/>
              </a:ext>
            </a:extLst>
          </p:cNvPr>
          <p:cNvSpPr>
            <a:spLocks noGrp="1"/>
          </p:cNvSpPr>
          <p:nvPr>
            <p:ph type="title" hasCustomPrompt="1"/>
          </p:nvPr>
        </p:nvSpPr>
        <p:spPr>
          <a:xfrm>
            <a:off x="1679145" y="1426610"/>
            <a:ext cx="8833710" cy="1085853"/>
          </a:xfrm>
          <a:prstGeom prst="rect">
            <a:avLst/>
          </a:prstGeom>
        </p:spPr>
        <p:txBody>
          <a:bodyPr/>
          <a:lstStyle>
            <a:lvl1pPr algn="ctr">
              <a:defRPr sz="3600" b="0" i="0">
                <a:solidFill>
                  <a:srgbClr val="232B64"/>
                </a:solidFill>
                <a:latin typeface="Arial" panose="020B0604020202020204" pitchFamily="34" charset="0"/>
                <a:cs typeface="Arial" panose="020B0604020202020204" pitchFamily="34" charset="0"/>
              </a:defRPr>
            </a:lvl1pPr>
          </a:lstStyle>
          <a:p>
            <a:r>
              <a:rPr lang="en-US" dirty="0"/>
              <a:t>This is a very long and important headline. It can even have an emphasis if you’d like.</a:t>
            </a:r>
          </a:p>
        </p:txBody>
      </p:sp>
      <p:sp>
        <p:nvSpPr>
          <p:cNvPr id="8" name="Text Placeholder 2">
            <a:extLst>
              <a:ext uri="{FF2B5EF4-FFF2-40B4-BE49-F238E27FC236}">
                <a16:creationId xmlns:a16="http://schemas.microsoft.com/office/drawing/2014/main" id="{6CA5C5D0-1BD6-324D-A881-FAE1A4D3778B}"/>
              </a:ext>
            </a:extLst>
          </p:cNvPr>
          <p:cNvSpPr>
            <a:spLocks noGrp="1"/>
          </p:cNvSpPr>
          <p:nvPr>
            <p:ph type="body" sz="quarter" idx="13"/>
          </p:nvPr>
        </p:nvSpPr>
        <p:spPr>
          <a:xfrm>
            <a:off x="581261" y="3817345"/>
            <a:ext cx="5138402" cy="2586037"/>
          </a:xfrm>
          <a:prstGeom prst="rect">
            <a:avLst/>
          </a:prstGeom>
        </p:spPr>
        <p:txBody>
          <a:bodyPr/>
          <a:lstStyle>
            <a:lvl1pPr>
              <a:buClr>
                <a:srgbClr val="232B64"/>
              </a:buClr>
              <a:buSzPct val="80000"/>
              <a:defRPr sz="2800" b="0" i="0">
                <a:solidFill>
                  <a:schemeClr val="bg2">
                    <a:lumMod val="10000"/>
                  </a:schemeClr>
                </a:solidFill>
                <a:latin typeface="Arial" panose="020B0604020202020204" pitchFamily="34" charset="0"/>
                <a:cs typeface="Arial" panose="020B0604020202020204" pitchFamily="34" charset="0"/>
              </a:defRPr>
            </a:lvl1pPr>
            <a:lvl2pPr>
              <a:buClr>
                <a:srgbClr val="232B64"/>
              </a:buClr>
              <a:buSzPct val="80000"/>
              <a:defRPr sz="2400" b="0" i="0">
                <a:solidFill>
                  <a:schemeClr val="bg2">
                    <a:lumMod val="10000"/>
                  </a:schemeClr>
                </a:solidFill>
                <a:latin typeface="Arial" panose="020B0604020202020204" pitchFamily="34" charset="0"/>
                <a:cs typeface="Arial" panose="020B0604020202020204" pitchFamily="34" charset="0"/>
              </a:defRPr>
            </a:lvl2pPr>
            <a:lvl3pPr>
              <a:buClr>
                <a:srgbClr val="232B64"/>
              </a:buClr>
              <a:buSzPct val="80000"/>
              <a:defRPr sz="2400" b="0" i="0">
                <a:solidFill>
                  <a:schemeClr val="bg2">
                    <a:lumMod val="10000"/>
                  </a:schemeClr>
                </a:solidFill>
                <a:latin typeface="Arial" panose="020B0604020202020204" pitchFamily="34" charset="0"/>
                <a:cs typeface="Arial" panose="020B0604020202020204" pitchFamily="34" charset="0"/>
              </a:defRPr>
            </a:lvl3pPr>
            <a:lvl4pPr>
              <a:buClr>
                <a:srgbClr val="53C10C"/>
              </a:buClr>
              <a:buSzPct val="80000"/>
              <a:defRPr>
                <a:solidFill>
                  <a:schemeClr val="tx1">
                    <a:lumMod val="75000"/>
                    <a:lumOff val="25000"/>
                  </a:schemeClr>
                </a:solidFill>
                <a:latin typeface="Calibri" panose="020F0502020204030204" pitchFamily="34" charset="0"/>
                <a:cs typeface="Calibri" panose="020F0502020204030204" pitchFamily="34" charset="0"/>
              </a:defRPr>
            </a:lvl4pPr>
            <a:lvl5pPr>
              <a:buClr>
                <a:srgbClr val="53C10C"/>
              </a:buClr>
              <a:buSzPct val="80000"/>
              <a:defRPr>
                <a:solidFill>
                  <a:schemeClr val="tx1">
                    <a:lumMod val="75000"/>
                    <a:lumOff val="25000"/>
                  </a:schemeClr>
                </a:solidFill>
                <a:latin typeface="Calibri" panose="020F0502020204030204" pitchFamily="34" charset="0"/>
                <a:cs typeface="Calibri" panose="020F0502020204030204" pitchFamily="34" charset="0"/>
              </a:defRPr>
            </a:lvl5pPr>
          </a:lstStyle>
          <a:p>
            <a:pPr lvl="0"/>
            <a:r>
              <a:rPr lang="en-US" dirty="0"/>
              <a:t>Edit Master text styles</a:t>
            </a:r>
          </a:p>
          <a:p>
            <a:pPr lvl="1"/>
            <a:r>
              <a:rPr lang="en-US" dirty="0"/>
              <a:t>Second level</a:t>
            </a:r>
          </a:p>
          <a:p>
            <a:pPr lvl="2"/>
            <a:r>
              <a:rPr lang="en-US" dirty="0"/>
              <a:t>Third level</a:t>
            </a:r>
          </a:p>
        </p:txBody>
      </p:sp>
      <p:sp>
        <p:nvSpPr>
          <p:cNvPr id="13" name="Text Placeholder 2">
            <a:extLst>
              <a:ext uri="{FF2B5EF4-FFF2-40B4-BE49-F238E27FC236}">
                <a16:creationId xmlns:a16="http://schemas.microsoft.com/office/drawing/2014/main" id="{B4CE2B6E-3AAC-4A4C-89B6-7177FFFA14DD}"/>
              </a:ext>
            </a:extLst>
          </p:cNvPr>
          <p:cNvSpPr>
            <a:spLocks noGrp="1"/>
          </p:cNvSpPr>
          <p:nvPr>
            <p:ph type="body" sz="quarter" idx="14"/>
          </p:nvPr>
        </p:nvSpPr>
        <p:spPr>
          <a:xfrm>
            <a:off x="6451464" y="3817345"/>
            <a:ext cx="5138402" cy="2586037"/>
          </a:xfrm>
          <a:prstGeom prst="rect">
            <a:avLst/>
          </a:prstGeom>
        </p:spPr>
        <p:txBody>
          <a:bodyPr/>
          <a:lstStyle>
            <a:lvl1pPr>
              <a:buClr>
                <a:srgbClr val="232B64"/>
              </a:buClr>
              <a:buSzPct val="80000"/>
              <a:defRPr sz="2800" b="0" i="0">
                <a:solidFill>
                  <a:schemeClr val="bg2">
                    <a:lumMod val="10000"/>
                  </a:schemeClr>
                </a:solidFill>
                <a:latin typeface="Arial" panose="020B0604020202020204" pitchFamily="34" charset="0"/>
                <a:cs typeface="Arial" panose="020B0604020202020204" pitchFamily="34" charset="0"/>
              </a:defRPr>
            </a:lvl1pPr>
            <a:lvl2pPr>
              <a:buClr>
                <a:srgbClr val="232B64"/>
              </a:buClr>
              <a:buSzPct val="80000"/>
              <a:defRPr sz="2400" b="0" i="0">
                <a:solidFill>
                  <a:schemeClr val="bg2">
                    <a:lumMod val="10000"/>
                  </a:schemeClr>
                </a:solidFill>
                <a:latin typeface="Arial" panose="020B0604020202020204" pitchFamily="34" charset="0"/>
                <a:cs typeface="Arial" panose="020B0604020202020204" pitchFamily="34" charset="0"/>
              </a:defRPr>
            </a:lvl2pPr>
            <a:lvl3pPr>
              <a:buClr>
                <a:srgbClr val="232B64"/>
              </a:buClr>
              <a:buSzPct val="80000"/>
              <a:defRPr sz="2400" b="0" i="0">
                <a:solidFill>
                  <a:schemeClr val="bg2">
                    <a:lumMod val="10000"/>
                  </a:schemeClr>
                </a:solidFill>
                <a:latin typeface="Arial" panose="020B0604020202020204" pitchFamily="34" charset="0"/>
                <a:cs typeface="Arial" panose="020B0604020202020204" pitchFamily="34" charset="0"/>
              </a:defRPr>
            </a:lvl3pPr>
            <a:lvl4pPr>
              <a:buClr>
                <a:srgbClr val="53C10C"/>
              </a:buClr>
              <a:buSzPct val="80000"/>
              <a:defRPr>
                <a:solidFill>
                  <a:schemeClr val="tx1">
                    <a:lumMod val="75000"/>
                    <a:lumOff val="25000"/>
                  </a:schemeClr>
                </a:solidFill>
                <a:latin typeface="Calibri" panose="020F0502020204030204" pitchFamily="34" charset="0"/>
                <a:cs typeface="Calibri" panose="020F0502020204030204" pitchFamily="34" charset="0"/>
              </a:defRPr>
            </a:lvl4pPr>
            <a:lvl5pPr>
              <a:buClr>
                <a:srgbClr val="53C10C"/>
              </a:buClr>
              <a:buSzPct val="80000"/>
              <a:defRPr>
                <a:solidFill>
                  <a:schemeClr val="tx1">
                    <a:lumMod val="75000"/>
                    <a:lumOff val="25000"/>
                  </a:schemeClr>
                </a:solidFill>
                <a:latin typeface="Calibri" panose="020F0502020204030204" pitchFamily="34" charset="0"/>
                <a:cs typeface="Calibri" panose="020F0502020204030204" pitchFamily="34" charset="0"/>
              </a:defRPr>
            </a:lvl5p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0280782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ransition">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124B6ACC-4A46-404D-848D-077DCCFEE55B}"/>
              </a:ext>
            </a:extLst>
          </p:cNvPr>
          <p:cNvSpPr>
            <a:spLocks noGrp="1"/>
          </p:cNvSpPr>
          <p:nvPr>
            <p:ph type="title" hasCustomPrompt="1"/>
          </p:nvPr>
        </p:nvSpPr>
        <p:spPr>
          <a:xfrm>
            <a:off x="1663536" y="2679264"/>
            <a:ext cx="8864927" cy="1499470"/>
          </a:xfrm>
          <a:prstGeom prst="rect">
            <a:avLst/>
          </a:prstGeom>
        </p:spPr>
        <p:txBody>
          <a:bodyPr/>
          <a:lstStyle>
            <a:lvl1pPr algn="ctr">
              <a:defRPr sz="5400" b="0" i="0">
                <a:solidFill>
                  <a:schemeClr val="bg1"/>
                </a:solidFill>
                <a:latin typeface="Calibri" panose="020F0502020204030204" pitchFamily="34" charset="0"/>
                <a:cs typeface="Calibri" panose="020F0502020204030204" pitchFamily="34" charset="0"/>
              </a:defRPr>
            </a:lvl1pPr>
          </a:lstStyle>
          <a:p>
            <a:r>
              <a:rPr lang="en-US" dirty="0"/>
              <a:t>A long, full page title, quote or fact is able to go here.</a:t>
            </a:r>
          </a:p>
        </p:txBody>
      </p:sp>
      <p:sp>
        <p:nvSpPr>
          <p:cNvPr id="9" name="Picture Placeholder 8">
            <a:extLst>
              <a:ext uri="{FF2B5EF4-FFF2-40B4-BE49-F238E27FC236}">
                <a16:creationId xmlns:a16="http://schemas.microsoft.com/office/drawing/2014/main" id="{6BDEC5DC-53EE-7E43-A977-CE1769C7613F}"/>
              </a:ext>
            </a:extLst>
          </p:cNvPr>
          <p:cNvSpPr>
            <a:spLocks noGrp="1"/>
          </p:cNvSpPr>
          <p:nvPr>
            <p:ph type="pic" sz="quarter" idx="10" hasCustomPrompt="1"/>
          </p:nvPr>
        </p:nvSpPr>
        <p:spPr>
          <a:xfrm>
            <a:off x="0" y="0"/>
            <a:ext cx="12192000" cy="6857999"/>
          </a:xfrm>
          <a:prstGeom prst="rect">
            <a:avLst/>
          </a:prstGeom>
          <a:noFill/>
        </p:spPr>
        <p:txBody>
          <a:bodyPr/>
          <a:lstStyle>
            <a:lvl1pPr marL="0" indent="0" algn="ctr">
              <a:buNone/>
              <a:defRPr>
                <a:solidFill>
                  <a:schemeClr val="tx1">
                    <a:alpha val="50000"/>
                  </a:schemeClr>
                </a:solidFill>
                <a:latin typeface="+mj-lt"/>
              </a:defRPr>
            </a:lvl1pPr>
            <a:lvl2pPr>
              <a:defRPr i="1">
                <a:solidFill>
                  <a:schemeClr val="tx1">
                    <a:alpha val="50000"/>
                  </a:schemeClr>
                </a:solidFill>
              </a:defRPr>
            </a:lvl2pPr>
          </a:lstStyle>
          <a:p>
            <a:br>
              <a:rPr lang="en-US" dirty="0"/>
            </a:br>
            <a:br>
              <a:rPr lang="en-US" dirty="0"/>
            </a:br>
            <a:br>
              <a:rPr lang="en-US" dirty="0"/>
            </a:br>
            <a:r>
              <a:rPr lang="en-US" dirty="0"/>
              <a:t>Click the Photo Icon to Insert Photo</a:t>
            </a:r>
            <a:br>
              <a:rPr lang="en-US" dirty="0"/>
            </a:br>
            <a:r>
              <a:rPr lang="en-US" dirty="0"/>
              <a:t>(Use Full Only)</a:t>
            </a:r>
            <a:br>
              <a:rPr lang="en-US" dirty="0"/>
            </a:br>
            <a:r>
              <a:rPr lang="en-US" dirty="0"/>
              <a:t>Don’t forget, you’ll need to send to back.</a:t>
            </a:r>
          </a:p>
        </p:txBody>
      </p:sp>
    </p:spTree>
    <p:extLst>
      <p:ext uri="{BB962C8B-B14F-4D97-AF65-F5344CB8AC3E}">
        <p14:creationId xmlns:p14="http://schemas.microsoft.com/office/powerpoint/2010/main" val="31005762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10" name="Slide Number Placeholder 5">
            <a:extLst>
              <a:ext uri="{FF2B5EF4-FFF2-40B4-BE49-F238E27FC236}">
                <a16:creationId xmlns:a16="http://schemas.microsoft.com/office/drawing/2014/main" id="{E5BFCE30-2975-C742-A407-EDEDBF99B36E}"/>
              </a:ext>
            </a:extLst>
          </p:cNvPr>
          <p:cNvSpPr txBox="1">
            <a:spLocks/>
          </p:cNvSpPr>
          <p:nvPr userDrawn="1"/>
        </p:nvSpPr>
        <p:spPr>
          <a:xfrm>
            <a:off x="11585606" y="6403575"/>
            <a:ext cx="523127" cy="365125"/>
          </a:xfrm>
          <a:prstGeom prst="rect">
            <a:avLst/>
          </a:prstGeom>
        </p:spPr>
        <p:txBody>
          <a:bodyPr/>
          <a:lstStyle>
            <a:defPPr>
              <a:defRPr lang="en-US"/>
            </a:defPPr>
            <a:lvl1pPr marL="0" algn="r" defTabSz="914400" rtl="0" eaLnBrk="1" latinLnBrk="0" hangingPunct="1">
              <a:defRPr sz="1400" b="0" i="0" kern="1200">
                <a:solidFill>
                  <a:schemeClr val="bg1">
                    <a:lumMod val="50000"/>
                  </a:schemeClr>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48CB8F98-32D9-9E4F-BAC9-49610775ED25}" type="slidenum">
              <a:rPr lang="en-US" b="0" i="0" smtClean="0">
                <a:solidFill>
                  <a:schemeClr val="bg1">
                    <a:lumMod val="50000"/>
                    <a:alpha val="50000"/>
                  </a:schemeClr>
                </a:solidFill>
                <a:latin typeface="Arial" panose="020B0604020202020204" pitchFamily="34" charset="0"/>
                <a:cs typeface="Arial" panose="020B0604020202020204" pitchFamily="34" charset="0"/>
              </a:rPr>
              <a:pPr algn="ctr"/>
              <a:t>‹#›</a:t>
            </a:fld>
            <a:endParaRPr lang="en-US" b="0" i="0" dirty="0">
              <a:solidFill>
                <a:schemeClr val="bg1">
                  <a:lumMod val="50000"/>
                  <a:alpha val="50000"/>
                </a:schemeClr>
              </a:solidFill>
              <a:latin typeface="Arial" panose="020B0604020202020204" pitchFamily="34" charset="0"/>
              <a:cs typeface="Arial" panose="020B0604020202020204" pitchFamily="34" charset="0"/>
            </a:endParaRPr>
          </a:p>
        </p:txBody>
      </p:sp>
      <p:sp>
        <p:nvSpPr>
          <p:cNvPr id="12" name="Title 1">
            <a:extLst>
              <a:ext uri="{FF2B5EF4-FFF2-40B4-BE49-F238E27FC236}">
                <a16:creationId xmlns:a16="http://schemas.microsoft.com/office/drawing/2014/main" id="{37348912-7FAA-864F-9EA5-464CB0ADD0E4}"/>
              </a:ext>
            </a:extLst>
          </p:cNvPr>
          <p:cNvSpPr>
            <a:spLocks noGrp="1"/>
          </p:cNvSpPr>
          <p:nvPr>
            <p:ph type="title" hasCustomPrompt="1"/>
          </p:nvPr>
        </p:nvSpPr>
        <p:spPr>
          <a:xfrm>
            <a:off x="1679145" y="2621977"/>
            <a:ext cx="8833710" cy="1614045"/>
          </a:xfrm>
          <a:prstGeom prst="rect">
            <a:avLst/>
          </a:prstGeom>
        </p:spPr>
        <p:txBody>
          <a:bodyPr/>
          <a:lstStyle>
            <a:lvl1pPr algn="ctr">
              <a:defRPr sz="4000" b="0" i="0">
                <a:solidFill>
                  <a:srgbClr val="232B64"/>
                </a:solidFill>
                <a:latin typeface="Arial" panose="020B0604020202020204" pitchFamily="34" charset="0"/>
                <a:cs typeface="Arial" panose="020B0604020202020204" pitchFamily="34" charset="0"/>
              </a:defRPr>
            </a:lvl1pPr>
          </a:lstStyle>
          <a:p>
            <a:r>
              <a:rPr lang="en-US" dirty="0"/>
              <a:t>This is a quote. </a:t>
            </a:r>
            <a:r>
              <a:rPr lang="en-US" dirty="0" err="1"/>
              <a:t>Pellentesque</a:t>
            </a:r>
            <a:r>
              <a:rPr lang="en-US" dirty="0"/>
              <a:t> </a:t>
            </a:r>
            <a:r>
              <a:rPr lang="en-US" dirty="0" err="1"/>
              <a:t>ornare</a:t>
            </a:r>
            <a:r>
              <a:rPr lang="en-US" dirty="0"/>
              <a:t> lacinia </a:t>
            </a:r>
            <a:r>
              <a:rPr lang="en-US" dirty="0" err="1"/>
              <a:t>quam</a:t>
            </a:r>
            <a:r>
              <a:rPr lang="en-US" dirty="0"/>
              <a:t> </a:t>
            </a:r>
            <a:r>
              <a:rPr lang="en-US" dirty="0" err="1"/>
              <a:t>venenatis</a:t>
            </a:r>
            <a:r>
              <a:rPr lang="en-US" dirty="0"/>
              <a:t> </a:t>
            </a:r>
            <a:r>
              <a:rPr lang="en-US" dirty="0" err="1"/>
              <a:t>vestiblum</a:t>
            </a:r>
            <a:r>
              <a:rPr lang="en-US" dirty="0"/>
              <a:t>.</a:t>
            </a:r>
            <a:br>
              <a:rPr lang="en-US" dirty="0"/>
            </a:br>
            <a:r>
              <a:rPr lang="en-US" dirty="0"/>
              <a:t>And this is the really important part.</a:t>
            </a:r>
          </a:p>
        </p:txBody>
      </p:sp>
      <p:pic>
        <p:nvPicPr>
          <p:cNvPr id="2" name="Picture 1">
            <a:extLst>
              <a:ext uri="{FF2B5EF4-FFF2-40B4-BE49-F238E27FC236}">
                <a16:creationId xmlns:a16="http://schemas.microsoft.com/office/drawing/2014/main" id="{CC0FFF73-E721-1E47-B43D-6973ABBFC764}"/>
              </a:ext>
            </a:extLst>
          </p:cNvPr>
          <p:cNvPicPr>
            <a:picLocks noChangeAspect="1"/>
          </p:cNvPicPr>
          <p:nvPr userDrawn="1"/>
        </p:nvPicPr>
        <p:blipFill>
          <a:blip r:embed="rId2">
            <a:alphaModFix/>
            <a:extLst>
              <a:ext uri="{BEBA8EAE-BF5A-486C-A8C5-ECC9F3942E4B}">
                <a14:imgProps xmlns:a14="http://schemas.microsoft.com/office/drawing/2010/main">
                  <a14:imgLayer r:embed="rId3">
                    <a14:imgEffect>
                      <a14:brightnessContrast contrast="-43000"/>
                    </a14:imgEffect>
                  </a14:imgLayer>
                </a14:imgProps>
              </a:ext>
            </a:extLst>
          </a:blip>
          <a:stretch>
            <a:fillRect/>
          </a:stretch>
        </p:blipFill>
        <p:spPr>
          <a:xfrm>
            <a:off x="5894498" y="2134960"/>
            <a:ext cx="403004" cy="351919"/>
          </a:xfrm>
          <a:prstGeom prst="rect">
            <a:avLst/>
          </a:prstGeom>
        </p:spPr>
      </p:pic>
      <p:sp>
        <p:nvSpPr>
          <p:cNvPr id="4" name="Picture Placeholder 3">
            <a:extLst>
              <a:ext uri="{FF2B5EF4-FFF2-40B4-BE49-F238E27FC236}">
                <a16:creationId xmlns:a16="http://schemas.microsoft.com/office/drawing/2014/main" id="{3FE845D8-5D8E-A243-BE36-D97D128F1536}"/>
              </a:ext>
            </a:extLst>
          </p:cNvPr>
          <p:cNvSpPr>
            <a:spLocks noGrp="1"/>
          </p:cNvSpPr>
          <p:nvPr>
            <p:ph type="pic" sz="quarter" idx="10" hasCustomPrompt="1"/>
          </p:nvPr>
        </p:nvSpPr>
        <p:spPr>
          <a:xfrm>
            <a:off x="4646902" y="4499983"/>
            <a:ext cx="779421" cy="779420"/>
          </a:xfrm>
          <a:prstGeom prst="rect">
            <a:avLst/>
          </a:prstGeom>
        </p:spPr>
        <p:txBody>
          <a:bodyPr/>
          <a:lstStyle>
            <a:lvl1pPr marL="0" indent="0" algn="ctr">
              <a:buNone/>
              <a:defRPr sz="1200">
                <a:solidFill>
                  <a:schemeClr val="bg1">
                    <a:lumMod val="50000"/>
                  </a:schemeClr>
                </a:solidFill>
                <a:latin typeface="+mj-lt"/>
              </a:defRPr>
            </a:lvl1pPr>
          </a:lstStyle>
          <a:p>
            <a:r>
              <a:rPr lang="en-US" dirty="0"/>
              <a:t>Click to Insert Profile Image</a:t>
            </a:r>
          </a:p>
        </p:txBody>
      </p:sp>
      <p:sp>
        <p:nvSpPr>
          <p:cNvPr id="6" name="Text Placeholder 5">
            <a:extLst>
              <a:ext uri="{FF2B5EF4-FFF2-40B4-BE49-F238E27FC236}">
                <a16:creationId xmlns:a16="http://schemas.microsoft.com/office/drawing/2014/main" id="{07A53042-896C-2A4A-B7A7-F054EED829B2}"/>
              </a:ext>
            </a:extLst>
          </p:cNvPr>
          <p:cNvSpPr>
            <a:spLocks noGrp="1"/>
          </p:cNvSpPr>
          <p:nvPr>
            <p:ph type="body" sz="quarter" idx="11" hasCustomPrompt="1"/>
          </p:nvPr>
        </p:nvSpPr>
        <p:spPr>
          <a:xfrm>
            <a:off x="5530091" y="4500686"/>
            <a:ext cx="4982764" cy="779463"/>
          </a:xfrm>
          <a:prstGeom prst="rect">
            <a:avLst/>
          </a:prstGeom>
        </p:spPr>
        <p:txBody>
          <a:bodyPr anchor="ctr"/>
          <a:lstStyle>
            <a:lvl1pPr marL="0" indent="0">
              <a:buNone/>
              <a:defRPr sz="1800" b="0" i="0">
                <a:solidFill>
                  <a:schemeClr val="bg2">
                    <a:lumMod val="10000"/>
                  </a:schemeClr>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First &amp; Last Name</a:t>
            </a:r>
            <a:br>
              <a:rPr lang="en-US" dirty="0"/>
            </a:br>
            <a:r>
              <a:rPr lang="en-US" dirty="0"/>
              <a:t>Full Title, Company</a:t>
            </a:r>
          </a:p>
        </p:txBody>
      </p:sp>
    </p:spTree>
    <p:extLst>
      <p:ext uri="{BB962C8B-B14F-4D97-AF65-F5344CB8AC3E}">
        <p14:creationId xmlns:p14="http://schemas.microsoft.com/office/powerpoint/2010/main" val="13857119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27E8BF2E-239F-0A4A-80AC-CA02B308E8C9}"/>
              </a:ext>
            </a:extLst>
          </p:cNvPr>
          <p:cNvSpPr>
            <a:spLocks noGrp="1"/>
          </p:cNvSpPr>
          <p:nvPr>
            <p:ph type="sldNum" sz="quarter" idx="4"/>
          </p:nvPr>
        </p:nvSpPr>
        <p:spPr>
          <a:xfrm>
            <a:off x="9266582" y="6356350"/>
            <a:ext cx="2743200" cy="365125"/>
          </a:xfrm>
          <a:prstGeom prst="rect">
            <a:avLst/>
          </a:prstGeom>
        </p:spPr>
        <p:txBody>
          <a:bodyPr/>
          <a:lstStyle>
            <a:lvl1pPr algn="r">
              <a:defRPr sz="1400" b="0" i="0">
                <a:solidFill>
                  <a:schemeClr val="bg1">
                    <a:lumMod val="50000"/>
                  </a:schemeClr>
                </a:solidFill>
                <a:latin typeface="Arial" panose="020B0604020202020204" pitchFamily="34" charset="0"/>
                <a:cs typeface="Arial" panose="020B0604020202020204" pitchFamily="34" charset="0"/>
              </a:defRPr>
            </a:lvl1pPr>
          </a:lstStyle>
          <a:p>
            <a:fld id="{48CB8F98-32D9-9E4F-BAC9-49610775ED25}" type="slidenum">
              <a:rPr lang="en-US" smtClean="0"/>
              <a:pPr/>
              <a:t>‹#›</a:t>
            </a:fld>
            <a:endParaRPr lang="en-US" dirty="0"/>
          </a:p>
        </p:txBody>
      </p:sp>
    </p:spTree>
    <p:extLst>
      <p:ext uri="{BB962C8B-B14F-4D97-AF65-F5344CB8AC3E}">
        <p14:creationId xmlns:p14="http://schemas.microsoft.com/office/powerpoint/2010/main" val="1686055354"/>
      </p:ext>
    </p:extLst>
  </p:cSld>
  <p:clrMap bg1="lt1" tx1="dk1" bg2="lt2" tx2="dk2" accent1="accent1" accent2="accent2" accent3="accent3" accent4="accent4" accent5="accent5" accent6="accent6" hlink="hlink" folHlink="folHlink"/>
  <p:sldLayoutIdLst>
    <p:sldLayoutId id="2147483682" r:id="rId1"/>
    <p:sldLayoutId id="2147483684" r:id="rId2"/>
    <p:sldLayoutId id="2147483685" r:id="rId3"/>
    <p:sldLayoutId id="2147483686" r:id="rId4"/>
    <p:sldLayoutId id="2147483653" r:id="rId5"/>
    <p:sldLayoutId id="2147483655" r:id="rId6"/>
    <p:sldLayoutId id="2147483656" r:id="rId7"/>
    <p:sldLayoutId id="2147483659" r:id="rId8"/>
    <p:sldLayoutId id="2147483660" r:id="rId9"/>
    <p:sldLayoutId id="2147483665" r:id="rId10"/>
    <p:sldLayoutId id="2147483666" r:id="rId11"/>
    <p:sldLayoutId id="2147483687" r:id="rId12"/>
    <p:sldLayoutId id="2147483688" r:id="rId13"/>
    <p:sldLayoutId id="2147483650" r:id="rId14"/>
    <p:sldLayoutId id="2147483683" r:id="rId15"/>
    <p:sldLayoutId id="2147483679" r:id="rId16"/>
  </p:sldLayoutIdLst>
  <p:hf sldNum="0" hdr="0" ftr="0" dt="0"/>
  <p:txStyles>
    <p:titleStyle>
      <a:lvl1pPr algn="l" defTabSz="914400" rtl="0" eaLnBrk="1" latinLnBrk="0" hangingPunct="1">
        <a:lnSpc>
          <a:spcPct val="90000"/>
        </a:lnSpc>
        <a:spcBef>
          <a:spcPct val="0"/>
        </a:spcBef>
        <a:buNone/>
        <a:defRPr sz="4400" kern="1200">
          <a:solidFill>
            <a:srgbClr val="0072BC"/>
          </a:solidFill>
          <a:latin typeface="Oswald"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10.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9.png"/><Relationship Id="rId5" Type="http://schemas.openxmlformats.org/officeDocument/2006/relationships/image" Target="../media/image1.jp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14.xml"/><Relationship Id="rId7" Type="http://schemas.openxmlformats.org/officeDocument/2006/relationships/image" Target="../media/image18.png"/><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16.png"/><Relationship Id="rId5" Type="http://schemas.openxmlformats.org/officeDocument/2006/relationships/image" Target="../media/image15.tmp"/><Relationship Id="rId4" Type="http://schemas.openxmlformats.org/officeDocument/2006/relationships/notesSlide" Target="../notesSlides/notesSlide8.xml"/></Relationships>
</file>

<file path=ppt/slides/_rels/slide1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14.xml"/><Relationship Id="rId7" Type="http://schemas.openxmlformats.org/officeDocument/2006/relationships/image" Target="../media/image17.tmp"/><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16.png"/><Relationship Id="rId5" Type="http://schemas.openxmlformats.org/officeDocument/2006/relationships/image" Target="../media/image15.tmp"/><Relationship Id="rId4" Type="http://schemas.openxmlformats.org/officeDocument/2006/relationships/notesSlide" Target="../notesSlides/notesSlide9.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0.png"/><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11.png"/><Relationship Id="rId5" Type="http://schemas.openxmlformats.org/officeDocument/2006/relationships/image" Target="../media/image19.png"/><Relationship Id="rId4" Type="http://schemas.openxmlformats.org/officeDocument/2006/relationships/image" Target="../media/image2.jp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10.png"/><Relationship Id="rId5" Type="http://schemas.openxmlformats.org/officeDocument/2006/relationships/image" Target="../media/image20.tmp"/><Relationship Id="rId4" Type="http://schemas.openxmlformats.org/officeDocument/2006/relationships/notesSlide" Target="../notesSlides/notesSlide10.xml"/></Relationships>
</file>

<file path=ppt/slides/_rels/slide1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14.xml"/><Relationship Id="rId7" Type="http://schemas.openxmlformats.org/officeDocument/2006/relationships/image" Target="../media/image17.tmp"/><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16.png"/><Relationship Id="rId5" Type="http://schemas.openxmlformats.org/officeDocument/2006/relationships/image" Target="../media/image15.tmp"/><Relationship Id="rId4" Type="http://schemas.openxmlformats.org/officeDocument/2006/relationships/notesSlide" Target="../notesSlides/notesSlide11.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10.png"/><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16.png"/><Relationship Id="rId5" Type="http://schemas.openxmlformats.org/officeDocument/2006/relationships/image" Target="../media/image15.tmp"/><Relationship Id="rId4" Type="http://schemas.openxmlformats.org/officeDocument/2006/relationships/notesSlide" Target="../notesSlides/notesSlide12.xml"/></Relationships>
</file>

<file path=ppt/slides/_rels/slide1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14.xml"/><Relationship Id="rId7" Type="http://schemas.openxmlformats.org/officeDocument/2006/relationships/image" Target="../media/image18.png"/><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image" Target="../media/image16.png"/><Relationship Id="rId5" Type="http://schemas.openxmlformats.org/officeDocument/2006/relationships/image" Target="../media/image15.tmp"/><Relationship Id="rId4" Type="http://schemas.openxmlformats.org/officeDocument/2006/relationships/notesSlide" Target="../notesSlides/notesSlide13.xml"/></Relationships>
</file>

<file path=ppt/slides/_rels/slide1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14.xml"/><Relationship Id="rId7" Type="http://schemas.openxmlformats.org/officeDocument/2006/relationships/image" Target="../media/image17.tmp"/><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image" Target="../media/image16.png"/><Relationship Id="rId5" Type="http://schemas.openxmlformats.org/officeDocument/2006/relationships/image" Target="../media/image15.tmp"/><Relationship Id="rId4" Type="http://schemas.openxmlformats.org/officeDocument/2006/relationships/notesSlide" Target="../notesSlides/notesSlide14.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0.png"/><Relationship Id="rId2" Type="http://schemas.openxmlformats.org/officeDocument/2006/relationships/audio" Target="../media/media18.m4a"/><Relationship Id="rId1" Type="http://schemas.microsoft.com/office/2007/relationships/media" Target="../media/media18.m4a"/><Relationship Id="rId6" Type="http://schemas.openxmlformats.org/officeDocument/2006/relationships/image" Target="../media/image11.png"/><Relationship Id="rId5" Type="http://schemas.openxmlformats.org/officeDocument/2006/relationships/image" Target="../media/image12.png"/><Relationship Id="rId4" Type="http://schemas.openxmlformats.org/officeDocument/2006/relationships/image" Target="../media/image3.jp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19.m4a"/><Relationship Id="rId1" Type="http://schemas.microsoft.com/office/2007/relationships/media" Target="../media/media19.m4a"/><Relationship Id="rId6" Type="http://schemas.openxmlformats.org/officeDocument/2006/relationships/image" Target="../media/image10.png"/><Relationship Id="rId5" Type="http://schemas.openxmlformats.org/officeDocument/2006/relationships/image" Target="../media/image21.tmp"/><Relationship Id="rId4"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10.png"/><Relationship Id="rId2" Type="http://schemas.openxmlformats.org/officeDocument/2006/relationships/audio" Target="../media/media20.m4a"/><Relationship Id="rId1" Type="http://schemas.microsoft.com/office/2007/relationships/media" Target="../media/media20.m4a"/><Relationship Id="rId6" Type="http://schemas.openxmlformats.org/officeDocument/2006/relationships/image" Target="../media/image16.png"/><Relationship Id="rId5" Type="http://schemas.openxmlformats.org/officeDocument/2006/relationships/image" Target="../media/image15.tmp"/><Relationship Id="rId4" Type="http://schemas.openxmlformats.org/officeDocument/2006/relationships/notesSlide" Target="../notesSlides/notesSlide16.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10.png"/><Relationship Id="rId2" Type="http://schemas.openxmlformats.org/officeDocument/2006/relationships/audio" Target="../media/media21.m4a"/><Relationship Id="rId1" Type="http://schemas.microsoft.com/office/2007/relationships/media" Target="../media/media21.m4a"/><Relationship Id="rId6" Type="http://schemas.openxmlformats.org/officeDocument/2006/relationships/image" Target="../media/image22.png"/><Relationship Id="rId5" Type="http://schemas.openxmlformats.org/officeDocument/2006/relationships/image" Target="../media/image15.tmp"/><Relationship Id="rId4" Type="http://schemas.openxmlformats.org/officeDocument/2006/relationships/notesSlide" Target="../notesSlides/notesSlide17.xml"/></Relationships>
</file>

<file path=ppt/slides/_rels/slide2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14.xml"/><Relationship Id="rId7" Type="http://schemas.openxmlformats.org/officeDocument/2006/relationships/image" Target="../media/image18.png"/><Relationship Id="rId2" Type="http://schemas.openxmlformats.org/officeDocument/2006/relationships/audio" Target="../media/media22.m4a"/><Relationship Id="rId1" Type="http://schemas.microsoft.com/office/2007/relationships/media" Target="../media/media22.m4a"/><Relationship Id="rId6" Type="http://schemas.openxmlformats.org/officeDocument/2006/relationships/image" Target="../media/image16.png"/><Relationship Id="rId5" Type="http://schemas.openxmlformats.org/officeDocument/2006/relationships/image" Target="../media/image15.tmp"/><Relationship Id="rId4" Type="http://schemas.openxmlformats.org/officeDocument/2006/relationships/notesSlide" Target="../notesSlides/notesSlide18.xml"/></Relationships>
</file>

<file path=ppt/slides/_rels/slide2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14.xml"/><Relationship Id="rId7" Type="http://schemas.openxmlformats.org/officeDocument/2006/relationships/image" Target="../media/image23.png"/><Relationship Id="rId2" Type="http://schemas.openxmlformats.org/officeDocument/2006/relationships/audio" Target="../media/media23.m4a"/><Relationship Id="rId1" Type="http://schemas.microsoft.com/office/2007/relationships/media" Target="../media/media23.m4a"/><Relationship Id="rId6" Type="http://schemas.openxmlformats.org/officeDocument/2006/relationships/image" Target="../media/image16.png"/><Relationship Id="rId5" Type="http://schemas.openxmlformats.org/officeDocument/2006/relationships/image" Target="../media/image15.tmp"/><Relationship Id="rId4" Type="http://schemas.openxmlformats.org/officeDocument/2006/relationships/notesSlide" Target="../notesSlides/notesSlide19.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0.png"/><Relationship Id="rId2" Type="http://schemas.openxmlformats.org/officeDocument/2006/relationships/audio" Target="../media/media24.m4a"/><Relationship Id="rId1" Type="http://schemas.microsoft.com/office/2007/relationships/media" Target="../media/media24.m4a"/><Relationship Id="rId6" Type="http://schemas.openxmlformats.org/officeDocument/2006/relationships/image" Target="../media/image11.png"/><Relationship Id="rId5" Type="http://schemas.openxmlformats.org/officeDocument/2006/relationships/image" Target="../media/image13.png"/><Relationship Id="rId4" Type="http://schemas.openxmlformats.org/officeDocument/2006/relationships/image" Target="../media/image4.jp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10.png"/><Relationship Id="rId2" Type="http://schemas.openxmlformats.org/officeDocument/2006/relationships/audio" Target="../media/media25.m4a"/><Relationship Id="rId1" Type="http://schemas.microsoft.com/office/2007/relationships/media" Target="../media/media25.m4a"/><Relationship Id="rId6" Type="http://schemas.openxmlformats.org/officeDocument/2006/relationships/hyperlink" Target="https://www.azed.gov/finance/correcting-afrs-and-school-level-reports-0" TargetMode="External"/><Relationship Id="rId5" Type="http://schemas.openxmlformats.org/officeDocument/2006/relationships/hyperlink" Target="mailto:sf_budgetteam@azed.gov" TargetMode="External"/><Relationship Id="rId4" Type="http://schemas.openxmlformats.org/officeDocument/2006/relationships/notesSlide" Target="../notesSlides/notesSlide20.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26.m4a"/><Relationship Id="rId1" Type="http://schemas.microsoft.com/office/2007/relationships/media" Target="../media/media26.m4a"/><Relationship Id="rId5" Type="http://schemas.openxmlformats.org/officeDocument/2006/relationships/image" Target="../media/image10.png"/><Relationship Id="rId4" Type="http://schemas.openxmlformats.org/officeDocument/2006/relationships/image" Target="../media/image11.png"/></Relationships>
</file>

<file path=ppt/slides/_rels/slide27.xml.rels><?xml version="1.0" encoding="UTF-8" standalone="yes"?>
<Relationships xmlns="http://schemas.openxmlformats.org/package/2006/relationships"><Relationship Id="rId3" Type="http://schemas.openxmlformats.org/officeDocument/2006/relationships/hyperlink" Target="mailto:SchoolFinance@azed.gov" TargetMode="External"/><Relationship Id="rId2" Type="http://schemas.openxmlformats.org/officeDocument/2006/relationships/notesSlide" Target="../notesSlides/notesSlide21.xml"/><Relationship Id="rId1" Type="http://schemas.openxmlformats.org/officeDocument/2006/relationships/slideLayout" Target="../slideLayouts/slideLayout15.xml"/><Relationship Id="rId6" Type="http://schemas.openxmlformats.org/officeDocument/2006/relationships/image" Target="../media/image11.png"/><Relationship Id="rId5" Type="http://schemas.openxmlformats.org/officeDocument/2006/relationships/hyperlink" Target="mailto:SFBudgetTeam@azed.gov" TargetMode="External"/><Relationship Id="rId4" Type="http://schemas.openxmlformats.org/officeDocument/2006/relationships/hyperlink" Target="http://www.azed.gov/finance/" TargetMode="External"/></Relationships>
</file>

<file path=ppt/slides/_rels/slide2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10.png"/><Relationship Id="rId5" Type="http://schemas.openxmlformats.org/officeDocument/2006/relationships/image" Target="../media/image11.png"/><Relationship Id="rId4"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2.xml"/><Relationship Id="rId7" Type="http://schemas.openxmlformats.org/officeDocument/2006/relationships/image" Target="../media/image11.png"/><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12.png"/><Relationship Id="rId5" Type="http://schemas.openxmlformats.org/officeDocument/2006/relationships/image" Target="../media/image3.jpg"/><Relationship Id="rId4"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10.png"/><Relationship Id="rId5" Type="http://schemas.openxmlformats.org/officeDocument/2006/relationships/image" Target="../media/image11.png"/><Relationship Id="rId4"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0.png"/><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11.png"/><Relationship Id="rId5" Type="http://schemas.openxmlformats.org/officeDocument/2006/relationships/image" Target="../media/image13.png"/><Relationship Id="rId4" Type="http://schemas.openxmlformats.org/officeDocument/2006/relationships/image" Target="../media/image4.jp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10.png"/><Relationship Id="rId5" Type="http://schemas.openxmlformats.org/officeDocument/2006/relationships/image" Target="../media/image14.tmp"/><Relationship Id="rId4" Type="http://schemas.openxmlformats.org/officeDocument/2006/relationships/notesSlide" Target="../notesSlides/notesSlide5.xml"/></Relationships>
</file>

<file path=ppt/slides/_rels/slide8.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14.xml"/><Relationship Id="rId7" Type="http://schemas.openxmlformats.org/officeDocument/2006/relationships/image" Target="../media/image17.tmp"/><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16.png"/><Relationship Id="rId5" Type="http://schemas.openxmlformats.org/officeDocument/2006/relationships/image" Target="../media/image15.tmp"/><Relationship Id="rId4" Type="http://schemas.openxmlformats.org/officeDocument/2006/relationships/notesSlide" Target="../notesSlides/notesSlide6.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10.png"/><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16.png"/><Relationship Id="rId5" Type="http://schemas.openxmlformats.org/officeDocument/2006/relationships/image" Target="../media/image15.tmp"/><Relationship Id="rId4"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B28A4A74-1A12-D246-9EB1-A9693BCF919F}"/>
              </a:ext>
            </a:extLst>
          </p:cNvPr>
          <p:cNvSpPr>
            <a:spLocks noGrp="1"/>
          </p:cNvSpPr>
          <p:nvPr>
            <p:ph type="title"/>
          </p:nvPr>
        </p:nvSpPr>
        <p:spPr>
          <a:xfrm>
            <a:off x="762000" y="2903115"/>
            <a:ext cx="11430000" cy="749735"/>
          </a:xfrm>
        </p:spPr>
        <p:txBody>
          <a:bodyPr lIns="91440" tIns="45720" rIns="91440" bIns="45720" anchor="t"/>
          <a:lstStyle/>
          <a:p>
            <a:r>
              <a:rPr lang="en-US" dirty="0">
                <a:ea typeface="+mj-lt"/>
                <a:cs typeface="Calibri"/>
              </a:rPr>
              <a:t>File Due Dates &amp; Submission Windows</a:t>
            </a:r>
            <a:endParaRPr lang="en-US" dirty="0"/>
          </a:p>
        </p:txBody>
      </p:sp>
      <p:sp>
        <p:nvSpPr>
          <p:cNvPr id="4" name="Text Placeholder 3">
            <a:extLst>
              <a:ext uri="{FF2B5EF4-FFF2-40B4-BE49-F238E27FC236}">
                <a16:creationId xmlns:a16="http://schemas.microsoft.com/office/drawing/2014/main" id="{6FA50653-4F15-4C2F-D182-618769A95D33}"/>
              </a:ext>
            </a:extLst>
          </p:cNvPr>
          <p:cNvSpPr>
            <a:spLocks noGrp="1"/>
          </p:cNvSpPr>
          <p:nvPr>
            <p:ph type="body" sz="quarter" idx="11"/>
          </p:nvPr>
        </p:nvSpPr>
        <p:spPr>
          <a:xfrm>
            <a:off x="762000" y="4908664"/>
            <a:ext cx="11429579" cy="681038"/>
          </a:xfrm>
        </p:spPr>
        <p:txBody>
          <a:bodyPr/>
          <a:lstStyle/>
          <a:p>
            <a:r>
              <a:rPr lang="en-US" dirty="0"/>
              <a:t>School Finance- Budget Team</a:t>
            </a:r>
          </a:p>
        </p:txBody>
      </p:sp>
      <p:pic>
        <p:nvPicPr>
          <p:cNvPr id="1026" name="Picture 2">
            <a:extLst>
              <a:ext uri="{FF2B5EF4-FFF2-40B4-BE49-F238E27FC236}">
                <a16:creationId xmlns:a16="http://schemas.microsoft.com/office/drawing/2014/main" id="{F771511B-C840-DC55-DB04-771059A7B2F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2514" y="351901"/>
            <a:ext cx="1524000" cy="1524000"/>
          </a:xfrm>
          <a:prstGeom prst="rect">
            <a:avLst/>
          </a:prstGeom>
          <a:noFill/>
          <a:extLst>
            <a:ext uri="{909E8E84-426E-40DD-AFC4-6F175D3DCCD1}">
              <a14:hiddenFill xmlns:a14="http://schemas.microsoft.com/office/drawing/2010/main">
                <a:solidFill>
                  <a:srgbClr val="FFFFFF"/>
                </a:solidFill>
              </a14:hiddenFill>
            </a:ext>
          </a:extLst>
        </p:spPr>
      </p:pic>
      <p:pic>
        <p:nvPicPr>
          <p:cNvPr id="9" name="Audio 8">
            <a:hlinkClick r:id="" action="ppaction://media"/>
            <a:extLst>
              <a:ext uri="{FF2B5EF4-FFF2-40B4-BE49-F238E27FC236}">
                <a16:creationId xmlns:a16="http://schemas.microsoft.com/office/drawing/2014/main" id="{D3A666E0-7523-5148-BEE9-0684A23EFAD7}"/>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154900136"/>
      </p:ext>
    </p:extLst>
  </p:cSld>
  <p:clrMapOvr>
    <a:masterClrMapping/>
  </p:clrMapOvr>
  <mc:AlternateContent xmlns:mc="http://schemas.openxmlformats.org/markup-compatibility/2006">
    <mc:Choice xmlns:p14="http://schemas.microsoft.com/office/powerpoint/2010/main" Requires="p14">
      <p:transition spd="slow" p14:dur="2000" advTm="11794"/>
    </mc:Choice>
    <mc:Fallback>
      <p:transition spd="slow" advTm="1179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2C25AB-21B2-54C7-D4B6-75ED1157F2B3}"/>
              </a:ext>
            </a:extLst>
          </p:cNvPr>
          <p:cNvSpPr>
            <a:spLocks noGrp="1"/>
          </p:cNvSpPr>
          <p:nvPr>
            <p:ph type="title"/>
          </p:nvPr>
        </p:nvSpPr>
        <p:spPr>
          <a:xfrm>
            <a:off x="838200" y="365125"/>
            <a:ext cx="10515600" cy="864961"/>
          </a:xfrm>
        </p:spPr>
        <p:txBody>
          <a:bodyPr/>
          <a:lstStyle/>
          <a:p>
            <a:r>
              <a:rPr lang="en-US" dirty="0"/>
              <a:t>Example 3: Rejected File</a:t>
            </a:r>
          </a:p>
        </p:txBody>
      </p:sp>
      <p:pic>
        <p:nvPicPr>
          <p:cNvPr id="4" name="Content Placeholder 3" descr="A screenshot of a computer">
            <a:extLst>
              <a:ext uri="{FF2B5EF4-FFF2-40B4-BE49-F238E27FC236}">
                <a16:creationId xmlns:a16="http://schemas.microsoft.com/office/drawing/2014/main" id="{BEA6DEE4-2FAB-67C9-E880-628333D7DED6}"/>
              </a:ext>
            </a:extLst>
          </p:cNvPr>
          <p:cNvPicPr>
            <a:picLocks noChangeAspect="1"/>
          </p:cNvPicPr>
          <p:nvPr/>
        </p:nvPicPr>
        <p:blipFill rotWithShape="1">
          <a:blip r:embed="rId5"/>
          <a:srcRect l="882" t="10570" r="23411" b="58769"/>
          <a:stretch/>
        </p:blipFill>
        <p:spPr>
          <a:xfrm>
            <a:off x="184081" y="2101491"/>
            <a:ext cx="11823838" cy="2612023"/>
          </a:xfrm>
          <a:prstGeom prst="rect">
            <a:avLst/>
          </a:prstGeom>
        </p:spPr>
      </p:pic>
      <p:pic>
        <p:nvPicPr>
          <p:cNvPr id="5" name="Picture 2">
            <a:extLst>
              <a:ext uri="{FF2B5EF4-FFF2-40B4-BE49-F238E27FC236}">
                <a16:creationId xmlns:a16="http://schemas.microsoft.com/office/drawing/2014/main" id="{C41A0F50-EA87-18E1-0B03-AE65BCBC91D1}"/>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37657" t="39578" r="29745" b="34219"/>
          <a:stretch/>
        </p:blipFill>
        <p:spPr bwMode="auto">
          <a:xfrm>
            <a:off x="11581249" y="4294663"/>
            <a:ext cx="325027" cy="155448"/>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44F8001A-3502-337A-16E5-9340D496E0DA}"/>
              </a:ext>
            </a:extLst>
          </p:cNvPr>
          <p:cNvSpPr/>
          <p:nvPr/>
        </p:nvSpPr>
        <p:spPr>
          <a:xfrm>
            <a:off x="10392355" y="4270810"/>
            <a:ext cx="532737" cy="192895"/>
          </a:xfrm>
          <a:prstGeom prst="rect">
            <a:avLst/>
          </a:prstGeom>
          <a:solidFill>
            <a:srgbClr val="FBFBFB"/>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DE69E34-16FF-6E0F-1098-A4885A4FB976}"/>
              </a:ext>
            </a:extLst>
          </p:cNvPr>
          <p:cNvSpPr/>
          <p:nvPr/>
        </p:nvSpPr>
        <p:spPr>
          <a:xfrm>
            <a:off x="9081591" y="4290028"/>
            <a:ext cx="976809" cy="192895"/>
          </a:xfrm>
          <a:prstGeom prst="rect">
            <a:avLst/>
          </a:prstGeom>
          <a:solidFill>
            <a:srgbClr val="FBFBFB"/>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02AF79D6-1C63-DBDD-4EBE-FE912442B4CA}"/>
              </a:ext>
            </a:extLst>
          </p:cNvPr>
          <p:cNvSpPr/>
          <p:nvPr/>
        </p:nvSpPr>
        <p:spPr>
          <a:xfrm>
            <a:off x="8364773" y="4290028"/>
            <a:ext cx="477078" cy="192895"/>
          </a:xfrm>
          <a:prstGeom prst="rect">
            <a:avLst/>
          </a:prstGeom>
          <a:solidFill>
            <a:srgbClr val="FBFBFB"/>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DF8ABA5-E874-8D1F-7B03-7775F3269A27}"/>
              </a:ext>
            </a:extLst>
          </p:cNvPr>
          <p:cNvSpPr/>
          <p:nvPr/>
        </p:nvSpPr>
        <p:spPr>
          <a:xfrm>
            <a:off x="234903" y="2520563"/>
            <a:ext cx="2058187" cy="198783"/>
          </a:xfrm>
          <a:prstGeom prst="rect">
            <a:avLst/>
          </a:prstGeom>
          <a:solidFill>
            <a:srgbClr val="D4EDDA"/>
          </a:solidFill>
          <a:ln>
            <a:solidFill>
              <a:srgbClr val="D4EDD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644DC655-3442-B576-3BB8-45848E4C1E4B}"/>
              </a:ext>
            </a:extLst>
          </p:cNvPr>
          <p:cNvSpPr/>
          <p:nvPr/>
        </p:nvSpPr>
        <p:spPr>
          <a:xfrm>
            <a:off x="234903" y="4270810"/>
            <a:ext cx="372510" cy="171350"/>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7E9B3A0C-C5EC-5C19-3F9F-126FA994F887}"/>
              </a:ext>
            </a:extLst>
          </p:cNvPr>
          <p:cNvSpPr txBox="1"/>
          <p:nvPr/>
        </p:nvSpPr>
        <p:spPr>
          <a:xfrm>
            <a:off x="184081" y="4271858"/>
            <a:ext cx="604299"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2023</a:t>
            </a:r>
          </a:p>
        </p:txBody>
      </p:sp>
      <p:sp>
        <p:nvSpPr>
          <p:cNvPr id="13" name="Rectangle 12">
            <a:extLst>
              <a:ext uri="{FF2B5EF4-FFF2-40B4-BE49-F238E27FC236}">
                <a16:creationId xmlns:a16="http://schemas.microsoft.com/office/drawing/2014/main" id="{A72D083C-FFCA-8CE8-31EB-B6E14ABDCD64}"/>
              </a:ext>
            </a:extLst>
          </p:cNvPr>
          <p:cNvSpPr/>
          <p:nvPr/>
        </p:nvSpPr>
        <p:spPr>
          <a:xfrm>
            <a:off x="234903" y="4511411"/>
            <a:ext cx="325027" cy="123644"/>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F166147-233A-493C-D92E-F0F0D73B9069}"/>
              </a:ext>
            </a:extLst>
          </p:cNvPr>
          <p:cNvSpPr/>
          <p:nvPr/>
        </p:nvSpPr>
        <p:spPr>
          <a:xfrm>
            <a:off x="3419061" y="4271858"/>
            <a:ext cx="326003" cy="170302"/>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FFEBD8A-5B76-B045-A65F-FBDE9F64F064}"/>
              </a:ext>
            </a:extLst>
          </p:cNvPr>
          <p:cNvSpPr/>
          <p:nvPr/>
        </p:nvSpPr>
        <p:spPr>
          <a:xfrm>
            <a:off x="3421712" y="4543212"/>
            <a:ext cx="326003" cy="170302"/>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8C301596-5079-937A-673A-1CA7CAC88BF4}"/>
              </a:ext>
            </a:extLst>
          </p:cNvPr>
          <p:cNvSpPr txBox="1"/>
          <p:nvPr/>
        </p:nvSpPr>
        <p:spPr>
          <a:xfrm>
            <a:off x="234903" y="2520563"/>
            <a:ext cx="2142537" cy="276999"/>
          </a:xfrm>
          <a:prstGeom prst="rect">
            <a:avLst/>
          </a:prstGeom>
          <a:noFill/>
        </p:spPr>
        <p:txBody>
          <a:bodyPr wrap="square" rtlCol="0">
            <a:spAutoFit/>
          </a:bodyPr>
          <a:lstStyle/>
          <a:p>
            <a:pPr algn="l">
              <a:buClr>
                <a:srgbClr val="53C10C"/>
              </a:buClr>
              <a:buSzPct val="85000"/>
            </a:pPr>
            <a:r>
              <a:rPr lang="en-US" sz="1200" b="0" i="0" dirty="0">
                <a:solidFill>
                  <a:srgbClr val="5A5D5C"/>
                </a:solidFill>
                <a:latin typeface="Arial" panose="020B0604020202020204" pitchFamily="34" charset="0"/>
                <a:cs typeface="Arial" panose="020B0604020202020204" pitchFamily="34" charset="0"/>
              </a:rPr>
              <a:t>LEA ID- LEA NAME (CTDS)</a:t>
            </a:r>
          </a:p>
        </p:txBody>
      </p:sp>
      <p:sp>
        <p:nvSpPr>
          <p:cNvPr id="18" name="Rectangle 17">
            <a:extLst>
              <a:ext uri="{FF2B5EF4-FFF2-40B4-BE49-F238E27FC236}">
                <a16:creationId xmlns:a16="http://schemas.microsoft.com/office/drawing/2014/main" id="{FB3FFBAB-D0BC-5861-30A2-CAEC9F7D8B6D}"/>
              </a:ext>
            </a:extLst>
          </p:cNvPr>
          <p:cNvSpPr/>
          <p:nvPr/>
        </p:nvSpPr>
        <p:spPr>
          <a:xfrm>
            <a:off x="722933" y="2922906"/>
            <a:ext cx="155448" cy="109728"/>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0F121FA2-D7A5-DD07-1917-1B03AEBABBC7}"/>
              </a:ext>
            </a:extLst>
          </p:cNvPr>
          <p:cNvSpPr/>
          <p:nvPr/>
        </p:nvSpPr>
        <p:spPr>
          <a:xfrm>
            <a:off x="4699221" y="4294663"/>
            <a:ext cx="659958" cy="418851"/>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1F6C8ECD-A152-CB25-32EE-19A93616ACA4}"/>
              </a:ext>
            </a:extLst>
          </p:cNvPr>
          <p:cNvSpPr/>
          <p:nvPr/>
        </p:nvSpPr>
        <p:spPr>
          <a:xfrm>
            <a:off x="6994746" y="4296685"/>
            <a:ext cx="659958" cy="418851"/>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E4C2ADD6-CE7F-6D08-F284-5966D8FD2CCD}"/>
              </a:ext>
            </a:extLst>
          </p:cNvPr>
          <p:cNvSpPr/>
          <p:nvPr/>
        </p:nvSpPr>
        <p:spPr>
          <a:xfrm>
            <a:off x="9081591" y="4511411"/>
            <a:ext cx="539011" cy="230588"/>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2CB1E9B4-6A8A-5780-248D-269056EEDD41}"/>
              </a:ext>
            </a:extLst>
          </p:cNvPr>
          <p:cNvSpPr/>
          <p:nvPr/>
        </p:nvSpPr>
        <p:spPr>
          <a:xfrm>
            <a:off x="5528330" y="4281216"/>
            <a:ext cx="659958" cy="418851"/>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982C3DB7-62B2-0044-B276-E518172D0891}"/>
              </a:ext>
            </a:extLst>
          </p:cNvPr>
          <p:cNvSpPr txBox="1"/>
          <p:nvPr/>
        </p:nvSpPr>
        <p:spPr>
          <a:xfrm>
            <a:off x="4636096" y="4489863"/>
            <a:ext cx="914400"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07/05/2022</a:t>
            </a:r>
          </a:p>
        </p:txBody>
      </p:sp>
      <p:sp>
        <p:nvSpPr>
          <p:cNvPr id="27" name="TextBox 26">
            <a:extLst>
              <a:ext uri="{FF2B5EF4-FFF2-40B4-BE49-F238E27FC236}">
                <a16:creationId xmlns:a16="http://schemas.microsoft.com/office/drawing/2014/main" id="{CC43646B-00D1-779F-02FC-FF330605FF7D}"/>
              </a:ext>
            </a:extLst>
          </p:cNvPr>
          <p:cNvSpPr txBox="1"/>
          <p:nvPr/>
        </p:nvSpPr>
        <p:spPr>
          <a:xfrm>
            <a:off x="4636096" y="4269920"/>
            <a:ext cx="914400"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07/05/2022</a:t>
            </a:r>
          </a:p>
        </p:txBody>
      </p:sp>
      <p:sp>
        <p:nvSpPr>
          <p:cNvPr id="28" name="TextBox 27">
            <a:extLst>
              <a:ext uri="{FF2B5EF4-FFF2-40B4-BE49-F238E27FC236}">
                <a16:creationId xmlns:a16="http://schemas.microsoft.com/office/drawing/2014/main" id="{3913E87B-8A6F-285C-7B9C-D93F59EF1C74}"/>
              </a:ext>
            </a:extLst>
          </p:cNvPr>
          <p:cNvSpPr txBox="1"/>
          <p:nvPr/>
        </p:nvSpPr>
        <p:spPr>
          <a:xfrm>
            <a:off x="5533021" y="4278013"/>
            <a:ext cx="914400"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06/15/2022</a:t>
            </a:r>
          </a:p>
        </p:txBody>
      </p:sp>
      <p:sp>
        <p:nvSpPr>
          <p:cNvPr id="29" name="TextBox 28">
            <a:extLst>
              <a:ext uri="{FF2B5EF4-FFF2-40B4-BE49-F238E27FC236}">
                <a16:creationId xmlns:a16="http://schemas.microsoft.com/office/drawing/2014/main" id="{D634C189-622C-161C-7353-079C6761BFE0}"/>
              </a:ext>
            </a:extLst>
          </p:cNvPr>
          <p:cNvSpPr txBox="1"/>
          <p:nvPr/>
        </p:nvSpPr>
        <p:spPr>
          <a:xfrm>
            <a:off x="5533021" y="4493854"/>
            <a:ext cx="914400"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06/15/2022</a:t>
            </a:r>
          </a:p>
        </p:txBody>
      </p:sp>
      <p:sp>
        <p:nvSpPr>
          <p:cNvPr id="30" name="TextBox 29">
            <a:extLst>
              <a:ext uri="{FF2B5EF4-FFF2-40B4-BE49-F238E27FC236}">
                <a16:creationId xmlns:a16="http://schemas.microsoft.com/office/drawing/2014/main" id="{2A4FE32D-3111-2AE6-AB49-1FB0CECC5F8F}"/>
              </a:ext>
            </a:extLst>
          </p:cNvPr>
          <p:cNvSpPr txBox="1"/>
          <p:nvPr/>
        </p:nvSpPr>
        <p:spPr>
          <a:xfrm>
            <a:off x="6948897" y="4281216"/>
            <a:ext cx="914400"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06/30/2023</a:t>
            </a:r>
          </a:p>
        </p:txBody>
      </p:sp>
      <p:sp>
        <p:nvSpPr>
          <p:cNvPr id="31" name="TextBox 30">
            <a:extLst>
              <a:ext uri="{FF2B5EF4-FFF2-40B4-BE49-F238E27FC236}">
                <a16:creationId xmlns:a16="http://schemas.microsoft.com/office/drawing/2014/main" id="{4D94B8DF-24BC-81F2-F73C-2757E59927A4}"/>
              </a:ext>
            </a:extLst>
          </p:cNvPr>
          <p:cNvSpPr txBox="1"/>
          <p:nvPr/>
        </p:nvSpPr>
        <p:spPr>
          <a:xfrm>
            <a:off x="6946268" y="4496916"/>
            <a:ext cx="914400"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06/30/2023</a:t>
            </a:r>
          </a:p>
        </p:txBody>
      </p:sp>
      <p:sp>
        <p:nvSpPr>
          <p:cNvPr id="33" name="Rectangle 32">
            <a:extLst>
              <a:ext uri="{FF2B5EF4-FFF2-40B4-BE49-F238E27FC236}">
                <a16:creationId xmlns:a16="http://schemas.microsoft.com/office/drawing/2014/main" id="{669304B7-DFF1-9CEE-B9BF-5F00F30318C6}"/>
              </a:ext>
            </a:extLst>
          </p:cNvPr>
          <p:cNvSpPr/>
          <p:nvPr/>
        </p:nvSpPr>
        <p:spPr>
          <a:xfrm>
            <a:off x="9620602" y="4511411"/>
            <a:ext cx="445034" cy="155448"/>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F1B7A6B0-2E62-1C10-383C-2BE4CDA5DB73}"/>
              </a:ext>
            </a:extLst>
          </p:cNvPr>
          <p:cNvSpPr txBox="1"/>
          <p:nvPr/>
        </p:nvSpPr>
        <p:spPr>
          <a:xfrm>
            <a:off x="9039034" y="4501805"/>
            <a:ext cx="1106829"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07/10/2022  4:05PM</a:t>
            </a:r>
          </a:p>
        </p:txBody>
      </p:sp>
      <p:sp>
        <p:nvSpPr>
          <p:cNvPr id="34" name="TextBox 33">
            <a:extLst>
              <a:ext uri="{FF2B5EF4-FFF2-40B4-BE49-F238E27FC236}">
                <a16:creationId xmlns:a16="http://schemas.microsoft.com/office/drawing/2014/main" id="{F1316FBE-3E59-ABBD-6298-13E96D57BE28}"/>
              </a:ext>
            </a:extLst>
          </p:cNvPr>
          <p:cNvSpPr txBox="1"/>
          <p:nvPr/>
        </p:nvSpPr>
        <p:spPr>
          <a:xfrm>
            <a:off x="8310861" y="4282459"/>
            <a:ext cx="914400"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Unsubmitted</a:t>
            </a:r>
          </a:p>
        </p:txBody>
      </p:sp>
      <p:sp>
        <p:nvSpPr>
          <p:cNvPr id="6" name="Rectangle 5">
            <a:extLst>
              <a:ext uri="{FF2B5EF4-FFF2-40B4-BE49-F238E27FC236}">
                <a16:creationId xmlns:a16="http://schemas.microsoft.com/office/drawing/2014/main" id="{C2F28ADC-05F6-FC82-937B-0ADC220A026F}"/>
              </a:ext>
            </a:extLst>
          </p:cNvPr>
          <p:cNvSpPr/>
          <p:nvPr/>
        </p:nvSpPr>
        <p:spPr>
          <a:xfrm>
            <a:off x="8364773" y="4511411"/>
            <a:ext cx="510854" cy="123644"/>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F8921F9B-7E4A-ABC0-0133-AC2F181B48EC}"/>
              </a:ext>
            </a:extLst>
          </p:cNvPr>
          <p:cNvSpPr txBox="1"/>
          <p:nvPr/>
        </p:nvSpPr>
        <p:spPr>
          <a:xfrm>
            <a:off x="8310861" y="4490874"/>
            <a:ext cx="914400"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Rejected</a:t>
            </a:r>
          </a:p>
        </p:txBody>
      </p:sp>
      <p:sp>
        <p:nvSpPr>
          <p:cNvPr id="19" name="Rectangle 18">
            <a:extLst>
              <a:ext uri="{FF2B5EF4-FFF2-40B4-BE49-F238E27FC236}">
                <a16:creationId xmlns:a16="http://schemas.microsoft.com/office/drawing/2014/main" id="{9D58088A-DA1C-85E7-20AA-FDE041627F62}"/>
              </a:ext>
            </a:extLst>
          </p:cNvPr>
          <p:cNvSpPr/>
          <p:nvPr/>
        </p:nvSpPr>
        <p:spPr>
          <a:xfrm>
            <a:off x="1152939" y="4294818"/>
            <a:ext cx="441899" cy="189190"/>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xtBox 35">
            <a:extLst>
              <a:ext uri="{FF2B5EF4-FFF2-40B4-BE49-F238E27FC236}">
                <a16:creationId xmlns:a16="http://schemas.microsoft.com/office/drawing/2014/main" id="{A0C7573C-0F98-67C5-3A43-5ADBB0F8FAB8}"/>
              </a:ext>
            </a:extLst>
          </p:cNvPr>
          <p:cNvSpPr txBox="1"/>
          <p:nvPr/>
        </p:nvSpPr>
        <p:spPr>
          <a:xfrm>
            <a:off x="1090054" y="4260358"/>
            <a:ext cx="628153" cy="207749"/>
          </a:xfrm>
          <a:prstGeom prst="rect">
            <a:avLst/>
          </a:prstGeom>
          <a:noFill/>
        </p:spPr>
        <p:txBody>
          <a:bodyPr wrap="square" rtlCol="0">
            <a:spAutoFit/>
          </a:bodyPr>
          <a:lstStyle/>
          <a:p>
            <a:pPr algn="l">
              <a:buClr>
                <a:srgbClr val="53C10C"/>
              </a:buClr>
              <a:buSzPct val="85000"/>
            </a:pPr>
            <a:r>
              <a:rPr lang="en-US" sz="750" dirty="0">
                <a:solidFill>
                  <a:srgbClr val="5A5D5C"/>
                </a:solidFill>
                <a:latin typeface="Arial" panose="020B0604020202020204" pitchFamily="34" charset="0"/>
                <a:cs typeface="Arial" panose="020B0604020202020204" pitchFamily="34" charset="0"/>
              </a:rPr>
              <a:t>Proposed</a:t>
            </a:r>
            <a:endParaRPr lang="en-US" sz="750" b="0" i="0" dirty="0">
              <a:solidFill>
                <a:srgbClr val="5A5D5C"/>
              </a:solidFill>
              <a:latin typeface="Arial" panose="020B0604020202020204" pitchFamily="34" charset="0"/>
              <a:cs typeface="Arial" panose="020B0604020202020204" pitchFamily="34" charset="0"/>
            </a:endParaRPr>
          </a:p>
        </p:txBody>
      </p:sp>
      <p:sp>
        <p:nvSpPr>
          <p:cNvPr id="37" name="Rectangle 36">
            <a:extLst>
              <a:ext uri="{FF2B5EF4-FFF2-40B4-BE49-F238E27FC236}">
                <a16:creationId xmlns:a16="http://schemas.microsoft.com/office/drawing/2014/main" id="{0641BE2A-7189-48E6-6F84-096803003477}"/>
              </a:ext>
            </a:extLst>
          </p:cNvPr>
          <p:cNvSpPr/>
          <p:nvPr/>
        </p:nvSpPr>
        <p:spPr>
          <a:xfrm>
            <a:off x="1152939" y="4504088"/>
            <a:ext cx="525023" cy="162771"/>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Box 37">
            <a:extLst>
              <a:ext uri="{FF2B5EF4-FFF2-40B4-BE49-F238E27FC236}">
                <a16:creationId xmlns:a16="http://schemas.microsoft.com/office/drawing/2014/main" id="{F381A6E5-CF4B-4493-7D9C-740771FEBA2A}"/>
              </a:ext>
            </a:extLst>
          </p:cNvPr>
          <p:cNvSpPr txBox="1"/>
          <p:nvPr/>
        </p:nvSpPr>
        <p:spPr>
          <a:xfrm>
            <a:off x="1083959" y="4485620"/>
            <a:ext cx="628153" cy="207749"/>
          </a:xfrm>
          <a:prstGeom prst="rect">
            <a:avLst/>
          </a:prstGeom>
          <a:noFill/>
        </p:spPr>
        <p:txBody>
          <a:bodyPr wrap="square" rtlCol="0">
            <a:spAutoFit/>
          </a:bodyPr>
          <a:lstStyle/>
          <a:p>
            <a:pPr algn="l">
              <a:buClr>
                <a:srgbClr val="53C10C"/>
              </a:buClr>
              <a:buSzPct val="85000"/>
            </a:pPr>
            <a:r>
              <a:rPr lang="en-US" sz="750" dirty="0">
                <a:solidFill>
                  <a:srgbClr val="5A5D5C"/>
                </a:solidFill>
                <a:latin typeface="Arial" panose="020B0604020202020204" pitchFamily="34" charset="0"/>
                <a:cs typeface="Arial" panose="020B0604020202020204" pitchFamily="34" charset="0"/>
              </a:rPr>
              <a:t>Proposed</a:t>
            </a:r>
            <a:endParaRPr lang="en-US" sz="750" b="0" i="0" dirty="0">
              <a:solidFill>
                <a:srgbClr val="5A5D5C"/>
              </a:solidFill>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E4A210A3-F72C-AE2A-C152-010A3D567669}"/>
              </a:ext>
            </a:extLst>
          </p:cNvPr>
          <p:cNvSpPr txBox="1"/>
          <p:nvPr/>
        </p:nvSpPr>
        <p:spPr>
          <a:xfrm>
            <a:off x="185282" y="4492318"/>
            <a:ext cx="604299"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2023</a:t>
            </a:r>
          </a:p>
        </p:txBody>
      </p:sp>
      <p:sp>
        <p:nvSpPr>
          <p:cNvPr id="20" name="TextBox 19">
            <a:extLst>
              <a:ext uri="{FF2B5EF4-FFF2-40B4-BE49-F238E27FC236}">
                <a16:creationId xmlns:a16="http://schemas.microsoft.com/office/drawing/2014/main" id="{80A219DD-CC93-924F-D6E1-FBEA42659F01}"/>
              </a:ext>
            </a:extLst>
          </p:cNvPr>
          <p:cNvSpPr txBox="1"/>
          <p:nvPr/>
        </p:nvSpPr>
        <p:spPr>
          <a:xfrm>
            <a:off x="682230" y="2873895"/>
            <a:ext cx="230587"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2</a:t>
            </a:r>
          </a:p>
        </p:txBody>
      </p:sp>
      <p:pic>
        <p:nvPicPr>
          <p:cNvPr id="35" name="Picture 34">
            <a:extLst>
              <a:ext uri="{FF2B5EF4-FFF2-40B4-BE49-F238E27FC236}">
                <a16:creationId xmlns:a16="http://schemas.microsoft.com/office/drawing/2014/main" id="{9BECDC83-F916-9A0C-52FF-6F81DC34E7E6}"/>
              </a:ext>
            </a:extLst>
          </p:cNvPr>
          <p:cNvPicPr>
            <a:picLocks noChangeAspect="1"/>
          </p:cNvPicPr>
          <p:nvPr/>
        </p:nvPicPr>
        <p:blipFill>
          <a:blip r:embed="rId7"/>
          <a:stretch>
            <a:fillRect/>
          </a:stretch>
        </p:blipFill>
        <p:spPr>
          <a:xfrm>
            <a:off x="11039061" y="4501208"/>
            <a:ext cx="415055" cy="167923"/>
          </a:xfrm>
          <a:prstGeom prst="rect">
            <a:avLst/>
          </a:prstGeom>
        </p:spPr>
      </p:pic>
      <p:pic>
        <p:nvPicPr>
          <p:cNvPr id="57" name="Audio 56">
            <a:hlinkClick r:id="" action="ppaction://media"/>
            <a:extLst>
              <a:ext uri="{FF2B5EF4-FFF2-40B4-BE49-F238E27FC236}">
                <a16:creationId xmlns:a16="http://schemas.microsoft.com/office/drawing/2014/main" id="{1C80027F-E4C0-0634-ACEA-9820FC187E37}"/>
              </a:ext>
            </a:extLst>
          </p:cNvPr>
          <p:cNvPicPr>
            <a:picLocks noChangeAspect="1"/>
          </p:cNvPicPr>
          <p:nvPr>
            <a:audioFile r:link="rId2"/>
            <p:extLst>
              <p:ext uri="{DAA4B4D4-6D71-4841-9C94-3DE7FCFB9230}">
                <p14:media xmlns:p14="http://schemas.microsoft.com/office/powerpoint/2010/main" r:embed="rId1"/>
              </p:ext>
            </p:extLst>
          </p:nvPr>
        </p:nvPicPr>
        <p:blipFill>
          <a:blip r:embed="rId8"/>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30193765"/>
      </p:ext>
    </p:extLst>
  </p:cSld>
  <p:clrMapOvr>
    <a:masterClrMapping/>
  </p:clrMapOvr>
  <mc:AlternateContent xmlns:mc="http://schemas.openxmlformats.org/markup-compatibility/2006">
    <mc:Choice xmlns:p14="http://schemas.microsoft.com/office/powerpoint/2010/main" Requires="p14">
      <p:transition spd="slow" p14:dur="2000" advTm="51330"/>
    </mc:Choice>
    <mc:Fallback>
      <p:transition spd="slow" advTm="513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7"/>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2C25AB-21B2-54C7-D4B6-75ED1157F2B3}"/>
              </a:ext>
            </a:extLst>
          </p:cNvPr>
          <p:cNvSpPr>
            <a:spLocks noGrp="1"/>
          </p:cNvSpPr>
          <p:nvPr>
            <p:ph type="title"/>
          </p:nvPr>
        </p:nvSpPr>
        <p:spPr>
          <a:xfrm>
            <a:off x="838200" y="365125"/>
            <a:ext cx="10611678" cy="864961"/>
          </a:xfrm>
        </p:spPr>
        <p:txBody>
          <a:bodyPr/>
          <a:lstStyle/>
          <a:p>
            <a:r>
              <a:rPr lang="en-US" dirty="0"/>
              <a:t>Example 4: Reuploading Before Due Date</a:t>
            </a:r>
          </a:p>
        </p:txBody>
      </p:sp>
      <p:pic>
        <p:nvPicPr>
          <p:cNvPr id="4" name="Content Placeholder 3" descr="A screenshot of a computer">
            <a:extLst>
              <a:ext uri="{FF2B5EF4-FFF2-40B4-BE49-F238E27FC236}">
                <a16:creationId xmlns:a16="http://schemas.microsoft.com/office/drawing/2014/main" id="{BEA6DEE4-2FAB-67C9-E880-628333D7DED6}"/>
              </a:ext>
            </a:extLst>
          </p:cNvPr>
          <p:cNvPicPr>
            <a:picLocks noChangeAspect="1"/>
          </p:cNvPicPr>
          <p:nvPr/>
        </p:nvPicPr>
        <p:blipFill rotWithShape="1">
          <a:blip r:embed="rId5"/>
          <a:srcRect l="882" t="10570" r="23411" b="58769"/>
          <a:stretch/>
        </p:blipFill>
        <p:spPr>
          <a:xfrm>
            <a:off x="184081" y="2101491"/>
            <a:ext cx="11823838" cy="2612023"/>
          </a:xfrm>
          <a:prstGeom prst="rect">
            <a:avLst/>
          </a:prstGeom>
        </p:spPr>
      </p:pic>
      <p:pic>
        <p:nvPicPr>
          <p:cNvPr id="5" name="Picture 2">
            <a:extLst>
              <a:ext uri="{FF2B5EF4-FFF2-40B4-BE49-F238E27FC236}">
                <a16:creationId xmlns:a16="http://schemas.microsoft.com/office/drawing/2014/main" id="{C41A0F50-EA87-18E1-0B03-AE65BCBC91D1}"/>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37657" t="39578" r="29745" b="34219"/>
          <a:stretch/>
        </p:blipFill>
        <p:spPr bwMode="auto">
          <a:xfrm>
            <a:off x="11581249" y="4294663"/>
            <a:ext cx="325027" cy="15544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a:extLst>
              <a:ext uri="{FF2B5EF4-FFF2-40B4-BE49-F238E27FC236}">
                <a16:creationId xmlns:a16="http://schemas.microsoft.com/office/drawing/2014/main" id="{7B61F16F-C582-DD52-5249-3986B143EA3C}"/>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37657" t="39578" r="29745" b="34219"/>
          <a:stretch/>
        </p:blipFill>
        <p:spPr bwMode="auto">
          <a:xfrm>
            <a:off x="11581249" y="4494633"/>
            <a:ext cx="325027" cy="155448"/>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44F8001A-3502-337A-16E5-9340D496E0DA}"/>
              </a:ext>
            </a:extLst>
          </p:cNvPr>
          <p:cNvSpPr/>
          <p:nvPr/>
        </p:nvSpPr>
        <p:spPr>
          <a:xfrm>
            <a:off x="10392355" y="4270810"/>
            <a:ext cx="532737" cy="192895"/>
          </a:xfrm>
          <a:prstGeom prst="rect">
            <a:avLst/>
          </a:prstGeom>
          <a:solidFill>
            <a:srgbClr val="FBFBFB"/>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DE69E34-16FF-6E0F-1098-A4885A4FB976}"/>
              </a:ext>
            </a:extLst>
          </p:cNvPr>
          <p:cNvSpPr/>
          <p:nvPr/>
        </p:nvSpPr>
        <p:spPr>
          <a:xfrm>
            <a:off x="9081591" y="4290028"/>
            <a:ext cx="976809" cy="192895"/>
          </a:xfrm>
          <a:prstGeom prst="rect">
            <a:avLst/>
          </a:prstGeom>
          <a:solidFill>
            <a:srgbClr val="FBFBFB"/>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02AF79D6-1C63-DBDD-4EBE-FE912442B4CA}"/>
              </a:ext>
            </a:extLst>
          </p:cNvPr>
          <p:cNvSpPr/>
          <p:nvPr/>
        </p:nvSpPr>
        <p:spPr>
          <a:xfrm>
            <a:off x="8364773" y="4290028"/>
            <a:ext cx="477078" cy="192895"/>
          </a:xfrm>
          <a:prstGeom prst="rect">
            <a:avLst/>
          </a:prstGeom>
          <a:solidFill>
            <a:srgbClr val="FBFBFB"/>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DF8ABA5-E874-8D1F-7B03-7775F3269A27}"/>
              </a:ext>
            </a:extLst>
          </p:cNvPr>
          <p:cNvSpPr/>
          <p:nvPr/>
        </p:nvSpPr>
        <p:spPr>
          <a:xfrm>
            <a:off x="234903" y="2520563"/>
            <a:ext cx="2058187" cy="198783"/>
          </a:xfrm>
          <a:prstGeom prst="rect">
            <a:avLst/>
          </a:prstGeom>
          <a:solidFill>
            <a:srgbClr val="D4EDDA"/>
          </a:solidFill>
          <a:ln>
            <a:solidFill>
              <a:srgbClr val="D4EDD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644DC655-3442-B576-3BB8-45848E4C1E4B}"/>
              </a:ext>
            </a:extLst>
          </p:cNvPr>
          <p:cNvSpPr/>
          <p:nvPr/>
        </p:nvSpPr>
        <p:spPr>
          <a:xfrm>
            <a:off x="234903" y="4270810"/>
            <a:ext cx="372510" cy="171350"/>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7E9B3A0C-C5EC-5C19-3F9F-126FA994F887}"/>
              </a:ext>
            </a:extLst>
          </p:cNvPr>
          <p:cNvSpPr txBox="1"/>
          <p:nvPr/>
        </p:nvSpPr>
        <p:spPr>
          <a:xfrm>
            <a:off x="184081" y="4271858"/>
            <a:ext cx="604299"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2023</a:t>
            </a:r>
          </a:p>
        </p:txBody>
      </p:sp>
      <p:sp>
        <p:nvSpPr>
          <p:cNvPr id="13" name="Rectangle 12">
            <a:extLst>
              <a:ext uri="{FF2B5EF4-FFF2-40B4-BE49-F238E27FC236}">
                <a16:creationId xmlns:a16="http://schemas.microsoft.com/office/drawing/2014/main" id="{A72D083C-FFCA-8CE8-31EB-B6E14ABDCD64}"/>
              </a:ext>
            </a:extLst>
          </p:cNvPr>
          <p:cNvSpPr/>
          <p:nvPr/>
        </p:nvSpPr>
        <p:spPr>
          <a:xfrm>
            <a:off x="234903" y="4493713"/>
            <a:ext cx="325027" cy="141342"/>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F166147-233A-493C-D92E-F0F0D73B9069}"/>
              </a:ext>
            </a:extLst>
          </p:cNvPr>
          <p:cNvSpPr/>
          <p:nvPr/>
        </p:nvSpPr>
        <p:spPr>
          <a:xfrm>
            <a:off x="3419061" y="4271858"/>
            <a:ext cx="326003" cy="170302"/>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FFEBD8A-5B76-B045-A65F-FBDE9F64F064}"/>
              </a:ext>
            </a:extLst>
          </p:cNvPr>
          <p:cNvSpPr/>
          <p:nvPr/>
        </p:nvSpPr>
        <p:spPr>
          <a:xfrm>
            <a:off x="3421712" y="4543212"/>
            <a:ext cx="326003" cy="170302"/>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8C301596-5079-937A-673A-1CA7CAC88BF4}"/>
              </a:ext>
            </a:extLst>
          </p:cNvPr>
          <p:cNvSpPr txBox="1"/>
          <p:nvPr/>
        </p:nvSpPr>
        <p:spPr>
          <a:xfrm>
            <a:off x="234903" y="2520563"/>
            <a:ext cx="2142537" cy="276999"/>
          </a:xfrm>
          <a:prstGeom prst="rect">
            <a:avLst/>
          </a:prstGeom>
          <a:noFill/>
        </p:spPr>
        <p:txBody>
          <a:bodyPr wrap="square" rtlCol="0">
            <a:spAutoFit/>
          </a:bodyPr>
          <a:lstStyle/>
          <a:p>
            <a:pPr algn="l">
              <a:buClr>
                <a:srgbClr val="53C10C"/>
              </a:buClr>
              <a:buSzPct val="85000"/>
            </a:pPr>
            <a:r>
              <a:rPr lang="en-US" sz="1200" b="0" i="0" dirty="0">
                <a:solidFill>
                  <a:srgbClr val="5A5D5C"/>
                </a:solidFill>
                <a:latin typeface="Arial" panose="020B0604020202020204" pitchFamily="34" charset="0"/>
                <a:cs typeface="Arial" panose="020B0604020202020204" pitchFamily="34" charset="0"/>
              </a:rPr>
              <a:t>LEA ID- LEA NAME (CTDS)</a:t>
            </a:r>
          </a:p>
        </p:txBody>
      </p:sp>
      <p:sp>
        <p:nvSpPr>
          <p:cNvPr id="18" name="Rectangle 17">
            <a:extLst>
              <a:ext uri="{FF2B5EF4-FFF2-40B4-BE49-F238E27FC236}">
                <a16:creationId xmlns:a16="http://schemas.microsoft.com/office/drawing/2014/main" id="{FB3FFBAB-D0BC-5861-30A2-CAEC9F7D8B6D}"/>
              </a:ext>
            </a:extLst>
          </p:cNvPr>
          <p:cNvSpPr/>
          <p:nvPr/>
        </p:nvSpPr>
        <p:spPr>
          <a:xfrm>
            <a:off x="722498" y="2940324"/>
            <a:ext cx="155448" cy="109728"/>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80A219DD-CC93-924F-D6E1-FBEA42659F01}"/>
              </a:ext>
            </a:extLst>
          </p:cNvPr>
          <p:cNvSpPr txBox="1"/>
          <p:nvPr/>
        </p:nvSpPr>
        <p:spPr>
          <a:xfrm>
            <a:off x="684928" y="2873019"/>
            <a:ext cx="230587"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2</a:t>
            </a:r>
          </a:p>
        </p:txBody>
      </p:sp>
      <p:sp>
        <p:nvSpPr>
          <p:cNvPr id="21" name="Rectangle 20">
            <a:extLst>
              <a:ext uri="{FF2B5EF4-FFF2-40B4-BE49-F238E27FC236}">
                <a16:creationId xmlns:a16="http://schemas.microsoft.com/office/drawing/2014/main" id="{0F121FA2-D7A5-DD07-1917-1B03AEBABBC7}"/>
              </a:ext>
            </a:extLst>
          </p:cNvPr>
          <p:cNvSpPr/>
          <p:nvPr/>
        </p:nvSpPr>
        <p:spPr>
          <a:xfrm>
            <a:off x="4699221" y="4294663"/>
            <a:ext cx="659958" cy="418851"/>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1F6C8ECD-A152-CB25-32EE-19A93616ACA4}"/>
              </a:ext>
            </a:extLst>
          </p:cNvPr>
          <p:cNvSpPr/>
          <p:nvPr/>
        </p:nvSpPr>
        <p:spPr>
          <a:xfrm>
            <a:off x="6994746" y="4296685"/>
            <a:ext cx="659958" cy="418851"/>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E4C2ADD6-CE7F-6D08-F284-5966D8FD2CCD}"/>
              </a:ext>
            </a:extLst>
          </p:cNvPr>
          <p:cNvSpPr/>
          <p:nvPr/>
        </p:nvSpPr>
        <p:spPr>
          <a:xfrm>
            <a:off x="9081591" y="4511411"/>
            <a:ext cx="539011" cy="230588"/>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2CB1E9B4-6A8A-5780-248D-269056EEDD41}"/>
              </a:ext>
            </a:extLst>
          </p:cNvPr>
          <p:cNvSpPr/>
          <p:nvPr/>
        </p:nvSpPr>
        <p:spPr>
          <a:xfrm>
            <a:off x="5528330" y="4281216"/>
            <a:ext cx="659958" cy="418851"/>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982C3DB7-62B2-0044-B276-E518172D0891}"/>
              </a:ext>
            </a:extLst>
          </p:cNvPr>
          <p:cNvSpPr txBox="1"/>
          <p:nvPr/>
        </p:nvSpPr>
        <p:spPr>
          <a:xfrm>
            <a:off x="4636096" y="4489863"/>
            <a:ext cx="914400"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07/05/2022</a:t>
            </a:r>
          </a:p>
        </p:txBody>
      </p:sp>
      <p:sp>
        <p:nvSpPr>
          <p:cNvPr id="27" name="TextBox 26">
            <a:extLst>
              <a:ext uri="{FF2B5EF4-FFF2-40B4-BE49-F238E27FC236}">
                <a16:creationId xmlns:a16="http://schemas.microsoft.com/office/drawing/2014/main" id="{CC43646B-00D1-779F-02FC-FF330605FF7D}"/>
              </a:ext>
            </a:extLst>
          </p:cNvPr>
          <p:cNvSpPr txBox="1"/>
          <p:nvPr/>
        </p:nvSpPr>
        <p:spPr>
          <a:xfrm>
            <a:off x="4636096" y="4269920"/>
            <a:ext cx="914400"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07/18/2022</a:t>
            </a:r>
          </a:p>
        </p:txBody>
      </p:sp>
      <p:sp>
        <p:nvSpPr>
          <p:cNvPr id="28" name="TextBox 27">
            <a:extLst>
              <a:ext uri="{FF2B5EF4-FFF2-40B4-BE49-F238E27FC236}">
                <a16:creationId xmlns:a16="http://schemas.microsoft.com/office/drawing/2014/main" id="{3913E87B-8A6F-285C-7B9C-D93F59EF1C74}"/>
              </a:ext>
            </a:extLst>
          </p:cNvPr>
          <p:cNvSpPr txBox="1"/>
          <p:nvPr/>
        </p:nvSpPr>
        <p:spPr>
          <a:xfrm>
            <a:off x="5533021" y="4285964"/>
            <a:ext cx="914400"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06/15/2022</a:t>
            </a:r>
          </a:p>
        </p:txBody>
      </p:sp>
      <p:sp>
        <p:nvSpPr>
          <p:cNvPr id="29" name="TextBox 28">
            <a:extLst>
              <a:ext uri="{FF2B5EF4-FFF2-40B4-BE49-F238E27FC236}">
                <a16:creationId xmlns:a16="http://schemas.microsoft.com/office/drawing/2014/main" id="{D634C189-622C-161C-7353-079C6761BFE0}"/>
              </a:ext>
            </a:extLst>
          </p:cNvPr>
          <p:cNvSpPr txBox="1"/>
          <p:nvPr/>
        </p:nvSpPr>
        <p:spPr>
          <a:xfrm>
            <a:off x="5533021" y="4493854"/>
            <a:ext cx="914400"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06/15/2022</a:t>
            </a:r>
          </a:p>
        </p:txBody>
      </p:sp>
      <p:sp>
        <p:nvSpPr>
          <p:cNvPr id="30" name="TextBox 29">
            <a:extLst>
              <a:ext uri="{FF2B5EF4-FFF2-40B4-BE49-F238E27FC236}">
                <a16:creationId xmlns:a16="http://schemas.microsoft.com/office/drawing/2014/main" id="{2A4FE32D-3111-2AE6-AB49-1FB0CECC5F8F}"/>
              </a:ext>
            </a:extLst>
          </p:cNvPr>
          <p:cNvSpPr txBox="1"/>
          <p:nvPr/>
        </p:nvSpPr>
        <p:spPr>
          <a:xfrm>
            <a:off x="6948897" y="4281216"/>
            <a:ext cx="914400"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06/30/2023</a:t>
            </a:r>
          </a:p>
        </p:txBody>
      </p:sp>
      <p:sp>
        <p:nvSpPr>
          <p:cNvPr id="31" name="TextBox 30">
            <a:extLst>
              <a:ext uri="{FF2B5EF4-FFF2-40B4-BE49-F238E27FC236}">
                <a16:creationId xmlns:a16="http://schemas.microsoft.com/office/drawing/2014/main" id="{4D94B8DF-24BC-81F2-F73C-2757E59927A4}"/>
              </a:ext>
            </a:extLst>
          </p:cNvPr>
          <p:cNvSpPr txBox="1"/>
          <p:nvPr/>
        </p:nvSpPr>
        <p:spPr>
          <a:xfrm>
            <a:off x="6946268" y="4488965"/>
            <a:ext cx="914400"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06/30/2023</a:t>
            </a:r>
          </a:p>
        </p:txBody>
      </p:sp>
      <p:sp>
        <p:nvSpPr>
          <p:cNvPr id="33" name="Rectangle 32">
            <a:extLst>
              <a:ext uri="{FF2B5EF4-FFF2-40B4-BE49-F238E27FC236}">
                <a16:creationId xmlns:a16="http://schemas.microsoft.com/office/drawing/2014/main" id="{669304B7-DFF1-9CEE-B9BF-5F00F30318C6}"/>
              </a:ext>
            </a:extLst>
          </p:cNvPr>
          <p:cNvSpPr/>
          <p:nvPr/>
        </p:nvSpPr>
        <p:spPr>
          <a:xfrm>
            <a:off x="9620602" y="4511411"/>
            <a:ext cx="445034" cy="155448"/>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F1B7A6B0-2E62-1C10-383C-2BE4CDA5DB73}"/>
              </a:ext>
            </a:extLst>
          </p:cNvPr>
          <p:cNvSpPr txBox="1"/>
          <p:nvPr/>
        </p:nvSpPr>
        <p:spPr>
          <a:xfrm>
            <a:off x="9039034" y="4493854"/>
            <a:ext cx="1106829"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07/04/2023  </a:t>
            </a:r>
            <a:r>
              <a:rPr lang="en-US" sz="750" dirty="0">
                <a:solidFill>
                  <a:srgbClr val="5A5D5C"/>
                </a:solidFill>
                <a:latin typeface="Arial" panose="020B0604020202020204" pitchFamily="34" charset="0"/>
                <a:cs typeface="Arial" panose="020B0604020202020204" pitchFamily="34" charset="0"/>
              </a:rPr>
              <a:t>10</a:t>
            </a:r>
            <a:r>
              <a:rPr lang="en-US" sz="750" b="0" i="0" dirty="0">
                <a:solidFill>
                  <a:srgbClr val="5A5D5C"/>
                </a:solidFill>
                <a:latin typeface="Arial" panose="020B0604020202020204" pitchFamily="34" charset="0"/>
                <a:cs typeface="Arial" panose="020B0604020202020204" pitchFamily="34" charset="0"/>
              </a:rPr>
              <a:t>:17PM</a:t>
            </a:r>
          </a:p>
        </p:txBody>
      </p:sp>
      <p:sp>
        <p:nvSpPr>
          <p:cNvPr id="34" name="TextBox 33">
            <a:extLst>
              <a:ext uri="{FF2B5EF4-FFF2-40B4-BE49-F238E27FC236}">
                <a16:creationId xmlns:a16="http://schemas.microsoft.com/office/drawing/2014/main" id="{F1316FBE-3E59-ABBD-6298-13E96D57BE28}"/>
              </a:ext>
            </a:extLst>
          </p:cNvPr>
          <p:cNvSpPr txBox="1"/>
          <p:nvPr/>
        </p:nvSpPr>
        <p:spPr>
          <a:xfrm>
            <a:off x="8310861" y="4280073"/>
            <a:ext cx="914400"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Unsubmitted</a:t>
            </a:r>
          </a:p>
        </p:txBody>
      </p:sp>
      <p:pic>
        <p:nvPicPr>
          <p:cNvPr id="19" name="Picture 18" descr="Graphical user interface, text, application, email&#10;&#10;Description automatically generated">
            <a:extLst>
              <a:ext uri="{FF2B5EF4-FFF2-40B4-BE49-F238E27FC236}">
                <a16:creationId xmlns:a16="http://schemas.microsoft.com/office/drawing/2014/main" id="{6C4E41F3-D0B2-8B54-36DD-F84718CC580B}"/>
              </a:ext>
            </a:extLst>
          </p:cNvPr>
          <p:cNvPicPr>
            <a:picLocks noChangeAspect="1"/>
          </p:cNvPicPr>
          <p:nvPr/>
        </p:nvPicPr>
        <p:blipFill rotWithShape="1">
          <a:blip r:embed="rId7"/>
          <a:srcRect l="1180" t="63878" r="1493" b="33527"/>
          <a:stretch/>
        </p:blipFill>
        <p:spPr>
          <a:xfrm>
            <a:off x="148146" y="4693414"/>
            <a:ext cx="11859768" cy="197276"/>
          </a:xfrm>
          <a:prstGeom prst="rect">
            <a:avLst/>
          </a:prstGeom>
        </p:spPr>
      </p:pic>
      <p:sp>
        <p:nvSpPr>
          <p:cNvPr id="14" name="TextBox 13">
            <a:extLst>
              <a:ext uri="{FF2B5EF4-FFF2-40B4-BE49-F238E27FC236}">
                <a16:creationId xmlns:a16="http://schemas.microsoft.com/office/drawing/2014/main" id="{E4A210A3-F72C-AE2A-C152-010A3D567669}"/>
              </a:ext>
            </a:extLst>
          </p:cNvPr>
          <p:cNvSpPr txBox="1"/>
          <p:nvPr/>
        </p:nvSpPr>
        <p:spPr>
          <a:xfrm>
            <a:off x="185282" y="4492318"/>
            <a:ext cx="604299"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2023</a:t>
            </a:r>
          </a:p>
        </p:txBody>
      </p:sp>
      <p:pic>
        <p:nvPicPr>
          <p:cNvPr id="3" name="Picture 2" descr="Graphical user interface, text, application, email&#10;&#10;Description automatically generated">
            <a:extLst>
              <a:ext uri="{FF2B5EF4-FFF2-40B4-BE49-F238E27FC236}">
                <a16:creationId xmlns:a16="http://schemas.microsoft.com/office/drawing/2014/main" id="{66216135-D7F0-88E7-62EC-918BA20191FC}"/>
              </a:ext>
            </a:extLst>
          </p:cNvPr>
          <p:cNvPicPr>
            <a:picLocks noChangeAspect="1"/>
          </p:cNvPicPr>
          <p:nvPr/>
        </p:nvPicPr>
        <p:blipFill rotWithShape="1">
          <a:blip r:embed="rId7"/>
          <a:srcRect l="1180" t="63878" r="1493" b="33527"/>
          <a:stretch/>
        </p:blipFill>
        <p:spPr>
          <a:xfrm>
            <a:off x="148141" y="4870981"/>
            <a:ext cx="11859768" cy="197276"/>
          </a:xfrm>
          <a:prstGeom prst="rect">
            <a:avLst/>
          </a:prstGeom>
        </p:spPr>
      </p:pic>
      <p:sp>
        <p:nvSpPr>
          <p:cNvPr id="35" name="Rectangle 34">
            <a:extLst>
              <a:ext uri="{FF2B5EF4-FFF2-40B4-BE49-F238E27FC236}">
                <a16:creationId xmlns:a16="http://schemas.microsoft.com/office/drawing/2014/main" id="{2EED425F-73F9-5002-AC81-02901E93466F}"/>
              </a:ext>
            </a:extLst>
          </p:cNvPr>
          <p:cNvSpPr/>
          <p:nvPr/>
        </p:nvSpPr>
        <p:spPr>
          <a:xfrm>
            <a:off x="8364773" y="4497777"/>
            <a:ext cx="594034" cy="137278"/>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26BEE253-19EE-9598-A066-601B8030EC96}"/>
              </a:ext>
            </a:extLst>
          </p:cNvPr>
          <p:cNvSpPr txBox="1"/>
          <p:nvPr/>
        </p:nvSpPr>
        <p:spPr>
          <a:xfrm>
            <a:off x="8309985" y="4497777"/>
            <a:ext cx="914400"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Unsubmitted</a:t>
            </a:r>
          </a:p>
        </p:txBody>
      </p:sp>
      <p:sp>
        <p:nvSpPr>
          <p:cNvPr id="36" name="Rectangle 35">
            <a:extLst>
              <a:ext uri="{FF2B5EF4-FFF2-40B4-BE49-F238E27FC236}">
                <a16:creationId xmlns:a16="http://schemas.microsoft.com/office/drawing/2014/main" id="{354314E9-3354-D288-BDAC-76189D6D1AFF}"/>
              </a:ext>
            </a:extLst>
          </p:cNvPr>
          <p:cNvSpPr/>
          <p:nvPr/>
        </p:nvSpPr>
        <p:spPr>
          <a:xfrm>
            <a:off x="9081591" y="4543212"/>
            <a:ext cx="984045" cy="137281"/>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29498DA7-B4D9-83E7-38A2-CE0293F4FFF5}"/>
              </a:ext>
            </a:extLst>
          </p:cNvPr>
          <p:cNvSpPr/>
          <p:nvPr/>
        </p:nvSpPr>
        <p:spPr>
          <a:xfrm>
            <a:off x="10392355" y="4450111"/>
            <a:ext cx="532737" cy="247501"/>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EEC1B99C-4847-9509-D7BD-B9296422BE67}"/>
              </a:ext>
            </a:extLst>
          </p:cNvPr>
          <p:cNvSpPr/>
          <p:nvPr/>
        </p:nvSpPr>
        <p:spPr>
          <a:xfrm>
            <a:off x="11581249" y="4683637"/>
            <a:ext cx="325027" cy="401398"/>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54E902A5-AD8D-AFA3-6463-76D9C673275A}"/>
              </a:ext>
            </a:extLst>
          </p:cNvPr>
          <p:cNvSpPr/>
          <p:nvPr/>
        </p:nvSpPr>
        <p:spPr>
          <a:xfrm>
            <a:off x="9081591" y="4715536"/>
            <a:ext cx="976809" cy="175154"/>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Box 38">
            <a:extLst>
              <a:ext uri="{FF2B5EF4-FFF2-40B4-BE49-F238E27FC236}">
                <a16:creationId xmlns:a16="http://schemas.microsoft.com/office/drawing/2014/main" id="{EF884901-978C-3446-B070-18EED6F8D70B}"/>
              </a:ext>
            </a:extLst>
          </p:cNvPr>
          <p:cNvSpPr txBox="1"/>
          <p:nvPr/>
        </p:nvSpPr>
        <p:spPr>
          <a:xfrm>
            <a:off x="9039029" y="4695178"/>
            <a:ext cx="1106829"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07/03/2022  </a:t>
            </a:r>
            <a:r>
              <a:rPr lang="en-US" sz="750" dirty="0">
                <a:solidFill>
                  <a:srgbClr val="5A5D5C"/>
                </a:solidFill>
                <a:latin typeface="Arial" panose="020B0604020202020204" pitchFamily="34" charset="0"/>
                <a:cs typeface="Arial" panose="020B0604020202020204" pitchFamily="34" charset="0"/>
              </a:rPr>
              <a:t>1</a:t>
            </a:r>
            <a:r>
              <a:rPr lang="en-US" sz="750" b="0" i="0" dirty="0">
                <a:solidFill>
                  <a:srgbClr val="5A5D5C"/>
                </a:solidFill>
                <a:latin typeface="Arial" panose="020B0604020202020204" pitchFamily="34" charset="0"/>
                <a:cs typeface="Arial" panose="020B0604020202020204" pitchFamily="34" charset="0"/>
              </a:rPr>
              <a:t>:00PM</a:t>
            </a:r>
          </a:p>
        </p:txBody>
      </p:sp>
      <p:sp>
        <p:nvSpPr>
          <p:cNvPr id="41" name="Rectangle 40">
            <a:extLst>
              <a:ext uri="{FF2B5EF4-FFF2-40B4-BE49-F238E27FC236}">
                <a16:creationId xmlns:a16="http://schemas.microsoft.com/office/drawing/2014/main" id="{510B463B-0753-F00A-2315-BC1C16DE38B2}"/>
              </a:ext>
            </a:extLst>
          </p:cNvPr>
          <p:cNvSpPr/>
          <p:nvPr/>
        </p:nvSpPr>
        <p:spPr>
          <a:xfrm>
            <a:off x="9081591" y="4911316"/>
            <a:ext cx="984045" cy="150288"/>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Box 41">
            <a:extLst>
              <a:ext uri="{FF2B5EF4-FFF2-40B4-BE49-F238E27FC236}">
                <a16:creationId xmlns:a16="http://schemas.microsoft.com/office/drawing/2014/main" id="{901D206A-502B-F0B1-6913-0B8423D5F5EB}"/>
              </a:ext>
            </a:extLst>
          </p:cNvPr>
          <p:cNvSpPr txBox="1"/>
          <p:nvPr/>
        </p:nvSpPr>
        <p:spPr>
          <a:xfrm>
            <a:off x="9037055" y="4882098"/>
            <a:ext cx="1167094"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07/01/2022 4:05PM</a:t>
            </a:r>
          </a:p>
        </p:txBody>
      </p:sp>
      <p:sp>
        <p:nvSpPr>
          <p:cNvPr id="43" name="Rectangle 42">
            <a:extLst>
              <a:ext uri="{FF2B5EF4-FFF2-40B4-BE49-F238E27FC236}">
                <a16:creationId xmlns:a16="http://schemas.microsoft.com/office/drawing/2014/main" id="{05534D0D-ACA2-B46F-B11B-EAB8E6E2B7DF}"/>
              </a:ext>
            </a:extLst>
          </p:cNvPr>
          <p:cNvSpPr/>
          <p:nvPr/>
        </p:nvSpPr>
        <p:spPr>
          <a:xfrm>
            <a:off x="8364773" y="4697612"/>
            <a:ext cx="594034" cy="350545"/>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Box 43">
            <a:extLst>
              <a:ext uri="{FF2B5EF4-FFF2-40B4-BE49-F238E27FC236}">
                <a16:creationId xmlns:a16="http://schemas.microsoft.com/office/drawing/2014/main" id="{4A3C027E-CF0B-7FB1-EA3F-012BA52C9D89}"/>
              </a:ext>
            </a:extLst>
          </p:cNvPr>
          <p:cNvSpPr txBox="1"/>
          <p:nvPr/>
        </p:nvSpPr>
        <p:spPr>
          <a:xfrm>
            <a:off x="8307132" y="4703894"/>
            <a:ext cx="671632"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Processed</a:t>
            </a:r>
          </a:p>
        </p:txBody>
      </p:sp>
      <p:sp>
        <p:nvSpPr>
          <p:cNvPr id="45" name="TextBox 44">
            <a:extLst>
              <a:ext uri="{FF2B5EF4-FFF2-40B4-BE49-F238E27FC236}">
                <a16:creationId xmlns:a16="http://schemas.microsoft.com/office/drawing/2014/main" id="{4C84C3B5-9433-ADD8-7DA0-7872BB906C6C}"/>
              </a:ext>
            </a:extLst>
          </p:cNvPr>
          <p:cNvSpPr txBox="1"/>
          <p:nvPr/>
        </p:nvSpPr>
        <p:spPr>
          <a:xfrm>
            <a:off x="8307132" y="4871382"/>
            <a:ext cx="671632"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Processed</a:t>
            </a:r>
          </a:p>
        </p:txBody>
      </p:sp>
      <p:pic>
        <p:nvPicPr>
          <p:cNvPr id="60" name="Audio 59">
            <a:hlinkClick r:id="" action="ppaction://media"/>
            <a:extLst>
              <a:ext uri="{FF2B5EF4-FFF2-40B4-BE49-F238E27FC236}">
                <a16:creationId xmlns:a16="http://schemas.microsoft.com/office/drawing/2014/main" id="{FFF1A2AB-FBB5-E1EF-C21E-2FDF181E8A6D}"/>
              </a:ext>
            </a:extLst>
          </p:cNvPr>
          <p:cNvPicPr>
            <a:picLocks noChangeAspect="1"/>
          </p:cNvPicPr>
          <p:nvPr>
            <a:audioFile r:link="rId2"/>
            <p:extLst>
              <p:ext uri="{DAA4B4D4-6D71-4841-9C94-3DE7FCFB9230}">
                <p14:media xmlns:p14="http://schemas.microsoft.com/office/powerpoint/2010/main" r:embed="rId1"/>
              </p:ext>
            </p:extLst>
          </p:nvPr>
        </p:nvPicPr>
        <p:blipFill>
          <a:blip r:embed="rId8"/>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350317637"/>
      </p:ext>
    </p:extLst>
  </p:cSld>
  <p:clrMapOvr>
    <a:masterClrMapping/>
  </p:clrMapOvr>
  <mc:AlternateContent xmlns:mc="http://schemas.openxmlformats.org/markup-compatibility/2006">
    <mc:Choice xmlns:p14="http://schemas.microsoft.com/office/powerpoint/2010/main" Requires="p14">
      <p:transition spd="slow" p14:dur="2000" advTm="53642"/>
    </mc:Choice>
    <mc:Fallback>
      <p:transition spd="slow" advTm="5364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0"/>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465137-1DA7-8C43-AD97-247781793B92}"/>
              </a:ext>
            </a:extLst>
          </p:cNvPr>
          <p:cNvSpPr>
            <a:spLocks noGrp="1"/>
          </p:cNvSpPr>
          <p:nvPr>
            <p:ph type="title"/>
          </p:nvPr>
        </p:nvSpPr>
        <p:spPr/>
        <p:txBody>
          <a:bodyPr/>
          <a:lstStyle/>
          <a:p>
            <a:pPr lvl="0"/>
            <a:r>
              <a:rPr lang="en-US" dirty="0"/>
              <a:t>Original/Corrected Workflow</a:t>
            </a:r>
          </a:p>
        </p:txBody>
      </p:sp>
      <p:sp>
        <p:nvSpPr>
          <p:cNvPr id="3" name="Text Placeholder 2">
            <a:extLst>
              <a:ext uri="{FF2B5EF4-FFF2-40B4-BE49-F238E27FC236}">
                <a16:creationId xmlns:a16="http://schemas.microsoft.com/office/drawing/2014/main" id="{5179E2A7-000D-BD44-A99F-D6FFEBDD13CB}"/>
              </a:ext>
            </a:extLst>
          </p:cNvPr>
          <p:cNvSpPr>
            <a:spLocks noGrp="1"/>
          </p:cNvSpPr>
          <p:nvPr>
            <p:ph type="body" sz="quarter" idx="11"/>
          </p:nvPr>
        </p:nvSpPr>
        <p:spPr/>
        <p:txBody>
          <a:bodyPr/>
          <a:lstStyle/>
          <a:p>
            <a:r>
              <a:rPr lang="en-US" dirty="0">
                <a:solidFill>
                  <a:schemeClr val="bg1">
                    <a:alpha val="60000"/>
                  </a:schemeClr>
                </a:solidFill>
              </a:rPr>
              <a:t>SECTION #3</a:t>
            </a:r>
          </a:p>
        </p:txBody>
      </p:sp>
      <p:sp>
        <p:nvSpPr>
          <p:cNvPr id="5" name="Text Placeholder 4">
            <a:extLst>
              <a:ext uri="{FF2B5EF4-FFF2-40B4-BE49-F238E27FC236}">
                <a16:creationId xmlns:a16="http://schemas.microsoft.com/office/drawing/2014/main" id="{167B9D85-5D99-6B4F-B5F2-666FF5D0B070}"/>
              </a:ext>
            </a:extLst>
          </p:cNvPr>
          <p:cNvSpPr>
            <a:spLocks noGrp="1"/>
          </p:cNvSpPr>
          <p:nvPr>
            <p:ph type="body" sz="quarter" idx="13"/>
          </p:nvPr>
        </p:nvSpPr>
        <p:spPr/>
        <p:txBody>
          <a:bodyPr/>
          <a:lstStyle/>
          <a:p>
            <a:r>
              <a:rPr lang="en-US" dirty="0"/>
              <a:t>Budget System</a:t>
            </a:r>
            <a:endParaRPr lang="en-US" dirty="0">
              <a:solidFill>
                <a:schemeClr val="bg1">
                  <a:alpha val="60000"/>
                </a:schemeClr>
              </a:solidFill>
            </a:endParaRPr>
          </a:p>
        </p:txBody>
      </p:sp>
      <p:pic>
        <p:nvPicPr>
          <p:cNvPr id="12" name="Picture 11" descr="Icon&#10;&#10;Description automatically generated">
            <a:extLst>
              <a:ext uri="{FF2B5EF4-FFF2-40B4-BE49-F238E27FC236}">
                <a16:creationId xmlns:a16="http://schemas.microsoft.com/office/drawing/2014/main" id="{7DF595EE-EEFA-EF45-9938-95293B58E1AB}"/>
              </a:ext>
            </a:extLst>
          </p:cNvPr>
          <p:cNvPicPr>
            <a:picLocks noChangeAspect="1"/>
          </p:cNvPicPr>
          <p:nvPr/>
        </p:nvPicPr>
        <p:blipFill>
          <a:blip r:embed="rId5"/>
          <a:stretch>
            <a:fillRect/>
          </a:stretch>
        </p:blipFill>
        <p:spPr>
          <a:xfrm>
            <a:off x="7797168" y="803495"/>
            <a:ext cx="4822042" cy="2880494"/>
          </a:xfrm>
          <a:prstGeom prst="rect">
            <a:avLst/>
          </a:prstGeom>
        </p:spPr>
      </p:pic>
      <p:pic>
        <p:nvPicPr>
          <p:cNvPr id="6" name="Picture 5">
            <a:extLst>
              <a:ext uri="{FF2B5EF4-FFF2-40B4-BE49-F238E27FC236}">
                <a16:creationId xmlns:a16="http://schemas.microsoft.com/office/drawing/2014/main" id="{5A24941F-DEAE-DE10-C049-40C5F5D8575C}"/>
              </a:ext>
            </a:extLst>
          </p:cNvPr>
          <p:cNvPicPr>
            <a:picLocks noChangeAspect="1"/>
          </p:cNvPicPr>
          <p:nvPr/>
        </p:nvPicPr>
        <p:blipFill>
          <a:blip r:embed="rId6"/>
          <a:stretch>
            <a:fillRect/>
          </a:stretch>
        </p:blipFill>
        <p:spPr>
          <a:xfrm>
            <a:off x="0" y="6353232"/>
            <a:ext cx="1894114" cy="504768"/>
          </a:xfrm>
          <a:prstGeom prst="rect">
            <a:avLst/>
          </a:prstGeom>
        </p:spPr>
      </p:pic>
      <p:pic>
        <p:nvPicPr>
          <p:cNvPr id="17" name="Audio 16">
            <a:hlinkClick r:id="" action="ppaction://media"/>
            <a:extLst>
              <a:ext uri="{FF2B5EF4-FFF2-40B4-BE49-F238E27FC236}">
                <a16:creationId xmlns:a16="http://schemas.microsoft.com/office/drawing/2014/main" id="{4E482CA9-E0BA-B3DE-B798-60959042C971}"/>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811255738"/>
      </p:ext>
    </p:extLst>
  </p:cSld>
  <p:clrMapOvr>
    <a:masterClrMapping/>
  </p:clrMapOvr>
  <mc:AlternateContent xmlns:mc="http://schemas.openxmlformats.org/markup-compatibility/2006">
    <mc:Choice xmlns:p14="http://schemas.microsoft.com/office/powerpoint/2010/main" Requires="p14">
      <p:transition spd="slow" p14:dur="2000" advTm="7271"/>
    </mc:Choice>
    <mc:Fallback>
      <p:transition spd="slow" advTm="727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7"/>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10;&#10;Description automatically generated">
            <a:extLst>
              <a:ext uri="{FF2B5EF4-FFF2-40B4-BE49-F238E27FC236}">
                <a16:creationId xmlns:a16="http://schemas.microsoft.com/office/drawing/2014/main" id="{2A58DDC7-C09E-E582-5015-568D7A628CA9}"/>
              </a:ext>
            </a:extLst>
          </p:cNvPr>
          <p:cNvPicPr>
            <a:picLocks noChangeAspect="1"/>
          </p:cNvPicPr>
          <p:nvPr/>
        </p:nvPicPr>
        <p:blipFill rotWithShape="1">
          <a:blip r:embed="rId5"/>
          <a:srcRect l="17126" t="18408" r="18035" b="3675"/>
          <a:stretch/>
        </p:blipFill>
        <p:spPr>
          <a:xfrm>
            <a:off x="1060325" y="128260"/>
            <a:ext cx="10071349" cy="6601480"/>
          </a:xfrm>
          <a:prstGeom prst="rect">
            <a:avLst/>
          </a:prstGeom>
        </p:spPr>
      </p:pic>
      <p:pic>
        <p:nvPicPr>
          <p:cNvPr id="17" name="Audio 16">
            <a:hlinkClick r:id="" action="ppaction://media"/>
            <a:extLst>
              <a:ext uri="{FF2B5EF4-FFF2-40B4-BE49-F238E27FC236}">
                <a16:creationId xmlns:a16="http://schemas.microsoft.com/office/drawing/2014/main" id="{9C01FA2A-307C-C0D4-2EEB-91F108DB773E}"/>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003418761"/>
      </p:ext>
    </p:extLst>
  </p:cSld>
  <p:clrMapOvr>
    <a:masterClrMapping/>
  </p:clrMapOvr>
  <mc:AlternateContent xmlns:mc="http://schemas.openxmlformats.org/markup-compatibility/2006">
    <mc:Choice xmlns:p14="http://schemas.microsoft.com/office/powerpoint/2010/main" Requires="p14">
      <p:transition spd="slow" p14:dur="2000" advTm="99036"/>
    </mc:Choice>
    <mc:Fallback>
      <p:transition spd="slow" advTm="9903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7"/>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2C25AB-21B2-54C7-D4B6-75ED1157F2B3}"/>
              </a:ext>
            </a:extLst>
          </p:cNvPr>
          <p:cNvSpPr>
            <a:spLocks noGrp="1"/>
          </p:cNvSpPr>
          <p:nvPr>
            <p:ph type="title"/>
          </p:nvPr>
        </p:nvSpPr>
        <p:spPr>
          <a:xfrm>
            <a:off x="838200" y="365125"/>
            <a:ext cx="10515600" cy="864961"/>
          </a:xfrm>
        </p:spPr>
        <p:txBody>
          <a:bodyPr/>
          <a:lstStyle/>
          <a:p>
            <a:r>
              <a:rPr lang="en-US" dirty="0"/>
              <a:t>Example 1: Submitted Before Due Date</a:t>
            </a:r>
          </a:p>
        </p:txBody>
      </p:sp>
      <p:pic>
        <p:nvPicPr>
          <p:cNvPr id="4" name="Content Placeholder 3" descr="A screenshot of a computer">
            <a:extLst>
              <a:ext uri="{FF2B5EF4-FFF2-40B4-BE49-F238E27FC236}">
                <a16:creationId xmlns:a16="http://schemas.microsoft.com/office/drawing/2014/main" id="{BEA6DEE4-2FAB-67C9-E880-628333D7DED6}"/>
              </a:ext>
            </a:extLst>
          </p:cNvPr>
          <p:cNvPicPr>
            <a:picLocks noChangeAspect="1"/>
          </p:cNvPicPr>
          <p:nvPr/>
        </p:nvPicPr>
        <p:blipFill rotWithShape="1">
          <a:blip r:embed="rId5"/>
          <a:srcRect l="882" t="10570" r="23411" b="58769"/>
          <a:stretch/>
        </p:blipFill>
        <p:spPr>
          <a:xfrm>
            <a:off x="184081" y="2101491"/>
            <a:ext cx="11823838" cy="2612023"/>
          </a:xfrm>
          <a:prstGeom prst="rect">
            <a:avLst/>
          </a:prstGeom>
        </p:spPr>
      </p:pic>
      <p:pic>
        <p:nvPicPr>
          <p:cNvPr id="5" name="Picture 2">
            <a:extLst>
              <a:ext uri="{FF2B5EF4-FFF2-40B4-BE49-F238E27FC236}">
                <a16:creationId xmlns:a16="http://schemas.microsoft.com/office/drawing/2014/main" id="{C41A0F50-EA87-18E1-0B03-AE65BCBC91D1}"/>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37657" t="39578" r="29745" b="34219"/>
          <a:stretch/>
        </p:blipFill>
        <p:spPr bwMode="auto">
          <a:xfrm>
            <a:off x="11581249" y="4294663"/>
            <a:ext cx="325027" cy="155448"/>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44F8001A-3502-337A-16E5-9340D496E0DA}"/>
              </a:ext>
            </a:extLst>
          </p:cNvPr>
          <p:cNvSpPr/>
          <p:nvPr/>
        </p:nvSpPr>
        <p:spPr>
          <a:xfrm>
            <a:off x="10392355" y="4270810"/>
            <a:ext cx="532737" cy="192895"/>
          </a:xfrm>
          <a:prstGeom prst="rect">
            <a:avLst/>
          </a:prstGeom>
          <a:solidFill>
            <a:srgbClr val="FBFBFB"/>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DE69E34-16FF-6E0F-1098-A4885A4FB976}"/>
              </a:ext>
            </a:extLst>
          </p:cNvPr>
          <p:cNvSpPr/>
          <p:nvPr/>
        </p:nvSpPr>
        <p:spPr>
          <a:xfrm>
            <a:off x="9081591" y="4290028"/>
            <a:ext cx="976809" cy="192895"/>
          </a:xfrm>
          <a:prstGeom prst="rect">
            <a:avLst/>
          </a:prstGeom>
          <a:solidFill>
            <a:srgbClr val="FBFBFB"/>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02AF79D6-1C63-DBDD-4EBE-FE912442B4CA}"/>
              </a:ext>
            </a:extLst>
          </p:cNvPr>
          <p:cNvSpPr/>
          <p:nvPr/>
        </p:nvSpPr>
        <p:spPr>
          <a:xfrm>
            <a:off x="8364773" y="4290028"/>
            <a:ext cx="477078" cy="192895"/>
          </a:xfrm>
          <a:prstGeom prst="rect">
            <a:avLst/>
          </a:prstGeom>
          <a:solidFill>
            <a:srgbClr val="FBFBFB"/>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DF8ABA5-E874-8D1F-7B03-7775F3269A27}"/>
              </a:ext>
            </a:extLst>
          </p:cNvPr>
          <p:cNvSpPr/>
          <p:nvPr/>
        </p:nvSpPr>
        <p:spPr>
          <a:xfrm>
            <a:off x="234903" y="2520563"/>
            <a:ext cx="2058187" cy="198783"/>
          </a:xfrm>
          <a:prstGeom prst="rect">
            <a:avLst/>
          </a:prstGeom>
          <a:solidFill>
            <a:srgbClr val="D4EDDA"/>
          </a:solidFill>
          <a:ln>
            <a:solidFill>
              <a:srgbClr val="D4EDD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644DC655-3442-B576-3BB8-45848E4C1E4B}"/>
              </a:ext>
            </a:extLst>
          </p:cNvPr>
          <p:cNvSpPr/>
          <p:nvPr/>
        </p:nvSpPr>
        <p:spPr>
          <a:xfrm>
            <a:off x="234903" y="4270810"/>
            <a:ext cx="372510" cy="171350"/>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7E9B3A0C-C5EC-5C19-3F9F-126FA994F887}"/>
              </a:ext>
            </a:extLst>
          </p:cNvPr>
          <p:cNvSpPr txBox="1"/>
          <p:nvPr/>
        </p:nvSpPr>
        <p:spPr>
          <a:xfrm>
            <a:off x="184081" y="4271858"/>
            <a:ext cx="604299"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2023</a:t>
            </a:r>
          </a:p>
        </p:txBody>
      </p:sp>
      <p:sp>
        <p:nvSpPr>
          <p:cNvPr id="13" name="Rectangle 12">
            <a:extLst>
              <a:ext uri="{FF2B5EF4-FFF2-40B4-BE49-F238E27FC236}">
                <a16:creationId xmlns:a16="http://schemas.microsoft.com/office/drawing/2014/main" id="{A72D083C-FFCA-8CE8-31EB-B6E14ABDCD64}"/>
              </a:ext>
            </a:extLst>
          </p:cNvPr>
          <p:cNvSpPr/>
          <p:nvPr/>
        </p:nvSpPr>
        <p:spPr>
          <a:xfrm>
            <a:off x="234903" y="4511411"/>
            <a:ext cx="325027" cy="123644"/>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F166147-233A-493C-D92E-F0F0D73B9069}"/>
              </a:ext>
            </a:extLst>
          </p:cNvPr>
          <p:cNvSpPr/>
          <p:nvPr/>
        </p:nvSpPr>
        <p:spPr>
          <a:xfrm>
            <a:off x="3419061" y="4271858"/>
            <a:ext cx="326003" cy="170302"/>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FFEBD8A-5B76-B045-A65F-FBDE9F64F064}"/>
              </a:ext>
            </a:extLst>
          </p:cNvPr>
          <p:cNvSpPr/>
          <p:nvPr/>
        </p:nvSpPr>
        <p:spPr>
          <a:xfrm>
            <a:off x="3421712" y="4543212"/>
            <a:ext cx="326003" cy="170302"/>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8C301596-5079-937A-673A-1CA7CAC88BF4}"/>
              </a:ext>
            </a:extLst>
          </p:cNvPr>
          <p:cNvSpPr txBox="1"/>
          <p:nvPr/>
        </p:nvSpPr>
        <p:spPr>
          <a:xfrm>
            <a:off x="234903" y="2520563"/>
            <a:ext cx="2142537" cy="276999"/>
          </a:xfrm>
          <a:prstGeom prst="rect">
            <a:avLst/>
          </a:prstGeom>
          <a:noFill/>
        </p:spPr>
        <p:txBody>
          <a:bodyPr wrap="square" rtlCol="0">
            <a:spAutoFit/>
          </a:bodyPr>
          <a:lstStyle/>
          <a:p>
            <a:pPr algn="l">
              <a:buClr>
                <a:srgbClr val="53C10C"/>
              </a:buClr>
              <a:buSzPct val="85000"/>
            </a:pPr>
            <a:r>
              <a:rPr lang="en-US" sz="1200" b="0" i="0" dirty="0">
                <a:solidFill>
                  <a:srgbClr val="5A5D5C"/>
                </a:solidFill>
                <a:latin typeface="Arial" panose="020B0604020202020204" pitchFamily="34" charset="0"/>
                <a:cs typeface="Arial" panose="020B0604020202020204" pitchFamily="34" charset="0"/>
              </a:rPr>
              <a:t>LEA ID- LEA NAME (CTDS)</a:t>
            </a:r>
          </a:p>
        </p:txBody>
      </p:sp>
      <p:sp>
        <p:nvSpPr>
          <p:cNvPr id="21" name="Rectangle 20">
            <a:extLst>
              <a:ext uri="{FF2B5EF4-FFF2-40B4-BE49-F238E27FC236}">
                <a16:creationId xmlns:a16="http://schemas.microsoft.com/office/drawing/2014/main" id="{0F121FA2-D7A5-DD07-1917-1B03AEBABBC7}"/>
              </a:ext>
            </a:extLst>
          </p:cNvPr>
          <p:cNvSpPr/>
          <p:nvPr/>
        </p:nvSpPr>
        <p:spPr>
          <a:xfrm>
            <a:off x="4699221" y="4294663"/>
            <a:ext cx="659958" cy="418851"/>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1F6C8ECD-A152-CB25-32EE-19A93616ACA4}"/>
              </a:ext>
            </a:extLst>
          </p:cNvPr>
          <p:cNvSpPr/>
          <p:nvPr/>
        </p:nvSpPr>
        <p:spPr>
          <a:xfrm>
            <a:off x="6994746" y="4296685"/>
            <a:ext cx="659958" cy="418851"/>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E4C2ADD6-CE7F-6D08-F284-5966D8FD2CCD}"/>
              </a:ext>
            </a:extLst>
          </p:cNvPr>
          <p:cNvSpPr/>
          <p:nvPr/>
        </p:nvSpPr>
        <p:spPr>
          <a:xfrm>
            <a:off x="9081591" y="4511411"/>
            <a:ext cx="539011" cy="230588"/>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2CB1E9B4-6A8A-5780-248D-269056EEDD41}"/>
              </a:ext>
            </a:extLst>
          </p:cNvPr>
          <p:cNvSpPr/>
          <p:nvPr/>
        </p:nvSpPr>
        <p:spPr>
          <a:xfrm>
            <a:off x="5528330" y="4281216"/>
            <a:ext cx="659958" cy="418851"/>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982C3DB7-62B2-0044-B276-E518172D0891}"/>
              </a:ext>
            </a:extLst>
          </p:cNvPr>
          <p:cNvSpPr txBox="1"/>
          <p:nvPr/>
        </p:nvSpPr>
        <p:spPr>
          <a:xfrm>
            <a:off x="4636096" y="4489863"/>
            <a:ext cx="914400" cy="207749"/>
          </a:xfrm>
          <a:prstGeom prst="rect">
            <a:avLst/>
          </a:prstGeom>
          <a:noFill/>
        </p:spPr>
        <p:txBody>
          <a:bodyPr wrap="square" rtlCol="0">
            <a:spAutoFit/>
          </a:bodyPr>
          <a:lstStyle/>
          <a:p>
            <a:pPr algn="l">
              <a:buClr>
                <a:srgbClr val="53C10C"/>
              </a:buClr>
              <a:buSzPct val="85000"/>
            </a:pPr>
            <a:r>
              <a:rPr lang="en-US" sz="750" dirty="0">
                <a:solidFill>
                  <a:srgbClr val="5A5D5C"/>
                </a:solidFill>
                <a:latin typeface="Arial" panose="020B0604020202020204" pitchFamily="34" charset="0"/>
                <a:cs typeface="Arial" panose="020B0604020202020204" pitchFamily="34" charset="0"/>
              </a:rPr>
              <a:t>10/01</a:t>
            </a:r>
            <a:r>
              <a:rPr lang="en-US" sz="750" b="0" i="0" dirty="0">
                <a:solidFill>
                  <a:srgbClr val="5A5D5C"/>
                </a:solidFill>
                <a:latin typeface="Arial" panose="020B0604020202020204" pitchFamily="34" charset="0"/>
                <a:cs typeface="Arial" panose="020B0604020202020204" pitchFamily="34" charset="0"/>
              </a:rPr>
              <a:t>/2022</a:t>
            </a:r>
          </a:p>
        </p:txBody>
      </p:sp>
      <p:sp>
        <p:nvSpPr>
          <p:cNvPr id="28" name="TextBox 27">
            <a:extLst>
              <a:ext uri="{FF2B5EF4-FFF2-40B4-BE49-F238E27FC236}">
                <a16:creationId xmlns:a16="http://schemas.microsoft.com/office/drawing/2014/main" id="{3913E87B-8A6F-285C-7B9C-D93F59EF1C74}"/>
              </a:ext>
            </a:extLst>
          </p:cNvPr>
          <p:cNvSpPr txBox="1"/>
          <p:nvPr/>
        </p:nvSpPr>
        <p:spPr>
          <a:xfrm>
            <a:off x="5533021" y="4277575"/>
            <a:ext cx="914400"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06/15/2022</a:t>
            </a:r>
          </a:p>
        </p:txBody>
      </p:sp>
      <p:sp>
        <p:nvSpPr>
          <p:cNvPr id="29" name="TextBox 28">
            <a:extLst>
              <a:ext uri="{FF2B5EF4-FFF2-40B4-BE49-F238E27FC236}">
                <a16:creationId xmlns:a16="http://schemas.microsoft.com/office/drawing/2014/main" id="{D634C189-622C-161C-7353-079C6761BFE0}"/>
              </a:ext>
            </a:extLst>
          </p:cNvPr>
          <p:cNvSpPr txBox="1"/>
          <p:nvPr/>
        </p:nvSpPr>
        <p:spPr>
          <a:xfrm>
            <a:off x="5533021" y="4493854"/>
            <a:ext cx="914400"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06/15/2022</a:t>
            </a:r>
          </a:p>
        </p:txBody>
      </p:sp>
      <p:sp>
        <p:nvSpPr>
          <p:cNvPr id="30" name="TextBox 29">
            <a:extLst>
              <a:ext uri="{FF2B5EF4-FFF2-40B4-BE49-F238E27FC236}">
                <a16:creationId xmlns:a16="http://schemas.microsoft.com/office/drawing/2014/main" id="{2A4FE32D-3111-2AE6-AB49-1FB0CECC5F8F}"/>
              </a:ext>
            </a:extLst>
          </p:cNvPr>
          <p:cNvSpPr txBox="1"/>
          <p:nvPr/>
        </p:nvSpPr>
        <p:spPr>
          <a:xfrm>
            <a:off x="6948897" y="4272827"/>
            <a:ext cx="914400"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06/30/2023</a:t>
            </a:r>
          </a:p>
        </p:txBody>
      </p:sp>
      <p:sp>
        <p:nvSpPr>
          <p:cNvPr id="31" name="TextBox 30">
            <a:extLst>
              <a:ext uri="{FF2B5EF4-FFF2-40B4-BE49-F238E27FC236}">
                <a16:creationId xmlns:a16="http://schemas.microsoft.com/office/drawing/2014/main" id="{4D94B8DF-24BC-81F2-F73C-2757E59927A4}"/>
              </a:ext>
            </a:extLst>
          </p:cNvPr>
          <p:cNvSpPr txBox="1"/>
          <p:nvPr/>
        </p:nvSpPr>
        <p:spPr>
          <a:xfrm>
            <a:off x="6946268" y="4488965"/>
            <a:ext cx="914400"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06/30/2023</a:t>
            </a:r>
          </a:p>
        </p:txBody>
      </p:sp>
      <p:sp>
        <p:nvSpPr>
          <p:cNvPr id="33" name="Rectangle 32">
            <a:extLst>
              <a:ext uri="{FF2B5EF4-FFF2-40B4-BE49-F238E27FC236}">
                <a16:creationId xmlns:a16="http://schemas.microsoft.com/office/drawing/2014/main" id="{669304B7-DFF1-9CEE-B9BF-5F00F30318C6}"/>
              </a:ext>
            </a:extLst>
          </p:cNvPr>
          <p:cNvSpPr/>
          <p:nvPr/>
        </p:nvSpPr>
        <p:spPr>
          <a:xfrm>
            <a:off x="9620602" y="4511411"/>
            <a:ext cx="445034" cy="155448"/>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F1B7A6B0-2E62-1C10-383C-2BE4CDA5DB73}"/>
              </a:ext>
            </a:extLst>
          </p:cNvPr>
          <p:cNvSpPr txBox="1"/>
          <p:nvPr/>
        </p:nvSpPr>
        <p:spPr>
          <a:xfrm>
            <a:off x="9039034" y="4493854"/>
            <a:ext cx="1106829"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07/01/2023  4:05PM</a:t>
            </a:r>
          </a:p>
        </p:txBody>
      </p:sp>
      <p:sp>
        <p:nvSpPr>
          <p:cNvPr id="34" name="TextBox 33">
            <a:extLst>
              <a:ext uri="{FF2B5EF4-FFF2-40B4-BE49-F238E27FC236}">
                <a16:creationId xmlns:a16="http://schemas.microsoft.com/office/drawing/2014/main" id="{F1316FBE-3E59-ABBD-6298-13E96D57BE28}"/>
              </a:ext>
            </a:extLst>
          </p:cNvPr>
          <p:cNvSpPr txBox="1"/>
          <p:nvPr/>
        </p:nvSpPr>
        <p:spPr>
          <a:xfrm>
            <a:off x="8310861" y="4280828"/>
            <a:ext cx="914400"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Unsubmitted</a:t>
            </a:r>
          </a:p>
        </p:txBody>
      </p:sp>
      <p:sp>
        <p:nvSpPr>
          <p:cNvPr id="18" name="Rectangle 17">
            <a:extLst>
              <a:ext uri="{FF2B5EF4-FFF2-40B4-BE49-F238E27FC236}">
                <a16:creationId xmlns:a16="http://schemas.microsoft.com/office/drawing/2014/main" id="{FB3FFBAB-D0BC-5861-30A2-CAEC9F7D8B6D}"/>
              </a:ext>
            </a:extLst>
          </p:cNvPr>
          <p:cNvSpPr/>
          <p:nvPr/>
        </p:nvSpPr>
        <p:spPr>
          <a:xfrm>
            <a:off x="725370" y="2911704"/>
            <a:ext cx="126020" cy="146304"/>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E4A210A3-F72C-AE2A-C152-010A3D567669}"/>
              </a:ext>
            </a:extLst>
          </p:cNvPr>
          <p:cNvSpPr txBox="1"/>
          <p:nvPr/>
        </p:nvSpPr>
        <p:spPr>
          <a:xfrm>
            <a:off x="185282" y="4492318"/>
            <a:ext cx="604299"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2023</a:t>
            </a:r>
          </a:p>
        </p:txBody>
      </p:sp>
      <p:sp>
        <p:nvSpPr>
          <p:cNvPr id="20" name="TextBox 19">
            <a:extLst>
              <a:ext uri="{FF2B5EF4-FFF2-40B4-BE49-F238E27FC236}">
                <a16:creationId xmlns:a16="http://schemas.microsoft.com/office/drawing/2014/main" id="{80A219DD-CC93-924F-D6E1-FBEA42659F01}"/>
              </a:ext>
            </a:extLst>
          </p:cNvPr>
          <p:cNvSpPr txBox="1"/>
          <p:nvPr/>
        </p:nvSpPr>
        <p:spPr>
          <a:xfrm>
            <a:off x="682996" y="2871614"/>
            <a:ext cx="230587"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2</a:t>
            </a:r>
          </a:p>
        </p:txBody>
      </p:sp>
      <p:pic>
        <p:nvPicPr>
          <p:cNvPr id="3" name="Picture 2" descr="Graphical user interface, text, application, email&#10;&#10;Description automatically generated">
            <a:extLst>
              <a:ext uri="{FF2B5EF4-FFF2-40B4-BE49-F238E27FC236}">
                <a16:creationId xmlns:a16="http://schemas.microsoft.com/office/drawing/2014/main" id="{E483781F-42C7-B22E-3814-8EC455409731}"/>
              </a:ext>
            </a:extLst>
          </p:cNvPr>
          <p:cNvPicPr>
            <a:picLocks noChangeAspect="1"/>
          </p:cNvPicPr>
          <p:nvPr/>
        </p:nvPicPr>
        <p:blipFill rotWithShape="1">
          <a:blip r:embed="rId7"/>
          <a:srcRect l="1180" t="63878" r="1493" b="33527"/>
          <a:stretch/>
        </p:blipFill>
        <p:spPr>
          <a:xfrm>
            <a:off x="139752" y="4686611"/>
            <a:ext cx="11868912" cy="197428"/>
          </a:xfrm>
          <a:prstGeom prst="rect">
            <a:avLst/>
          </a:prstGeom>
        </p:spPr>
      </p:pic>
      <p:sp>
        <p:nvSpPr>
          <p:cNvPr id="19" name="Rectangle 18">
            <a:extLst>
              <a:ext uri="{FF2B5EF4-FFF2-40B4-BE49-F238E27FC236}">
                <a16:creationId xmlns:a16="http://schemas.microsoft.com/office/drawing/2014/main" id="{8110AEB1-535B-648C-C620-A9B10F45C815}"/>
              </a:ext>
            </a:extLst>
          </p:cNvPr>
          <p:cNvSpPr/>
          <p:nvPr/>
        </p:nvSpPr>
        <p:spPr>
          <a:xfrm>
            <a:off x="8364773" y="4511411"/>
            <a:ext cx="594034" cy="155448"/>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632BF5BA-EDCA-3FCF-D495-6C53A8F7EBCB}"/>
              </a:ext>
            </a:extLst>
          </p:cNvPr>
          <p:cNvSpPr/>
          <p:nvPr/>
        </p:nvSpPr>
        <p:spPr>
          <a:xfrm>
            <a:off x="9111207" y="4518584"/>
            <a:ext cx="976809" cy="192895"/>
          </a:xfrm>
          <a:prstGeom prst="rect">
            <a:avLst/>
          </a:prstGeom>
          <a:solidFill>
            <a:srgbClr val="FBFBFB"/>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a:extLst>
              <a:ext uri="{FF2B5EF4-FFF2-40B4-BE49-F238E27FC236}">
                <a16:creationId xmlns:a16="http://schemas.microsoft.com/office/drawing/2014/main" id="{55A838BC-85B1-3C0E-8C53-0A7FAA4F832F}"/>
              </a:ext>
            </a:extLst>
          </p:cNvPr>
          <p:cNvSpPr txBox="1"/>
          <p:nvPr/>
        </p:nvSpPr>
        <p:spPr>
          <a:xfrm>
            <a:off x="8310861" y="4491529"/>
            <a:ext cx="914400"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Unsubmitted</a:t>
            </a:r>
          </a:p>
        </p:txBody>
      </p:sp>
      <p:sp>
        <p:nvSpPr>
          <p:cNvPr id="36" name="Rectangle 35">
            <a:extLst>
              <a:ext uri="{FF2B5EF4-FFF2-40B4-BE49-F238E27FC236}">
                <a16:creationId xmlns:a16="http://schemas.microsoft.com/office/drawing/2014/main" id="{57E39966-E535-D581-99F5-7233252DA895}"/>
              </a:ext>
            </a:extLst>
          </p:cNvPr>
          <p:cNvSpPr/>
          <p:nvPr/>
        </p:nvSpPr>
        <p:spPr>
          <a:xfrm>
            <a:off x="10392355" y="4477669"/>
            <a:ext cx="532737" cy="219943"/>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7" name="Picture 2">
            <a:extLst>
              <a:ext uri="{FF2B5EF4-FFF2-40B4-BE49-F238E27FC236}">
                <a16:creationId xmlns:a16="http://schemas.microsoft.com/office/drawing/2014/main" id="{86969DAB-560E-1190-C016-052D847B7C0D}"/>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37657" t="39578" r="29745" b="34219"/>
          <a:stretch/>
        </p:blipFill>
        <p:spPr bwMode="auto">
          <a:xfrm>
            <a:off x="11576877" y="4502565"/>
            <a:ext cx="325027" cy="155448"/>
          </a:xfrm>
          <a:prstGeom prst="rect">
            <a:avLst/>
          </a:prstGeom>
          <a:noFill/>
          <a:extLst>
            <a:ext uri="{909E8E84-426E-40DD-AFC4-6F175D3DCCD1}">
              <a14:hiddenFill xmlns:a14="http://schemas.microsoft.com/office/drawing/2010/main">
                <a:solidFill>
                  <a:srgbClr val="FFFFFF"/>
                </a:solidFill>
              </a14:hiddenFill>
            </a:ext>
          </a:extLst>
        </p:spPr>
      </p:pic>
      <p:sp>
        <p:nvSpPr>
          <p:cNvPr id="38" name="Rectangle 37">
            <a:extLst>
              <a:ext uri="{FF2B5EF4-FFF2-40B4-BE49-F238E27FC236}">
                <a16:creationId xmlns:a16="http://schemas.microsoft.com/office/drawing/2014/main" id="{65CF3630-B508-F776-4988-E056F2A0225F}"/>
              </a:ext>
            </a:extLst>
          </p:cNvPr>
          <p:cNvSpPr/>
          <p:nvPr/>
        </p:nvSpPr>
        <p:spPr>
          <a:xfrm>
            <a:off x="11581249" y="4675248"/>
            <a:ext cx="325027" cy="230588"/>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284FD05-373F-62FF-3D92-671F4CA5FB2E}"/>
              </a:ext>
            </a:extLst>
          </p:cNvPr>
          <p:cNvSpPr/>
          <p:nvPr/>
        </p:nvSpPr>
        <p:spPr>
          <a:xfrm>
            <a:off x="1132514" y="4269920"/>
            <a:ext cx="539011" cy="635916"/>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4E400D7F-B174-33E3-8AD2-68CB96254D60}"/>
              </a:ext>
            </a:extLst>
          </p:cNvPr>
          <p:cNvSpPr/>
          <p:nvPr/>
        </p:nvSpPr>
        <p:spPr>
          <a:xfrm>
            <a:off x="5550496" y="4715536"/>
            <a:ext cx="659958" cy="178824"/>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Box 38">
            <a:extLst>
              <a:ext uri="{FF2B5EF4-FFF2-40B4-BE49-F238E27FC236}">
                <a16:creationId xmlns:a16="http://schemas.microsoft.com/office/drawing/2014/main" id="{B05CA6D7-4EB8-8A68-0953-D7D514BD486A}"/>
              </a:ext>
            </a:extLst>
          </p:cNvPr>
          <p:cNvSpPr txBox="1"/>
          <p:nvPr/>
        </p:nvSpPr>
        <p:spPr>
          <a:xfrm>
            <a:off x="5533021" y="4695410"/>
            <a:ext cx="914400"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06/15/2022</a:t>
            </a:r>
          </a:p>
        </p:txBody>
      </p:sp>
      <p:sp>
        <p:nvSpPr>
          <p:cNvPr id="42" name="Rectangle 41">
            <a:extLst>
              <a:ext uri="{FF2B5EF4-FFF2-40B4-BE49-F238E27FC236}">
                <a16:creationId xmlns:a16="http://schemas.microsoft.com/office/drawing/2014/main" id="{0F3B7E32-9623-524E-E9CC-76411336069C}"/>
              </a:ext>
            </a:extLst>
          </p:cNvPr>
          <p:cNvSpPr/>
          <p:nvPr/>
        </p:nvSpPr>
        <p:spPr>
          <a:xfrm>
            <a:off x="2231472" y="4281216"/>
            <a:ext cx="1400700" cy="635916"/>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Box 40">
            <a:extLst>
              <a:ext uri="{FF2B5EF4-FFF2-40B4-BE49-F238E27FC236}">
                <a16:creationId xmlns:a16="http://schemas.microsoft.com/office/drawing/2014/main" id="{3C3016AB-D2FA-3C2B-63F6-4AE7B5C23A44}"/>
              </a:ext>
            </a:extLst>
          </p:cNvPr>
          <p:cNvSpPr txBox="1"/>
          <p:nvPr/>
        </p:nvSpPr>
        <p:spPr>
          <a:xfrm>
            <a:off x="2175401" y="4275174"/>
            <a:ext cx="1380462"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District K3 Reading AFR</a:t>
            </a:r>
          </a:p>
        </p:txBody>
      </p:sp>
      <p:sp>
        <p:nvSpPr>
          <p:cNvPr id="43" name="TextBox 42">
            <a:extLst>
              <a:ext uri="{FF2B5EF4-FFF2-40B4-BE49-F238E27FC236}">
                <a16:creationId xmlns:a16="http://schemas.microsoft.com/office/drawing/2014/main" id="{C0681C15-42FC-2C1F-DEF6-65166143B781}"/>
              </a:ext>
            </a:extLst>
          </p:cNvPr>
          <p:cNvSpPr txBox="1"/>
          <p:nvPr/>
        </p:nvSpPr>
        <p:spPr>
          <a:xfrm>
            <a:off x="2184156" y="4485787"/>
            <a:ext cx="1380462"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District K3 Reading AFR</a:t>
            </a:r>
          </a:p>
        </p:txBody>
      </p:sp>
      <p:sp>
        <p:nvSpPr>
          <p:cNvPr id="44" name="TextBox 43">
            <a:extLst>
              <a:ext uri="{FF2B5EF4-FFF2-40B4-BE49-F238E27FC236}">
                <a16:creationId xmlns:a16="http://schemas.microsoft.com/office/drawing/2014/main" id="{B5F83285-4AA3-AAF5-9C71-6B81872C10F5}"/>
              </a:ext>
            </a:extLst>
          </p:cNvPr>
          <p:cNvSpPr txBox="1"/>
          <p:nvPr/>
        </p:nvSpPr>
        <p:spPr>
          <a:xfrm>
            <a:off x="2175401" y="4688385"/>
            <a:ext cx="1380462"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District K3 Reading AFR</a:t>
            </a:r>
          </a:p>
        </p:txBody>
      </p:sp>
      <p:sp>
        <p:nvSpPr>
          <p:cNvPr id="45" name="Rectangle 44">
            <a:extLst>
              <a:ext uri="{FF2B5EF4-FFF2-40B4-BE49-F238E27FC236}">
                <a16:creationId xmlns:a16="http://schemas.microsoft.com/office/drawing/2014/main" id="{02108190-05FE-23BB-A382-CE2D6265B01A}"/>
              </a:ext>
            </a:extLst>
          </p:cNvPr>
          <p:cNvSpPr/>
          <p:nvPr/>
        </p:nvSpPr>
        <p:spPr>
          <a:xfrm>
            <a:off x="4699221" y="4697612"/>
            <a:ext cx="582617" cy="191102"/>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a:extLst>
              <a:ext uri="{FF2B5EF4-FFF2-40B4-BE49-F238E27FC236}">
                <a16:creationId xmlns:a16="http://schemas.microsoft.com/office/drawing/2014/main" id="{E3E43674-7729-AA3B-86DB-01EAC398C932}"/>
              </a:ext>
            </a:extLst>
          </p:cNvPr>
          <p:cNvSpPr txBox="1"/>
          <p:nvPr/>
        </p:nvSpPr>
        <p:spPr>
          <a:xfrm>
            <a:off x="4629894" y="4693452"/>
            <a:ext cx="914400" cy="207749"/>
          </a:xfrm>
          <a:prstGeom prst="rect">
            <a:avLst/>
          </a:prstGeom>
          <a:noFill/>
        </p:spPr>
        <p:txBody>
          <a:bodyPr wrap="square" rtlCol="0">
            <a:spAutoFit/>
          </a:bodyPr>
          <a:lstStyle/>
          <a:p>
            <a:pPr algn="l">
              <a:buClr>
                <a:srgbClr val="53C10C"/>
              </a:buClr>
              <a:buSzPct val="85000"/>
            </a:pPr>
            <a:r>
              <a:rPr lang="en-US" sz="750" dirty="0">
                <a:solidFill>
                  <a:srgbClr val="5A5D5C"/>
                </a:solidFill>
                <a:latin typeface="Arial" panose="020B0604020202020204" pitchFamily="34" charset="0"/>
                <a:cs typeface="Arial" panose="020B0604020202020204" pitchFamily="34" charset="0"/>
              </a:rPr>
              <a:t>10/01</a:t>
            </a:r>
            <a:r>
              <a:rPr lang="en-US" sz="750" b="0" i="0" dirty="0">
                <a:solidFill>
                  <a:srgbClr val="5A5D5C"/>
                </a:solidFill>
                <a:latin typeface="Arial" panose="020B0604020202020204" pitchFamily="34" charset="0"/>
                <a:cs typeface="Arial" panose="020B0604020202020204" pitchFamily="34" charset="0"/>
              </a:rPr>
              <a:t>/2022</a:t>
            </a:r>
          </a:p>
        </p:txBody>
      </p:sp>
      <p:sp>
        <p:nvSpPr>
          <p:cNvPr id="48" name="TextBox 47">
            <a:extLst>
              <a:ext uri="{FF2B5EF4-FFF2-40B4-BE49-F238E27FC236}">
                <a16:creationId xmlns:a16="http://schemas.microsoft.com/office/drawing/2014/main" id="{D87CBD30-2DC2-9ACB-D9B8-79FC5F818307}"/>
              </a:ext>
            </a:extLst>
          </p:cNvPr>
          <p:cNvSpPr txBox="1"/>
          <p:nvPr/>
        </p:nvSpPr>
        <p:spPr>
          <a:xfrm>
            <a:off x="1116201" y="4488062"/>
            <a:ext cx="889233"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Original</a:t>
            </a:r>
          </a:p>
        </p:txBody>
      </p:sp>
      <p:sp>
        <p:nvSpPr>
          <p:cNvPr id="49" name="TextBox 48">
            <a:extLst>
              <a:ext uri="{FF2B5EF4-FFF2-40B4-BE49-F238E27FC236}">
                <a16:creationId xmlns:a16="http://schemas.microsoft.com/office/drawing/2014/main" id="{13CEB903-75E2-58F9-6F80-81DD484BA99D}"/>
              </a:ext>
            </a:extLst>
          </p:cNvPr>
          <p:cNvSpPr txBox="1"/>
          <p:nvPr/>
        </p:nvSpPr>
        <p:spPr>
          <a:xfrm>
            <a:off x="1118725" y="4682441"/>
            <a:ext cx="889233"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Original</a:t>
            </a:r>
          </a:p>
        </p:txBody>
      </p:sp>
      <p:sp>
        <p:nvSpPr>
          <p:cNvPr id="50" name="TextBox 49">
            <a:extLst>
              <a:ext uri="{FF2B5EF4-FFF2-40B4-BE49-F238E27FC236}">
                <a16:creationId xmlns:a16="http://schemas.microsoft.com/office/drawing/2014/main" id="{526941C5-62FF-B0DB-1CF5-8AD4DDD2150F}"/>
              </a:ext>
            </a:extLst>
          </p:cNvPr>
          <p:cNvSpPr txBox="1"/>
          <p:nvPr/>
        </p:nvSpPr>
        <p:spPr>
          <a:xfrm>
            <a:off x="1121081" y="4274465"/>
            <a:ext cx="889233"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Corrected 1</a:t>
            </a:r>
          </a:p>
        </p:txBody>
      </p:sp>
      <p:sp>
        <p:nvSpPr>
          <p:cNvPr id="51" name="Rectangle 50">
            <a:extLst>
              <a:ext uri="{FF2B5EF4-FFF2-40B4-BE49-F238E27FC236}">
                <a16:creationId xmlns:a16="http://schemas.microsoft.com/office/drawing/2014/main" id="{F64F6D22-31AE-7E41-2870-32762A21E910}"/>
              </a:ext>
            </a:extLst>
          </p:cNvPr>
          <p:cNvSpPr/>
          <p:nvPr/>
        </p:nvSpPr>
        <p:spPr>
          <a:xfrm>
            <a:off x="9111207" y="4741999"/>
            <a:ext cx="947193" cy="140868"/>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extBox 51">
            <a:extLst>
              <a:ext uri="{FF2B5EF4-FFF2-40B4-BE49-F238E27FC236}">
                <a16:creationId xmlns:a16="http://schemas.microsoft.com/office/drawing/2014/main" id="{F121CE27-715D-EFC1-2DAE-D74E9A12D6A7}"/>
              </a:ext>
            </a:extLst>
          </p:cNvPr>
          <p:cNvSpPr txBox="1"/>
          <p:nvPr/>
        </p:nvSpPr>
        <p:spPr>
          <a:xfrm>
            <a:off x="9058284" y="4689243"/>
            <a:ext cx="1167094"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07/01/2022 4:05PM</a:t>
            </a:r>
          </a:p>
        </p:txBody>
      </p:sp>
      <p:sp>
        <p:nvSpPr>
          <p:cNvPr id="47" name="Rectangle 46">
            <a:extLst>
              <a:ext uri="{FF2B5EF4-FFF2-40B4-BE49-F238E27FC236}">
                <a16:creationId xmlns:a16="http://schemas.microsoft.com/office/drawing/2014/main" id="{E11E4259-FD58-C08D-4A89-EBBE5FFEEDA9}"/>
              </a:ext>
            </a:extLst>
          </p:cNvPr>
          <p:cNvSpPr/>
          <p:nvPr/>
        </p:nvSpPr>
        <p:spPr>
          <a:xfrm>
            <a:off x="8364773" y="4710544"/>
            <a:ext cx="526533" cy="206588"/>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55615F85-038F-1730-B68C-9FA89ADA9EBA}"/>
              </a:ext>
            </a:extLst>
          </p:cNvPr>
          <p:cNvSpPr txBox="1"/>
          <p:nvPr/>
        </p:nvSpPr>
        <p:spPr>
          <a:xfrm>
            <a:off x="8306927" y="4678222"/>
            <a:ext cx="671632"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Processed</a:t>
            </a:r>
          </a:p>
        </p:txBody>
      </p:sp>
      <p:pic>
        <p:nvPicPr>
          <p:cNvPr id="69" name="Audio 68">
            <a:hlinkClick r:id="" action="ppaction://media"/>
            <a:extLst>
              <a:ext uri="{FF2B5EF4-FFF2-40B4-BE49-F238E27FC236}">
                <a16:creationId xmlns:a16="http://schemas.microsoft.com/office/drawing/2014/main" id="{FACE9ACC-5DFA-663D-A3D6-1AE1FA682C5E}"/>
              </a:ext>
            </a:extLst>
          </p:cNvPr>
          <p:cNvPicPr>
            <a:picLocks noChangeAspect="1"/>
          </p:cNvPicPr>
          <p:nvPr>
            <a:audioFile r:link="rId2"/>
            <p:extLst>
              <p:ext uri="{DAA4B4D4-6D71-4841-9C94-3DE7FCFB9230}">
                <p14:media xmlns:p14="http://schemas.microsoft.com/office/powerpoint/2010/main" r:embed="rId1"/>
              </p:ext>
            </p:extLst>
          </p:nvPr>
        </p:nvPicPr>
        <p:blipFill>
          <a:blip r:embed="rId8"/>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759453002"/>
      </p:ext>
    </p:extLst>
  </p:cSld>
  <p:clrMapOvr>
    <a:masterClrMapping/>
  </p:clrMapOvr>
  <mc:AlternateContent xmlns:mc="http://schemas.openxmlformats.org/markup-compatibility/2006">
    <mc:Choice xmlns:p14="http://schemas.microsoft.com/office/powerpoint/2010/main" Requires="p14">
      <p:transition spd="slow" p14:dur="2000" advTm="62815"/>
    </mc:Choice>
    <mc:Fallback>
      <p:transition spd="slow" advTm="6281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9"/>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2C25AB-21B2-54C7-D4B6-75ED1157F2B3}"/>
              </a:ext>
            </a:extLst>
          </p:cNvPr>
          <p:cNvSpPr>
            <a:spLocks noGrp="1"/>
          </p:cNvSpPr>
          <p:nvPr>
            <p:ph type="title"/>
          </p:nvPr>
        </p:nvSpPr>
        <p:spPr>
          <a:xfrm>
            <a:off x="838200" y="365125"/>
            <a:ext cx="10515600" cy="864961"/>
          </a:xfrm>
        </p:spPr>
        <p:txBody>
          <a:bodyPr/>
          <a:lstStyle/>
          <a:p>
            <a:r>
              <a:rPr lang="en-US" dirty="0"/>
              <a:t>Example 2: Submitted After Due Date</a:t>
            </a:r>
          </a:p>
        </p:txBody>
      </p:sp>
      <p:pic>
        <p:nvPicPr>
          <p:cNvPr id="4" name="Content Placeholder 3" descr="A screenshot of a computer">
            <a:extLst>
              <a:ext uri="{FF2B5EF4-FFF2-40B4-BE49-F238E27FC236}">
                <a16:creationId xmlns:a16="http://schemas.microsoft.com/office/drawing/2014/main" id="{BEA6DEE4-2FAB-67C9-E880-628333D7DED6}"/>
              </a:ext>
            </a:extLst>
          </p:cNvPr>
          <p:cNvPicPr>
            <a:picLocks noChangeAspect="1"/>
          </p:cNvPicPr>
          <p:nvPr/>
        </p:nvPicPr>
        <p:blipFill rotWithShape="1">
          <a:blip r:embed="rId5"/>
          <a:srcRect l="882" t="10570" r="23411" b="58769"/>
          <a:stretch/>
        </p:blipFill>
        <p:spPr>
          <a:xfrm>
            <a:off x="184081" y="2101491"/>
            <a:ext cx="11823838" cy="2612023"/>
          </a:xfrm>
          <a:prstGeom prst="rect">
            <a:avLst/>
          </a:prstGeom>
        </p:spPr>
      </p:pic>
      <p:pic>
        <p:nvPicPr>
          <p:cNvPr id="5" name="Picture 2">
            <a:extLst>
              <a:ext uri="{FF2B5EF4-FFF2-40B4-BE49-F238E27FC236}">
                <a16:creationId xmlns:a16="http://schemas.microsoft.com/office/drawing/2014/main" id="{C41A0F50-EA87-18E1-0B03-AE65BCBC91D1}"/>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37657" t="39578" r="29745" b="34219"/>
          <a:stretch/>
        </p:blipFill>
        <p:spPr bwMode="auto">
          <a:xfrm>
            <a:off x="11581249" y="4294663"/>
            <a:ext cx="325027" cy="155448"/>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44F8001A-3502-337A-16E5-9340D496E0DA}"/>
              </a:ext>
            </a:extLst>
          </p:cNvPr>
          <p:cNvSpPr/>
          <p:nvPr/>
        </p:nvSpPr>
        <p:spPr>
          <a:xfrm>
            <a:off x="10392355" y="4270810"/>
            <a:ext cx="532737" cy="192895"/>
          </a:xfrm>
          <a:prstGeom prst="rect">
            <a:avLst/>
          </a:prstGeom>
          <a:solidFill>
            <a:srgbClr val="FBFBFB"/>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DE69E34-16FF-6E0F-1098-A4885A4FB976}"/>
              </a:ext>
            </a:extLst>
          </p:cNvPr>
          <p:cNvSpPr/>
          <p:nvPr/>
        </p:nvSpPr>
        <p:spPr>
          <a:xfrm>
            <a:off x="9081591" y="4290028"/>
            <a:ext cx="976809" cy="192895"/>
          </a:xfrm>
          <a:prstGeom prst="rect">
            <a:avLst/>
          </a:prstGeom>
          <a:solidFill>
            <a:srgbClr val="FBFBFB"/>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02AF79D6-1C63-DBDD-4EBE-FE912442B4CA}"/>
              </a:ext>
            </a:extLst>
          </p:cNvPr>
          <p:cNvSpPr/>
          <p:nvPr/>
        </p:nvSpPr>
        <p:spPr>
          <a:xfrm>
            <a:off x="8364773" y="4290028"/>
            <a:ext cx="477078" cy="192895"/>
          </a:xfrm>
          <a:prstGeom prst="rect">
            <a:avLst/>
          </a:prstGeom>
          <a:solidFill>
            <a:srgbClr val="FBFBFB"/>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DF8ABA5-E874-8D1F-7B03-7775F3269A27}"/>
              </a:ext>
            </a:extLst>
          </p:cNvPr>
          <p:cNvSpPr/>
          <p:nvPr/>
        </p:nvSpPr>
        <p:spPr>
          <a:xfrm>
            <a:off x="234903" y="2520563"/>
            <a:ext cx="2058187" cy="198783"/>
          </a:xfrm>
          <a:prstGeom prst="rect">
            <a:avLst/>
          </a:prstGeom>
          <a:solidFill>
            <a:srgbClr val="D4EDDA"/>
          </a:solidFill>
          <a:ln>
            <a:solidFill>
              <a:srgbClr val="D4EDD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644DC655-3442-B576-3BB8-45848E4C1E4B}"/>
              </a:ext>
            </a:extLst>
          </p:cNvPr>
          <p:cNvSpPr/>
          <p:nvPr/>
        </p:nvSpPr>
        <p:spPr>
          <a:xfrm>
            <a:off x="234903" y="4270810"/>
            <a:ext cx="372510" cy="171350"/>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7E9B3A0C-C5EC-5C19-3F9F-126FA994F887}"/>
              </a:ext>
            </a:extLst>
          </p:cNvPr>
          <p:cNvSpPr txBox="1"/>
          <p:nvPr/>
        </p:nvSpPr>
        <p:spPr>
          <a:xfrm>
            <a:off x="184081" y="4271858"/>
            <a:ext cx="604299"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2023</a:t>
            </a:r>
          </a:p>
        </p:txBody>
      </p:sp>
      <p:sp>
        <p:nvSpPr>
          <p:cNvPr id="13" name="Rectangle 12">
            <a:extLst>
              <a:ext uri="{FF2B5EF4-FFF2-40B4-BE49-F238E27FC236}">
                <a16:creationId xmlns:a16="http://schemas.microsoft.com/office/drawing/2014/main" id="{A72D083C-FFCA-8CE8-31EB-B6E14ABDCD64}"/>
              </a:ext>
            </a:extLst>
          </p:cNvPr>
          <p:cNvSpPr/>
          <p:nvPr/>
        </p:nvSpPr>
        <p:spPr>
          <a:xfrm>
            <a:off x="234903" y="4493713"/>
            <a:ext cx="325027" cy="141342"/>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F166147-233A-493C-D92E-F0F0D73B9069}"/>
              </a:ext>
            </a:extLst>
          </p:cNvPr>
          <p:cNvSpPr/>
          <p:nvPr/>
        </p:nvSpPr>
        <p:spPr>
          <a:xfrm>
            <a:off x="3419061" y="4271858"/>
            <a:ext cx="326003" cy="170302"/>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FFEBD8A-5B76-B045-A65F-FBDE9F64F064}"/>
              </a:ext>
            </a:extLst>
          </p:cNvPr>
          <p:cNvSpPr/>
          <p:nvPr/>
        </p:nvSpPr>
        <p:spPr>
          <a:xfrm>
            <a:off x="3421712" y="4543212"/>
            <a:ext cx="326003" cy="170302"/>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8C301596-5079-937A-673A-1CA7CAC88BF4}"/>
              </a:ext>
            </a:extLst>
          </p:cNvPr>
          <p:cNvSpPr txBox="1"/>
          <p:nvPr/>
        </p:nvSpPr>
        <p:spPr>
          <a:xfrm>
            <a:off x="234903" y="2520563"/>
            <a:ext cx="2142537" cy="276999"/>
          </a:xfrm>
          <a:prstGeom prst="rect">
            <a:avLst/>
          </a:prstGeom>
          <a:noFill/>
        </p:spPr>
        <p:txBody>
          <a:bodyPr wrap="square" rtlCol="0">
            <a:spAutoFit/>
          </a:bodyPr>
          <a:lstStyle/>
          <a:p>
            <a:pPr algn="l">
              <a:buClr>
                <a:srgbClr val="53C10C"/>
              </a:buClr>
              <a:buSzPct val="85000"/>
            </a:pPr>
            <a:r>
              <a:rPr lang="en-US" sz="1200" b="0" i="0" dirty="0">
                <a:solidFill>
                  <a:srgbClr val="5A5D5C"/>
                </a:solidFill>
                <a:latin typeface="Arial" panose="020B0604020202020204" pitchFamily="34" charset="0"/>
                <a:cs typeface="Arial" panose="020B0604020202020204" pitchFamily="34" charset="0"/>
              </a:rPr>
              <a:t>LEA ID- LEA NAME (CTDS)</a:t>
            </a:r>
          </a:p>
        </p:txBody>
      </p:sp>
      <p:sp>
        <p:nvSpPr>
          <p:cNvPr id="18" name="Rectangle 17">
            <a:extLst>
              <a:ext uri="{FF2B5EF4-FFF2-40B4-BE49-F238E27FC236}">
                <a16:creationId xmlns:a16="http://schemas.microsoft.com/office/drawing/2014/main" id="{FB3FFBAB-D0BC-5861-30A2-CAEC9F7D8B6D}"/>
              </a:ext>
            </a:extLst>
          </p:cNvPr>
          <p:cNvSpPr/>
          <p:nvPr/>
        </p:nvSpPr>
        <p:spPr>
          <a:xfrm>
            <a:off x="748624" y="2914633"/>
            <a:ext cx="109728" cy="155448"/>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0F121FA2-D7A5-DD07-1917-1B03AEBABBC7}"/>
              </a:ext>
            </a:extLst>
          </p:cNvPr>
          <p:cNvSpPr/>
          <p:nvPr/>
        </p:nvSpPr>
        <p:spPr>
          <a:xfrm>
            <a:off x="4699221" y="4294663"/>
            <a:ext cx="659958" cy="418851"/>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1F6C8ECD-A152-CB25-32EE-19A93616ACA4}"/>
              </a:ext>
            </a:extLst>
          </p:cNvPr>
          <p:cNvSpPr/>
          <p:nvPr/>
        </p:nvSpPr>
        <p:spPr>
          <a:xfrm>
            <a:off x="6994746" y="4296685"/>
            <a:ext cx="659958" cy="418851"/>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E4C2ADD6-CE7F-6D08-F284-5966D8FD2CCD}"/>
              </a:ext>
            </a:extLst>
          </p:cNvPr>
          <p:cNvSpPr/>
          <p:nvPr/>
        </p:nvSpPr>
        <p:spPr>
          <a:xfrm>
            <a:off x="9081591" y="4511411"/>
            <a:ext cx="539011" cy="230588"/>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2CB1E9B4-6A8A-5780-248D-269056EEDD41}"/>
              </a:ext>
            </a:extLst>
          </p:cNvPr>
          <p:cNvSpPr/>
          <p:nvPr/>
        </p:nvSpPr>
        <p:spPr>
          <a:xfrm>
            <a:off x="5528330" y="4281216"/>
            <a:ext cx="659958" cy="418851"/>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982C3DB7-62B2-0044-B276-E518172D0891}"/>
              </a:ext>
            </a:extLst>
          </p:cNvPr>
          <p:cNvSpPr txBox="1"/>
          <p:nvPr/>
        </p:nvSpPr>
        <p:spPr>
          <a:xfrm>
            <a:off x="4636096" y="4481474"/>
            <a:ext cx="914400" cy="207749"/>
          </a:xfrm>
          <a:prstGeom prst="rect">
            <a:avLst/>
          </a:prstGeom>
          <a:noFill/>
        </p:spPr>
        <p:txBody>
          <a:bodyPr wrap="square" rtlCol="0">
            <a:spAutoFit/>
          </a:bodyPr>
          <a:lstStyle/>
          <a:p>
            <a:pPr algn="l">
              <a:buClr>
                <a:srgbClr val="53C10C"/>
              </a:buClr>
              <a:buSzPct val="85000"/>
            </a:pPr>
            <a:r>
              <a:rPr lang="en-US" sz="750" dirty="0">
                <a:solidFill>
                  <a:srgbClr val="5A5D5C"/>
                </a:solidFill>
                <a:latin typeface="Arial" panose="020B0604020202020204" pitchFamily="34" charset="0"/>
                <a:cs typeface="Arial" panose="020B0604020202020204" pitchFamily="34" charset="0"/>
              </a:rPr>
              <a:t>10/01</a:t>
            </a:r>
            <a:r>
              <a:rPr lang="en-US" sz="750" b="0" i="0" dirty="0">
                <a:solidFill>
                  <a:srgbClr val="5A5D5C"/>
                </a:solidFill>
                <a:latin typeface="Arial" panose="020B0604020202020204" pitchFamily="34" charset="0"/>
                <a:cs typeface="Arial" panose="020B0604020202020204" pitchFamily="34" charset="0"/>
              </a:rPr>
              <a:t>/2022</a:t>
            </a:r>
          </a:p>
        </p:txBody>
      </p:sp>
      <p:sp>
        <p:nvSpPr>
          <p:cNvPr id="28" name="TextBox 27">
            <a:extLst>
              <a:ext uri="{FF2B5EF4-FFF2-40B4-BE49-F238E27FC236}">
                <a16:creationId xmlns:a16="http://schemas.microsoft.com/office/drawing/2014/main" id="{3913E87B-8A6F-285C-7B9C-D93F59EF1C74}"/>
              </a:ext>
            </a:extLst>
          </p:cNvPr>
          <p:cNvSpPr txBox="1"/>
          <p:nvPr/>
        </p:nvSpPr>
        <p:spPr>
          <a:xfrm>
            <a:off x="5533021" y="4277575"/>
            <a:ext cx="914400"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06/15/2022</a:t>
            </a:r>
          </a:p>
        </p:txBody>
      </p:sp>
      <p:sp>
        <p:nvSpPr>
          <p:cNvPr id="29" name="TextBox 28">
            <a:extLst>
              <a:ext uri="{FF2B5EF4-FFF2-40B4-BE49-F238E27FC236}">
                <a16:creationId xmlns:a16="http://schemas.microsoft.com/office/drawing/2014/main" id="{D634C189-622C-161C-7353-079C6761BFE0}"/>
              </a:ext>
            </a:extLst>
          </p:cNvPr>
          <p:cNvSpPr txBox="1"/>
          <p:nvPr/>
        </p:nvSpPr>
        <p:spPr>
          <a:xfrm>
            <a:off x="5533021" y="4485465"/>
            <a:ext cx="914400"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06/15/2022</a:t>
            </a:r>
          </a:p>
        </p:txBody>
      </p:sp>
      <p:sp>
        <p:nvSpPr>
          <p:cNvPr id="30" name="TextBox 29">
            <a:extLst>
              <a:ext uri="{FF2B5EF4-FFF2-40B4-BE49-F238E27FC236}">
                <a16:creationId xmlns:a16="http://schemas.microsoft.com/office/drawing/2014/main" id="{2A4FE32D-3111-2AE6-AB49-1FB0CECC5F8F}"/>
              </a:ext>
            </a:extLst>
          </p:cNvPr>
          <p:cNvSpPr txBox="1"/>
          <p:nvPr/>
        </p:nvSpPr>
        <p:spPr>
          <a:xfrm>
            <a:off x="6948897" y="4281216"/>
            <a:ext cx="914400"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06/30/2023</a:t>
            </a:r>
          </a:p>
        </p:txBody>
      </p:sp>
      <p:sp>
        <p:nvSpPr>
          <p:cNvPr id="31" name="TextBox 30">
            <a:extLst>
              <a:ext uri="{FF2B5EF4-FFF2-40B4-BE49-F238E27FC236}">
                <a16:creationId xmlns:a16="http://schemas.microsoft.com/office/drawing/2014/main" id="{4D94B8DF-24BC-81F2-F73C-2757E59927A4}"/>
              </a:ext>
            </a:extLst>
          </p:cNvPr>
          <p:cNvSpPr txBox="1"/>
          <p:nvPr/>
        </p:nvSpPr>
        <p:spPr>
          <a:xfrm>
            <a:off x="6946268" y="4480576"/>
            <a:ext cx="914400"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06/30/2023</a:t>
            </a:r>
          </a:p>
        </p:txBody>
      </p:sp>
      <p:sp>
        <p:nvSpPr>
          <p:cNvPr id="33" name="Rectangle 32">
            <a:extLst>
              <a:ext uri="{FF2B5EF4-FFF2-40B4-BE49-F238E27FC236}">
                <a16:creationId xmlns:a16="http://schemas.microsoft.com/office/drawing/2014/main" id="{669304B7-DFF1-9CEE-B9BF-5F00F30318C6}"/>
              </a:ext>
            </a:extLst>
          </p:cNvPr>
          <p:cNvSpPr/>
          <p:nvPr/>
        </p:nvSpPr>
        <p:spPr>
          <a:xfrm>
            <a:off x="9620602" y="4511411"/>
            <a:ext cx="445034" cy="155448"/>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F1B7A6B0-2E62-1C10-383C-2BE4CDA5DB73}"/>
              </a:ext>
            </a:extLst>
          </p:cNvPr>
          <p:cNvSpPr txBox="1"/>
          <p:nvPr/>
        </p:nvSpPr>
        <p:spPr>
          <a:xfrm>
            <a:off x="9039034" y="4485465"/>
            <a:ext cx="1106829" cy="207749"/>
          </a:xfrm>
          <a:prstGeom prst="rect">
            <a:avLst/>
          </a:prstGeom>
          <a:noFill/>
        </p:spPr>
        <p:txBody>
          <a:bodyPr wrap="square" rtlCol="0">
            <a:spAutoFit/>
          </a:bodyPr>
          <a:lstStyle/>
          <a:p>
            <a:pPr algn="l">
              <a:buClr>
                <a:srgbClr val="53C10C"/>
              </a:buClr>
              <a:buSzPct val="85000"/>
            </a:pPr>
            <a:r>
              <a:rPr lang="en-US" sz="750" dirty="0">
                <a:solidFill>
                  <a:srgbClr val="5A5D5C"/>
                </a:solidFill>
                <a:latin typeface="Arial" panose="020B0604020202020204" pitchFamily="34" charset="0"/>
                <a:cs typeface="Arial" panose="020B0604020202020204" pitchFamily="34" charset="0"/>
              </a:rPr>
              <a:t>11/15</a:t>
            </a:r>
            <a:r>
              <a:rPr lang="en-US" sz="750" b="0" i="0" dirty="0">
                <a:solidFill>
                  <a:srgbClr val="5A5D5C"/>
                </a:solidFill>
                <a:latin typeface="Arial" panose="020B0604020202020204" pitchFamily="34" charset="0"/>
                <a:cs typeface="Arial" panose="020B0604020202020204" pitchFamily="34" charset="0"/>
              </a:rPr>
              <a:t>/2022  </a:t>
            </a:r>
            <a:r>
              <a:rPr lang="en-US" sz="750" dirty="0">
                <a:solidFill>
                  <a:srgbClr val="5A5D5C"/>
                </a:solidFill>
                <a:latin typeface="Arial" panose="020B0604020202020204" pitchFamily="34" charset="0"/>
                <a:cs typeface="Arial" panose="020B0604020202020204" pitchFamily="34" charset="0"/>
              </a:rPr>
              <a:t>7</a:t>
            </a:r>
            <a:r>
              <a:rPr lang="en-US" sz="750" b="0" i="0" dirty="0">
                <a:solidFill>
                  <a:srgbClr val="5A5D5C"/>
                </a:solidFill>
                <a:latin typeface="Arial" panose="020B0604020202020204" pitchFamily="34" charset="0"/>
                <a:cs typeface="Arial" panose="020B0604020202020204" pitchFamily="34" charset="0"/>
              </a:rPr>
              <a:t>:05PM</a:t>
            </a:r>
          </a:p>
        </p:txBody>
      </p:sp>
      <p:sp>
        <p:nvSpPr>
          <p:cNvPr id="34" name="TextBox 33">
            <a:extLst>
              <a:ext uri="{FF2B5EF4-FFF2-40B4-BE49-F238E27FC236}">
                <a16:creationId xmlns:a16="http://schemas.microsoft.com/office/drawing/2014/main" id="{F1316FBE-3E59-ABBD-6298-13E96D57BE28}"/>
              </a:ext>
            </a:extLst>
          </p:cNvPr>
          <p:cNvSpPr txBox="1"/>
          <p:nvPr/>
        </p:nvSpPr>
        <p:spPr>
          <a:xfrm>
            <a:off x="8310861" y="4273194"/>
            <a:ext cx="914400"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Unsubmitted</a:t>
            </a:r>
          </a:p>
        </p:txBody>
      </p:sp>
      <p:sp>
        <p:nvSpPr>
          <p:cNvPr id="14" name="TextBox 13">
            <a:extLst>
              <a:ext uri="{FF2B5EF4-FFF2-40B4-BE49-F238E27FC236}">
                <a16:creationId xmlns:a16="http://schemas.microsoft.com/office/drawing/2014/main" id="{E4A210A3-F72C-AE2A-C152-010A3D567669}"/>
              </a:ext>
            </a:extLst>
          </p:cNvPr>
          <p:cNvSpPr txBox="1"/>
          <p:nvPr/>
        </p:nvSpPr>
        <p:spPr>
          <a:xfrm>
            <a:off x="185282" y="4492318"/>
            <a:ext cx="604299"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2023</a:t>
            </a:r>
          </a:p>
        </p:txBody>
      </p:sp>
      <p:sp>
        <p:nvSpPr>
          <p:cNvPr id="20" name="TextBox 19">
            <a:extLst>
              <a:ext uri="{FF2B5EF4-FFF2-40B4-BE49-F238E27FC236}">
                <a16:creationId xmlns:a16="http://schemas.microsoft.com/office/drawing/2014/main" id="{80A219DD-CC93-924F-D6E1-FBEA42659F01}"/>
              </a:ext>
            </a:extLst>
          </p:cNvPr>
          <p:cNvSpPr txBox="1"/>
          <p:nvPr/>
        </p:nvSpPr>
        <p:spPr>
          <a:xfrm>
            <a:off x="679485" y="2870606"/>
            <a:ext cx="230587"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2</a:t>
            </a:r>
          </a:p>
        </p:txBody>
      </p:sp>
      <p:sp>
        <p:nvSpPr>
          <p:cNvPr id="3" name="Rectangle 2">
            <a:extLst>
              <a:ext uri="{FF2B5EF4-FFF2-40B4-BE49-F238E27FC236}">
                <a16:creationId xmlns:a16="http://schemas.microsoft.com/office/drawing/2014/main" id="{23126A29-3866-E517-A0A0-4A2DF546CD7C}"/>
              </a:ext>
            </a:extLst>
          </p:cNvPr>
          <p:cNvSpPr/>
          <p:nvPr/>
        </p:nvSpPr>
        <p:spPr>
          <a:xfrm>
            <a:off x="9081591" y="4486244"/>
            <a:ext cx="984045" cy="23058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0D428F63-58C6-029C-15F3-EDAC6B4FAC06}"/>
              </a:ext>
            </a:extLst>
          </p:cNvPr>
          <p:cNvSpPr/>
          <p:nvPr/>
        </p:nvSpPr>
        <p:spPr>
          <a:xfrm>
            <a:off x="1140903" y="4281216"/>
            <a:ext cx="535858" cy="460783"/>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7C96F6F0-860C-1A55-01D3-BB533867EF20}"/>
              </a:ext>
            </a:extLst>
          </p:cNvPr>
          <p:cNvSpPr txBox="1"/>
          <p:nvPr/>
        </p:nvSpPr>
        <p:spPr>
          <a:xfrm>
            <a:off x="1098520" y="4480576"/>
            <a:ext cx="865103"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Original</a:t>
            </a:r>
          </a:p>
        </p:txBody>
      </p:sp>
      <p:sp>
        <p:nvSpPr>
          <p:cNvPr id="24" name="TextBox 23">
            <a:extLst>
              <a:ext uri="{FF2B5EF4-FFF2-40B4-BE49-F238E27FC236}">
                <a16:creationId xmlns:a16="http://schemas.microsoft.com/office/drawing/2014/main" id="{8D647BEA-BA6F-2900-6130-F634121BB010}"/>
              </a:ext>
            </a:extLst>
          </p:cNvPr>
          <p:cNvSpPr txBox="1"/>
          <p:nvPr/>
        </p:nvSpPr>
        <p:spPr>
          <a:xfrm>
            <a:off x="1105889" y="4273948"/>
            <a:ext cx="865103" cy="207749"/>
          </a:xfrm>
          <a:prstGeom prst="rect">
            <a:avLst/>
          </a:prstGeom>
          <a:noFill/>
        </p:spPr>
        <p:txBody>
          <a:bodyPr wrap="square" rtlCol="0">
            <a:spAutoFit/>
          </a:bodyPr>
          <a:lstStyle/>
          <a:p>
            <a:pPr algn="l">
              <a:buClr>
                <a:srgbClr val="53C10C"/>
              </a:buClr>
              <a:buSzPct val="85000"/>
            </a:pPr>
            <a:r>
              <a:rPr lang="en-US" sz="750" dirty="0">
                <a:solidFill>
                  <a:srgbClr val="5A5D5C"/>
                </a:solidFill>
                <a:latin typeface="Arial" panose="020B0604020202020204" pitchFamily="34" charset="0"/>
                <a:cs typeface="Arial" panose="020B0604020202020204" pitchFamily="34" charset="0"/>
              </a:rPr>
              <a:t>Corrected 1</a:t>
            </a:r>
            <a:endParaRPr lang="en-US" sz="750" b="0" i="0" dirty="0">
              <a:solidFill>
                <a:srgbClr val="5A5D5C"/>
              </a:solidFill>
              <a:latin typeface="Arial" panose="020B0604020202020204" pitchFamily="34" charset="0"/>
              <a:cs typeface="Arial" panose="020B0604020202020204" pitchFamily="34" charset="0"/>
            </a:endParaRPr>
          </a:p>
        </p:txBody>
      </p:sp>
      <p:sp>
        <p:nvSpPr>
          <p:cNvPr id="36" name="Rectangle 35">
            <a:extLst>
              <a:ext uri="{FF2B5EF4-FFF2-40B4-BE49-F238E27FC236}">
                <a16:creationId xmlns:a16="http://schemas.microsoft.com/office/drawing/2014/main" id="{9141014E-3E0C-CB1C-E06C-D413E428E520}"/>
              </a:ext>
            </a:extLst>
          </p:cNvPr>
          <p:cNvSpPr/>
          <p:nvPr/>
        </p:nvSpPr>
        <p:spPr>
          <a:xfrm>
            <a:off x="2217346" y="4281216"/>
            <a:ext cx="1563770" cy="385643"/>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a:extLst>
              <a:ext uri="{FF2B5EF4-FFF2-40B4-BE49-F238E27FC236}">
                <a16:creationId xmlns:a16="http://schemas.microsoft.com/office/drawing/2014/main" id="{B1071FC5-38E5-3C9E-AF72-554BF5AFC147}"/>
              </a:ext>
            </a:extLst>
          </p:cNvPr>
          <p:cNvSpPr txBox="1"/>
          <p:nvPr/>
        </p:nvSpPr>
        <p:spPr>
          <a:xfrm>
            <a:off x="2169142" y="4280298"/>
            <a:ext cx="1380462"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District K3 Reading AFR</a:t>
            </a:r>
          </a:p>
        </p:txBody>
      </p:sp>
      <p:sp>
        <p:nvSpPr>
          <p:cNvPr id="37" name="TextBox 36">
            <a:extLst>
              <a:ext uri="{FF2B5EF4-FFF2-40B4-BE49-F238E27FC236}">
                <a16:creationId xmlns:a16="http://schemas.microsoft.com/office/drawing/2014/main" id="{665A8E83-E688-F102-EA5F-2C6A0BD0CF90}"/>
              </a:ext>
            </a:extLst>
          </p:cNvPr>
          <p:cNvSpPr txBox="1"/>
          <p:nvPr/>
        </p:nvSpPr>
        <p:spPr>
          <a:xfrm>
            <a:off x="2167475" y="4485224"/>
            <a:ext cx="1380462"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District K3 Reading AFR</a:t>
            </a:r>
          </a:p>
        </p:txBody>
      </p:sp>
      <p:sp>
        <p:nvSpPr>
          <p:cNvPr id="27" name="Rectangle 26">
            <a:extLst>
              <a:ext uri="{FF2B5EF4-FFF2-40B4-BE49-F238E27FC236}">
                <a16:creationId xmlns:a16="http://schemas.microsoft.com/office/drawing/2014/main" id="{03AB7605-4E88-DAAF-312C-E5EDBDA3C57B}"/>
              </a:ext>
            </a:extLst>
          </p:cNvPr>
          <p:cNvSpPr/>
          <p:nvPr/>
        </p:nvSpPr>
        <p:spPr>
          <a:xfrm>
            <a:off x="8364773" y="4493713"/>
            <a:ext cx="594034" cy="192895"/>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Box 37">
            <a:extLst>
              <a:ext uri="{FF2B5EF4-FFF2-40B4-BE49-F238E27FC236}">
                <a16:creationId xmlns:a16="http://schemas.microsoft.com/office/drawing/2014/main" id="{46C3BFAA-AA6C-DB55-69BE-82EF85F0EAB6}"/>
              </a:ext>
            </a:extLst>
          </p:cNvPr>
          <p:cNvSpPr txBox="1"/>
          <p:nvPr/>
        </p:nvSpPr>
        <p:spPr>
          <a:xfrm>
            <a:off x="8306927" y="4502795"/>
            <a:ext cx="671632"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Processed</a:t>
            </a:r>
          </a:p>
        </p:txBody>
      </p:sp>
      <p:pic>
        <p:nvPicPr>
          <p:cNvPr id="50" name="Audio 49">
            <a:hlinkClick r:id="" action="ppaction://media"/>
            <a:extLst>
              <a:ext uri="{FF2B5EF4-FFF2-40B4-BE49-F238E27FC236}">
                <a16:creationId xmlns:a16="http://schemas.microsoft.com/office/drawing/2014/main" id="{A8D18688-E664-DC84-6123-34FA64D5F999}"/>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639137201"/>
      </p:ext>
    </p:extLst>
  </p:cSld>
  <p:clrMapOvr>
    <a:masterClrMapping/>
  </p:clrMapOvr>
  <mc:AlternateContent xmlns:mc="http://schemas.openxmlformats.org/markup-compatibility/2006">
    <mc:Choice xmlns:p14="http://schemas.microsoft.com/office/powerpoint/2010/main" Requires="p14">
      <p:transition spd="slow" p14:dur="2000" advTm="40457"/>
    </mc:Choice>
    <mc:Fallback>
      <p:transition spd="slow" advTm="4045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0"/>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2C25AB-21B2-54C7-D4B6-75ED1157F2B3}"/>
              </a:ext>
            </a:extLst>
          </p:cNvPr>
          <p:cNvSpPr>
            <a:spLocks noGrp="1"/>
          </p:cNvSpPr>
          <p:nvPr>
            <p:ph type="title"/>
          </p:nvPr>
        </p:nvSpPr>
        <p:spPr>
          <a:xfrm>
            <a:off x="838200" y="365125"/>
            <a:ext cx="10515600" cy="864961"/>
          </a:xfrm>
        </p:spPr>
        <p:txBody>
          <a:bodyPr/>
          <a:lstStyle/>
          <a:p>
            <a:r>
              <a:rPr lang="en-US" dirty="0"/>
              <a:t>Example 3: Rejected File</a:t>
            </a:r>
          </a:p>
        </p:txBody>
      </p:sp>
      <p:pic>
        <p:nvPicPr>
          <p:cNvPr id="4" name="Content Placeholder 3" descr="A screenshot of a computer">
            <a:extLst>
              <a:ext uri="{FF2B5EF4-FFF2-40B4-BE49-F238E27FC236}">
                <a16:creationId xmlns:a16="http://schemas.microsoft.com/office/drawing/2014/main" id="{BEA6DEE4-2FAB-67C9-E880-628333D7DED6}"/>
              </a:ext>
            </a:extLst>
          </p:cNvPr>
          <p:cNvPicPr>
            <a:picLocks noChangeAspect="1"/>
          </p:cNvPicPr>
          <p:nvPr/>
        </p:nvPicPr>
        <p:blipFill rotWithShape="1">
          <a:blip r:embed="rId5"/>
          <a:srcRect l="882" t="10570" r="23411" b="58769"/>
          <a:stretch/>
        </p:blipFill>
        <p:spPr>
          <a:xfrm>
            <a:off x="184081" y="2101491"/>
            <a:ext cx="11823838" cy="2612023"/>
          </a:xfrm>
          <a:prstGeom prst="rect">
            <a:avLst/>
          </a:prstGeom>
        </p:spPr>
      </p:pic>
      <p:pic>
        <p:nvPicPr>
          <p:cNvPr id="5" name="Picture 2">
            <a:extLst>
              <a:ext uri="{FF2B5EF4-FFF2-40B4-BE49-F238E27FC236}">
                <a16:creationId xmlns:a16="http://schemas.microsoft.com/office/drawing/2014/main" id="{C41A0F50-EA87-18E1-0B03-AE65BCBC91D1}"/>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37657" t="39578" r="29745" b="34219"/>
          <a:stretch/>
        </p:blipFill>
        <p:spPr bwMode="auto">
          <a:xfrm>
            <a:off x="11581249" y="4294663"/>
            <a:ext cx="325027" cy="155448"/>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44F8001A-3502-337A-16E5-9340D496E0DA}"/>
              </a:ext>
            </a:extLst>
          </p:cNvPr>
          <p:cNvSpPr/>
          <p:nvPr/>
        </p:nvSpPr>
        <p:spPr>
          <a:xfrm>
            <a:off x="10392355" y="4270810"/>
            <a:ext cx="532737" cy="192895"/>
          </a:xfrm>
          <a:prstGeom prst="rect">
            <a:avLst/>
          </a:prstGeom>
          <a:solidFill>
            <a:srgbClr val="FBFBFB"/>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DE69E34-16FF-6E0F-1098-A4885A4FB976}"/>
              </a:ext>
            </a:extLst>
          </p:cNvPr>
          <p:cNvSpPr/>
          <p:nvPr/>
        </p:nvSpPr>
        <p:spPr>
          <a:xfrm>
            <a:off x="9081591" y="4290028"/>
            <a:ext cx="976809" cy="192895"/>
          </a:xfrm>
          <a:prstGeom prst="rect">
            <a:avLst/>
          </a:prstGeom>
          <a:solidFill>
            <a:srgbClr val="FBFBFB"/>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02AF79D6-1C63-DBDD-4EBE-FE912442B4CA}"/>
              </a:ext>
            </a:extLst>
          </p:cNvPr>
          <p:cNvSpPr/>
          <p:nvPr/>
        </p:nvSpPr>
        <p:spPr>
          <a:xfrm>
            <a:off x="8364773" y="4290028"/>
            <a:ext cx="477078" cy="192895"/>
          </a:xfrm>
          <a:prstGeom prst="rect">
            <a:avLst/>
          </a:prstGeom>
          <a:solidFill>
            <a:srgbClr val="FBFBFB"/>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DF8ABA5-E874-8D1F-7B03-7775F3269A27}"/>
              </a:ext>
            </a:extLst>
          </p:cNvPr>
          <p:cNvSpPr/>
          <p:nvPr/>
        </p:nvSpPr>
        <p:spPr>
          <a:xfrm>
            <a:off x="234903" y="2520563"/>
            <a:ext cx="2058187" cy="198783"/>
          </a:xfrm>
          <a:prstGeom prst="rect">
            <a:avLst/>
          </a:prstGeom>
          <a:solidFill>
            <a:srgbClr val="D4EDDA"/>
          </a:solidFill>
          <a:ln>
            <a:solidFill>
              <a:srgbClr val="D4EDD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644DC655-3442-B576-3BB8-45848E4C1E4B}"/>
              </a:ext>
            </a:extLst>
          </p:cNvPr>
          <p:cNvSpPr/>
          <p:nvPr/>
        </p:nvSpPr>
        <p:spPr>
          <a:xfrm>
            <a:off x="234903" y="4270810"/>
            <a:ext cx="372510" cy="171350"/>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7E9B3A0C-C5EC-5C19-3F9F-126FA994F887}"/>
              </a:ext>
            </a:extLst>
          </p:cNvPr>
          <p:cNvSpPr txBox="1"/>
          <p:nvPr/>
        </p:nvSpPr>
        <p:spPr>
          <a:xfrm>
            <a:off x="184081" y="4271858"/>
            <a:ext cx="604299"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2023</a:t>
            </a:r>
          </a:p>
        </p:txBody>
      </p:sp>
      <p:sp>
        <p:nvSpPr>
          <p:cNvPr id="13" name="Rectangle 12">
            <a:extLst>
              <a:ext uri="{FF2B5EF4-FFF2-40B4-BE49-F238E27FC236}">
                <a16:creationId xmlns:a16="http://schemas.microsoft.com/office/drawing/2014/main" id="{A72D083C-FFCA-8CE8-31EB-B6E14ABDCD64}"/>
              </a:ext>
            </a:extLst>
          </p:cNvPr>
          <p:cNvSpPr/>
          <p:nvPr/>
        </p:nvSpPr>
        <p:spPr>
          <a:xfrm>
            <a:off x="234903" y="4511411"/>
            <a:ext cx="325027" cy="123644"/>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F166147-233A-493C-D92E-F0F0D73B9069}"/>
              </a:ext>
            </a:extLst>
          </p:cNvPr>
          <p:cNvSpPr/>
          <p:nvPr/>
        </p:nvSpPr>
        <p:spPr>
          <a:xfrm>
            <a:off x="3419061" y="4271858"/>
            <a:ext cx="326003" cy="170302"/>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FFEBD8A-5B76-B045-A65F-FBDE9F64F064}"/>
              </a:ext>
            </a:extLst>
          </p:cNvPr>
          <p:cNvSpPr/>
          <p:nvPr/>
        </p:nvSpPr>
        <p:spPr>
          <a:xfrm>
            <a:off x="3421712" y="4543212"/>
            <a:ext cx="326003" cy="170302"/>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8C301596-5079-937A-673A-1CA7CAC88BF4}"/>
              </a:ext>
            </a:extLst>
          </p:cNvPr>
          <p:cNvSpPr txBox="1"/>
          <p:nvPr/>
        </p:nvSpPr>
        <p:spPr>
          <a:xfrm>
            <a:off x="234903" y="2520563"/>
            <a:ext cx="2142537" cy="276999"/>
          </a:xfrm>
          <a:prstGeom prst="rect">
            <a:avLst/>
          </a:prstGeom>
          <a:noFill/>
        </p:spPr>
        <p:txBody>
          <a:bodyPr wrap="square" rtlCol="0">
            <a:spAutoFit/>
          </a:bodyPr>
          <a:lstStyle/>
          <a:p>
            <a:pPr algn="l">
              <a:buClr>
                <a:srgbClr val="53C10C"/>
              </a:buClr>
              <a:buSzPct val="85000"/>
            </a:pPr>
            <a:r>
              <a:rPr lang="en-US" sz="1200" b="0" i="0" dirty="0">
                <a:solidFill>
                  <a:srgbClr val="5A5D5C"/>
                </a:solidFill>
                <a:latin typeface="Arial" panose="020B0604020202020204" pitchFamily="34" charset="0"/>
                <a:cs typeface="Arial" panose="020B0604020202020204" pitchFamily="34" charset="0"/>
              </a:rPr>
              <a:t>LEA ID- LEA NAME (CTDS)</a:t>
            </a:r>
          </a:p>
        </p:txBody>
      </p:sp>
      <p:sp>
        <p:nvSpPr>
          <p:cNvPr id="18" name="Rectangle 17">
            <a:extLst>
              <a:ext uri="{FF2B5EF4-FFF2-40B4-BE49-F238E27FC236}">
                <a16:creationId xmlns:a16="http://schemas.microsoft.com/office/drawing/2014/main" id="{FB3FFBAB-D0BC-5861-30A2-CAEC9F7D8B6D}"/>
              </a:ext>
            </a:extLst>
          </p:cNvPr>
          <p:cNvSpPr/>
          <p:nvPr/>
        </p:nvSpPr>
        <p:spPr>
          <a:xfrm>
            <a:off x="722933" y="2922906"/>
            <a:ext cx="155448" cy="109728"/>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0F121FA2-D7A5-DD07-1917-1B03AEBABBC7}"/>
              </a:ext>
            </a:extLst>
          </p:cNvPr>
          <p:cNvSpPr/>
          <p:nvPr/>
        </p:nvSpPr>
        <p:spPr>
          <a:xfrm>
            <a:off x="4699221" y="4294663"/>
            <a:ext cx="659958" cy="418851"/>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1F6C8ECD-A152-CB25-32EE-19A93616ACA4}"/>
              </a:ext>
            </a:extLst>
          </p:cNvPr>
          <p:cNvSpPr/>
          <p:nvPr/>
        </p:nvSpPr>
        <p:spPr>
          <a:xfrm>
            <a:off x="6994746" y="4296685"/>
            <a:ext cx="659958" cy="418851"/>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E4C2ADD6-CE7F-6D08-F284-5966D8FD2CCD}"/>
              </a:ext>
            </a:extLst>
          </p:cNvPr>
          <p:cNvSpPr/>
          <p:nvPr/>
        </p:nvSpPr>
        <p:spPr>
          <a:xfrm>
            <a:off x="9081591" y="4511411"/>
            <a:ext cx="539011" cy="230588"/>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2CB1E9B4-6A8A-5780-248D-269056EEDD41}"/>
              </a:ext>
            </a:extLst>
          </p:cNvPr>
          <p:cNvSpPr/>
          <p:nvPr/>
        </p:nvSpPr>
        <p:spPr>
          <a:xfrm>
            <a:off x="5528330" y="4281216"/>
            <a:ext cx="659958" cy="418851"/>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982C3DB7-62B2-0044-B276-E518172D0891}"/>
              </a:ext>
            </a:extLst>
          </p:cNvPr>
          <p:cNvSpPr txBox="1"/>
          <p:nvPr/>
        </p:nvSpPr>
        <p:spPr>
          <a:xfrm>
            <a:off x="4636096" y="4489863"/>
            <a:ext cx="914400"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10/01/2022</a:t>
            </a:r>
          </a:p>
        </p:txBody>
      </p:sp>
      <p:sp>
        <p:nvSpPr>
          <p:cNvPr id="27" name="TextBox 26">
            <a:extLst>
              <a:ext uri="{FF2B5EF4-FFF2-40B4-BE49-F238E27FC236}">
                <a16:creationId xmlns:a16="http://schemas.microsoft.com/office/drawing/2014/main" id="{CC43646B-00D1-779F-02FC-FF330605FF7D}"/>
              </a:ext>
            </a:extLst>
          </p:cNvPr>
          <p:cNvSpPr txBox="1"/>
          <p:nvPr/>
        </p:nvSpPr>
        <p:spPr>
          <a:xfrm>
            <a:off x="4636096" y="4278309"/>
            <a:ext cx="914400"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10/01/2022</a:t>
            </a:r>
          </a:p>
        </p:txBody>
      </p:sp>
      <p:sp>
        <p:nvSpPr>
          <p:cNvPr id="28" name="TextBox 27">
            <a:extLst>
              <a:ext uri="{FF2B5EF4-FFF2-40B4-BE49-F238E27FC236}">
                <a16:creationId xmlns:a16="http://schemas.microsoft.com/office/drawing/2014/main" id="{3913E87B-8A6F-285C-7B9C-D93F59EF1C74}"/>
              </a:ext>
            </a:extLst>
          </p:cNvPr>
          <p:cNvSpPr txBox="1"/>
          <p:nvPr/>
        </p:nvSpPr>
        <p:spPr>
          <a:xfrm>
            <a:off x="5533021" y="4278013"/>
            <a:ext cx="914400"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06/15/2022</a:t>
            </a:r>
          </a:p>
        </p:txBody>
      </p:sp>
      <p:sp>
        <p:nvSpPr>
          <p:cNvPr id="29" name="TextBox 28">
            <a:extLst>
              <a:ext uri="{FF2B5EF4-FFF2-40B4-BE49-F238E27FC236}">
                <a16:creationId xmlns:a16="http://schemas.microsoft.com/office/drawing/2014/main" id="{D634C189-622C-161C-7353-079C6761BFE0}"/>
              </a:ext>
            </a:extLst>
          </p:cNvPr>
          <p:cNvSpPr txBox="1"/>
          <p:nvPr/>
        </p:nvSpPr>
        <p:spPr>
          <a:xfrm>
            <a:off x="5533021" y="4493854"/>
            <a:ext cx="914400"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06/15/2022</a:t>
            </a:r>
          </a:p>
        </p:txBody>
      </p:sp>
      <p:sp>
        <p:nvSpPr>
          <p:cNvPr id="30" name="TextBox 29">
            <a:extLst>
              <a:ext uri="{FF2B5EF4-FFF2-40B4-BE49-F238E27FC236}">
                <a16:creationId xmlns:a16="http://schemas.microsoft.com/office/drawing/2014/main" id="{2A4FE32D-3111-2AE6-AB49-1FB0CECC5F8F}"/>
              </a:ext>
            </a:extLst>
          </p:cNvPr>
          <p:cNvSpPr txBox="1"/>
          <p:nvPr/>
        </p:nvSpPr>
        <p:spPr>
          <a:xfrm>
            <a:off x="6948897" y="4281216"/>
            <a:ext cx="914400"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06/30/2023</a:t>
            </a:r>
          </a:p>
        </p:txBody>
      </p:sp>
      <p:sp>
        <p:nvSpPr>
          <p:cNvPr id="31" name="TextBox 30">
            <a:extLst>
              <a:ext uri="{FF2B5EF4-FFF2-40B4-BE49-F238E27FC236}">
                <a16:creationId xmlns:a16="http://schemas.microsoft.com/office/drawing/2014/main" id="{4D94B8DF-24BC-81F2-F73C-2757E59927A4}"/>
              </a:ext>
            </a:extLst>
          </p:cNvPr>
          <p:cNvSpPr txBox="1"/>
          <p:nvPr/>
        </p:nvSpPr>
        <p:spPr>
          <a:xfrm>
            <a:off x="6946268" y="4496916"/>
            <a:ext cx="914400"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06/30/2023</a:t>
            </a:r>
          </a:p>
        </p:txBody>
      </p:sp>
      <p:sp>
        <p:nvSpPr>
          <p:cNvPr id="33" name="Rectangle 32">
            <a:extLst>
              <a:ext uri="{FF2B5EF4-FFF2-40B4-BE49-F238E27FC236}">
                <a16:creationId xmlns:a16="http://schemas.microsoft.com/office/drawing/2014/main" id="{669304B7-DFF1-9CEE-B9BF-5F00F30318C6}"/>
              </a:ext>
            </a:extLst>
          </p:cNvPr>
          <p:cNvSpPr/>
          <p:nvPr/>
        </p:nvSpPr>
        <p:spPr>
          <a:xfrm>
            <a:off x="9620602" y="4511411"/>
            <a:ext cx="445034" cy="155448"/>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F1B7A6B0-2E62-1C10-383C-2BE4CDA5DB73}"/>
              </a:ext>
            </a:extLst>
          </p:cNvPr>
          <p:cNvSpPr txBox="1"/>
          <p:nvPr/>
        </p:nvSpPr>
        <p:spPr>
          <a:xfrm>
            <a:off x="9039034" y="4501805"/>
            <a:ext cx="1106829"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08/10/2022  4:05PM</a:t>
            </a:r>
          </a:p>
        </p:txBody>
      </p:sp>
      <p:sp>
        <p:nvSpPr>
          <p:cNvPr id="34" name="TextBox 33">
            <a:extLst>
              <a:ext uri="{FF2B5EF4-FFF2-40B4-BE49-F238E27FC236}">
                <a16:creationId xmlns:a16="http://schemas.microsoft.com/office/drawing/2014/main" id="{F1316FBE-3E59-ABBD-6298-13E96D57BE28}"/>
              </a:ext>
            </a:extLst>
          </p:cNvPr>
          <p:cNvSpPr txBox="1"/>
          <p:nvPr/>
        </p:nvSpPr>
        <p:spPr>
          <a:xfrm>
            <a:off x="8310861" y="4274070"/>
            <a:ext cx="914400"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Unsubmitted</a:t>
            </a:r>
          </a:p>
        </p:txBody>
      </p:sp>
      <p:sp>
        <p:nvSpPr>
          <p:cNvPr id="6" name="Rectangle 5">
            <a:extLst>
              <a:ext uri="{FF2B5EF4-FFF2-40B4-BE49-F238E27FC236}">
                <a16:creationId xmlns:a16="http://schemas.microsoft.com/office/drawing/2014/main" id="{C2F28ADC-05F6-FC82-937B-0ADC220A026F}"/>
              </a:ext>
            </a:extLst>
          </p:cNvPr>
          <p:cNvSpPr/>
          <p:nvPr/>
        </p:nvSpPr>
        <p:spPr>
          <a:xfrm>
            <a:off x="8364773" y="4511411"/>
            <a:ext cx="510854" cy="123644"/>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F8921F9B-7E4A-ABC0-0133-AC2F181B48EC}"/>
              </a:ext>
            </a:extLst>
          </p:cNvPr>
          <p:cNvSpPr txBox="1"/>
          <p:nvPr/>
        </p:nvSpPr>
        <p:spPr>
          <a:xfrm>
            <a:off x="8310861" y="4490874"/>
            <a:ext cx="914400"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Rejected</a:t>
            </a:r>
          </a:p>
        </p:txBody>
      </p:sp>
      <p:sp>
        <p:nvSpPr>
          <p:cNvPr id="19" name="Rectangle 18">
            <a:extLst>
              <a:ext uri="{FF2B5EF4-FFF2-40B4-BE49-F238E27FC236}">
                <a16:creationId xmlns:a16="http://schemas.microsoft.com/office/drawing/2014/main" id="{9D58088A-DA1C-85E7-20AA-FDE041627F62}"/>
              </a:ext>
            </a:extLst>
          </p:cNvPr>
          <p:cNvSpPr/>
          <p:nvPr/>
        </p:nvSpPr>
        <p:spPr>
          <a:xfrm>
            <a:off x="1152939" y="4294818"/>
            <a:ext cx="441899" cy="189190"/>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xtBox 35">
            <a:extLst>
              <a:ext uri="{FF2B5EF4-FFF2-40B4-BE49-F238E27FC236}">
                <a16:creationId xmlns:a16="http://schemas.microsoft.com/office/drawing/2014/main" id="{A0C7573C-0F98-67C5-3A43-5ADBB0F8FAB8}"/>
              </a:ext>
            </a:extLst>
          </p:cNvPr>
          <p:cNvSpPr txBox="1"/>
          <p:nvPr/>
        </p:nvSpPr>
        <p:spPr>
          <a:xfrm>
            <a:off x="1090054" y="4277136"/>
            <a:ext cx="628153"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Original</a:t>
            </a:r>
          </a:p>
        </p:txBody>
      </p:sp>
      <p:sp>
        <p:nvSpPr>
          <p:cNvPr id="37" name="Rectangle 36">
            <a:extLst>
              <a:ext uri="{FF2B5EF4-FFF2-40B4-BE49-F238E27FC236}">
                <a16:creationId xmlns:a16="http://schemas.microsoft.com/office/drawing/2014/main" id="{0641BE2A-7189-48E6-6F84-096803003477}"/>
              </a:ext>
            </a:extLst>
          </p:cNvPr>
          <p:cNvSpPr/>
          <p:nvPr/>
        </p:nvSpPr>
        <p:spPr>
          <a:xfrm>
            <a:off x="1152939" y="4504088"/>
            <a:ext cx="525023" cy="162771"/>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Box 37">
            <a:extLst>
              <a:ext uri="{FF2B5EF4-FFF2-40B4-BE49-F238E27FC236}">
                <a16:creationId xmlns:a16="http://schemas.microsoft.com/office/drawing/2014/main" id="{F381A6E5-CF4B-4493-7D9C-740771FEBA2A}"/>
              </a:ext>
            </a:extLst>
          </p:cNvPr>
          <p:cNvSpPr txBox="1"/>
          <p:nvPr/>
        </p:nvSpPr>
        <p:spPr>
          <a:xfrm>
            <a:off x="1083959" y="4494009"/>
            <a:ext cx="628153" cy="207749"/>
          </a:xfrm>
          <a:prstGeom prst="rect">
            <a:avLst/>
          </a:prstGeom>
          <a:noFill/>
        </p:spPr>
        <p:txBody>
          <a:bodyPr wrap="square" rtlCol="0">
            <a:spAutoFit/>
          </a:bodyPr>
          <a:lstStyle/>
          <a:p>
            <a:pPr algn="l">
              <a:buClr>
                <a:srgbClr val="53C10C"/>
              </a:buClr>
              <a:buSzPct val="85000"/>
            </a:pPr>
            <a:r>
              <a:rPr lang="en-US" sz="750" dirty="0">
                <a:solidFill>
                  <a:srgbClr val="5A5D5C"/>
                </a:solidFill>
                <a:latin typeface="Arial" panose="020B0604020202020204" pitchFamily="34" charset="0"/>
                <a:cs typeface="Arial" panose="020B0604020202020204" pitchFamily="34" charset="0"/>
              </a:rPr>
              <a:t>Original</a:t>
            </a:r>
            <a:endParaRPr lang="en-US" sz="750" b="0" i="0" dirty="0">
              <a:solidFill>
                <a:srgbClr val="5A5D5C"/>
              </a:solidFill>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E4A210A3-F72C-AE2A-C152-010A3D567669}"/>
              </a:ext>
            </a:extLst>
          </p:cNvPr>
          <p:cNvSpPr txBox="1"/>
          <p:nvPr/>
        </p:nvSpPr>
        <p:spPr>
          <a:xfrm>
            <a:off x="185282" y="4492318"/>
            <a:ext cx="604299"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2023</a:t>
            </a:r>
          </a:p>
        </p:txBody>
      </p:sp>
      <p:sp>
        <p:nvSpPr>
          <p:cNvPr id="20" name="TextBox 19">
            <a:extLst>
              <a:ext uri="{FF2B5EF4-FFF2-40B4-BE49-F238E27FC236}">
                <a16:creationId xmlns:a16="http://schemas.microsoft.com/office/drawing/2014/main" id="{80A219DD-CC93-924F-D6E1-FBEA42659F01}"/>
              </a:ext>
            </a:extLst>
          </p:cNvPr>
          <p:cNvSpPr txBox="1"/>
          <p:nvPr/>
        </p:nvSpPr>
        <p:spPr>
          <a:xfrm>
            <a:off x="682230" y="2873895"/>
            <a:ext cx="230587"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2</a:t>
            </a:r>
          </a:p>
        </p:txBody>
      </p:sp>
      <p:pic>
        <p:nvPicPr>
          <p:cNvPr id="35" name="Picture 34">
            <a:extLst>
              <a:ext uri="{FF2B5EF4-FFF2-40B4-BE49-F238E27FC236}">
                <a16:creationId xmlns:a16="http://schemas.microsoft.com/office/drawing/2014/main" id="{9BECDC83-F916-9A0C-52FF-6F81DC34E7E6}"/>
              </a:ext>
            </a:extLst>
          </p:cNvPr>
          <p:cNvPicPr>
            <a:picLocks noChangeAspect="1"/>
          </p:cNvPicPr>
          <p:nvPr/>
        </p:nvPicPr>
        <p:blipFill>
          <a:blip r:embed="rId7"/>
          <a:stretch>
            <a:fillRect/>
          </a:stretch>
        </p:blipFill>
        <p:spPr>
          <a:xfrm>
            <a:off x="11039061" y="4501208"/>
            <a:ext cx="415055" cy="167923"/>
          </a:xfrm>
          <a:prstGeom prst="rect">
            <a:avLst/>
          </a:prstGeom>
        </p:spPr>
      </p:pic>
      <p:sp>
        <p:nvSpPr>
          <p:cNvPr id="24" name="Rectangle 23">
            <a:extLst>
              <a:ext uri="{FF2B5EF4-FFF2-40B4-BE49-F238E27FC236}">
                <a16:creationId xmlns:a16="http://schemas.microsoft.com/office/drawing/2014/main" id="{2AF3A73C-63B0-0691-48C9-6DA3E4037CA5}"/>
              </a:ext>
            </a:extLst>
          </p:cNvPr>
          <p:cNvSpPr/>
          <p:nvPr/>
        </p:nvSpPr>
        <p:spPr>
          <a:xfrm>
            <a:off x="2223083" y="4290028"/>
            <a:ext cx="1234647" cy="451971"/>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Box 38">
            <a:extLst>
              <a:ext uri="{FF2B5EF4-FFF2-40B4-BE49-F238E27FC236}">
                <a16:creationId xmlns:a16="http://schemas.microsoft.com/office/drawing/2014/main" id="{0672A896-AD4E-C10F-D5CB-1EB60B4A6AE8}"/>
              </a:ext>
            </a:extLst>
          </p:cNvPr>
          <p:cNvSpPr txBox="1"/>
          <p:nvPr/>
        </p:nvSpPr>
        <p:spPr>
          <a:xfrm>
            <a:off x="2167475" y="4502002"/>
            <a:ext cx="1380462"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District K3 Reading AFR</a:t>
            </a:r>
          </a:p>
        </p:txBody>
      </p:sp>
      <p:sp>
        <p:nvSpPr>
          <p:cNvPr id="40" name="TextBox 39">
            <a:extLst>
              <a:ext uri="{FF2B5EF4-FFF2-40B4-BE49-F238E27FC236}">
                <a16:creationId xmlns:a16="http://schemas.microsoft.com/office/drawing/2014/main" id="{D4C8E633-706C-6208-34A7-3D1B6F423F23}"/>
              </a:ext>
            </a:extLst>
          </p:cNvPr>
          <p:cNvSpPr txBox="1"/>
          <p:nvPr/>
        </p:nvSpPr>
        <p:spPr>
          <a:xfrm>
            <a:off x="2168693" y="4276548"/>
            <a:ext cx="1380462"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District K3 Reading AFR</a:t>
            </a:r>
          </a:p>
        </p:txBody>
      </p:sp>
      <p:pic>
        <p:nvPicPr>
          <p:cNvPr id="65" name="Audio 64">
            <a:hlinkClick r:id="" action="ppaction://media"/>
            <a:extLst>
              <a:ext uri="{FF2B5EF4-FFF2-40B4-BE49-F238E27FC236}">
                <a16:creationId xmlns:a16="http://schemas.microsoft.com/office/drawing/2014/main" id="{3B067326-AE22-E4CB-EC82-B6A147CD84D7}"/>
              </a:ext>
            </a:extLst>
          </p:cNvPr>
          <p:cNvPicPr>
            <a:picLocks noChangeAspect="1"/>
          </p:cNvPicPr>
          <p:nvPr>
            <a:audioFile r:link="rId2"/>
            <p:extLst>
              <p:ext uri="{DAA4B4D4-6D71-4841-9C94-3DE7FCFB9230}">
                <p14:media xmlns:p14="http://schemas.microsoft.com/office/powerpoint/2010/main" r:embed="rId1"/>
              </p:ext>
            </p:extLst>
          </p:nvPr>
        </p:nvPicPr>
        <p:blipFill>
          <a:blip r:embed="rId8"/>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805139749"/>
      </p:ext>
    </p:extLst>
  </p:cSld>
  <p:clrMapOvr>
    <a:masterClrMapping/>
  </p:clrMapOvr>
  <mc:AlternateContent xmlns:mc="http://schemas.openxmlformats.org/markup-compatibility/2006">
    <mc:Choice xmlns:p14="http://schemas.microsoft.com/office/powerpoint/2010/main" Requires="p14">
      <p:transition spd="slow" p14:dur="2000" advTm="58496"/>
    </mc:Choice>
    <mc:Fallback>
      <p:transition spd="slow" advTm="5849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5"/>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2C25AB-21B2-54C7-D4B6-75ED1157F2B3}"/>
              </a:ext>
            </a:extLst>
          </p:cNvPr>
          <p:cNvSpPr>
            <a:spLocks noGrp="1"/>
          </p:cNvSpPr>
          <p:nvPr>
            <p:ph type="title"/>
          </p:nvPr>
        </p:nvSpPr>
        <p:spPr>
          <a:xfrm>
            <a:off x="838200" y="365125"/>
            <a:ext cx="10611678" cy="864961"/>
          </a:xfrm>
        </p:spPr>
        <p:txBody>
          <a:bodyPr/>
          <a:lstStyle/>
          <a:p>
            <a:r>
              <a:rPr lang="en-US" dirty="0"/>
              <a:t>Example 4: Reuploading Before Due Date</a:t>
            </a:r>
          </a:p>
        </p:txBody>
      </p:sp>
      <p:pic>
        <p:nvPicPr>
          <p:cNvPr id="4" name="Content Placeholder 3" descr="A screenshot of a computer">
            <a:extLst>
              <a:ext uri="{FF2B5EF4-FFF2-40B4-BE49-F238E27FC236}">
                <a16:creationId xmlns:a16="http://schemas.microsoft.com/office/drawing/2014/main" id="{BEA6DEE4-2FAB-67C9-E880-628333D7DED6}"/>
              </a:ext>
            </a:extLst>
          </p:cNvPr>
          <p:cNvPicPr>
            <a:picLocks noChangeAspect="1"/>
          </p:cNvPicPr>
          <p:nvPr/>
        </p:nvPicPr>
        <p:blipFill rotWithShape="1">
          <a:blip r:embed="rId5"/>
          <a:srcRect l="882" t="10570" r="23411" b="58769"/>
          <a:stretch/>
        </p:blipFill>
        <p:spPr>
          <a:xfrm>
            <a:off x="184081" y="2101491"/>
            <a:ext cx="11823838" cy="2612023"/>
          </a:xfrm>
          <a:prstGeom prst="rect">
            <a:avLst/>
          </a:prstGeom>
        </p:spPr>
      </p:pic>
      <p:pic>
        <p:nvPicPr>
          <p:cNvPr id="5" name="Picture 2">
            <a:extLst>
              <a:ext uri="{FF2B5EF4-FFF2-40B4-BE49-F238E27FC236}">
                <a16:creationId xmlns:a16="http://schemas.microsoft.com/office/drawing/2014/main" id="{C41A0F50-EA87-18E1-0B03-AE65BCBC91D1}"/>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37657" t="39578" r="29745" b="34219"/>
          <a:stretch/>
        </p:blipFill>
        <p:spPr bwMode="auto">
          <a:xfrm>
            <a:off x="11581249" y="4294663"/>
            <a:ext cx="325027" cy="15544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a:extLst>
              <a:ext uri="{FF2B5EF4-FFF2-40B4-BE49-F238E27FC236}">
                <a16:creationId xmlns:a16="http://schemas.microsoft.com/office/drawing/2014/main" id="{7B61F16F-C582-DD52-5249-3986B143EA3C}"/>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37657" t="39578" r="29745" b="34219"/>
          <a:stretch/>
        </p:blipFill>
        <p:spPr bwMode="auto">
          <a:xfrm>
            <a:off x="11581249" y="4494633"/>
            <a:ext cx="325027" cy="155448"/>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44F8001A-3502-337A-16E5-9340D496E0DA}"/>
              </a:ext>
            </a:extLst>
          </p:cNvPr>
          <p:cNvSpPr/>
          <p:nvPr/>
        </p:nvSpPr>
        <p:spPr>
          <a:xfrm>
            <a:off x="10392355" y="4270810"/>
            <a:ext cx="532737" cy="192895"/>
          </a:xfrm>
          <a:prstGeom prst="rect">
            <a:avLst/>
          </a:prstGeom>
          <a:solidFill>
            <a:srgbClr val="FBFBFB"/>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DE69E34-16FF-6E0F-1098-A4885A4FB976}"/>
              </a:ext>
            </a:extLst>
          </p:cNvPr>
          <p:cNvSpPr/>
          <p:nvPr/>
        </p:nvSpPr>
        <p:spPr>
          <a:xfrm>
            <a:off x="9081591" y="4290028"/>
            <a:ext cx="976809" cy="192895"/>
          </a:xfrm>
          <a:prstGeom prst="rect">
            <a:avLst/>
          </a:prstGeom>
          <a:solidFill>
            <a:srgbClr val="FBFBFB"/>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02AF79D6-1C63-DBDD-4EBE-FE912442B4CA}"/>
              </a:ext>
            </a:extLst>
          </p:cNvPr>
          <p:cNvSpPr/>
          <p:nvPr/>
        </p:nvSpPr>
        <p:spPr>
          <a:xfrm>
            <a:off x="8364773" y="4290028"/>
            <a:ext cx="477078" cy="192895"/>
          </a:xfrm>
          <a:prstGeom prst="rect">
            <a:avLst/>
          </a:prstGeom>
          <a:solidFill>
            <a:srgbClr val="FBFBFB"/>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DF8ABA5-E874-8D1F-7B03-7775F3269A27}"/>
              </a:ext>
            </a:extLst>
          </p:cNvPr>
          <p:cNvSpPr/>
          <p:nvPr/>
        </p:nvSpPr>
        <p:spPr>
          <a:xfrm>
            <a:off x="234903" y="2520563"/>
            <a:ext cx="2058187" cy="198783"/>
          </a:xfrm>
          <a:prstGeom prst="rect">
            <a:avLst/>
          </a:prstGeom>
          <a:solidFill>
            <a:srgbClr val="D4EDDA"/>
          </a:solidFill>
          <a:ln>
            <a:solidFill>
              <a:srgbClr val="D4EDD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644DC655-3442-B576-3BB8-45848E4C1E4B}"/>
              </a:ext>
            </a:extLst>
          </p:cNvPr>
          <p:cNvSpPr/>
          <p:nvPr/>
        </p:nvSpPr>
        <p:spPr>
          <a:xfrm>
            <a:off x="234903" y="4270810"/>
            <a:ext cx="372510" cy="171350"/>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7E9B3A0C-C5EC-5C19-3F9F-126FA994F887}"/>
              </a:ext>
            </a:extLst>
          </p:cNvPr>
          <p:cNvSpPr txBox="1"/>
          <p:nvPr/>
        </p:nvSpPr>
        <p:spPr>
          <a:xfrm>
            <a:off x="184081" y="4271858"/>
            <a:ext cx="604299"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2023</a:t>
            </a:r>
          </a:p>
        </p:txBody>
      </p:sp>
      <p:sp>
        <p:nvSpPr>
          <p:cNvPr id="13" name="Rectangle 12">
            <a:extLst>
              <a:ext uri="{FF2B5EF4-FFF2-40B4-BE49-F238E27FC236}">
                <a16:creationId xmlns:a16="http://schemas.microsoft.com/office/drawing/2014/main" id="{A72D083C-FFCA-8CE8-31EB-B6E14ABDCD64}"/>
              </a:ext>
            </a:extLst>
          </p:cNvPr>
          <p:cNvSpPr/>
          <p:nvPr/>
        </p:nvSpPr>
        <p:spPr>
          <a:xfrm>
            <a:off x="234903" y="4493713"/>
            <a:ext cx="325027" cy="141342"/>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F166147-233A-493C-D92E-F0F0D73B9069}"/>
              </a:ext>
            </a:extLst>
          </p:cNvPr>
          <p:cNvSpPr/>
          <p:nvPr/>
        </p:nvSpPr>
        <p:spPr>
          <a:xfrm>
            <a:off x="3419061" y="4271858"/>
            <a:ext cx="326003" cy="170302"/>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FFEBD8A-5B76-B045-A65F-FBDE9F64F064}"/>
              </a:ext>
            </a:extLst>
          </p:cNvPr>
          <p:cNvSpPr/>
          <p:nvPr/>
        </p:nvSpPr>
        <p:spPr>
          <a:xfrm>
            <a:off x="3421712" y="4543212"/>
            <a:ext cx="326003" cy="170302"/>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8C301596-5079-937A-673A-1CA7CAC88BF4}"/>
              </a:ext>
            </a:extLst>
          </p:cNvPr>
          <p:cNvSpPr txBox="1"/>
          <p:nvPr/>
        </p:nvSpPr>
        <p:spPr>
          <a:xfrm>
            <a:off x="234903" y="2520563"/>
            <a:ext cx="2142537" cy="276999"/>
          </a:xfrm>
          <a:prstGeom prst="rect">
            <a:avLst/>
          </a:prstGeom>
          <a:noFill/>
        </p:spPr>
        <p:txBody>
          <a:bodyPr wrap="square" rtlCol="0">
            <a:spAutoFit/>
          </a:bodyPr>
          <a:lstStyle/>
          <a:p>
            <a:pPr algn="l">
              <a:buClr>
                <a:srgbClr val="53C10C"/>
              </a:buClr>
              <a:buSzPct val="85000"/>
            </a:pPr>
            <a:r>
              <a:rPr lang="en-US" sz="1200" b="0" i="0" dirty="0">
                <a:solidFill>
                  <a:srgbClr val="5A5D5C"/>
                </a:solidFill>
                <a:latin typeface="Arial" panose="020B0604020202020204" pitchFamily="34" charset="0"/>
                <a:cs typeface="Arial" panose="020B0604020202020204" pitchFamily="34" charset="0"/>
              </a:rPr>
              <a:t>LEA ID- LEA NAME (CTDS)</a:t>
            </a:r>
          </a:p>
        </p:txBody>
      </p:sp>
      <p:sp>
        <p:nvSpPr>
          <p:cNvPr id="18" name="Rectangle 17">
            <a:extLst>
              <a:ext uri="{FF2B5EF4-FFF2-40B4-BE49-F238E27FC236}">
                <a16:creationId xmlns:a16="http://schemas.microsoft.com/office/drawing/2014/main" id="{FB3FFBAB-D0BC-5861-30A2-CAEC9F7D8B6D}"/>
              </a:ext>
            </a:extLst>
          </p:cNvPr>
          <p:cNvSpPr/>
          <p:nvPr/>
        </p:nvSpPr>
        <p:spPr>
          <a:xfrm>
            <a:off x="722498" y="2940324"/>
            <a:ext cx="155448" cy="109728"/>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80A219DD-CC93-924F-D6E1-FBEA42659F01}"/>
              </a:ext>
            </a:extLst>
          </p:cNvPr>
          <p:cNvSpPr txBox="1"/>
          <p:nvPr/>
        </p:nvSpPr>
        <p:spPr>
          <a:xfrm>
            <a:off x="684928" y="2873019"/>
            <a:ext cx="230587"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2</a:t>
            </a:r>
          </a:p>
        </p:txBody>
      </p:sp>
      <p:sp>
        <p:nvSpPr>
          <p:cNvPr id="21" name="Rectangle 20">
            <a:extLst>
              <a:ext uri="{FF2B5EF4-FFF2-40B4-BE49-F238E27FC236}">
                <a16:creationId xmlns:a16="http://schemas.microsoft.com/office/drawing/2014/main" id="{0F121FA2-D7A5-DD07-1917-1B03AEBABBC7}"/>
              </a:ext>
            </a:extLst>
          </p:cNvPr>
          <p:cNvSpPr/>
          <p:nvPr/>
        </p:nvSpPr>
        <p:spPr>
          <a:xfrm>
            <a:off x="4699221" y="4294663"/>
            <a:ext cx="659958" cy="418851"/>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1F6C8ECD-A152-CB25-32EE-19A93616ACA4}"/>
              </a:ext>
            </a:extLst>
          </p:cNvPr>
          <p:cNvSpPr/>
          <p:nvPr/>
        </p:nvSpPr>
        <p:spPr>
          <a:xfrm>
            <a:off x="6994746" y="4296685"/>
            <a:ext cx="659958" cy="418851"/>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E4C2ADD6-CE7F-6D08-F284-5966D8FD2CCD}"/>
              </a:ext>
            </a:extLst>
          </p:cNvPr>
          <p:cNvSpPr/>
          <p:nvPr/>
        </p:nvSpPr>
        <p:spPr>
          <a:xfrm>
            <a:off x="9081591" y="4511411"/>
            <a:ext cx="539011" cy="230588"/>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2CB1E9B4-6A8A-5780-248D-269056EEDD41}"/>
              </a:ext>
            </a:extLst>
          </p:cNvPr>
          <p:cNvSpPr/>
          <p:nvPr/>
        </p:nvSpPr>
        <p:spPr>
          <a:xfrm>
            <a:off x="5528330" y="4281216"/>
            <a:ext cx="659958" cy="418851"/>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982C3DB7-62B2-0044-B276-E518172D0891}"/>
              </a:ext>
            </a:extLst>
          </p:cNvPr>
          <p:cNvSpPr txBox="1"/>
          <p:nvPr/>
        </p:nvSpPr>
        <p:spPr>
          <a:xfrm>
            <a:off x="4636096" y="4473085"/>
            <a:ext cx="914400" cy="207749"/>
          </a:xfrm>
          <a:prstGeom prst="rect">
            <a:avLst/>
          </a:prstGeom>
          <a:noFill/>
        </p:spPr>
        <p:txBody>
          <a:bodyPr wrap="square" rtlCol="0">
            <a:spAutoFit/>
          </a:bodyPr>
          <a:lstStyle/>
          <a:p>
            <a:pPr algn="l">
              <a:buClr>
                <a:srgbClr val="53C10C"/>
              </a:buClr>
              <a:buSzPct val="85000"/>
            </a:pPr>
            <a:r>
              <a:rPr lang="en-US" sz="750" dirty="0">
                <a:solidFill>
                  <a:srgbClr val="5A5D5C"/>
                </a:solidFill>
                <a:latin typeface="Arial" panose="020B0604020202020204" pitchFamily="34" charset="0"/>
                <a:cs typeface="Arial" panose="020B0604020202020204" pitchFamily="34" charset="0"/>
              </a:rPr>
              <a:t>10/01</a:t>
            </a:r>
            <a:r>
              <a:rPr lang="en-US" sz="750" b="0" i="0" dirty="0">
                <a:solidFill>
                  <a:srgbClr val="5A5D5C"/>
                </a:solidFill>
                <a:latin typeface="Arial" panose="020B0604020202020204" pitchFamily="34" charset="0"/>
                <a:cs typeface="Arial" panose="020B0604020202020204" pitchFamily="34" charset="0"/>
              </a:rPr>
              <a:t>/2022</a:t>
            </a:r>
          </a:p>
        </p:txBody>
      </p:sp>
      <p:sp>
        <p:nvSpPr>
          <p:cNvPr id="28" name="TextBox 27">
            <a:extLst>
              <a:ext uri="{FF2B5EF4-FFF2-40B4-BE49-F238E27FC236}">
                <a16:creationId xmlns:a16="http://schemas.microsoft.com/office/drawing/2014/main" id="{3913E87B-8A6F-285C-7B9C-D93F59EF1C74}"/>
              </a:ext>
            </a:extLst>
          </p:cNvPr>
          <p:cNvSpPr txBox="1"/>
          <p:nvPr/>
        </p:nvSpPr>
        <p:spPr>
          <a:xfrm>
            <a:off x="5533021" y="4269186"/>
            <a:ext cx="914400"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06/15/2022</a:t>
            </a:r>
          </a:p>
        </p:txBody>
      </p:sp>
      <p:sp>
        <p:nvSpPr>
          <p:cNvPr id="29" name="TextBox 28">
            <a:extLst>
              <a:ext uri="{FF2B5EF4-FFF2-40B4-BE49-F238E27FC236}">
                <a16:creationId xmlns:a16="http://schemas.microsoft.com/office/drawing/2014/main" id="{D634C189-622C-161C-7353-079C6761BFE0}"/>
              </a:ext>
            </a:extLst>
          </p:cNvPr>
          <p:cNvSpPr txBox="1"/>
          <p:nvPr/>
        </p:nvSpPr>
        <p:spPr>
          <a:xfrm>
            <a:off x="5533021" y="4468687"/>
            <a:ext cx="914400"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06/15/2022</a:t>
            </a:r>
          </a:p>
        </p:txBody>
      </p:sp>
      <p:sp>
        <p:nvSpPr>
          <p:cNvPr id="30" name="TextBox 29">
            <a:extLst>
              <a:ext uri="{FF2B5EF4-FFF2-40B4-BE49-F238E27FC236}">
                <a16:creationId xmlns:a16="http://schemas.microsoft.com/office/drawing/2014/main" id="{2A4FE32D-3111-2AE6-AB49-1FB0CECC5F8F}"/>
              </a:ext>
            </a:extLst>
          </p:cNvPr>
          <p:cNvSpPr txBox="1"/>
          <p:nvPr/>
        </p:nvSpPr>
        <p:spPr>
          <a:xfrm>
            <a:off x="6948897" y="4264438"/>
            <a:ext cx="914400"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06/30/2023</a:t>
            </a:r>
          </a:p>
        </p:txBody>
      </p:sp>
      <p:sp>
        <p:nvSpPr>
          <p:cNvPr id="31" name="TextBox 30">
            <a:extLst>
              <a:ext uri="{FF2B5EF4-FFF2-40B4-BE49-F238E27FC236}">
                <a16:creationId xmlns:a16="http://schemas.microsoft.com/office/drawing/2014/main" id="{4D94B8DF-24BC-81F2-F73C-2757E59927A4}"/>
              </a:ext>
            </a:extLst>
          </p:cNvPr>
          <p:cNvSpPr txBox="1"/>
          <p:nvPr/>
        </p:nvSpPr>
        <p:spPr>
          <a:xfrm>
            <a:off x="6946268" y="4463798"/>
            <a:ext cx="914400"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06/30/2023</a:t>
            </a:r>
          </a:p>
        </p:txBody>
      </p:sp>
      <p:sp>
        <p:nvSpPr>
          <p:cNvPr id="33" name="Rectangle 32">
            <a:extLst>
              <a:ext uri="{FF2B5EF4-FFF2-40B4-BE49-F238E27FC236}">
                <a16:creationId xmlns:a16="http://schemas.microsoft.com/office/drawing/2014/main" id="{669304B7-DFF1-9CEE-B9BF-5F00F30318C6}"/>
              </a:ext>
            </a:extLst>
          </p:cNvPr>
          <p:cNvSpPr/>
          <p:nvPr/>
        </p:nvSpPr>
        <p:spPr>
          <a:xfrm>
            <a:off x="9620602" y="4511411"/>
            <a:ext cx="445034" cy="155448"/>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F1B7A6B0-2E62-1C10-383C-2BE4CDA5DB73}"/>
              </a:ext>
            </a:extLst>
          </p:cNvPr>
          <p:cNvSpPr txBox="1"/>
          <p:nvPr/>
        </p:nvSpPr>
        <p:spPr>
          <a:xfrm>
            <a:off x="9039034" y="4493854"/>
            <a:ext cx="1106829"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07/04/2023  </a:t>
            </a:r>
            <a:r>
              <a:rPr lang="en-US" sz="750" dirty="0">
                <a:solidFill>
                  <a:srgbClr val="5A5D5C"/>
                </a:solidFill>
                <a:latin typeface="Arial" panose="020B0604020202020204" pitchFamily="34" charset="0"/>
                <a:cs typeface="Arial" panose="020B0604020202020204" pitchFamily="34" charset="0"/>
              </a:rPr>
              <a:t>10</a:t>
            </a:r>
            <a:r>
              <a:rPr lang="en-US" sz="750" b="0" i="0" dirty="0">
                <a:solidFill>
                  <a:srgbClr val="5A5D5C"/>
                </a:solidFill>
                <a:latin typeface="Arial" panose="020B0604020202020204" pitchFamily="34" charset="0"/>
                <a:cs typeface="Arial" panose="020B0604020202020204" pitchFamily="34" charset="0"/>
              </a:rPr>
              <a:t>:17PM</a:t>
            </a:r>
          </a:p>
        </p:txBody>
      </p:sp>
      <p:sp>
        <p:nvSpPr>
          <p:cNvPr id="34" name="TextBox 33">
            <a:extLst>
              <a:ext uri="{FF2B5EF4-FFF2-40B4-BE49-F238E27FC236}">
                <a16:creationId xmlns:a16="http://schemas.microsoft.com/office/drawing/2014/main" id="{F1316FBE-3E59-ABBD-6298-13E96D57BE28}"/>
              </a:ext>
            </a:extLst>
          </p:cNvPr>
          <p:cNvSpPr txBox="1"/>
          <p:nvPr/>
        </p:nvSpPr>
        <p:spPr>
          <a:xfrm>
            <a:off x="8310861" y="4263295"/>
            <a:ext cx="914400"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Unsubmitted</a:t>
            </a:r>
          </a:p>
        </p:txBody>
      </p:sp>
      <p:pic>
        <p:nvPicPr>
          <p:cNvPr id="19" name="Picture 18" descr="Graphical user interface, text, application, email&#10;&#10;Description automatically generated">
            <a:extLst>
              <a:ext uri="{FF2B5EF4-FFF2-40B4-BE49-F238E27FC236}">
                <a16:creationId xmlns:a16="http://schemas.microsoft.com/office/drawing/2014/main" id="{6C4E41F3-D0B2-8B54-36DD-F84718CC580B}"/>
              </a:ext>
            </a:extLst>
          </p:cNvPr>
          <p:cNvPicPr>
            <a:picLocks noChangeAspect="1"/>
          </p:cNvPicPr>
          <p:nvPr/>
        </p:nvPicPr>
        <p:blipFill rotWithShape="1">
          <a:blip r:embed="rId7"/>
          <a:srcRect l="1180" t="63878" r="1493" b="33527"/>
          <a:stretch/>
        </p:blipFill>
        <p:spPr>
          <a:xfrm>
            <a:off x="139757" y="4659858"/>
            <a:ext cx="11868912" cy="197428"/>
          </a:xfrm>
          <a:prstGeom prst="rect">
            <a:avLst/>
          </a:prstGeom>
        </p:spPr>
      </p:pic>
      <p:sp>
        <p:nvSpPr>
          <p:cNvPr id="14" name="TextBox 13">
            <a:extLst>
              <a:ext uri="{FF2B5EF4-FFF2-40B4-BE49-F238E27FC236}">
                <a16:creationId xmlns:a16="http://schemas.microsoft.com/office/drawing/2014/main" id="{E4A210A3-F72C-AE2A-C152-010A3D567669}"/>
              </a:ext>
            </a:extLst>
          </p:cNvPr>
          <p:cNvSpPr txBox="1"/>
          <p:nvPr/>
        </p:nvSpPr>
        <p:spPr>
          <a:xfrm>
            <a:off x="185282" y="4475540"/>
            <a:ext cx="604299"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2023</a:t>
            </a:r>
          </a:p>
        </p:txBody>
      </p:sp>
      <p:pic>
        <p:nvPicPr>
          <p:cNvPr id="3" name="Picture 2" descr="Graphical user interface, text, application, email&#10;&#10;Description automatically generated">
            <a:extLst>
              <a:ext uri="{FF2B5EF4-FFF2-40B4-BE49-F238E27FC236}">
                <a16:creationId xmlns:a16="http://schemas.microsoft.com/office/drawing/2014/main" id="{66216135-D7F0-88E7-62EC-918BA20191FC}"/>
              </a:ext>
            </a:extLst>
          </p:cNvPr>
          <p:cNvPicPr>
            <a:picLocks noChangeAspect="1"/>
          </p:cNvPicPr>
          <p:nvPr/>
        </p:nvPicPr>
        <p:blipFill rotWithShape="1">
          <a:blip r:embed="rId7"/>
          <a:srcRect l="1180" t="63878" r="1493" b="33527"/>
          <a:stretch/>
        </p:blipFill>
        <p:spPr>
          <a:xfrm>
            <a:off x="139752" y="4837425"/>
            <a:ext cx="11868912" cy="197428"/>
          </a:xfrm>
          <a:prstGeom prst="rect">
            <a:avLst/>
          </a:prstGeom>
        </p:spPr>
      </p:pic>
      <p:sp>
        <p:nvSpPr>
          <p:cNvPr id="35" name="Rectangle 34">
            <a:extLst>
              <a:ext uri="{FF2B5EF4-FFF2-40B4-BE49-F238E27FC236}">
                <a16:creationId xmlns:a16="http://schemas.microsoft.com/office/drawing/2014/main" id="{2EED425F-73F9-5002-AC81-02901E93466F}"/>
              </a:ext>
            </a:extLst>
          </p:cNvPr>
          <p:cNvSpPr/>
          <p:nvPr/>
        </p:nvSpPr>
        <p:spPr>
          <a:xfrm>
            <a:off x="8364773" y="4497777"/>
            <a:ext cx="594034" cy="137278"/>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26BEE253-19EE-9598-A066-601B8030EC96}"/>
              </a:ext>
            </a:extLst>
          </p:cNvPr>
          <p:cNvSpPr txBox="1"/>
          <p:nvPr/>
        </p:nvSpPr>
        <p:spPr>
          <a:xfrm>
            <a:off x="8309985" y="4464221"/>
            <a:ext cx="914400"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Unsubmitted</a:t>
            </a:r>
          </a:p>
        </p:txBody>
      </p:sp>
      <p:sp>
        <p:nvSpPr>
          <p:cNvPr id="36" name="Rectangle 35">
            <a:extLst>
              <a:ext uri="{FF2B5EF4-FFF2-40B4-BE49-F238E27FC236}">
                <a16:creationId xmlns:a16="http://schemas.microsoft.com/office/drawing/2014/main" id="{354314E9-3354-D288-BDAC-76189D6D1AFF}"/>
              </a:ext>
            </a:extLst>
          </p:cNvPr>
          <p:cNvSpPr/>
          <p:nvPr/>
        </p:nvSpPr>
        <p:spPr>
          <a:xfrm>
            <a:off x="9081591" y="4543212"/>
            <a:ext cx="984045" cy="137281"/>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29498DA7-B4D9-83E7-38A2-CE0293F4FFF5}"/>
              </a:ext>
            </a:extLst>
          </p:cNvPr>
          <p:cNvSpPr/>
          <p:nvPr/>
        </p:nvSpPr>
        <p:spPr>
          <a:xfrm>
            <a:off x="10392355" y="4450111"/>
            <a:ext cx="532737" cy="247501"/>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EEC1B99C-4847-9509-D7BD-B9296422BE67}"/>
              </a:ext>
            </a:extLst>
          </p:cNvPr>
          <p:cNvSpPr/>
          <p:nvPr/>
        </p:nvSpPr>
        <p:spPr>
          <a:xfrm>
            <a:off x="11581249" y="4683637"/>
            <a:ext cx="325027" cy="401398"/>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54E902A5-AD8D-AFA3-6463-76D9C673275A}"/>
              </a:ext>
            </a:extLst>
          </p:cNvPr>
          <p:cNvSpPr/>
          <p:nvPr/>
        </p:nvSpPr>
        <p:spPr>
          <a:xfrm>
            <a:off x="9081591" y="4715536"/>
            <a:ext cx="976809" cy="175154"/>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Box 38">
            <a:extLst>
              <a:ext uri="{FF2B5EF4-FFF2-40B4-BE49-F238E27FC236}">
                <a16:creationId xmlns:a16="http://schemas.microsoft.com/office/drawing/2014/main" id="{EF884901-978C-3446-B070-18EED6F8D70B}"/>
              </a:ext>
            </a:extLst>
          </p:cNvPr>
          <p:cNvSpPr txBox="1"/>
          <p:nvPr/>
        </p:nvSpPr>
        <p:spPr>
          <a:xfrm>
            <a:off x="9039029" y="4653233"/>
            <a:ext cx="1106829"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09/30/2022  </a:t>
            </a:r>
            <a:r>
              <a:rPr lang="en-US" sz="750" dirty="0">
                <a:solidFill>
                  <a:srgbClr val="5A5D5C"/>
                </a:solidFill>
                <a:latin typeface="Arial" panose="020B0604020202020204" pitchFamily="34" charset="0"/>
                <a:cs typeface="Arial" panose="020B0604020202020204" pitchFamily="34" charset="0"/>
              </a:rPr>
              <a:t>1</a:t>
            </a:r>
            <a:r>
              <a:rPr lang="en-US" sz="750" b="0" i="0" dirty="0">
                <a:solidFill>
                  <a:srgbClr val="5A5D5C"/>
                </a:solidFill>
                <a:latin typeface="Arial" panose="020B0604020202020204" pitchFamily="34" charset="0"/>
                <a:cs typeface="Arial" panose="020B0604020202020204" pitchFamily="34" charset="0"/>
              </a:rPr>
              <a:t>:00PM</a:t>
            </a:r>
          </a:p>
        </p:txBody>
      </p:sp>
      <p:sp>
        <p:nvSpPr>
          <p:cNvPr id="41" name="Rectangle 40">
            <a:extLst>
              <a:ext uri="{FF2B5EF4-FFF2-40B4-BE49-F238E27FC236}">
                <a16:creationId xmlns:a16="http://schemas.microsoft.com/office/drawing/2014/main" id="{510B463B-0753-F00A-2315-BC1C16DE38B2}"/>
              </a:ext>
            </a:extLst>
          </p:cNvPr>
          <p:cNvSpPr/>
          <p:nvPr/>
        </p:nvSpPr>
        <p:spPr>
          <a:xfrm>
            <a:off x="9081591" y="4911316"/>
            <a:ext cx="984045" cy="150288"/>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Box 41">
            <a:extLst>
              <a:ext uri="{FF2B5EF4-FFF2-40B4-BE49-F238E27FC236}">
                <a16:creationId xmlns:a16="http://schemas.microsoft.com/office/drawing/2014/main" id="{901D206A-502B-F0B1-6913-0B8423D5F5EB}"/>
              </a:ext>
            </a:extLst>
          </p:cNvPr>
          <p:cNvSpPr txBox="1"/>
          <p:nvPr/>
        </p:nvSpPr>
        <p:spPr>
          <a:xfrm>
            <a:off x="9037055" y="4840153"/>
            <a:ext cx="1167094"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08/01//2022 4:05PM</a:t>
            </a:r>
          </a:p>
        </p:txBody>
      </p:sp>
      <p:sp>
        <p:nvSpPr>
          <p:cNvPr id="43" name="Rectangle 42">
            <a:extLst>
              <a:ext uri="{FF2B5EF4-FFF2-40B4-BE49-F238E27FC236}">
                <a16:creationId xmlns:a16="http://schemas.microsoft.com/office/drawing/2014/main" id="{440D78FC-DE5C-C89B-9598-F4EE14533540}"/>
              </a:ext>
            </a:extLst>
          </p:cNvPr>
          <p:cNvSpPr/>
          <p:nvPr/>
        </p:nvSpPr>
        <p:spPr>
          <a:xfrm>
            <a:off x="1132514" y="4285964"/>
            <a:ext cx="751606" cy="799071"/>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84FAA914-40DA-25A9-28EA-8D9E523C5E2D}"/>
              </a:ext>
            </a:extLst>
          </p:cNvPr>
          <p:cNvSpPr/>
          <p:nvPr/>
        </p:nvSpPr>
        <p:spPr>
          <a:xfrm>
            <a:off x="2214694" y="4285964"/>
            <a:ext cx="1388787" cy="812272"/>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F8339002-DFB5-B4B0-7BF7-973FFBE87F4E}"/>
              </a:ext>
            </a:extLst>
          </p:cNvPr>
          <p:cNvSpPr/>
          <p:nvPr/>
        </p:nvSpPr>
        <p:spPr>
          <a:xfrm>
            <a:off x="4699221" y="4715536"/>
            <a:ext cx="684061" cy="426560"/>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Box 45">
            <a:extLst>
              <a:ext uri="{FF2B5EF4-FFF2-40B4-BE49-F238E27FC236}">
                <a16:creationId xmlns:a16="http://schemas.microsoft.com/office/drawing/2014/main" id="{7D090127-E07E-AF85-64F7-154980FBB51D}"/>
              </a:ext>
            </a:extLst>
          </p:cNvPr>
          <p:cNvSpPr txBox="1"/>
          <p:nvPr/>
        </p:nvSpPr>
        <p:spPr>
          <a:xfrm>
            <a:off x="4636853" y="4658770"/>
            <a:ext cx="914400" cy="207749"/>
          </a:xfrm>
          <a:prstGeom prst="rect">
            <a:avLst/>
          </a:prstGeom>
          <a:noFill/>
        </p:spPr>
        <p:txBody>
          <a:bodyPr wrap="square" rtlCol="0">
            <a:spAutoFit/>
          </a:bodyPr>
          <a:lstStyle/>
          <a:p>
            <a:pPr algn="l">
              <a:buClr>
                <a:srgbClr val="53C10C"/>
              </a:buClr>
              <a:buSzPct val="85000"/>
            </a:pPr>
            <a:r>
              <a:rPr lang="en-US" sz="750" dirty="0">
                <a:solidFill>
                  <a:srgbClr val="5A5D5C"/>
                </a:solidFill>
                <a:latin typeface="Arial" panose="020B0604020202020204" pitchFamily="34" charset="0"/>
                <a:cs typeface="Arial" panose="020B0604020202020204" pitchFamily="34" charset="0"/>
              </a:rPr>
              <a:t>10/01</a:t>
            </a:r>
            <a:r>
              <a:rPr lang="en-US" sz="750" b="0" i="0" dirty="0">
                <a:solidFill>
                  <a:srgbClr val="5A5D5C"/>
                </a:solidFill>
                <a:latin typeface="Arial" panose="020B0604020202020204" pitchFamily="34" charset="0"/>
                <a:cs typeface="Arial" panose="020B0604020202020204" pitchFamily="34" charset="0"/>
              </a:rPr>
              <a:t>/2022</a:t>
            </a:r>
          </a:p>
        </p:txBody>
      </p:sp>
      <p:sp>
        <p:nvSpPr>
          <p:cNvPr id="47" name="TextBox 46">
            <a:extLst>
              <a:ext uri="{FF2B5EF4-FFF2-40B4-BE49-F238E27FC236}">
                <a16:creationId xmlns:a16="http://schemas.microsoft.com/office/drawing/2014/main" id="{8F67B18E-0BDD-2F84-ED61-CF26A0DC5618}"/>
              </a:ext>
            </a:extLst>
          </p:cNvPr>
          <p:cNvSpPr txBox="1"/>
          <p:nvPr/>
        </p:nvSpPr>
        <p:spPr>
          <a:xfrm>
            <a:off x="4636507" y="4835341"/>
            <a:ext cx="914400" cy="207749"/>
          </a:xfrm>
          <a:prstGeom prst="rect">
            <a:avLst/>
          </a:prstGeom>
          <a:noFill/>
        </p:spPr>
        <p:txBody>
          <a:bodyPr wrap="square" rtlCol="0">
            <a:spAutoFit/>
          </a:bodyPr>
          <a:lstStyle/>
          <a:p>
            <a:pPr algn="l">
              <a:buClr>
                <a:srgbClr val="53C10C"/>
              </a:buClr>
              <a:buSzPct val="85000"/>
            </a:pPr>
            <a:r>
              <a:rPr lang="en-US" sz="750" dirty="0">
                <a:solidFill>
                  <a:srgbClr val="5A5D5C"/>
                </a:solidFill>
                <a:latin typeface="Arial" panose="020B0604020202020204" pitchFamily="34" charset="0"/>
                <a:cs typeface="Arial" panose="020B0604020202020204" pitchFamily="34" charset="0"/>
              </a:rPr>
              <a:t>10/01</a:t>
            </a:r>
            <a:r>
              <a:rPr lang="en-US" sz="750" b="0" i="0" dirty="0">
                <a:solidFill>
                  <a:srgbClr val="5A5D5C"/>
                </a:solidFill>
                <a:latin typeface="Arial" panose="020B0604020202020204" pitchFamily="34" charset="0"/>
                <a:cs typeface="Arial" panose="020B0604020202020204" pitchFamily="34" charset="0"/>
              </a:rPr>
              <a:t>/2022</a:t>
            </a:r>
          </a:p>
        </p:txBody>
      </p:sp>
      <p:sp>
        <p:nvSpPr>
          <p:cNvPr id="48" name="TextBox 47">
            <a:extLst>
              <a:ext uri="{FF2B5EF4-FFF2-40B4-BE49-F238E27FC236}">
                <a16:creationId xmlns:a16="http://schemas.microsoft.com/office/drawing/2014/main" id="{C4B3F4B0-77CC-151F-08EB-9AB7D7CCEF08}"/>
              </a:ext>
            </a:extLst>
          </p:cNvPr>
          <p:cNvSpPr txBox="1"/>
          <p:nvPr/>
        </p:nvSpPr>
        <p:spPr>
          <a:xfrm>
            <a:off x="1107001" y="4861331"/>
            <a:ext cx="628153" cy="207749"/>
          </a:xfrm>
          <a:prstGeom prst="rect">
            <a:avLst/>
          </a:prstGeom>
          <a:noFill/>
        </p:spPr>
        <p:txBody>
          <a:bodyPr wrap="square" rtlCol="0">
            <a:spAutoFit/>
          </a:bodyPr>
          <a:lstStyle/>
          <a:p>
            <a:pPr algn="l">
              <a:buClr>
                <a:srgbClr val="53C10C"/>
              </a:buClr>
              <a:buSzPct val="85000"/>
            </a:pPr>
            <a:r>
              <a:rPr lang="en-US" sz="750" dirty="0">
                <a:solidFill>
                  <a:srgbClr val="5A5D5C"/>
                </a:solidFill>
                <a:latin typeface="Arial" panose="020B0604020202020204" pitchFamily="34" charset="0"/>
                <a:cs typeface="Arial" panose="020B0604020202020204" pitchFamily="34" charset="0"/>
              </a:rPr>
              <a:t>Original</a:t>
            </a:r>
            <a:endParaRPr lang="en-US" sz="750" b="0" i="0" dirty="0">
              <a:solidFill>
                <a:srgbClr val="5A5D5C"/>
              </a:solidFill>
              <a:latin typeface="Arial" panose="020B0604020202020204" pitchFamily="34" charset="0"/>
              <a:cs typeface="Arial" panose="020B0604020202020204" pitchFamily="34" charset="0"/>
            </a:endParaRPr>
          </a:p>
        </p:txBody>
      </p:sp>
      <p:sp>
        <p:nvSpPr>
          <p:cNvPr id="49" name="TextBox 48">
            <a:extLst>
              <a:ext uri="{FF2B5EF4-FFF2-40B4-BE49-F238E27FC236}">
                <a16:creationId xmlns:a16="http://schemas.microsoft.com/office/drawing/2014/main" id="{A9D1524B-0A65-E655-A23E-7F4F5EC8DF1D}"/>
              </a:ext>
            </a:extLst>
          </p:cNvPr>
          <p:cNvSpPr txBox="1"/>
          <p:nvPr/>
        </p:nvSpPr>
        <p:spPr>
          <a:xfrm>
            <a:off x="1109743" y="4671881"/>
            <a:ext cx="628153" cy="207749"/>
          </a:xfrm>
          <a:prstGeom prst="rect">
            <a:avLst/>
          </a:prstGeom>
          <a:noFill/>
        </p:spPr>
        <p:txBody>
          <a:bodyPr wrap="square" rtlCol="0">
            <a:spAutoFit/>
          </a:bodyPr>
          <a:lstStyle/>
          <a:p>
            <a:pPr algn="l">
              <a:buClr>
                <a:srgbClr val="53C10C"/>
              </a:buClr>
              <a:buSzPct val="85000"/>
            </a:pPr>
            <a:r>
              <a:rPr lang="en-US" sz="750" dirty="0">
                <a:solidFill>
                  <a:srgbClr val="5A5D5C"/>
                </a:solidFill>
                <a:latin typeface="Arial" panose="020B0604020202020204" pitchFamily="34" charset="0"/>
                <a:cs typeface="Arial" panose="020B0604020202020204" pitchFamily="34" charset="0"/>
              </a:rPr>
              <a:t>Original</a:t>
            </a:r>
            <a:endParaRPr lang="en-US" sz="750" b="0" i="0" dirty="0">
              <a:solidFill>
                <a:srgbClr val="5A5D5C"/>
              </a:solidFill>
              <a:latin typeface="Arial" panose="020B0604020202020204" pitchFamily="34" charset="0"/>
              <a:cs typeface="Arial" panose="020B0604020202020204" pitchFamily="34" charset="0"/>
            </a:endParaRPr>
          </a:p>
        </p:txBody>
      </p:sp>
      <p:sp>
        <p:nvSpPr>
          <p:cNvPr id="50" name="TextBox 49">
            <a:extLst>
              <a:ext uri="{FF2B5EF4-FFF2-40B4-BE49-F238E27FC236}">
                <a16:creationId xmlns:a16="http://schemas.microsoft.com/office/drawing/2014/main" id="{9C0E34EA-89A5-3B5C-3B26-9466151BDEE8}"/>
              </a:ext>
            </a:extLst>
          </p:cNvPr>
          <p:cNvSpPr txBox="1"/>
          <p:nvPr/>
        </p:nvSpPr>
        <p:spPr>
          <a:xfrm>
            <a:off x="1109515" y="4477855"/>
            <a:ext cx="628153" cy="207749"/>
          </a:xfrm>
          <a:prstGeom prst="rect">
            <a:avLst/>
          </a:prstGeom>
          <a:noFill/>
        </p:spPr>
        <p:txBody>
          <a:bodyPr wrap="square" rtlCol="0">
            <a:spAutoFit/>
          </a:bodyPr>
          <a:lstStyle/>
          <a:p>
            <a:pPr algn="l">
              <a:buClr>
                <a:srgbClr val="53C10C"/>
              </a:buClr>
              <a:buSzPct val="85000"/>
            </a:pPr>
            <a:r>
              <a:rPr lang="en-US" sz="750" dirty="0">
                <a:solidFill>
                  <a:srgbClr val="5A5D5C"/>
                </a:solidFill>
                <a:latin typeface="Arial" panose="020B0604020202020204" pitchFamily="34" charset="0"/>
                <a:cs typeface="Arial" panose="020B0604020202020204" pitchFamily="34" charset="0"/>
              </a:rPr>
              <a:t>Original</a:t>
            </a:r>
            <a:endParaRPr lang="en-US" sz="750" b="0" i="0" dirty="0">
              <a:solidFill>
                <a:srgbClr val="5A5D5C"/>
              </a:solidFill>
              <a:latin typeface="Arial" panose="020B0604020202020204" pitchFamily="34" charset="0"/>
              <a:cs typeface="Arial" panose="020B0604020202020204" pitchFamily="34" charset="0"/>
            </a:endParaRPr>
          </a:p>
        </p:txBody>
      </p:sp>
      <p:sp>
        <p:nvSpPr>
          <p:cNvPr id="51" name="TextBox 50">
            <a:extLst>
              <a:ext uri="{FF2B5EF4-FFF2-40B4-BE49-F238E27FC236}">
                <a16:creationId xmlns:a16="http://schemas.microsoft.com/office/drawing/2014/main" id="{E2BDF2E7-1860-8CFA-5E92-18D7809F5E95}"/>
              </a:ext>
            </a:extLst>
          </p:cNvPr>
          <p:cNvSpPr txBox="1"/>
          <p:nvPr/>
        </p:nvSpPr>
        <p:spPr>
          <a:xfrm>
            <a:off x="1097500" y="4265559"/>
            <a:ext cx="865103" cy="207749"/>
          </a:xfrm>
          <a:prstGeom prst="rect">
            <a:avLst/>
          </a:prstGeom>
          <a:noFill/>
        </p:spPr>
        <p:txBody>
          <a:bodyPr wrap="square" rtlCol="0">
            <a:spAutoFit/>
          </a:bodyPr>
          <a:lstStyle/>
          <a:p>
            <a:pPr algn="l">
              <a:buClr>
                <a:srgbClr val="53C10C"/>
              </a:buClr>
              <a:buSzPct val="85000"/>
            </a:pPr>
            <a:r>
              <a:rPr lang="en-US" sz="750" dirty="0">
                <a:solidFill>
                  <a:srgbClr val="5A5D5C"/>
                </a:solidFill>
                <a:latin typeface="Arial" panose="020B0604020202020204" pitchFamily="34" charset="0"/>
                <a:cs typeface="Arial" panose="020B0604020202020204" pitchFamily="34" charset="0"/>
              </a:rPr>
              <a:t>Corrected 1</a:t>
            </a:r>
            <a:endParaRPr lang="en-US" sz="750" b="0" i="0" dirty="0">
              <a:solidFill>
                <a:srgbClr val="5A5D5C"/>
              </a:solidFill>
              <a:latin typeface="Arial" panose="020B0604020202020204" pitchFamily="34" charset="0"/>
              <a:cs typeface="Arial" panose="020B0604020202020204" pitchFamily="34" charset="0"/>
            </a:endParaRPr>
          </a:p>
        </p:txBody>
      </p:sp>
      <p:sp>
        <p:nvSpPr>
          <p:cNvPr id="52" name="TextBox 51">
            <a:extLst>
              <a:ext uri="{FF2B5EF4-FFF2-40B4-BE49-F238E27FC236}">
                <a16:creationId xmlns:a16="http://schemas.microsoft.com/office/drawing/2014/main" id="{7D268890-98ED-D9B5-8880-DE12887B200E}"/>
              </a:ext>
            </a:extLst>
          </p:cNvPr>
          <p:cNvSpPr txBox="1"/>
          <p:nvPr/>
        </p:nvSpPr>
        <p:spPr>
          <a:xfrm>
            <a:off x="2167475" y="4476835"/>
            <a:ext cx="1380462"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District K3 Reading AFR</a:t>
            </a:r>
          </a:p>
        </p:txBody>
      </p:sp>
      <p:sp>
        <p:nvSpPr>
          <p:cNvPr id="53" name="TextBox 52">
            <a:extLst>
              <a:ext uri="{FF2B5EF4-FFF2-40B4-BE49-F238E27FC236}">
                <a16:creationId xmlns:a16="http://schemas.microsoft.com/office/drawing/2014/main" id="{37FF157D-11C4-2E46-4308-EAAD9483499F}"/>
              </a:ext>
            </a:extLst>
          </p:cNvPr>
          <p:cNvSpPr txBox="1"/>
          <p:nvPr/>
        </p:nvSpPr>
        <p:spPr>
          <a:xfrm>
            <a:off x="2168259" y="4671180"/>
            <a:ext cx="1380462"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District K3 Reading AFR</a:t>
            </a:r>
          </a:p>
        </p:txBody>
      </p:sp>
      <p:sp>
        <p:nvSpPr>
          <p:cNvPr id="54" name="TextBox 53">
            <a:extLst>
              <a:ext uri="{FF2B5EF4-FFF2-40B4-BE49-F238E27FC236}">
                <a16:creationId xmlns:a16="http://schemas.microsoft.com/office/drawing/2014/main" id="{AED2EBEE-754E-E7E3-A44F-5D7E903DB75F}"/>
              </a:ext>
            </a:extLst>
          </p:cNvPr>
          <p:cNvSpPr txBox="1"/>
          <p:nvPr/>
        </p:nvSpPr>
        <p:spPr>
          <a:xfrm>
            <a:off x="2167542" y="4865519"/>
            <a:ext cx="1380462"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District K3 Reading AFR</a:t>
            </a:r>
          </a:p>
        </p:txBody>
      </p:sp>
      <p:sp>
        <p:nvSpPr>
          <p:cNvPr id="55" name="TextBox 54">
            <a:extLst>
              <a:ext uri="{FF2B5EF4-FFF2-40B4-BE49-F238E27FC236}">
                <a16:creationId xmlns:a16="http://schemas.microsoft.com/office/drawing/2014/main" id="{F1B98A58-450F-AC6E-A965-ABCFA9694639}"/>
              </a:ext>
            </a:extLst>
          </p:cNvPr>
          <p:cNvSpPr txBox="1"/>
          <p:nvPr/>
        </p:nvSpPr>
        <p:spPr>
          <a:xfrm>
            <a:off x="2171593" y="4262180"/>
            <a:ext cx="1380462"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District K3 Reading AFR</a:t>
            </a:r>
          </a:p>
        </p:txBody>
      </p:sp>
      <p:sp>
        <p:nvSpPr>
          <p:cNvPr id="27" name="Rectangle 26">
            <a:extLst>
              <a:ext uri="{FF2B5EF4-FFF2-40B4-BE49-F238E27FC236}">
                <a16:creationId xmlns:a16="http://schemas.microsoft.com/office/drawing/2014/main" id="{ED80C5D8-910A-C922-EFB4-C5EFB39F2E98}"/>
              </a:ext>
            </a:extLst>
          </p:cNvPr>
          <p:cNvSpPr/>
          <p:nvPr/>
        </p:nvSpPr>
        <p:spPr>
          <a:xfrm>
            <a:off x="8364773" y="4671970"/>
            <a:ext cx="525090" cy="389634"/>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TextBox 55">
            <a:extLst>
              <a:ext uri="{FF2B5EF4-FFF2-40B4-BE49-F238E27FC236}">
                <a16:creationId xmlns:a16="http://schemas.microsoft.com/office/drawing/2014/main" id="{C0B5F336-4986-FB89-2A02-0E8C85382595}"/>
              </a:ext>
            </a:extLst>
          </p:cNvPr>
          <p:cNvSpPr txBox="1"/>
          <p:nvPr/>
        </p:nvSpPr>
        <p:spPr>
          <a:xfrm>
            <a:off x="8306927" y="4661136"/>
            <a:ext cx="671632"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Processed</a:t>
            </a:r>
          </a:p>
        </p:txBody>
      </p:sp>
      <p:sp>
        <p:nvSpPr>
          <p:cNvPr id="57" name="TextBox 56">
            <a:extLst>
              <a:ext uri="{FF2B5EF4-FFF2-40B4-BE49-F238E27FC236}">
                <a16:creationId xmlns:a16="http://schemas.microsoft.com/office/drawing/2014/main" id="{905CBFD5-75CE-5ECA-4B8A-6B599E2B91AE}"/>
              </a:ext>
            </a:extLst>
          </p:cNvPr>
          <p:cNvSpPr txBox="1"/>
          <p:nvPr/>
        </p:nvSpPr>
        <p:spPr>
          <a:xfrm>
            <a:off x="8306927" y="4828351"/>
            <a:ext cx="671632"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Processed</a:t>
            </a:r>
          </a:p>
        </p:txBody>
      </p:sp>
      <p:pic>
        <p:nvPicPr>
          <p:cNvPr id="78" name="Audio 77">
            <a:hlinkClick r:id="" action="ppaction://media"/>
            <a:extLst>
              <a:ext uri="{FF2B5EF4-FFF2-40B4-BE49-F238E27FC236}">
                <a16:creationId xmlns:a16="http://schemas.microsoft.com/office/drawing/2014/main" id="{8B927AAB-0A2D-9104-ECC2-4F2724103231}"/>
              </a:ext>
            </a:extLst>
          </p:cNvPr>
          <p:cNvPicPr>
            <a:picLocks noChangeAspect="1"/>
          </p:cNvPicPr>
          <p:nvPr>
            <a:audioFile r:link="rId2"/>
            <p:extLst>
              <p:ext uri="{DAA4B4D4-6D71-4841-9C94-3DE7FCFB9230}">
                <p14:media xmlns:p14="http://schemas.microsoft.com/office/powerpoint/2010/main" r:embed="rId1"/>
              </p:ext>
            </p:extLst>
          </p:nvPr>
        </p:nvPicPr>
        <p:blipFill>
          <a:blip r:embed="rId8"/>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865599382"/>
      </p:ext>
    </p:extLst>
  </p:cSld>
  <p:clrMapOvr>
    <a:masterClrMapping/>
  </p:clrMapOvr>
  <mc:AlternateContent xmlns:mc="http://schemas.openxmlformats.org/markup-compatibility/2006">
    <mc:Choice xmlns:p14="http://schemas.microsoft.com/office/powerpoint/2010/main" Requires="p14">
      <p:transition spd="slow" p14:dur="2000" advTm="72931"/>
    </mc:Choice>
    <mc:Fallback>
      <p:transition spd="slow" advTm="7293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8"/>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465137-1DA7-8C43-AD97-247781793B92}"/>
              </a:ext>
            </a:extLst>
          </p:cNvPr>
          <p:cNvSpPr>
            <a:spLocks noGrp="1"/>
          </p:cNvSpPr>
          <p:nvPr>
            <p:ph type="title"/>
          </p:nvPr>
        </p:nvSpPr>
        <p:spPr/>
        <p:txBody>
          <a:bodyPr/>
          <a:lstStyle/>
          <a:p>
            <a:pPr lvl="0"/>
            <a:r>
              <a:rPr lang="en-US" b="0" i="0" dirty="0"/>
              <a:t>Original Workflow</a:t>
            </a:r>
          </a:p>
        </p:txBody>
      </p:sp>
      <p:sp>
        <p:nvSpPr>
          <p:cNvPr id="3" name="Text Placeholder 2">
            <a:extLst>
              <a:ext uri="{FF2B5EF4-FFF2-40B4-BE49-F238E27FC236}">
                <a16:creationId xmlns:a16="http://schemas.microsoft.com/office/drawing/2014/main" id="{5179E2A7-000D-BD44-A99F-D6FFEBDD13CB}"/>
              </a:ext>
            </a:extLst>
          </p:cNvPr>
          <p:cNvSpPr>
            <a:spLocks noGrp="1"/>
          </p:cNvSpPr>
          <p:nvPr>
            <p:ph type="body" sz="quarter" idx="11"/>
          </p:nvPr>
        </p:nvSpPr>
        <p:spPr/>
        <p:txBody>
          <a:bodyPr/>
          <a:lstStyle/>
          <a:p>
            <a:r>
              <a:rPr lang="en-US" dirty="0">
                <a:solidFill>
                  <a:schemeClr val="bg1">
                    <a:alpha val="60000"/>
                  </a:schemeClr>
                </a:solidFill>
              </a:rPr>
              <a:t>SECTION #4</a:t>
            </a:r>
          </a:p>
        </p:txBody>
      </p:sp>
      <p:sp>
        <p:nvSpPr>
          <p:cNvPr id="5" name="Text Placeholder 4">
            <a:extLst>
              <a:ext uri="{FF2B5EF4-FFF2-40B4-BE49-F238E27FC236}">
                <a16:creationId xmlns:a16="http://schemas.microsoft.com/office/drawing/2014/main" id="{167B9D85-5D99-6B4F-B5F2-666FF5D0B070}"/>
              </a:ext>
            </a:extLst>
          </p:cNvPr>
          <p:cNvSpPr>
            <a:spLocks noGrp="1"/>
          </p:cNvSpPr>
          <p:nvPr>
            <p:ph type="body" sz="quarter" idx="13"/>
          </p:nvPr>
        </p:nvSpPr>
        <p:spPr/>
        <p:txBody>
          <a:bodyPr/>
          <a:lstStyle/>
          <a:p>
            <a:r>
              <a:rPr lang="en-US" dirty="0"/>
              <a:t>Budget System</a:t>
            </a:r>
            <a:endParaRPr lang="en-US" dirty="0">
              <a:solidFill>
                <a:schemeClr val="bg1">
                  <a:alpha val="60000"/>
                </a:schemeClr>
              </a:solidFill>
            </a:endParaRPr>
          </a:p>
        </p:txBody>
      </p:sp>
      <p:pic>
        <p:nvPicPr>
          <p:cNvPr id="8" name="Picture 7" descr="Icon&#10;&#10;Description automatically generated">
            <a:extLst>
              <a:ext uri="{FF2B5EF4-FFF2-40B4-BE49-F238E27FC236}">
                <a16:creationId xmlns:a16="http://schemas.microsoft.com/office/drawing/2014/main" id="{4F6810ED-DE4C-6A48-9DAC-58CCF05BBFE2}"/>
              </a:ext>
            </a:extLst>
          </p:cNvPr>
          <p:cNvPicPr>
            <a:picLocks noChangeAspect="1"/>
          </p:cNvPicPr>
          <p:nvPr/>
        </p:nvPicPr>
        <p:blipFill>
          <a:blip r:embed="rId5"/>
          <a:stretch>
            <a:fillRect/>
          </a:stretch>
        </p:blipFill>
        <p:spPr>
          <a:xfrm>
            <a:off x="7454523" y="904576"/>
            <a:ext cx="4978400" cy="3530600"/>
          </a:xfrm>
          <a:prstGeom prst="rect">
            <a:avLst/>
          </a:prstGeom>
        </p:spPr>
      </p:pic>
      <p:pic>
        <p:nvPicPr>
          <p:cNvPr id="6" name="Picture 5">
            <a:extLst>
              <a:ext uri="{FF2B5EF4-FFF2-40B4-BE49-F238E27FC236}">
                <a16:creationId xmlns:a16="http://schemas.microsoft.com/office/drawing/2014/main" id="{F8D50880-3F7B-8728-E60A-5E35946A4874}"/>
              </a:ext>
            </a:extLst>
          </p:cNvPr>
          <p:cNvPicPr>
            <a:picLocks noChangeAspect="1"/>
          </p:cNvPicPr>
          <p:nvPr/>
        </p:nvPicPr>
        <p:blipFill>
          <a:blip r:embed="rId6"/>
          <a:stretch>
            <a:fillRect/>
          </a:stretch>
        </p:blipFill>
        <p:spPr>
          <a:xfrm>
            <a:off x="0" y="6353232"/>
            <a:ext cx="1894114" cy="504768"/>
          </a:xfrm>
          <a:prstGeom prst="rect">
            <a:avLst/>
          </a:prstGeom>
        </p:spPr>
      </p:pic>
      <p:pic>
        <p:nvPicPr>
          <p:cNvPr id="13" name="Audio 12">
            <a:hlinkClick r:id="" action="ppaction://media"/>
            <a:extLst>
              <a:ext uri="{FF2B5EF4-FFF2-40B4-BE49-F238E27FC236}">
                <a16:creationId xmlns:a16="http://schemas.microsoft.com/office/drawing/2014/main" id="{2BF46201-09CD-0907-AEC2-02A14CFB2A2E}"/>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816436650"/>
      </p:ext>
    </p:extLst>
  </p:cSld>
  <p:clrMapOvr>
    <a:masterClrMapping/>
  </p:clrMapOvr>
  <mc:AlternateContent xmlns:mc="http://schemas.openxmlformats.org/markup-compatibility/2006">
    <mc:Choice xmlns:p14="http://schemas.microsoft.com/office/powerpoint/2010/main" Requires="p14">
      <p:transition spd="slow" p14:dur="2000" advTm="6066"/>
    </mc:Choice>
    <mc:Fallback>
      <p:transition spd="slow" advTm="606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iagram&#10;&#10;Description automatically generated with low confidence">
            <a:extLst>
              <a:ext uri="{FF2B5EF4-FFF2-40B4-BE49-F238E27FC236}">
                <a16:creationId xmlns:a16="http://schemas.microsoft.com/office/drawing/2014/main" id="{F4A26B33-729B-6291-9381-74240B1C4DD5}"/>
              </a:ext>
            </a:extLst>
          </p:cNvPr>
          <p:cNvPicPr>
            <a:picLocks noChangeAspect="1"/>
          </p:cNvPicPr>
          <p:nvPr/>
        </p:nvPicPr>
        <p:blipFill rotWithShape="1">
          <a:blip r:embed="rId5"/>
          <a:srcRect l="19897" t="17615" r="20819" b="7664"/>
          <a:stretch/>
        </p:blipFill>
        <p:spPr>
          <a:xfrm>
            <a:off x="1666875" y="379261"/>
            <a:ext cx="8810625" cy="6057189"/>
          </a:xfrm>
          <a:prstGeom prst="rect">
            <a:avLst/>
          </a:prstGeom>
        </p:spPr>
      </p:pic>
      <p:cxnSp>
        <p:nvCxnSpPr>
          <p:cNvPr id="5" name="Straight Connector 4">
            <a:extLst>
              <a:ext uri="{FF2B5EF4-FFF2-40B4-BE49-F238E27FC236}">
                <a16:creationId xmlns:a16="http://schemas.microsoft.com/office/drawing/2014/main" id="{17AE3D51-0FDE-3D7E-B274-DF0380298F08}"/>
              </a:ext>
            </a:extLst>
          </p:cNvPr>
          <p:cNvCxnSpPr/>
          <p:nvPr/>
        </p:nvCxnSpPr>
        <p:spPr>
          <a:xfrm>
            <a:off x="1666875" y="5923128"/>
            <a:ext cx="0" cy="395785"/>
          </a:xfrm>
          <a:prstGeom prst="line">
            <a:avLst/>
          </a:prstGeom>
        </p:spPr>
        <p:style>
          <a:lnRef idx="1">
            <a:schemeClr val="dk1"/>
          </a:lnRef>
          <a:fillRef idx="0">
            <a:schemeClr val="dk1"/>
          </a:fillRef>
          <a:effectRef idx="0">
            <a:schemeClr val="dk1"/>
          </a:effectRef>
          <a:fontRef idx="minor">
            <a:schemeClr val="tx1"/>
          </a:fontRef>
        </p:style>
      </p:cxnSp>
      <p:cxnSp>
        <p:nvCxnSpPr>
          <p:cNvPr id="6" name="Straight Connector 5">
            <a:extLst>
              <a:ext uri="{FF2B5EF4-FFF2-40B4-BE49-F238E27FC236}">
                <a16:creationId xmlns:a16="http://schemas.microsoft.com/office/drawing/2014/main" id="{12C38DF5-6C50-6C67-9920-78373C265CFB}"/>
              </a:ext>
            </a:extLst>
          </p:cNvPr>
          <p:cNvCxnSpPr>
            <a:cxnSpLocks/>
          </p:cNvCxnSpPr>
          <p:nvPr/>
        </p:nvCxnSpPr>
        <p:spPr>
          <a:xfrm>
            <a:off x="10477500" y="3898710"/>
            <a:ext cx="0" cy="577756"/>
          </a:xfrm>
          <a:prstGeom prst="line">
            <a:avLst/>
          </a:prstGeom>
        </p:spPr>
        <p:style>
          <a:lnRef idx="1">
            <a:schemeClr val="dk1"/>
          </a:lnRef>
          <a:fillRef idx="0">
            <a:schemeClr val="dk1"/>
          </a:fillRef>
          <a:effectRef idx="0">
            <a:schemeClr val="dk1"/>
          </a:effectRef>
          <a:fontRef idx="minor">
            <a:schemeClr val="tx1"/>
          </a:fontRef>
        </p:style>
      </p:cxnSp>
      <p:cxnSp>
        <p:nvCxnSpPr>
          <p:cNvPr id="10" name="Straight Connector 9">
            <a:extLst>
              <a:ext uri="{FF2B5EF4-FFF2-40B4-BE49-F238E27FC236}">
                <a16:creationId xmlns:a16="http://schemas.microsoft.com/office/drawing/2014/main" id="{28998FEF-9886-FF6F-5812-6B9142133234}"/>
              </a:ext>
            </a:extLst>
          </p:cNvPr>
          <p:cNvCxnSpPr>
            <a:cxnSpLocks/>
          </p:cNvCxnSpPr>
          <p:nvPr/>
        </p:nvCxnSpPr>
        <p:spPr>
          <a:xfrm>
            <a:off x="10477500" y="1567218"/>
            <a:ext cx="0" cy="711958"/>
          </a:xfrm>
          <a:prstGeom prst="line">
            <a:avLst/>
          </a:prstGeom>
        </p:spPr>
        <p:style>
          <a:lnRef idx="1">
            <a:schemeClr val="dk1"/>
          </a:lnRef>
          <a:fillRef idx="0">
            <a:schemeClr val="dk1"/>
          </a:fillRef>
          <a:effectRef idx="0">
            <a:schemeClr val="dk1"/>
          </a:effectRef>
          <a:fontRef idx="minor">
            <a:schemeClr val="tx1"/>
          </a:fontRef>
        </p:style>
      </p:cxnSp>
      <p:pic>
        <p:nvPicPr>
          <p:cNvPr id="15" name="Audio 14">
            <a:hlinkClick r:id="" action="ppaction://media"/>
            <a:extLst>
              <a:ext uri="{FF2B5EF4-FFF2-40B4-BE49-F238E27FC236}">
                <a16:creationId xmlns:a16="http://schemas.microsoft.com/office/drawing/2014/main" id="{B1FAD137-D628-57F2-1EA1-B6B70D32564B}"/>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932005110"/>
      </p:ext>
    </p:extLst>
  </p:cSld>
  <p:clrMapOvr>
    <a:masterClrMapping/>
  </p:clrMapOvr>
  <mc:AlternateContent xmlns:mc="http://schemas.openxmlformats.org/markup-compatibility/2006">
    <mc:Choice xmlns:p14="http://schemas.microsoft.com/office/powerpoint/2010/main" Requires="p14">
      <p:transition spd="slow" p14:dur="2000" advTm="66844"/>
    </mc:Choice>
    <mc:Fallback>
      <p:transition spd="slow" advTm="6684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80D1F1-4A59-63CB-25BB-F7A0A95BA9D3}"/>
              </a:ext>
            </a:extLst>
          </p:cNvPr>
          <p:cNvSpPr>
            <a:spLocks noGrp="1"/>
          </p:cNvSpPr>
          <p:nvPr>
            <p:ph type="title"/>
          </p:nvPr>
        </p:nvSpPr>
        <p:spPr/>
        <p:txBody>
          <a:bodyPr/>
          <a:lstStyle/>
          <a:p>
            <a:r>
              <a:rPr lang="en-US" dirty="0"/>
              <a:t>Please Note:</a:t>
            </a:r>
          </a:p>
        </p:txBody>
      </p:sp>
      <p:sp>
        <p:nvSpPr>
          <p:cNvPr id="3" name="Content Placeholder 2">
            <a:extLst>
              <a:ext uri="{FF2B5EF4-FFF2-40B4-BE49-F238E27FC236}">
                <a16:creationId xmlns:a16="http://schemas.microsoft.com/office/drawing/2014/main" id="{E2F0F0A4-93C9-CE29-043F-BCD40A94496D}"/>
              </a:ext>
            </a:extLst>
          </p:cNvPr>
          <p:cNvSpPr>
            <a:spLocks noGrp="1"/>
          </p:cNvSpPr>
          <p:nvPr>
            <p:ph idx="1"/>
          </p:nvPr>
        </p:nvSpPr>
        <p:spPr/>
        <p:txBody>
          <a:bodyPr/>
          <a:lstStyle/>
          <a:p>
            <a:pPr marL="0" indent="0">
              <a:buNone/>
            </a:pPr>
            <a:r>
              <a:rPr lang="en-US" dirty="0"/>
              <a:t>During the creation of this PowerPoint, the name of the application was changed to “Budget System.” The original name was “Budget System.” “Budget System” and “Budget System” will be used interchangeably in text and in audio throughout this presentation.</a:t>
            </a:r>
          </a:p>
        </p:txBody>
      </p:sp>
      <p:pic>
        <p:nvPicPr>
          <p:cNvPr id="6" name="Audio 5">
            <a:hlinkClick r:id="" action="ppaction://media"/>
            <a:extLst>
              <a:ext uri="{FF2B5EF4-FFF2-40B4-BE49-F238E27FC236}">
                <a16:creationId xmlns:a16="http://schemas.microsoft.com/office/drawing/2014/main" id="{6F7FB313-F944-46A6-2877-CEE93AF5494A}"/>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409296595"/>
      </p:ext>
    </p:extLst>
  </p:cSld>
  <p:clrMapOvr>
    <a:masterClrMapping/>
  </p:clrMapOvr>
  <mc:AlternateContent xmlns:mc="http://schemas.openxmlformats.org/markup-compatibility/2006">
    <mc:Choice xmlns:p14="http://schemas.microsoft.com/office/powerpoint/2010/main" Requires="p14">
      <p:transition spd="slow" p14:dur="2000" advTm="17901"/>
    </mc:Choice>
    <mc:Fallback>
      <p:transition spd="slow" advTm="1790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2C25AB-21B2-54C7-D4B6-75ED1157F2B3}"/>
              </a:ext>
            </a:extLst>
          </p:cNvPr>
          <p:cNvSpPr>
            <a:spLocks noGrp="1"/>
          </p:cNvSpPr>
          <p:nvPr>
            <p:ph type="title"/>
          </p:nvPr>
        </p:nvSpPr>
        <p:spPr>
          <a:xfrm>
            <a:off x="838200" y="365125"/>
            <a:ext cx="10515600" cy="864961"/>
          </a:xfrm>
        </p:spPr>
        <p:txBody>
          <a:bodyPr/>
          <a:lstStyle/>
          <a:p>
            <a:r>
              <a:rPr lang="en-US" dirty="0"/>
              <a:t>Example 1: Submitted Before Due Date</a:t>
            </a:r>
          </a:p>
        </p:txBody>
      </p:sp>
      <p:pic>
        <p:nvPicPr>
          <p:cNvPr id="4" name="Content Placeholder 3" descr="A screenshot of a computer">
            <a:extLst>
              <a:ext uri="{FF2B5EF4-FFF2-40B4-BE49-F238E27FC236}">
                <a16:creationId xmlns:a16="http://schemas.microsoft.com/office/drawing/2014/main" id="{BEA6DEE4-2FAB-67C9-E880-628333D7DED6}"/>
              </a:ext>
            </a:extLst>
          </p:cNvPr>
          <p:cNvPicPr>
            <a:picLocks noChangeAspect="1"/>
          </p:cNvPicPr>
          <p:nvPr/>
        </p:nvPicPr>
        <p:blipFill rotWithShape="1">
          <a:blip r:embed="rId5"/>
          <a:srcRect l="882" t="10570" r="23411" b="58769"/>
          <a:stretch/>
        </p:blipFill>
        <p:spPr>
          <a:xfrm>
            <a:off x="184081" y="2101491"/>
            <a:ext cx="11823838" cy="2612023"/>
          </a:xfrm>
          <a:prstGeom prst="rect">
            <a:avLst/>
          </a:prstGeom>
        </p:spPr>
      </p:pic>
      <p:sp>
        <p:nvSpPr>
          <p:cNvPr id="7" name="Rectangle 6">
            <a:extLst>
              <a:ext uri="{FF2B5EF4-FFF2-40B4-BE49-F238E27FC236}">
                <a16:creationId xmlns:a16="http://schemas.microsoft.com/office/drawing/2014/main" id="{44F8001A-3502-337A-16E5-9340D496E0DA}"/>
              </a:ext>
            </a:extLst>
          </p:cNvPr>
          <p:cNvSpPr/>
          <p:nvPr/>
        </p:nvSpPr>
        <p:spPr>
          <a:xfrm>
            <a:off x="10392355" y="4270810"/>
            <a:ext cx="532737" cy="192895"/>
          </a:xfrm>
          <a:prstGeom prst="rect">
            <a:avLst/>
          </a:prstGeom>
          <a:solidFill>
            <a:srgbClr val="FBFBFB"/>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DE69E34-16FF-6E0F-1098-A4885A4FB976}"/>
              </a:ext>
            </a:extLst>
          </p:cNvPr>
          <p:cNvSpPr/>
          <p:nvPr/>
        </p:nvSpPr>
        <p:spPr>
          <a:xfrm>
            <a:off x="9081591" y="4290028"/>
            <a:ext cx="976809" cy="192895"/>
          </a:xfrm>
          <a:prstGeom prst="rect">
            <a:avLst/>
          </a:prstGeom>
          <a:solidFill>
            <a:srgbClr val="FBFBFB"/>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02AF79D6-1C63-DBDD-4EBE-FE912442B4CA}"/>
              </a:ext>
            </a:extLst>
          </p:cNvPr>
          <p:cNvSpPr/>
          <p:nvPr/>
        </p:nvSpPr>
        <p:spPr>
          <a:xfrm>
            <a:off x="8364773" y="4290028"/>
            <a:ext cx="477078" cy="192895"/>
          </a:xfrm>
          <a:prstGeom prst="rect">
            <a:avLst/>
          </a:prstGeom>
          <a:solidFill>
            <a:srgbClr val="FBFBFB"/>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DF8ABA5-E874-8D1F-7B03-7775F3269A27}"/>
              </a:ext>
            </a:extLst>
          </p:cNvPr>
          <p:cNvSpPr/>
          <p:nvPr/>
        </p:nvSpPr>
        <p:spPr>
          <a:xfrm>
            <a:off x="234903" y="2520563"/>
            <a:ext cx="2058187" cy="198783"/>
          </a:xfrm>
          <a:prstGeom prst="rect">
            <a:avLst/>
          </a:prstGeom>
          <a:solidFill>
            <a:srgbClr val="D4EDDA"/>
          </a:solidFill>
          <a:ln>
            <a:solidFill>
              <a:srgbClr val="D4EDD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644DC655-3442-B576-3BB8-45848E4C1E4B}"/>
              </a:ext>
            </a:extLst>
          </p:cNvPr>
          <p:cNvSpPr/>
          <p:nvPr/>
        </p:nvSpPr>
        <p:spPr>
          <a:xfrm>
            <a:off x="234903" y="4270810"/>
            <a:ext cx="372510" cy="171350"/>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7E9B3A0C-C5EC-5C19-3F9F-126FA994F887}"/>
              </a:ext>
            </a:extLst>
          </p:cNvPr>
          <p:cNvSpPr txBox="1"/>
          <p:nvPr/>
        </p:nvSpPr>
        <p:spPr>
          <a:xfrm>
            <a:off x="184081" y="4271858"/>
            <a:ext cx="604299"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2023</a:t>
            </a:r>
          </a:p>
        </p:txBody>
      </p:sp>
      <p:sp>
        <p:nvSpPr>
          <p:cNvPr id="13" name="Rectangle 12">
            <a:extLst>
              <a:ext uri="{FF2B5EF4-FFF2-40B4-BE49-F238E27FC236}">
                <a16:creationId xmlns:a16="http://schemas.microsoft.com/office/drawing/2014/main" id="{A72D083C-FFCA-8CE8-31EB-B6E14ABDCD64}"/>
              </a:ext>
            </a:extLst>
          </p:cNvPr>
          <p:cNvSpPr/>
          <p:nvPr/>
        </p:nvSpPr>
        <p:spPr>
          <a:xfrm>
            <a:off x="234903" y="4493713"/>
            <a:ext cx="325027" cy="141342"/>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F166147-233A-493C-D92E-F0F0D73B9069}"/>
              </a:ext>
            </a:extLst>
          </p:cNvPr>
          <p:cNvSpPr/>
          <p:nvPr/>
        </p:nvSpPr>
        <p:spPr>
          <a:xfrm>
            <a:off x="3419061" y="4271858"/>
            <a:ext cx="326003" cy="170302"/>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FFEBD8A-5B76-B045-A65F-FBDE9F64F064}"/>
              </a:ext>
            </a:extLst>
          </p:cNvPr>
          <p:cNvSpPr/>
          <p:nvPr/>
        </p:nvSpPr>
        <p:spPr>
          <a:xfrm>
            <a:off x="3421712" y="4543212"/>
            <a:ext cx="326003" cy="170302"/>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8C301596-5079-937A-673A-1CA7CAC88BF4}"/>
              </a:ext>
            </a:extLst>
          </p:cNvPr>
          <p:cNvSpPr txBox="1"/>
          <p:nvPr/>
        </p:nvSpPr>
        <p:spPr>
          <a:xfrm>
            <a:off x="234903" y="2520563"/>
            <a:ext cx="2142537" cy="276999"/>
          </a:xfrm>
          <a:prstGeom prst="rect">
            <a:avLst/>
          </a:prstGeom>
          <a:noFill/>
        </p:spPr>
        <p:txBody>
          <a:bodyPr wrap="square" rtlCol="0">
            <a:spAutoFit/>
          </a:bodyPr>
          <a:lstStyle/>
          <a:p>
            <a:pPr algn="l">
              <a:buClr>
                <a:srgbClr val="53C10C"/>
              </a:buClr>
              <a:buSzPct val="85000"/>
            </a:pPr>
            <a:r>
              <a:rPr lang="en-US" sz="1200" b="0" i="0" dirty="0">
                <a:solidFill>
                  <a:srgbClr val="5A5D5C"/>
                </a:solidFill>
                <a:latin typeface="Arial" panose="020B0604020202020204" pitchFamily="34" charset="0"/>
                <a:cs typeface="Arial" panose="020B0604020202020204" pitchFamily="34" charset="0"/>
              </a:rPr>
              <a:t>LEA ID- LEA NAME (CTDS)</a:t>
            </a:r>
          </a:p>
        </p:txBody>
      </p:sp>
      <p:sp>
        <p:nvSpPr>
          <p:cNvPr id="18" name="Rectangle 17">
            <a:extLst>
              <a:ext uri="{FF2B5EF4-FFF2-40B4-BE49-F238E27FC236}">
                <a16:creationId xmlns:a16="http://schemas.microsoft.com/office/drawing/2014/main" id="{FB3FFBAB-D0BC-5861-30A2-CAEC9F7D8B6D}"/>
              </a:ext>
            </a:extLst>
          </p:cNvPr>
          <p:cNvSpPr/>
          <p:nvPr/>
        </p:nvSpPr>
        <p:spPr>
          <a:xfrm>
            <a:off x="748624" y="2914633"/>
            <a:ext cx="109728" cy="155448"/>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0F121FA2-D7A5-DD07-1917-1B03AEBABBC7}"/>
              </a:ext>
            </a:extLst>
          </p:cNvPr>
          <p:cNvSpPr/>
          <p:nvPr/>
        </p:nvSpPr>
        <p:spPr>
          <a:xfrm>
            <a:off x="4699221" y="4294663"/>
            <a:ext cx="659958" cy="418851"/>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1F6C8ECD-A152-CB25-32EE-19A93616ACA4}"/>
              </a:ext>
            </a:extLst>
          </p:cNvPr>
          <p:cNvSpPr/>
          <p:nvPr/>
        </p:nvSpPr>
        <p:spPr>
          <a:xfrm>
            <a:off x="6994746" y="4296685"/>
            <a:ext cx="659958" cy="418851"/>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E4C2ADD6-CE7F-6D08-F284-5966D8FD2CCD}"/>
              </a:ext>
            </a:extLst>
          </p:cNvPr>
          <p:cNvSpPr/>
          <p:nvPr/>
        </p:nvSpPr>
        <p:spPr>
          <a:xfrm>
            <a:off x="9081591" y="4511411"/>
            <a:ext cx="539011" cy="230588"/>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2CB1E9B4-6A8A-5780-248D-269056EEDD41}"/>
              </a:ext>
            </a:extLst>
          </p:cNvPr>
          <p:cNvSpPr/>
          <p:nvPr/>
        </p:nvSpPr>
        <p:spPr>
          <a:xfrm>
            <a:off x="5528330" y="4281216"/>
            <a:ext cx="659958" cy="418851"/>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982C3DB7-62B2-0044-B276-E518172D0891}"/>
              </a:ext>
            </a:extLst>
          </p:cNvPr>
          <p:cNvSpPr txBox="1"/>
          <p:nvPr/>
        </p:nvSpPr>
        <p:spPr>
          <a:xfrm>
            <a:off x="4626571" y="4481474"/>
            <a:ext cx="914400" cy="207749"/>
          </a:xfrm>
          <a:prstGeom prst="rect">
            <a:avLst/>
          </a:prstGeom>
          <a:noFill/>
        </p:spPr>
        <p:txBody>
          <a:bodyPr wrap="square" rtlCol="0">
            <a:spAutoFit/>
          </a:bodyPr>
          <a:lstStyle/>
          <a:p>
            <a:pPr algn="l">
              <a:buClr>
                <a:srgbClr val="53C10C"/>
              </a:buClr>
              <a:buSzPct val="85000"/>
            </a:pPr>
            <a:r>
              <a:rPr lang="en-US" sz="750" dirty="0">
                <a:solidFill>
                  <a:srgbClr val="5A5D5C"/>
                </a:solidFill>
                <a:latin typeface="Arial" panose="020B0604020202020204" pitchFamily="34" charset="0"/>
                <a:cs typeface="Arial" panose="020B0604020202020204" pitchFamily="34" charset="0"/>
              </a:rPr>
              <a:t>10/15</a:t>
            </a:r>
            <a:r>
              <a:rPr lang="en-US" sz="750" b="0" i="0" dirty="0">
                <a:solidFill>
                  <a:srgbClr val="5A5D5C"/>
                </a:solidFill>
                <a:latin typeface="Arial" panose="020B0604020202020204" pitchFamily="34" charset="0"/>
                <a:cs typeface="Arial" panose="020B0604020202020204" pitchFamily="34" charset="0"/>
              </a:rPr>
              <a:t>/2022</a:t>
            </a:r>
          </a:p>
        </p:txBody>
      </p:sp>
      <p:sp>
        <p:nvSpPr>
          <p:cNvPr id="28" name="TextBox 27">
            <a:extLst>
              <a:ext uri="{FF2B5EF4-FFF2-40B4-BE49-F238E27FC236}">
                <a16:creationId xmlns:a16="http://schemas.microsoft.com/office/drawing/2014/main" id="{3913E87B-8A6F-285C-7B9C-D93F59EF1C74}"/>
              </a:ext>
            </a:extLst>
          </p:cNvPr>
          <p:cNvSpPr txBox="1"/>
          <p:nvPr/>
        </p:nvSpPr>
        <p:spPr>
          <a:xfrm>
            <a:off x="5533021" y="4277575"/>
            <a:ext cx="914400"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09/15/2022</a:t>
            </a:r>
          </a:p>
        </p:txBody>
      </p:sp>
      <p:sp>
        <p:nvSpPr>
          <p:cNvPr id="29" name="TextBox 28">
            <a:extLst>
              <a:ext uri="{FF2B5EF4-FFF2-40B4-BE49-F238E27FC236}">
                <a16:creationId xmlns:a16="http://schemas.microsoft.com/office/drawing/2014/main" id="{D634C189-622C-161C-7353-079C6761BFE0}"/>
              </a:ext>
            </a:extLst>
          </p:cNvPr>
          <p:cNvSpPr txBox="1"/>
          <p:nvPr/>
        </p:nvSpPr>
        <p:spPr>
          <a:xfrm>
            <a:off x="5533021" y="4475940"/>
            <a:ext cx="914400"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09/15/2022</a:t>
            </a:r>
          </a:p>
        </p:txBody>
      </p:sp>
      <p:sp>
        <p:nvSpPr>
          <p:cNvPr id="30" name="TextBox 29">
            <a:extLst>
              <a:ext uri="{FF2B5EF4-FFF2-40B4-BE49-F238E27FC236}">
                <a16:creationId xmlns:a16="http://schemas.microsoft.com/office/drawing/2014/main" id="{2A4FE32D-3111-2AE6-AB49-1FB0CECC5F8F}"/>
              </a:ext>
            </a:extLst>
          </p:cNvPr>
          <p:cNvSpPr txBox="1"/>
          <p:nvPr/>
        </p:nvSpPr>
        <p:spPr>
          <a:xfrm>
            <a:off x="6948897" y="4264438"/>
            <a:ext cx="914400" cy="207749"/>
          </a:xfrm>
          <a:prstGeom prst="rect">
            <a:avLst/>
          </a:prstGeom>
          <a:noFill/>
        </p:spPr>
        <p:txBody>
          <a:bodyPr wrap="square" rtlCol="0">
            <a:spAutoFit/>
          </a:bodyPr>
          <a:lstStyle/>
          <a:p>
            <a:pPr algn="l">
              <a:buClr>
                <a:srgbClr val="53C10C"/>
              </a:buClr>
              <a:buSzPct val="85000"/>
            </a:pPr>
            <a:r>
              <a:rPr lang="en-US" sz="750" dirty="0">
                <a:solidFill>
                  <a:srgbClr val="5A5D5C"/>
                </a:solidFill>
                <a:latin typeface="Arial" panose="020B0604020202020204" pitchFamily="34" charset="0"/>
                <a:cs typeface="Arial" panose="020B0604020202020204" pitchFamily="34" charset="0"/>
              </a:rPr>
              <a:t>10</a:t>
            </a:r>
            <a:r>
              <a:rPr lang="en-US" sz="750" b="0" i="0" dirty="0">
                <a:solidFill>
                  <a:srgbClr val="5A5D5C"/>
                </a:solidFill>
                <a:latin typeface="Arial" panose="020B0604020202020204" pitchFamily="34" charset="0"/>
                <a:cs typeface="Arial" panose="020B0604020202020204" pitchFamily="34" charset="0"/>
              </a:rPr>
              <a:t>/31/2022</a:t>
            </a:r>
          </a:p>
        </p:txBody>
      </p:sp>
      <p:sp>
        <p:nvSpPr>
          <p:cNvPr id="31" name="TextBox 30">
            <a:extLst>
              <a:ext uri="{FF2B5EF4-FFF2-40B4-BE49-F238E27FC236}">
                <a16:creationId xmlns:a16="http://schemas.microsoft.com/office/drawing/2014/main" id="{4D94B8DF-24BC-81F2-F73C-2757E59927A4}"/>
              </a:ext>
            </a:extLst>
          </p:cNvPr>
          <p:cNvSpPr txBox="1"/>
          <p:nvPr/>
        </p:nvSpPr>
        <p:spPr>
          <a:xfrm>
            <a:off x="6955793" y="4471051"/>
            <a:ext cx="914400" cy="207749"/>
          </a:xfrm>
          <a:prstGeom prst="rect">
            <a:avLst/>
          </a:prstGeom>
          <a:noFill/>
        </p:spPr>
        <p:txBody>
          <a:bodyPr wrap="square" rtlCol="0">
            <a:spAutoFit/>
          </a:bodyPr>
          <a:lstStyle/>
          <a:p>
            <a:pPr algn="l">
              <a:buClr>
                <a:srgbClr val="53C10C"/>
              </a:buClr>
              <a:buSzPct val="85000"/>
            </a:pPr>
            <a:r>
              <a:rPr lang="en-US" sz="750" dirty="0">
                <a:solidFill>
                  <a:srgbClr val="5A5D5C"/>
                </a:solidFill>
                <a:latin typeface="Arial" panose="020B0604020202020204" pitchFamily="34" charset="0"/>
                <a:cs typeface="Arial" panose="020B0604020202020204" pitchFamily="34" charset="0"/>
              </a:rPr>
              <a:t>10</a:t>
            </a:r>
            <a:r>
              <a:rPr lang="en-US" sz="750" b="0" i="0" dirty="0">
                <a:solidFill>
                  <a:srgbClr val="5A5D5C"/>
                </a:solidFill>
                <a:latin typeface="Arial" panose="020B0604020202020204" pitchFamily="34" charset="0"/>
                <a:cs typeface="Arial" panose="020B0604020202020204" pitchFamily="34" charset="0"/>
              </a:rPr>
              <a:t>/31/2022</a:t>
            </a:r>
          </a:p>
        </p:txBody>
      </p:sp>
      <p:sp>
        <p:nvSpPr>
          <p:cNvPr id="33" name="Rectangle 32">
            <a:extLst>
              <a:ext uri="{FF2B5EF4-FFF2-40B4-BE49-F238E27FC236}">
                <a16:creationId xmlns:a16="http://schemas.microsoft.com/office/drawing/2014/main" id="{669304B7-DFF1-9CEE-B9BF-5F00F30318C6}"/>
              </a:ext>
            </a:extLst>
          </p:cNvPr>
          <p:cNvSpPr/>
          <p:nvPr/>
        </p:nvSpPr>
        <p:spPr>
          <a:xfrm>
            <a:off x="9620602" y="4511411"/>
            <a:ext cx="445034" cy="155448"/>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F1B7A6B0-2E62-1C10-383C-2BE4CDA5DB73}"/>
              </a:ext>
            </a:extLst>
          </p:cNvPr>
          <p:cNvSpPr txBox="1"/>
          <p:nvPr/>
        </p:nvSpPr>
        <p:spPr>
          <a:xfrm>
            <a:off x="9039034" y="4467665"/>
            <a:ext cx="1106829" cy="207749"/>
          </a:xfrm>
          <a:prstGeom prst="rect">
            <a:avLst/>
          </a:prstGeom>
          <a:noFill/>
        </p:spPr>
        <p:txBody>
          <a:bodyPr wrap="square" rtlCol="0">
            <a:spAutoFit/>
          </a:bodyPr>
          <a:lstStyle/>
          <a:p>
            <a:pPr algn="l">
              <a:buClr>
                <a:srgbClr val="53C10C"/>
              </a:buClr>
              <a:buSzPct val="85000"/>
            </a:pPr>
            <a:r>
              <a:rPr lang="en-US" sz="750" dirty="0">
                <a:solidFill>
                  <a:srgbClr val="5A5D5C"/>
                </a:solidFill>
                <a:latin typeface="Arial" panose="020B0604020202020204" pitchFamily="34" charset="0"/>
                <a:cs typeface="Arial" panose="020B0604020202020204" pitchFamily="34" charset="0"/>
              </a:rPr>
              <a:t>10/05</a:t>
            </a:r>
            <a:r>
              <a:rPr lang="en-US" sz="750" b="0" i="0" dirty="0">
                <a:solidFill>
                  <a:srgbClr val="5A5D5C"/>
                </a:solidFill>
                <a:latin typeface="Arial" panose="020B0604020202020204" pitchFamily="34" charset="0"/>
                <a:cs typeface="Arial" panose="020B0604020202020204" pitchFamily="34" charset="0"/>
              </a:rPr>
              <a:t>/2022  </a:t>
            </a:r>
            <a:r>
              <a:rPr lang="en-US" sz="750" dirty="0">
                <a:solidFill>
                  <a:srgbClr val="5A5D5C"/>
                </a:solidFill>
                <a:latin typeface="Arial" panose="020B0604020202020204" pitchFamily="34" charset="0"/>
                <a:cs typeface="Arial" panose="020B0604020202020204" pitchFamily="34" charset="0"/>
              </a:rPr>
              <a:t>7</a:t>
            </a:r>
            <a:r>
              <a:rPr lang="en-US" sz="750" b="0" i="0" dirty="0">
                <a:solidFill>
                  <a:srgbClr val="5A5D5C"/>
                </a:solidFill>
                <a:latin typeface="Arial" panose="020B0604020202020204" pitchFamily="34" charset="0"/>
                <a:cs typeface="Arial" panose="020B0604020202020204" pitchFamily="34" charset="0"/>
              </a:rPr>
              <a:t>:05PM</a:t>
            </a:r>
          </a:p>
        </p:txBody>
      </p:sp>
      <p:sp>
        <p:nvSpPr>
          <p:cNvPr id="34" name="TextBox 33">
            <a:extLst>
              <a:ext uri="{FF2B5EF4-FFF2-40B4-BE49-F238E27FC236}">
                <a16:creationId xmlns:a16="http://schemas.microsoft.com/office/drawing/2014/main" id="{F1316FBE-3E59-ABBD-6298-13E96D57BE28}"/>
              </a:ext>
            </a:extLst>
          </p:cNvPr>
          <p:cNvSpPr txBox="1"/>
          <p:nvPr/>
        </p:nvSpPr>
        <p:spPr>
          <a:xfrm>
            <a:off x="8310861" y="4273194"/>
            <a:ext cx="914400"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Unsubmitted</a:t>
            </a:r>
          </a:p>
        </p:txBody>
      </p:sp>
      <p:sp>
        <p:nvSpPr>
          <p:cNvPr id="14" name="TextBox 13">
            <a:extLst>
              <a:ext uri="{FF2B5EF4-FFF2-40B4-BE49-F238E27FC236}">
                <a16:creationId xmlns:a16="http://schemas.microsoft.com/office/drawing/2014/main" id="{E4A210A3-F72C-AE2A-C152-010A3D567669}"/>
              </a:ext>
            </a:extLst>
          </p:cNvPr>
          <p:cNvSpPr txBox="1"/>
          <p:nvPr/>
        </p:nvSpPr>
        <p:spPr>
          <a:xfrm>
            <a:off x="185282" y="4492318"/>
            <a:ext cx="604299"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2023</a:t>
            </a:r>
          </a:p>
        </p:txBody>
      </p:sp>
      <p:sp>
        <p:nvSpPr>
          <p:cNvPr id="20" name="TextBox 19">
            <a:extLst>
              <a:ext uri="{FF2B5EF4-FFF2-40B4-BE49-F238E27FC236}">
                <a16:creationId xmlns:a16="http://schemas.microsoft.com/office/drawing/2014/main" id="{80A219DD-CC93-924F-D6E1-FBEA42659F01}"/>
              </a:ext>
            </a:extLst>
          </p:cNvPr>
          <p:cNvSpPr txBox="1"/>
          <p:nvPr/>
        </p:nvSpPr>
        <p:spPr>
          <a:xfrm>
            <a:off x="679485" y="2870606"/>
            <a:ext cx="230587"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2</a:t>
            </a:r>
          </a:p>
        </p:txBody>
      </p:sp>
      <p:sp>
        <p:nvSpPr>
          <p:cNvPr id="6" name="Rectangle 5">
            <a:extLst>
              <a:ext uri="{FF2B5EF4-FFF2-40B4-BE49-F238E27FC236}">
                <a16:creationId xmlns:a16="http://schemas.microsoft.com/office/drawing/2014/main" id="{0D428F63-58C6-029C-15F3-EDAC6B4FAC06}"/>
              </a:ext>
            </a:extLst>
          </p:cNvPr>
          <p:cNvSpPr/>
          <p:nvPr/>
        </p:nvSpPr>
        <p:spPr>
          <a:xfrm>
            <a:off x="1140903" y="4281216"/>
            <a:ext cx="535858" cy="460783"/>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7C96F6F0-860C-1A55-01D3-BB533867EF20}"/>
              </a:ext>
            </a:extLst>
          </p:cNvPr>
          <p:cNvSpPr txBox="1"/>
          <p:nvPr/>
        </p:nvSpPr>
        <p:spPr>
          <a:xfrm>
            <a:off x="1098520" y="4490101"/>
            <a:ext cx="865103"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Original</a:t>
            </a:r>
          </a:p>
        </p:txBody>
      </p:sp>
      <p:sp>
        <p:nvSpPr>
          <p:cNvPr id="24" name="TextBox 23">
            <a:extLst>
              <a:ext uri="{FF2B5EF4-FFF2-40B4-BE49-F238E27FC236}">
                <a16:creationId xmlns:a16="http://schemas.microsoft.com/office/drawing/2014/main" id="{8D647BEA-BA6F-2900-6130-F634121BB010}"/>
              </a:ext>
            </a:extLst>
          </p:cNvPr>
          <p:cNvSpPr txBox="1"/>
          <p:nvPr/>
        </p:nvSpPr>
        <p:spPr>
          <a:xfrm>
            <a:off x="1105889" y="4273948"/>
            <a:ext cx="865103"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Original</a:t>
            </a:r>
          </a:p>
        </p:txBody>
      </p:sp>
      <p:sp>
        <p:nvSpPr>
          <p:cNvPr id="36" name="Rectangle 35">
            <a:extLst>
              <a:ext uri="{FF2B5EF4-FFF2-40B4-BE49-F238E27FC236}">
                <a16:creationId xmlns:a16="http://schemas.microsoft.com/office/drawing/2014/main" id="{9141014E-3E0C-CB1C-E06C-D413E428E520}"/>
              </a:ext>
            </a:extLst>
          </p:cNvPr>
          <p:cNvSpPr/>
          <p:nvPr/>
        </p:nvSpPr>
        <p:spPr>
          <a:xfrm>
            <a:off x="2217346" y="4281216"/>
            <a:ext cx="1563770" cy="385643"/>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a:extLst>
              <a:ext uri="{FF2B5EF4-FFF2-40B4-BE49-F238E27FC236}">
                <a16:creationId xmlns:a16="http://schemas.microsoft.com/office/drawing/2014/main" id="{B1071FC5-38E5-3C9E-AF72-554BF5AFC147}"/>
              </a:ext>
            </a:extLst>
          </p:cNvPr>
          <p:cNvSpPr txBox="1"/>
          <p:nvPr/>
        </p:nvSpPr>
        <p:spPr>
          <a:xfrm>
            <a:off x="2169142" y="4271909"/>
            <a:ext cx="1539432"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District Annual Financial Report</a:t>
            </a:r>
          </a:p>
        </p:txBody>
      </p:sp>
      <p:sp>
        <p:nvSpPr>
          <p:cNvPr id="37" name="TextBox 36">
            <a:extLst>
              <a:ext uri="{FF2B5EF4-FFF2-40B4-BE49-F238E27FC236}">
                <a16:creationId xmlns:a16="http://schemas.microsoft.com/office/drawing/2014/main" id="{665A8E83-E688-F102-EA5F-2C6A0BD0CF90}"/>
              </a:ext>
            </a:extLst>
          </p:cNvPr>
          <p:cNvSpPr txBox="1"/>
          <p:nvPr/>
        </p:nvSpPr>
        <p:spPr>
          <a:xfrm>
            <a:off x="2167474" y="4485224"/>
            <a:ext cx="1698607"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District Annual Financial Report</a:t>
            </a:r>
          </a:p>
        </p:txBody>
      </p:sp>
      <p:sp>
        <p:nvSpPr>
          <p:cNvPr id="27" name="TextBox 26">
            <a:extLst>
              <a:ext uri="{FF2B5EF4-FFF2-40B4-BE49-F238E27FC236}">
                <a16:creationId xmlns:a16="http://schemas.microsoft.com/office/drawing/2014/main" id="{E517168A-0A72-6734-89F4-EAA9CF407B12}"/>
              </a:ext>
            </a:extLst>
          </p:cNvPr>
          <p:cNvSpPr txBox="1"/>
          <p:nvPr/>
        </p:nvSpPr>
        <p:spPr>
          <a:xfrm>
            <a:off x="4629818" y="4273250"/>
            <a:ext cx="914400" cy="207749"/>
          </a:xfrm>
          <a:prstGeom prst="rect">
            <a:avLst/>
          </a:prstGeom>
          <a:noFill/>
        </p:spPr>
        <p:txBody>
          <a:bodyPr wrap="square" rtlCol="0">
            <a:spAutoFit/>
          </a:bodyPr>
          <a:lstStyle/>
          <a:p>
            <a:pPr algn="l">
              <a:buClr>
                <a:srgbClr val="53C10C"/>
              </a:buClr>
              <a:buSzPct val="85000"/>
            </a:pPr>
            <a:r>
              <a:rPr lang="en-US" sz="750" dirty="0">
                <a:solidFill>
                  <a:srgbClr val="5A5D5C"/>
                </a:solidFill>
                <a:latin typeface="Arial" panose="020B0604020202020204" pitchFamily="34" charset="0"/>
                <a:cs typeface="Arial" panose="020B0604020202020204" pitchFamily="34" charset="0"/>
              </a:rPr>
              <a:t>10/15</a:t>
            </a:r>
            <a:r>
              <a:rPr lang="en-US" sz="750" b="0" i="0" dirty="0">
                <a:solidFill>
                  <a:srgbClr val="5A5D5C"/>
                </a:solidFill>
                <a:latin typeface="Arial" panose="020B0604020202020204" pitchFamily="34" charset="0"/>
                <a:cs typeface="Arial" panose="020B0604020202020204" pitchFamily="34" charset="0"/>
              </a:rPr>
              <a:t>/2022</a:t>
            </a:r>
          </a:p>
        </p:txBody>
      </p:sp>
      <p:sp>
        <p:nvSpPr>
          <p:cNvPr id="38" name="Rectangle 37">
            <a:extLst>
              <a:ext uri="{FF2B5EF4-FFF2-40B4-BE49-F238E27FC236}">
                <a16:creationId xmlns:a16="http://schemas.microsoft.com/office/drawing/2014/main" id="{5E796438-A4E5-91F4-CDD9-E8EDA3DDF27C}"/>
              </a:ext>
            </a:extLst>
          </p:cNvPr>
          <p:cNvSpPr/>
          <p:nvPr/>
        </p:nvSpPr>
        <p:spPr>
          <a:xfrm>
            <a:off x="8364773" y="4290028"/>
            <a:ext cx="615175" cy="152132"/>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E1004325-2260-78C5-B460-4CE311A23D14}"/>
              </a:ext>
            </a:extLst>
          </p:cNvPr>
          <p:cNvSpPr/>
          <p:nvPr/>
        </p:nvSpPr>
        <p:spPr>
          <a:xfrm>
            <a:off x="8364773" y="4511411"/>
            <a:ext cx="535858" cy="230588"/>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Box 38">
            <a:extLst>
              <a:ext uri="{FF2B5EF4-FFF2-40B4-BE49-F238E27FC236}">
                <a16:creationId xmlns:a16="http://schemas.microsoft.com/office/drawing/2014/main" id="{28DC43AD-7044-6903-40F4-842D911E5E73}"/>
              </a:ext>
            </a:extLst>
          </p:cNvPr>
          <p:cNvSpPr txBox="1"/>
          <p:nvPr/>
        </p:nvSpPr>
        <p:spPr>
          <a:xfrm>
            <a:off x="8323549" y="4470282"/>
            <a:ext cx="687154"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Processed</a:t>
            </a:r>
          </a:p>
        </p:txBody>
      </p:sp>
      <p:pic>
        <p:nvPicPr>
          <p:cNvPr id="5" name="Picture 2">
            <a:extLst>
              <a:ext uri="{FF2B5EF4-FFF2-40B4-BE49-F238E27FC236}">
                <a16:creationId xmlns:a16="http://schemas.microsoft.com/office/drawing/2014/main" id="{925C4D01-09E7-E20F-899D-580A6C22D599}"/>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37657" t="39578" r="29745" b="34219"/>
          <a:stretch/>
        </p:blipFill>
        <p:spPr bwMode="auto">
          <a:xfrm>
            <a:off x="11581249" y="4294663"/>
            <a:ext cx="325027" cy="155448"/>
          </a:xfrm>
          <a:prstGeom prst="rect">
            <a:avLst/>
          </a:prstGeom>
          <a:noFill/>
          <a:extLst>
            <a:ext uri="{909E8E84-426E-40DD-AFC4-6F175D3DCCD1}">
              <a14:hiddenFill xmlns:a14="http://schemas.microsoft.com/office/drawing/2010/main">
                <a:solidFill>
                  <a:srgbClr val="FFFFFF"/>
                </a:solidFill>
              </a14:hiddenFill>
            </a:ext>
          </a:extLst>
        </p:spPr>
      </p:pic>
      <p:pic>
        <p:nvPicPr>
          <p:cNvPr id="56" name="Audio 55">
            <a:hlinkClick r:id="" action="ppaction://media"/>
            <a:extLst>
              <a:ext uri="{FF2B5EF4-FFF2-40B4-BE49-F238E27FC236}">
                <a16:creationId xmlns:a16="http://schemas.microsoft.com/office/drawing/2014/main" id="{78DCAB3E-DE05-AAAF-26A1-AF0F4A931F99}"/>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364744566"/>
      </p:ext>
    </p:extLst>
  </p:cSld>
  <p:clrMapOvr>
    <a:masterClrMapping/>
  </p:clrMapOvr>
  <mc:AlternateContent xmlns:mc="http://schemas.openxmlformats.org/markup-compatibility/2006">
    <mc:Choice xmlns:p14="http://schemas.microsoft.com/office/powerpoint/2010/main" Requires="p14">
      <p:transition spd="slow" p14:dur="2000" advTm="61651"/>
    </mc:Choice>
    <mc:Fallback>
      <p:transition spd="slow" advTm="6165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6"/>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2C25AB-21B2-54C7-D4B6-75ED1157F2B3}"/>
              </a:ext>
            </a:extLst>
          </p:cNvPr>
          <p:cNvSpPr>
            <a:spLocks noGrp="1"/>
          </p:cNvSpPr>
          <p:nvPr>
            <p:ph type="title"/>
          </p:nvPr>
        </p:nvSpPr>
        <p:spPr>
          <a:xfrm>
            <a:off x="838200" y="365125"/>
            <a:ext cx="10515600" cy="864961"/>
          </a:xfrm>
        </p:spPr>
        <p:txBody>
          <a:bodyPr/>
          <a:lstStyle/>
          <a:p>
            <a:r>
              <a:rPr lang="en-US" dirty="0"/>
              <a:t>Example 2: Submitted After Due Date</a:t>
            </a:r>
          </a:p>
        </p:txBody>
      </p:sp>
      <p:pic>
        <p:nvPicPr>
          <p:cNvPr id="4" name="Content Placeholder 3" descr="A screenshot of a computer">
            <a:extLst>
              <a:ext uri="{FF2B5EF4-FFF2-40B4-BE49-F238E27FC236}">
                <a16:creationId xmlns:a16="http://schemas.microsoft.com/office/drawing/2014/main" id="{BEA6DEE4-2FAB-67C9-E880-628333D7DED6}"/>
              </a:ext>
            </a:extLst>
          </p:cNvPr>
          <p:cNvPicPr>
            <a:picLocks noChangeAspect="1"/>
          </p:cNvPicPr>
          <p:nvPr/>
        </p:nvPicPr>
        <p:blipFill rotWithShape="1">
          <a:blip r:embed="rId5"/>
          <a:srcRect l="882" t="10570" r="23411" b="58769"/>
          <a:stretch/>
        </p:blipFill>
        <p:spPr>
          <a:xfrm>
            <a:off x="184081" y="2101491"/>
            <a:ext cx="11823838" cy="2612023"/>
          </a:xfrm>
          <a:prstGeom prst="rect">
            <a:avLst/>
          </a:prstGeom>
        </p:spPr>
      </p:pic>
      <p:sp>
        <p:nvSpPr>
          <p:cNvPr id="7" name="Rectangle 6">
            <a:extLst>
              <a:ext uri="{FF2B5EF4-FFF2-40B4-BE49-F238E27FC236}">
                <a16:creationId xmlns:a16="http://schemas.microsoft.com/office/drawing/2014/main" id="{44F8001A-3502-337A-16E5-9340D496E0DA}"/>
              </a:ext>
            </a:extLst>
          </p:cNvPr>
          <p:cNvSpPr/>
          <p:nvPr/>
        </p:nvSpPr>
        <p:spPr>
          <a:xfrm>
            <a:off x="10392355" y="4270810"/>
            <a:ext cx="532737" cy="192895"/>
          </a:xfrm>
          <a:prstGeom prst="rect">
            <a:avLst/>
          </a:prstGeom>
          <a:solidFill>
            <a:srgbClr val="FBFBFB"/>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DE69E34-16FF-6E0F-1098-A4885A4FB976}"/>
              </a:ext>
            </a:extLst>
          </p:cNvPr>
          <p:cNvSpPr/>
          <p:nvPr/>
        </p:nvSpPr>
        <p:spPr>
          <a:xfrm>
            <a:off x="9081591" y="4290028"/>
            <a:ext cx="976809" cy="192895"/>
          </a:xfrm>
          <a:prstGeom prst="rect">
            <a:avLst/>
          </a:prstGeom>
          <a:solidFill>
            <a:srgbClr val="FBFBFB"/>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02AF79D6-1C63-DBDD-4EBE-FE912442B4CA}"/>
              </a:ext>
            </a:extLst>
          </p:cNvPr>
          <p:cNvSpPr/>
          <p:nvPr/>
        </p:nvSpPr>
        <p:spPr>
          <a:xfrm>
            <a:off x="8364773" y="4290028"/>
            <a:ext cx="477078" cy="192895"/>
          </a:xfrm>
          <a:prstGeom prst="rect">
            <a:avLst/>
          </a:prstGeom>
          <a:solidFill>
            <a:srgbClr val="FBFBFB"/>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DF8ABA5-E874-8D1F-7B03-7775F3269A27}"/>
              </a:ext>
            </a:extLst>
          </p:cNvPr>
          <p:cNvSpPr/>
          <p:nvPr/>
        </p:nvSpPr>
        <p:spPr>
          <a:xfrm>
            <a:off x="234903" y="2520563"/>
            <a:ext cx="2058187" cy="198783"/>
          </a:xfrm>
          <a:prstGeom prst="rect">
            <a:avLst/>
          </a:prstGeom>
          <a:solidFill>
            <a:srgbClr val="D4EDDA"/>
          </a:solidFill>
          <a:ln>
            <a:solidFill>
              <a:srgbClr val="D4EDD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644DC655-3442-B576-3BB8-45848E4C1E4B}"/>
              </a:ext>
            </a:extLst>
          </p:cNvPr>
          <p:cNvSpPr/>
          <p:nvPr/>
        </p:nvSpPr>
        <p:spPr>
          <a:xfrm>
            <a:off x="234903" y="4270810"/>
            <a:ext cx="372510" cy="171350"/>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7E9B3A0C-C5EC-5C19-3F9F-126FA994F887}"/>
              </a:ext>
            </a:extLst>
          </p:cNvPr>
          <p:cNvSpPr txBox="1"/>
          <p:nvPr/>
        </p:nvSpPr>
        <p:spPr>
          <a:xfrm>
            <a:off x="184081" y="4271858"/>
            <a:ext cx="604299"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2023</a:t>
            </a:r>
          </a:p>
        </p:txBody>
      </p:sp>
      <p:sp>
        <p:nvSpPr>
          <p:cNvPr id="13" name="Rectangle 12">
            <a:extLst>
              <a:ext uri="{FF2B5EF4-FFF2-40B4-BE49-F238E27FC236}">
                <a16:creationId xmlns:a16="http://schemas.microsoft.com/office/drawing/2014/main" id="{A72D083C-FFCA-8CE8-31EB-B6E14ABDCD64}"/>
              </a:ext>
            </a:extLst>
          </p:cNvPr>
          <p:cNvSpPr/>
          <p:nvPr/>
        </p:nvSpPr>
        <p:spPr>
          <a:xfrm>
            <a:off x="234903" y="4493713"/>
            <a:ext cx="325027" cy="141342"/>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F166147-233A-493C-D92E-F0F0D73B9069}"/>
              </a:ext>
            </a:extLst>
          </p:cNvPr>
          <p:cNvSpPr/>
          <p:nvPr/>
        </p:nvSpPr>
        <p:spPr>
          <a:xfrm>
            <a:off x="3419061" y="4271858"/>
            <a:ext cx="326003" cy="170302"/>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FFEBD8A-5B76-B045-A65F-FBDE9F64F064}"/>
              </a:ext>
            </a:extLst>
          </p:cNvPr>
          <p:cNvSpPr/>
          <p:nvPr/>
        </p:nvSpPr>
        <p:spPr>
          <a:xfrm>
            <a:off x="3421712" y="4543212"/>
            <a:ext cx="326003" cy="170302"/>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8C301596-5079-937A-673A-1CA7CAC88BF4}"/>
              </a:ext>
            </a:extLst>
          </p:cNvPr>
          <p:cNvSpPr txBox="1"/>
          <p:nvPr/>
        </p:nvSpPr>
        <p:spPr>
          <a:xfrm>
            <a:off x="234903" y="2520563"/>
            <a:ext cx="2142537" cy="276999"/>
          </a:xfrm>
          <a:prstGeom prst="rect">
            <a:avLst/>
          </a:prstGeom>
          <a:noFill/>
        </p:spPr>
        <p:txBody>
          <a:bodyPr wrap="square" rtlCol="0">
            <a:spAutoFit/>
          </a:bodyPr>
          <a:lstStyle/>
          <a:p>
            <a:pPr algn="l">
              <a:buClr>
                <a:srgbClr val="53C10C"/>
              </a:buClr>
              <a:buSzPct val="85000"/>
            </a:pPr>
            <a:r>
              <a:rPr lang="en-US" sz="1200" b="0" i="0" dirty="0">
                <a:solidFill>
                  <a:srgbClr val="5A5D5C"/>
                </a:solidFill>
                <a:latin typeface="Arial" panose="020B0604020202020204" pitchFamily="34" charset="0"/>
                <a:cs typeface="Arial" panose="020B0604020202020204" pitchFamily="34" charset="0"/>
              </a:rPr>
              <a:t>LEA ID- LEA NAME (CTDS)</a:t>
            </a:r>
          </a:p>
        </p:txBody>
      </p:sp>
      <p:sp>
        <p:nvSpPr>
          <p:cNvPr id="18" name="Rectangle 17">
            <a:extLst>
              <a:ext uri="{FF2B5EF4-FFF2-40B4-BE49-F238E27FC236}">
                <a16:creationId xmlns:a16="http://schemas.microsoft.com/office/drawing/2014/main" id="{FB3FFBAB-D0BC-5861-30A2-CAEC9F7D8B6D}"/>
              </a:ext>
            </a:extLst>
          </p:cNvPr>
          <p:cNvSpPr/>
          <p:nvPr/>
        </p:nvSpPr>
        <p:spPr>
          <a:xfrm>
            <a:off x="748624" y="2914633"/>
            <a:ext cx="109728" cy="155448"/>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0F121FA2-D7A5-DD07-1917-1B03AEBABBC7}"/>
              </a:ext>
            </a:extLst>
          </p:cNvPr>
          <p:cNvSpPr/>
          <p:nvPr/>
        </p:nvSpPr>
        <p:spPr>
          <a:xfrm>
            <a:off x="4699221" y="4294663"/>
            <a:ext cx="659958" cy="418851"/>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1F6C8ECD-A152-CB25-32EE-19A93616ACA4}"/>
              </a:ext>
            </a:extLst>
          </p:cNvPr>
          <p:cNvSpPr/>
          <p:nvPr/>
        </p:nvSpPr>
        <p:spPr>
          <a:xfrm>
            <a:off x="6994746" y="4296685"/>
            <a:ext cx="659958" cy="418851"/>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E4C2ADD6-CE7F-6D08-F284-5966D8FD2CCD}"/>
              </a:ext>
            </a:extLst>
          </p:cNvPr>
          <p:cNvSpPr/>
          <p:nvPr/>
        </p:nvSpPr>
        <p:spPr>
          <a:xfrm>
            <a:off x="9081591" y="4511411"/>
            <a:ext cx="539011" cy="230588"/>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2CB1E9B4-6A8A-5780-248D-269056EEDD41}"/>
              </a:ext>
            </a:extLst>
          </p:cNvPr>
          <p:cNvSpPr/>
          <p:nvPr/>
        </p:nvSpPr>
        <p:spPr>
          <a:xfrm>
            <a:off x="5528330" y="4281216"/>
            <a:ext cx="659958" cy="418851"/>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982C3DB7-62B2-0044-B276-E518172D0891}"/>
              </a:ext>
            </a:extLst>
          </p:cNvPr>
          <p:cNvSpPr txBox="1"/>
          <p:nvPr/>
        </p:nvSpPr>
        <p:spPr>
          <a:xfrm>
            <a:off x="4636096" y="4481474"/>
            <a:ext cx="914400" cy="207749"/>
          </a:xfrm>
          <a:prstGeom prst="rect">
            <a:avLst/>
          </a:prstGeom>
          <a:noFill/>
        </p:spPr>
        <p:txBody>
          <a:bodyPr wrap="square" rtlCol="0">
            <a:spAutoFit/>
          </a:bodyPr>
          <a:lstStyle/>
          <a:p>
            <a:pPr algn="l">
              <a:buClr>
                <a:srgbClr val="53C10C"/>
              </a:buClr>
              <a:buSzPct val="85000"/>
            </a:pPr>
            <a:r>
              <a:rPr lang="en-US" sz="750" dirty="0">
                <a:solidFill>
                  <a:srgbClr val="5A5D5C"/>
                </a:solidFill>
                <a:latin typeface="Arial" panose="020B0604020202020204" pitchFamily="34" charset="0"/>
                <a:cs typeface="Arial" panose="020B0604020202020204" pitchFamily="34" charset="0"/>
              </a:rPr>
              <a:t>10/15</a:t>
            </a:r>
            <a:r>
              <a:rPr lang="en-US" sz="750" b="0" i="0" dirty="0">
                <a:solidFill>
                  <a:srgbClr val="5A5D5C"/>
                </a:solidFill>
                <a:latin typeface="Arial" panose="020B0604020202020204" pitchFamily="34" charset="0"/>
                <a:cs typeface="Arial" panose="020B0604020202020204" pitchFamily="34" charset="0"/>
              </a:rPr>
              <a:t>/2022</a:t>
            </a:r>
          </a:p>
        </p:txBody>
      </p:sp>
      <p:sp>
        <p:nvSpPr>
          <p:cNvPr id="28" name="TextBox 27">
            <a:extLst>
              <a:ext uri="{FF2B5EF4-FFF2-40B4-BE49-F238E27FC236}">
                <a16:creationId xmlns:a16="http://schemas.microsoft.com/office/drawing/2014/main" id="{3913E87B-8A6F-285C-7B9C-D93F59EF1C74}"/>
              </a:ext>
            </a:extLst>
          </p:cNvPr>
          <p:cNvSpPr txBox="1"/>
          <p:nvPr/>
        </p:nvSpPr>
        <p:spPr>
          <a:xfrm>
            <a:off x="5533021" y="4277575"/>
            <a:ext cx="914400"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09/15/2022</a:t>
            </a:r>
          </a:p>
        </p:txBody>
      </p:sp>
      <p:sp>
        <p:nvSpPr>
          <p:cNvPr id="29" name="TextBox 28">
            <a:extLst>
              <a:ext uri="{FF2B5EF4-FFF2-40B4-BE49-F238E27FC236}">
                <a16:creationId xmlns:a16="http://schemas.microsoft.com/office/drawing/2014/main" id="{D634C189-622C-161C-7353-079C6761BFE0}"/>
              </a:ext>
            </a:extLst>
          </p:cNvPr>
          <p:cNvSpPr txBox="1"/>
          <p:nvPr/>
        </p:nvSpPr>
        <p:spPr>
          <a:xfrm>
            <a:off x="5533021" y="4485465"/>
            <a:ext cx="914400"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09/15/2022</a:t>
            </a:r>
          </a:p>
        </p:txBody>
      </p:sp>
      <p:sp>
        <p:nvSpPr>
          <p:cNvPr id="30" name="TextBox 29">
            <a:extLst>
              <a:ext uri="{FF2B5EF4-FFF2-40B4-BE49-F238E27FC236}">
                <a16:creationId xmlns:a16="http://schemas.microsoft.com/office/drawing/2014/main" id="{2A4FE32D-3111-2AE6-AB49-1FB0CECC5F8F}"/>
              </a:ext>
            </a:extLst>
          </p:cNvPr>
          <p:cNvSpPr txBox="1"/>
          <p:nvPr/>
        </p:nvSpPr>
        <p:spPr>
          <a:xfrm>
            <a:off x="6948897" y="4264438"/>
            <a:ext cx="914400" cy="207749"/>
          </a:xfrm>
          <a:prstGeom prst="rect">
            <a:avLst/>
          </a:prstGeom>
          <a:noFill/>
        </p:spPr>
        <p:txBody>
          <a:bodyPr wrap="square" rtlCol="0">
            <a:spAutoFit/>
          </a:bodyPr>
          <a:lstStyle/>
          <a:p>
            <a:pPr algn="l">
              <a:buClr>
                <a:srgbClr val="53C10C"/>
              </a:buClr>
              <a:buSzPct val="85000"/>
            </a:pPr>
            <a:r>
              <a:rPr lang="en-US" sz="750" dirty="0">
                <a:solidFill>
                  <a:srgbClr val="5A5D5C"/>
                </a:solidFill>
                <a:latin typeface="Arial" panose="020B0604020202020204" pitchFamily="34" charset="0"/>
                <a:cs typeface="Arial" panose="020B0604020202020204" pitchFamily="34" charset="0"/>
              </a:rPr>
              <a:t>10</a:t>
            </a:r>
            <a:r>
              <a:rPr lang="en-US" sz="750" b="0" i="0" dirty="0">
                <a:solidFill>
                  <a:srgbClr val="5A5D5C"/>
                </a:solidFill>
                <a:latin typeface="Arial" panose="020B0604020202020204" pitchFamily="34" charset="0"/>
                <a:cs typeface="Arial" panose="020B0604020202020204" pitchFamily="34" charset="0"/>
              </a:rPr>
              <a:t>/31/2022</a:t>
            </a:r>
          </a:p>
        </p:txBody>
      </p:sp>
      <p:sp>
        <p:nvSpPr>
          <p:cNvPr id="31" name="TextBox 30">
            <a:extLst>
              <a:ext uri="{FF2B5EF4-FFF2-40B4-BE49-F238E27FC236}">
                <a16:creationId xmlns:a16="http://schemas.microsoft.com/office/drawing/2014/main" id="{4D94B8DF-24BC-81F2-F73C-2757E59927A4}"/>
              </a:ext>
            </a:extLst>
          </p:cNvPr>
          <p:cNvSpPr txBox="1"/>
          <p:nvPr/>
        </p:nvSpPr>
        <p:spPr>
          <a:xfrm>
            <a:off x="6946268" y="4480576"/>
            <a:ext cx="914400" cy="207749"/>
          </a:xfrm>
          <a:prstGeom prst="rect">
            <a:avLst/>
          </a:prstGeom>
          <a:noFill/>
        </p:spPr>
        <p:txBody>
          <a:bodyPr wrap="square" rtlCol="0">
            <a:spAutoFit/>
          </a:bodyPr>
          <a:lstStyle/>
          <a:p>
            <a:pPr algn="l">
              <a:buClr>
                <a:srgbClr val="53C10C"/>
              </a:buClr>
              <a:buSzPct val="85000"/>
            </a:pPr>
            <a:r>
              <a:rPr lang="en-US" sz="750" dirty="0">
                <a:solidFill>
                  <a:srgbClr val="5A5D5C"/>
                </a:solidFill>
                <a:latin typeface="Arial" panose="020B0604020202020204" pitchFamily="34" charset="0"/>
                <a:cs typeface="Arial" panose="020B0604020202020204" pitchFamily="34" charset="0"/>
              </a:rPr>
              <a:t>10</a:t>
            </a:r>
            <a:r>
              <a:rPr lang="en-US" sz="750" b="0" i="0" dirty="0">
                <a:solidFill>
                  <a:srgbClr val="5A5D5C"/>
                </a:solidFill>
                <a:latin typeface="Arial" panose="020B0604020202020204" pitchFamily="34" charset="0"/>
                <a:cs typeface="Arial" panose="020B0604020202020204" pitchFamily="34" charset="0"/>
              </a:rPr>
              <a:t>/31/2023</a:t>
            </a:r>
          </a:p>
        </p:txBody>
      </p:sp>
      <p:sp>
        <p:nvSpPr>
          <p:cNvPr id="33" name="Rectangle 32">
            <a:extLst>
              <a:ext uri="{FF2B5EF4-FFF2-40B4-BE49-F238E27FC236}">
                <a16:creationId xmlns:a16="http://schemas.microsoft.com/office/drawing/2014/main" id="{669304B7-DFF1-9CEE-B9BF-5F00F30318C6}"/>
              </a:ext>
            </a:extLst>
          </p:cNvPr>
          <p:cNvSpPr/>
          <p:nvPr/>
        </p:nvSpPr>
        <p:spPr>
          <a:xfrm>
            <a:off x="9620602" y="4511411"/>
            <a:ext cx="445034" cy="155448"/>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F1B7A6B0-2E62-1C10-383C-2BE4CDA5DB73}"/>
              </a:ext>
            </a:extLst>
          </p:cNvPr>
          <p:cNvSpPr txBox="1"/>
          <p:nvPr/>
        </p:nvSpPr>
        <p:spPr>
          <a:xfrm>
            <a:off x="9039034" y="4267474"/>
            <a:ext cx="1106829" cy="207749"/>
          </a:xfrm>
          <a:prstGeom prst="rect">
            <a:avLst/>
          </a:prstGeom>
          <a:noFill/>
        </p:spPr>
        <p:txBody>
          <a:bodyPr wrap="square" rtlCol="0">
            <a:spAutoFit/>
          </a:bodyPr>
          <a:lstStyle/>
          <a:p>
            <a:pPr algn="l">
              <a:buClr>
                <a:srgbClr val="53C10C"/>
              </a:buClr>
              <a:buSzPct val="85000"/>
            </a:pPr>
            <a:r>
              <a:rPr lang="en-US" sz="750" dirty="0">
                <a:solidFill>
                  <a:srgbClr val="5A5D5C"/>
                </a:solidFill>
                <a:latin typeface="Arial" panose="020B0604020202020204" pitchFamily="34" charset="0"/>
                <a:cs typeface="Arial" panose="020B0604020202020204" pitchFamily="34" charset="0"/>
              </a:rPr>
              <a:t>10/20</a:t>
            </a:r>
            <a:r>
              <a:rPr lang="en-US" sz="750" b="0" i="0" dirty="0">
                <a:solidFill>
                  <a:srgbClr val="5A5D5C"/>
                </a:solidFill>
                <a:latin typeface="Arial" panose="020B0604020202020204" pitchFamily="34" charset="0"/>
                <a:cs typeface="Arial" panose="020B0604020202020204" pitchFamily="34" charset="0"/>
              </a:rPr>
              <a:t>/2022  </a:t>
            </a:r>
            <a:r>
              <a:rPr lang="en-US" sz="750" dirty="0">
                <a:solidFill>
                  <a:srgbClr val="5A5D5C"/>
                </a:solidFill>
                <a:latin typeface="Arial" panose="020B0604020202020204" pitchFamily="34" charset="0"/>
                <a:cs typeface="Arial" panose="020B0604020202020204" pitchFamily="34" charset="0"/>
              </a:rPr>
              <a:t>7</a:t>
            </a:r>
            <a:r>
              <a:rPr lang="en-US" sz="750" b="0" i="0" dirty="0">
                <a:solidFill>
                  <a:srgbClr val="5A5D5C"/>
                </a:solidFill>
                <a:latin typeface="Arial" panose="020B0604020202020204" pitchFamily="34" charset="0"/>
                <a:cs typeface="Arial" panose="020B0604020202020204" pitchFamily="34" charset="0"/>
              </a:rPr>
              <a:t>:05PM</a:t>
            </a:r>
          </a:p>
        </p:txBody>
      </p:sp>
      <p:sp>
        <p:nvSpPr>
          <p:cNvPr id="34" name="TextBox 33">
            <a:extLst>
              <a:ext uri="{FF2B5EF4-FFF2-40B4-BE49-F238E27FC236}">
                <a16:creationId xmlns:a16="http://schemas.microsoft.com/office/drawing/2014/main" id="{F1316FBE-3E59-ABBD-6298-13E96D57BE28}"/>
              </a:ext>
            </a:extLst>
          </p:cNvPr>
          <p:cNvSpPr txBox="1"/>
          <p:nvPr/>
        </p:nvSpPr>
        <p:spPr>
          <a:xfrm>
            <a:off x="8310861" y="4273194"/>
            <a:ext cx="914400"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Unsubmitted</a:t>
            </a:r>
          </a:p>
        </p:txBody>
      </p:sp>
      <p:sp>
        <p:nvSpPr>
          <p:cNvPr id="14" name="TextBox 13">
            <a:extLst>
              <a:ext uri="{FF2B5EF4-FFF2-40B4-BE49-F238E27FC236}">
                <a16:creationId xmlns:a16="http://schemas.microsoft.com/office/drawing/2014/main" id="{E4A210A3-F72C-AE2A-C152-010A3D567669}"/>
              </a:ext>
            </a:extLst>
          </p:cNvPr>
          <p:cNvSpPr txBox="1"/>
          <p:nvPr/>
        </p:nvSpPr>
        <p:spPr>
          <a:xfrm>
            <a:off x="185282" y="4492318"/>
            <a:ext cx="604299"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2023</a:t>
            </a:r>
          </a:p>
        </p:txBody>
      </p:sp>
      <p:sp>
        <p:nvSpPr>
          <p:cNvPr id="20" name="TextBox 19">
            <a:extLst>
              <a:ext uri="{FF2B5EF4-FFF2-40B4-BE49-F238E27FC236}">
                <a16:creationId xmlns:a16="http://schemas.microsoft.com/office/drawing/2014/main" id="{80A219DD-CC93-924F-D6E1-FBEA42659F01}"/>
              </a:ext>
            </a:extLst>
          </p:cNvPr>
          <p:cNvSpPr txBox="1"/>
          <p:nvPr/>
        </p:nvSpPr>
        <p:spPr>
          <a:xfrm>
            <a:off x="679485" y="2870606"/>
            <a:ext cx="230587"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2</a:t>
            </a:r>
          </a:p>
        </p:txBody>
      </p:sp>
      <p:sp>
        <p:nvSpPr>
          <p:cNvPr id="6" name="Rectangle 5">
            <a:extLst>
              <a:ext uri="{FF2B5EF4-FFF2-40B4-BE49-F238E27FC236}">
                <a16:creationId xmlns:a16="http://schemas.microsoft.com/office/drawing/2014/main" id="{0D428F63-58C6-029C-15F3-EDAC6B4FAC06}"/>
              </a:ext>
            </a:extLst>
          </p:cNvPr>
          <p:cNvSpPr/>
          <p:nvPr/>
        </p:nvSpPr>
        <p:spPr>
          <a:xfrm>
            <a:off x="1140903" y="4281216"/>
            <a:ext cx="535858" cy="460783"/>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7C96F6F0-860C-1A55-01D3-BB533867EF20}"/>
              </a:ext>
            </a:extLst>
          </p:cNvPr>
          <p:cNvSpPr txBox="1"/>
          <p:nvPr/>
        </p:nvSpPr>
        <p:spPr>
          <a:xfrm>
            <a:off x="1098520" y="4480576"/>
            <a:ext cx="865103"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Original</a:t>
            </a:r>
          </a:p>
        </p:txBody>
      </p:sp>
      <p:sp>
        <p:nvSpPr>
          <p:cNvPr id="24" name="TextBox 23">
            <a:extLst>
              <a:ext uri="{FF2B5EF4-FFF2-40B4-BE49-F238E27FC236}">
                <a16:creationId xmlns:a16="http://schemas.microsoft.com/office/drawing/2014/main" id="{8D647BEA-BA6F-2900-6130-F634121BB010}"/>
              </a:ext>
            </a:extLst>
          </p:cNvPr>
          <p:cNvSpPr txBox="1"/>
          <p:nvPr/>
        </p:nvSpPr>
        <p:spPr>
          <a:xfrm>
            <a:off x="1105889" y="4273948"/>
            <a:ext cx="865103"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Original</a:t>
            </a:r>
          </a:p>
        </p:txBody>
      </p:sp>
      <p:sp>
        <p:nvSpPr>
          <p:cNvPr id="36" name="Rectangle 35">
            <a:extLst>
              <a:ext uri="{FF2B5EF4-FFF2-40B4-BE49-F238E27FC236}">
                <a16:creationId xmlns:a16="http://schemas.microsoft.com/office/drawing/2014/main" id="{9141014E-3E0C-CB1C-E06C-D413E428E520}"/>
              </a:ext>
            </a:extLst>
          </p:cNvPr>
          <p:cNvSpPr/>
          <p:nvPr/>
        </p:nvSpPr>
        <p:spPr>
          <a:xfrm>
            <a:off x="2217346" y="4281216"/>
            <a:ext cx="1563770" cy="385643"/>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a:extLst>
              <a:ext uri="{FF2B5EF4-FFF2-40B4-BE49-F238E27FC236}">
                <a16:creationId xmlns:a16="http://schemas.microsoft.com/office/drawing/2014/main" id="{B1071FC5-38E5-3C9E-AF72-554BF5AFC147}"/>
              </a:ext>
            </a:extLst>
          </p:cNvPr>
          <p:cNvSpPr txBox="1"/>
          <p:nvPr/>
        </p:nvSpPr>
        <p:spPr>
          <a:xfrm>
            <a:off x="2169142" y="4271909"/>
            <a:ext cx="1539432"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District Annual Financial Report</a:t>
            </a:r>
          </a:p>
        </p:txBody>
      </p:sp>
      <p:sp>
        <p:nvSpPr>
          <p:cNvPr id="37" name="TextBox 36">
            <a:extLst>
              <a:ext uri="{FF2B5EF4-FFF2-40B4-BE49-F238E27FC236}">
                <a16:creationId xmlns:a16="http://schemas.microsoft.com/office/drawing/2014/main" id="{665A8E83-E688-F102-EA5F-2C6A0BD0CF90}"/>
              </a:ext>
            </a:extLst>
          </p:cNvPr>
          <p:cNvSpPr txBox="1"/>
          <p:nvPr/>
        </p:nvSpPr>
        <p:spPr>
          <a:xfrm>
            <a:off x="2167474" y="4485224"/>
            <a:ext cx="1698607"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District Annual Financial Report</a:t>
            </a:r>
          </a:p>
        </p:txBody>
      </p:sp>
      <p:sp>
        <p:nvSpPr>
          <p:cNvPr id="27" name="TextBox 26">
            <a:extLst>
              <a:ext uri="{FF2B5EF4-FFF2-40B4-BE49-F238E27FC236}">
                <a16:creationId xmlns:a16="http://schemas.microsoft.com/office/drawing/2014/main" id="{E517168A-0A72-6734-89F4-EAA9CF407B12}"/>
              </a:ext>
            </a:extLst>
          </p:cNvPr>
          <p:cNvSpPr txBox="1"/>
          <p:nvPr/>
        </p:nvSpPr>
        <p:spPr>
          <a:xfrm>
            <a:off x="4629818" y="4273250"/>
            <a:ext cx="914400" cy="207749"/>
          </a:xfrm>
          <a:prstGeom prst="rect">
            <a:avLst/>
          </a:prstGeom>
          <a:noFill/>
        </p:spPr>
        <p:txBody>
          <a:bodyPr wrap="square" rtlCol="0">
            <a:spAutoFit/>
          </a:bodyPr>
          <a:lstStyle/>
          <a:p>
            <a:pPr algn="l">
              <a:buClr>
                <a:srgbClr val="53C10C"/>
              </a:buClr>
              <a:buSzPct val="85000"/>
            </a:pPr>
            <a:r>
              <a:rPr lang="en-US" sz="750" dirty="0">
                <a:solidFill>
                  <a:srgbClr val="5A5D5C"/>
                </a:solidFill>
                <a:latin typeface="Arial" panose="020B0604020202020204" pitchFamily="34" charset="0"/>
                <a:cs typeface="Arial" panose="020B0604020202020204" pitchFamily="34" charset="0"/>
              </a:rPr>
              <a:t>10/15</a:t>
            </a:r>
            <a:r>
              <a:rPr lang="en-US" sz="750" b="0" i="0" dirty="0">
                <a:solidFill>
                  <a:srgbClr val="5A5D5C"/>
                </a:solidFill>
                <a:latin typeface="Arial" panose="020B0604020202020204" pitchFamily="34" charset="0"/>
                <a:cs typeface="Arial" panose="020B0604020202020204" pitchFamily="34" charset="0"/>
              </a:rPr>
              <a:t>/2022</a:t>
            </a:r>
          </a:p>
        </p:txBody>
      </p:sp>
      <p:sp>
        <p:nvSpPr>
          <p:cNvPr id="38" name="Rectangle 37">
            <a:extLst>
              <a:ext uri="{FF2B5EF4-FFF2-40B4-BE49-F238E27FC236}">
                <a16:creationId xmlns:a16="http://schemas.microsoft.com/office/drawing/2014/main" id="{5E796438-A4E5-91F4-CDD9-E8EDA3DDF27C}"/>
              </a:ext>
            </a:extLst>
          </p:cNvPr>
          <p:cNvSpPr/>
          <p:nvPr/>
        </p:nvSpPr>
        <p:spPr>
          <a:xfrm>
            <a:off x="8364773" y="4290028"/>
            <a:ext cx="615175" cy="152132"/>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Box 38">
            <a:extLst>
              <a:ext uri="{FF2B5EF4-FFF2-40B4-BE49-F238E27FC236}">
                <a16:creationId xmlns:a16="http://schemas.microsoft.com/office/drawing/2014/main" id="{28DC43AD-7044-6903-40F4-842D911E5E73}"/>
              </a:ext>
            </a:extLst>
          </p:cNvPr>
          <p:cNvSpPr txBox="1"/>
          <p:nvPr/>
        </p:nvSpPr>
        <p:spPr>
          <a:xfrm>
            <a:off x="8324053" y="4269496"/>
            <a:ext cx="687154"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Processed</a:t>
            </a:r>
          </a:p>
        </p:txBody>
      </p:sp>
      <p:pic>
        <p:nvPicPr>
          <p:cNvPr id="43" name="Picture 42">
            <a:extLst>
              <a:ext uri="{FF2B5EF4-FFF2-40B4-BE49-F238E27FC236}">
                <a16:creationId xmlns:a16="http://schemas.microsoft.com/office/drawing/2014/main" id="{8F021711-C672-3FED-A439-CF22FD64FE2C}"/>
              </a:ext>
            </a:extLst>
          </p:cNvPr>
          <p:cNvPicPr>
            <a:picLocks noChangeAspect="1"/>
          </p:cNvPicPr>
          <p:nvPr/>
        </p:nvPicPr>
        <p:blipFill>
          <a:blip r:embed="rId6"/>
          <a:stretch>
            <a:fillRect/>
          </a:stretch>
        </p:blipFill>
        <p:spPr>
          <a:xfrm>
            <a:off x="10400998" y="4269496"/>
            <a:ext cx="537416" cy="229459"/>
          </a:xfrm>
          <a:prstGeom prst="rect">
            <a:avLst/>
          </a:prstGeom>
        </p:spPr>
      </p:pic>
      <p:sp>
        <p:nvSpPr>
          <p:cNvPr id="44" name="Rectangle 43">
            <a:extLst>
              <a:ext uri="{FF2B5EF4-FFF2-40B4-BE49-F238E27FC236}">
                <a16:creationId xmlns:a16="http://schemas.microsoft.com/office/drawing/2014/main" id="{526601C7-60E9-63D1-1D8C-54628DCB2A7E}"/>
              </a:ext>
            </a:extLst>
          </p:cNvPr>
          <p:cNvSpPr/>
          <p:nvPr/>
        </p:nvSpPr>
        <p:spPr>
          <a:xfrm>
            <a:off x="184081" y="4485465"/>
            <a:ext cx="11823838" cy="409965"/>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66121A6A-76D3-AE35-C2C3-FA6FD30EE11E}"/>
              </a:ext>
            </a:extLst>
          </p:cNvPr>
          <p:cNvSpPr/>
          <p:nvPr/>
        </p:nvSpPr>
        <p:spPr>
          <a:xfrm>
            <a:off x="9074355" y="4258505"/>
            <a:ext cx="984045" cy="23058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5" name="Audio 54">
            <a:hlinkClick r:id="" action="ppaction://media"/>
            <a:extLst>
              <a:ext uri="{FF2B5EF4-FFF2-40B4-BE49-F238E27FC236}">
                <a16:creationId xmlns:a16="http://schemas.microsoft.com/office/drawing/2014/main" id="{7EF79306-74A8-2CE7-4200-5F4399B98DC4}"/>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964000737"/>
      </p:ext>
    </p:extLst>
  </p:cSld>
  <p:clrMapOvr>
    <a:masterClrMapping/>
  </p:clrMapOvr>
  <mc:AlternateContent xmlns:mc="http://schemas.openxmlformats.org/markup-compatibility/2006">
    <mc:Choice xmlns:p14="http://schemas.microsoft.com/office/powerpoint/2010/main" Requires="p14">
      <p:transition spd="slow" p14:dur="2000" advTm="38989"/>
    </mc:Choice>
    <mc:Fallback>
      <p:transition spd="slow" advTm="3898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5"/>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2C25AB-21B2-54C7-D4B6-75ED1157F2B3}"/>
              </a:ext>
            </a:extLst>
          </p:cNvPr>
          <p:cNvSpPr>
            <a:spLocks noGrp="1"/>
          </p:cNvSpPr>
          <p:nvPr>
            <p:ph type="title"/>
          </p:nvPr>
        </p:nvSpPr>
        <p:spPr>
          <a:xfrm>
            <a:off x="838200" y="365125"/>
            <a:ext cx="10515600" cy="864961"/>
          </a:xfrm>
        </p:spPr>
        <p:txBody>
          <a:bodyPr/>
          <a:lstStyle/>
          <a:p>
            <a:r>
              <a:rPr lang="en-US" dirty="0"/>
              <a:t>Example 3: Rejected File</a:t>
            </a:r>
          </a:p>
        </p:txBody>
      </p:sp>
      <p:pic>
        <p:nvPicPr>
          <p:cNvPr id="4" name="Content Placeholder 3" descr="A screenshot of a computer">
            <a:extLst>
              <a:ext uri="{FF2B5EF4-FFF2-40B4-BE49-F238E27FC236}">
                <a16:creationId xmlns:a16="http://schemas.microsoft.com/office/drawing/2014/main" id="{BEA6DEE4-2FAB-67C9-E880-628333D7DED6}"/>
              </a:ext>
            </a:extLst>
          </p:cNvPr>
          <p:cNvPicPr>
            <a:picLocks noChangeAspect="1"/>
          </p:cNvPicPr>
          <p:nvPr/>
        </p:nvPicPr>
        <p:blipFill rotWithShape="1">
          <a:blip r:embed="rId5"/>
          <a:srcRect l="882" t="10570" r="23411" b="58769"/>
          <a:stretch/>
        </p:blipFill>
        <p:spPr>
          <a:xfrm>
            <a:off x="184081" y="2101491"/>
            <a:ext cx="11823838" cy="2612023"/>
          </a:xfrm>
          <a:prstGeom prst="rect">
            <a:avLst/>
          </a:prstGeom>
        </p:spPr>
      </p:pic>
      <p:sp>
        <p:nvSpPr>
          <p:cNvPr id="7" name="Rectangle 6">
            <a:extLst>
              <a:ext uri="{FF2B5EF4-FFF2-40B4-BE49-F238E27FC236}">
                <a16:creationId xmlns:a16="http://schemas.microsoft.com/office/drawing/2014/main" id="{44F8001A-3502-337A-16E5-9340D496E0DA}"/>
              </a:ext>
            </a:extLst>
          </p:cNvPr>
          <p:cNvSpPr/>
          <p:nvPr/>
        </p:nvSpPr>
        <p:spPr>
          <a:xfrm>
            <a:off x="10392355" y="4270810"/>
            <a:ext cx="532737" cy="192895"/>
          </a:xfrm>
          <a:prstGeom prst="rect">
            <a:avLst/>
          </a:prstGeom>
          <a:solidFill>
            <a:srgbClr val="FBFBFB"/>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DE69E34-16FF-6E0F-1098-A4885A4FB976}"/>
              </a:ext>
            </a:extLst>
          </p:cNvPr>
          <p:cNvSpPr/>
          <p:nvPr/>
        </p:nvSpPr>
        <p:spPr>
          <a:xfrm>
            <a:off x="9081591" y="4290028"/>
            <a:ext cx="976809" cy="192895"/>
          </a:xfrm>
          <a:prstGeom prst="rect">
            <a:avLst/>
          </a:prstGeom>
          <a:solidFill>
            <a:srgbClr val="FBFBFB"/>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02AF79D6-1C63-DBDD-4EBE-FE912442B4CA}"/>
              </a:ext>
            </a:extLst>
          </p:cNvPr>
          <p:cNvSpPr/>
          <p:nvPr/>
        </p:nvSpPr>
        <p:spPr>
          <a:xfrm>
            <a:off x="8364773" y="4290028"/>
            <a:ext cx="477078" cy="192895"/>
          </a:xfrm>
          <a:prstGeom prst="rect">
            <a:avLst/>
          </a:prstGeom>
          <a:solidFill>
            <a:srgbClr val="FBFBFB"/>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DF8ABA5-E874-8D1F-7B03-7775F3269A27}"/>
              </a:ext>
            </a:extLst>
          </p:cNvPr>
          <p:cNvSpPr/>
          <p:nvPr/>
        </p:nvSpPr>
        <p:spPr>
          <a:xfrm>
            <a:off x="234903" y="2520563"/>
            <a:ext cx="2058187" cy="198783"/>
          </a:xfrm>
          <a:prstGeom prst="rect">
            <a:avLst/>
          </a:prstGeom>
          <a:solidFill>
            <a:srgbClr val="D4EDDA"/>
          </a:solidFill>
          <a:ln>
            <a:solidFill>
              <a:srgbClr val="D4EDD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644DC655-3442-B576-3BB8-45848E4C1E4B}"/>
              </a:ext>
            </a:extLst>
          </p:cNvPr>
          <p:cNvSpPr/>
          <p:nvPr/>
        </p:nvSpPr>
        <p:spPr>
          <a:xfrm>
            <a:off x="234903" y="4270810"/>
            <a:ext cx="372510" cy="171350"/>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7E9B3A0C-C5EC-5C19-3F9F-126FA994F887}"/>
              </a:ext>
            </a:extLst>
          </p:cNvPr>
          <p:cNvSpPr txBox="1"/>
          <p:nvPr/>
        </p:nvSpPr>
        <p:spPr>
          <a:xfrm>
            <a:off x="184081" y="4271858"/>
            <a:ext cx="604299"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2023</a:t>
            </a:r>
          </a:p>
        </p:txBody>
      </p:sp>
      <p:sp>
        <p:nvSpPr>
          <p:cNvPr id="13" name="Rectangle 12">
            <a:extLst>
              <a:ext uri="{FF2B5EF4-FFF2-40B4-BE49-F238E27FC236}">
                <a16:creationId xmlns:a16="http://schemas.microsoft.com/office/drawing/2014/main" id="{A72D083C-FFCA-8CE8-31EB-B6E14ABDCD64}"/>
              </a:ext>
            </a:extLst>
          </p:cNvPr>
          <p:cNvSpPr/>
          <p:nvPr/>
        </p:nvSpPr>
        <p:spPr>
          <a:xfrm>
            <a:off x="234903" y="4493713"/>
            <a:ext cx="325027" cy="141342"/>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F166147-233A-493C-D92E-F0F0D73B9069}"/>
              </a:ext>
            </a:extLst>
          </p:cNvPr>
          <p:cNvSpPr/>
          <p:nvPr/>
        </p:nvSpPr>
        <p:spPr>
          <a:xfrm>
            <a:off x="3419061" y="4271858"/>
            <a:ext cx="326003" cy="170302"/>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FFEBD8A-5B76-B045-A65F-FBDE9F64F064}"/>
              </a:ext>
            </a:extLst>
          </p:cNvPr>
          <p:cNvSpPr/>
          <p:nvPr/>
        </p:nvSpPr>
        <p:spPr>
          <a:xfrm>
            <a:off x="3421712" y="4543212"/>
            <a:ext cx="326003" cy="170302"/>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8C301596-5079-937A-673A-1CA7CAC88BF4}"/>
              </a:ext>
            </a:extLst>
          </p:cNvPr>
          <p:cNvSpPr txBox="1"/>
          <p:nvPr/>
        </p:nvSpPr>
        <p:spPr>
          <a:xfrm>
            <a:off x="234903" y="2520563"/>
            <a:ext cx="2142537" cy="276999"/>
          </a:xfrm>
          <a:prstGeom prst="rect">
            <a:avLst/>
          </a:prstGeom>
          <a:noFill/>
        </p:spPr>
        <p:txBody>
          <a:bodyPr wrap="square" rtlCol="0">
            <a:spAutoFit/>
          </a:bodyPr>
          <a:lstStyle/>
          <a:p>
            <a:pPr algn="l">
              <a:buClr>
                <a:srgbClr val="53C10C"/>
              </a:buClr>
              <a:buSzPct val="85000"/>
            </a:pPr>
            <a:r>
              <a:rPr lang="en-US" sz="1200" b="0" i="0" dirty="0">
                <a:solidFill>
                  <a:srgbClr val="5A5D5C"/>
                </a:solidFill>
                <a:latin typeface="Arial" panose="020B0604020202020204" pitchFamily="34" charset="0"/>
                <a:cs typeface="Arial" panose="020B0604020202020204" pitchFamily="34" charset="0"/>
              </a:rPr>
              <a:t>LEA ID- LEA NAME (CTDS)</a:t>
            </a:r>
          </a:p>
        </p:txBody>
      </p:sp>
      <p:sp>
        <p:nvSpPr>
          <p:cNvPr id="18" name="Rectangle 17">
            <a:extLst>
              <a:ext uri="{FF2B5EF4-FFF2-40B4-BE49-F238E27FC236}">
                <a16:creationId xmlns:a16="http://schemas.microsoft.com/office/drawing/2014/main" id="{FB3FFBAB-D0BC-5861-30A2-CAEC9F7D8B6D}"/>
              </a:ext>
            </a:extLst>
          </p:cNvPr>
          <p:cNvSpPr/>
          <p:nvPr/>
        </p:nvSpPr>
        <p:spPr>
          <a:xfrm>
            <a:off x="748624" y="2914633"/>
            <a:ext cx="109728" cy="155448"/>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0F121FA2-D7A5-DD07-1917-1B03AEBABBC7}"/>
              </a:ext>
            </a:extLst>
          </p:cNvPr>
          <p:cNvSpPr/>
          <p:nvPr/>
        </p:nvSpPr>
        <p:spPr>
          <a:xfrm>
            <a:off x="4699221" y="4294663"/>
            <a:ext cx="659958" cy="418851"/>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1F6C8ECD-A152-CB25-32EE-19A93616ACA4}"/>
              </a:ext>
            </a:extLst>
          </p:cNvPr>
          <p:cNvSpPr/>
          <p:nvPr/>
        </p:nvSpPr>
        <p:spPr>
          <a:xfrm>
            <a:off x="6994746" y="4296685"/>
            <a:ext cx="659958" cy="418851"/>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E4C2ADD6-CE7F-6D08-F284-5966D8FD2CCD}"/>
              </a:ext>
            </a:extLst>
          </p:cNvPr>
          <p:cNvSpPr/>
          <p:nvPr/>
        </p:nvSpPr>
        <p:spPr>
          <a:xfrm>
            <a:off x="9081591" y="4511411"/>
            <a:ext cx="539011" cy="230588"/>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2CB1E9B4-6A8A-5780-248D-269056EEDD41}"/>
              </a:ext>
            </a:extLst>
          </p:cNvPr>
          <p:cNvSpPr/>
          <p:nvPr/>
        </p:nvSpPr>
        <p:spPr>
          <a:xfrm>
            <a:off x="5528330" y="4281216"/>
            <a:ext cx="659958" cy="418851"/>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982C3DB7-62B2-0044-B276-E518172D0891}"/>
              </a:ext>
            </a:extLst>
          </p:cNvPr>
          <p:cNvSpPr txBox="1"/>
          <p:nvPr/>
        </p:nvSpPr>
        <p:spPr>
          <a:xfrm>
            <a:off x="4626571" y="4481474"/>
            <a:ext cx="914400" cy="207749"/>
          </a:xfrm>
          <a:prstGeom prst="rect">
            <a:avLst/>
          </a:prstGeom>
          <a:noFill/>
        </p:spPr>
        <p:txBody>
          <a:bodyPr wrap="square" rtlCol="0">
            <a:spAutoFit/>
          </a:bodyPr>
          <a:lstStyle/>
          <a:p>
            <a:pPr algn="l">
              <a:buClr>
                <a:srgbClr val="53C10C"/>
              </a:buClr>
              <a:buSzPct val="85000"/>
            </a:pPr>
            <a:r>
              <a:rPr lang="en-US" sz="750" dirty="0">
                <a:solidFill>
                  <a:srgbClr val="5A5D5C"/>
                </a:solidFill>
                <a:latin typeface="Arial" panose="020B0604020202020204" pitchFamily="34" charset="0"/>
                <a:cs typeface="Arial" panose="020B0604020202020204" pitchFamily="34" charset="0"/>
              </a:rPr>
              <a:t>10/15</a:t>
            </a:r>
            <a:r>
              <a:rPr lang="en-US" sz="750" b="0" i="0" dirty="0">
                <a:solidFill>
                  <a:srgbClr val="5A5D5C"/>
                </a:solidFill>
                <a:latin typeface="Arial" panose="020B0604020202020204" pitchFamily="34" charset="0"/>
                <a:cs typeface="Arial" panose="020B0604020202020204" pitchFamily="34" charset="0"/>
              </a:rPr>
              <a:t>/2022</a:t>
            </a:r>
          </a:p>
        </p:txBody>
      </p:sp>
      <p:sp>
        <p:nvSpPr>
          <p:cNvPr id="28" name="TextBox 27">
            <a:extLst>
              <a:ext uri="{FF2B5EF4-FFF2-40B4-BE49-F238E27FC236}">
                <a16:creationId xmlns:a16="http://schemas.microsoft.com/office/drawing/2014/main" id="{3913E87B-8A6F-285C-7B9C-D93F59EF1C74}"/>
              </a:ext>
            </a:extLst>
          </p:cNvPr>
          <p:cNvSpPr txBox="1"/>
          <p:nvPr/>
        </p:nvSpPr>
        <p:spPr>
          <a:xfrm>
            <a:off x="5533021" y="4277575"/>
            <a:ext cx="914400"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09/15/2022</a:t>
            </a:r>
          </a:p>
        </p:txBody>
      </p:sp>
      <p:sp>
        <p:nvSpPr>
          <p:cNvPr id="29" name="TextBox 28">
            <a:extLst>
              <a:ext uri="{FF2B5EF4-FFF2-40B4-BE49-F238E27FC236}">
                <a16:creationId xmlns:a16="http://schemas.microsoft.com/office/drawing/2014/main" id="{D634C189-622C-161C-7353-079C6761BFE0}"/>
              </a:ext>
            </a:extLst>
          </p:cNvPr>
          <p:cNvSpPr txBox="1"/>
          <p:nvPr/>
        </p:nvSpPr>
        <p:spPr>
          <a:xfrm>
            <a:off x="5533021" y="4475940"/>
            <a:ext cx="914400"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09/15/2022</a:t>
            </a:r>
          </a:p>
        </p:txBody>
      </p:sp>
      <p:sp>
        <p:nvSpPr>
          <p:cNvPr id="30" name="TextBox 29">
            <a:extLst>
              <a:ext uri="{FF2B5EF4-FFF2-40B4-BE49-F238E27FC236}">
                <a16:creationId xmlns:a16="http://schemas.microsoft.com/office/drawing/2014/main" id="{2A4FE32D-3111-2AE6-AB49-1FB0CECC5F8F}"/>
              </a:ext>
            </a:extLst>
          </p:cNvPr>
          <p:cNvSpPr txBox="1"/>
          <p:nvPr/>
        </p:nvSpPr>
        <p:spPr>
          <a:xfrm>
            <a:off x="6948897" y="4264438"/>
            <a:ext cx="914400" cy="207749"/>
          </a:xfrm>
          <a:prstGeom prst="rect">
            <a:avLst/>
          </a:prstGeom>
          <a:noFill/>
        </p:spPr>
        <p:txBody>
          <a:bodyPr wrap="square" rtlCol="0">
            <a:spAutoFit/>
          </a:bodyPr>
          <a:lstStyle/>
          <a:p>
            <a:pPr algn="l">
              <a:buClr>
                <a:srgbClr val="53C10C"/>
              </a:buClr>
              <a:buSzPct val="85000"/>
            </a:pPr>
            <a:r>
              <a:rPr lang="en-US" sz="750" dirty="0">
                <a:solidFill>
                  <a:srgbClr val="5A5D5C"/>
                </a:solidFill>
                <a:latin typeface="Arial" panose="020B0604020202020204" pitchFamily="34" charset="0"/>
                <a:cs typeface="Arial" panose="020B0604020202020204" pitchFamily="34" charset="0"/>
              </a:rPr>
              <a:t>10</a:t>
            </a:r>
            <a:r>
              <a:rPr lang="en-US" sz="750" b="0" i="0" dirty="0">
                <a:solidFill>
                  <a:srgbClr val="5A5D5C"/>
                </a:solidFill>
                <a:latin typeface="Arial" panose="020B0604020202020204" pitchFamily="34" charset="0"/>
                <a:cs typeface="Arial" panose="020B0604020202020204" pitchFamily="34" charset="0"/>
              </a:rPr>
              <a:t>/31/2022</a:t>
            </a:r>
          </a:p>
        </p:txBody>
      </p:sp>
      <p:sp>
        <p:nvSpPr>
          <p:cNvPr id="31" name="TextBox 30">
            <a:extLst>
              <a:ext uri="{FF2B5EF4-FFF2-40B4-BE49-F238E27FC236}">
                <a16:creationId xmlns:a16="http://schemas.microsoft.com/office/drawing/2014/main" id="{4D94B8DF-24BC-81F2-F73C-2757E59927A4}"/>
              </a:ext>
            </a:extLst>
          </p:cNvPr>
          <p:cNvSpPr txBox="1"/>
          <p:nvPr/>
        </p:nvSpPr>
        <p:spPr>
          <a:xfrm>
            <a:off x="6955793" y="4471051"/>
            <a:ext cx="914400" cy="207749"/>
          </a:xfrm>
          <a:prstGeom prst="rect">
            <a:avLst/>
          </a:prstGeom>
          <a:noFill/>
        </p:spPr>
        <p:txBody>
          <a:bodyPr wrap="square" rtlCol="0">
            <a:spAutoFit/>
          </a:bodyPr>
          <a:lstStyle/>
          <a:p>
            <a:pPr algn="l">
              <a:buClr>
                <a:srgbClr val="53C10C"/>
              </a:buClr>
              <a:buSzPct val="85000"/>
            </a:pPr>
            <a:r>
              <a:rPr lang="en-US" sz="750" dirty="0">
                <a:solidFill>
                  <a:srgbClr val="5A5D5C"/>
                </a:solidFill>
                <a:latin typeface="Arial" panose="020B0604020202020204" pitchFamily="34" charset="0"/>
                <a:cs typeface="Arial" panose="020B0604020202020204" pitchFamily="34" charset="0"/>
              </a:rPr>
              <a:t>10</a:t>
            </a:r>
            <a:r>
              <a:rPr lang="en-US" sz="750" b="0" i="0" dirty="0">
                <a:solidFill>
                  <a:srgbClr val="5A5D5C"/>
                </a:solidFill>
                <a:latin typeface="Arial" panose="020B0604020202020204" pitchFamily="34" charset="0"/>
                <a:cs typeface="Arial" panose="020B0604020202020204" pitchFamily="34" charset="0"/>
              </a:rPr>
              <a:t>/31/2022</a:t>
            </a:r>
          </a:p>
        </p:txBody>
      </p:sp>
      <p:sp>
        <p:nvSpPr>
          <p:cNvPr id="33" name="Rectangle 32">
            <a:extLst>
              <a:ext uri="{FF2B5EF4-FFF2-40B4-BE49-F238E27FC236}">
                <a16:creationId xmlns:a16="http://schemas.microsoft.com/office/drawing/2014/main" id="{669304B7-DFF1-9CEE-B9BF-5F00F30318C6}"/>
              </a:ext>
            </a:extLst>
          </p:cNvPr>
          <p:cNvSpPr/>
          <p:nvPr/>
        </p:nvSpPr>
        <p:spPr>
          <a:xfrm>
            <a:off x="9620602" y="4511411"/>
            <a:ext cx="445034" cy="155448"/>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F1B7A6B0-2E62-1C10-383C-2BE4CDA5DB73}"/>
              </a:ext>
            </a:extLst>
          </p:cNvPr>
          <p:cNvSpPr txBox="1"/>
          <p:nvPr/>
        </p:nvSpPr>
        <p:spPr>
          <a:xfrm>
            <a:off x="9039034" y="4467665"/>
            <a:ext cx="1106829" cy="207749"/>
          </a:xfrm>
          <a:prstGeom prst="rect">
            <a:avLst/>
          </a:prstGeom>
          <a:noFill/>
        </p:spPr>
        <p:txBody>
          <a:bodyPr wrap="square" rtlCol="0">
            <a:spAutoFit/>
          </a:bodyPr>
          <a:lstStyle/>
          <a:p>
            <a:pPr algn="l">
              <a:buClr>
                <a:srgbClr val="53C10C"/>
              </a:buClr>
              <a:buSzPct val="85000"/>
            </a:pPr>
            <a:r>
              <a:rPr lang="en-US" sz="750" dirty="0">
                <a:solidFill>
                  <a:srgbClr val="5A5D5C"/>
                </a:solidFill>
                <a:latin typeface="Arial" panose="020B0604020202020204" pitchFamily="34" charset="0"/>
                <a:cs typeface="Arial" panose="020B0604020202020204" pitchFamily="34" charset="0"/>
              </a:rPr>
              <a:t>10/05</a:t>
            </a:r>
            <a:r>
              <a:rPr lang="en-US" sz="750" b="0" i="0" dirty="0">
                <a:solidFill>
                  <a:srgbClr val="5A5D5C"/>
                </a:solidFill>
                <a:latin typeface="Arial" panose="020B0604020202020204" pitchFamily="34" charset="0"/>
                <a:cs typeface="Arial" panose="020B0604020202020204" pitchFamily="34" charset="0"/>
              </a:rPr>
              <a:t>/2022  </a:t>
            </a:r>
            <a:r>
              <a:rPr lang="en-US" sz="750" dirty="0">
                <a:solidFill>
                  <a:srgbClr val="5A5D5C"/>
                </a:solidFill>
                <a:latin typeface="Arial" panose="020B0604020202020204" pitchFamily="34" charset="0"/>
                <a:cs typeface="Arial" panose="020B0604020202020204" pitchFamily="34" charset="0"/>
              </a:rPr>
              <a:t>7</a:t>
            </a:r>
            <a:r>
              <a:rPr lang="en-US" sz="750" b="0" i="0" dirty="0">
                <a:solidFill>
                  <a:srgbClr val="5A5D5C"/>
                </a:solidFill>
                <a:latin typeface="Arial" panose="020B0604020202020204" pitchFamily="34" charset="0"/>
                <a:cs typeface="Arial" panose="020B0604020202020204" pitchFamily="34" charset="0"/>
              </a:rPr>
              <a:t>:05PM</a:t>
            </a:r>
          </a:p>
        </p:txBody>
      </p:sp>
      <p:sp>
        <p:nvSpPr>
          <p:cNvPr id="34" name="TextBox 33">
            <a:extLst>
              <a:ext uri="{FF2B5EF4-FFF2-40B4-BE49-F238E27FC236}">
                <a16:creationId xmlns:a16="http://schemas.microsoft.com/office/drawing/2014/main" id="{F1316FBE-3E59-ABBD-6298-13E96D57BE28}"/>
              </a:ext>
            </a:extLst>
          </p:cNvPr>
          <p:cNvSpPr txBox="1"/>
          <p:nvPr/>
        </p:nvSpPr>
        <p:spPr>
          <a:xfrm>
            <a:off x="8310861" y="4273194"/>
            <a:ext cx="914400"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Unsubmitted</a:t>
            </a:r>
          </a:p>
        </p:txBody>
      </p:sp>
      <p:sp>
        <p:nvSpPr>
          <p:cNvPr id="14" name="TextBox 13">
            <a:extLst>
              <a:ext uri="{FF2B5EF4-FFF2-40B4-BE49-F238E27FC236}">
                <a16:creationId xmlns:a16="http://schemas.microsoft.com/office/drawing/2014/main" id="{E4A210A3-F72C-AE2A-C152-010A3D567669}"/>
              </a:ext>
            </a:extLst>
          </p:cNvPr>
          <p:cNvSpPr txBox="1"/>
          <p:nvPr/>
        </p:nvSpPr>
        <p:spPr>
          <a:xfrm>
            <a:off x="185282" y="4492318"/>
            <a:ext cx="604299"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2023</a:t>
            </a:r>
          </a:p>
        </p:txBody>
      </p:sp>
      <p:sp>
        <p:nvSpPr>
          <p:cNvPr id="20" name="TextBox 19">
            <a:extLst>
              <a:ext uri="{FF2B5EF4-FFF2-40B4-BE49-F238E27FC236}">
                <a16:creationId xmlns:a16="http://schemas.microsoft.com/office/drawing/2014/main" id="{80A219DD-CC93-924F-D6E1-FBEA42659F01}"/>
              </a:ext>
            </a:extLst>
          </p:cNvPr>
          <p:cNvSpPr txBox="1"/>
          <p:nvPr/>
        </p:nvSpPr>
        <p:spPr>
          <a:xfrm>
            <a:off x="679485" y="2870606"/>
            <a:ext cx="230587"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2</a:t>
            </a:r>
          </a:p>
        </p:txBody>
      </p:sp>
      <p:sp>
        <p:nvSpPr>
          <p:cNvPr id="6" name="Rectangle 5">
            <a:extLst>
              <a:ext uri="{FF2B5EF4-FFF2-40B4-BE49-F238E27FC236}">
                <a16:creationId xmlns:a16="http://schemas.microsoft.com/office/drawing/2014/main" id="{0D428F63-58C6-029C-15F3-EDAC6B4FAC06}"/>
              </a:ext>
            </a:extLst>
          </p:cNvPr>
          <p:cNvSpPr/>
          <p:nvPr/>
        </p:nvSpPr>
        <p:spPr>
          <a:xfrm>
            <a:off x="1140903" y="4281216"/>
            <a:ext cx="535858" cy="460783"/>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7C96F6F0-860C-1A55-01D3-BB533867EF20}"/>
              </a:ext>
            </a:extLst>
          </p:cNvPr>
          <p:cNvSpPr txBox="1"/>
          <p:nvPr/>
        </p:nvSpPr>
        <p:spPr>
          <a:xfrm>
            <a:off x="1098520" y="4490101"/>
            <a:ext cx="865103"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Original</a:t>
            </a:r>
          </a:p>
        </p:txBody>
      </p:sp>
      <p:sp>
        <p:nvSpPr>
          <p:cNvPr id="24" name="TextBox 23">
            <a:extLst>
              <a:ext uri="{FF2B5EF4-FFF2-40B4-BE49-F238E27FC236}">
                <a16:creationId xmlns:a16="http://schemas.microsoft.com/office/drawing/2014/main" id="{8D647BEA-BA6F-2900-6130-F634121BB010}"/>
              </a:ext>
            </a:extLst>
          </p:cNvPr>
          <p:cNvSpPr txBox="1"/>
          <p:nvPr/>
        </p:nvSpPr>
        <p:spPr>
          <a:xfrm>
            <a:off x="1105889" y="4273948"/>
            <a:ext cx="865103"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Original</a:t>
            </a:r>
          </a:p>
        </p:txBody>
      </p:sp>
      <p:sp>
        <p:nvSpPr>
          <p:cNvPr id="36" name="Rectangle 35">
            <a:extLst>
              <a:ext uri="{FF2B5EF4-FFF2-40B4-BE49-F238E27FC236}">
                <a16:creationId xmlns:a16="http://schemas.microsoft.com/office/drawing/2014/main" id="{9141014E-3E0C-CB1C-E06C-D413E428E520}"/>
              </a:ext>
            </a:extLst>
          </p:cNvPr>
          <p:cNvSpPr/>
          <p:nvPr/>
        </p:nvSpPr>
        <p:spPr>
          <a:xfrm>
            <a:off x="2217346" y="4281216"/>
            <a:ext cx="1563770" cy="385643"/>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a:extLst>
              <a:ext uri="{FF2B5EF4-FFF2-40B4-BE49-F238E27FC236}">
                <a16:creationId xmlns:a16="http://schemas.microsoft.com/office/drawing/2014/main" id="{B1071FC5-38E5-3C9E-AF72-554BF5AFC147}"/>
              </a:ext>
            </a:extLst>
          </p:cNvPr>
          <p:cNvSpPr txBox="1"/>
          <p:nvPr/>
        </p:nvSpPr>
        <p:spPr>
          <a:xfrm>
            <a:off x="2169142" y="4271909"/>
            <a:ext cx="1539432"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District Annual Financial Report</a:t>
            </a:r>
          </a:p>
        </p:txBody>
      </p:sp>
      <p:sp>
        <p:nvSpPr>
          <p:cNvPr id="37" name="TextBox 36">
            <a:extLst>
              <a:ext uri="{FF2B5EF4-FFF2-40B4-BE49-F238E27FC236}">
                <a16:creationId xmlns:a16="http://schemas.microsoft.com/office/drawing/2014/main" id="{665A8E83-E688-F102-EA5F-2C6A0BD0CF90}"/>
              </a:ext>
            </a:extLst>
          </p:cNvPr>
          <p:cNvSpPr txBox="1"/>
          <p:nvPr/>
        </p:nvSpPr>
        <p:spPr>
          <a:xfrm>
            <a:off x="2167474" y="4485224"/>
            <a:ext cx="1698607"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District Annual Financial Report</a:t>
            </a:r>
          </a:p>
        </p:txBody>
      </p:sp>
      <p:sp>
        <p:nvSpPr>
          <p:cNvPr id="27" name="TextBox 26">
            <a:extLst>
              <a:ext uri="{FF2B5EF4-FFF2-40B4-BE49-F238E27FC236}">
                <a16:creationId xmlns:a16="http://schemas.microsoft.com/office/drawing/2014/main" id="{E517168A-0A72-6734-89F4-EAA9CF407B12}"/>
              </a:ext>
            </a:extLst>
          </p:cNvPr>
          <p:cNvSpPr txBox="1"/>
          <p:nvPr/>
        </p:nvSpPr>
        <p:spPr>
          <a:xfrm>
            <a:off x="4629818" y="4273250"/>
            <a:ext cx="914400" cy="207749"/>
          </a:xfrm>
          <a:prstGeom prst="rect">
            <a:avLst/>
          </a:prstGeom>
          <a:noFill/>
        </p:spPr>
        <p:txBody>
          <a:bodyPr wrap="square" rtlCol="0">
            <a:spAutoFit/>
          </a:bodyPr>
          <a:lstStyle/>
          <a:p>
            <a:pPr algn="l">
              <a:buClr>
                <a:srgbClr val="53C10C"/>
              </a:buClr>
              <a:buSzPct val="85000"/>
            </a:pPr>
            <a:r>
              <a:rPr lang="en-US" sz="750" dirty="0">
                <a:solidFill>
                  <a:srgbClr val="5A5D5C"/>
                </a:solidFill>
                <a:latin typeface="Arial" panose="020B0604020202020204" pitchFamily="34" charset="0"/>
                <a:cs typeface="Arial" panose="020B0604020202020204" pitchFamily="34" charset="0"/>
              </a:rPr>
              <a:t>10/15</a:t>
            </a:r>
            <a:r>
              <a:rPr lang="en-US" sz="750" b="0" i="0" dirty="0">
                <a:solidFill>
                  <a:srgbClr val="5A5D5C"/>
                </a:solidFill>
                <a:latin typeface="Arial" panose="020B0604020202020204" pitchFamily="34" charset="0"/>
                <a:cs typeface="Arial" panose="020B0604020202020204" pitchFamily="34" charset="0"/>
              </a:rPr>
              <a:t>/2022</a:t>
            </a:r>
          </a:p>
        </p:txBody>
      </p:sp>
      <p:sp>
        <p:nvSpPr>
          <p:cNvPr id="38" name="Rectangle 37">
            <a:extLst>
              <a:ext uri="{FF2B5EF4-FFF2-40B4-BE49-F238E27FC236}">
                <a16:creationId xmlns:a16="http://schemas.microsoft.com/office/drawing/2014/main" id="{5E796438-A4E5-91F4-CDD9-E8EDA3DDF27C}"/>
              </a:ext>
            </a:extLst>
          </p:cNvPr>
          <p:cNvSpPr/>
          <p:nvPr/>
        </p:nvSpPr>
        <p:spPr>
          <a:xfrm>
            <a:off x="8364773" y="4290028"/>
            <a:ext cx="615175" cy="152132"/>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E1004325-2260-78C5-B460-4CE311A23D14}"/>
              </a:ext>
            </a:extLst>
          </p:cNvPr>
          <p:cNvSpPr/>
          <p:nvPr/>
        </p:nvSpPr>
        <p:spPr>
          <a:xfrm>
            <a:off x="8364773" y="4511411"/>
            <a:ext cx="535858" cy="230588"/>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Box 38">
            <a:extLst>
              <a:ext uri="{FF2B5EF4-FFF2-40B4-BE49-F238E27FC236}">
                <a16:creationId xmlns:a16="http://schemas.microsoft.com/office/drawing/2014/main" id="{28DC43AD-7044-6903-40F4-842D911E5E73}"/>
              </a:ext>
            </a:extLst>
          </p:cNvPr>
          <p:cNvSpPr txBox="1"/>
          <p:nvPr/>
        </p:nvSpPr>
        <p:spPr>
          <a:xfrm>
            <a:off x="8323549" y="4470282"/>
            <a:ext cx="687154"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Rejected</a:t>
            </a:r>
          </a:p>
        </p:txBody>
      </p:sp>
      <p:pic>
        <p:nvPicPr>
          <p:cNvPr id="5" name="Picture 2">
            <a:extLst>
              <a:ext uri="{FF2B5EF4-FFF2-40B4-BE49-F238E27FC236}">
                <a16:creationId xmlns:a16="http://schemas.microsoft.com/office/drawing/2014/main" id="{925C4D01-09E7-E20F-899D-580A6C22D599}"/>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37657" t="39578" r="29745" b="34219"/>
          <a:stretch/>
        </p:blipFill>
        <p:spPr bwMode="auto">
          <a:xfrm>
            <a:off x="11581249" y="4294663"/>
            <a:ext cx="325027" cy="155448"/>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39">
            <a:extLst>
              <a:ext uri="{FF2B5EF4-FFF2-40B4-BE49-F238E27FC236}">
                <a16:creationId xmlns:a16="http://schemas.microsoft.com/office/drawing/2014/main" id="{75A8CF23-979D-E15F-D730-DC13F2D19B65}"/>
              </a:ext>
            </a:extLst>
          </p:cNvPr>
          <p:cNvPicPr>
            <a:picLocks noChangeAspect="1"/>
          </p:cNvPicPr>
          <p:nvPr/>
        </p:nvPicPr>
        <p:blipFill>
          <a:blip r:embed="rId7"/>
          <a:stretch>
            <a:fillRect/>
          </a:stretch>
        </p:blipFill>
        <p:spPr>
          <a:xfrm>
            <a:off x="11039061" y="4501208"/>
            <a:ext cx="415055" cy="167923"/>
          </a:xfrm>
          <a:prstGeom prst="rect">
            <a:avLst/>
          </a:prstGeom>
        </p:spPr>
      </p:pic>
      <p:pic>
        <p:nvPicPr>
          <p:cNvPr id="60" name="Audio 59">
            <a:hlinkClick r:id="" action="ppaction://media"/>
            <a:extLst>
              <a:ext uri="{FF2B5EF4-FFF2-40B4-BE49-F238E27FC236}">
                <a16:creationId xmlns:a16="http://schemas.microsoft.com/office/drawing/2014/main" id="{D6027D9F-1C97-A0A6-2EFB-34CC0D6739E6}"/>
              </a:ext>
            </a:extLst>
          </p:cNvPr>
          <p:cNvPicPr>
            <a:picLocks noChangeAspect="1"/>
          </p:cNvPicPr>
          <p:nvPr>
            <a:audioFile r:link="rId2"/>
            <p:extLst>
              <p:ext uri="{DAA4B4D4-6D71-4841-9C94-3DE7FCFB9230}">
                <p14:media xmlns:p14="http://schemas.microsoft.com/office/powerpoint/2010/main" r:embed="rId1"/>
              </p:ext>
            </p:extLst>
          </p:nvPr>
        </p:nvPicPr>
        <p:blipFill>
          <a:blip r:embed="rId8"/>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981404084"/>
      </p:ext>
    </p:extLst>
  </p:cSld>
  <p:clrMapOvr>
    <a:masterClrMapping/>
  </p:clrMapOvr>
  <mc:AlternateContent xmlns:mc="http://schemas.openxmlformats.org/markup-compatibility/2006">
    <mc:Choice xmlns:p14="http://schemas.microsoft.com/office/powerpoint/2010/main" Requires="p14">
      <p:transition spd="slow" p14:dur="2000" advTm="47962"/>
    </mc:Choice>
    <mc:Fallback>
      <p:transition spd="slow" advTm="4796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0"/>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2C25AB-21B2-54C7-D4B6-75ED1157F2B3}"/>
              </a:ext>
            </a:extLst>
          </p:cNvPr>
          <p:cNvSpPr>
            <a:spLocks noGrp="1"/>
          </p:cNvSpPr>
          <p:nvPr>
            <p:ph type="title"/>
          </p:nvPr>
        </p:nvSpPr>
        <p:spPr>
          <a:xfrm>
            <a:off x="838200" y="365125"/>
            <a:ext cx="10915650" cy="864961"/>
          </a:xfrm>
        </p:spPr>
        <p:txBody>
          <a:bodyPr/>
          <a:lstStyle/>
          <a:p>
            <a:r>
              <a:rPr lang="en-US" dirty="0"/>
              <a:t>Example 4: Reuploading Before Due Date</a:t>
            </a:r>
          </a:p>
        </p:txBody>
      </p:sp>
      <p:pic>
        <p:nvPicPr>
          <p:cNvPr id="4" name="Content Placeholder 3" descr="A screenshot of a computer">
            <a:extLst>
              <a:ext uri="{FF2B5EF4-FFF2-40B4-BE49-F238E27FC236}">
                <a16:creationId xmlns:a16="http://schemas.microsoft.com/office/drawing/2014/main" id="{BEA6DEE4-2FAB-67C9-E880-628333D7DED6}"/>
              </a:ext>
            </a:extLst>
          </p:cNvPr>
          <p:cNvPicPr>
            <a:picLocks noChangeAspect="1"/>
          </p:cNvPicPr>
          <p:nvPr/>
        </p:nvPicPr>
        <p:blipFill rotWithShape="1">
          <a:blip r:embed="rId5"/>
          <a:srcRect l="882" t="10570" r="23411" b="58769"/>
          <a:stretch/>
        </p:blipFill>
        <p:spPr>
          <a:xfrm>
            <a:off x="184081" y="2101491"/>
            <a:ext cx="11823838" cy="2612023"/>
          </a:xfrm>
          <a:prstGeom prst="rect">
            <a:avLst/>
          </a:prstGeom>
        </p:spPr>
      </p:pic>
      <p:sp>
        <p:nvSpPr>
          <p:cNvPr id="7" name="Rectangle 6">
            <a:extLst>
              <a:ext uri="{FF2B5EF4-FFF2-40B4-BE49-F238E27FC236}">
                <a16:creationId xmlns:a16="http://schemas.microsoft.com/office/drawing/2014/main" id="{44F8001A-3502-337A-16E5-9340D496E0DA}"/>
              </a:ext>
            </a:extLst>
          </p:cNvPr>
          <p:cNvSpPr/>
          <p:nvPr/>
        </p:nvSpPr>
        <p:spPr>
          <a:xfrm>
            <a:off x="10392355" y="4270810"/>
            <a:ext cx="532737" cy="192895"/>
          </a:xfrm>
          <a:prstGeom prst="rect">
            <a:avLst/>
          </a:prstGeom>
          <a:solidFill>
            <a:srgbClr val="FBFBFB"/>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DE69E34-16FF-6E0F-1098-A4885A4FB976}"/>
              </a:ext>
            </a:extLst>
          </p:cNvPr>
          <p:cNvSpPr/>
          <p:nvPr/>
        </p:nvSpPr>
        <p:spPr>
          <a:xfrm>
            <a:off x="9081591" y="4290028"/>
            <a:ext cx="976809" cy="192895"/>
          </a:xfrm>
          <a:prstGeom prst="rect">
            <a:avLst/>
          </a:prstGeom>
          <a:solidFill>
            <a:srgbClr val="FBFBFB"/>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02AF79D6-1C63-DBDD-4EBE-FE912442B4CA}"/>
              </a:ext>
            </a:extLst>
          </p:cNvPr>
          <p:cNvSpPr/>
          <p:nvPr/>
        </p:nvSpPr>
        <p:spPr>
          <a:xfrm>
            <a:off x="8364773" y="4290028"/>
            <a:ext cx="477078" cy="192895"/>
          </a:xfrm>
          <a:prstGeom prst="rect">
            <a:avLst/>
          </a:prstGeom>
          <a:solidFill>
            <a:srgbClr val="FBFBFB"/>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DF8ABA5-E874-8D1F-7B03-7775F3269A27}"/>
              </a:ext>
            </a:extLst>
          </p:cNvPr>
          <p:cNvSpPr/>
          <p:nvPr/>
        </p:nvSpPr>
        <p:spPr>
          <a:xfrm>
            <a:off x="234903" y="2520563"/>
            <a:ext cx="2058187" cy="198783"/>
          </a:xfrm>
          <a:prstGeom prst="rect">
            <a:avLst/>
          </a:prstGeom>
          <a:solidFill>
            <a:srgbClr val="D4EDDA"/>
          </a:solidFill>
          <a:ln>
            <a:solidFill>
              <a:srgbClr val="D4EDD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644DC655-3442-B576-3BB8-45848E4C1E4B}"/>
              </a:ext>
            </a:extLst>
          </p:cNvPr>
          <p:cNvSpPr/>
          <p:nvPr/>
        </p:nvSpPr>
        <p:spPr>
          <a:xfrm>
            <a:off x="234903" y="4270810"/>
            <a:ext cx="372510" cy="171350"/>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7E9B3A0C-C5EC-5C19-3F9F-126FA994F887}"/>
              </a:ext>
            </a:extLst>
          </p:cNvPr>
          <p:cNvSpPr txBox="1"/>
          <p:nvPr/>
        </p:nvSpPr>
        <p:spPr>
          <a:xfrm>
            <a:off x="184081" y="4271858"/>
            <a:ext cx="604299"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2023</a:t>
            </a:r>
          </a:p>
        </p:txBody>
      </p:sp>
      <p:sp>
        <p:nvSpPr>
          <p:cNvPr id="13" name="Rectangle 12">
            <a:extLst>
              <a:ext uri="{FF2B5EF4-FFF2-40B4-BE49-F238E27FC236}">
                <a16:creationId xmlns:a16="http://schemas.microsoft.com/office/drawing/2014/main" id="{A72D083C-FFCA-8CE8-31EB-B6E14ABDCD64}"/>
              </a:ext>
            </a:extLst>
          </p:cNvPr>
          <p:cNvSpPr/>
          <p:nvPr/>
        </p:nvSpPr>
        <p:spPr>
          <a:xfrm>
            <a:off x="234903" y="4493713"/>
            <a:ext cx="325027" cy="141342"/>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F166147-233A-493C-D92E-F0F0D73B9069}"/>
              </a:ext>
            </a:extLst>
          </p:cNvPr>
          <p:cNvSpPr/>
          <p:nvPr/>
        </p:nvSpPr>
        <p:spPr>
          <a:xfrm>
            <a:off x="3419061" y="4271858"/>
            <a:ext cx="326003" cy="170302"/>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FFEBD8A-5B76-B045-A65F-FBDE9F64F064}"/>
              </a:ext>
            </a:extLst>
          </p:cNvPr>
          <p:cNvSpPr/>
          <p:nvPr/>
        </p:nvSpPr>
        <p:spPr>
          <a:xfrm>
            <a:off x="3421712" y="4543212"/>
            <a:ext cx="326003" cy="170302"/>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8C301596-5079-937A-673A-1CA7CAC88BF4}"/>
              </a:ext>
            </a:extLst>
          </p:cNvPr>
          <p:cNvSpPr txBox="1"/>
          <p:nvPr/>
        </p:nvSpPr>
        <p:spPr>
          <a:xfrm>
            <a:off x="234903" y="2520563"/>
            <a:ext cx="2142537" cy="276999"/>
          </a:xfrm>
          <a:prstGeom prst="rect">
            <a:avLst/>
          </a:prstGeom>
          <a:noFill/>
        </p:spPr>
        <p:txBody>
          <a:bodyPr wrap="square" rtlCol="0">
            <a:spAutoFit/>
          </a:bodyPr>
          <a:lstStyle/>
          <a:p>
            <a:pPr algn="l">
              <a:buClr>
                <a:srgbClr val="53C10C"/>
              </a:buClr>
              <a:buSzPct val="85000"/>
            </a:pPr>
            <a:r>
              <a:rPr lang="en-US" sz="1200" b="0" i="0" dirty="0">
                <a:solidFill>
                  <a:srgbClr val="5A5D5C"/>
                </a:solidFill>
                <a:latin typeface="Arial" panose="020B0604020202020204" pitchFamily="34" charset="0"/>
                <a:cs typeface="Arial" panose="020B0604020202020204" pitchFamily="34" charset="0"/>
              </a:rPr>
              <a:t>LEA ID- LEA NAME (CTDS)</a:t>
            </a:r>
          </a:p>
        </p:txBody>
      </p:sp>
      <p:sp>
        <p:nvSpPr>
          <p:cNvPr id="18" name="Rectangle 17">
            <a:extLst>
              <a:ext uri="{FF2B5EF4-FFF2-40B4-BE49-F238E27FC236}">
                <a16:creationId xmlns:a16="http://schemas.microsoft.com/office/drawing/2014/main" id="{FB3FFBAB-D0BC-5861-30A2-CAEC9F7D8B6D}"/>
              </a:ext>
            </a:extLst>
          </p:cNvPr>
          <p:cNvSpPr/>
          <p:nvPr/>
        </p:nvSpPr>
        <p:spPr>
          <a:xfrm>
            <a:off x="748624" y="2914633"/>
            <a:ext cx="109728" cy="155448"/>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0F121FA2-D7A5-DD07-1917-1B03AEBABBC7}"/>
              </a:ext>
            </a:extLst>
          </p:cNvPr>
          <p:cNvSpPr/>
          <p:nvPr/>
        </p:nvSpPr>
        <p:spPr>
          <a:xfrm>
            <a:off x="4699221" y="4294663"/>
            <a:ext cx="659958" cy="418851"/>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1F6C8ECD-A152-CB25-32EE-19A93616ACA4}"/>
              </a:ext>
            </a:extLst>
          </p:cNvPr>
          <p:cNvSpPr/>
          <p:nvPr/>
        </p:nvSpPr>
        <p:spPr>
          <a:xfrm>
            <a:off x="6994746" y="4296685"/>
            <a:ext cx="659958" cy="418851"/>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E4C2ADD6-CE7F-6D08-F284-5966D8FD2CCD}"/>
              </a:ext>
            </a:extLst>
          </p:cNvPr>
          <p:cNvSpPr/>
          <p:nvPr/>
        </p:nvSpPr>
        <p:spPr>
          <a:xfrm>
            <a:off x="9081591" y="4511411"/>
            <a:ext cx="539011" cy="230588"/>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2CB1E9B4-6A8A-5780-248D-269056EEDD41}"/>
              </a:ext>
            </a:extLst>
          </p:cNvPr>
          <p:cNvSpPr/>
          <p:nvPr/>
        </p:nvSpPr>
        <p:spPr>
          <a:xfrm>
            <a:off x="5528330" y="4281216"/>
            <a:ext cx="659958" cy="418851"/>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982C3DB7-62B2-0044-B276-E518172D0891}"/>
              </a:ext>
            </a:extLst>
          </p:cNvPr>
          <p:cNvSpPr txBox="1"/>
          <p:nvPr/>
        </p:nvSpPr>
        <p:spPr>
          <a:xfrm>
            <a:off x="4626571" y="4481474"/>
            <a:ext cx="914400" cy="207749"/>
          </a:xfrm>
          <a:prstGeom prst="rect">
            <a:avLst/>
          </a:prstGeom>
          <a:noFill/>
        </p:spPr>
        <p:txBody>
          <a:bodyPr wrap="square" rtlCol="0">
            <a:spAutoFit/>
          </a:bodyPr>
          <a:lstStyle/>
          <a:p>
            <a:pPr algn="l">
              <a:buClr>
                <a:srgbClr val="53C10C"/>
              </a:buClr>
              <a:buSzPct val="85000"/>
            </a:pPr>
            <a:r>
              <a:rPr lang="en-US" sz="750" dirty="0">
                <a:solidFill>
                  <a:srgbClr val="5A5D5C"/>
                </a:solidFill>
                <a:latin typeface="Arial" panose="020B0604020202020204" pitchFamily="34" charset="0"/>
                <a:cs typeface="Arial" panose="020B0604020202020204" pitchFamily="34" charset="0"/>
              </a:rPr>
              <a:t>10/15</a:t>
            </a:r>
            <a:r>
              <a:rPr lang="en-US" sz="750" b="0" i="0" dirty="0">
                <a:solidFill>
                  <a:srgbClr val="5A5D5C"/>
                </a:solidFill>
                <a:latin typeface="Arial" panose="020B0604020202020204" pitchFamily="34" charset="0"/>
                <a:cs typeface="Arial" panose="020B0604020202020204" pitchFamily="34" charset="0"/>
              </a:rPr>
              <a:t>/2022</a:t>
            </a:r>
          </a:p>
        </p:txBody>
      </p:sp>
      <p:sp>
        <p:nvSpPr>
          <p:cNvPr id="28" name="TextBox 27">
            <a:extLst>
              <a:ext uri="{FF2B5EF4-FFF2-40B4-BE49-F238E27FC236}">
                <a16:creationId xmlns:a16="http://schemas.microsoft.com/office/drawing/2014/main" id="{3913E87B-8A6F-285C-7B9C-D93F59EF1C74}"/>
              </a:ext>
            </a:extLst>
          </p:cNvPr>
          <p:cNvSpPr txBox="1"/>
          <p:nvPr/>
        </p:nvSpPr>
        <p:spPr>
          <a:xfrm>
            <a:off x="5533021" y="4277575"/>
            <a:ext cx="914400"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09/15/2022</a:t>
            </a:r>
          </a:p>
        </p:txBody>
      </p:sp>
      <p:sp>
        <p:nvSpPr>
          <p:cNvPr id="29" name="TextBox 28">
            <a:extLst>
              <a:ext uri="{FF2B5EF4-FFF2-40B4-BE49-F238E27FC236}">
                <a16:creationId xmlns:a16="http://schemas.microsoft.com/office/drawing/2014/main" id="{D634C189-622C-161C-7353-079C6761BFE0}"/>
              </a:ext>
            </a:extLst>
          </p:cNvPr>
          <p:cNvSpPr txBox="1"/>
          <p:nvPr/>
        </p:nvSpPr>
        <p:spPr>
          <a:xfrm>
            <a:off x="5533021" y="4475940"/>
            <a:ext cx="914400"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09/15/2022</a:t>
            </a:r>
          </a:p>
        </p:txBody>
      </p:sp>
      <p:sp>
        <p:nvSpPr>
          <p:cNvPr id="30" name="TextBox 29">
            <a:extLst>
              <a:ext uri="{FF2B5EF4-FFF2-40B4-BE49-F238E27FC236}">
                <a16:creationId xmlns:a16="http://schemas.microsoft.com/office/drawing/2014/main" id="{2A4FE32D-3111-2AE6-AB49-1FB0CECC5F8F}"/>
              </a:ext>
            </a:extLst>
          </p:cNvPr>
          <p:cNvSpPr txBox="1"/>
          <p:nvPr/>
        </p:nvSpPr>
        <p:spPr>
          <a:xfrm>
            <a:off x="6948897" y="4264438"/>
            <a:ext cx="914400" cy="207749"/>
          </a:xfrm>
          <a:prstGeom prst="rect">
            <a:avLst/>
          </a:prstGeom>
          <a:noFill/>
        </p:spPr>
        <p:txBody>
          <a:bodyPr wrap="square" rtlCol="0">
            <a:spAutoFit/>
          </a:bodyPr>
          <a:lstStyle/>
          <a:p>
            <a:pPr algn="l">
              <a:buClr>
                <a:srgbClr val="53C10C"/>
              </a:buClr>
              <a:buSzPct val="85000"/>
            </a:pPr>
            <a:r>
              <a:rPr lang="en-US" sz="750" dirty="0">
                <a:solidFill>
                  <a:srgbClr val="5A5D5C"/>
                </a:solidFill>
                <a:latin typeface="Arial" panose="020B0604020202020204" pitchFamily="34" charset="0"/>
                <a:cs typeface="Arial" panose="020B0604020202020204" pitchFamily="34" charset="0"/>
              </a:rPr>
              <a:t>10</a:t>
            </a:r>
            <a:r>
              <a:rPr lang="en-US" sz="750" b="0" i="0" dirty="0">
                <a:solidFill>
                  <a:srgbClr val="5A5D5C"/>
                </a:solidFill>
                <a:latin typeface="Arial" panose="020B0604020202020204" pitchFamily="34" charset="0"/>
                <a:cs typeface="Arial" panose="020B0604020202020204" pitchFamily="34" charset="0"/>
              </a:rPr>
              <a:t>/31/2022</a:t>
            </a:r>
          </a:p>
        </p:txBody>
      </p:sp>
      <p:sp>
        <p:nvSpPr>
          <p:cNvPr id="31" name="TextBox 30">
            <a:extLst>
              <a:ext uri="{FF2B5EF4-FFF2-40B4-BE49-F238E27FC236}">
                <a16:creationId xmlns:a16="http://schemas.microsoft.com/office/drawing/2014/main" id="{4D94B8DF-24BC-81F2-F73C-2757E59927A4}"/>
              </a:ext>
            </a:extLst>
          </p:cNvPr>
          <p:cNvSpPr txBox="1"/>
          <p:nvPr/>
        </p:nvSpPr>
        <p:spPr>
          <a:xfrm>
            <a:off x="6955793" y="4471051"/>
            <a:ext cx="914400" cy="207749"/>
          </a:xfrm>
          <a:prstGeom prst="rect">
            <a:avLst/>
          </a:prstGeom>
          <a:noFill/>
        </p:spPr>
        <p:txBody>
          <a:bodyPr wrap="square" rtlCol="0">
            <a:spAutoFit/>
          </a:bodyPr>
          <a:lstStyle/>
          <a:p>
            <a:pPr algn="l">
              <a:buClr>
                <a:srgbClr val="53C10C"/>
              </a:buClr>
              <a:buSzPct val="85000"/>
            </a:pPr>
            <a:r>
              <a:rPr lang="en-US" sz="750" dirty="0">
                <a:solidFill>
                  <a:srgbClr val="5A5D5C"/>
                </a:solidFill>
                <a:latin typeface="Arial" panose="020B0604020202020204" pitchFamily="34" charset="0"/>
                <a:cs typeface="Arial" panose="020B0604020202020204" pitchFamily="34" charset="0"/>
              </a:rPr>
              <a:t>10</a:t>
            </a:r>
            <a:r>
              <a:rPr lang="en-US" sz="750" b="0" i="0" dirty="0">
                <a:solidFill>
                  <a:srgbClr val="5A5D5C"/>
                </a:solidFill>
                <a:latin typeface="Arial" panose="020B0604020202020204" pitchFamily="34" charset="0"/>
                <a:cs typeface="Arial" panose="020B0604020202020204" pitchFamily="34" charset="0"/>
              </a:rPr>
              <a:t>/31/2022</a:t>
            </a:r>
          </a:p>
        </p:txBody>
      </p:sp>
      <p:sp>
        <p:nvSpPr>
          <p:cNvPr id="33" name="Rectangle 32">
            <a:extLst>
              <a:ext uri="{FF2B5EF4-FFF2-40B4-BE49-F238E27FC236}">
                <a16:creationId xmlns:a16="http://schemas.microsoft.com/office/drawing/2014/main" id="{669304B7-DFF1-9CEE-B9BF-5F00F30318C6}"/>
              </a:ext>
            </a:extLst>
          </p:cNvPr>
          <p:cNvSpPr/>
          <p:nvPr/>
        </p:nvSpPr>
        <p:spPr>
          <a:xfrm>
            <a:off x="9620602" y="4511411"/>
            <a:ext cx="445034" cy="155448"/>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F1B7A6B0-2E62-1C10-383C-2BE4CDA5DB73}"/>
              </a:ext>
            </a:extLst>
          </p:cNvPr>
          <p:cNvSpPr txBox="1"/>
          <p:nvPr/>
        </p:nvSpPr>
        <p:spPr>
          <a:xfrm>
            <a:off x="9039034" y="4467665"/>
            <a:ext cx="1106829" cy="207749"/>
          </a:xfrm>
          <a:prstGeom prst="rect">
            <a:avLst/>
          </a:prstGeom>
          <a:noFill/>
        </p:spPr>
        <p:txBody>
          <a:bodyPr wrap="square" rtlCol="0">
            <a:spAutoFit/>
          </a:bodyPr>
          <a:lstStyle/>
          <a:p>
            <a:pPr algn="l">
              <a:buClr>
                <a:srgbClr val="53C10C"/>
              </a:buClr>
              <a:buSzPct val="85000"/>
            </a:pPr>
            <a:r>
              <a:rPr lang="en-US" sz="750" dirty="0">
                <a:solidFill>
                  <a:srgbClr val="5A5D5C"/>
                </a:solidFill>
                <a:latin typeface="Arial" panose="020B0604020202020204" pitchFamily="34" charset="0"/>
                <a:cs typeface="Arial" panose="020B0604020202020204" pitchFamily="34" charset="0"/>
              </a:rPr>
              <a:t>10/10</a:t>
            </a:r>
            <a:r>
              <a:rPr lang="en-US" sz="750" b="0" i="0" dirty="0">
                <a:solidFill>
                  <a:srgbClr val="5A5D5C"/>
                </a:solidFill>
                <a:latin typeface="Arial" panose="020B0604020202020204" pitchFamily="34" charset="0"/>
                <a:cs typeface="Arial" panose="020B0604020202020204" pitchFamily="34" charset="0"/>
              </a:rPr>
              <a:t>/2022  1:15PM</a:t>
            </a:r>
          </a:p>
        </p:txBody>
      </p:sp>
      <p:sp>
        <p:nvSpPr>
          <p:cNvPr id="34" name="TextBox 33">
            <a:extLst>
              <a:ext uri="{FF2B5EF4-FFF2-40B4-BE49-F238E27FC236}">
                <a16:creationId xmlns:a16="http://schemas.microsoft.com/office/drawing/2014/main" id="{F1316FBE-3E59-ABBD-6298-13E96D57BE28}"/>
              </a:ext>
            </a:extLst>
          </p:cNvPr>
          <p:cNvSpPr txBox="1"/>
          <p:nvPr/>
        </p:nvSpPr>
        <p:spPr>
          <a:xfrm>
            <a:off x="8310861" y="4273194"/>
            <a:ext cx="914400"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Unsubmitted</a:t>
            </a:r>
          </a:p>
        </p:txBody>
      </p:sp>
      <p:sp>
        <p:nvSpPr>
          <p:cNvPr id="14" name="TextBox 13">
            <a:extLst>
              <a:ext uri="{FF2B5EF4-FFF2-40B4-BE49-F238E27FC236}">
                <a16:creationId xmlns:a16="http://schemas.microsoft.com/office/drawing/2014/main" id="{E4A210A3-F72C-AE2A-C152-010A3D567669}"/>
              </a:ext>
            </a:extLst>
          </p:cNvPr>
          <p:cNvSpPr txBox="1"/>
          <p:nvPr/>
        </p:nvSpPr>
        <p:spPr>
          <a:xfrm>
            <a:off x="185282" y="4492318"/>
            <a:ext cx="604299"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2023</a:t>
            </a:r>
          </a:p>
        </p:txBody>
      </p:sp>
      <p:sp>
        <p:nvSpPr>
          <p:cNvPr id="20" name="TextBox 19">
            <a:extLst>
              <a:ext uri="{FF2B5EF4-FFF2-40B4-BE49-F238E27FC236}">
                <a16:creationId xmlns:a16="http://schemas.microsoft.com/office/drawing/2014/main" id="{80A219DD-CC93-924F-D6E1-FBEA42659F01}"/>
              </a:ext>
            </a:extLst>
          </p:cNvPr>
          <p:cNvSpPr txBox="1"/>
          <p:nvPr/>
        </p:nvSpPr>
        <p:spPr>
          <a:xfrm>
            <a:off x="679485" y="2870606"/>
            <a:ext cx="230587"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2</a:t>
            </a:r>
          </a:p>
        </p:txBody>
      </p:sp>
      <p:sp>
        <p:nvSpPr>
          <p:cNvPr id="6" name="Rectangle 5">
            <a:extLst>
              <a:ext uri="{FF2B5EF4-FFF2-40B4-BE49-F238E27FC236}">
                <a16:creationId xmlns:a16="http://schemas.microsoft.com/office/drawing/2014/main" id="{0D428F63-58C6-029C-15F3-EDAC6B4FAC06}"/>
              </a:ext>
            </a:extLst>
          </p:cNvPr>
          <p:cNvSpPr/>
          <p:nvPr/>
        </p:nvSpPr>
        <p:spPr>
          <a:xfrm>
            <a:off x="1140903" y="4281216"/>
            <a:ext cx="535858" cy="460783"/>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7C96F6F0-860C-1A55-01D3-BB533867EF20}"/>
              </a:ext>
            </a:extLst>
          </p:cNvPr>
          <p:cNvSpPr txBox="1"/>
          <p:nvPr/>
        </p:nvSpPr>
        <p:spPr>
          <a:xfrm>
            <a:off x="1098520" y="4490101"/>
            <a:ext cx="865103"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Original</a:t>
            </a:r>
          </a:p>
        </p:txBody>
      </p:sp>
      <p:sp>
        <p:nvSpPr>
          <p:cNvPr id="24" name="TextBox 23">
            <a:extLst>
              <a:ext uri="{FF2B5EF4-FFF2-40B4-BE49-F238E27FC236}">
                <a16:creationId xmlns:a16="http://schemas.microsoft.com/office/drawing/2014/main" id="{8D647BEA-BA6F-2900-6130-F634121BB010}"/>
              </a:ext>
            </a:extLst>
          </p:cNvPr>
          <p:cNvSpPr txBox="1"/>
          <p:nvPr/>
        </p:nvSpPr>
        <p:spPr>
          <a:xfrm>
            <a:off x="1105889" y="4273948"/>
            <a:ext cx="865103"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Original</a:t>
            </a:r>
          </a:p>
        </p:txBody>
      </p:sp>
      <p:sp>
        <p:nvSpPr>
          <p:cNvPr id="36" name="Rectangle 35">
            <a:extLst>
              <a:ext uri="{FF2B5EF4-FFF2-40B4-BE49-F238E27FC236}">
                <a16:creationId xmlns:a16="http://schemas.microsoft.com/office/drawing/2014/main" id="{9141014E-3E0C-CB1C-E06C-D413E428E520}"/>
              </a:ext>
            </a:extLst>
          </p:cNvPr>
          <p:cNvSpPr/>
          <p:nvPr/>
        </p:nvSpPr>
        <p:spPr>
          <a:xfrm>
            <a:off x="2217346" y="4281216"/>
            <a:ext cx="1563770" cy="385643"/>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a:extLst>
              <a:ext uri="{FF2B5EF4-FFF2-40B4-BE49-F238E27FC236}">
                <a16:creationId xmlns:a16="http://schemas.microsoft.com/office/drawing/2014/main" id="{B1071FC5-38E5-3C9E-AF72-554BF5AFC147}"/>
              </a:ext>
            </a:extLst>
          </p:cNvPr>
          <p:cNvSpPr txBox="1"/>
          <p:nvPr/>
        </p:nvSpPr>
        <p:spPr>
          <a:xfrm>
            <a:off x="2169142" y="4271909"/>
            <a:ext cx="1539432"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District Annual Financial Report</a:t>
            </a:r>
          </a:p>
        </p:txBody>
      </p:sp>
      <p:sp>
        <p:nvSpPr>
          <p:cNvPr id="37" name="TextBox 36">
            <a:extLst>
              <a:ext uri="{FF2B5EF4-FFF2-40B4-BE49-F238E27FC236}">
                <a16:creationId xmlns:a16="http://schemas.microsoft.com/office/drawing/2014/main" id="{665A8E83-E688-F102-EA5F-2C6A0BD0CF90}"/>
              </a:ext>
            </a:extLst>
          </p:cNvPr>
          <p:cNvSpPr txBox="1"/>
          <p:nvPr/>
        </p:nvSpPr>
        <p:spPr>
          <a:xfrm>
            <a:off x="2167474" y="4485224"/>
            <a:ext cx="1698607"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District Annual Financial Report</a:t>
            </a:r>
          </a:p>
        </p:txBody>
      </p:sp>
      <p:sp>
        <p:nvSpPr>
          <p:cNvPr id="27" name="TextBox 26">
            <a:extLst>
              <a:ext uri="{FF2B5EF4-FFF2-40B4-BE49-F238E27FC236}">
                <a16:creationId xmlns:a16="http://schemas.microsoft.com/office/drawing/2014/main" id="{E517168A-0A72-6734-89F4-EAA9CF407B12}"/>
              </a:ext>
            </a:extLst>
          </p:cNvPr>
          <p:cNvSpPr txBox="1"/>
          <p:nvPr/>
        </p:nvSpPr>
        <p:spPr>
          <a:xfrm>
            <a:off x="4629818" y="4273250"/>
            <a:ext cx="914400" cy="207749"/>
          </a:xfrm>
          <a:prstGeom prst="rect">
            <a:avLst/>
          </a:prstGeom>
          <a:noFill/>
        </p:spPr>
        <p:txBody>
          <a:bodyPr wrap="square" rtlCol="0">
            <a:spAutoFit/>
          </a:bodyPr>
          <a:lstStyle/>
          <a:p>
            <a:pPr algn="l">
              <a:buClr>
                <a:srgbClr val="53C10C"/>
              </a:buClr>
              <a:buSzPct val="85000"/>
            </a:pPr>
            <a:r>
              <a:rPr lang="en-US" sz="750" dirty="0">
                <a:solidFill>
                  <a:srgbClr val="5A5D5C"/>
                </a:solidFill>
                <a:latin typeface="Arial" panose="020B0604020202020204" pitchFamily="34" charset="0"/>
                <a:cs typeface="Arial" panose="020B0604020202020204" pitchFamily="34" charset="0"/>
              </a:rPr>
              <a:t>10/15</a:t>
            </a:r>
            <a:r>
              <a:rPr lang="en-US" sz="750" b="0" i="0" dirty="0">
                <a:solidFill>
                  <a:srgbClr val="5A5D5C"/>
                </a:solidFill>
                <a:latin typeface="Arial" panose="020B0604020202020204" pitchFamily="34" charset="0"/>
                <a:cs typeface="Arial" panose="020B0604020202020204" pitchFamily="34" charset="0"/>
              </a:rPr>
              <a:t>/2022</a:t>
            </a:r>
          </a:p>
        </p:txBody>
      </p:sp>
      <p:sp>
        <p:nvSpPr>
          <p:cNvPr id="38" name="Rectangle 37">
            <a:extLst>
              <a:ext uri="{FF2B5EF4-FFF2-40B4-BE49-F238E27FC236}">
                <a16:creationId xmlns:a16="http://schemas.microsoft.com/office/drawing/2014/main" id="{5E796438-A4E5-91F4-CDD9-E8EDA3DDF27C}"/>
              </a:ext>
            </a:extLst>
          </p:cNvPr>
          <p:cNvSpPr/>
          <p:nvPr/>
        </p:nvSpPr>
        <p:spPr>
          <a:xfrm>
            <a:off x="8364773" y="4290028"/>
            <a:ext cx="615175" cy="152132"/>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E1004325-2260-78C5-B460-4CE311A23D14}"/>
              </a:ext>
            </a:extLst>
          </p:cNvPr>
          <p:cNvSpPr/>
          <p:nvPr/>
        </p:nvSpPr>
        <p:spPr>
          <a:xfrm>
            <a:off x="8364773" y="4511411"/>
            <a:ext cx="535858" cy="230588"/>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Box 38">
            <a:extLst>
              <a:ext uri="{FF2B5EF4-FFF2-40B4-BE49-F238E27FC236}">
                <a16:creationId xmlns:a16="http://schemas.microsoft.com/office/drawing/2014/main" id="{28DC43AD-7044-6903-40F4-842D911E5E73}"/>
              </a:ext>
            </a:extLst>
          </p:cNvPr>
          <p:cNvSpPr txBox="1"/>
          <p:nvPr/>
        </p:nvSpPr>
        <p:spPr>
          <a:xfrm>
            <a:off x="8323549" y="4470282"/>
            <a:ext cx="687154"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Processed</a:t>
            </a:r>
          </a:p>
        </p:txBody>
      </p:sp>
      <p:pic>
        <p:nvPicPr>
          <p:cNvPr id="5" name="Picture 2">
            <a:extLst>
              <a:ext uri="{FF2B5EF4-FFF2-40B4-BE49-F238E27FC236}">
                <a16:creationId xmlns:a16="http://schemas.microsoft.com/office/drawing/2014/main" id="{925C4D01-09E7-E20F-899D-580A6C22D599}"/>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37657" t="39578" r="29745" b="34219"/>
          <a:stretch/>
        </p:blipFill>
        <p:spPr bwMode="auto">
          <a:xfrm>
            <a:off x="11581249" y="4294663"/>
            <a:ext cx="325027" cy="155448"/>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40">
            <a:extLst>
              <a:ext uri="{FF2B5EF4-FFF2-40B4-BE49-F238E27FC236}">
                <a16:creationId xmlns:a16="http://schemas.microsoft.com/office/drawing/2014/main" id="{F6D8AF5C-933E-669F-D14F-4307D12AB693}"/>
              </a:ext>
            </a:extLst>
          </p:cNvPr>
          <p:cNvPicPr>
            <a:picLocks noChangeAspect="1"/>
          </p:cNvPicPr>
          <p:nvPr/>
        </p:nvPicPr>
        <p:blipFill>
          <a:blip r:embed="rId7"/>
          <a:stretch>
            <a:fillRect/>
          </a:stretch>
        </p:blipFill>
        <p:spPr>
          <a:xfrm>
            <a:off x="139994" y="4670514"/>
            <a:ext cx="11905488" cy="865348"/>
          </a:xfrm>
          <a:prstGeom prst="rect">
            <a:avLst/>
          </a:prstGeom>
        </p:spPr>
      </p:pic>
      <p:sp>
        <p:nvSpPr>
          <p:cNvPr id="40" name="Rectangle 39">
            <a:extLst>
              <a:ext uri="{FF2B5EF4-FFF2-40B4-BE49-F238E27FC236}">
                <a16:creationId xmlns:a16="http://schemas.microsoft.com/office/drawing/2014/main" id="{22E4CE77-E5E1-8336-1959-80EA52425389}"/>
              </a:ext>
            </a:extLst>
          </p:cNvPr>
          <p:cNvSpPr/>
          <p:nvPr/>
        </p:nvSpPr>
        <p:spPr>
          <a:xfrm>
            <a:off x="8364773" y="4715536"/>
            <a:ext cx="535858" cy="140691"/>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Box 41">
            <a:extLst>
              <a:ext uri="{FF2B5EF4-FFF2-40B4-BE49-F238E27FC236}">
                <a16:creationId xmlns:a16="http://schemas.microsoft.com/office/drawing/2014/main" id="{5F08DD9C-0C2D-84ED-658B-6AC15C031851}"/>
              </a:ext>
            </a:extLst>
          </p:cNvPr>
          <p:cNvSpPr txBox="1"/>
          <p:nvPr/>
        </p:nvSpPr>
        <p:spPr>
          <a:xfrm>
            <a:off x="8323549" y="4687985"/>
            <a:ext cx="671632"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Processed</a:t>
            </a:r>
          </a:p>
        </p:txBody>
      </p:sp>
      <p:sp>
        <p:nvSpPr>
          <p:cNvPr id="63" name="Rectangle 62">
            <a:extLst>
              <a:ext uri="{FF2B5EF4-FFF2-40B4-BE49-F238E27FC236}">
                <a16:creationId xmlns:a16="http://schemas.microsoft.com/office/drawing/2014/main" id="{B4240454-68DE-0E24-6933-C8F77B79F56A}"/>
              </a:ext>
            </a:extLst>
          </p:cNvPr>
          <p:cNvSpPr/>
          <p:nvPr/>
        </p:nvSpPr>
        <p:spPr>
          <a:xfrm>
            <a:off x="7044070" y="4708033"/>
            <a:ext cx="535858" cy="148194"/>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TextBox 61">
            <a:extLst>
              <a:ext uri="{FF2B5EF4-FFF2-40B4-BE49-F238E27FC236}">
                <a16:creationId xmlns:a16="http://schemas.microsoft.com/office/drawing/2014/main" id="{081BDD6F-0BAE-3FB6-1D24-5BBB945C1015}"/>
              </a:ext>
            </a:extLst>
          </p:cNvPr>
          <p:cNvSpPr txBox="1"/>
          <p:nvPr/>
        </p:nvSpPr>
        <p:spPr>
          <a:xfrm>
            <a:off x="6961067" y="4684526"/>
            <a:ext cx="671632"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10/31/2022</a:t>
            </a:r>
          </a:p>
        </p:txBody>
      </p:sp>
      <p:pic>
        <p:nvPicPr>
          <p:cNvPr id="70" name="Audio 69">
            <a:hlinkClick r:id="" action="ppaction://media"/>
            <a:extLst>
              <a:ext uri="{FF2B5EF4-FFF2-40B4-BE49-F238E27FC236}">
                <a16:creationId xmlns:a16="http://schemas.microsoft.com/office/drawing/2014/main" id="{97B683F8-C3EE-6458-B2CD-E7E5342920C5}"/>
              </a:ext>
            </a:extLst>
          </p:cNvPr>
          <p:cNvPicPr>
            <a:picLocks noChangeAspect="1"/>
          </p:cNvPicPr>
          <p:nvPr>
            <a:audioFile r:link="rId2"/>
            <p:extLst>
              <p:ext uri="{DAA4B4D4-6D71-4841-9C94-3DE7FCFB9230}">
                <p14:media xmlns:p14="http://schemas.microsoft.com/office/powerpoint/2010/main" r:embed="rId1"/>
              </p:ext>
            </p:extLst>
          </p:nvPr>
        </p:nvPicPr>
        <p:blipFill>
          <a:blip r:embed="rId8"/>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590605866"/>
      </p:ext>
    </p:extLst>
  </p:cSld>
  <p:clrMapOvr>
    <a:masterClrMapping/>
  </p:clrMapOvr>
  <mc:AlternateContent xmlns:mc="http://schemas.openxmlformats.org/markup-compatibility/2006">
    <mc:Choice xmlns:p14="http://schemas.microsoft.com/office/powerpoint/2010/main" Requires="p14">
      <p:transition spd="slow" p14:dur="2000" advTm="51662"/>
    </mc:Choice>
    <mc:Fallback>
      <p:transition spd="slow" advTm="5166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0"/>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465137-1DA7-8C43-AD97-247781793B92}"/>
              </a:ext>
            </a:extLst>
          </p:cNvPr>
          <p:cNvSpPr>
            <a:spLocks noGrp="1"/>
          </p:cNvSpPr>
          <p:nvPr>
            <p:ph type="title"/>
          </p:nvPr>
        </p:nvSpPr>
        <p:spPr/>
        <p:txBody>
          <a:bodyPr/>
          <a:lstStyle/>
          <a:p>
            <a:pPr lvl="0"/>
            <a:r>
              <a:rPr lang="en-US" dirty="0"/>
              <a:t>AFR 915/Revisions &amp; Budget 915</a:t>
            </a:r>
          </a:p>
        </p:txBody>
      </p:sp>
      <p:sp>
        <p:nvSpPr>
          <p:cNvPr id="3" name="Text Placeholder 2">
            <a:extLst>
              <a:ext uri="{FF2B5EF4-FFF2-40B4-BE49-F238E27FC236}">
                <a16:creationId xmlns:a16="http://schemas.microsoft.com/office/drawing/2014/main" id="{5179E2A7-000D-BD44-A99F-D6FFEBDD13CB}"/>
              </a:ext>
            </a:extLst>
          </p:cNvPr>
          <p:cNvSpPr>
            <a:spLocks noGrp="1"/>
          </p:cNvSpPr>
          <p:nvPr>
            <p:ph type="body" sz="quarter" idx="11"/>
          </p:nvPr>
        </p:nvSpPr>
        <p:spPr/>
        <p:txBody>
          <a:bodyPr/>
          <a:lstStyle/>
          <a:p>
            <a:r>
              <a:rPr lang="en-US" dirty="0">
                <a:solidFill>
                  <a:srgbClr val="232B64">
                    <a:alpha val="60000"/>
                  </a:srgbClr>
                </a:solidFill>
              </a:rPr>
              <a:t>SECTION #5</a:t>
            </a:r>
          </a:p>
        </p:txBody>
      </p:sp>
      <p:sp>
        <p:nvSpPr>
          <p:cNvPr id="5" name="Text Placeholder 4">
            <a:extLst>
              <a:ext uri="{FF2B5EF4-FFF2-40B4-BE49-F238E27FC236}">
                <a16:creationId xmlns:a16="http://schemas.microsoft.com/office/drawing/2014/main" id="{167B9D85-5D99-6B4F-B5F2-666FF5D0B070}"/>
              </a:ext>
            </a:extLst>
          </p:cNvPr>
          <p:cNvSpPr>
            <a:spLocks noGrp="1"/>
          </p:cNvSpPr>
          <p:nvPr>
            <p:ph type="body" sz="quarter" idx="13"/>
          </p:nvPr>
        </p:nvSpPr>
        <p:spPr/>
        <p:txBody>
          <a:bodyPr/>
          <a:lstStyle/>
          <a:p>
            <a:r>
              <a:rPr lang="en-US" dirty="0"/>
              <a:t>Budget System</a:t>
            </a:r>
            <a:endParaRPr lang="en-US" dirty="0">
              <a:solidFill>
                <a:schemeClr val="bg1">
                  <a:alpha val="60000"/>
                </a:schemeClr>
              </a:solidFill>
            </a:endParaRPr>
          </a:p>
        </p:txBody>
      </p:sp>
      <p:pic>
        <p:nvPicPr>
          <p:cNvPr id="10" name="Picture 9" descr="A picture containing icon&#10;&#10;Description automatically generated">
            <a:extLst>
              <a:ext uri="{FF2B5EF4-FFF2-40B4-BE49-F238E27FC236}">
                <a16:creationId xmlns:a16="http://schemas.microsoft.com/office/drawing/2014/main" id="{DD4014DA-EA18-6C48-AE50-3A5AD80EE957}"/>
              </a:ext>
            </a:extLst>
          </p:cNvPr>
          <p:cNvPicPr>
            <a:picLocks noChangeAspect="1"/>
          </p:cNvPicPr>
          <p:nvPr/>
        </p:nvPicPr>
        <p:blipFill>
          <a:blip r:embed="rId5"/>
          <a:stretch>
            <a:fillRect/>
          </a:stretch>
        </p:blipFill>
        <p:spPr>
          <a:xfrm>
            <a:off x="8638726" y="431400"/>
            <a:ext cx="3998911" cy="4960398"/>
          </a:xfrm>
          <a:prstGeom prst="rect">
            <a:avLst/>
          </a:prstGeom>
        </p:spPr>
      </p:pic>
      <p:pic>
        <p:nvPicPr>
          <p:cNvPr id="8" name="Picture 7">
            <a:extLst>
              <a:ext uri="{FF2B5EF4-FFF2-40B4-BE49-F238E27FC236}">
                <a16:creationId xmlns:a16="http://schemas.microsoft.com/office/drawing/2014/main" id="{38341652-133F-D8BF-D3ED-C4297B6F1DA7}"/>
              </a:ext>
            </a:extLst>
          </p:cNvPr>
          <p:cNvPicPr>
            <a:picLocks noChangeAspect="1"/>
          </p:cNvPicPr>
          <p:nvPr/>
        </p:nvPicPr>
        <p:blipFill>
          <a:blip r:embed="rId6"/>
          <a:stretch>
            <a:fillRect/>
          </a:stretch>
        </p:blipFill>
        <p:spPr>
          <a:xfrm>
            <a:off x="0" y="6353232"/>
            <a:ext cx="1894114" cy="504768"/>
          </a:xfrm>
          <a:prstGeom prst="rect">
            <a:avLst/>
          </a:prstGeom>
        </p:spPr>
      </p:pic>
      <p:pic>
        <p:nvPicPr>
          <p:cNvPr id="29" name="Audio 28">
            <a:hlinkClick r:id="" action="ppaction://media"/>
            <a:extLst>
              <a:ext uri="{FF2B5EF4-FFF2-40B4-BE49-F238E27FC236}">
                <a16:creationId xmlns:a16="http://schemas.microsoft.com/office/drawing/2014/main" id="{FDB9F610-EA50-93AD-E896-4DC6D2C52495}"/>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968157902"/>
      </p:ext>
    </p:extLst>
  </p:cSld>
  <p:clrMapOvr>
    <a:masterClrMapping/>
  </p:clrMapOvr>
  <mc:AlternateContent xmlns:mc="http://schemas.openxmlformats.org/markup-compatibility/2006">
    <mc:Choice xmlns:p14="http://schemas.microsoft.com/office/powerpoint/2010/main" Requires="p14">
      <p:transition spd="slow" p14:dur="2000" advTm="7072"/>
    </mc:Choice>
    <mc:Fallback>
      <p:transition spd="slow" advTm="707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9"/>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AEED02-C979-7582-34C0-7627190B4BDC}"/>
              </a:ext>
            </a:extLst>
          </p:cNvPr>
          <p:cNvSpPr>
            <a:spLocks noGrp="1"/>
          </p:cNvSpPr>
          <p:nvPr>
            <p:ph type="title"/>
          </p:nvPr>
        </p:nvSpPr>
        <p:spPr>
          <a:xfrm>
            <a:off x="572386" y="365125"/>
            <a:ext cx="10515600" cy="857619"/>
          </a:xfrm>
        </p:spPr>
        <p:txBody>
          <a:bodyPr/>
          <a:lstStyle/>
          <a:p>
            <a:r>
              <a:rPr lang="en-US" dirty="0"/>
              <a:t>AFR 915/Revisions &amp; Budget 915</a:t>
            </a:r>
          </a:p>
        </p:txBody>
      </p:sp>
      <p:sp>
        <p:nvSpPr>
          <p:cNvPr id="3" name="Content Placeholder 2">
            <a:extLst>
              <a:ext uri="{FF2B5EF4-FFF2-40B4-BE49-F238E27FC236}">
                <a16:creationId xmlns:a16="http://schemas.microsoft.com/office/drawing/2014/main" id="{7D027ECB-F2FF-84B7-E18B-35EF9BCD3E5B}"/>
              </a:ext>
            </a:extLst>
          </p:cNvPr>
          <p:cNvSpPr>
            <a:spLocks noGrp="1"/>
          </p:cNvSpPr>
          <p:nvPr>
            <p:ph idx="1"/>
          </p:nvPr>
        </p:nvSpPr>
        <p:spPr>
          <a:xfrm>
            <a:off x="572386" y="1414130"/>
            <a:ext cx="11442405" cy="4762833"/>
          </a:xfrm>
        </p:spPr>
        <p:txBody>
          <a:bodyPr/>
          <a:lstStyle/>
          <a:p>
            <a:r>
              <a:rPr lang="en-US" dirty="0"/>
              <a:t>Can request after submission end date</a:t>
            </a:r>
          </a:p>
          <a:p>
            <a:pPr lvl="1"/>
            <a:r>
              <a:rPr lang="en-US" dirty="0"/>
              <a:t>Same process as before</a:t>
            </a:r>
          </a:p>
          <a:p>
            <a:pPr lvl="2"/>
            <a:r>
              <a:rPr lang="en-US" dirty="0"/>
              <a:t>Revisions:</a:t>
            </a:r>
          </a:p>
          <a:p>
            <a:pPr lvl="3"/>
            <a:r>
              <a:rPr lang="en-US" dirty="0"/>
              <a:t>AFR revisions that do not affect expenditures</a:t>
            </a:r>
          </a:p>
          <a:p>
            <a:pPr lvl="3"/>
            <a:r>
              <a:rPr lang="en-US" dirty="0"/>
              <a:t>Email </a:t>
            </a:r>
            <a:r>
              <a:rPr lang="en-US" dirty="0">
                <a:hlinkClick r:id="rId5"/>
              </a:rPr>
              <a:t>sf_budgetteam@azed.gov</a:t>
            </a:r>
            <a:r>
              <a:rPr lang="en-US" dirty="0"/>
              <a:t> with the following:</a:t>
            </a:r>
          </a:p>
          <a:p>
            <a:pPr lvl="4"/>
            <a:r>
              <a:rPr lang="en-US" dirty="0"/>
              <a:t>List of manual changes made including cell reference, values, and reason</a:t>
            </a:r>
          </a:p>
          <a:p>
            <a:pPr lvl="2"/>
            <a:r>
              <a:rPr lang="en-US" dirty="0"/>
              <a:t>915:</a:t>
            </a:r>
          </a:p>
          <a:p>
            <a:pPr lvl="3"/>
            <a:r>
              <a:rPr lang="en-US" dirty="0"/>
              <a:t>Budget and AFR revisions will require a 15-915 if expenditures are affected</a:t>
            </a:r>
          </a:p>
          <a:p>
            <a:pPr lvl="3"/>
            <a:r>
              <a:rPr lang="en-US" dirty="0"/>
              <a:t>Email </a:t>
            </a:r>
            <a:r>
              <a:rPr lang="en-US" dirty="0">
                <a:hlinkClick r:id="rId5"/>
              </a:rPr>
              <a:t>sf_budgetteam@azed.gov</a:t>
            </a:r>
            <a:r>
              <a:rPr lang="en-US" dirty="0"/>
              <a:t> with the same information as revisions as well as:</a:t>
            </a:r>
          </a:p>
          <a:p>
            <a:pPr lvl="4"/>
            <a:r>
              <a:rPr lang="en-US" dirty="0"/>
              <a:t>15-915 letter signed by business manager</a:t>
            </a:r>
          </a:p>
          <a:p>
            <a:pPr lvl="3"/>
            <a:r>
              <a:rPr lang="en-US" dirty="0"/>
              <a:t>Please visit the following link for more information:</a:t>
            </a:r>
          </a:p>
          <a:p>
            <a:pPr lvl="4"/>
            <a:r>
              <a:rPr lang="en-US" dirty="0">
                <a:hlinkClick r:id="rId6"/>
              </a:rPr>
              <a:t>Correcting AFRs and School-Level Reports | Arizona Department of Education (azed.gov)</a:t>
            </a:r>
            <a:endParaRPr lang="en-US" dirty="0"/>
          </a:p>
          <a:p>
            <a:pPr lvl="2"/>
            <a:r>
              <a:rPr lang="en-US" dirty="0"/>
              <a:t>School Finance will review emailed information then upon approval will open a new submission window on Budget System for LEAs to upload their revised files</a:t>
            </a:r>
          </a:p>
        </p:txBody>
      </p:sp>
      <p:pic>
        <p:nvPicPr>
          <p:cNvPr id="31" name="Audio 30">
            <a:hlinkClick r:id="" action="ppaction://media"/>
            <a:extLst>
              <a:ext uri="{FF2B5EF4-FFF2-40B4-BE49-F238E27FC236}">
                <a16:creationId xmlns:a16="http://schemas.microsoft.com/office/drawing/2014/main" id="{00AFC0C7-AD7E-7849-DB21-944518ADCE2D}"/>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666947923"/>
      </p:ext>
    </p:extLst>
  </p:cSld>
  <p:clrMapOvr>
    <a:masterClrMapping/>
  </p:clrMapOvr>
  <mc:AlternateContent xmlns:mc="http://schemas.openxmlformats.org/markup-compatibility/2006">
    <mc:Choice xmlns:p14="http://schemas.microsoft.com/office/powerpoint/2010/main" Requires="p14">
      <p:transition spd="slow" p14:dur="2000" advTm="77327"/>
    </mc:Choice>
    <mc:Fallback>
      <p:transition spd="slow" advTm="7732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1"/>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FAB92F-8DE2-3125-30AD-8B3A4E7274B2}"/>
              </a:ext>
            </a:extLst>
          </p:cNvPr>
          <p:cNvSpPr>
            <a:spLocks noGrp="1"/>
          </p:cNvSpPr>
          <p:nvPr>
            <p:ph type="title"/>
          </p:nvPr>
        </p:nvSpPr>
        <p:spPr/>
        <p:txBody>
          <a:bodyPr/>
          <a:lstStyle/>
          <a:p>
            <a:r>
              <a:rPr lang="en-US" dirty="0"/>
              <a:t>Next  PowerPoint</a:t>
            </a:r>
          </a:p>
        </p:txBody>
      </p:sp>
      <p:sp>
        <p:nvSpPr>
          <p:cNvPr id="3" name="Content Placeholder 2">
            <a:extLst>
              <a:ext uri="{FF2B5EF4-FFF2-40B4-BE49-F238E27FC236}">
                <a16:creationId xmlns:a16="http://schemas.microsoft.com/office/drawing/2014/main" id="{F652AD7F-E1EF-F307-D575-AADE510B0F74}"/>
              </a:ext>
            </a:extLst>
          </p:cNvPr>
          <p:cNvSpPr>
            <a:spLocks noGrp="1"/>
          </p:cNvSpPr>
          <p:nvPr>
            <p:ph idx="1"/>
          </p:nvPr>
        </p:nvSpPr>
        <p:spPr/>
        <p:txBody>
          <a:bodyPr/>
          <a:lstStyle/>
          <a:p>
            <a:r>
              <a:rPr lang="en-US" dirty="0">
                <a:latin typeface="+mj-lt"/>
                <a:ea typeface="Calibri" panose="020F0502020204030204" pitchFamily="34" charset="0"/>
                <a:cs typeface="Times New Roman" panose="02020603050405020304" pitchFamily="18" charset="0"/>
              </a:rPr>
              <a:t>The</a:t>
            </a:r>
            <a:r>
              <a:rPr lang="en-US" dirty="0">
                <a:effectLst/>
                <a:latin typeface="+mj-lt"/>
                <a:ea typeface="Calibri" panose="020F0502020204030204" pitchFamily="34" charset="0"/>
                <a:cs typeface="Times New Roman" panose="02020603050405020304" pitchFamily="18" charset="0"/>
              </a:rPr>
              <a:t> next video will review how to retrieve your ADE produced reports.</a:t>
            </a:r>
          </a:p>
          <a:p>
            <a:pPr lvl="1"/>
            <a:r>
              <a:rPr lang="en-US" dirty="0">
                <a:latin typeface="+mj-lt"/>
                <a:cs typeface="Times New Roman" panose="02020603050405020304" pitchFamily="18" charset="0"/>
              </a:rPr>
              <a:t>*insert link*</a:t>
            </a:r>
            <a:endParaRPr lang="en-US" dirty="0">
              <a:latin typeface="+mj-lt"/>
            </a:endParaRPr>
          </a:p>
        </p:txBody>
      </p:sp>
      <p:pic>
        <p:nvPicPr>
          <p:cNvPr id="6" name="Picture 5">
            <a:extLst>
              <a:ext uri="{FF2B5EF4-FFF2-40B4-BE49-F238E27FC236}">
                <a16:creationId xmlns:a16="http://schemas.microsoft.com/office/drawing/2014/main" id="{43F7DC75-BC82-43E0-A4B3-E06F27F71CBC}"/>
              </a:ext>
            </a:extLst>
          </p:cNvPr>
          <p:cNvPicPr>
            <a:picLocks noChangeAspect="1"/>
          </p:cNvPicPr>
          <p:nvPr/>
        </p:nvPicPr>
        <p:blipFill>
          <a:blip r:embed="rId4"/>
          <a:stretch>
            <a:fillRect/>
          </a:stretch>
        </p:blipFill>
        <p:spPr>
          <a:xfrm>
            <a:off x="0" y="6353232"/>
            <a:ext cx="1894114" cy="504768"/>
          </a:xfrm>
          <a:prstGeom prst="rect">
            <a:avLst/>
          </a:prstGeom>
        </p:spPr>
      </p:pic>
      <p:pic>
        <p:nvPicPr>
          <p:cNvPr id="26" name="Audio 25">
            <a:hlinkClick r:id="" action="ppaction://media"/>
            <a:extLst>
              <a:ext uri="{FF2B5EF4-FFF2-40B4-BE49-F238E27FC236}">
                <a16:creationId xmlns:a16="http://schemas.microsoft.com/office/drawing/2014/main" id="{B09515E6-606B-E086-CA76-218A62178998}"/>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038774530"/>
      </p:ext>
    </p:extLst>
  </p:cSld>
  <p:clrMapOvr>
    <a:masterClrMapping/>
  </p:clrMapOvr>
  <mc:AlternateContent xmlns:mc="http://schemas.openxmlformats.org/markup-compatibility/2006">
    <mc:Choice xmlns:p14="http://schemas.microsoft.com/office/powerpoint/2010/main" Requires="p14">
      <p:transition spd="slow" p14:dur="2000" advTm="7380"/>
    </mc:Choice>
    <mc:Fallback>
      <p:transition spd="slow" advTm="73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6"/>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oogle Shape;134;p19">
            <a:extLst>
              <a:ext uri="{FF2B5EF4-FFF2-40B4-BE49-F238E27FC236}">
                <a16:creationId xmlns:a16="http://schemas.microsoft.com/office/drawing/2014/main" id="{1747E5CE-EE8C-4EF1-854D-7A940CC10138}"/>
              </a:ext>
            </a:extLst>
          </p:cNvPr>
          <p:cNvGrpSpPr/>
          <p:nvPr/>
        </p:nvGrpSpPr>
        <p:grpSpPr>
          <a:xfrm>
            <a:off x="1785260" y="1646469"/>
            <a:ext cx="8393289" cy="4356610"/>
            <a:chOff x="4018" y="38362"/>
            <a:chExt cx="8232773" cy="3695738"/>
          </a:xfrm>
        </p:grpSpPr>
        <p:sp>
          <p:nvSpPr>
            <p:cNvPr id="4" name="Google Shape;135;p19">
              <a:extLst>
                <a:ext uri="{FF2B5EF4-FFF2-40B4-BE49-F238E27FC236}">
                  <a16:creationId xmlns:a16="http://schemas.microsoft.com/office/drawing/2014/main" id="{6E66E2C2-AED6-4EFE-A1C2-FDB1A51208DE}"/>
                </a:ext>
              </a:extLst>
            </p:cNvPr>
            <p:cNvSpPr/>
            <p:nvPr/>
          </p:nvSpPr>
          <p:spPr>
            <a:xfrm>
              <a:off x="4018" y="247500"/>
              <a:ext cx="2055300" cy="257400"/>
            </a:xfrm>
            <a:prstGeom prst="rect">
              <a:avLst/>
            </a:prstGeom>
            <a:noFill/>
            <a:ln>
              <a:noFill/>
            </a:ln>
          </p:spPr>
          <p:txBody>
            <a:bodyPr spcFirstLastPara="1" wrap="square" lIns="91425" tIns="91425" rIns="91425" bIns="91425" anchor="ctr" anchorCtr="0">
              <a:noAutofit/>
            </a:bodyPr>
            <a:lstStyle/>
            <a:p>
              <a:endParaRPr/>
            </a:p>
          </p:txBody>
        </p:sp>
        <p:sp>
          <p:nvSpPr>
            <p:cNvPr id="5" name="Google Shape;136;p19">
              <a:extLst>
                <a:ext uri="{FF2B5EF4-FFF2-40B4-BE49-F238E27FC236}">
                  <a16:creationId xmlns:a16="http://schemas.microsoft.com/office/drawing/2014/main" id="{F20C9FE1-C5C9-4D2A-9F36-E83B783242D8}"/>
                </a:ext>
              </a:extLst>
            </p:cNvPr>
            <p:cNvSpPr txBox="1"/>
            <p:nvPr/>
          </p:nvSpPr>
          <p:spPr>
            <a:xfrm>
              <a:off x="4018" y="247500"/>
              <a:ext cx="2055300" cy="257400"/>
            </a:xfrm>
            <a:prstGeom prst="rect">
              <a:avLst/>
            </a:prstGeom>
            <a:noFill/>
            <a:ln>
              <a:noFill/>
            </a:ln>
          </p:spPr>
          <p:txBody>
            <a:bodyPr spcFirstLastPara="1" wrap="square" lIns="92450" tIns="33000" rIns="92450" bIns="33000" anchor="ctr" anchorCtr="0">
              <a:noAutofit/>
            </a:bodyPr>
            <a:lstStyle/>
            <a:p>
              <a:pPr algn="r">
                <a:lnSpc>
                  <a:spcPct val="90000"/>
                </a:lnSpc>
                <a:buClr>
                  <a:schemeClr val="dk1"/>
                </a:buClr>
                <a:buSzPts val="1300"/>
              </a:pPr>
              <a:r>
                <a:rPr lang="en-US" dirty="0">
                  <a:solidFill>
                    <a:schemeClr val="dk1"/>
                  </a:solidFill>
                  <a:latin typeface="+mj-lt"/>
                  <a:ea typeface="Libre Franklin Medium"/>
                  <a:cs typeface="Libre Franklin Medium"/>
                  <a:sym typeface="Libre Franklin Medium"/>
                </a:rPr>
                <a:t>School Finance</a:t>
              </a:r>
              <a:endParaRPr dirty="0">
                <a:solidFill>
                  <a:schemeClr val="dk1"/>
                </a:solidFill>
                <a:latin typeface="+mj-lt"/>
                <a:ea typeface="Libre Franklin Medium"/>
                <a:cs typeface="Libre Franklin Medium"/>
                <a:sym typeface="Libre Franklin Medium"/>
              </a:endParaRPr>
            </a:p>
          </p:txBody>
        </p:sp>
        <p:sp>
          <p:nvSpPr>
            <p:cNvPr id="6" name="Google Shape;137;p19">
              <a:extLst>
                <a:ext uri="{FF2B5EF4-FFF2-40B4-BE49-F238E27FC236}">
                  <a16:creationId xmlns:a16="http://schemas.microsoft.com/office/drawing/2014/main" id="{55AE398C-2221-4109-A96F-A91DA6AA0912}"/>
                </a:ext>
              </a:extLst>
            </p:cNvPr>
            <p:cNvSpPr/>
            <p:nvPr/>
          </p:nvSpPr>
          <p:spPr>
            <a:xfrm>
              <a:off x="2059409" y="38362"/>
              <a:ext cx="411000" cy="675600"/>
            </a:xfrm>
            <a:prstGeom prst="leftBrace">
              <a:avLst>
                <a:gd name="adj1" fmla="val 35000"/>
                <a:gd name="adj2" fmla="val 50000"/>
              </a:avLst>
            </a:prstGeom>
            <a:noFill/>
            <a:ln w="25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7" name="Google Shape;138;p19">
              <a:extLst>
                <a:ext uri="{FF2B5EF4-FFF2-40B4-BE49-F238E27FC236}">
                  <a16:creationId xmlns:a16="http://schemas.microsoft.com/office/drawing/2014/main" id="{8537FE8A-03B7-4EBE-B7DA-4D42593CB868}"/>
                </a:ext>
              </a:extLst>
            </p:cNvPr>
            <p:cNvSpPr/>
            <p:nvPr/>
          </p:nvSpPr>
          <p:spPr>
            <a:xfrm>
              <a:off x="2634918" y="38362"/>
              <a:ext cx="5590800" cy="675600"/>
            </a:xfrm>
            <a:prstGeom prst="rect">
              <a:avLst/>
            </a:prstGeom>
            <a:solidFill>
              <a:srgbClr val="BF504D"/>
            </a:solidFill>
            <a:ln>
              <a:noFill/>
            </a:ln>
          </p:spPr>
          <p:txBody>
            <a:bodyPr spcFirstLastPara="1" wrap="square" lIns="91425" tIns="91425" rIns="91425" bIns="91425" anchor="ctr" anchorCtr="0">
              <a:noAutofit/>
            </a:bodyPr>
            <a:lstStyle/>
            <a:p>
              <a:endParaRPr/>
            </a:p>
          </p:txBody>
        </p:sp>
        <p:sp>
          <p:nvSpPr>
            <p:cNvPr id="8" name="Google Shape;139;p19">
              <a:extLst>
                <a:ext uri="{FF2B5EF4-FFF2-40B4-BE49-F238E27FC236}">
                  <a16:creationId xmlns:a16="http://schemas.microsoft.com/office/drawing/2014/main" id="{1E8D6470-8272-4B74-82DB-9A504CCFD3F2}"/>
                </a:ext>
              </a:extLst>
            </p:cNvPr>
            <p:cNvSpPr txBox="1"/>
            <p:nvPr/>
          </p:nvSpPr>
          <p:spPr>
            <a:xfrm>
              <a:off x="2634918" y="38362"/>
              <a:ext cx="5590800" cy="675600"/>
            </a:xfrm>
            <a:prstGeom prst="rect">
              <a:avLst/>
            </a:prstGeom>
            <a:solidFill>
              <a:srgbClr val="C9DAF8"/>
            </a:solidFill>
            <a:ln>
              <a:noFill/>
            </a:ln>
          </p:spPr>
          <p:txBody>
            <a:bodyPr spcFirstLastPara="1" wrap="square" lIns="49525" tIns="49525" rIns="49525" bIns="49525" anchor="ctr" anchorCtr="0">
              <a:noAutofit/>
            </a:bodyPr>
            <a:lstStyle/>
            <a:p>
              <a:pPr marL="114300" lvl="1" indent="-114300">
                <a:lnSpc>
                  <a:spcPct val="90000"/>
                </a:lnSpc>
                <a:buSzPts val="1300"/>
                <a:buFont typeface="Libre Franklin Medium"/>
                <a:buChar char="•"/>
              </a:pPr>
              <a:r>
                <a:rPr lang="en-US" sz="1600" dirty="0">
                  <a:latin typeface="+mj-lt"/>
                  <a:ea typeface="Libre Franklin Medium"/>
                  <a:cs typeface="Libre Franklin Medium"/>
                  <a:sym typeface="Libre Franklin Medium"/>
                </a:rPr>
                <a:t>(602) 542-5695</a:t>
              </a:r>
              <a:endParaRPr sz="1600" dirty="0">
                <a:latin typeface="+mj-lt"/>
              </a:endParaRPr>
            </a:p>
            <a:p>
              <a:pPr marL="114300" lvl="1" indent="-114300">
                <a:lnSpc>
                  <a:spcPct val="90000"/>
                </a:lnSpc>
                <a:spcBef>
                  <a:spcPts val="195"/>
                </a:spcBef>
                <a:buSzPts val="1300"/>
                <a:buFont typeface="Libre Franklin Medium"/>
                <a:buChar char="•"/>
              </a:pPr>
              <a:r>
                <a:rPr lang="en-US" sz="1600" u="sng" dirty="0">
                  <a:solidFill>
                    <a:srgbClr val="002060"/>
                  </a:solidFill>
                  <a:latin typeface="+mj-lt"/>
                  <a:ea typeface="Libre Franklin Medium"/>
                  <a:cs typeface="Libre Franklin Medium"/>
                  <a:sym typeface="Libre Franklin Medium"/>
                  <a:hlinkClick r:id="rId3">
                    <a:extLst>
                      <a:ext uri="{A12FA001-AC4F-418D-AE19-62706E023703}">
                        <ahyp:hlinkClr xmlns:ahyp="http://schemas.microsoft.com/office/drawing/2018/hyperlinkcolor" val="tx"/>
                      </a:ext>
                    </a:extLst>
                  </a:hlinkClick>
                </a:rPr>
                <a:t>SchoolFinance@azed.gov</a:t>
              </a:r>
              <a:endParaRPr sz="1600" u="sng" dirty="0">
                <a:solidFill>
                  <a:srgbClr val="002060"/>
                </a:solidFill>
                <a:latin typeface="+mj-lt"/>
                <a:ea typeface="Libre Franklin Medium"/>
                <a:cs typeface="Libre Franklin Medium"/>
                <a:sym typeface="Libre Franklin Medium"/>
                <a:hlinkClick r:id="rId4">
                  <a:extLst>
                    <a:ext uri="{A12FA001-AC4F-418D-AE19-62706E023703}">
                      <ahyp:hlinkClr xmlns:ahyp="http://schemas.microsoft.com/office/drawing/2018/hyperlinkcolor" val="tx"/>
                    </a:ext>
                  </a:extLst>
                </a:hlinkClick>
              </a:endParaRPr>
            </a:p>
            <a:p>
              <a:pPr marL="114300" lvl="1" indent="-114300">
                <a:lnSpc>
                  <a:spcPct val="90000"/>
                </a:lnSpc>
                <a:spcBef>
                  <a:spcPts val="195"/>
                </a:spcBef>
                <a:buSzPts val="1300"/>
                <a:buFont typeface="Libre Franklin Medium"/>
                <a:buChar char="•"/>
              </a:pPr>
              <a:r>
                <a:rPr lang="en-US" sz="1600" u="sng" dirty="0">
                  <a:solidFill>
                    <a:srgbClr val="002060"/>
                  </a:solidFill>
                  <a:latin typeface="+mj-lt"/>
                  <a:ea typeface="Libre Franklin Medium"/>
                  <a:cs typeface="Libre Franklin Medium"/>
                  <a:sym typeface="Libre Franklin Medium"/>
                  <a:hlinkClick r:id="rId4">
                    <a:extLst>
                      <a:ext uri="{A12FA001-AC4F-418D-AE19-62706E023703}">
                        <ahyp:hlinkClr xmlns:ahyp="http://schemas.microsoft.com/office/drawing/2018/hyperlinkcolor" val="tx"/>
                      </a:ext>
                    </a:extLst>
                  </a:hlinkClick>
                </a:rPr>
                <a:t>http://www.azed.gov/finance/</a:t>
              </a:r>
              <a:endParaRPr sz="1600" dirty="0">
                <a:solidFill>
                  <a:srgbClr val="002060"/>
                </a:solidFill>
                <a:latin typeface="+mj-lt"/>
                <a:ea typeface="Libre Franklin Medium"/>
                <a:cs typeface="Libre Franklin Medium"/>
                <a:sym typeface="Libre Franklin Medium"/>
              </a:endParaRPr>
            </a:p>
          </p:txBody>
        </p:sp>
        <p:sp>
          <p:nvSpPr>
            <p:cNvPr id="9" name="Google Shape;140;p19">
              <a:extLst>
                <a:ext uri="{FF2B5EF4-FFF2-40B4-BE49-F238E27FC236}">
                  <a16:creationId xmlns:a16="http://schemas.microsoft.com/office/drawing/2014/main" id="{2F8BB370-E085-45BC-9405-4DC214983A21}"/>
                </a:ext>
              </a:extLst>
            </p:cNvPr>
            <p:cNvSpPr/>
            <p:nvPr/>
          </p:nvSpPr>
          <p:spPr>
            <a:xfrm>
              <a:off x="4018" y="1259549"/>
              <a:ext cx="2055300" cy="257400"/>
            </a:xfrm>
            <a:prstGeom prst="rect">
              <a:avLst/>
            </a:prstGeom>
            <a:noFill/>
            <a:ln>
              <a:noFill/>
            </a:ln>
          </p:spPr>
          <p:txBody>
            <a:bodyPr spcFirstLastPara="1" wrap="square" lIns="91425" tIns="91425" rIns="91425" bIns="91425" anchor="ctr" anchorCtr="0">
              <a:noAutofit/>
            </a:bodyPr>
            <a:lstStyle/>
            <a:p>
              <a:endParaRPr/>
            </a:p>
          </p:txBody>
        </p:sp>
        <p:sp>
          <p:nvSpPr>
            <p:cNvPr id="14" name="Google Shape;145;p19">
              <a:extLst>
                <a:ext uri="{FF2B5EF4-FFF2-40B4-BE49-F238E27FC236}">
                  <a16:creationId xmlns:a16="http://schemas.microsoft.com/office/drawing/2014/main" id="{1333C8A1-54F8-476D-9280-4615BD22579F}"/>
                </a:ext>
              </a:extLst>
            </p:cNvPr>
            <p:cNvSpPr/>
            <p:nvPr/>
          </p:nvSpPr>
          <p:spPr>
            <a:xfrm>
              <a:off x="4018" y="2464650"/>
              <a:ext cx="2055300" cy="257400"/>
            </a:xfrm>
            <a:prstGeom prst="rect">
              <a:avLst/>
            </a:prstGeom>
            <a:noFill/>
            <a:ln>
              <a:noFill/>
            </a:ln>
          </p:spPr>
          <p:txBody>
            <a:bodyPr spcFirstLastPara="1" wrap="square" lIns="91425" tIns="91425" rIns="91425" bIns="91425" anchor="ctr" anchorCtr="0">
              <a:noAutofit/>
            </a:bodyPr>
            <a:lstStyle/>
            <a:p>
              <a:endParaRPr/>
            </a:p>
          </p:txBody>
        </p:sp>
        <p:sp>
          <p:nvSpPr>
            <p:cNvPr id="15" name="Google Shape;146;p19">
              <a:extLst>
                <a:ext uri="{FF2B5EF4-FFF2-40B4-BE49-F238E27FC236}">
                  <a16:creationId xmlns:a16="http://schemas.microsoft.com/office/drawing/2014/main" id="{944BC2A4-C8DD-4E37-B4FE-996FF5D2064D}"/>
                </a:ext>
              </a:extLst>
            </p:cNvPr>
            <p:cNvSpPr txBox="1"/>
            <p:nvPr/>
          </p:nvSpPr>
          <p:spPr>
            <a:xfrm>
              <a:off x="4018" y="1232870"/>
              <a:ext cx="2055300" cy="257400"/>
            </a:xfrm>
            <a:prstGeom prst="rect">
              <a:avLst/>
            </a:prstGeom>
            <a:noFill/>
            <a:ln>
              <a:noFill/>
            </a:ln>
          </p:spPr>
          <p:txBody>
            <a:bodyPr spcFirstLastPara="1" wrap="square" lIns="92450" tIns="33000" rIns="92450" bIns="33000" anchor="ctr" anchorCtr="0">
              <a:noAutofit/>
            </a:bodyPr>
            <a:lstStyle/>
            <a:p>
              <a:pPr algn="r">
                <a:lnSpc>
                  <a:spcPct val="90000"/>
                </a:lnSpc>
                <a:buClr>
                  <a:schemeClr val="dk1"/>
                </a:buClr>
                <a:buSzPts val="1300"/>
              </a:pPr>
              <a:r>
                <a:rPr lang="en-US" sz="1700" dirty="0">
                  <a:solidFill>
                    <a:schemeClr val="dk1"/>
                  </a:solidFill>
                  <a:latin typeface="+mj-lt"/>
                  <a:ea typeface="Libre Franklin Medium"/>
                  <a:cs typeface="Libre Franklin Medium"/>
                  <a:sym typeface="Libre Franklin Medium"/>
                </a:rPr>
                <a:t>SF Budget Team</a:t>
              </a:r>
            </a:p>
            <a:p>
              <a:pPr algn="r">
                <a:lnSpc>
                  <a:spcPct val="90000"/>
                </a:lnSpc>
                <a:buClr>
                  <a:schemeClr val="dk1"/>
                </a:buClr>
                <a:buSzPts val="1300"/>
              </a:pPr>
              <a:r>
                <a:rPr lang="en-US" sz="1700" dirty="0">
                  <a:solidFill>
                    <a:schemeClr val="dk1"/>
                  </a:solidFill>
                  <a:latin typeface="+mj-lt"/>
                  <a:ea typeface="Libre Franklin Medium"/>
                  <a:cs typeface="Libre Franklin Medium"/>
                  <a:sym typeface="Libre Franklin Medium"/>
                </a:rPr>
                <a:t> Phone Option 2</a:t>
              </a:r>
            </a:p>
          </p:txBody>
        </p:sp>
        <p:sp>
          <p:nvSpPr>
            <p:cNvPr id="16" name="Google Shape;147;p19">
              <a:extLst>
                <a:ext uri="{FF2B5EF4-FFF2-40B4-BE49-F238E27FC236}">
                  <a16:creationId xmlns:a16="http://schemas.microsoft.com/office/drawing/2014/main" id="{E7240C8A-0CAF-4BA7-BC12-766748F119F6}"/>
                </a:ext>
              </a:extLst>
            </p:cNvPr>
            <p:cNvSpPr/>
            <p:nvPr/>
          </p:nvSpPr>
          <p:spPr>
            <a:xfrm>
              <a:off x="2059318" y="847175"/>
              <a:ext cx="411000" cy="1061700"/>
            </a:xfrm>
            <a:prstGeom prst="leftBrace">
              <a:avLst>
                <a:gd name="adj1" fmla="val 35000"/>
                <a:gd name="adj2" fmla="val 50000"/>
              </a:avLst>
            </a:prstGeom>
            <a:noFill/>
            <a:ln w="25400"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endParaRPr/>
            </a:p>
          </p:txBody>
        </p:sp>
        <p:sp>
          <p:nvSpPr>
            <p:cNvPr id="18" name="Google Shape;149;p19">
              <a:extLst>
                <a:ext uri="{FF2B5EF4-FFF2-40B4-BE49-F238E27FC236}">
                  <a16:creationId xmlns:a16="http://schemas.microsoft.com/office/drawing/2014/main" id="{61D94E32-721E-4129-BF54-A85724E26B16}"/>
                </a:ext>
              </a:extLst>
            </p:cNvPr>
            <p:cNvSpPr txBox="1"/>
            <p:nvPr/>
          </p:nvSpPr>
          <p:spPr>
            <a:xfrm>
              <a:off x="2645991" y="857361"/>
              <a:ext cx="5590800" cy="1061700"/>
            </a:xfrm>
            <a:prstGeom prst="rect">
              <a:avLst/>
            </a:prstGeom>
            <a:solidFill>
              <a:srgbClr val="C9DAF8"/>
            </a:solidFill>
            <a:ln>
              <a:noFill/>
            </a:ln>
          </p:spPr>
          <p:txBody>
            <a:bodyPr spcFirstLastPara="1" wrap="square" lIns="49525" tIns="49525" rIns="49525" bIns="49525" anchor="ctr" anchorCtr="0">
              <a:noAutofit/>
            </a:bodyPr>
            <a:lstStyle/>
            <a:p>
              <a:pPr marL="114300" lvl="1" indent="-114300">
                <a:lnSpc>
                  <a:spcPct val="90000"/>
                </a:lnSpc>
                <a:buSzPts val="1300"/>
                <a:buFont typeface="Libre Franklin Medium"/>
                <a:buChar char="•"/>
              </a:pPr>
              <a:r>
                <a:rPr lang="en-US" sz="1600" u="sng" dirty="0">
                  <a:solidFill>
                    <a:srgbClr val="002060"/>
                  </a:solidFill>
                  <a:latin typeface="+mj-lt"/>
                  <a:ea typeface="Libre Franklin Medium"/>
                  <a:cs typeface="Libre Franklin Medium"/>
                  <a:sym typeface="Libre Franklin Medium"/>
                  <a:hlinkClick r:id="rId5">
                    <a:extLst>
                      <a:ext uri="{A12FA001-AC4F-418D-AE19-62706E023703}">
                        <ahyp:hlinkClr xmlns:ahyp="http://schemas.microsoft.com/office/drawing/2018/hyperlinkcolor" val="tx"/>
                      </a:ext>
                    </a:extLst>
                  </a:hlinkClick>
                </a:rPr>
                <a:t>SFBudgetTeam@azed.gov</a:t>
              </a:r>
              <a:endParaRPr lang="en-US" sz="1600" dirty="0">
                <a:solidFill>
                  <a:srgbClr val="002060"/>
                </a:solidFill>
                <a:latin typeface="+mj-lt"/>
                <a:ea typeface="Libre Franklin Medium"/>
                <a:cs typeface="Libre Franklin Medium"/>
                <a:sym typeface="Libre Franklin Medium"/>
              </a:endParaRPr>
            </a:p>
            <a:p>
              <a:pPr marL="571500" lvl="2" indent="-114300">
                <a:lnSpc>
                  <a:spcPct val="90000"/>
                </a:lnSpc>
                <a:spcBef>
                  <a:spcPts val="195"/>
                </a:spcBef>
                <a:buSzPts val="1300"/>
                <a:buFont typeface="Libre Franklin Medium"/>
                <a:buChar char="•"/>
              </a:pPr>
              <a:r>
                <a:rPr lang="en-US" sz="1600" dirty="0">
                  <a:latin typeface="+mj-lt"/>
                  <a:ea typeface="Libre Franklin Medium"/>
                  <a:cs typeface="Libre Franklin Medium"/>
                  <a:sym typeface="Libre Franklin Medium"/>
                </a:rPr>
                <a:t>Expenditure Budgets </a:t>
              </a:r>
              <a:endParaRPr lang="en-US" sz="1600" dirty="0">
                <a:latin typeface="+mj-lt"/>
              </a:endParaRPr>
            </a:p>
            <a:p>
              <a:pPr marL="571500" lvl="2" indent="-114300">
                <a:lnSpc>
                  <a:spcPct val="90000"/>
                </a:lnSpc>
                <a:spcBef>
                  <a:spcPts val="195"/>
                </a:spcBef>
                <a:buSzPts val="1300"/>
                <a:buFont typeface="Libre Franklin Medium"/>
                <a:buChar char="•"/>
              </a:pPr>
              <a:r>
                <a:rPr lang="en-US" sz="1600" dirty="0">
                  <a:latin typeface="+mj-lt"/>
                  <a:ea typeface="Libre Franklin Medium"/>
                  <a:cs typeface="Libre Franklin Medium"/>
                  <a:sym typeface="Libre Franklin Medium"/>
                </a:rPr>
                <a:t>Annual Financial Reports </a:t>
              </a:r>
              <a:endParaRPr lang="en-US" sz="1600" dirty="0">
                <a:latin typeface="+mj-lt"/>
              </a:endParaRPr>
            </a:p>
            <a:p>
              <a:pPr marL="571500" lvl="2" indent="-114300">
                <a:lnSpc>
                  <a:spcPct val="90000"/>
                </a:lnSpc>
                <a:spcBef>
                  <a:spcPts val="195"/>
                </a:spcBef>
                <a:buSzPts val="1300"/>
                <a:buFont typeface="Libre Franklin Medium"/>
                <a:buChar char="•"/>
              </a:pPr>
              <a:r>
                <a:rPr lang="en-US" sz="1600" dirty="0">
                  <a:latin typeface="+mj-lt"/>
                  <a:ea typeface="Libre Franklin Medium"/>
                  <a:cs typeface="Libre Franklin Medium"/>
                  <a:sym typeface="Libre Franklin Medium"/>
                </a:rPr>
                <a:t>BUDG25, BUDG75, BUDGAGD</a:t>
              </a:r>
              <a:endParaRPr lang="en-US" sz="1600" dirty="0">
                <a:latin typeface="+mj-lt"/>
              </a:endParaRPr>
            </a:p>
          </p:txBody>
        </p:sp>
        <p:sp>
          <p:nvSpPr>
            <p:cNvPr id="19" name="Google Shape;150;p19">
              <a:extLst>
                <a:ext uri="{FF2B5EF4-FFF2-40B4-BE49-F238E27FC236}">
                  <a16:creationId xmlns:a16="http://schemas.microsoft.com/office/drawing/2014/main" id="{1302022A-075C-44E5-81D8-DBC401D35CC3}"/>
                </a:ext>
              </a:extLst>
            </p:cNvPr>
            <p:cNvSpPr/>
            <p:nvPr/>
          </p:nvSpPr>
          <p:spPr>
            <a:xfrm>
              <a:off x="4018" y="3476700"/>
              <a:ext cx="2055300" cy="257400"/>
            </a:xfrm>
            <a:prstGeom prst="rect">
              <a:avLst/>
            </a:prstGeom>
            <a:noFill/>
            <a:ln>
              <a:noFill/>
            </a:ln>
          </p:spPr>
          <p:txBody>
            <a:bodyPr spcFirstLastPara="1" wrap="square" lIns="91425" tIns="91425" rIns="91425" bIns="91425" anchor="ctr" anchorCtr="0">
              <a:noAutofit/>
            </a:bodyPr>
            <a:lstStyle/>
            <a:p>
              <a:endParaRPr/>
            </a:p>
          </p:txBody>
        </p:sp>
      </p:grpSp>
      <p:sp>
        <p:nvSpPr>
          <p:cNvPr id="24" name="TextBox 23">
            <a:extLst>
              <a:ext uri="{FF2B5EF4-FFF2-40B4-BE49-F238E27FC236}">
                <a16:creationId xmlns:a16="http://schemas.microsoft.com/office/drawing/2014/main" id="{E42A2E63-0F91-4E5E-B8CB-515DB36358D1}"/>
              </a:ext>
            </a:extLst>
          </p:cNvPr>
          <p:cNvSpPr txBox="1"/>
          <p:nvPr/>
        </p:nvSpPr>
        <p:spPr>
          <a:xfrm>
            <a:off x="3048000" y="189347"/>
            <a:ext cx="6096000" cy="646331"/>
          </a:xfrm>
          <a:prstGeom prst="rect">
            <a:avLst/>
          </a:prstGeom>
          <a:noFill/>
        </p:spPr>
        <p:txBody>
          <a:bodyPr wrap="square">
            <a:spAutoFit/>
          </a:bodyPr>
          <a:lstStyle/>
          <a:p>
            <a:pPr algn="ctr"/>
            <a:r>
              <a:rPr lang="en-US" sz="3600" dirty="0">
                <a:latin typeface="+mj-lt"/>
              </a:rPr>
              <a:t>STAY CONNECTED</a:t>
            </a:r>
          </a:p>
        </p:txBody>
      </p:sp>
      <p:pic>
        <p:nvPicPr>
          <p:cNvPr id="11" name="Picture 10">
            <a:extLst>
              <a:ext uri="{FF2B5EF4-FFF2-40B4-BE49-F238E27FC236}">
                <a16:creationId xmlns:a16="http://schemas.microsoft.com/office/drawing/2014/main" id="{473EFDED-18C1-779F-68F3-0482257BB833}"/>
              </a:ext>
            </a:extLst>
          </p:cNvPr>
          <p:cNvPicPr>
            <a:picLocks noChangeAspect="1"/>
          </p:cNvPicPr>
          <p:nvPr/>
        </p:nvPicPr>
        <p:blipFill>
          <a:blip r:embed="rId6"/>
          <a:stretch>
            <a:fillRect/>
          </a:stretch>
        </p:blipFill>
        <p:spPr>
          <a:xfrm>
            <a:off x="0" y="6353232"/>
            <a:ext cx="1894114" cy="504768"/>
          </a:xfrm>
          <a:prstGeom prst="rect">
            <a:avLst/>
          </a:prstGeom>
        </p:spPr>
      </p:pic>
    </p:spTree>
    <p:extLst>
      <p:ext uri="{BB962C8B-B14F-4D97-AF65-F5344CB8AC3E}">
        <p14:creationId xmlns:p14="http://schemas.microsoft.com/office/powerpoint/2010/main" val="37708974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9643A17-2976-6049-8B3B-1290AF7470DF}"/>
              </a:ext>
            </a:extLst>
          </p:cNvPr>
          <p:cNvSpPr>
            <a:spLocks noGrp="1"/>
          </p:cNvSpPr>
          <p:nvPr>
            <p:ph type="body" sz="quarter" idx="10"/>
          </p:nvPr>
        </p:nvSpPr>
        <p:spPr/>
        <p:txBody>
          <a:bodyPr/>
          <a:lstStyle/>
          <a:p>
            <a:r>
              <a:rPr lang="en-US" dirty="0"/>
              <a:t>Thank You</a:t>
            </a:r>
          </a:p>
        </p:txBody>
      </p:sp>
      <p:pic>
        <p:nvPicPr>
          <p:cNvPr id="2" name="Picture 2">
            <a:extLst>
              <a:ext uri="{FF2B5EF4-FFF2-40B4-BE49-F238E27FC236}">
                <a16:creationId xmlns:a16="http://schemas.microsoft.com/office/drawing/2014/main" id="{19990AC2-D16D-6C83-BEAE-592A705905F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2514" y="602273"/>
            <a:ext cx="1524000" cy="152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68889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2913EA-137F-46AC-7271-75EED9B80F3B}"/>
              </a:ext>
            </a:extLst>
          </p:cNvPr>
          <p:cNvSpPr>
            <a:spLocks noGrp="1"/>
          </p:cNvSpPr>
          <p:nvPr>
            <p:ph type="title"/>
          </p:nvPr>
        </p:nvSpPr>
        <p:spPr/>
        <p:txBody>
          <a:bodyPr/>
          <a:lstStyle/>
          <a:p>
            <a:r>
              <a:rPr lang="en-US" dirty="0"/>
              <a:t>Agenda</a:t>
            </a:r>
          </a:p>
        </p:txBody>
      </p:sp>
      <p:sp>
        <p:nvSpPr>
          <p:cNvPr id="3" name="Content Placeholder 2">
            <a:extLst>
              <a:ext uri="{FF2B5EF4-FFF2-40B4-BE49-F238E27FC236}">
                <a16:creationId xmlns:a16="http://schemas.microsoft.com/office/drawing/2014/main" id="{D3AE5315-5C03-3E26-73CE-5229EBE8525B}"/>
              </a:ext>
            </a:extLst>
          </p:cNvPr>
          <p:cNvSpPr>
            <a:spLocks noGrp="1"/>
          </p:cNvSpPr>
          <p:nvPr>
            <p:ph idx="1"/>
          </p:nvPr>
        </p:nvSpPr>
        <p:spPr>
          <a:xfrm>
            <a:off x="742507" y="1506648"/>
            <a:ext cx="10515600" cy="4351338"/>
          </a:xfrm>
        </p:spPr>
        <p:txBody>
          <a:bodyPr/>
          <a:lstStyle/>
          <a:p>
            <a:pPr lvl="0"/>
            <a:r>
              <a:rPr lang="en-US" b="0" i="0" dirty="0"/>
              <a:t>Introduction</a:t>
            </a:r>
            <a:endParaRPr lang="en-US" dirty="0"/>
          </a:p>
          <a:p>
            <a:pPr lvl="0"/>
            <a:r>
              <a:rPr lang="en-US" dirty="0"/>
              <a:t>Proposed/Adopted/Revision Workflow</a:t>
            </a:r>
            <a:endParaRPr lang="en-US" b="0" i="0" dirty="0"/>
          </a:p>
          <a:p>
            <a:pPr lvl="0"/>
            <a:r>
              <a:rPr lang="en-US" dirty="0"/>
              <a:t>Original/Corrected Workflow</a:t>
            </a:r>
          </a:p>
          <a:p>
            <a:pPr lvl="0"/>
            <a:r>
              <a:rPr lang="en-US" b="0" i="0" dirty="0"/>
              <a:t>Original Workflow</a:t>
            </a:r>
          </a:p>
          <a:p>
            <a:pPr lvl="0"/>
            <a:r>
              <a:rPr lang="en-US" dirty="0"/>
              <a:t>AFR &amp; Budget 915/Revisions</a:t>
            </a:r>
          </a:p>
        </p:txBody>
      </p:sp>
      <p:pic>
        <p:nvPicPr>
          <p:cNvPr id="7" name="Picture 6">
            <a:extLst>
              <a:ext uri="{FF2B5EF4-FFF2-40B4-BE49-F238E27FC236}">
                <a16:creationId xmlns:a16="http://schemas.microsoft.com/office/drawing/2014/main" id="{54F53297-7E3A-FC90-9CAB-F04FAD247B5A}"/>
              </a:ext>
            </a:extLst>
          </p:cNvPr>
          <p:cNvPicPr>
            <a:picLocks noChangeAspect="1"/>
          </p:cNvPicPr>
          <p:nvPr/>
        </p:nvPicPr>
        <p:blipFill>
          <a:blip r:embed="rId5"/>
          <a:stretch>
            <a:fillRect/>
          </a:stretch>
        </p:blipFill>
        <p:spPr>
          <a:xfrm>
            <a:off x="0" y="6353232"/>
            <a:ext cx="1894114" cy="504768"/>
          </a:xfrm>
          <a:prstGeom prst="rect">
            <a:avLst/>
          </a:prstGeom>
        </p:spPr>
      </p:pic>
      <p:pic>
        <p:nvPicPr>
          <p:cNvPr id="8" name="Audio 7">
            <a:hlinkClick r:id="" action="ppaction://media"/>
            <a:extLst>
              <a:ext uri="{FF2B5EF4-FFF2-40B4-BE49-F238E27FC236}">
                <a16:creationId xmlns:a16="http://schemas.microsoft.com/office/drawing/2014/main" id="{B85AB0AB-9497-5A2C-3646-69DC4C6F2F29}"/>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448936584"/>
      </p:ext>
    </p:extLst>
  </p:cSld>
  <p:clrMapOvr>
    <a:masterClrMapping/>
  </p:clrMapOvr>
  <mc:AlternateContent xmlns:mc="http://schemas.openxmlformats.org/markup-compatibility/2006">
    <mc:Choice xmlns:p14="http://schemas.microsoft.com/office/powerpoint/2010/main" Requires="p14">
      <p:transition spd="slow" p14:dur="2000" advTm="26132"/>
    </mc:Choice>
    <mc:Fallback>
      <p:transition spd="slow" advTm="2613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465137-1DA7-8C43-AD97-247781793B92}"/>
              </a:ext>
            </a:extLst>
          </p:cNvPr>
          <p:cNvSpPr>
            <a:spLocks noGrp="1"/>
          </p:cNvSpPr>
          <p:nvPr>
            <p:ph type="title"/>
          </p:nvPr>
        </p:nvSpPr>
        <p:spPr/>
        <p:txBody>
          <a:bodyPr/>
          <a:lstStyle/>
          <a:p>
            <a:r>
              <a:rPr lang="en-US" dirty="0">
                <a:solidFill>
                  <a:schemeClr val="bg1"/>
                </a:solidFill>
              </a:rPr>
              <a:t>Introduction</a:t>
            </a:r>
          </a:p>
        </p:txBody>
      </p:sp>
      <p:sp>
        <p:nvSpPr>
          <p:cNvPr id="3" name="Text Placeholder 2">
            <a:extLst>
              <a:ext uri="{FF2B5EF4-FFF2-40B4-BE49-F238E27FC236}">
                <a16:creationId xmlns:a16="http://schemas.microsoft.com/office/drawing/2014/main" id="{5179E2A7-000D-BD44-A99F-D6FFEBDD13CB}"/>
              </a:ext>
            </a:extLst>
          </p:cNvPr>
          <p:cNvSpPr>
            <a:spLocks noGrp="1"/>
          </p:cNvSpPr>
          <p:nvPr>
            <p:ph type="body" sz="quarter" idx="11"/>
          </p:nvPr>
        </p:nvSpPr>
        <p:spPr/>
        <p:txBody>
          <a:bodyPr/>
          <a:lstStyle/>
          <a:p>
            <a:r>
              <a:rPr lang="en-US" dirty="0">
                <a:solidFill>
                  <a:schemeClr val="bg1">
                    <a:alpha val="60000"/>
                  </a:schemeClr>
                </a:solidFill>
              </a:rPr>
              <a:t>SECTION #1</a:t>
            </a:r>
          </a:p>
        </p:txBody>
      </p:sp>
      <p:sp>
        <p:nvSpPr>
          <p:cNvPr id="5" name="Text Placeholder 4">
            <a:extLst>
              <a:ext uri="{FF2B5EF4-FFF2-40B4-BE49-F238E27FC236}">
                <a16:creationId xmlns:a16="http://schemas.microsoft.com/office/drawing/2014/main" id="{167B9D85-5D99-6B4F-B5F2-666FF5D0B070}"/>
              </a:ext>
            </a:extLst>
          </p:cNvPr>
          <p:cNvSpPr>
            <a:spLocks noGrp="1"/>
          </p:cNvSpPr>
          <p:nvPr>
            <p:ph type="body" sz="quarter" idx="13"/>
          </p:nvPr>
        </p:nvSpPr>
        <p:spPr/>
        <p:txBody>
          <a:bodyPr/>
          <a:lstStyle/>
          <a:p>
            <a:r>
              <a:rPr lang="en-US" dirty="0"/>
              <a:t>Budget System</a:t>
            </a:r>
            <a:endParaRPr lang="en-US" dirty="0">
              <a:solidFill>
                <a:schemeClr val="bg1">
                  <a:alpha val="60000"/>
                </a:schemeClr>
              </a:solidFill>
            </a:endParaRPr>
          </a:p>
        </p:txBody>
      </p:sp>
      <p:pic>
        <p:nvPicPr>
          <p:cNvPr id="8" name="Picture 7" descr="Icon&#10;&#10;Description automatically generated">
            <a:extLst>
              <a:ext uri="{FF2B5EF4-FFF2-40B4-BE49-F238E27FC236}">
                <a16:creationId xmlns:a16="http://schemas.microsoft.com/office/drawing/2014/main" id="{4F6810ED-DE4C-6A48-9DAC-58CCF05BBFE2}"/>
              </a:ext>
            </a:extLst>
          </p:cNvPr>
          <p:cNvPicPr>
            <a:picLocks noChangeAspect="1"/>
          </p:cNvPicPr>
          <p:nvPr/>
        </p:nvPicPr>
        <p:blipFill>
          <a:blip r:embed="rId6"/>
          <a:stretch>
            <a:fillRect/>
          </a:stretch>
        </p:blipFill>
        <p:spPr>
          <a:xfrm>
            <a:off x="7454523" y="904576"/>
            <a:ext cx="4978400" cy="3530600"/>
          </a:xfrm>
          <a:prstGeom prst="rect">
            <a:avLst/>
          </a:prstGeom>
        </p:spPr>
      </p:pic>
      <p:pic>
        <p:nvPicPr>
          <p:cNvPr id="11" name="Picture 10">
            <a:extLst>
              <a:ext uri="{FF2B5EF4-FFF2-40B4-BE49-F238E27FC236}">
                <a16:creationId xmlns:a16="http://schemas.microsoft.com/office/drawing/2014/main" id="{CC94FDA3-976C-484D-3C85-BAF944958C7B}"/>
              </a:ext>
            </a:extLst>
          </p:cNvPr>
          <p:cNvPicPr>
            <a:picLocks noChangeAspect="1"/>
          </p:cNvPicPr>
          <p:nvPr/>
        </p:nvPicPr>
        <p:blipFill>
          <a:blip r:embed="rId7"/>
          <a:stretch>
            <a:fillRect/>
          </a:stretch>
        </p:blipFill>
        <p:spPr>
          <a:xfrm>
            <a:off x="0" y="6353232"/>
            <a:ext cx="1894114" cy="504768"/>
          </a:xfrm>
          <a:prstGeom prst="rect">
            <a:avLst/>
          </a:prstGeom>
        </p:spPr>
      </p:pic>
      <p:pic>
        <p:nvPicPr>
          <p:cNvPr id="13" name="Audio 12">
            <a:hlinkClick r:id="" action="ppaction://media"/>
            <a:extLst>
              <a:ext uri="{FF2B5EF4-FFF2-40B4-BE49-F238E27FC236}">
                <a16:creationId xmlns:a16="http://schemas.microsoft.com/office/drawing/2014/main" id="{963F0B7F-4D9D-F538-D3DC-00B342C8C053}"/>
              </a:ext>
            </a:extLst>
          </p:cNvPr>
          <p:cNvPicPr>
            <a:picLocks noChangeAspect="1"/>
          </p:cNvPicPr>
          <p:nvPr>
            <a:audioFile r:link="rId2"/>
            <p:extLst>
              <p:ext uri="{DAA4B4D4-6D71-4841-9C94-3DE7FCFB9230}">
                <p14:media xmlns:p14="http://schemas.microsoft.com/office/powerpoint/2010/main" r:embed="rId1"/>
              </p:ext>
            </p:extLst>
          </p:nvPr>
        </p:nvPicPr>
        <p:blipFill>
          <a:blip r:embed="rId8"/>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18057934"/>
      </p:ext>
    </p:extLst>
  </p:cSld>
  <p:clrMapOvr>
    <a:masterClrMapping/>
  </p:clrMapOvr>
  <mc:AlternateContent xmlns:mc="http://schemas.openxmlformats.org/markup-compatibility/2006">
    <mc:Choice xmlns:p14="http://schemas.microsoft.com/office/powerpoint/2010/main" Requires="p14">
      <p:transition spd="slow" p14:dur="2000" advTm="7068"/>
    </mc:Choice>
    <mc:Fallback>
      <p:transition spd="slow" advTm="70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AA682-C84F-579B-BD07-B13176D5903E}"/>
              </a:ext>
            </a:extLst>
          </p:cNvPr>
          <p:cNvSpPr>
            <a:spLocks noGrp="1"/>
          </p:cNvSpPr>
          <p:nvPr>
            <p:ph type="title"/>
          </p:nvPr>
        </p:nvSpPr>
        <p:spPr/>
        <p:txBody>
          <a:bodyPr/>
          <a:lstStyle/>
          <a:p>
            <a:r>
              <a:rPr lang="en-US" dirty="0"/>
              <a:t>Introduction</a:t>
            </a:r>
          </a:p>
        </p:txBody>
      </p:sp>
      <p:sp>
        <p:nvSpPr>
          <p:cNvPr id="3" name="Content Placeholder 2">
            <a:extLst>
              <a:ext uri="{FF2B5EF4-FFF2-40B4-BE49-F238E27FC236}">
                <a16:creationId xmlns:a16="http://schemas.microsoft.com/office/drawing/2014/main" id="{8AD6318B-4D77-984D-3006-36AF79FD9EAE}"/>
              </a:ext>
            </a:extLst>
          </p:cNvPr>
          <p:cNvSpPr>
            <a:spLocks noGrp="1"/>
          </p:cNvSpPr>
          <p:nvPr>
            <p:ph idx="1"/>
          </p:nvPr>
        </p:nvSpPr>
        <p:spPr/>
        <p:txBody>
          <a:bodyPr/>
          <a:lstStyle/>
          <a:p>
            <a:r>
              <a:rPr lang="en-US" dirty="0"/>
              <a:t>The Budget System not only has a new process for uploading documents, but also a new understanding of due dates and submission windows</a:t>
            </a:r>
          </a:p>
          <a:p>
            <a:pPr lvl="1"/>
            <a:r>
              <a:rPr lang="en-US" dirty="0"/>
              <a:t>Statutory due dates will remain the same for required documents, but submission windows and the ability to upload files for certain versions has changed in order to allow more flexibility for LEAs</a:t>
            </a:r>
          </a:p>
          <a:p>
            <a:r>
              <a:rPr lang="en-US" dirty="0"/>
              <a:t>The Budget System has adopted three workflow types, each of which will be followed by certain documents</a:t>
            </a:r>
          </a:p>
          <a:p>
            <a:pPr lvl="1"/>
            <a:r>
              <a:rPr lang="en-US" dirty="0"/>
              <a:t>Each workflow has their own process for uploading files</a:t>
            </a:r>
          </a:p>
        </p:txBody>
      </p:sp>
      <p:pic>
        <p:nvPicPr>
          <p:cNvPr id="7" name="Picture 6">
            <a:extLst>
              <a:ext uri="{FF2B5EF4-FFF2-40B4-BE49-F238E27FC236}">
                <a16:creationId xmlns:a16="http://schemas.microsoft.com/office/drawing/2014/main" id="{29AB9BCC-407B-5C7E-1504-8431D21D99CA}"/>
              </a:ext>
            </a:extLst>
          </p:cNvPr>
          <p:cNvPicPr>
            <a:picLocks noChangeAspect="1"/>
          </p:cNvPicPr>
          <p:nvPr/>
        </p:nvPicPr>
        <p:blipFill>
          <a:blip r:embed="rId5"/>
          <a:stretch>
            <a:fillRect/>
          </a:stretch>
        </p:blipFill>
        <p:spPr>
          <a:xfrm>
            <a:off x="0" y="6353232"/>
            <a:ext cx="1894114" cy="504768"/>
          </a:xfrm>
          <a:prstGeom prst="rect">
            <a:avLst/>
          </a:prstGeom>
        </p:spPr>
      </p:pic>
      <p:pic>
        <p:nvPicPr>
          <p:cNvPr id="15" name="Audio 14">
            <a:hlinkClick r:id="" action="ppaction://media"/>
            <a:extLst>
              <a:ext uri="{FF2B5EF4-FFF2-40B4-BE49-F238E27FC236}">
                <a16:creationId xmlns:a16="http://schemas.microsoft.com/office/drawing/2014/main" id="{1DEEAD0D-4598-0756-44B1-42DB4BAB2A9A}"/>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040565844"/>
      </p:ext>
    </p:extLst>
  </p:cSld>
  <p:clrMapOvr>
    <a:masterClrMapping/>
  </p:clrMapOvr>
  <mc:AlternateContent xmlns:mc="http://schemas.openxmlformats.org/markup-compatibility/2006">
    <mc:Choice xmlns:p14="http://schemas.microsoft.com/office/powerpoint/2010/main" Requires="p14">
      <p:transition spd="slow" p14:dur="2000" advTm="53974"/>
    </mc:Choice>
    <mc:Fallback>
      <p:transition spd="slow" advTm="5397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465137-1DA7-8C43-AD97-247781793B92}"/>
              </a:ext>
            </a:extLst>
          </p:cNvPr>
          <p:cNvSpPr>
            <a:spLocks noGrp="1"/>
          </p:cNvSpPr>
          <p:nvPr>
            <p:ph type="title"/>
          </p:nvPr>
        </p:nvSpPr>
        <p:spPr/>
        <p:txBody>
          <a:bodyPr/>
          <a:lstStyle/>
          <a:p>
            <a:pPr lvl="0"/>
            <a:r>
              <a:rPr lang="en-US" dirty="0"/>
              <a:t>Proposed/Adopted/Revision Workflow</a:t>
            </a:r>
            <a:endParaRPr lang="en-US" b="0" i="0" dirty="0"/>
          </a:p>
        </p:txBody>
      </p:sp>
      <p:sp>
        <p:nvSpPr>
          <p:cNvPr id="3" name="Text Placeholder 2">
            <a:extLst>
              <a:ext uri="{FF2B5EF4-FFF2-40B4-BE49-F238E27FC236}">
                <a16:creationId xmlns:a16="http://schemas.microsoft.com/office/drawing/2014/main" id="{5179E2A7-000D-BD44-A99F-D6FFEBDD13CB}"/>
              </a:ext>
            </a:extLst>
          </p:cNvPr>
          <p:cNvSpPr>
            <a:spLocks noGrp="1"/>
          </p:cNvSpPr>
          <p:nvPr>
            <p:ph type="body" sz="quarter" idx="11"/>
          </p:nvPr>
        </p:nvSpPr>
        <p:spPr/>
        <p:txBody>
          <a:bodyPr/>
          <a:lstStyle/>
          <a:p>
            <a:r>
              <a:rPr lang="en-US" dirty="0">
                <a:solidFill>
                  <a:srgbClr val="232B64">
                    <a:alpha val="60000"/>
                  </a:srgbClr>
                </a:solidFill>
              </a:rPr>
              <a:t>SECTION #2</a:t>
            </a:r>
          </a:p>
        </p:txBody>
      </p:sp>
      <p:sp>
        <p:nvSpPr>
          <p:cNvPr id="5" name="Text Placeholder 4">
            <a:extLst>
              <a:ext uri="{FF2B5EF4-FFF2-40B4-BE49-F238E27FC236}">
                <a16:creationId xmlns:a16="http://schemas.microsoft.com/office/drawing/2014/main" id="{167B9D85-5D99-6B4F-B5F2-666FF5D0B070}"/>
              </a:ext>
            </a:extLst>
          </p:cNvPr>
          <p:cNvSpPr>
            <a:spLocks noGrp="1"/>
          </p:cNvSpPr>
          <p:nvPr>
            <p:ph type="body" sz="quarter" idx="13"/>
          </p:nvPr>
        </p:nvSpPr>
        <p:spPr/>
        <p:txBody>
          <a:bodyPr/>
          <a:lstStyle/>
          <a:p>
            <a:r>
              <a:rPr lang="en-US" dirty="0"/>
              <a:t>Budget System</a:t>
            </a:r>
            <a:endParaRPr lang="en-US" dirty="0">
              <a:solidFill>
                <a:schemeClr val="bg1">
                  <a:alpha val="60000"/>
                </a:schemeClr>
              </a:solidFill>
            </a:endParaRPr>
          </a:p>
        </p:txBody>
      </p:sp>
      <p:pic>
        <p:nvPicPr>
          <p:cNvPr id="10" name="Picture 9" descr="A picture containing icon&#10;&#10;Description automatically generated">
            <a:extLst>
              <a:ext uri="{FF2B5EF4-FFF2-40B4-BE49-F238E27FC236}">
                <a16:creationId xmlns:a16="http://schemas.microsoft.com/office/drawing/2014/main" id="{DD4014DA-EA18-6C48-AE50-3A5AD80EE957}"/>
              </a:ext>
            </a:extLst>
          </p:cNvPr>
          <p:cNvPicPr>
            <a:picLocks noChangeAspect="1"/>
          </p:cNvPicPr>
          <p:nvPr/>
        </p:nvPicPr>
        <p:blipFill>
          <a:blip r:embed="rId5"/>
          <a:stretch>
            <a:fillRect/>
          </a:stretch>
        </p:blipFill>
        <p:spPr>
          <a:xfrm>
            <a:off x="8638726" y="431400"/>
            <a:ext cx="3998911" cy="4960398"/>
          </a:xfrm>
          <a:prstGeom prst="rect">
            <a:avLst/>
          </a:prstGeom>
        </p:spPr>
      </p:pic>
      <p:pic>
        <p:nvPicPr>
          <p:cNvPr id="8" name="Picture 7">
            <a:extLst>
              <a:ext uri="{FF2B5EF4-FFF2-40B4-BE49-F238E27FC236}">
                <a16:creationId xmlns:a16="http://schemas.microsoft.com/office/drawing/2014/main" id="{38341652-133F-D8BF-D3ED-C4297B6F1DA7}"/>
              </a:ext>
            </a:extLst>
          </p:cNvPr>
          <p:cNvPicPr>
            <a:picLocks noChangeAspect="1"/>
          </p:cNvPicPr>
          <p:nvPr/>
        </p:nvPicPr>
        <p:blipFill>
          <a:blip r:embed="rId6"/>
          <a:stretch>
            <a:fillRect/>
          </a:stretch>
        </p:blipFill>
        <p:spPr>
          <a:xfrm>
            <a:off x="0" y="6353232"/>
            <a:ext cx="1894114" cy="504768"/>
          </a:xfrm>
          <a:prstGeom prst="rect">
            <a:avLst/>
          </a:prstGeom>
        </p:spPr>
      </p:pic>
      <p:pic>
        <p:nvPicPr>
          <p:cNvPr id="16" name="Audio 15">
            <a:hlinkClick r:id="" action="ppaction://media"/>
            <a:extLst>
              <a:ext uri="{FF2B5EF4-FFF2-40B4-BE49-F238E27FC236}">
                <a16:creationId xmlns:a16="http://schemas.microsoft.com/office/drawing/2014/main" id="{8A2E7DB4-8F3D-3B2E-7F82-24315273F221}"/>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320556288"/>
      </p:ext>
    </p:extLst>
  </p:cSld>
  <p:clrMapOvr>
    <a:masterClrMapping/>
  </p:clrMapOvr>
  <mc:AlternateContent xmlns:mc="http://schemas.openxmlformats.org/markup-compatibility/2006">
    <mc:Choice xmlns:p14="http://schemas.microsoft.com/office/powerpoint/2010/main" Requires="p14">
      <p:transition spd="slow" p14:dur="2000" advTm="7291"/>
    </mc:Choice>
    <mc:Fallback>
      <p:transition spd="slow" advTm="729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6"/>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diagram&#10;&#10;Description automatically generated with medium confidence">
            <a:extLst>
              <a:ext uri="{FF2B5EF4-FFF2-40B4-BE49-F238E27FC236}">
                <a16:creationId xmlns:a16="http://schemas.microsoft.com/office/drawing/2014/main" id="{E371EBF8-6549-2EF6-D2FC-A0561069BBF4}"/>
              </a:ext>
            </a:extLst>
          </p:cNvPr>
          <p:cNvPicPr>
            <a:picLocks noChangeAspect="1"/>
          </p:cNvPicPr>
          <p:nvPr/>
        </p:nvPicPr>
        <p:blipFill rotWithShape="1">
          <a:blip r:embed="rId5"/>
          <a:srcRect l="20000" t="19716" r="20090" b="7769"/>
          <a:stretch/>
        </p:blipFill>
        <p:spPr>
          <a:xfrm>
            <a:off x="1039585" y="90712"/>
            <a:ext cx="10112830" cy="6676576"/>
          </a:xfrm>
          <a:prstGeom prst="rect">
            <a:avLst/>
          </a:prstGeom>
        </p:spPr>
      </p:pic>
      <p:pic>
        <p:nvPicPr>
          <p:cNvPr id="11" name="Audio 10">
            <a:hlinkClick r:id="" action="ppaction://media"/>
            <a:extLst>
              <a:ext uri="{FF2B5EF4-FFF2-40B4-BE49-F238E27FC236}">
                <a16:creationId xmlns:a16="http://schemas.microsoft.com/office/drawing/2014/main" id="{F5F188DD-E018-2EE0-4AA2-B0C0EDB922DA}"/>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161806979"/>
      </p:ext>
    </p:extLst>
  </p:cSld>
  <p:clrMapOvr>
    <a:masterClrMapping/>
  </p:clrMapOvr>
  <mc:AlternateContent xmlns:mc="http://schemas.openxmlformats.org/markup-compatibility/2006">
    <mc:Choice xmlns:p14="http://schemas.microsoft.com/office/powerpoint/2010/main" Requires="p14">
      <p:transition spd="slow" p14:dur="2000" advTm="150032"/>
    </mc:Choice>
    <mc:Fallback>
      <p:transition spd="slow" advTm="15003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2C25AB-21B2-54C7-D4B6-75ED1157F2B3}"/>
              </a:ext>
            </a:extLst>
          </p:cNvPr>
          <p:cNvSpPr>
            <a:spLocks noGrp="1"/>
          </p:cNvSpPr>
          <p:nvPr>
            <p:ph type="title"/>
          </p:nvPr>
        </p:nvSpPr>
        <p:spPr>
          <a:xfrm>
            <a:off x="838200" y="365125"/>
            <a:ext cx="10515600" cy="864961"/>
          </a:xfrm>
        </p:spPr>
        <p:txBody>
          <a:bodyPr/>
          <a:lstStyle/>
          <a:p>
            <a:r>
              <a:rPr lang="en-US" dirty="0"/>
              <a:t>Example 1: Submitted Before Due Date</a:t>
            </a:r>
          </a:p>
        </p:txBody>
      </p:sp>
      <p:pic>
        <p:nvPicPr>
          <p:cNvPr id="4" name="Content Placeholder 3" descr="A screenshot of a computer">
            <a:extLst>
              <a:ext uri="{FF2B5EF4-FFF2-40B4-BE49-F238E27FC236}">
                <a16:creationId xmlns:a16="http://schemas.microsoft.com/office/drawing/2014/main" id="{BEA6DEE4-2FAB-67C9-E880-628333D7DED6}"/>
              </a:ext>
            </a:extLst>
          </p:cNvPr>
          <p:cNvPicPr>
            <a:picLocks noChangeAspect="1"/>
          </p:cNvPicPr>
          <p:nvPr/>
        </p:nvPicPr>
        <p:blipFill rotWithShape="1">
          <a:blip r:embed="rId5"/>
          <a:srcRect l="882" t="10570" r="23411" b="58769"/>
          <a:stretch/>
        </p:blipFill>
        <p:spPr>
          <a:xfrm>
            <a:off x="184081" y="2101491"/>
            <a:ext cx="11823838" cy="2612023"/>
          </a:xfrm>
          <a:prstGeom prst="rect">
            <a:avLst/>
          </a:prstGeom>
        </p:spPr>
      </p:pic>
      <p:pic>
        <p:nvPicPr>
          <p:cNvPr id="5" name="Picture 2">
            <a:extLst>
              <a:ext uri="{FF2B5EF4-FFF2-40B4-BE49-F238E27FC236}">
                <a16:creationId xmlns:a16="http://schemas.microsoft.com/office/drawing/2014/main" id="{C41A0F50-EA87-18E1-0B03-AE65BCBC91D1}"/>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37657" t="39578" r="29745" b="34219"/>
          <a:stretch/>
        </p:blipFill>
        <p:spPr bwMode="auto">
          <a:xfrm>
            <a:off x="11581249" y="4294663"/>
            <a:ext cx="325027" cy="155448"/>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44F8001A-3502-337A-16E5-9340D496E0DA}"/>
              </a:ext>
            </a:extLst>
          </p:cNvPr>
          <p:cNvSpPr/>
          <p:nvPr/>
        </p:nvSpPr>
        <p:spPr>
          <a:xfrm>
            <a:off x="10392355" y="4270810"/>
            <a:ext cx="532737" cy="192895"/>
          </a:xfrm>
          <a:prstGeom prst="rect">
            <a:avLst/>
          </a:prstGeom>
          <a:solidFill>
            <a:srgbClr val="FBFBFB"/>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DE69E34-16FF-6E0F-1098-A4885A4FB976}"/>
              </a:ext>
            </a:extLst>
          </p:cNvPr>
          <p:cNvSpPr/>
          <p:nvPr/>
        </p:nvSpPr>
        <p:spPr>
          <a:xfrm>
            <a:off x="9081591" y="4290028"/>
            <a:ext cx="976809" cy="192895"/>
          </a:xfrm>
          <a:prstGeom prst="rect">
            <a:avLst/>
          </a:prstGeom>
          <a:solidFill>
            <a:srgbClr val="FBFBFB"/>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02AF79D6-1C63-DBDD-4EBE-FE912442B4CA}"/>
              </a:ext>
            </a:extLst>
          </p:cNvPr>
          <p:cNvSpPr/>
          <p:nvPr/>
        </p:nvSpPr>
        <p:spPr>
          <a:xfrm>
            <a:off x="8364773" y="4290028"/>
            <a:ext cx="477078" cy="192895"/>
          </a:xfrm>
          <a:prstGeom prst="rect">
            <a:avLst/>
          </a:prstGeom>
          <a:solidFill>
            <a:srgbClr val="FBFBFB"/>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DF8ABA5-E874-8D1F-7B03-7775F3269A27}"/>
              </a:ext>
            </a:extLst>
          </p:cNvPr>
          <p:cNvSpPr/>
          <p:nvPr/>
        </p:nvSpPr>
        <p:spPr>
          <a:xfrm>
            <a:off x="234903" y="2520563"/>
            <a:ext cx="2058187" cy="198783"/>
          </a:xfrm>
          <a:prstGeom prst="rect">
            <a:avLst/>
          </a:prstGeom>
          <a:solidFill>
            <a:srgbClr val="D4EDDA"/>
          </a:solidFill>
          <a:ln>
            <a:solidFill>
              <a:srgbClr val="D4EDD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644DC655-3442-B576-3BB8-45848E4C1E4B}"/>
              </a:ext>
            </a:extLst>
          </p:cNvPr>
          <p:cNvSpPr/>
          <p:nvPr/>
        </p:nvSpPr>
        <p:spPr>
          <a:xfrm>
            <a:off x="234903" y="4270810"/>
            <a:ext cx="372510" cy="171350"/>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7E9B3A0C-C5EC-5C19-3F9F-126FA994F887}"/>
              </a:ext>
            </a:extLst>
          </p:cNvPr>
          <p:cNvSpPr txBox="1"/>
          <p:nvPr/>
        </p:nvSpPr>
        <p:spPr>
          <a:xfrm>
            <a:off x="184081" y="4271858"/>
            <a:ext cx="604299"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2023</a:t>
            </a:r>
          </a:p>
        </p:txBody>
      </p:sp>
      <p:sp>
        <p:nvSpPr>
          <p:cNvPr id="13" name="Rectangle 12">
            <a:extLst>
              <a:ext uri="{FF2B5EF4-FFF2-40B4-BE49-F238E27FC236}">
                <a16:creationId xmlns:a16="http://schemas.microsoft.com/office/drawing/2014/main" id="{A72D083C-FFCA-8CE8-31EB-B6E14ABDCD64}"/>
              </a:ext>
            </a:extLst>
          </p:cNvPr>
          <p:cNvSpPr/>
          <p:nvPr/>
        </p:nvSpPr>
        <p:spPr>
          <a:xfrm>
            <a:off x="234903" y="4511411"/>
            <a:ext cx="325027" cy="123644"/>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F166147-233A-493C-D92E-F0F0D73B9069}"/>
              </a:ext>
            </a:extLst>
          </p:cNvPr>
          <p:cNvSpPr/>
          <p:nvPr/>
        </p:nvSpPr>
        <p:spPr>
          <a:xfrm>
            <a:off x="3419061" y="4271858"/>
            <a:ext cx="326003" cy="170302"/>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FFEBD8A-5B76-B045-A65F-FBDE9F64F064}"/>
              </a:ext>
            </a:extLst>
          </p:cNvPr>
          <p:cNvSpPr/>
          <p:nvPr/>
        </p:nvSpPr>
        <p:spPr>
          <a:xfrm>
            <a:off x="3421712" y="4543212"/>
            <a:ext cx="326003" cy="170302"/>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8C301596-5079-937A-673A-1CA7CAC88BF4}"/>
              </a:ext>
            </a:extLst>
          </p:cNvPr>
          <p:cNvSpPr txBox="1"/>
          <p:nvPr/>
        </p:nvSpPr>
        <p:spPr>
          <a:xfrm>
            <a:off x="234903" y="2520563"/>
            <a:ext cx="2142537" cy="276999"/>
          </a:xfrm>
          <a:prstGeom prst="rect">
            <a:avLst/>
          </a:prstGeom>
          <a:noFill/>
        </p:spPr>
        <p:txBody>
          <a:bodyPr wrap="square" rtlCol="0">
            <a:spAutoFit/>
          </a:bodyPr>
          <a:lstStyle/>
          <a:p>
            <a:pPr algn="l">
              <a:buClr>
                <a:srgbClr val="53C10C"/>
              </a:buClr>
              <a:buSzPct val="85000"/>
            </a:pPr>
            <a:r>
              <a:rPr lang="en-US" sz="1200" b="0" i="0" dirty="0">
                <a:solidFill>
                  <a:srgbClr val="5A5D5C"/>
                </a:solidFill>
                <a:latin typeface="Arial" panose="020B0604020202020204" pitchFamily="34" charset="0"/>
                <a:cs typeface="Arial" panose="020B0604020202020204" pitchFamily="34" charset="0"/>
              </a:rPr>
              <a:t>LEA ID- LEA NAME (CTDS)</a:t>
            </a:r>
          </a:p>
        </p:txBody>
      </p:sp>
      <p:sp>
        <p:nvSpPr>
          <p:cNvPr id="21" name="Rectangle 20">
            <a:extLst>
              <a:ext uri="{FF2B5EF4-FFF2-40B4-BE49-F238E27FC236}">
                <a16:creationId xmlns:a16="http://schemas.microsoft.com/office/drawing/2014/main" id="{0F121FA2-D7A5-DD07-1917-1B03AEBABBC7}"/>
              </a:ext>
            </a:extLst>
          </p:cNvPr>
          <p:cNvSpPr/>
          <p:nvPr/>
        </p:nvSpPr>
        <p:spPr>
          <a:xfrm>
            <a:off x="4699221" y="4294663"/>
            <a:ext cx="659958" cy="418851"/>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1F6C8ECD-A152-CB25-32EE-19A93616ACA4}"/>
              </a:ext>
            </a:extLst>
          </p:cNvPr>
          <p:cNvSpPr/>
          <p:nvPr/>
        </p:nvSpPr>
        <p:spPr>
          <a:xfrm>
            <a:off x="6994746" y="4296685"/>
            <a:ext cx="659958" cy="418851"/>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E4C2ADD6-CE7F-6D08-F284-5966D8FD2CCD}"/>
              </a:ext>
            </a:extLst>
          </p:cNvPr>
          <p:cNvSpPr/>
          <p:nvPr/>
        </p:nvSpPr>
        <p:spPr>
          <a:xfrm>
            <a:off x="9081591" y="4511411"/>
            <a:ext cx="539011" cy="230588"/>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2CB1E9B4-6A8A-5780-248D-269056EEDD41}"/>
              </a:ext>
            </a:extLst>
          </p:cNvPr>
          <p:cNvSpPr/>
          <p:nvPr/>
        </p:nvSpPr>
        <p:spPr>
          <a:xfrm>
            <a:off x="5528330" y="4281216"/>
            <a:ext cx="659958" cy="418851"/>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982C3DB7-62B2-0044-B276-E518172D0891}"/>
              </a:ext>
            </a:extLst>
          </p:cNvPr>
          <p:cNvSpPr txBox="1"/>
          <p:nvPr/>
        </p:nvSpPr>
        <p:spPr>
          <a:xfrm>
            <a:off x="4636096" y="4489863"/>
            <a:ext cx="914400"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07/05/2022</a:t>
            </a:r>
          </a:p>
        </p:txBody>
      </p:sp>
      <p:sp>
        <p:nvSpPr>
          <p:cNvPr id="27" name="TextBox 26">
            <a:extLst>
              <a:ext uri="{FF2B5EF4-FFF2-40B4-BE49-F238E27FC236}">
                <a16:creationId xmlns:a16="http://schemas.microsoft.com/office/drawing/2014/main" id="{CC43646B-00D1-779F-02FC-FF330605FF7D}"/>
              </a:ext>
            </a:extLst>
          </p:cNvPr>
          <p:cNvSpPr txBox="1"/>
          <p:nvPr/>
        </p:nvSpPr>
        <p:spPr>
          <a:xfrm>
            <a:off x="4636096" y="4269920"/>
            <a:ext cx="914400"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07/18/2022</a:t>
            </a:r>
          </a:p>
        </p:txBody>
      </p:sp>
      <p:sp>
        <p:nvSpPr>
          <p:cNvPr id="28" name="TextBox 27">
            <a:extLst>
              <a:ext uri="{FF2B5EF4-FFF2-40B4-BE49-F238E27FC236}">
                <a16:creationId xmlns:a16="http://schemas.microsoft.com/office/drawing/2014/main" id="{3913E87B-8A6F-285C-7B9C-D93F59EF1C74}"/>
              </a:ext>
            </a:extLst>
          </p:cNvPr>
          <p:cNvSpPr txBox="1"/>
          <p:nvPr/>
        </p:nvSpPr>
        <p:spPr>
          <a:xfrm>
            <a:off x="5533021" y="4285964"/>
            <a:ext cx="914400"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06/15/2022</a:t>
            </a:r>
          </a:p>
        </p:txBody>
      </p:sp>
      <p:sp>
        <p:nvSpPr>
          <p:cNvPr id="29" name="TextBox 28">
            <a:extLst>
              <a:ext uri="{FF2B5EF4-FFF2-40B4-BE49-F238E27FC236}">
                <a16:creationId xmlns:a16="http://schemas.microsoft.com/office/drawing/2014/main" id="{D634C189-622C-161C-7353-079C6761BFE0}"/>
              </a:ext>
            </a:extLst>
          </p:cNvPr>
          <p:cNvSpPr txBox="1"/>
          <p:nvPr/>
        </p:nvSpPr>
        <p:spPr>
          <a:xfrm>
            <a:off x="5533021" y="4493854"/>
            <a:ext cx="914400"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06/15/2022</a:t>
            </a:r>
          </a:p>
        </p:txBody>
      </p:sp>
      <p:sp>
        <p:nvSpPr>
          <p:cNvPr id="30" name="TextBox 29">
            <a:extLst>
              <a:ext uri="{FF2B5EF4-FFF2-40B4-BE49-F238E27FC236}">
                <a16:creationId xmlns:a16="http://schemas.microsoft.com/office/drawing/2014/main" id="{2A4FE32D-3111-2AE6-AB49-1FB0CECC5F8F}"/>
              </a:ext>
            </a:extLst>
          </p:cNvPr>
          <p:cNvSpPr txBox="1"/>
          <p:nvPr/>
        </p:nvSpPr>
        <p:spPr>
          <a:xfrm>
            <a:off x="6948897" y="4281216"/>
            <a:ext cx="914400"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06/30/2023</a:t>
            </a:r>
          </a:p>
        </p:txBody>
      </p:sp>
      <p:sp>
        <p:nvSpPr>
          <p:cNvPr id="31" name="TextBox 30">
            <a:extLst>
              <a:ext uri="{FF2B5EF4-FFF2-40B4-BE49-F238E27FC236}">
                <a16:creationId xmlns:a16="http://schemas.microsoft.com/office/drawing/2014/main" id="{4D94B8DF-24BC-81F2-F73C-2757E59927A4}"/>
              </a:ext>
            </a:extLst>
          </p:cNvPr>
          <p:cNvSpPr txBox="1"/>
          <p:nvPr/>
        </p:nvSpPr>
        <p:spPr>
          <a:xfrm>
            <a:off x="6946268" y="4488965"/>
            <a:ext cx="914400"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06/30/2023</a:t>
            </a:r>
          </a:p>
        </p:txBody>
      </p:sp>
      <p:sp>
        <p:nvSpPr>
          <p:cNvPr id="33" name="Rectangle 32">
            <a:extLst>
              <a:ext uri="{FF2B5EF4-FFF2-40B4-BE49-F238E27FC236}">
                <a16:creationId xmlns:a16="http://schemas.microsoft.com/office/drawing/2014/main" id="{669304B7-DFF1-9CEE-B9BF-5F00F30318C6}"/>
              </a:ext>
            </a:extLst>
          </p:cNvPr>
          <p:cNvSpPr/>
          <p:nvPr/>
        </p:nvSpPr>
        <p:spPr>
          <a:xfrm>
            <a:off x="9620602" y="4511411"/>
            <a:ext cx="445034" cy="155448"/>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F1B7A6B0-2E62-1C10-383C-2BE4CDA5DB73}"/>
              </a:ext>
            </a:extLst>
          </p:cNvPr>
          <p:cNvSpPr txBox="1"/>
          <p:nvPr/>
        </p:nvSpPr>
        <p:spPr>
          <a:xfrm>
            <a:off x="9039034" y="4493854"/>
            <a:ext cx="1106829"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07/01/2023  4:05PM</a:t>
            </a:r>
          </a:p>
        </p:txBody>
      </p:sp>
      <p:sp>
        <p:nvSpPr>
          <p:cNvPr id="34" name="TextBox 33">
            <a:extLst>
              <a:ext uri="{FF2B5EF4-FFF2-40B4-BE49-F238E27FC236}">
                <a16:creationId xmlns:a16="http://schemas.microsoft.com/office/drawing/2014/main" id="{F1316FBE-3E59-ABBD-6298-13E96D57BE28}"/>
              </a:ext>
            </a:extLst>
          </p:cNvPr>
          <p:cNvSpPr txBox="1"/>
          <p:nvPr/>
        </p:nvSpPr>
        <p:spPr>
          <a:xfrm>
            <a:off x="8310861" y="4289217"/>
            <a:ext cx="914400"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Unsubmitted</a:t>
            </a:r>
          </a:p>
        </p:txBody>
      </p:sp>
      <p:sp>
        <p:nvSpPr>
          <p:cNvPr id="18" name="Rectangle 17">
            <a:extLst>
              <a:ext uri="{FF2B5EF4-FFF2-40B4-BE49-F238E27FC236}">
                <a16:creationId xmlns:a16="http://schemas.microsoft.com/office/drawing/2014/main" id="{FB3FFBAB-D0BC-5861-30A2-CAEC9F7D8B6D}"/>
              </a:ext>
            </a:extLst>
          </p:cNvPr>
          <p:cNvSpPr/>
          <p:nvPr/>
        </p:nvSpPr>
        <p:spPr>
          <a:xfrm>
            <a:off x="725370" y="2911704"/>
            <a:ext cx="126020" cy="146304"/>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E4A210A3-F72C-AE2A-C152-010A3D567669}"/>
              </a:ext>
            </a:extLst>
          </p:cNvPr>
          <p:cNvSpPr txBox="1"/>
          <p:nvPr/>
        </p:nvSpPr>
        <p:spPr>
          <a:xfrm>
            <a:off x="185282" y="4492318"/>
            <a:ext cx="604299"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2023</a:t>
            </a:r>
          </a:p>
        </p:txBody>
      </p:sp>
      <p:sp>
        <p:nvSpPr>
          <p:cNvPr id="20" name="TextBox 19">
            <a:extLst>
              <a:ext uri="{FF2B5EF4-FFF2-40B4-BE49-F238E27FC236}">
                <a16:creationId xmlns:a16="http://schemas.microsoft.com/office/drawing/2014/main" id="{80A219DD-CC93-924F-D6E1-FBEA42659F01}"/>
              </a:ext>
            </a:extLst>
          </p:cNvPr>
          <p:cNvSpPr txBox="1"/>
          <p:nvPr/>
        </p:nvSpPr>
        <p:spPr>
          <a:xfrm>
            <a:off x="682996" y="2871614"/>
            <a:ext cx="230587"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2</a:t>
            </a:r>
          </a:p>
        </p:txBody>
      </p:sp>
      <p:pic>
        <p:nvPicPr>
          <p:cNvPr id="3" name="Picture 2" descr="Graphical user interface, text, application, email&#10;&#10;Description automatically generated">
            <a:extLst>
              <a:ext uri="{FF2B5EF4-FFF2-40B4-BE49-F238E27FC236}">
                <a16:creationId xmlns:a16="http://schemas.microsoft.com/office/drawing/2014/main" id="{E483781F-42C7-B22E-3814-8EC455409731}"/>
              </a:ext>
            </a:extLst>
          </p:cNvPr>
          <p:cNvPicPr>
            <a:picLocks noChangeAspect="1"/>
          </p:cNvPicPr>
          <p:nvPr/>
        </p:nvPicPr>
        <p:blipFill rotWithShape="1">
          <a:blip r:embed="rId7"/>
          <a:srcRect l="1180" t="63878" r="1493" b="33527"/>
          <a:stretch/>
        </p:blipFill>
        <p:spPr>
          <a:xfrm>
            <a:off x="139752" y="4686611"/>
            <a:ext cx="11868912" cy="197428"/>
          </a:xfrm>
          <a:prstGeom prst="rect">
            <a:avLst/>
          </a:prstGeom>
        </p:spPr>
      </p:pic>
      <p:sp>
        <p:nvSpPr>
          <p:cNvPr id="19" name="Rectangle 18">
            <a:extLst>
              <a:ext uri="{FF2B5EF4-FFF2-40B4-BE49-F238E27FC236}">
                <a16:creationId xmlns:a16="http://schemas.microsoft.com/office/drawing/2014/main" id="{8110AEB1-535B-648C-C620-A9B10F45C815}"/>
              </a:ext>
            </a:extLst>
          </p:cNvPr>
          <p:cNvSpPr/>
          <p:nvPr/>
        </p:nvSpPr>
        <p:spPr>
          <a:xfrm>
            <a:off x="8364773" y="4511411"/>
            <a:ext cx="594034" cy="155448"/>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632BF5BA-EDCA-3FCF-D495-6C53A8F7EBCB}"/>
              </a:ext>
            </a:extLst>
          </p:cNvPr>
          <p:cNvSpPr/>
          <p:nvPr/>
        </p:nvSpPr>
        <p:spPr>
          <a:xfrm>
            <a:off x="9111207" y="4518584"/>
            <a:ext cx="976809" cy="192895"/>
          </a:xfrm>
          <a:prstGeom prst="rect">
            <a:avLst/>
          </a:prstGeom>
          <a:solidFill>
            <a:srgbClr val="FBFBFB"/>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a:extLst>
              <a:ext uri="{FF2B5EF4-FFF2-40B4-BE49-F238E27FC236}">
                <a16:creationId xmlns:a16="http://schemas.microsoft.com/office/drawing/2014/main" id="{55A838BC-85B1-3C0E-8C53-0A7FAA4F832F}"/>
              </a:ext>
            </a:extLst>
          </p:cNvPr>
          <p:cNvSpPr txBox="1"/>
          <p:nvPr/>
        </p:nvSpPr>
        <p:spPr>
          <a:xfrm>
            <a:off x="8310861" y="4499918"/>
            <a:ext cx="914400"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Unsubmitted</a:t>
            </a:r>
          </a:p>
        </p:txBody>
      </p:sp>
      <p:sp>
        <p:nvSpPr>
          <p:cNvPr id="36" name="Rectangle 35">
            <a:extLst>
              <a:ext uri="{FF2B5EF4-FFF2-40B4-BE49-F238E27FC236}">
                <a16:creationId xmlns:a16="http://schemas.microsoft.com/office/drawing/2014/main" id="{57E39966-E535-D581-99F5-7233252DA895}"/>
              </a:ext>
            </a:extLst>
          </p:cNvPr>
          <p:cNvSpPr/>
          <p:nvPr/>
        </p:nvSpPr>
        <p:spPr>
          <a:xfrm>
            <a:off x="10392355" y="4477669"/>
            <a:ext cx="532737" cy="219943"/>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7" name="Picture 2">
            <a:extLst>
              <a:ext uri="{FF2B5EF4-FFF2-40B4-BE49-F238E27FC236}">
                <a16:creationId xmlns:a16="http://schemas.microsoft.com/office/drawing/2014/main" id="{86969DAB-560E-1190-C016-052D847B7C0D}"/>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37657" t="39578" r="29745" b="34219"/>
          <a:stretch/>
        </p:blipFill>
        <p:spPr bwMode="auto">
          <a:xfrm>
            <a:off x="11576877" y="4502565"/>
            <a:ext cx="325027" cy="155448"/>
          </a:xfrm>
          <a:prstGeom prst="rect">
            <a:avLst/>
          </a:prstGeom>
          <a:noFill/>
          <a:extLst>
            <a:ext uri="{909E8E84-426E-40DD-AFC4-6F175D3DCCD1}">
              <a14:hiddenFill xmlns:a14="http://schemas.microsoft.com/office/drawing/2010/main">
                <a:solidFill>
                  <a:srgbClr val="FFFFFF"/>
                </a:solidFill>
              </a14:hiddenFill>
            </a:ext>
          </a:extLst>
        </p:spPr>
      </p:pic>
      <p:sp>
        <p:nvSpPr>
          <p:cNvPr id="38" name="Rectangle 37">
            <a:extLst>
              <a:ext uri="{FF2B5EF4-FFF2-40B4-BE49-F238E27FC236}">
                <a16:creationId xmlns:a16="http://schemas.microsoft.com/office/drawing/2014/main" id="{65CF3630-B508-F776-4988-E056F2A0225F}"/>
              </a:ext>
            </a:extLst>
          </p:cNvPr>
          <p:cNvSpPr/>
          <p:nvPr/>
        </p:nvSpPr>
        <p:spPr>
          <a:xfrm>
            <a:off x="11581249" y="4675248"/>
            <a:ext cx="325027" cy="230588"/>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6B5248B5-A3C6-55FD-0913-23BA2B85F27E}"/>
              </a:ext>
            </a:extLst>
          </p:cNvPr>
          <p:cNvSpPr/>
          <p:nvPr/>
        </p:nvSpPr>
        <p:spPr>
          <a:xfrm>
            <a:off x="9111207" y="4715536"/>
            <a:ext cx="947193" cy="175712"/>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Box 38">
            <a:extLst>
              <a:ext uri="{FF2B5EF4-FFF2-40B4-BE49-F238E27FC236}">
                <a16:creationId xmlns:a16="http://schemas.microsoft.com/office/drawing/2014/main" id="{67D4F940-28BE-EF7C-93BC-478BEE8E9692}"/>
              </a:ext>
            </a:extLst>
          </p:cNvPr>
          <p:cNvSpPr txBox="1"/>
          <p:nvPr/>
        </p:nvSpPr>
        <p:spPr>
          <a:xfrm>
            <a:off x="9058284" y="4680854"/>
            <a:ext cx="1167094"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07/01/2022 4:05PM</a:t>
            </a:r>
          </a:p>
        </p:txBody>
      </p:sp>
      <p:pic>
        <p:nvPicPr>
          <p:cNvPr id="64" name="Audio 63">
            <a:hlinkClick r:id="" action="ppaction://media"/>
            <a:extLst>
              <a:ext uri="{FF2B5EF4-FFF2-40B4-BE49-F238E27FC236}">
                <a16:creationId xmlns:a16="http://schemas.microsoft.com/office/drawing/2014/main" id="{8C3E0DB0-28A2-FB4D-03D8-604F92D8CD1D}"/>
              </a:ext>
            </a:extLst>
          </p:cNvPr>
          <p:cNvPicPr>
            <a:picLocks noChangeAspect="1"/>
          </p:cNvPicPr>
          <p:nvPr>
            <a:audioFile r:link="rId2"/>
            <p:extLst>
              <p:ext uri="{DAA4B4D4-6D71-4841-9C94-3DE7FCFB9230}">
                <p14:media xmlns:p14="http://schemas.microsoft.com/office/powerpoint/2010/main" r:embed="rId1"/>
              </p:ext>
            </p:extLst>
          </p:nvPr>
        </p:nvPicPr>
        <p:blipFill>
          <a:blip r:embed="rId8"/>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987054361"/>
      </p:ext>
    </p:extLst>
  </p:cSld>
  <p:clrMapOvr>
    <a:masterClrMapping/>
  </p:clrMapOvr>
  <mc:AlternateContent xmlns:mc="http://schemas.openxmlformats.org/markup-compatibility/2006">
    <mc:Choice xmlns:p14="http://schemas.microsoft.com/office/powerpoint/2010/main" Requires="p14">
      <p:transition spd="slow" p14:dur="2000" advTm="63112"/>
    </mc:Choice>
    <mc:Fallback>
      <p:transition spd="slow" advTm="6311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2C25AB-21B2-54C7-D4B6-75ED1157F2B3}"/>
              </a:ext>
            </a:extLst>
          </p:cNvPr>
          <p:cNvSpPr>
            <a:spLocks noGrp="1"/>
          </p:cNvSpPr>
          <p:nvPr>
            <p:ph type="title"/>
          </p:nvPr>
        </p:nvSpPr>
        <p:spPr>
          <a:xfrm>
            <a:off x="838200" y="365125"/>
            <a:ext cx="10515600" cy="864961"/>
          </a:xfrm>
        </p:spPr>
        <p:txBody>
          <a:bodyPr/>
          <a:lstStyle/>
          <a:p>
            <a:r>
              <a:rPr lang="en-US" dirty="0"/>
              <a:t>Example 2: Submitted After Due Date</a:t>
            </a:r>
          </a:p>
        </p:txBody>
      </p:sp>
      <p:pic>
        <p:nvPicPr>
          <p:cNvPr id="4" name="Content Placeholder 3" descr="A screenshot of a computer">
            <a:extLst>
              <a:ext uri="{FF2B5EF4-FFF2-40B4-BE49-F238E27FC236}">
                <a16:creationId xmlns:a16="http://schemas.microsoft.com/office/drawing/2014/main" id="{BEA6DEE4-2FAB-67C9-E880-628333D7DED6}"/>
              </a:ext>
            </a:extLst>
          </p:cNvPr>
          <p:cNvPicPr>
            <a:picLocks noChangeAspect="1"/>
          </p:cNvPicPr>
          <p:nvPr/>
        </p:nvPicPr>
        <p:blipFill rotWithShape="1">
          <a:blip r:embed="rId5"/>
          <a:srcRect l="882" t="10570" r="23411" b="58769"/>
          <a:stretch/>
        </p:blipFill>
        <p:spPr>
          <a:xfrm>
            <a:off x="184081" y="2101491"/>
            <a:ext cx="11823838" cy="2612023"/>
          </a:xfrm>
          <a:prstGeom prst="rect">
            <a:avLst/>
          </a:prstGeom>
        </p:spPr>
      </p:pic>
      <p:pic>
        <p:nvPicPr>
          <p:cNvPr id="5" name="Picture 2">
            <a:extLst>
              <a:ext uri="{FF2B5EF4-FFF2-40B4-BE49-F238E27FC236}">
                <a16:creationId xmlns:a16="http://schemas.microsoft.com/office/drawing/2014/main" id="{C41A0F50-EA87-18E1-0B03-AE65BCBC91D1}"/>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37657" t="39578" r="29745" b="34219"/>
          <a:stretch/>
        </p:blipFill>
        <p:spPr bwMode="auto">
          <a:xfrm>
            <a:off x="11581249" y="4294663"/>
            <a:ext cx="325027" cy="155448"/>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44F8001A-3502-337A-16E5-9340D496E0DA}"/>
              </a:ext>
            </a:extLst>
          </p:cNvPr>
          <p:cNvSpPr/>
          <p:nvPr/>
        </p:nvSpPr>
        <p:spPr>
          <a:xfrm>
            <a:off x="10392355" y="4270810"/>
            <a:ext cx="532737" cy="192895"/>
          </a:xfrm>
          <a:prstGeom prst="rect">
            <a:avLst/>
          </a:prstGeom>
          <a:solidFill>
            <a:srgbClr val="FBFBFB"/>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DE69E34-16FF-6E0F-1098-A4885A4FB976}"/>
              </a:ext>
            </a:extLst>
          </p:cNvPr>
          <p:cNvSpPr/>
          <p:nvPr/>
        </p:nvSpPr>
        <p:spPr>
          <a:xfrm>
            <a:off x="9081591" y="4290028"/>
            <a:ext cx="976809" cy="192895"/>
          </a:xfrm>
          <a:prstGeom prst="rect">
            <a:avLst/>
          </a:prstGeom>
          <a:solidFill>
            <a:srgbClr val="FBFBFB"/>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02AF79D6-1C63-DBDD-4EBE-FE912442B4CA}"/>
              </a:ext>
            </a:extLst>
          </p:cNvPr>
          <p:cNvSpPr/>
          <p:nvPr/>
        </p:nvSpPr>
        <p:spPr>
          <a:xfrm>
            <a:off x="8364773" y="4290028"/>
            <a:ext cx="477078" cy="192895"/>
          </a:xfrm>
          <a:prstGeom prst="rect">
            <a:avLst/>
          </a:prstGeom>
          <a:solidFill>
            <a:srgbClr val="FBFBFB"/>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2DF8ABA5-E874-8D1F-7B03-7775F3269A27}"/>
              </a:ext>
            </a:extLst>
          </p:cNvPr>
          <p:cNvSpPr/>
          <p:nvPr/>
        </p:nvSpPr>
        <p:spPr>
          <a:xfrm>
            <a:off x="234903" y="2520563"/>
            <a:ext cx="2058187" cy="198783"/>
          </a:xfrm>
          <a:prstGeom prst="rect">
            <a:avLst/>
          </a:prstGeom>
          <a:solidFill>
            <a:srgbClr val="D4EDDA"/>
          </a:solidFill>
          <a:ln>
            <a:solidFill>
              <a:srgbClr val="D4EDD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644DC655-3442-B576-3BB8-45848E4C1E4B}"/>
              </a:ext>
            </a:extLst>
          </p:cNvPr>
          <p:cNvSpPr/>
          <p:nvPr/>
        </p:nvSpPr>
        <p:spPr>
          <a:xfrm>
            <a:off x="234903" y="4270810"/>
            <a:ext cx="372510" cy="171350"/>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7E9B3A0C-C5EC-5C19-3F9F-126FA994F887}"/>
              </a:ext>
            </a:extLst>
          </p:cNvPr>
          <p:cNvSpPr txBox="1"/>
          <p:nvPr/>
        </p:nvSpPr>
        <p:spPr>
          <a:xfrm>
            <a:off x="184081" y="4271858"/>
            <a:ext cx="604299"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2023</a:t>
            </a:r>
          </a:p>
        </p:txBody>
      </p:sp>
      <p:sp>
        <p:nvSpPr>
          <p:cNvPr id="13" name="Rectangle 12">
            <a:extLst>
              <a:ext uri="{FF2B5EF4-FFF2-40B4-BE49-F238E27FC236}">
                <a16:creationId xmlns:a16="http://schemas.microsoft.com/office/drawing/2014/main" id="{A72D083C-FFCA-8CE8-31EB-B6E14ABDCD64}"/>
              </a:ext>
            </a:extLst>
          </p:cNvPr>
          <p:cNvSpPr/>
          <p:nvPr/>
        </p:nvSpPr>
        <p:spPr>
          <a:xfrm>
            <a:off x="234903" y="4493713"/>
            <a:ext cx="325027" cy="141342"/>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F166147-233A-493C-D92E-F0F0D73B9069}"/>
              </a:ext>
            </a:extLst>
          </p:cNvPr>
          <p:cNvSpPr/>
          <p:nvPr/>
        </p:nvSpPr>
        <p:spPr>
          <a:xfrm>
            <a:off x="3419061" y="4271858"/>
            <a:ext cx="326003" cy="170302"/>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8FFEBD8A-5B76-B045-A65F-FBDE9F64F064}"/>
              </a:ext>
            </a:extLst>
          </p:cNvPr>
          <p:cNvSpPr/>
          <p:nvPr/>
        </p:nvSpPr>
        <p:spPr>
          <a:xfrm>
            <a:off x="3421712" y="4543212"/>
            <a:ext cx="326003" cy="170302"/>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8C301596-5079-937A-673A-1CA7CAC88BF4}"/>
              </a:ext>
            </a:extLst>
          </p:cNvPr>
          <p:cNvSpPr txBox="1"/>
          <p:nvPr/>
        </p:nvSpPr>
        <p:spPr>
          <a:xfrm>
            <a:off x="234903" y="2520563"/>
            <a:ext cx="2142537" cy="276999"/>
          </a:xfrm>
          <a:prstGeom prst="rect">
            <a:avLst/>
          </a:prstGeom>
          <a:noFill/>
        </p:spPr>
        <p:txBody>
          <a:bodyPr wrap="square" rtlCol="0">
            <a:spAutoFit/>
          </a:bodyPr>
          <a:lstStyle/>
          <a:p>
            <a:pPr algn="l">
              <a:buClr>
                <a:srgbClr val="53C10C"/>
              </a:buClr>
              <a:buSzPct val="85000"/>
            </a:pPr>
            <a:r>
              <a:rPr lang="en-US" sz="1200" b="0" i="0" dirty="0">
                <a:solidFill>
                  <a:srgbClr val="5A5D5C"/>
                </a:solidFill>
                <a:latin typeface="Arial" panose="020B0604020202020204" pitchFamily="34" charset="0"/>
                <a:cs typeface="Arial" panose="020B0604020202020204" pitchFamily="34" charset="0"/>
              </a:rPr>
              <a:t>LEA ID- LEA NAME (CTDS)</a:t>
            </a:r>
          </a:p>
        </p:txBody>
      </p:sp>
      <p:sp>
        <p:nvSpPr>
          <p:cNvPr id="18" name="Rectangle 17">
            <a:extLst>
              <a:ext uri="{FF2B5EF4-FFF2-40B4-BE49-F238E27FC236}">
                <a16:creationId xmlns:a16="http://schemas.microsoft.com/office/drawing/2014/main" id="{FB3FFBAB-D0BC-5861-30A2-CAEC9F7D8B6D}"/>
              </a:ext>
            </a:extLst>
          </p:cNvPr>
          <p:cNvSpPr/>
          <p:nvPr/>
        </p:nvSpPr>
        <p:spPr>
          <a:xfrm>
            <a:off x="748624" y="2914633"/>
            <a:ext cx="109728" cy="155448"/>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0F121FA2-D7A5-DD07-1917-1B03AEBABBC7}"/>
              </a:ext>
            </a:extLst>
          </p:cNvPr>
          <p:cNvSpPr/>
          <p:nvPr/>
        </p:nvSpPr>
        <p:spPr>
          <a:xfrm>
            <a:off x="4699221" y="4294663"/>
            <a:ext cx="659958" cy="418851"/>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1F6C8ECD-A152-CB25-32EE-19A93616ACA4}"/>
              </a:ext>
            </a:extLst>
          </p:cNvPr>
          <p:cNvSpPr/>
          <p:nvPr/>
        </p:nvSpPr>
        <p:spPr>
          <a:xfrm>
            <a:off x="6994746" y="4296685"/>
            <a:ext cx="659958" cy="418851"/>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E4C2ADD6-CE7F-6D08-F284-5966D8FD2CCD}"/>
              </a:ext>
            </a:extLst>
          </p:cNvPr>
          <p:cNvSpPr/>
          <p:nvPr/>
        </p:nvSpPr>
        <p:spPr>
          <a:xfrm>
            <a:off x="9081591" y="4511411"/>
            <a:ext cx="539011" cy="230588"/>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2CB1E9B4-6A8A-5780-248D-269056EEDD41}"/>
              </a:ext>
            </a:extLst>
          </p:cNvPr>
          <p:cNvSpPr/>
          <p:nvPr/>
        </p:nvSpPr>
        <p:spPr>
          <a:xfrm>
            <a:off x="5528330" y="4281216"/>
            <a:ext cx="659958" cy="418851"/>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982C3DB7-62B2-0044-B276-E518172D0891}"/>
              </a:ext>
            </a:extLst>
          </p:cNvPr>
          <p:cNvSpPr txBox="1"/>
          <p:nvPr/>
        </p:nvSpPr>
        <p:spPr>
          <a:xfrm>
            <a:off x="4636096" y="4489863"/>
            <a:ext cx="914400"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07/05/2022</a:t>
            </a:r>
          </a:p>
        </p:txBody>
      </p:sp>
      <p:sp>
        <p:nvSpPr>
          <p:cNvPr id="27" name="TextBox 26">
            <a:extLst>
              <a:ext uri="{FF2B5EF4-FFF2-40B4-BE49-F238E27FC236}">
                <a16:creationId xmlns:a16="http://schemas.microsoft.com/office/drawing/2014/main" id="{CC43646B-00D1-779F-02FC-FF330605FF7D}"/>
              </a:ext>
            </a:extLst>
          </p:cNvPr>
          <p:cNvSpPr txBox="1"/>
          <p:nvPr/>
        </p:nvSpPr>
        <p:spPr>
          <a:xfrm>
            <a:off x="4636096" y="4269920"/>
            <a:ext cx="914400"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07/18/2022</a:t>
            </a:r>
          </a:p>
        </p:txBody>
      </p:sp>
      <p:sp>
        <p:nvSpPr>
          <p:cNvPr id="28" name="TextBox 27">
            <a:extLst>
              <a:ext uri="{FF2B5EF4-FFF2-40B4-BE49-F238E27FC236}">
                <a16:creationId xmlns:a16="http://schemas.microsoft.com/office/drawing/2014/main" id="{3913E87B-8A6F-285C-7B9C-D93F59EF1C74}"/>
              </a:ext>
            </a:extLst>
          </p:cNvPr>
          <p:cNvSpPr txBox="1"/>
          <p:nvPr/>
        </p:nvSpPr>
        <p:spPr>
          <a:xfrm>
            <a:off x="5533021" y="4285964"/>
            <a:ext cx="914400"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06/15/2022</a:t>
            </a:r>
          </a:p>
        </p:txBody>
      </p:sp>
      <p:sp>
        <p:nvSpPr>
          <p:cNvPr id="29" name="TextBox 28">
            <a:extLst>
              <a:ext uri="{FF2B5EF4-FFF2-40B4-BE49-F238E27FC236}">
                <a16:creationId xmlns:a16="http://schemas.microsoft.com/office/drawing/2014/main" id="{D634C189-622C-161C-7353-079C6761BFE0}"/>
              </a:ext>
            </a:extLst>
          </p:cNvPr>
          <p:cNvSpPr txBox="1"/>
          <p:nvPr/>
        </p:nvSpPr>
        <p:spPr>
          <a:xfrm>
            <a:off x="5533021" y="4493854"/>
            <a:ext cx="914400"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06/15/2022</a:t>
            </a:r>
          </a:p>
        </p:txBody>
      </p:sp>
      <p:sp>
        <p:nvSpPr>
          <p:cNvPr id="30" name="TextBox 29">
            <a:extLst>
              <a:ext uri="{FF2B5EF4-FFF2-40B4-BE49-F238E27FC236}">
                <a16:creationId xmlns:a16="http://schemas.microsoft.com/office/drawing/2014/main" id="{2A4FE32D-3111-2AE6-AB49-1FB0CECC5F8F}"/>
              </a:ext>
            </a:extLst>
          </p:cNvPr>
          <p:cNvSpPr txBox="1"/>
          <p:nvPr/>
        </p:nvSpPr>
        <p:spPr>
          <a:xfrm>
            <a:off x="6948897" y="4281216"/>
            <a:ext cx="914400"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06/30/2023</a:t>
            </a:r>
          </a:p>
        </p:txBody>
      </p:sp>
      <p:sp>
        <p:nvSpPr>
          <p:cNvPr id="31" name="TextBox 30">
            <a:extLst>
              <a:ext uri="{FF2B5EF4-FFF2-40B4-BE49-F238E27FC236}">
                <a16:creationId xmlns:a16="http://schemas.microsoft.com/office/drawing/2014/main" id="{4D94B8DF-24BC-81F2-F73C-2757E59927A4}"/>
              </a:ext>
            </a:extLst>
          </p:cNvPr>
          <p:cNvSpPr txBox="1"/>
          <p:nvPr/>
        </p:nvSpPr>
        <p:spPr>
          <a:xfrm>
            <a:off x="6946268" y="4488965"/>
            <a:ext cx="914400"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06/30/2023</a:t>
            </a:r>
          </a:p>
        </p:txBody>
      </p:sp>
      <p:sp>
        <p:nvSpPr>
          <p:cNvPr id="33" name="Rectangle 32">
            <a:extLst>
              <a:ext uri="{FF2B5EF4-FFF2-40B4-BE49-F238E27FC236}">
                <a16:creationId xmlns:a16="http://schemas.microsoft.com/office/drawing/2014/main" id="{669304B7-DFF1-9CEE-B9BF-5F00F30318C6}"/>
              </a:ext>
            </a:extLst>
          </p:cNvPr>
          <p:cNvSpPr/>
          <p:nvPr/>
        </p:nvSpPr>
        <p:spPr>
          <a:xfrm>
            <a:off x="9620602" y="4511411"/>
            <a:ext cx="445034" cy="155448"/>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F1B7A6B0-2E62-1C10-383C-2BE4CDA5DB73}"/>
              </a:ext>
            </a:extLst>
          </p:cNvPr>
          <p:cNvSpPr txBox="1"/>
          <p:nvPr/>
        </p:nvSpPr>
        <p:spPr>
          <a:xfrm>
            <a:off x="9039034" y="4493854"/>
            <a:ext cx="1106829"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07/15/2022  </a:t>
            </a:r>
            <a:r>
              <a:rPr lang="en-US" sz="750" dirty="0">
                <a:solidFill>
                  <a:srgbClr val="5A5D5C"/>
                </a:solidFill>
                <a:latin typeface="Arial" panose="020B0604020202020204" pitchFamily="34" charset="0"/>
                <a:cs typeface="Arial" panose="020B0604020202020204" pitchFamily="34" charset="0"/>
              </a:rPr>
              <a:t>7</a:t>
            </a:r>
            <a:r>
              <a:rPr lang="en-US" sz="750" b="0" i="0" dirty="0">
                <a:solidFill>
                  <a:srgbClr val="5A5D5C"/>
                </a:solidFill>
                <a:latin typeface="Arial" panose="020B0604020202020204" pitchFamily="34" charset="0"/>
                <a:cs typeface="Arial" panose="020B0604020202020204" pitchFamily="34" charset="0"/>
              </a:rPr>
              <a:t>:05PM</a:t>
            </a:r>
          </a:p>
        </p:txBody>
      </p:sp>
      <p:sp>
        <p:nvSpPr>
          <p:cNvPr id="34" name="TextBox 33">
            <a:extLst>
              <a:ext uri="{FF2B5EF4-FFF2-40B4-BE49-F238E27FC236}">
                <a16:creationId xmlns:a16="http://schemas.microsoft.com/office/drawing/2014/main" id="{F1316FBE-3E59-ABBD-6298-13E96D57BE28}"/>
              </a:ext>
            </a:extLst>
          </p:cNvPr>
          <p:cNvSpPr txBox="1"/>
          <p:nvPr/>
        </p:nvSpPr>
        <p:spPr>
          <a:xfrm>
            <a:off x="8310861" y="4281583"/>
            <a:ext cx="914400"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Unsubmitted</a:t>
            </a:r>
          </a:p>
        </p:txBody>
      </p:sp>
      <p:sp>
        <p:nvSpPr>
          <p:cNvPr id="14" name="TextBox 13">
            <a:extLst>
              <a:ext uri="{FF2B5EF4-FFF2-40B4-BE49-F238E27FC236}">
                <a16:creationId xmlns:a16="http://schemas.microsoft.com/office/drawing/2014/main" id="{E4A210A3-F72C-AE2A-C152-010A3D567669}"/>
              </a:ext>
            </a:extLst>
          </p:cNvPr>
          <p:cNvSpPr txBox="1"/>
          <p:nvPr/>
        </p:nvSpPr>
        <p:spPr>
          <a:xfrm>
            <a:off x="185282" y="4492318"/>
            <a:ext cx="604299"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2023</a:t>
            </a:r>
          </a:p>
        </p:txBody>
      </p:sp>
      <p:sp>
        <p:nvSpPr>
          <p:cNvPr id="20" name="TextBox 19">
            <a:extLst>
              <a:ext uri="{FF2B5EF4-FFF2-40B4-BE49-F238E27FC236}">
                <a16:creationId xmlns:a16="http://schemas.microsoft.com/office/drawing/2014/main" id="{80A219DD-CC93-924F-D6E1-FBEA42659F01}"/>
              </a:ext>
            </a:extLst>
          </p:cNvPr>
          <p:cNvSpPr txBox="1"/>
          <p:nvPr/>
        </p:nvSpPr>
        <p:spPr>
          <a:xfrm>
            <a:off x="679485" y="2870606"/>
            <a:ext cx="230587"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2</a:t>
            </a:r>
          </a:p>
        </p:txBody>
      </p:sp>
      <p:sp>
        <p:nvSpPr>
          <p:cNvPr id="3" name="Rectangle 2">
            <a:extLst>
              <a:ext uri="{FF2B5EF4-FFF2-40B4-BE49-F238E27FC236}">
                <a16:creationId xmlns:a16="http://schemas.microsoft.com/office/drawing/2014/main" id="{23126A29-3866-E517-A0A0-4A2DF546CD7C}"/>
              </a:ext>
            </a:extLst>
          </p:cNvPr>
          <p:cNvSpPr/>
          <p:nvPr/>
        </p:nvSpPr>
        <p:spPr>
          <a:xfrm>
            <a:off x="9081591" y="4494633"/>
            <a:ext cx="984045" cy="23058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B04D67A5-9DDC-5EF4-313D-1EC6A82EA594}"/>
              </a:ext>
            </a:extLst>
          </p:cNvPr>
          <p:cNvSpPr/>
          <p:nvPr/>
        </p:nvSpPr>
        <p:spPr>
          <a:xfrm>
            <a:off x="8364773" y="4511411"/>
            <a:ext cx="510854" cy="155448"/>
          </a:xfrm>
          <a:prstGeom prst="rect">
            <a:avLst/>
          </a:prstGeom>
          <a:solidFill>
            <a:srgbClr val="FBFBFB"/>
          </a:solidFill>
          <a:ln>
            <a:solidFill>
              <a:srgbClr val="FBFBF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7D9B5E1A-BE24-1D69-8D91-1E85407296B5}"/>
              </a:ext>
            </a:extLst>
          </p:cNvPr>
          <p:cNvSpPr txBox="1"/>
          <p:nvPr/>
        </p:nvSpPr>
        <p:spPr>
          <a:xfrm>
            <a:off x="8315316" y="4502795"/>
            <a:ext cx="671632" cy="207749"/>
          </a:xfrm>
          <a:prstGeom prst="rect">
            <a:avLst/>
          </a:prstGeom>
          <a:noFill/>
        </p:spPr>
        <p:txBody>
          <a:bodyPr wrap="square" rtlCol="0">
            <a:spAutoFit/>
          </a:bodyPr>
          <a:lstStyle/>
          <a:p>
            <a:pPr algn="l">
              <a:buClr>
                <a:srgbClr val="53C10C"/>
              </a:buClr>
              <a:buSzPct val="85000"/>
            </a:pPr>
            <a:r>
              <a:rPr lang="en-US" sz="750" b="0" i="0" dirty="0">
                <a:solidFill>
                  <a:srgbClr val="5A5D5C"/>
                </a:solidFill>
                <a:latin typeface="Arial" panose="020B0604020202020204" pitchFamily="34" charset="0"/>
                <a:cs typeface="Arial" panose="020B0604020202020204" pitchFamily="34" charset="0"/>
              </a:rPr>
              <a:t>Processed</a:t>
            </a:r>
          </a:p>
        </p:txBody>
      </p:sp>
      <p:pic>
        <p:nvPicPr>
          <p:cNvPr id="66" name="Audio 65">
            <a:hlinkClick r:id="" action="ppaction://media"/>
            <a:extLst>
              <a:ext uri="{FF2B5EF4-FFF2-40B4-BE49-F238E27FC236}">
                <a16:creationId xmlns:a16="http://schemas.microsoft.com/office/drawing/2014/main" id="{2CD59F98-64C2-7528-9A37-EF7672317ED9}"/>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976940929"/>
      </p:ext>
    </p:extLst>
  </p:cSld>
  <p:clrMapOvr>
    <a:masterClrMapping/>
  </p:clrMapOvr>
  <mc:AlternateContent xmlns:mc="http://schemas.openxmlformats.org/markup-compatibility/2006">
    <mc:Choice xmlns:p14="http://schemas.microsoft.com/office/powerpoint/2010/main" Requires="p14">
      <p:transition spd="slow" p14:dur="2000" advTm="41247"/>
    </mc:Choice>
    <mc:Fallback>
      <p:transition spd="slow" advTm="4124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6"/>
                </p:tgtEl>
              </p:cMediaNode>
            </p:audio>
          </p:childTnLst>
        </p:cTn>
      </p:par>
    </p:tnLst>
  </p:timing>
</p:sld>
</file>

<file path=ppt/theme/theme1.xml><?xml version="1.0" encoding="utf-8"?>
<a:theme xmlns:a="http://schemas.openxmlformats.org/drawingml/2006/main" name="FTF Theme, 2018">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Times New Roman">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Times New Roman" panose="02020603050405020304"/>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marL="285750" indent="-285750" algn="l">
          <a:buClr>
            <a:srgbClr val="53C10C"/>
          </a:buClr>
          <a:buSzPct val="85000"/>
          <a:buFont typeface="Arial" panose="020B0604020202020204" pitchFamily="34" charset="0"/>
          <a:buChar char="•"/>
          <a:defRPr sz="2000" b="0" i="0" dirty="0" smtClean="0">
            <a:solidFill>
              <a:srgbClr val="5A5D5C"/>
            </a:solidFill>
            <a:latin typeface="Calibri Light" panose="020F0302020204030204" pitchFamily="34" charset="0"/>
            <a:cs typeface="Calibri Light" panose="020F0302020204030204" pitchFamily="34"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1E11B9217455B40B8FBB9893A94134E" ma:contentTypeVersion="14" ma:contentTypeDescription="Create a new document." ma:contentTypeScope="" ma:versionID="29ecf563536ec7539ac0a51662b75b27">
  <xsd:schema xmlns:xsd="http://www.w3.org/2001/XMLSchema" xmlns:xs="http://www.w3.org/2001/XMLSchema" xmlns:p="http://schemas.microsoft.com/office/2006/metadata/properties" xmlns:ns2="73d57025-ee5d-49b6-a60b-7d33184acc89" xmlns:ns3="87488a3f-9ace-46de-933a-7899c85ffeab" xmlns:ns4="f69ac7c7-1a2e-46bd-a988-685139f8f258" targetNamespace="http://schemas.microsoft.com/office/2006/metadata/properties" ma:root="true" ma:fieldsID="101ef115d63bde6a393eb571a1436f54" ns2:_="" ns3:_="" ns4:_="">
    <xsd:import namespace="73d57025-ee5d-49b6-a60b-7d33184acc89"/>
    <xsd:import namespace="87488a3f-9ace-46de-933a-7899c85ffeab"/>
    <xsd:import namespace="f69ac7c7-1a2e-46bd-a988-685139f8f258"/>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LengthInSeconds" minOccurs="0"/>
                <xsd:element ref="ns2:MediaServiceAutoKeyPoints" minOccurs="0"/>
                <xsd:element ref="ns2:MediaServiceKeyPoints" minOccurs="0"/>
                <xsd:element ref="ns2:MediaServiceDateTaken" minOccurs="0"/>
                <xsd:element ref="ns2:lcf76f155ced4ddcb4097134ff3c332f" minOccurs="0"/>
                <xsd:element ref="ns4: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3d57025-ee5d-49b6-a60b-7d33184acc8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LengthInSeconds" ma:index="12" nillable="true" ma:displayName="MediaLengthInSeconds" ma:hidden="true" ma:internalName="MediaLengthInSeconds" ma:readOnly="true">
      <xsd:simpleType>
        <xsd:restriction base="dms:Unknown"/>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5db50a19-44cd-47bf-aae0-69db42930db7"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7488a3f-9ace-46de-933a-7899c85ffeab"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69ac7c7-1a2e-46bd-a988-685139f8f258"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40084994-d578-4a83-9393-9cd401194372}" ma:internalName="TaxCatchAll" ma:showField="CatchAllData" ma:web="87488a3f-9ace-46de-933a-7899c85ffea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73d57025-ee5d-49b6-a60b-7d33184acc89">
      <Terms xmlns="http://schemas.microsoft.com/office/infopath/2007/PartnerControls"/>
    </lcf76f155ced4ddcb4097134ff3c332f>
    <TaxCatchAll xmlns="f69ac7c7-1a2e-46bd-a988-685139f8f258" xsi:nil="true"/>
    <SharedWithUsers xmlns="87488a3f-9ace-46de-933a-7899c85ffeab">
      <UserInfo>
        <DisplayName>Ramsay, Kristen</DisplayName>
        <AccountId>30</AccountId>
        <AccountType/>
      </UserInfo>
      <UserInfo>
        <DisplayName>Liu, Xin</DisplayName>
        <AccountId>22</AccountId>
        <AccountType/>
      </UserInfo>
    </SharedWithUsers>
  </documentManagement>
</p:properties>
</file>

<file path=customXml/itemProps1.xml><?xml version="1.0" encoding="utf-8"?>
<ds:datastoreItem xmlns:ds="http://schemas.openxmlformats.org/officeDocument/2006/customXml" ds:itemID="{5EF9F6A0-48A6-4870-9F51-0F9DB4CA8E1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3d57025-ee5d-49b6-a60b-7d33184acc89"/>
    <ds:schemaRef ds:uri="87488a3f-9ace-46de-933a-7899c85ffeab"/>
    <ds:schemaRef ds:uri="f69ac7c7-1a2e-46bd-a988-685139f8f25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4987F97-98C5-45D1-99FB-1F4E7911316C}">
  <ds:schemaRefs>
    <ds:schemaRef ds:uri="http://schemas.microsoft.com/sharepoint/v3/contenttype/forms"/>
  </ds:schemaRefs>
</ds:datastoreItem>
</file>

<file path=customXml/itemProps3.xml><?xml version="1.0" encoding="utf-8"?>
<ds:datastoreItem xmlns:ds="http://schemas.openxmlformats.org/officeDocument/2006/customXml" ds:itemID="{B7BBEEE5-391C-4E22-A797-CD70D6309131}">
  <ds:schemaRefs>
    <ds:schemaRef ds:uri="http://www.w3.org/XML/1998/namespace"/>
    <ds:schemaRef ds:uri="http://schemas.microsoft.com/office/2006/documentManagement/types"/>
    <ds:schemaRef ds:uri="http://purl.org/dc/elements/1.1/"/>
    <ds:schemaRef ds:uri="http://purl.org/dc/dcmitype/"/>
    <ds:schemaRef ds:uri="73d57025-ee5d-49b6-a60b-7d33184acc89"/>
    <ds:schemaRef ds:uri="f69ac7c7-1a2e-46bd-a988-685139f8f258"/>
    <ds:schemaRef ds:uri="http://schemas.microsoft.com/office/2006/metadata/properties"/>
    <ds:schemaRef ds:uri="http://schemas.microsoft.com/office/infopath/2007/PartnerControls"/>
    <ds:schemaRef ds:uri="http://schemas.openxmlformats.org/package/2006/metadata/core-properties"/>
    <ds:schemaRef ds:uri="87488a3f-9ace-46de-933a-7899c85ffeab"/>
    <ds:schemaRef ds:uri="http://purl.org/dc/terms/"/>
  </ds:schemaRefs>
</ds:datastoreItem>
</file>

<file path=docProps/app.xml><?xml version="1.0" encoding="utf-8"?>
<Properties xmlns="http://schemas.openxmlformats.org/officeDocument/2006/extended-properties" xmlns:vt="http://schemas.openxmlformats.org/officeDocument/2006/docPropsVTypes">
  <TotalTime>9625</TotalTime>
  <Words>1727</Words>
  <Application>Microsoft Office PowerPoint</Application>
  <PresentationFormat>Widescreen</PresentationFormat>
  <Paragraphs>284</Paragraphs>
  <Slides>28</Slides>
  <Notes>21</Notes>
  <HiddenSlides>0</HiddenSlides>
  <MMClips>26</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28</vt:i4>
      </vt:variant>
    </vt:vector>
  </HeadingPairs>
  <TitlesOfParts>
    <vt:vector size="36" baseType="lpstr">
      <vt:lpstr>Arial</vt:lpstr>
      <vt:lpstr>Calibri</vt:lpstr>
      <vt:lpstr>Calibri Light</vt:lpstr>
      <vt:lpstr>Libre Franklin Medium</vt:lpstr>
      <vt:lpstr>Open Sans</vt:lpstr>
      <vt:lpstr>Oswald</vt:lpstr>
      <vt:lpstr>Times New Roman</vt:lpstr>
      <vt:lpstr>FTF Theme, 2018</vt:lpstr>
      <vt:lpstr>File Due Dates &amp; Submission Windows</vt:lpstr>
      <vt:lpstr>Please Note:</vt:lpstr>
      <vt:lpstr>Agenda</vt:lpstr>
      <vt:lpstr>Introduction</vt:lpstr>
      <vt:lpstr>Introduction</vt:lpstr>
      <vt:lpstr>Proposed/Adopted/Revision Workflow</vt:lpstr>
      <vt:lpstr>PowerPoint Presentation</vt:lpstr>
      <vt:lpstr>Example 1: Submitted Before Due Date</vt:lpstr>
      <vt:lpstr>Example 2: Submitted After Due Date</vt:lpstr>
      <vt:lpstr>Example 3: Rejected File</vt:lpstr>
      <vt:lpstr>Example 4: Reuploading Before Due Date</vt:lpstr>
      <vt:lpstr>Original/Corrected Workflow</vt:lpstr>
      <vt:lpstr>PowerPoint Presentation</vt:lpstr>
      <vt:lpstr>Example 1: Submitted Before Due Date</vt:lpstr>
      <vt:lpstr>Example 2: Submitted After Due Date</vt:lpstr>
      <vt:lpstr>Example 3: Rejected File</vt:lpstr>
      <vt:lpstr>Example 4: Reuploading Before Due Date</vt:lpstr>
      <vt:lpstr>Original Workflow</vt:lpstr>
      <vt:lpstr>PowerPoint Presentation</vt:lpstr>
      <vt:lpstr>Example 1: Submitted Before Due Date</vt:lpstr>
      <vt:lpstr>Example 2: Submitted After Due Date</vt:lpstr>
      <vt:lpstr>Example 3: Rejected File</vt:lpstr>
      <vt:lpstr>Example 4: Reuploading Before Due Date</vt:lpstr>
      <vt:lpstr>AFR 915/Revisions &amp; Budget 915</vt:lpstr>
      <vt:lpstr>AFR 915/Revisions &amp; Budget 915</vt:lpstr>
      <vt:lpstr>Next  PowerPoint</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Taylor Schlabach</dc:creator>
  <cp:lastModifiedBy>Young, Ryan</cp:lastModifiedBy>
  <cp:revision>844</cp:revision>
  <cp:lastPrinted>2019-07-09T15:51:45Z</cp:lastPrinted>
  <dcterms:created xsi:type="dcterms:W3CDTF">2018-03-20T17:28:56Z</dcterms:created>
  <dcterms:modified xsi:type="dcterms:W3CDTF">2023-04-28T18:02:04Z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0x01010011E11B9217455B40B8FBB9893A94134E</vt:lpwstr>
  </property>
  <property fmtid="{D5CDD505-2E9C-101B-9397-08002B2CF9AE}" pid="3" name="Order">
    <vt:r8>100</vt:r8>
  </property>
</Properties>
</file>