
<file path=[Content_Types].xml><?xml version="1.0" encoding="utf-8"?>
<Types xmlns="http://schemas.openxmlformats.org/package/2006/content-types">
  <Default Extension="jpeg" ContentType="image/jpeg"/>
  <Default Extension="jpg" ContentType="image/jpeg"/>
  <Default Extension="m4a" ContentType="audi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26"/>
  </p:notesMasterIdLst>
  <p:handoutMasterIdLst>
    <p:handoutMasterId r:id="rId27"/>
  </p:handoutMasterIdLst>
  <p:sldIdLst>
    <p:sldId id="396" r:id="rId5"/>
    <p:sldId id="481" r:id="rId6"/>
    <p:sldId id="427" r:id="rId7"/>
    <p:sldId id="401" r:id="rId8"/>
    <p:sldId id="428" r:id="rId9"/>
    <p:sldId id="399" r:id="rId10"/>
    <p:sldId id="471" r:id="rId11"/>
    <p:sldId id="472" r:id="rId12"/>
    <p:sldId id="473" r:id="rId13"/>
    <p:sldId id="400" r:id="rId14"/>
    <p:sldId id="474" r:id="rId15"/>
    <p:sldId id="475" r:id="rId16"/>
    <p:sldId id="460" r:id="rId17"/>
    <p:sldId id="476" r:id="rId18"/>
    <p:sldId id="477" r:id="rId19"/>
    <p:sldId id="478" r:id="rId20"/>
    <p:sldId id="479" r:id="rId21"/>
    <p:sldId id="480" r:id="rId22"/>
    <p:sldId id="470" r:id="rId23"/>
    <p:sldId id="458" r:id="rId24"/>
    <p:sldId id="412"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Neil, Emily" initials="OE" lastIdx="1" clrIdx="0">
    <p:extLst>
      <p:ext uri="{19B8F6BF-5375-455C-9EA6-DF929625EA0E}">
        <p15:presenceInfo xmlns:p15="http://schemas.microsoft.com/office/powerpoint/2012/main" userId="S::Emily.O'Neil@azed.gov::47f60f4e-a9da-49f7-8d06-9e21db3c2eb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BFBFB"/>
    <a:srgbClr val="FFC925"/>
    <a:srgbClr val="D4EDDA"/>
    <a:srgbClr val="012169"/>
    <a:srgbClr val="F7F7F7"/>
    <a:srgbClr val="F3F3F4"/>
    <a:srgbClr val="F6F7F6"/>
    <a:srgbClr val="F5F7F5"/>
    <a:srgbClr val="E8ECE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C76959E-7468-4BDB-B94A-C3985FAFD94D}" v="1" dt="2023-04-27T22:40:00.16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173" autoAdjust="0"/>
    <p:restoredTop sz="77791" autoAdjust="0"/>
  </p:normalViewPr>
  <p:slideViewPr>
    <p:cSldViewPr snapToGrid="0" snapToObjects="1">
      <p:cViewPr varScale="1">
        <p:scale>
          <a:sx n="88" d="100"/>
          <a:sy n="88" d="100"/>
        </p:scale>
        <p:origin x="582" y="96"/>
      </p:cViewPr>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00" d="100"/>
        <a:sy n="100" d="100"/>
      </p:scale>
      <p:origin x="0" y="-3080"/>
    </p:cViewPr>
  </p:sorterViewPr>
  <p:notesViewPr>
    <p:cSldViewPr snapToGrid="0" snapToObjects="1">
      <p:cViewPr varScale="1">
        <p:scale>
          <a:sx n="171" d="100"/>
          <a:sy n="171" d="100"/>
        </p:scale>
        <p:origin x="5344" y="17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handoutMaster" Target="handoutMasters/handoutMaster1.xml"/><Relationship Id="rId30" Type="http://schemas.openxmlformats.org/officeDocument/2006/relationships/viewProps" Target="viewProp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yan Young" userId="e52bde22-c387-40da-9c60-a50832244d29" providerId="ADAL" clId="{305D08DD-FA40-4B2E-903F-CE0F63031481}"/>
    <pc:docChg chg="undo custSel addSld delSld modSld">
      <pc:chgData name="Ryan Young" userId="e52bde22-c387-40da-9c60-a50832244d29" providerId="ADAL" clId="{305D08DD-FA40-4B2E-903F-CE0F63031481}" dt="2023-04-03T21:09:33.349" v="3092"/>
      <pc:docMkLst>
        <pc:docMk/>
      </pc:docMkLst>
      <pc:sldChg chg="modSp mod">
        <pc:chgData name="Ryan Young" userId="e52bde22-c387-40da-9c60-a50832244d29" providerId="ADAL" clId="{305D08DD-FA40-4B2E-903F-CE0F63031481}" dt="2023-04-03T20:46:51.533" v="2762" actId="20577"/>
        <pc:sldMkLst>
          <pc:docMk/>
          <pc:sldMk cId="1154900136" sldId="396"/>
        </pc:sldMkLst>
        <pc:spChg chg="mod">
          <ac:chgData name="Ryan Young" userId="e52bde22-c387-40da-9c60-a50832244d29" providerId="ADAL" clId="{305D08DD-FA40-4B2E-903F-CE0F63031481}" dt="2023-04-03T18:05:00.915" v="25" actId="1076"/>
          <ac:spMkLst>
            <pc:docMk/>
            <pc:sldMk cId="1154900136" sldId="396"/>
            <ac:spMk id="4" creationId="{6FA50653-4F15-4C2F-D182-618769A95D33}"/>
          </ac:spMkLst>
        </pc:spChg>
        <pc:spChg chg="mod">
          <ac:chgData name="Ryan Young" userId="e52bde22-c387-40da-9c60-a50832244d29" providerId="ADAL" clId="{305D08DD-FA40-4B2E-903F-CE0F63031481}" dt="2023-04-03T20:46:51.533" v="2762" actId="20577"/>
          <ac:spMkLst>
            <pc:docMk/>
            <pc:sldMk cId="1154900136" sldId="396"/>
            <ac:spMk id="14" creationId="{B28A4A74-1A12-D246-9EB1-A9693BCF919F}"/>
          </ac:spMkLst>
        </pc:spChg>
      </pc:sldChg>
      <pc:sldChg chg="modSp mod">
        <pc:chgData name="Ryan Young" userId="e52bde22-c387-40da-9c60-a50832244d29" providerId="ADAL" clId="{305D08DD-FA40-4B2E-903F-CE0F63031481}" dt="2023-04-03T18:29:46.062" v="861" actId="20577"/>
        <pc:sldMkLst>
          <pc:docMk/>
          <pc:sldMk cId="1320556288" sldId="399"/>
        </pc:sldMkLst>
        <pc:spChg chg="mod">
          <ac:chgData name="Ryan Young" userId="e52bde22-c387-40da-9c60-a50832244d29" providerId="ADAL" clId="{305D08DD-FA40-4B2E-903F-CE0F63031481}" dt="2023-04-03T18:29:46.062" v="861" actId="20577"/>
          <ac:spMkLst>
            <pc:docMk/>
            <pc:sldMk cId="1320556288" sldId="399"/>
            <ac:spMk id="2" creationId="{1E465137-1DA7-8C43-AD97-247781793B92}"/>
          </ac:spMkLst>
        </pc:spChg>
      </pc:sldChg>
      <pc:sldChg chg="modSp mod">
        <pc:chgData name="Ryan Young" userId="e52bde22-c387-40da-9c60-a50832244d29" providerId="ADAL" clId="{305D08DD-FA40-4B2E-903F-CE0F63031481}" dt="2023-04-03T18:30:14.328" v="899" actId="20577"/>
        <pc:sldMkLst>
          <pc:docMk/>
          <pc:sldMk cId="811255738" sldId="400"/>
        </pc:sldMkLst>
        <pc:spChg chg="mod">
          <ac:chgData name="Ryan Young" userId="e52bde22-c387-40da-9c60-a50832244d29" providerId="ADAL" clId="{305D08DD-FA40-4B2E-903F-CE0F63031481}" dt="2023-04-03T18:30:14.328" v="899" actId="20577"/>
          <ac:spMkLst>
            <pc:docMk/>
            <pc:sldMk cId="811255738" sldId="400"/>
            <ac:spMk id="2" creationId="{1E465137-1DA7-8C43-AD97-247781793B92}"/>
          </ac:spMkLst>
        </pc:spChg>
      </pc:sldChg>
      <pc:sldChg chg="modSp mod">
        <pc:chgData name="Ryan Young" userId="e52bde22-c387-40da-9c60-a50832244d29" providerId="ADAL" clId="{305D08DD-FA40-4B2E-903F-CE0F63031481}" dt="2023-04-03T18:29:54.894" v="867" actId="20577"/>
        <pc:sldMkLst>
          <pc:docMk/>
          <pc:sldMk cId="1448936584" sldId="427"/>
        </pc:sldMkLst>
        <pc:spChg chg="mod">
          <ac:chgData name="Ryan Young" userId="e52bde22-c387-40da-9c60-a50832244d29" providerId="ADAL" clId="{305D08DD-FA40-4B2E-903F-CE0F63031481}" dt="2023-04-03T18:29:54.894" v="867" actId="20577"/>
          <ac:spMkLst>
            <pc:docMk/>
            <pc:sldMk cId="1448936584" sldId="427"/>
            <ac:spMk id="3" creationId="{D3AE5315-5C03-3E26-73CE-5229EBE8525B}"/>
          </ac:spMkLst>
        </pc:spChg>
      </pc:sldChg>
      <pc:sldChg chg="modSp mod">
        <pc:chgData name="Ryan Young" userId="e52bde22-c387-40da-9c60-a50832244d29" providerId="ADAL" clId="{305D08DD-FA40-4B2E-903F-CE0F63031481}" dt="2023-04-03T18:15:23.655" v="442" actId="20577"/>
        <pc:sldMkLst>
          <pc:docMk/>
          <pc:sldMk cId="3040565844" sldId="428"/>
        </pc:sldMkLst>
        <pc:spChg chg="mod">
          <ac:chgData name="Ryan Young" userId="e52bde22-c387-40da-9c60-a50832244d29" providerId="ADAL" clId="{305D08DD-FA40-4B2E-903F-CE0F63031481}" dt="2023-04-03T18:15:23.655" v="442" actId="20577"/>
          <ac:spMkLst>
            <pc:docMk/>
            <pc:sldMk cId="3040565844" sldId="428"/>
            <ac:spMk id="3" creationId="{8AD6318B-4D77-984D-3006-36AF79FD9EAE}"/>
          </ac:spMkLst>
        </pc:spChg>
      </pc:sldChg>
      <pc:sldChg chg="del">
        <pc:chgData name="Ryan Young" userId="e52bde22-c387-40da-9c60-a50832244d29" providerId="ADAL" clId="{305D08DD-FA40-4B2E-903F-CE0F63031481}" dt="2023-04-03T18:04:26.527" v="2" actId="2696"/>
        <pc:sldMkLst>
          <pc:docMk/>
          <pc:sldMk cId="731271378" sldId="442"/>
        </pc:sldMkLst>
      </pc:sldChg>
      <pc:sldChg chg="del">
        <pc:chgData name="Ryan Young" userId="e52bde22-c387-40da-9c60-a50832244d29" providerId="ADAL" clId="{305D08DD-FA40-4B2E-903F-CE0F63031481}" dt="2023-04-03T18:04:24.472" v="1" actId="2696"/>
        <pc:sldMkLst>
          <pc:docMk/>
          <pc:sldMk cId="4057929702" sldId="459"/>
        </pc:sldMkLst>
      </pc:sldChg>
      <pc:sldChg chg="modSp mod">
        <pc:chgData name="Ryan Young" userId="e52bde22-c387-40da-9c60-a50832244d29" providerId="ADAL" clId="{305D08DD-FA40-4B2E-903F-CE0F63031481}" dt="2023-04-03T18:51:48.938" v="2030" actId="20577"/>
        <pc:sldMkLst>
          <pc:docMk/>
          <pc:sldMk cId="2816436650" sldId="460"/>
        </pc:sldMkLst>
        <pc:spChg chg="mod">
          <ac:chgData name="Ryan Young" userId="e52bde22-c387-40da-9c60-a50832244d29" providerId="ADAL" clId="{305D08DD-FA40-4B2E-903F-CE0F63031481}" dt="2023-04-03T18:51:48.938" v="2030" actId="20577"/>
          <ac:spMkLst>
            <pc:docMk/>
            <pc:sldMk cId="2816436650" sldId="460"/>
            <ac:spMk id="2" creationId="{1E465137-1DA7-8C43-AD97-247781793B92}"/>
          </ac:spMkLst>
        </pc:spChg>
      </pc:sldChg>
      <pc:sldChg chg="del">
        <pc:chgData name="Ryan Young" userId="e52bde22-c387-40da-9c60-a50832244d29" providerId="ADAL" clId="{305D08DD-FA40-4B2E-903F-CE0F63031481}" dt="2023-04-03T18:04:20.999" v="0" actId="2696"/>
        <pc:sldMkLst>
          <pc:docMk/>
          <pc:sldMk cId="3327452373" sldId="461"/>
        </pc:sldMkLst>
      </pc:sldChg>
      <pc:sldChg chg="del">
        <pc:chgData name="Ryan Young" userId="e52bde22-c387-40da-9c60-a50832244d29" providerId="ADAL" clId="{305D08DD-FA40-4B2E-903F-CE0F63031481}" dt="2023-04-03T18:04:20.999" v="0" actId="2696"/>
        <pc:sldMkLst>
          <pc:docMk/>
          <pc:sldMk cId="1201739979" sldId="462"/>
        </pc:sldMkLst>
      </pc:sldChg>
      <pc:sldChg chg="del">
        <pc:chgData name="Ryan Young" userId="e52bde22-c387-40da-9c60-a50832244d29" providerId="ADAL" clId="{305D08DD-FA40-4B2E-903F-CE0F63031481}" dt="2023-04-03T18:04:20.999" v="0" actId="2696"/>
        <pc:sldMkLst>
          <pc:docMk/>
          <pc:sldMk cId="1794054787" sldId="463"/>
        </pc:sldMkLst>
      </pc:sldChg>
      <pc:sldChg chg="del">
        <pc:chgData name="Ryan Young" userId="e52bde22-c387-40da-9c60-a50832244d29" providerId="ADAL" clId="{305D08DD-FA40-4B2E-903F-CE0F63031481}" dt="2023-04-03T18:04:20.999" v="0" actId="2696"/>
        <pc:sldMkLst>
          <pc:docMk/>
          <pc:sldMk cId="492614310" sldId="464"/>
        </pc:sldMkLst>
      </pc:sldChg>
      <pc:sldChg chg="del">
        <pc:chgData name="Ryan Young" userId="e52bde22-c387-40da-9c60-a50832244d29" providerId="ADAL" clId="{305D08DD-FA40-4B2E-903F-CE0F63031481}" dt="2023-04-03T18:04:20.999" v="0" actId="2696"/>
        <pc:sldMkLst>
          <pc:docMk/>
          <pc:sldMk cId="818989590" sldId="465"/>
        </pc:sldMkLst>
      </pc:sldChg>
      <pc:sldChg chg="del">
        <pc:chgData name="Ryan Young" userId="e52bde22-c387-40da-9c60-a50832244d29" providerId="ADAL" clId="{305D08DD-FA40-4B2E-903F-CE0F63031481}" dt="2023-04-03T18:04:20.999" v="0" actId="2696"/>
        <pc:sldMkLst>
          <pc:docMk/>
          <pc:sldMk cId="2649416440" sldId="466"/>
        </pc:sldMkLst>
      </pc:sldChg>
      <pc:sldChg chg="del">
        <pc:chgData name="Ryan Young" userId="e52bde22-c387-40da-9c60-a50832244d29" providerId="ADAL" clId="{305D08DD-FA40-4B2E-903F-CE0F63031481}" dt="2023-04-03T18:04:20.999" v="0" actId="2696"/>
        <pc:sldMkLst>
          <pc:docMk/>
          <pc:sldMk cId="2552602575" sldId="467"/>
        </pc:sldMkLst>
      </pc:sldChg>
      <pc:sldChg chg="del">
        <pc:chgData name="Ryan Young" userId="e52bde22-c387-40da-9c60-a50832244d29" providerId="ADAL" clId="{305D08DD-FA40-4B2E-903F-CE0F63031481}" dt="2023-04-03T18:04:20.999" v="0" actId="2696"/>
        <pc:sldMkLst>
          <pc:docMk/>
          <pc:sldMk cId="3776327192" sldId="468"/>
        </pc:sldMkLst>
      </pc:sldChg>
      <pc:sldChg chg="del">
        <pc:chgData name="Ryan Young" userId="e52bde22-c387-40da-9c60-a50832244d29" providerId="ADAL" clId="{305D08DD-FA40-4B2E-903F-CE0F63031481}" dt="2023-04-03T18:04:20.999" v="0" actId="2696"/>
        <pc:sldMkLst>
          <pc:docMk/>
          <pc:sldMk cId="2071405799" sldId="469"/>
        </pc:sldMkLst>
      </pc:sldChg>
      <pc:sldChg chg="addSp modSp">
        <pc:chgData name="Ryan Young" userId="e52bde22-c387-40da-9c60-a50832244d29" providerId="ADAL" clId="{305D08DD-FA40-4B2E-903F-CE0F63031481}" dt="2023-04-03T21:09:33.349" v="3092"/>
        <pc:sldMkLst>
          <pc:docMk/>
          <pc:sldMk cId="2038774530" sldId="470"/>
        </pc:sldMkLst>
        <pc:picChg chg="add mod">
          <ac:chgData name="Ryan Young" userId="e52bde22-c387-40da-9c60-a50832244d29" providerId="ADAL" clId="{305D08DD-FA40-4B2E-903F-CE0F63031481}" dt="2023-04-03T21:09:33.349" v="3092"/>
          <ac:picMkLst>
            <pc:docMk/>
            <pc:sldMk cId="2038774530" sldId="470"/>
            <ac:picMk id="4" creationId="{856AE5BA-FE53-1F04-2AA9-57C15C418FD2}"/>
          </ac:picMkLst>
        </pc:picChg>
      </pc:sldChg>
      <pc:sldChg chg="new del">
        <pc:chgData name="Ryan Young" userId="e52bde22-c387-40da-9c60-a50832244d29" providerId="ADAL" clId="{305D08DD-FA40-4B2E-903F-CE0F63031481}" dt="2023-04-03T18:16:13.953" v="445" actId="680"/>
        <pc:sldMkLst>
          <pc:docMk/>
          <pc:sldMk cId="517513793" sldId="471"/>
        </pc:sldMkLst>
      </pc:sldChg>
      <pc:sldChg chg="addSp delSp modSp new mod">
        <pc:chgData name="Ryan Young" userId="e52bde22-c387-40da-9c60-a50832244d29" providerId="ADAL" clId="{305D08DD-FA40-4B2E-903F-CE0F63031481}" dt="2023-04-03T21:08:48.242" v="3076"/>
        <pc:sldMkLst>
          <pc:docMk/>
          <pc:sldMk cId="4047566222" sldId="471"/>
        </pc:sldMkLst>
        <pc:spChg chg="mod">
          <ac:chgData name="Ryan Young" userId="e52bde22-c387-40da-9c60-a50832244d29" providerId="ADAL" clId="{305D08DD-FA40-4B2E-903F-CE0F63031481}" dt="2023-04-03T21:07:13.570" v="2994" actId="313"/>
          <ac:spMkLst>
            <pc:docMk/>
            <pc:sldMk cId="4047566222" sldId="471"/>
            <ac:spMk id="2" creationId="{88449B95-891B-80E2-F2BD-762317839057}"/>
          </ac:spMkLst>
        </pc:spChg>
        <pc:spChg chg="del mod">
          <ac:chgData name="Ryan Young" userId="e52bde22-c387-40da-9c60-a50832244d29" providerId="ADAL" clId="{305D08DD-FA40-4B2E-903F-CE0F63031481}" dt="2023-04-03T21:07:21.450" v="2996" actId="478"/>
          <ac:spMkLst>
            <pc:docMk/>
            <pc:sldMk cId="4047566222" sldId="471"/>
            <ac:spMk id="3" creationId="{E2FC6478-828C-C8B2-3388-62711900B9CB}"/>
          </ac:spMkLst>
        </pc:spChg>
        <pc:spChg chg="add mod">
          <ac:chgData name="Ryan Young" userId="e52bde22-c387-40da-9c60-a50832244d29" providerId="ADAL" clId="{305D08DD-FA40-4B2E-903F-CE0F63031481}" dt="2023-04-03T21:07:36.810" v="2999" actId="1076"/>
          <ac:spMkLst>
            <pc:docMk/>
            <pc:sldMk cId="4047566222" sldId="471"/>
            <ac:spMk id="5" creationId="{7385CA4F-668B-7991-3F32-72C868377E43}"/>
          </ac:spMkLst>
        </pc:spChg>
        <pc:spChg chg="add mod">
          <ac:chgData name="Ryan Young" userId="e52bde22-c387-40da-9c60-a50832244d29" providerId="ADAL" clId="{305D08DD-FA40-4B2E-903F-CE0F63031481}" dt="2023-04-03T21:07:31.167" v="2998" actId="1076"/>
          <ac:spMkLst>
            <pc:docMk/>
            <pc:sldMk cId="4047566222" sldId="471"/>
            <ac:spMk id="8" creationId="{D76C32D1-679D-E6AE-259E-6292B7A8A6F7}"/>
          </ac:spMkLst>
        </pc:spChg>
        <pc:picChg chg="add mod">
          <ac:chgData name="Ryan Young" userId="e52bde22-c387-40da-9c60-a50832244d29" providerId="ADAL" clId="{305D08DD-FA40-4B2E-903F-CE0F63031481}" dt="2023-04-03T21:07:24.595" v="2997" actId="1076"/>
          <ac:picMkLst>
            <pc:docMk/>
            <pc:sldMk cId="4047566222" sldId="471"/>
            <ac:picMk id="4" creationId="{4F116B52-C0FE-FBC0-D136-1AA6F37CCAFF}"/>
          </ac:picMkLst>
        </pc:picChg>
        <pc:picChg chg="add mod">
          <ac:chgData name="Ryan Young" userId="e52bde22-c387-40da-9c60-a50832244d29" providerId="ADAL" clId="{305D08DD-FA40-4B2E-903F-CE0F63031481}" dt="2023-04-03T21:08:48.242" v="3076"/>
          <ac:picMkLst>
            <pc:docMk/>
            <pc:sldMk cId="4047566222" sldId="471"/>
            <ac:picMk id="9" creationId="{81426EF9-9650-DC5A-89B8-055FA5272C05}"/>
          </ac:picMkLst>
        </pc:picChg>
        <pc:cxnChg chg="add mod">
          <ac:chgData name="Ryan Young" userId="e52bde22-c387-40da-9c60-a50832244d29" providerId="ADAL" clId="{305D08DD-FA40-4B2E-903F-CE0F63031481}" dt="2023-04-03T21:07:39.811" v="3000" actId="1076"/>
          <ac:cxnSpMkLst>
            <pc:docMk/>
            <pc:sldMk cId="4047566222" sldId="471"/>
            <ac:cxnSpMk id="7" creationId="{DA70E7FD-DA0A-7138-160D-C2DA46115394}"/>
          </ac:cxnSpMkLst>
        </pc:cxnChg>
      </pc:sldChg>
      <pc:sldChg chg="addSp delSp modSp new mod">
        <pc:chgData name="Ryan Young" userId="e52bde22-c387-40da-9c60-a50832244d29" providerId="ADAL" clId="{305D08DD-FA40-4B2E-903F-CE0F63031481}" dt="2023-04-03T21:08:50.061" v="3077"/>
        <pc:sldMkLst>
          <pc:docMk/>
          <pc:sldMk cId="2575235143" sldId="472"/>
        </pc:sldMkLst>
        <pc:spChg chg="mod">
          <ac:chgData name="Ryan Young" userId="e52bde22-c387-40da-9c60-a50832244d29" providerId="ADAL" clId="{305D08DD-FA40-4B2E-903F-CE0F63031481}" dt="2023-04-03T21:07:53.177" v="3032" actId="313"/>
          <ac:spMkLst>
            <pc:docMk/>
            <pc:sldMk cId="2575235143" sldId="472"/>
            <ac:spMk id="2" creationId="{4F81DF35-03CA-520D-4AED-CC468B192059}"/>
          </ac:spMkLst>
        </pc:spChg>
        <pc:spChg chg="del mod">
          <ac:chgData name="Ryan Young" userId="e52bde22-c387-40da-9c60-a50832244d29" providerId="ADAL" clId="{305D08DD-FA40-4B2E-903F-CE0F63031481}" dt="2023-04-03T21:08:01.491" v="3034" actId="478"/>
          <ac:spMkLst>
            <pc:docMk/>
            <pc:sldMk cId="2575235143" sldId="472"/>
            <ac:spMk id="3" creationId="{A503B2DE-E703-7687-188D-C279D124553E}"/>
          </ac:spMkLst>
        </pc:spChg>
        <pc:spChg chg="add del">
          <ac:chgData name="Ryan Young" userId="e52bde22-c387-40da-9c60-a50832244d29" providerId="ADAL" clId="{305D08DD-FA40-4B2E-903F-CE0F63031481}" dt="2023-04-03T18:22:07.413" v="664" actId="11529"/>
          <ac:spMkLst>
            <pc:docMk/>
            <pc:sldMk cId="2575235143" sldId="472"/>
            <ac:spMk id="5" creationId="{6D30147D-DAF3-4477-0EF4-D12EB311D293}"/>
          </ac:spMkLst>
        </pc:spChg>
        <pc:spChg chg="add del">
          <ac:chgData name="Ryan Young" userId="e52bde22-c387-40da-9c60-a50832244d29" providerId="ADAL" clId="{305D08DD-FA40-4B2E-903F-CE0F63031481}" dt="2023-04-03T18:22:06.584" v="662" actId="11529"/>
          <ac:spMkLst>
            <pc:docMk/>
            <pc:sldMk cId="2575235143" sldId="472"/>
            <ac:spMk id="6" creationId="{5FA48CC6-AF98-0CED-CF35-2556D6EE247C}"/>
          </ac:spMkLst>
        </pc:spChg>
        <pc:picChg chg="add del mod">
          <ac:chgData name="Ryan Young" userId="e52bde22-c387-40da-9c60-a50832244d29" providerId="ADAL" clId="{305D08DD-FA40-4B2E-903F-CE0F63031481}" dt="2023-04-03T18:22:07.846" v="665"/>
          <ac:picMkLst>
            <pc:docMk/>
            <pc:sldMk cId="2575235143" sldId="472"/>
            <ac:picMk id="4" creationId="{26A53F2C-E57E-9B3B-2B9E-06460A7DEAA7}"/>
          </ac:picMkLst>
        </pc:picChg>
        <pc:picChg chg="add mod">
          <ac:chgData name="Ryan Young" userId="e52bde22-c387-40da-9c60-a50832244d29" providerId="ADAL" clId="{305D08DD-FA40-4B2E-903F-CE0F63031481}" dt="2023-04-03T18:22:34.883" v="670" actId="1076"/>
          <ac:picMkLst>
            <pc:docMk/>
            <pc:sldMk cId="2575235143" sldId="472"/>
            <ac:picMk id="8" creationId="{538E0916-5F57-2866-19F8-0F455BD047F7}"/>
          </ac:picMkLst>
        </pc:picChg>
        <pc:picChg chg="add mod">
          <ac:chgData name="Ryan Young" userId="e52bde22-c387-40da-9c60-a50832244d29" providerId="ADAL" clId="{305D08DD-FA40-4B2E-903F-CE0F63031481}" dt="2023-04-03T21:08:50.061" v="3077"/>
          <ac:picMkLst>
            <pc:docMk/>
            <pc:sldMk cId="2575235143" sldId="472"/>
            <ac:picMk id="9" creationId="{390DBD65-09CE-3DAC-600C-B6E95A7FAA3E}"/>
          </ac:picMkLst>
        </pc:picChg>
      </pc:sldChg>
      <pc:sldChg chg="addSp delSp modSp new mod">
        <pc:chgData name="Ryan Young" userId="e52bde22-c387-40da-9c60-a50832244d29" providerId="ADAL" clId="{305D08DD-FA40-4B2E-903F-CE0F63031481}" dt="2023-04-03T21:08:52.829" v="3078"/>
        <pc:sldMkLst>
          <pc:docMk/>
          <pc:sldMk cId="254984093" sldId="473"/>
        </pc:sldMkLst>
        <pc:spChg chg="mod">
          <ac:chgData name="Ryan Young" userId="e52bde22-c387-40da-9c60-a50832244d29" providerId="ADAL" clId="{305D08DD-FA40-4B2E-903F-CE0F63031481}" dt="2023-04-03T21:08:14.010" v="3071" actId="313"/>
          <ac:spMkLst>
            <pc:docMk/>
            <pc:sldMk cId="254984093" sldId="473"/>
            <ac:spMk id="2" creationId="{484E09BA-BD14-32C3-DFA1-9224F33D06EA}"/>
          </ac:spMkLst>
        </pc:spChg>
        <pc:spChg chg="del mod">
          <ac:chgData name="Ryan Young" userId="e52bde22-c387-40da-9c60-a50832244d29" providerId="ADAL" clId="{305D08DD-FA40-4B2E-903F-CE0F63031481}" dt="2023-04-03T21:08:17.752" v="3073" actId="478"/>
          <ac:spMkLst>
            <pc:docMk/>
            <pc:sldMk cId="254984093" sldId="473"/>
            <ac:spMk id="3" creationId="{A6BD3230-F877-EC88-8C90-CC701128D729}"/>
          </ac:spMkLst>
        </pc:spChg>
        <pc:spChg chg="add del">
          <ac:chgData name="Ryan Young" userId="e52bde22-c387-40da-9c60-a50832244d29" providerId="ADAL" clId="{305D08DD-FA40-4B2E-903F-CE0F63031481}" dt="2023-04-03T18:24:29.027" v="747" actId="478"/>
          <ac:spMkLst>
            <pc:docMk/>
            <pc:sldMk cId="254984093" sldId="473"/>
            <ac:spMk id="6" creationId="{DE7B8BAB-9AB2-418B-86AD-61D0C18BDACE}"/>
          </ac:spMkLst>
        </pc:spChg>
        <pc:spChg chg="add mod">
          <ac:chgData name="Ryan Young" userId="e52bde22-c387-40da-9c60-a50832244d29" providerId="ADAL" clId="{305D08DD-FA40-4B2E-903F-CE0F63031481}" dt="2023-04-03T18:24:41.927" v="750" actId="208"/>
          <ac:spMkLst>
            <pc:docMk/>
            <pc:sldMk cId="254984093" sldId="473"/>
            <ac:spMk id="7" creationId="{F285311A-EAB2-8980-2C49-FBD5C236C43D}"/>
          </ac:spMkLst>
        </pc:spChg>
        <pc:spChg chg="add mod">
          <ac:chgData name="Ryan Young" userId="e52bde22-c387-40da-9c60-a50832244d29" providerId="ADAL" clId="{305D08DD-FA40-4B2E-903F-CE0F63031481}" dt="2023-04-03T18:25:10.446" v="756" actId="1076"/>
          <ac:spMkLst>
            <pc:docMk/>
            <pc:sldMk cId="254984093" sldId="473"/>
            <ac:spMk id="8" creationId="{0926D72B-2337-9D1E-8F36-2C9EC8110B9D}"/>
          </ac:spMkLst>
        </pc:spChg>
        <pc:spChg chg="add mod">
          <ac:chgData name="Ryan Young" userId="e52bde22-c387-40da-9c60-a50832244d29" providerId="ADAL" clId="{305D08DD-FA40-4B2E-903F-CE0F63031481}" dt="2023-04-03T21:06:37.655" v="2935" actId="20577"/>
          <ac:spMkLst>
            <pc:docMk/>
            <pc:sldMk cId="254984093" sldId="473"/>
            <ac:spMk id="9" creationId="{9EF5B909-B6DB-6250-B5F9-8F8A2FF09A09}"/>
          </ac:spMkLst>
        </pc:spChg>
        <pc:spChg chg="add mod">
          <ac:chgData name="Ryan Young" userId="e52bde22-c387-40da-9c60-a50832244d29" providerId="ADAL" clId="{305D08DD-FA40-4B2E-903F-CE0F63031481}" dt="2023-04-03T18:26:00.997" v="783" actId="1076"/>
          <ac:spMkLst>
            <pc:docMk/>
            <pc:sldMk cId="254984093" sldId="473"/>
            <ac:spMk id="10" creationId="{719D9B93-0262-D8A0-FB6D-02ECAEE28965}"/>
          </ac:spMkLst>
        </pc:spChg>
        <pc:picChg chg="add mod">
          <ac:chgData name="Ryan Young" userId="e52bde22-c387-40da-9c60-a50832244d29" providerId="ADAL" clId="{305D08DD-FA40-4B2E-903F-CE0F63031481}" dt="2023-04-03T18:24:16.139" v="745" actId="1076"/>
          <ac:picMkLst>
            <pc:docMk/>
            <pc:sldMk cId="254984093" sldId="473"/>
            <ac:picMk id="5" creationId="{AFEECB12-174E-B086-01F1-040730DFD5A9}"/>
          </ac:picMkLst>
        </pc:picChg>
        <pc:picChg chg="add mod">
          <ac:chgData name="Ryan Young" userId="e52bde22-c387-40da-9c60-a50832244d29" providerId="ADAL" clId="{305D08DD-FA40-4B2E-903F-CE0F63031481}" dt="2023-04-03T21:08:52.829" v="3078"/>
          <ac:picMkLst>
            <pc:docMk/>
            <pc:sldMk cId="254984093" sldId="473"/>
            <ac:picMk id="14" creationId="{B01BBF9D-5B2F-F968-BE44-FDD1F1FA1631}"/>
          </ac:picMkLst>
        </pc:picChg>
        <pc:cxnChg chg="add mod">
          <ac:chgData name="Ryan Young" userId="e52bde22-c387-40da-9c60-a50832244d29" providerId="ADAL" clId="{305D08DD-FA40-4B2E-903F-CE0F63031481}" dt="2023-04-03T21:08:24.924" v="3075" actId="1076"/>
          <ac:cxnSpMkLst>
            <pc:docMk/>
            <pc:sldMk cId="254984093" sldId="473"/>
            <ac:cxnSpMk id="12" creationId="{BF76901B-5C8D-A91F-707E-3F1C06E81A54}"/>
          </ac:cxnSpMkLst>
        </pc:cxnChg>
      </pc:sldChg>
      <pc:sldChg chg="addSp delSp modSp new mod">
        <pc:chgData name="Ryan Young" userId="e52bde22-c387-40da-9c60-a50832244d29" providerId="ADAL" clId="{305D08DD-FA40-4B2E-903F-CE0F63031481}" dt="2023-04-03T21:08:55.533" v="3079"/>
        <pc:sldMkLst>
          <pc:docMk/>
          <pc:sldMk cId="2103772557" sldId="474"/>
        </pc:sldMkLst>
        <pc:spChg chg="mod">
          <ac:chgData name="Ryan Young" userId="e52bde22-c387-40da-9c60-a50832244d29" providerId="ADAL" clId="{305D08DD-FA40-4B2E-903F-CE0F63031481}" dt="2023-04-03T18:35:37.489" v="928" actId="20577"/>
          <ac:spMkLst>
            <pc:docMk/>
            <pc:sldMk cId="2103772557" sldId="474"/>
            <ac:spMk id="2" creationId="{E50C05DD-A3D0-B5A0-79E0-BDB80A175592}"/>
          </ac:spMkLst>
        </pc:spChg>
        <pc:spChg chg="del">
          <ac:chgData name="Ryan Young" userId="e52bde22-c387-40da-9c60-a50832244d29" providerId="ADAL" clId="{305D08DD-FA40-4B2E-903F-CE0F63031481}" dt="2023-04-03T18:35:39.880" v="929" actId="22"/>
          <ac:spMkLst>
            <pc:docMk/>
            <pc:sldMk cId="2103772557" sldId="474"/>
            <ac:spMk id="3" creationId="{DD552E52-BDD6-D1F1-1571-0188BDF0F752}"/>
          </ac:spMkLst>
        </pc:spChg>
        <pc:spChg chg="add mod">
          <ac:chgData name="Ryan Young" userId="e52bde22-c387-40da-9c60-a50832244d29" providerId="ADAL" clId="{305D08DD-FA40-4B2E-903F-CE0F63031481}" dt="2023-04-03T18:35:53.451" v="932" actId="208"/>
          <ac:spMkLst>
            <pc:docMk/>
            <pc:sldMk cId="2103772557" sldId="474"/>
            <ac:spMk id="6" creationId="{7D62A082-14B2-A659-086B-47878BACAC7A}"/>
          </ac:spMkLst>
        </pc:spChg>
        <pc:spChg chg="add mod">
          <ac:chgData name="Ryan Young" userId="e52bde22-c387-40da-9c60-a50832244d29" providerId="ADAL" clId="{305D08DD-FA40-4B2E-903F-CE0F63031481}" dt="2023-04-03T18:36:02.137" v="935" actId="14100"/>
          <ac:spMkLst>
            <pc:docMk/>
            <pc:sldMk cId="2103772557" sldId="474"/>
            <ac:spMk id="7" creationId="{0F2B45D0-846C-F89D-07D0-04667AAD7D88}"/>
          </ac:spMkLst>
        </pc:spChg>
        <pc:spChg chg="add mod">
          <ac:chgData name="Ryan Young" userId="e52bde22-c387-40da-9c60-a50832244d29" providerId="ADAL" clId="{305D08DD-FA40-4B2E-903F-CE0F63031481}" dt="2023-04-03T18:36:15.073" v="938" actId="208"/>
          <ac:spMkLst>
            <pc:docMk/>
            <pc:sldMk cId="2103772557" sldId="474"/>
            <ac:spMk id="8" creationId="{55BD763F-7FD9-DD46-4854-5CCDBBB98C3F}"/>
          </ac:spMkLst>
        </pc:spChg>
        <pc:spChg chg="add mod">
          <ac:chgData name="Ryan Young" userId="e52bde22-c387-40da-9c60-a50832244d29" providerId="ADAL" clId="{305D08DD-FA40-4B2E-903F-CE0F63031481}" dt="2023-04-03T18:36:28.065" v="941" actId="208"/>
          <ac:spMkLst>
            <pc:docMk/>
            <pc:sldMk cId="2103772557" sldId="474"/>
            <ac:spMk id="9" creationId="{E8B1CEC0-0E7C-8B71-C90B-8281D10C65F3}"/>
          </ac:spMkLst>
        </pc:spChg>
        <pc:spChg chg="add mod">
          <ac:chgData name="Ryan Young" userId="e52bde22-c387-40da-9c60-a50832244d29" providerId="ADAL" clId="{305D08DD-FA40-4B2E-903F-CE0F63031481}" dt="2023-04-03T18:36:39.905" v="944" actId="208"/>
          <ac:spMkLst>
            <pc:docMk/>
            <pc:sldMk cId="2103772557" sldId="474"/>
            <ac:spMk id="10" creationId="{CB42E3AB-99A3-F8AE-A6EC-3022627BBF3E}"/>
          </ac:spMkLst>
        </pc:spChg>
        <pc:spChg chg="add mod">
          <ac:chgData name="Ryan Young" userId="e52bde22-c387-40da-9c60-a50832244d29" providerId="ADAL" clId="{305D08DD-FA40-4B2E-903F-CE0F63031481}" dt="2023-04-03T18:39:06.011" v="1017" actId="1076"/>
          <ac:spMkLst>
            <pc:docMk/>
            <pc:sldMk cId="2103772557" sldId="474"/>
            <ac:spMk id="11" creationId="{9AE98B33-D7BD-7D84-0F47-85A976C661B4}"/>
          </ac:spMkLst>
        </pc:spChg>
        <pc:spChg chg="add mod">
          <ac:chgData name="Ryan Young" userId="e52bde22-c387-40da-9c60-a50832244d29" providerId="ADAL" clId="{305D08DD-FA40-4B2E-903F-CE0F63031481}" dt="2023-04-03T18:38:57.836" v="1016" actId="207"/>
          <ac:spMkLst>
            <pc:docMk/>
            <pc:sldMk cId="2103772557" sldId="474"/>
            <ac:spMk id="12" creationId="{8793AE7B-E8B1-1B80-FC85-2DDADFE5C79E}"/>
          </ac:spMkLst>
        </pc:spChg>
        <pc:spChg chg="add mod">
          <ac:chgData name="Ryan Young" userId="e52bde22-c387-40da-9c60-a50832244d29" providerId="ADAL" clId="{305D08DD-FA40-4B2E-903F-CE0F63031481}" dt="2023-04-03T18:39:16.740" v="1020" actId="1076"/>
          <ac:spMkLst>
            <pc:docMk/>
            <pc:sldMk cId="2103772557" sldId="474"/>
            <ac:spMk id="13" creationId="{482CB444-B46E-975C-6E31-2FA85B467828}"/>
          </ac:spMkLst>
        </pc:spChg>
        <pc:spChg chg="add mod">
          <ac:chgData name="Ryan Young" userId="e52bde22-c387-40da-9c60-a50832244d29" providerId="ADAL" clId="{305D08DD-FA40-4B2E-903F-CE0F63031481}" dt="2023-04-03T18:39:12.363" v="1019" actId="1076"/>
          <ac:spMkLst>
            <pc:docMk/>
            <pc:sldMk cId="2103772557" sldId="474"/>
            <ac:spMk id="14" creationId="{8CCB5987-9F47-E0BF-BF42-7208FBA72B73}"/>
          </ac:spMkLst>
        </pc:spChg>
        <pc:spChg chg="add mod">
          <ac:chgData name="Ryan Young" userId="e52bde22-c387-40da-9c60-a50832244d29" providerId="ADAL" clId="{305D08DD-FA40-4B2E-903F-CE0F63031481}" dt="2023-04-03T21:03:28.653" v="2892" actId="208"/>
          <ac:spMkLst>
            <pc:docMk/>
            <pc:sldMk cId="2103772557" sldId="474"/>
            <ac:spMk id="15" creationId="{FA56D752-71FC-DE56-65B3-817A05926650}"/>
          </ac:spMkLst>
        </pc:spChg>
        <pc:spChg chg="add mod">
          <ac:chgData name="Ryan Young" userId="e52bde22-c387-40da-9c60-a50832244d29" providerId="ADAL" clId="{305D08DD-FA40-4B2E-903F-CE0F63031481}" dt="2023-04-03T21:03:43.478" v="2895" actId="208"/>
          <ac:spMkLst>
            <pc:docMk/>
            <pc:sldMk cId="2103772557" sldId="474"/>
            <ac:spMk id="16" creationId="{EA4F2C34-120F-7DDA-0675-3B162DF131CF}"/>
          </ac:spMkLst>
        </pc:spChg>
        <pc:spChg chg="add mod">
          <ac:chgData name="Ryan Young" userId="e52bde22-c387-40da-9c60-a50832244d29" providerId="ADAL" clId="{305D08DD-FA40-4B2E-903F-CE0F63031481}" dt="2023-04-03T21:03:54.336" v="2897" actId="1076"/>
          <ac:spMkLst>
            <pc:docMk/>
            <pc:sldMk cId="2103772557" sldId="474"/>
            <ac:spMk id="17" creationId="{A1FF3294-D1F9-C25A-3931-1484A3436841}"/>
          </ac:spMkLst>
        </pc:spChg>
        <pc:picChg chg="add mod ord">
          <ac:chgData name="Ryan Young" userId="e52bde22-c387-40da-9c60-a50832244d29" providerId="ADAL" clId="{305D08DD-FA40-4B2E-903F-CE0F63031481}" dt="2023-04-03T18:38:37.966" v="1013" actId="1076"/>
          <ac:picMkLst>
            <pc:docMk/>
            <pc:sldMk cId="2103772557" sldId="474"/>
            <ac:picMk id="5" creationId="{A96916E3-C8BE-546C-60B2-44A372C7EE82}"/>
          </ac:picMkLst>
        </pc:picChg>
        <pc:picChg chg="add mod">
          <ac:chgData name="Ryan Young" userId="e52bde22-c387-40da-9c60-a50832244d29" providerId="ADAL" clId="{305D08DD-FA40-4B2E-903F-CE0F63031481}" dt="2023-04-03T21:08:55.533" v="3079"/>
          <ac:picMkLst>
            <pc:docMk/>
            <pc:sldMk cId="2103772557" sldId="474"/>
            <ac:picMk id="18" creationId="{CCC7E750-8F2B-FB8E-3C20-D15CF60D684A}"/>
          </ac:picMkLst>
        </pc:picChg>
      </pc:sldChg>
      <pc:sldChg chg="addSp modSp new mod">
        <pc:chgData name="Ryan Young" userId="e52bde22-c387-40da-9c60-a50832244d29" providerId="ADAL" clId="{305D08DD-FA40-4B2E-903F-CE0F63031481}" dt="2023-04-03T21:09:05.463" v="3081" actId="1076"/>
        <pc:sldMkLst>
          <pc:docMk/>
          <pc:sldMk cId="4035933808" sldId="475"/>
        </pc:sldMkLst>
        <pc:spChg chg="mod">
          <ac:chgData name="Ryan Young" userId="e52bde22-c387-40da-9c60-a50832244d29" providerId="ADAL" clId="{305D08DD-FA40-4B2E-903F-CE0F63031481}" dt="2023-04-03T18:40:24.285" v="1071" actId="20577"/>
          <ac:spMkLst>
            <pc:docMk/>
            <pc:sldMk cId="4035933808" sldId="475"/>
            <ac:spMk id="2" creationId="{5DB5C115-48F3-8774-6313-9168092132DB}"/>
          </ac:spMkLst>
        </pc:spChg>
        <pc:spChg chg="mod">
          <ac:chgData name="Ryan Young" userId="e52bde22-c387-40da-9c60-a50832244d29" providerId="ADAL" clId="{305D08DD-FA40-4B2E-903F-CE0F63031481}" dt="2023-04-03T21:09:05.463" v="3081" actId="1076"/>
          <ac:spMkLst>
            <pc:docMk/>
            <pc:sldMk cId="4035933808" sldId="475"/>
            <ac:spMk id="3" creationId="{E813D29D-99AB-B602-7CC6-4D1361341CBF}"/>
          </ac:spMkLst>
        </pc:spChg>
        <pc:picChg chg="add mod">
          <ac:chgData name="Ryan Young" userId="e52bde22-c387-40da-9c60-a50832244d29" providerId="ADAL" clId="{305D08DD-FA40-4B2E-903F-CE0F63031481}" dt="2023-04-03T21:08:57.917" v="3080"/>
          <ac:picMkLst>
            <pc:docMk/>
            <pc:sldMk cId="4035933808" sldId="475"/>
            <ac:picMk id="4" creationId="{F64F449F-A956-9D59-9EB2-A81F715294AD}"/>
          </ac:picMkLst>
        </pc:picChg>
      </pc:sldChg>
      <pc:sldChg chg="addSp delSp modSp new mod">
        <pc:chgData name="Ryan Young" userId="e52bde22-c387-40da-9c60-a50832244d29" providerId="ADAL" clId="{305D08DD-FA40-4B2E-903F-CE0F63031481}" dt="2023-04-03T21:09:09.409" v="3082"/>
        <pc:sldMkLst>
          <pc:docMk/>
          <pc:sldMk cId="618986315" sldId="476"/>
        </pc:sldMkLst>
        <pc:spChg chg="mod">
          <ac:chgData name="Ryan Young" userId="e52bde22-c387-40da-9c60-a50832244d29" providerId="ADAL" clId="{305D08DD-FA40-4B2E-903F-CE0F63031481}" dt="2023-04-03T20:20:21.803" v="2079" actId="313"/>
          <ac:spMkLst>
            <pc:docMk/>
            <pc:sldMk cId="618986315" sldId="476"/>
            <ac:spMk id="2" creationId="{5C4C206C-8E9F-C14A-7163-AECA8665F6E2}"/>
          </ac:spMkLst>
        </pc:spChg>
        <pc:spChg chg="del">
          <ac:chgData name="Ryan Young" userId="e52bde22-c387-40da-9c60-a50832244d29" providerId="ADAL" clId="{305D08DD-FA40-4B2E-903F-CE0F63031481}" dt="2023-04-03T20:20:04.049" v="2032" actId="22"/>
          <ac:spMkLst>
            <pc:docMk/>
            <pc:sldMk cId="618986315" sldId="476"/>
            <ac:spMk id="3" creationId="{A606A6AE-7DF8-2B76-32FC-B1B1100D41C3}"/>
          </ac:spMkLst>
        </pc:spChg>
        <pc:spChg chg="add mod">
          <ac:chgData name="Ryan Young" userId="e52bde22-c387-40da-9c60-a50832244d29" providerId="ADAL" clId="{305D08DD-FA40-4B2E-903F-CE0F63031481}" dt="2023-04-03T20:20:37.831" v="2082" actId="208"/>
          <ac:spMkLst>
            <pc:docMk/>
            <pc:sldMk cId="618986315" sldId="476"/>
            <ac:spMk id="6" creationId="{C139C062-C786-8460-BCF8-F241B5D54C06}"/>
          </ac:spMkLst>
        </pc:spChg>
        <pc:spChg chg="add del mod">
          <ac:chgData name="Ryan Young" userId="e52bde22-c387-40da-9c60-a50832244d29" providerId="ADAL" clId="{305D08DD-FA40-4B2E-903F-CE0F63031481}" dt="2023-04-03T21:04:26.014" v="2905" actId="478"/>
          <ac:spMkLst>
            <pc:docMk/>
            <pc:sldMk cId="618986315" sldId="476"/>
            <ac:spMk id="9" creationId="{E583E6DF-EFBB-0579-CA0C-E9CF90028532}"/>
          </ac:spMkLst>
        </pc:spChg>
        <pc:spChg chg="add del">
          <ac:chgData name="Ryan Young" userId="e52bde22-c387-40da-9c60-a50832244d29" providerId="ADAL" clId="{305D08DD-FA40-4B2E-903F-CE0F63031481}" dt="2023-04-03T21:04:32.753" v="2907" actId="478"/>
          <ac:spMkLst>
            <pc:docMk/>
            <pc:sldMk cId="618986315" sldId="476"/>
            <ac:spMk id="10" creationId="{40356402-F48D-A02B-B3A8-C2DA5E5DB239}"/>
          </ac:spMkLst>
        </pc:spChg>
        <pc:spChg chg="add mod">
          <ac:chgData name="Ryan Young" userId="e52bde22-c387-40da-9c60-a50832244d29" providerId="ADAL" clId="{305D08DD-FA40-4B2E-903F-CE0F63031481}" dt="2023-04-03T21:04:46.702" v="2910" actId="208"/>
          <ac:spMkLst>
            <pc:docMk/>
            <pc:sldMk cId="618986315" sldId="476"/>
            <ac:spMk id="11" creationId="{A0A0B448-8175-FC84-65D2-4AA572C49548}"/>
          </ac:spMkLst>
        </pc:spChg>
        <pc:spChg chg="add mod">
          <ac:chgData name="Ryan Young" userId="e52bde22-c387-40da-9c60-a50832244d29" providerId="ADAL" clId="{305D08DD-FA40-4B2E-903F-CE0F63031481}" dt="2023-04-03T21:05:17.812" v="2918" actId="207"/>
          <ac:spMkLst>
            <pc:docMk/>
            <pc:sldMk cId="618986315" sldId="476"/>
            <ac:spMk id="12" creationId="{41C111DF-01E2-9B25-6A57-29181B9518A2}"/>
          </ac:spMkLst>
        </pc:spChg>
        <pc:spChg chg="add del">
          <ac:chgData name="Ryan Young" userId="e52bde22-c387-40da-9c60-a50832244d29" providerId="ADAL" clId="{305D08DD-FA40-4B2E-903F-CE0F63031481}" dt="2023-04-03T21:05:01.442" v="2914" actId="478"/>
          <ac:spMkLst>
            <pc:docMk/>
            <pc:sldMk cId="618986315" sldId="476"/>
            <ac:spMk id="13" creationId="{F6A4284E-2608-CE72-6B70-0CE2A1395134}"/>
          </ac:spMkLst>
        </pc:spChg>
        <pc:spChg chg="add mod">
          <ac:chgData name="Ryan Young" userId="e52bde22-c387-40da-9c60-a50832244d29" providerId="ADAL" clId="{305D08DD-FA40-4B2E-903F-CE0F63031481}" dt="2023-04-03T21:05:12.848" v="2917" actId="208"/>
          <ac:spMkLst>
            <pc:docMk/>
            <pc:sldMk cId="618986315" sldId="476"/>
            <ac:spMk id="14" creationId="{B91C4614-5A65-6475-456A-FF7B65F1C847}"/>
          </ac:spMkLst>
        </pc:spChg>
        <pc:picChg chg="add mod ord">
          <ac:chgData name="Ryan Young" userId="e52bde22-c387-40da-9c60-a50832244d29" providerId="ADAL" clId="{305D08DD-FA40-4B2E-903F-CE0F63031481}" dt="2023-04-03T20:20:08.387" v="2034" actId="1076"/>
          <ac:picMkLst>
            <pc:docMk/>
            <pc:sldMk cId="618986315" sldId="476"/>
            <ac:picMk id="5" creationId="{BAA025D3-2E78-37E6-8BB5-F4EB41AFF978}"/>
          </ac:picMkLst>
        </pc:picChg>
        <pc:picChg chg="add mod">
          <ac:chgData name="Ryan Young" userId="e52bde22-c387-40da-9c60-a50832244d29" providerId="ADAL" clId="{305D08DD-FA40-4B2E-903F-CE0F63031481}" dt="2023-04-03T21:09:09.409" v="3082"/>
          <ac:picMkLst>
            <pc:docMk/>
            <pc:sldMk cId="618986315" sldId="476"/>
            <ac:picMk id="15" creationId="{BAEB92D3-9DDD-2CD3-2353-221E533CC978}"/>
          </ac:picMkLst>
        </pc:picChg>
        <pc:cxnChg chg="add mod">
          <ac:chgData name="Ryan Young" userId="e52bde22-c387-40da-9c60-a50832244d29" providerId="ADAL" clId="{305D08DD-FA40-4B2E-903F-CE0F63031481}" dt="2023-04-03T20:20:54.558" v="2085" actId="208"/>
          <ac:cxnSpMkLst>
            <pc:docMk/>
            <pc:sldMk cId="618986315" sldId="476"/>
            <ac:cxnSpMk id="8" creationId="{69A136DD-CC31-9A3F-C39A-4CC55C9C0983}"/>
          </ac:cxnSpMkLst>
        </pc:cxnChg>
      </pc:sldChg>
      <pc:sldChg chg="addSp delSp modSp new mod modNotesTx">
        <pc:chgData name="Ryan Young" userId="e52bde22-c387-40da-9c60-a50832244d29" providerId="ADAL" clId="{305D08DD-FA40-4B2E-903F-CE0F63031481}" dt="2023-04-03T21:09:11.842" v="3083"/>
        <pc:sldMkLst>
          <pc:docMk/>
          <pc:sldMk cId="1188452204" sldId="477"/>
        </pc:sldMkLst>
        <pc:spChg chg="mod">
          <ac:chgData name="Ryan Young" userId="e52bde22-c387-40da-9c60-a50832244d29" providerId="ADAL" clId="{305D08DD-FA40-4B2E-903F-CE0F63031481}" dt="2023-04-03T20:21:22.064" v="2133" actId="20577"/>
          <ac:spMkLst>
            <pc:docMk/>
            <pc:sldMk cId="1188452204" sldId="477"/>
            <ac:spMk id="2" creationId="{D029C07C-9E73-41B6-EC40-98D0E901595C}"/>
          </ac:spMkLst>
        </pc:spChg>
        <pc:spChg chg="del">
          <ac:chgData name="Ryan Young" userId="e52bde22-c387-40da-9c60-a50832244d29" providerId="ADAL" clId="{305D08DD-FA40-4B2E-903F-CE0F63031481}" dt="2023-04-03T20:27:37.675" v="2134" actId="22"/>
          <ac:spMkLst>
            <pc:docMk/>
            <pc:sldMk cId="1188452204" sldId="477"/>
            <ac:spMk id="3" creationId="{1C5A4817-878B-AD8A-7313-60145A1F201F}"/>
          </ac:spMkLst>
        </pc:spChg>
        <pc:spChg chg="add mod">
          <ac:chgData name="Ryan Young" userId="e52bde22-c387-40da-9c60-a50832244d29" providerId="ADAL" clId="{305D08DD-FA40-4B2E-903F-CE0F63031481}" dt="2023-04-03T20:29:56.836" v="2172" actId="1076"/>
          <ac:spMkLst>
            <pc:docMk/>
            <pc:sldMk cId="1188452204" sldId="477"/>
            <ac:spMk id="20" creationId="{4DEC9DBE-B989-6388-7A2A-3E74E32F7738}"/>
          </ac:spMkLst>
        </pc:spChg>
        <pc:spChg chg="add mod">
          <ac:chgData name="Ryan Young" userId="e52bde22-c387-40da-9c60-a50832244d29" providerId="ADAL" clId="{305D08DD-FA40-4B2E-903F-CE0F63031481}" dt="2023-04-03T20:32:40.538" v="2223" actId="1076"/>
          <ac:spMkLst>
            <pc:docMk/>
            <pc:sldMk cId="1188452204" sldId="477"/>
            <ac:spMk id="24" creationId="{21F7D09E-3B72-DF72-2600-EF7799A1C857}"/>
          </ac:spMkLst>
        </pc:spChg>
        <pc:picChg chg="add mod ord modCrop">
          <ac:chgData name="Ryan Young" userId="e52bde22-c387-40da-9c60-a50832244d29" providerId="ADAL" clId="{305D08DD-FA40-4B2E-903F-CE0F63031481}" dt="2023-04-03T20:32:32.878" v="2221" actId="732"/>
          <ac:picMkLst>
            <pc:docMk/>
            <pc:sldMk cId="1188452204" sldId="477"/>
            <ac:picMk id="5" creationId="{5931FC3C-A07C-343E-6F7E-A816055C0F5D}"/>
          </ac:picMkLst>
        </pc:picChg>
        <pc:picChg chg="add mod">
          <ac:chgData name="Ryan Young" userId="e52bde22-c387-40da-9c60-a50832244d29" providerId="ADAL" clId="{305D08DD-FA40-4B2E-903F-CE0F63031481}" dt="2023-04-03T21:09:11.842" v="3083"/>
          <ac:picMkLst>
            <pc:docMk/>
            <pc:sldMk cId="1188452204" sldId="477"/>
            <ac:picMk id="31" creationId="{6FE7403A-1282-FD92-8904-261B27EAB7E4}"/>
          </ac:picMkLst>
        </pc:picChg>
        <pc:cxnChg chg="add mod">
          <ac:chgData name="Ryan Young" userId="e52bde22-c387-40da-9c60-a50832244d29" providerId="ADAL" clId="{305D08DD-FA40-4B2E-903F-CE0F63031481}" dt="2023-04-03T20:32:38.637" v="2222" actId="14100"/>
          <ac:cxnSpMkLst>
            <pc:docMk/>
            <pc:sldMk cId="1188452204" sldId="477"/>
            <ac:cxnSpMk id="7" creationId="{42D7B343-D744-5FBE-3164-BA36BBA00D09}"/>
          </ac:cxnSpMkLst>
        </pc:cxnChg>
        <pc:cxnChg chg="add del">
          <ac:chgData name="Ryan Young" userId="e52bde22-c387-40da-9c60-a50832244d29" providerId="ADAL" clId="{305D08DD-FA40-4B2E-903F-CE0F63031481}" dt="2023-04-03T20:28:26.858" v="2138" actId="478"/>
          <ac:cxnSpMkLst>
            <pc:docMk/>
            <pc:sldMk cId="1188452204" sldId="477"/>
            <ac:cxnSpMk id="9" creationId="{3AE2A2D7-C95E-EC51-2FB3-784BFF357DC9}"/>
          </ac:cxnSpMkLst>
        </pc:cxnChg>
        <pc:cxnChg chg="add mod">
          <ac:chgData name="Ryan Young" userId="e52bde22-c387-40da-9c60-a50832244d29" providerId="ADAL" clId="{305D08DD-FA40-4B2E-903F-CE0F63031481}" dt="2023-04-03T20:31:40.630" v="2219" actId="14100"/>
          <ac:cxnSpMkLst>
            <pc:docMk/>
            <pc:sldMk cId="1188452204" sldId="477"/>
            <ac:cxnSpMk id="11" creationId="{7C569599-C4B7-BDEF-BE49-533C6D3B0D22}"/>
          </ac:cxnSpMkLst>
        </pc:cxnChg>
        <pc:cxnChg chg="add mod">
          <ac:chgData name="Ryan Young" userId="e52bde22-c387-40da-9c60-a50832244d29" providerId="ADAL" clId="{305D08DD-FA40-4B2E-903F-CE0F63031481}" dt="2023-04-03T20:31:50.591" v="2220" actId="14100"/>
          <ac:cxnSpMkLst>
            <pc:docMk/>
            <pc:sldMk cId="1188452204" sldId="477"/>
            <ac:cxnSpMk id="13" creationId="{767371D6-C6AF-6E46-A147-F7C95F3563AC}"/>
          </ac:cxnSpMkLst>
        </pc:cxnChg>
        <pc:cxnChg chg="add mod">
          <ac:chgData name="Ryan Young" userId="e52bde22-c387-40da-9c60-a50832244d29" providerId="ADAL" clId="{305D08DD-FA40-4B2E-903F-CE0F63031481}" dt="2023-04-03T20:31:34.503" v="2217" actId="1076"/>
          <ac:cxnSpMkLst>
            <pc:docMk/>
            <pc:sldMk cId="1188452204" sldId="477"/>
            <ac:cxnSpMk id="15" creationId="{BB82D37F-4C75-DF9F-2DB1-56DCF15CB2FA}"/>
          </ac:cxnSpMkLst>
        </pc:cxnChg>
        <pc:cxnChg chg="add mod">
          <ac:chgData name="Ryan Young" userId="e52bde22-c387-40da-9c60-a50832244d29" providerId="ADAL" clId="{305D08DD-FA40-4B2E-903F-CE0F63031481}" dt="2023-04-03T20:31:36.176" v="2218" actId="1076"/>
          <ac:cxnSpMkLst>
            <pc:docMk/>
            <pc:sldMk cId="1188452204" sldId="477"/>
            <ac:cxnSpMk id="17" creationId="{ED119C1C-7218-A3A1-F006-B4B7C8D86FF6}"/>
          </ac:cxnSpMkLst>
        </pc:cxnChg>
        <pc:cxnChg chg="add del mod">
          <ac:chgData name="Ryan Young" userId="e52bde22-c387-40da-9c60-a50832244d29" providerId="ADAL" clId="{305D08DD-FA40-4B2E-903F-CE0F63031481}" dt="2023-04-03T20:31:06.076" v="2209" actId="478"/>
          <ac:cxnSpMkLst>
            <pc:docMk/>
            <pc:sldMk cId="1188452204" sldId="477"/>
            <ac:cxnSpMk id="19" creationId="{12222C57-10A0-3A8A-8144-46A2B45ABC41}"/>
          </ac:cxnSpMkLst>
        </pc:cxnChg>
      </pc:sldChg>
      <pc:sldChg chg="addSp delSp modSp new mod">
        <pc:chgData name="Ryan Young" userId="e52bde22-c387-40da-9c60-a50832244d29" providerId="ADAL" clId="{305D08DD-FA40-4B2E-903F-CE0F63031481}" dt="2023-04-03T21:09:13.621" v="3084"/>
        <pc:sldMkLst>
          <pc:docMk/>
          <pc:sldMk cId="113100141" sldId="478"/>
        </pc:sldMkLst>
        <pc:spChg chg="mod">
          <ac:chgData name="Ryan Young" userId="e52bde22-c387-40da-9c60-a50832244d29" providerId="ADAL" clId="{305D08DD-FA40-4B2E-903F-CE0F63031481}" dt="2023-04-03T20:35:36.127" v="2424" actId="20577"/>
          <ac:spMkLst>
            <pc:docMk/>
            <pc:sldMk cId="113100141" sldId="478"/>
            <ac:spMk id="2" creationId="{B7E6ADF7-BAEA-4D0A-37A1-E53BA2A947A6}"/>
          </ac:spMkLst>
        </pc:spChg>
        <pc:spChg chg="del">
          <ac:chgData name="Ryan Young" userId="e52bde22-c387-40da-9c60-a50832244d29" providerId="ADAL" clId="{305D08DD-FA40-4B2E-903F-CE0F63031481}" dt="2023-04-03T20:33:40.851" v="2261" actId="22"/>
          <ac:spMkLst>
            <pc:docMk/>
            <pc:sldMk cId="113100141" sldId="478"/>
            <ac:spMk id="3" creationId="{D3898525-8684-7499-E33B-ECEB362CF06F}"/>
          </ac:spMkLst>
        </pc:spChg>
        <pc:spChg chg="add mod">
          <ac:chgData name="Ryan Young" userId="e52bde22-c387-40da-9c60-a50832244d29" providerId="ADAL" clId="{305D08DD-FA40-4B2E-903F-CE0F63031481}" dt="2023-04-03T20:35:11.253" v="2372" actId="208"/>
          <ac:spMkLst>
            <pc:docMk/>
            <pc:sldMk cId="113100141" sldId="478"/>
            <ac:spMk id="6" creationId="{AE2CAE85-AC19-AC4E-FB11-CFF329C27C48}"/>
          </ac:spMkLst>
        </pc:spChg>
        <pc:spChg chg="add mod">
          <ac:chgData name="Ryan Young" userId="e52bde22-c387-40da-9c60-a50832244d29" providerId="ADAL" clId="{305D08DD-FA40-4B2E-903F-CE0F63031481}" dt="2023-04-03T21:05:43.429" v="2921" actId="208"/>
          <ac:spMkLst>
            <pc:docMk/>
            <pc:sldMk cId="113100141" sldId="478"/>
            <ac:spMk id="9" creationId="{4149B24A-B4DE-965A-B0A9-9E1B70A066D4}"/>
          </ac:spMkLst>
        </pc:spChg>
        <pc:spChg chg="add mod">
          <ac:chgData name="Ryan Young" userId="e52bde22-c387-40da-9c60-a50832244d29" providerId="ADAL" clId="{305D08DD-FA40-4B2E-903F-CE0F63031481}" dt="2023-04-03T21:05:48.083" v="2923" actId="1076"/>
          <ac:spMkLst>
            <pc:docMk/>
            <pc:sldMk cId="113100141" sldId="478"/>
            <ac:spMk id="10" creationId="{F6AFAB7E-4D00-071B-6A9A-6743F0577AE3}"/>
          </ac:spMkLst>
        </pc:spChg>
        <pc:spChg chg="add mod">
          <ac:chgData name="Ryan Young" userId="e52bde22-c387-40da-9c60-a50832244d29" providerId="ADAL" clId="{305D08DD-FA40-4B2E-903F-CE0F63031481}" dt="2023-04-03T21:06:01.631" v="2926" actId="208"/>
          <ac:spMkLst>
            <pc:docMk/>
            <pc:sldMk cId="113100141" sldId="478"/>
            <ac:spMk id="11" creationId="{6690F0ED-40BA-0812-54D8-1BBBC999B6CA}"/>
          </ac:spMkLst>
        </pc:spChg>
        <pc:picChg chg="add mod ord">
          <ac:chgData name="Ryan Young" userId="e52bde22-c387-40da-9c60-a50832244d29" providerId="ADAL" clId="{305D08DD-FA40-4B2E-903F-CE0F63031481}" dt="2023-04-03T20:33:40.851" v="2261" actId="22"/>
          <ac:picMkLst>
            <pc:docMk/>
            <pc:sldMk cId="113100141" sldId="478"/>
            <ac:picMk id="5" creationId="{4222E498-70F9-D99B-46A4-97931471852B}"/>
          </ac:picMkLst>
        </pc:picChg>
        <pc:picChg chg="add mod">
          <ac:chgData name="Ryan Young" userId="e52bde22-c387-40da-9c60-a50832244d29" providerId="ADAL" clId="{305D08DD-FA40-4B2E-903F-CE0F63031481}" dt="2023-04-03T21:09:13.621" v="3084"/>
          <ac:picMkLst>
            <pc:docMk/>
            <pc:sldMk cId="113100141" sldId="478"/>
            <ac:picMk id="12" creationId="{952BA05B-D287-659D-43D9-E4B73CC59201}"/>
          </ac:picMkLst>
        </pc:picChg>
        <pc:cxnChg chg="add mod">
          <ac:chgData name="Ryan Young" userId="e52bde22-c387-40da-9c60-a50832244d29" providerId="ADAL" clId="{305D08DD-FA40-4B2E-903F-CE0F63031481}" dt="2023-04-03T20:35:18.700" v="2374" actId="208"/>
          <ac:cxnSpMkLst>
            <pc:docMk/>
            <pc:sldMk cId="113100141" sldId="478"/>
            <ac:cxnSpMk id="8" creationId="{4D98546B-6581-0178-5FBF-AE434D72C5DD}"/>
          </ac:cxnSpMkLst>
        </pc:cxnChg>
      </pc:sldChg>
      <pc:sldChg chg="addSp delSp modSp new mod setBg modNotesTx">
        <pc:chgData name="Ryan Young" userId="e52bde22-c387-40da-9c60-a50832244d29" providerId="ADAL" clId="{305D08DD-FA40-4B2E-903F-CE0F63031481}" dt="2023-04-03T21:09:28.882" v="3090" actId="1076"/>
        <pc:sldMkLst>
          <pc:docMk/>
          <pc:sldMk cId="648760347" sldId="479"/>
        </pc:sldMkLst>
        <pc:spChg chg="mod">
          <ac:chgData name="Ryan Young" userId="e52bde22-c387-40da-9c60-a50832244d29" providerId="ADAL" clId="{305D08DD-FA40-4B2E-903F-CE0F63031481}" dt="2023-04-03T20:37:41.533" v="2469" actId="26606"/>
          <ac:spMkLst>
            <pc:docMk/>
            <pc:sldMk cId="648760347" sldId="479"/>
            <ac:spMk id="2" creationId="{8E330467-3CA1-0D54-4E14-DC4759862D99}"/>
          </ac:spMkLst>
        </pc:spChg>
        <pc:spChg chg="del">
          <ac:chgData name="Ryan Young" userId="e52bde22-c387-40da-9c60-a50832244d29" providerId="ADAL" clId="{305D08DD-FA40-4B2E-903F-CE0F63031481}" dt="2023-04-03T20:37:40.056" v="2468" actId="22"/>
          <ac:spMkLst>
            <pc:docMk/>
            <pc:sldMk cId="648760347" sldId="479"/>
            <ac:spMk id="3" creationId="{F58EF946-06D3-0DC1-1514-DDE073AF3FDB}"/>
          </ac:spMkLst>
        </pc:spChg>
        <pc:spChg chg="add mod">
          <ac:chgData name="Ryan Young" userId="e52bde22-c387-40da-9c60-a50832244d29" providerId="ADAL" clId="{305D08DD-FA40-4B2E-903F-CE0F63031481}" dt="2023-04-03T20:38:23.241" v="2475" actId="208"/>
          <ac:spMkLst>
            <pc:docMk/>
            <pc:sldMk cId="648760347" sldId="479"/>
            <ac:spMk id="6" creationId="{A4A82A34-D5D6-B0C4-2790-D510E6637B2B}"/>
          </ac:spMkLst>
        </pc:spChg>
        <pc:spChg chg="add mod">
          <ac:chgData name="Ryan Young" userId="e52bde22-c387-40da-9c60-a50832244d29" providerId="ADAL" clId="{305D08DD-FA40-4B2E-903F-CE0F63031481}" dt="2023-04-03T20:38:41.212" v="2478" actId="208"/>
          <ac:spMkLst>
            <pc:docMk/>
            <pc:sldMk cId="648760347" sldId="479"/>
            <ac:spMk id="7" creationId="{9D479070-915A-A6D5-56B6-F9A3EE43B4DA}"/>
          </ac:spMkLst>
        </pc:spChg>
        <pc:spChg chg="add mod">
          <ac:chgData name="Ryan Young" userId="e52bde22-c387-40da-9c60-a50832244d29" providerId="ADAL" clId="{305D08DD-FA40-4B2E-903F-CE0F63031481}" dt="2023-04-03T20:38:55.581" v="2481" actId="208"/>
          <ac:spMkLst>
            <pc:docMk/>
            <pc:sldMk cId="648760347" sldId="479"/>
            <ac:spMk id="8" creationId="{A7553498-D08B-9B40-D91C-EB4FBA3BB636}"/>
          </ac:spMkLst>
        </pc:spChg>
        <pc:spChg chg="add del">
          <ac:chgData name="Ryan Young" userId="e52bde22-c387-40da-9c60-a50832244d29" providerId="ADAL" clId="{305D08DD-FA40-4B2E-903F-CE0F63031481}" dt="2023-04-03T20:37:45.778" v="2471" actId="478"/>
          <ac:spMkLst>
            <pc:docMk/>
            <pc:sldMk cId="648760347" sldId="479"/>
            <ac:spMk id="9" creationId="{19B9CFD4-608C-DFC2-5264-D9EE8196E3E5}"/>
          </ac:spMkLst>
        </pc:spChg>
        <pc:spChg chg="add mod">
          <ac:chgData name="Ryan Young" userId="e52bde22-c387-40da-9c60-a50832244d29" providerId="ADAL" clId="{305D08DD-FA40-4B2E-903F-CE0F63031481}" dt="2023-04-03T20:39:17.714" v="2485" actId="207"/>
          <ac:spMkLst>
            <pc:docMk/>
            <pc:sldMk cId="648760347" sldId="479"/>
            <ac:spMk id="10" creationId="{42D97704-0733-1D4A-D026-9DD1EC61E404}"/>
          </ac:spMkLst>
        </pc:spChg>
        <pc:spChg chg="add mod">
          <ac:chgData name="Ryan Young" userId="e52bde22-c387-40da-9c60-a50832244d29" providerId="ADAL" clId="{305D08DD-FA40-4B2E-903F-CE0F63031481}" dt="2023-04-03T20:39:54.442" v="2515" actId="1076"/>
          <ac:spMkLst>
            <pc:docMk/>
            <pc:sldMk cId="648760347" sldId="479"/>
            <ac:spMk id="11" creationId="{F678D140-0DD8-C036-1A71-7962398ACDD6}"/>
          </ac:spMkLst>
        </pc:spChg>
        <pc:spChg chg="add">
          <ac:chgData name="Ryan Young" userId="e52bde22-c387-40da-9c60-a50832244d29" providerId="ADAL" clId="{305D08DD-FA40-4B2E-903F-CE0F63031481}" dt="2023-04-03T20:37:41.533" v="2469" actId="26606"/>
          <ac:spMkLst>
            <pc:docMk/>
            <pc:sldMk cId="648760347" sldId="479"/>
            <ac:spMk id="12" creationId="{1A95671B-3CC6-4792-9114-B74FAEA224E6}"/>
          </ac:spMkLst>
        </pc:spChg>
        <pc:spChg chg="add mod">
          <ac:chgData name="Ryan Young" userId="e52bde22-c387-40da-9c60-a50832244d29" providerId="ADAL" clId="{305D08DD-FA40-4B2E-903F-CE0F63031481}" dt="2023-04-03T21:09:24.196" v="3087" actId="1076"/>
          <ac:spMkLst>
            <pc:docMk/>
            <pc:sldMk cId="648760347" sldId="479"/>
            <ac:spMk id="13" creationId="{4D9D4A7C-7215-C166-8FD8-06126F6C7EDD}"/>
          </ac:spMkLst>
        </pc:spChg>
        <pc:spChg chg="add mod">
          <ac:chgData name="Ryan Young" userId="e52bde22-c387-40da-9c60-a50832244d29" providerId="ADAL" clId="{305D08DD-FA40-4B2E-903F-CE0F63031481}" dt="2023-04-03T21:09:27.483" v="3089" actId="1076"/>
          <ac:spMkLst>
            <pc:docMk/>
            <pc:sldMk cId="648760347" sldId="479"/>
            <ac:spMk id="16" creationId="{B91673A9-ACDB-7A93-D84C-3A30A316F181}"/>
          </ac:spMkLst>
        </pc:spChg>
        <pc:picChg chg="add mod ord">
          <ac:chgData name="Ryan Young" userId="e52bde22-c387-40da-9c60-a50832244d29" providerId="ADAL" clId="{305D08DD-FA40-4B2E-903F-CE0F63031481}" dt="2023-04-03T21:09:21.693" v="3086" actId="1076"/>
          <ac:picMkLst>
            <pc:docMk/>
            <pc:sldMk cId="648760347" sldId="479"/>
            <ac:picMk id="5" creationId="{0B276265-046E-7A8F-8266-F390E88F7FDB}"/>
          </ac:picMkLst>
        </pc:picChg>
        <pc:picChg chg="add mod">
          <ac:chgData name="Ryan Young" userId="e52bde22-c387-40da-9c60-a50832244d29" providerId="ADAL" clId="{305D08DD-FA40-4B2E-903F-CE0F63031481}" dt="2023-04-03T21:09:16.480" v="3085"/>
          <ac:picMkLst>
            <pc:docMk/>
            <pc:sldMk cId="648760347" sldId="479"/>
            <ac:picMk id="20" creationId="{4F6BAB5A-CF88-2203-E9CF-81BF53982D4A}"/>
          </ac:picMkLst>
        </pc:picChg>
        <pc:cxnChg chg="add mod">
          <ac:chgData name="Ryan Young" userId="e52bde22-c387-40da-9c60-a50832244d29" providerId="ADAL" clId="{305D08DD-FA40-4B2E-903F-CE0F63031481}" dt="2023-04-03T21:09:25.833" v="3088" actId="1076"/>
          <ac:cxnSpMkLst>
            <pc:docMk/>
            <pc:sldMk cId="648760347" sldId="479"/>
            <ac:cxnSpMk id="15" creationId="{80AE2DA9-7A7B-DEEF-AD3F-7FE097412E9B}"/>
          </ac:cxnSpMkLst>
        </pc:cxnChg>
        <pc:cxnChg chg="add mod">
          <ac:chgData name="Ryan Young" userId="e52bde22-c387-40da-9c60-a50832244d29" providerId="ADAL" clId="{305D08DD-FA40-4B2E-903F-CE0F63031481}" dt="2023-04-03T21:09:28.882" v="3090" actId="1076"/>
          <ac:cxnSpMkLst>
            <pc:docMk/>
            <pc:sldMk cId="648760347" sldId="479"/>
            <ac:cxnSpMk id="18" creationId="{25051C0E-FB14-122A-C953-64DCAD7D189C}"/>
          </ac:cxnSpMkLst>
        </pc:cxnChg>
      </pc:sldChg>
      <pc:sldChg chg="addSp delSp modSp new mod modNotesTx">
        <pc:chgData name="Ryan Young" userId="e52bde22-c387-40da-9c60-a50832244d29" providerId="ADAL" clId="{305D08DD-FA40-4B2E-903F-CE0F63031481}" dt="2023-04-03T21:09:31.219" v="3091"/>
        <pc:sldMkLst>
          <pc:docMk/>
          <pc:sldMk cId="2275517679" sldId="480"/>
        </pc:sldMkLst>
        <pc:spChg chg="mod">
          <ac:chgData name="Ryan Young" userId="e52bde22-c387-40da-9c60-a50832244d29" providerId="ADAL" clId="{305D08DD-FA40-4B2E-903F-CE0F63031481}" dt="2023-04-03T20:43:39.479" v="2637" actId="20577"/>
          <ac:spMkLst>
            <pc:docMk/>
            <pc:sldMk cId="2275517679" sldId="480"/>
            <ac:spMk id="2" creationId="{8D771E53-DD1E-299E-31F9-3979C608E469}"/>
          </ac:spMkLst>
        </pc:spChg>
        <pc:spChg chg="del">
          <ac:chgData name="Ryan Young" userId="e52bde22-c387-40da-9c60-a50832244d29" providerId="ADAL" clId="{305D08DD-FA40-4B2E-903F-CE0F63031481}" dt="2023-04-03T20:43:42.131" v="2638" actId="22"/>
          <ac:spMkLst>
            <pc:docMk/>
            <pc:sldMk cId="2275517679" sldId="480"/>
            <ac:spMk id="3" creationId="{477355B9-69D4-F18C-84A1-2F2C2C532197}"/>
          </ac:spMkLst>
        </pc:spChg>
        <pc:picChg chg="add mod ord">
          <ac:chgData name="Ryan Young" userId="e52bde22-c387-40da-9c60-a50832244d29" providerId="ADAL" clId="{305D08DD-FA40-4B2E-903F-CE0F63031481}" dt="2023-04-03T20:43:44.774" v="2639" actId="1076"/>
          <ac:picMkLst>
            <pc:docMk/>
            <pc:sldMk cId="2275517679" sldId="480"/>
            <ac:picMk id="5" creationId="{97046A14-1FD0-03E5-82EF-EE6C2CC0BC61}"/>
          </ac:picMkLst>
        </pc:picChg>
        <pc:picChg chg="add mod">
          <ac:chgData name="Ryan Young" userId="e52bde22-c387-40da-9c60-a50832244d29" providerId="ADAL" clId="{305D08DD-FA40-4B2E-903F-CE0F63031481}" dt="2023-04-03T21:09:31.219" v="3091"/>
          <ac:picMkLst>
            <pc:docMk/>
            <pc:sldMk cId="2275517679" sldId="480"/>
            <ac:picMk id="6" creationId="{5441A7FB-1FAD-E5AB-A379-29CE5ABE88CB}"/>
          </ac:picMkLst>
        </pc:picChg>
      </pc:sldChg>
    </pc:docChg>
  </pc:docChgLst>
  <pc:docChgLst>
    <pc:chgData name="Young, Ryan" userId="e52bde22-c387-40da-9c60-a50832244d29" providerId="ADAL" clId="{8C76959E-7468-4BDB-B94A-C3985FAFD94D}"/>
    <pc:docChg chg="addSld modSld">
      <pc:chgData name="Young, Ryan" userId="e52bde22-c387-40da-9c60-a50832244d29" providerId="ADAL" clId="{8C76959E-7468-4BDB-B94A-C3985FAFD94D}" dt="2023-04-27T22:40:26.855" v="2"/>
      <pc:docMkLst>
        <pc:docMk/>
      </pc:docMkLst>
      <pc:sldChg chg="modSp">
        <pc:chgData name="Young, Ryan" userId="e52bde22-c387-40da-9c60-a50832244d29" providerId="ADAL" clId="{8C76959E-7468-4BDB-B94A-C3985FAFD94D}" dt="2023-04-27T22:40:00.164" v="0"/>
        <pc:sldMkLst>
          <pc:docMk/>
          <pc:sldMk cId="1320556288" sldId="399"/>
        </pc:sldMkLst>
        <pc:spChg chg="mod">
          <ac:chgData name="Young, Ryan" userId="e52bde22-c387-40da-9c60-a50832244d29" providerId="ADAL" clId="{8C76959E-7468-4BDB-B94A-C3985FAFD94D}" dt="2023-04-27T22:40:00.164" v="0"/>
          <ac:spMkLst>
            <pc:docMk/>
            <pc:sldMk cId="1320556288" sldId="399"/>
            <ac:spMk id="5" creationId="{167B9D85-5D99-6B4F-B5F2-666FF5D0B070}"/>
          </ac:spMkLst>
        </pc:spChg>
      </pc:sldChg>
      <pc:sldChg chg="modSp">
        <pc:chgData name="Young, Ryan" userId="e52bde22-c387-40da-9c60-a50832244d29" providerId="ADAL" clId="{8C76959E-7468-4BDB-B94A-C3985FAFD94D}" dt="2023-04-27T22:40:00.164" v="0"/>
        <pc:sldMkLst>
          <pc:docMk/>
          <pc:sldMk cId="811255738" sldId="400"/>
        </pc:sldMkLst>
        <pc:spChg chg="mod">
          <ac:chgData name="Young, Ryan" userId="e52bde22-c387-40da-9c60-a50832244d29" providerId="ADAL" clId="{8C76959E-7468-4BDB-B94A-C3985FAFD94D}" dt="2023-04-27T22:40:00.164" v="0"/>
          <ac:spMkLst>
            <pc:docMk/>
            <pc:sldMk cId="811255738" sldId="400"/>
            <ac:spMk id="5" creationId="{167B9D85-5D99-6B4F-B5F2-666FF5D0B070}"/>
          </ac:spMkLst>
        </pc:spChg>
      </pc:sldChg>
      <pc:sldChg chg="modSp">
        <pc:chgData name="Young, Ryan" userId="e52bde22-c387-40da-9c60-a50832244d29" providerId="ADAL" clId="{8C76959E-7468-4BDB-B94A-C3985FAFD94D}" dt="2023-04-27T22:40:00.164" v="0"/>
        <pc:sldMkLst>
          <pc:docMk/>
          <pc:sldMk cId="418057934" sldId="401"/>
        </pc:sldMkLst>
        <pc:spChg chg="mod">
          <ac:chgData name="Young, Ryan" userId="e52bde22-c387-40da-9c60-a50832244d29" providerId="ADAL" clId="{8C76959E-7468-4BDB-B94A-C3985FAFD94D}" dt="2023-04-27T22:40:00.164" v="0"/>
          <ac:spMkLst>
            <pc:docMk/>
            <pc:sldMk cId="418057934" sldId="401"/>
            <ac:spMk id="5" creationId="{167B9D85-5D99-6B4F-B5F2-666FF5D0B070}"/>
          </ac:spMkLst>
        </pc:spChg>
      </pc:sldChg>
      <pc:sldChg chg="modSp">
        <pc:chgData name="Young, Ryan" userId="e52bde22-c387-40da-9c60-a50832244d29" providerId="ADAL" clId="{8C76959E-7468-4BDB-B94A-C3985FAFD94D}" dt="2023-04-27T22:40:00.164" v="0"/>
        <pc:sldMkLst>
          <pc:docMk/>
          <pc:sldMk cId="2816436650" sldId="460"/>
        </pc:sldMkLst>
        <pc:spChg chg="mod">
          <ac:chgData name="Young, Ryan" userId="e52bde22-c387-40da-9c60-a50832244d29" providerId="ADAL" clId="{8C76959E-7468-4BDB-B94A-C3985FAFD94D}" dt="2023-04-27T22:40:00.164" v="0"/>
          <ac:spMkLst>
            <pc:docMk/>
            <pc:sldMk cId="2816436650" sldId="460"/>
            <ac:spMk id="5" creationId="{167B9D85-5D99-6B4F-B5F2-666FF5D0B070}"/>
          </ac:spMkLst>
        </pc:spChg>
      </pc:sldChg>
      <pc:sldChg chg="modSp">
        <pc:chgData name="Young, Ryan" userId="e52bde22-c387-40da-9c60-a50832244d29" providerId="ADAL" clId="{8C76959E-7468-4BDB-B94A-C3985FAFD94D}" dt="2023-04-27T22:40:00.164" v="0"/>
        <pc:sldMkLst>
          <pc:docMk/>
          <pc:sldMk cId="2575235143" sldId="472"/>
        </pc:sldMkLst>
        <pc:spChg chg="mod">
          <ac:chgData name="Young, Ryan" userId="e52bde22-c387-40da-9c60-a50832244d29" providerId="ADAL" clId="{8C76959E-7468-4BDB-B94A-C3985FAFD94D}" dt="2023-04-27T22:40:00.164" v="0"/>
          <ac:spMkLst>
            <pc:docMk/>
            <pc:sldMk cId="2575235143" sldId="472"/>
            <ac:spMk id="2" creationId="{4F81DF35-03CA-520D-4AED-CC468B192059}"/>
          </ac:spMkLst>
        </pc:spChg>
      </pc:sldChg>
      <pc:sldChg chg="modNotes">
        <pc:chgData name="Young, Ryan" userId="e52bde22-c387-40da-9c60-a50832244d29" providerId="ADAL" clId="{8C76959E-7468-4BDB-B94A-C3985FAFD94D}" dt="2023-04-27T22:40:00.164" v="0"/>
        <pc:sldMkLst>
          <pc:docMk/>
          <pc:sldMk cId="113100141" sldId="478"/>
        </pc:sldMkLst>
      </pc:sldChg>
      <pc:sldChg chg="add">
        <pc:chgData name="Young, Ryan" userId="e52bde22-c387-40da-9c60-a50832244d29" providerId="ADAL" clId="{8C76959E-7468-4BDB-B94A-C3985FAFD94D}" dt="2023-04-27T22:40:26.855" v="2"/>
        <pc:sldMkLst>
          <pc:docMk/>
          <pc:sldMk cId="3409296595" sldId="481"/>
        </pc:sldMkLst>
      </pc:sldChg>
    </pc:docChg>
  </pc:docChgLst>
  <pc:docChgLst>
    <pc:chgData name="Young, Ryan" userId="e52bde22-c387-40da-9c60-a50832244d29" providerId="ADAL" clId="{305D08DD-FA40-4B2E-903F-CE0F63031481}"/>
    <pc:docChg chg="custSel modSld">
      <pc:chgData name="Young, Ryan" userId="e52bde22-c387-40da-9c60-a50832244d29" providerId="ADAL" clId="{305D08DD-FA40-4B2E-903F-CE0F63031481}" dt="2023-04-17T20:54:33.714" v="759"/>
      <pc:docMkLst>
        <pc:docMk/>
      </pc:docMkLst>
      <pc:sldChg chg="addSp modSp">
        <pc:chgData name="Young, Ryan" userId="e52bde22-c387-40da-9c60-a50832244d29" providerId="ADAL" clId="{305D08DD-FA40-4B2E-903F-CE0F63031481}" dt="2023-04-17T20:41:36.097" v="738"/>
        <pc:sldMkLst>
          <pc:docMk/>
          <pc:sldMk cId="1154900136" sldId="396"/>
        </pc:sldMkLst>
        <pc:picChg chg="add mod">
          <ac:chgData name="Young, Ryan" userId="e52bde22-c387-40da-9c60-a50832244d29" providerId="ADAL" clId="{305D08DD-FA40-4B2E-903F-CE0F63031481}" dt="2023-04-05T23:21:05.388" v="346" actId="1076"/>
          <ac:picMkLst>
            <pc:docMk/>
            <pc:sldMk cId="1154900136" sldId="396"/>
            <ac:picMk id="2" creationId="{BC5D8371-3114-1F49-F127-7A17C269A731}"/>
          </ac:picMkLst>
        </pc:picChg>
        <pc:picChg chg="add mod">
          <ac:chgData name="Young, Ryan" userId="e52bde22-c387-40da-9c60-a50832244d29" providerId="ADAL" clId="{305D08DD-FA40-4B2E-903F-CE0F63031481}" dt="2023-04-17T20:41:36.097" v="738"/>
          <ac:picMkLst>
            <pc:docMk/>
            <pc:sldMk cId="1154900136" sldId="396"/>
            <ac:picMk id="8" creationId="{C4A60002-C2CE-3624-EE7D-F0AE62E0CF0A}"/>
          </ac:picMkLst>
        </pc:picChg>
      </pc:sldChg>
      <pc:sldChg chg="addSp delSp modSp mod">
        <pc:chgData name="Young, Ryan" userId="e52bde22-c387-40da-9c60-a50832244d29" providerId="ADAL" clId="{305D08DD-FA40-4B2E-903F-CE0F63031481}" dt="2023-04-17T20:41:36.097" v="738"/>
        <pc:sldMkLst>
          <pc:docMk/>
          <pc:sldMk cId="1320556288" sldId="399"/>
        </pc:sldMkLst>
        <pc:spChg chg="del">
          <ac:chgData name="Young, Ryan" userId="e52bde22-c387-40da-9c60-a50832244d29" providerId="ADAL" clId="{305D08DD-FA40-4B2E-903F-CE0F63031481}" dt="2023-04-05T20:24:42.283" v="73"/>
          <ac:spMkLst>
            <pc:docMk/>
            <pc:sldMk cId="1320556288" sldId="399"/>
            <ac:spMk id="4" creationId="{4BCD1C0C-57C9-7636-CC85-5713B3DDEF4B}"/>
          </ac:spMkLst>
        </pc:spChg>
        <pc:picChg chg="add mod">
          <ac:chgData name="Young, Ryan" userId="e52bde22-c387-40da-9c60-a50832244d29" providerId="ADAL" clId="{305D08DD-FA40-4B2E-903F-CE0F63031481}" dt="2023-04-05T23:18:13.633" v="301" actId="1076"/>
          <ac:picMkLst>
            <pc:docMk/>
            <pc:sldMk cId="1320556288" sldId="399"/>
            <ac:picMk id="4" creationId="{54F53297-7E3A-FC90-9CAB-F04FAD247B5A}"/>
          </ac:picMkLst>
        </pc:picChg>
        <pc:picChg chg="del">
          <ac:chgData name="Young, Ryan" userId="e52bde22-c387-40da-9c60-a50832244d29" providerId="ADAL" clId="{305D08DD-FA40-4B2E-903F-CE0F63031481}" dt="2023-04-05T23:18:09.416" v="299" actId="478"/>
          <ac:picMkLst>
            <pc:docMk/>
            <pc:sldMk cId="1320556288" sldId="399"/>
            <ac:picMk id="7" creationId="{B147AF4A-3B28-48FD-844D-40B58E070696}"/>
          </ac:picMkLst>
        </pc:picChg>
        <pc:picChg chg="add mod">
          <ac:chgData name="Young, Ryan" userId="e52bde22-c387-40da-9c60-a50832244d29" providerId="ADAL" clId="{305D08DD-FA40-4B2E-903F-CE0F63031481}" dt="2023-04-17T20:41:36.097" v="738"/>
          <ac:picMkLst>
            <pc:docMk/>
            <pc:sldMk cId="1320556288" sldId="399"/>
            <ac:picMk id="8" creationId="{202932B4-8B2F-A1EE-2EA1-BA0D22D62B6C}"/>
          </ac:picMkLst>
        </pc:picChg>
      </pc:sldChg>
      <pc:sldChg chg="addSp delSp modSp mod modTransition modAnim">
        <pc:chgData name="Young, Ryan" userId="e52bde22-c387-40da-9c60-a50832244d29" providerId="ADAL" clId="{305D08DD-FA40-4B2E-903F-CE0F63031481}" dt="2023-04-17T20:44:04.269" v="747"/>
        <pc:sldMkLst>
          <pc:docMk/>
          <pc:sldMk cId="811255738" sldId="400"/>
        </pc:sldMkLst>
        <pc:spChg chg="del">
          <ac:chgData name="Young, Ryan" userId="e52bde22-c387-40da-9c60-a50832244d29" providerId="ADAL" clId="{305D08DD-FA40-4B2E-903F-CE0F63031481}" dt="2023-04-05T20:24:42.283" v="73"/>
          <ac:spMkLst>
            <pc:docMk/>
            <pc:sldMk cId="811255738" sldId="400"/>
            <ac:spMk id="4" creationId="{B78E5E24-F33A-E5B6-D12F-9327E34E500F}"/>
          </ac:spMkLst>
        </pc:spChg>
        <pc:picChg chg="add mod">
          <ac:chgData name="Young, Ryan" userId="e52bde22-c387-40da-9c60-a50832244d29" providerId="ADAL" clId="{305D08DD-FA40-4B2E-903F-CE0F63031481}" dt="2023-04-05T23:18:50.658" v="314" actId="1076"/>
          <ac:picMkLst>
            <pc:docMk/>
            <pc:sldMk cId="811255738" sldId="400"/>
            <ac:picMk id="4" creationId="{54F53297-7E3A-FC90-9CAB-F04FAD247B5A}"/>
          </ac:picMkLst>
        </pc:picChg>
        <pc:picChg chg="del">
          <ac:chgData name="Young, Ryan" userId="e52bde22-c387-40da-9c60-a50832244d29" providerId="ADAL" clId="{305D08DD-FA40-4B2E-903F-CE0F63031481}" dt="2023-04-05T23:18:46.930" v="312" actId="478"/>
          <ac:picMkLst>
            <pc:docMk/>
            <pc:sldMk cId="811255738" sldId="400"/>
            <ac:picMk id="7" creationId="{36402C5D-5964-4074-90E8-4BB23EF01F39}"/>
          </ac:picMkLst>
        </pc:picChg>
        <pc:picChg chg="add del mod">
          <ac:chgData name="Young, Ryan" userId="e52bde22-c387-40da-9c60-a50832244d29" providerId="ADAL" clId="{305D08DD-FA40-4B2E-903F-CE0F63031481}" dt="2023-04-17T20:43:20.871" v="746"/>
          <ac:picMkLst>
            <pc:docMk/>
            <pc:sldMk cId="811255738" sldId="400"/>
            <ac:picMk id="10" creationId="{4091EFB9-8B32-59D3-0260-8915DAC768D3}"/>
          </ac:picMkLst>
        </pc:picChg>
        <pc:picChg chg="add mod">
          <ac:chgData name="Young, Ryan" userId="e52bde22-c387-40da-9c60-a50832244d29" providerId="ADAL" clId="{305D08DD-FA40-4B2E-903F-CE0F63031481}" dt="2023-04-17T20:44:04.269" v="747"/>
          <ac:picMkLst>
            <pc:docMk/>
            <pc:sldMk cId="811255738" sldId="400"/>
            <ac:picMk id="17" creationId="{E76951A1-8DED-E6D8-B493-6DF4811999FE}"/>
          </ac:picMkLst>
        </pc:picChg>
      </pc:sldChg>
      <pc:sldChg chg="addSp delSp modSp mod">
        <pc:chgData name="Young, Ryan" userId="e52bde22-c387-40da-9c60-a50832244d29" providerId="ADAL" clId="{305D08DD-FA40-4B2E-903F-CE0F63031481}" dt="2023-04-17T20:41:36.097" v="738"/>
        <pc:sldMkLst>
          <pc:docMk/>
          <pc:sldMk cId="418057934" sldId="401"/>
        </pc:sldMkLst>
        <pc:spChg chg="del">
          <ac:chgData name="Young, Ryan" userId="e52bde22-c387-40da-9c60-a50832244d29" providerId="ADAL" clId="{305D08DD-FA40-4B2E-903F-CE0F63031481}" dt="2023-04-05T20:24:42.283" v="73"/>
          <ac:spMkLst>
            <pc:docMk/>
            <pc:sldMk cId="418057934" sldId="401"/>
            <ac:spMk id="4" creationId="{58F565D8-93F4-4605-9733-3D099D950566}"/>
          </ac:spMkLst>
        </pc:spChg>
        <pc:picChg chg="add mod">
          <ac:chgData name="Young, Ryan" userId="e52bde22-c387-40da-9c60-a50832244d29" providerId="ADAL" clId="{305D08DD-FA40-4B2E-903F-CE0F63031481}" dt="2023-04-05T23:18:01.547" v="295" actId="1076"/>
          <ac:picMkLst>
            <pc:docMk/>
            <pc:sldMk cId="418057934" sldId="401"/>
            <ac:picMk id="4" creationId="{54F53297-7E3A-FC90-9CAB-F04FAD247B5A}"/>
          </ac:picMkLst>
        </pc:picChg>
        <pc:picChg chg="add mod">
          <ac:chgData name="Young, Ryan" userId="e52bde22-c387-40da-9c60-a50832244d29" providerId="ADAL" clId="{305D08DD-FA40-4B2E-903F-CE0F63031481}" dt="2023-04-17T20:41:36.097" v="738"/>
          <ac:picMkLst>
            <pc:docMk/>
            <pc:sldMk cId="418057934" sldId="401"/>
            <ac:picMk id="9" creationId="{0BD45B3F-1B69-8CFC-D29E-1FC5ED3A4154}"/>
          </ac:picMkLst>
        </pc:picChg>
        <pc:picChg chg="del">
          <ac:chgData name="Young, Ryan" userId="e52bde22-c387-40da-9c60-a50832244d29" providerId="ADAL" clId="{305D08DD-FA40-4B2E-903F-CE0F63031481}" dt="2023-04-05T23:17:56.913" v="292" actId="478"/>
          <ac:picMkLst>
            <pc:docMk/>
            <pc:sldMk cId="418057934" sldId="401"/>
            <ac:picMk id="10" creationId="{BA0C87CB-A0B7-4F11-A6F0-1410DC0CC377}"/>
          </ac:picMkLst>
        </pc:picChg>
      </pc:sldChg>
      <pc:sldChg chg="addSp modSp mod">
        <pc:chgData name="Young, Ryan" userId="e52bde22-c387-40da-9c60-a50832244d29" providerId="ADAL" clId="{305D08DD-FA40-4B2E-903F-CE0F63031481}" dt="2023-04-05T23:29:31.122" v="355" actId="2711"/>
        <pc:sldMkLst>
          <pc:docMk/>
          <pc:sldMk cId="1276888966" sldId="412"/>
        </pc:sldMkLst>
        <pc:spChg chg="mod">
          <ac:chgData name="Young, Ryan" userId="e52bde22-c387-40da-9c60-a50832244d29" providerId="ADAL" clId="{305D08DD-FA40-4B2E-903F-CE0F63031481}" dt="2023-04-05T23:29:31.122" v="355" actId="2711"/>
          <ac:spMkLst>
            <pc:docMk/>
            <pc:sldMk cId="1276888966" sldId="412"/>
            <ac:spMk id="3" creationId="{69643A17-2976-6049-8B3B-1290AF7470DF}"/>
          </ac:spMkLst>
        </pc:spChg>
        <pc:picChg chg="add mod">
          <ac:chgData name="Young, Ryan" userId="e52bde22-c387-40da-9c60-a50832244d29" providerId="ADAL" clId="{305D08DD-FA40-4B2E-903F-CE0F63031481}" dt="2023-04-05T23:21:11.723" v="348" actId="1076"/>
          <ac:picMkLst>
            <pc:docMk/>
            <pc:sldMk cId="1276888966" sldId="412"/>
            <ac:picMk id="2" creationId="{7AAB8CF1-29E3-130F-B178-FE9C0DD25EF5}"/>
          </ac:picMkLst>
        </pc:picChg>
      </pc:sldChg>
      <pc:sldChg chg="addSp delSp modSp mod">
        <pc:chgData name="Young, Ryan" userId="e52bde22-c387-40da-9c60-a50832244d29" providerId="ADAL" clId="{305D08DD-FA40-4B2E-903F-CE0F63031481}" dt="2023-04-17T20:41:36.097" v="738"/>
        <pc:sldMkLst>
          <pc:docMk/>
          <pc:sldMk cId="1448936584" sldId="427"/>
        </pc:sldMkLst>
        <pc:picChg chg="del">
          <ac:chgData name="Young, Ryan" userId="e52bde22-c387-40da-9c60-a50832244d29" providerId="ADAL" clId="{305D08DD-FA40-4B2E-903F-CE0F63031481}" dt="2023-04-05T23:17:51.586" v="289" actId="478"/>
          <ac:picMkLst>
            <pc:docMk/>
            <pc:sldMk cId="1448936584" sldId="427"/>
            <ac:picMk id="4" creationId="{AE6EC696-61A8-B659-8F6D-B119F5D2D05E}"/>
          </ac:picMkLst>
        </pc:picChg>
        <pc:picChg chg="add mod">
          <ac:chgData name="Young, Ryan" userId="e52bde22-c387-40da-9c60-a50832244d29" providerId="ADAL" clId="{305D08DD-FA40-4B2E-903F-CE0F63031481}" dt="2023-04-05T23:17:55.050" v="291" actId="1076"/>
          <ac:picMkLst>
            <pc:docMk/>
            <pc:sldMk cId="1448936584" sldId="427"/>
            <ac:picMk id="5" creationId="{54F53297-7E3A-FC90-9CAB-F04FAD247B5A}"/>
          </ac:picMkLst>
        </pc:picChg>
        <pc:picChg chg="add mod">
          <ac:chgData name="Young, Ryan" userId="e52bde22-c387-40da-9c60-a50832244d29" providerId="ADAL" clId="{305D08DD-FA40-4B2E-903F-CE0F63031481}" dt="2023-04-17T20:41:36.097" v="738"/>
          <ac:picMkLst>
            <pc:docMk/>
            <pc:sldMk cId="1448936584" sldId="427"/>
            <ac:picMk id="8" creationId="{C14BE877-480C-343D-BCAE-8839261E79D7}"/>
          </ac:picMkLst>
        </pc:picChg>
      </pc:sldChg>
      <pc:sldChg chg="addSp delSp modSp mod">
        <pc:chgData name="Young, Ryan" userId="e52bde22-c387-40da-9c60-a50832244d29" providerId="ADAL" clId="{305D08DD-FA40-4B2E-903F-CE0F63031481}" dt="2023-04-17T20:41:36.097" v="738"/>
        <pc:sldMkLst>
          <pc:docMk/>
          <pc:sldMk cId="3040565844" sldId="428"/>
        </pc:sldMkLst>
        <pc:spChg chg="mod">
          <ac:chgData name="Young, Ryan" userId="e52bde22-c387-40da-9c60-a50832244d29" providerId="ADAL" clId="{305D08DD-FA40-4B2E-903F-CE0F63031481}" dt="2023-04-05T22:09:00.138" v="126" actId="20577"/>
          <ac:spMkLst>
            <pc:docMk/>
            <pc:sldMk cId="3040565844" sldId="428"/>
            <ac:spMk id="3" creationId="{8AD6318B-4D77-984D-3006-36AF79FD9EAE}"/>
          </ac:spMkLst>
        </pc:spChg>
        <pc:picChg chg="del">
          <ac:chgData name="Young, Ryan" userId="e52bde22-c387-40da-9c60-a50832244d29" providerId="ADAL" clId="{305D08DD-FA40-4B2E-903F-CE0F63031481}" dt="2023-04-05T23:18:04.473" v="296" actId="478"/>
          <ac:picMkLst>
            <pc:docMk/>
            <pc:sldMk cId="3040565844" sldId="428"/>
            <ac:picMk id="4" creationId="{B40B997C-5F75-4C2F-977F-7D29DB0EC238}"/>
          </ac:picMkLst>
        </pc:picChg>
        <pc:picChg chg="add mod">
          <ac:chgData name="Young, Ryan" userId="e52bde22-c387-40da-9c60-a50832244d29" providerId="ADAL" clId="{305D08DD-FA40-4B2E-903F-CE0F63031481}" dt="2023-04-05T23:18:07.625" v="298" actId="1076"/>
          <ac:picMkLst>
            <pc:docMk/>
            <pc:sldMk cId="3040565844" sldId="428"/>
            <ac:picMk id="5" creationId="{54F53297-7E3A-FC90-9CAB-F04FAD247B5A}"/>
          </ac:picMkLst>
        </pc:picChg>
        <pc:picChg chg="add mod">
          <ac:chgData name="Young, Ryan" userId="e52bde22-c387-40da-9c60-a50832244d29" providerId="ADAL" clId="{305D08DD-FA40-4B2E-903F-CE0F63031481}" dt="2023-04-17T20:41:36.097" v="738"/>
          <ac:picMkLst>
            <pc:docMk/>
            <pc:sldMk cId="3040565844" sldId="428"/>
            <ac:picMk id="7" creationId="{7C2C9725-6BE8-67A7-6557-836009CC8390}"/>
          </ac:picMkLst>
        </pc:picChg>
      </pc:sldChg>
      <pc:sldChg chg="addSp delSp modSp mod">
        <pc:chgData name="Young, Ryan" userId="e52bde22-c387-40da-9c60-a50832244d29" providerId="ADAL" clId="{305D08DD-FA40-4B2E-903F-CE0F63031481}" dt="2023-04-05T23:19:58.989" v="344" actId="1076"/>
        <pc:sldMkLst>
          <pc:docMk/>
          <pc:sldMk cId="3770897419" sldId="458"/>
        </pc:sldMkLst>
        <pc:picChg chg="del">
          <ac:chgData name="Young, Ryan" userId="e52bde22-c387-40da-9c60-a50832244d29" providerId="ADAL" clId="{305D08DD-FA40-4B2E-903F-CE0F63031481}" dt="2023-04-05T23:19:55.889" v="342" actId="478"/>
          <ac:picMkLst>
            <pc:docMk/>
            <pc:sldMk cId="3770897419" sldId="458"/>
            <ac:picMk id="2" creationId="{814A1208-4AEE-4435-AA35-F5AA9AE5E78F}"/>
          </ac:picMkLst>
        </pc:picChg>
        <pc:picChg chg="add mod">
          <ac:chgData name="Young, Ryan" userId="e52bde22-c387-40da-9c60-a50832244d29" providerId="ADAL" clId="{305D08DD-FA40-4B2E-903F-CE0F63031481}" dt="2023-04-05T23:19:58.989" v="344" actId="1076"/>
          <ac:picMkLst>
            <pc:docMk/>
            <pc:sldMk cId="3770897419" sldId="458"/>
            <ac:picMk id="10" creationId="{54F53297-7E3A-FC90-9CAB-F04FAD247B5A}"/>
          </ac:picMkLst>
        </pc:picChg>
      </pc:sldChg>
      <pc:sldChg chg="addSp delSp modSp mod">
        <pc:chgData name="Young, Ryan" userId="e52bde22-c387-40da-9c60-a50832244d29" providerId="ADAL" clId="{305D08DD-FA40-4B2E-903F-CE0F63031481}" dt="2023-04-17T20:51:48.721" v="754"/>
        <pc:sldMkLst>
          <pc:docMk/>
          <pc:sldMk cId="2816436650" sldId="460"/>
        </pc:sldMkLst>
        <pc:spChg chg="del">
          <ac:chgData name="Young, Ryan" userId="e52bde22-c387-40da-9c60-a50832244d29" providerId="ADAL" clId="{305D08DD-FA40-4B2E-903F-CE0F63031481}" dt="2023-04-05T20:24:42.283" v="73"/>
          <ac:spMkLst>
            <pc:docMk/>
            <pc:sldMk cId="2816436650" sldId="460"/>
            <ac:spMk id="4" creationId="{85DBAC6E-A8D5-04AE-FAD1-167C6879BA2D}"/>
          </ac:spMkLst>
        </pc:spChg>
        <pc:picChg chg="add mod">
          <ac:chgData name="Young, Ryan" userId="e52bde22-c387-40da-9c60-a50832244d29" providerId="ADAL" clId="{305D08DD-FA40-4B2E-903F-CE0F63031481}" dt="2023-04-05T23:19:14.422" v="323" actId="1076"/>
          <ac:picMkLst>
            <pc:docMk/>
            <pc:sldMk cId="2816436650" sldId="460"/>
            <ac:picMk id="4" creationId="{54F53297-7E3A-FC90-9CAB-F04FAD247B5A}"/>
          </ac:picMkLst>
        </pc:picChg>
        <pc:picChg chg="del">
          <ac:chgData name="Young, Ryan" userId="e52bde22-c387-40da-9c60-a50832244d29" providerId="ADAL" clId="{305D08DD-FA40-4B2E-903F-CE0F63031481}" dt="2023-04-05T23:19:07.699" v="321" actId="478"/>
          <ac:picMkLst>
            <pc:docMk/>
            <pc:sldMk cId="2816436650" sldId="460"/>
            <ac:picMk id="10" creationId="{BA0C87CB-A0B7-4F11-A6F0-1410DC0CC377}"/>
          </ac:picMkLst>
        </pc:picChg>
        <pc:picChg chg="add mod">
          <ac:chgData name="Young, Ryan" userId="e52bde22-c387-40da-9c60-a50832244d29" providerId="ADAL" clId="{305D08DD-FA40-4B2E-903F-CE0F63031481}" dt="2023-04-17T20:51:48.721" v="754"/>
          <ac:picMkLst>
            <pc:docMk/>
            <pc:sldMk cId="2816436650" sldId="460"/>
            <ac:picMk id="20" creationId="{7E862EF4-34F0-14F9-7A5A-8C58688EA024}"/>
          </ac:picMkLst>
        </pc:picChg>
      </pc:sldChg>
      <pc:sldChg chg="addSp delSp modSp mod">
        <pc:chgData name="Young, Ryan" userId="e52bde22-c387-40da-9c60-a50832244d29" providerId="ADAL" clId="{305D08DD-FA40-4B2E-903F-CE0F63031481}" dt="2023-04-17T20:54:33.714" v="759"/>
        <pc:sldMkLst>
          <pc:docMk/>
          <pc:sldMk cId="2038774530" sldId="470"/>
        </pc:sldMkLst>
        <pc:spChg chg="mod">
          <ac:chgData name="Young, Ryan" userId="e52bde22-c387-40da-9c60-a50832244d29" providerId="ADAL" clId="{305D08DD-FA40-4B2E-903F-CE0F63031481}" dt="2023-04-17T18:15:13.126" v="737" actId="20577"/>
          <ac:spMkLst>
            <pc:docMk/>
            <pc:sldMk cId="2038774530" sldId="470"/>
            <ac:spMk id="2" creationId="{7BFAB92F-8DE2-3125-30AD-8B3A4E7274B2}"/>
          </ac:spMkLst>
        </pc:spChg>
        <pc:spChg chg="mod">
          <ac:chgData name="Young, Ryan" userId="e52bde22-c387-40da-9c60-a50832244d29" providerId="ADAL" clId="{305D08DD-FA40-4B2E-903F-CE0F63031481}" dt="2023-04-05T22:11:44.627" v="288" actId="20577"/>
          <ac:spMkLst>
            <pc:docMk/>
            <pc:sldMk cId="2038774530" sldId="470"/>
            <ac:spMk id="3" creationId="{F652AD7F-E1EF-F307-D575-AADE510B0F74}"/>
          </ac:spMkLst>
        </pc:spChg>
        <pc:picChg chg="del">
          <ac:chgData name="Young, Ryan" userId="e52bde22-c387-40da-9c60-a50832244d29" providerId="ADAL" clId="{305D08DD-FA40-4B2E-903F-CE0F63031481}" dt="2023-04-05T23:19:47.875" v="339" actId="478"/>
          <ac:picMkLst>
            <pc:docMk/>
            <pc:sldMk cId="2038774530" sldId="470"/>
            <ac:picMk id="4" creationId="{856AE5BA-FE53-1F04-2AA9-57C15C418FD2}"/>
          </ac:picMkLst>
        </pc:picChg>
        <pc:picChg chg="add mod">
          <ac:chgData name="Young, Ryan" userId="e52bde22-c387-40da-9c60-a50832244d29" providerId="ADAL" clId="{305D08DD-FA40-4B2E-903F-CE0F63031481}" dt="2023-04-05T23:19:53.339" v="341" actId="1076"/>
          <ac:picMkLst>
            <pc:docMk/>
            <pc:sldMk cId="2038774530" sldId="470"/>
            <ac:picMk id="5" creationId="{54F53297-7E3A-FC90-9CAB-F04FAD247B5A}"/>
          </ac:picMkLst>
        </pc:picChg>
        <pc:picChg chg="add mod">
          <ac:chgData name="Young, Ryan" userId="e52bde22-c387-40da-9c60-a50832244d29" providerId="ADAL" clId="{305D08DD-FA40-4B2E-903F-CE0F63031481}" dt="2023-04-17T20:54:33.714" v="759"/>
          <ac:picMkLst>
            <pc:docMk/>
            <pc:sldMk cId="2038774530" sldId="470"/>
            <ac:picMk id="13" creationId="{41A332B6-15A0-C99C-43E8-BC1A079C0F02}"/>
          </ac:picMkLst>
        </pc:picChg>
      </pc:sldChg>
      <pc:sldChg chg="addSp delSp modSp mod modTransition modAnim">
        <pc:chgData name="Young, Ryan" userId="e52bde22-c387-40da-9c60-a50832244d29" providerId="ADAL" clId="{305D08DD-FA40-4B2E-903F-CE0F63031481}" dt="2023-04-17T20:43:17.214" v="745"/>
        <pc:sldMkLst>
          <pc:docMk/>
          <pc:sldMk cId="4047566222" sldId="471"/>
        </pc:sldMkLst>
        <pc:picChg chg="add mod">
          <ac:chgData name="Young, Ryan" userId="e52bde22-c387-40da-9c60-a50832244d29" providerId="ADAL" clId="{305D08DD-FA40-4B2E-903F-CE0F63031481}" dt="2023-04-05T23:18:19.001" v="304" actId="1076"/>
          <ac:picMkLst>
            <pc:docMk/>
            <pc:sldMk cId="4047566222" sldId="471"/>
            <ac:picMk id="3" creationId="{54F53297-7E3A-FC90-9CAB-F04FAD247B5A}"/>
          </ac:picMkLst>
        </pc:picChg>
        <pc:picChg chg="del">
          <ac:chgData name="Young, Ryan" userId="e52bde22-c387-40da-9c60-a50832244d29" providerId="ADAL" clId="{305D08DD-FA40-4B2E-903F-CE0F63031481}" dt="2023-04-05T22:09:55.395" v="127" actId="478"/>
          <ac:picMkLst>
            <pc:docMk/>
            <pc:sldMk cId="4047566222" sldId="471"/>
            <ac:picMk id="4" creationId="{4F116B52-C0FE-FBC0-D136-1AA6F37CCAFF}"/>
          </ac:picMkLst>
        </pc:picChg>
        <pc:picChg chg="add mod modCrop">
          <ac:chgData name="Young, Ryan" userId="e52bde22-c387-40da-9c60-a50832244d29" providerId="ADAL" clId="{305D08DD-FA40-4B2E-903F-CE0F63031481}" dt="2023-04-05T22:10:29.070" v="136" actId="1076"/>
          <ac:picMkLst>
            <pc:docMk/>
            <pc:sldMk cId="4047566222" sldId="471"/>
            <ac:picMk id="6" creationId="{862CFEB6-0B12-E76E-EDF0-750A6ABB26D3}"/>
          </ac:picMkLst>
        </pc:picChg>
        <pc:picChg chg="del">
          <ac:chgData name="Young, Ryan" userId="e52bde22-c387-40da-9c60-a50832244d29" providerId="ADAL" clId="{305D08DD-FA40-4B2E-903F-CE0F63031481}" dt="2023-04-05T23:18:15.560" v="302" actId="478"/>
          <ac:picMkLst>
            <pc:docMk/>
            <pc:sldMk cId="4047566222" sldId="471"/>
            <ac:picMk id="9" creationId="{81426EF9-9650-DC5A-89B8-055FA5272C05}"/>
          </ac:picMkLst>
        </pc:picChg>
        <pc:picChg chg="add del mod">
          <ac:chgData name="Young, Ryan" userId="e52bde22-c387-40da-9c60-a50832244d29" providerId="ADAL" clId="{305D08DD-FA40-4B2E-903F-CE0F63031481}" dt="2023-04-17T20:41:45.696" v="739"/>
          <ac:picMkLst>
            <pc:docMk/>
            <pc:sldMk cId="4047566222" sldId="471"/>
            <ac:picMk id="10" creationId="{87B58206-2E7E-751D-7640-2780D87225B3}"/>
          </ac:picMkLst>
        </pc:picChg>
        <pc:picChg chg="add del mod">
          <ac:chgData name="Young, Ryan" userId="e52bde22-c387-40da-9c60-a50832244d29" providerId="ADAL" clId="{305D08DD-FA40-4B2E-903F-CE0F63031481}" dt="2023-04-17T20:42:33.161" v="744"/>
          <ac:picMkLst>
            <pc:docMk/>
            <pc:sldMk cId="4047566222" sldId="471"/>
            <ac:picMk id="15" creationId="{B543BC25-4E3A-522D-3526-689638EA43CB}"/>
          </ac:picMkLst>
        </pc:picChg>
        <pc:picChg chg="add mod">
          <ac:chgData name="Young, Ryan" userId="e52bde22-c387-40da-9c60-a50832244d29" providerId="ADAL" clId="{305D08DD-FA40-4B2E-903F-CE0F63031481}" dt="2023-04-17T20:43:17.214" v="745"/>
          <ac:picMkLst>
            <pc:docMk/>
            <pc:sldMk cId="4047566222" sldId="471"/>
            <ac:picMk id="19" creationId="{5B345C89-A002-6755-DB08-D3C75A700779}"/>
          </ac:picMkLst>
        </pc:picChg>
      </pc:sldChg>
      <pc:sldChg chg="addSp delSp modSp mod modTransition modAnim">
        <pc:chgData name="Young, Ryan" userId="e52bde22-c387-40da-9c60-a50832244d29" providerId="ADAL" clId="{305D08DD-FA40-4B2E-903F-CE0F63031481}" dt="2023-04-17T20:43:17.214" v="745"/>
        <pc:sldMkLst>
          <pc:docMk/>
          <pc:sldMk cId="2575235143" sldId="472"/>
        </pc:sldMkLst>
        <pc:picChg chg="add mod">
          <ac:chgData name="Young, Ryan" userId="e52bde22-c387-40da-9c60-a50832244d29" providerId="ADAL" clId="{305D08DD-FA40-4B2E-903F-CE0F63031481}" dt="2023-04-05T23:18:38.795" v="308" actId="1076"/>
          <ac:picMkLst>
            <pc:docMk/>
            <pc:sldMk cId="2575235143" sldId="472"/>
            <ac:picMk id="3" creationId="{54F53297-7E3A-FC90-9CAB-F04FAD247B5A}"/>
          </ac:picMkLst>
        </pc:picChg>
        <pc:picChg chg="add del mod">
          <ac:chgData name="Young, Ryan" userId="e52bde22-c387-40da-9c60-a50832244d29" providerId="ADAL" clId="{305D08DD-FA40-4B2E-903F-CE0F63031481}" dt="2023-04-17T20:41:48.390" v="740"/>
          <ac:picMkLst>
            <pc:docMk/>
            <pc:sldMk cId="2575235143" sldId="472"/>
            <ac:picMk id="6" creationId="{5AB0F890-D02C-D947-92E5-96DF7109EEF4}"/>
          </ac:picMkLst>
        </pc:picChg>
        <pc:picChg chg="del">
          <ac:chgData name="Young, Ryan" userId="e52bde22-c387-40da-9c60-a50832244d29" providerId="ADAL" clId="{305D08DD-FA40-4B2E-903F-CE0F63031481}" dt="2023-04-05T23:18:27.497" v="305" actId="478"/>
          <ac:picMkLst>
            <pc:docMk/>
            <pc:sldMk cId="2575235143" sldId="472"/>
            <ac:picMk id="9" creationId="{390DBD65-09CE-3DAC-600C-B6E95A7FAA3E}"/>
          </ac:picMkLst>
        </pc:picChg>
        <pc:picChg chg="add del mod">
          <ac:chgData name="Young, Ryan" userId="e52bde22-c387-40da-9c60-a50832244d29" providerId="ADAL" clId="{305D08DD-FA40-4B2E-903F-CE0F63031481}" dt="2023-04-17T20:42:31.584" v="743"/>
          <ac:picMkLst>
            <pc:docMk/>
            <pc:sldMk cId="2575235143" sldId="472"/>
            <ac:picMk id="14" creationId="{28C247AB-84D7-44FA-4D4C-8801031C8157}"/>
          </ac:picMkLst>
        </pc:picChg>
        <pc:picChg chg="add mod">
          <ac:chgData name="Young, Ryan" userId="e52bde22-c387-40da-9c60-a50832244d29" providerId="ADAL" clId="{305D08DD-FA40-4B2E-903F-CE0F63031481}" dt="2023-04-17T20:43:17.214" v="745"/>
          <ac:picMkLst>
            <pc:docMk/>
            <pc:sldMk cId="2575235143" sldId="472"/>
            <ac:picMk id="18" creationId="{B2610E37-A7AF-6C9F-9C2F-E103C5DEEF83}"/>
          </ac:picMkLst>
        </pc:picChg>
      </pc:sldChg>
      <pc:sldChg chg="addSp delSp modSp mod modTransition modAnim">
        <pc:chgData name="Young, Ryan" userId="e52bde22-c387-40da-9c60-a50832244d29" providerId="ADAL" clId="{305D08DD-FA40-4B2E-903F-CE0F63031481}" dt="2023-04-17T20:43:17.214" v="745"/>
        <pc:sldMkLst>
          <pc:docMk/>
          <pc:sldMk cId="254984093" sldId="473"/>
        </pc:sldMkLst>
        <pc:picChg chg="add mod">
          <ac:chgData name="Young, Ryan" userId="e52bde22-c387-40da-9c60-a50832244d29" providerId="ADAL" clId="{305D08DD-FA40-4B2E-903F-CE0F63031481}" dt="2023-04-05T23:18:44.938" v="311" actId="1076"/>
          <ac:picMkLst>
            <pc:docMk/>
            <pc:sldMk cId="254984093" sldId="473"/>
            <ac:picMk id="3" creationId="{54F53297-7E3A-FC90-9CAB-F04FAD247B5A}"/>
          </ac:picMkLst>
        </pc:picChg>
        <pc:picChg chg="add del mod">
          <ac:chgData name="Young, Ryan" userId="e52bde22-c387-40da-9c60-a50832244d29" providerId="ADAL" clId="{305D08DD-FA40-4B2E-903F-CE0F63031481}" dt="2023-04-17T20:42:29.481" v="742"/>
          <ac:picMkLst>
            <pc:docMk/>
            <pc:sldMk cId="254984093" sldId="473"/>
            <ac:picMk id="14" creationId="{A1E75DB3-7595-8C24-0E4D-ABA29F8D6603}"/>
          </ac:picMkLst>
        </pc:picChg>
        <pc:picChg chg="del">
          <ac:chgData name="Young, Ryan" userId="e52bde22-c387-40da-9c60-a50832244d29" providerId="ADAL" clId="{305D08DD-FA40-4B2E-903F-CE0F63031481}" dt="2023-04-05T23:18:40.532" v="309" actId="478"/>
          <ac:picMkLst>
            <pc:docMk/>
            <pc:sldMk cId="254984093" sldId="473"/>
            <ac:picMk id="14" creationId="{B01BBF9D-5B2F-F968-BE44-FDD1F1FA1631}"/>
          </ac:picMkLst>
        </pc:picChg>
        <pc:picChg chg="add mod">
          <ac:chgData name="Young, Ryan" userId="e52bde22-c387-40da-9c60-a50832244d29" providerId="ADAL" clId="{305D08DD-FA40-4B2E-903F-CE0F63031481}" dt="2023-04-17T20:43:17.214" v="745"/>
          <ac:picMkLst>
            <pc:docMk/>
            <pc:sldMk cId="254984093" sldId="473"/>
            <ac:picMk id="19" creationId="{B3D3D361-1632-729C-C35F-B9C81AC2E398}"/>
          </ac:picMkLst>
        </pc:picChg>
      </pc:sldChg>
      <pc:sldChg chg="addSp delSp modSp mod modTransition modAnim modNotesTx">
        <pc:chgData name="Young, Ryan" userId="e52bde22-c387-40da-9c60-a50832244d29" providerId="ADAL" clId="{305D08DD-FA40-4B2E-903F-CE0F63031481}" dt="2023-04-17T20:48:34.073" v="753"/>
        <pc:sldMkLst>
          <pc:docMk/>
          <pc:sldMk cId="2103772557" sldId="474"/>
        </pc:sldMkLst>
        <pc:picChg chg="add mod">
          <ac:chgData name="Young, Ryan" userId="e52bde22-c387-40da-9c60-a50832244d29" providerId="ADAL" clId="{305D08DD-FA40-4B2E-903F-CE0F63031481}" dt="2023-04-05T23:18:57.770" v="317" actId="1076"/>
          <ac:picMkLst>
            <pc:docMk/>
            <pc:sldMk cId="2103772557" sldId="474"/>
            <ac:picMk id="3" creationId="{54F53297-7E3A-FC90-9CAB-F04FAD247B5A}"/>
          </ac:picMkLst>
        </pc:picChg>
        <pc:picChg chg="del">
          <ac:chgData name="Young, Ryan" userId="e52bde22-c387-40da-9c60-a50832244d29" providerId="ADAL" clId="{305D08DD-FA40-4B2E-903F-CE0F63031481}" dt="2023-04-05T23:18:54.004" v="315" actId="478"/>
          <ac:picMkLst>
            <pc:docMk/>
            <pc:sldMk cId="2103772557" sldId="474"/>
            <ac:picMk id="18" creationId="{CCC7E750-8F2B-FB8E-3C20-D15CF60D684A}"/>
          </ac:picMkLst>
        </pc:picChg>
        <pc:picChg chg="add del mod">
          <ac:chgData name="Young, Ryan" userId="e52bde22-c387-40da-9c60-a50832244d29" providerId="ADAL" clId="{305D08DD-FA40-4B2E-903F-CE0F63031481}" dt="2023-04-17T20:46:03.152" v="750"/>
          <ac:picMkLst>
            <pc:docMk/>
            <pc:sldMk cId="2103772557" sldId="474"/>
            <ac:picMk id="22" creationId="{B4D952B1-96B8-7CC4-9CCA-C8A8660962ED}"/>
          </ac:picMkLst>
        </pc:picChg>
        <pc:picChg chg="add del mod">
          <ac:chgData name="Young, Ryan" userId="e52bde22-c387-40da-9c60-a50832244d29" providerId="ADAL" clId="{305D08DD-FA40-4B2E-903F-CE0F63031481}" dt="2023-04-17T20:46:36.738" v="752"/>
          <ac:picMkLst>
            <pc:docMk/>
            <pc:sldMk cId="2103772557" sldId="474"/>
            <ac:picMk id="31" creationId="{DEA2997C-3DC4-DFAA-B530-5969D34BC003}"/>
          </ac:picMkLst>
        </pc:picChg>
        <pc:picChg chg="add mod">
          <ac:chgData name="Young, Ryan" userId="e52bde22-c387-40da-9c60-a50832244d29" providerId="ADAL" clId="{305D08DD-FA40-4B2E-903F-CE0F63031481}" dt="2023-04-17T20:48:34.073" v="753"/>
          <ac:picMkLst>
            <pc:docMk/>
            <pc:sldMk cId="2103772557" sldId="474"/>
            <ac:picMk id="37" creationId="{573ACAF6-9A19-84E7-E5CC-77F336612320}"/>
          </ac:picMkLst>
        </pc:picChg>
      </pc:sldChg>
      <pc:sldChg chg="addSp delSp modSp mod modTransition modAnim">
        <pc:chgData name="Young, Ryan" userId="e52bde22-c387-40da-9c60-a50832244d29" providerId="ADAL" clId="{305D08DD-FA40-4B2E-903F-CE0F63031481}" dt="2023-04-17T20:45:59.204" v="749"/>
        <pc:sldMkLst>
          <pc:docMk/>
          <pc:sldMk cId="4035933808" sldId="475"/>
        </pc:sldMkLst>
        <pc:spChg chg="mod">
          <ac:chgData name="Young, Ryan" userId="e52bde22-c387-40da-9c60-a50832244d29" providerId="ADAL" clId="{305D08DD-FA40-4B2E-903F-CE0F63031481}" dt="2023-04-05T20:25:44.857" v="75" actId="14100"/>
          <ac:spMkLst>
            <pc:docMk/>
            <pc:sldMk cId="4035933808" sldId="475"/>
            <ac:spMk id="2" creationId="{5DB5C115-48F3-8774-6313-9168092132DB}"/>
          </ac:spMkLst>
        </pc:spChg>
        <pc:spChg chg="mod">
          <ac:chgData name="Young, Ryan" userId="e52bde22-c387-40da-9c60-a50832244d29" providerId="ADAL" clId="{305D08DD-FA40-4B2E-903F-CE0F63031481}" dt="2023-04-05T22:10:58.077" v="145" actId="20577"/>
          <ac:spMkLst>
            <pc:docMk/>
            <pc:sldMk cId="4035933808" sldId="475"/>
            <ac:spMk id="3" creationId="{E813D29D-99AB-B602-7CC6-4D1361341CBF}"/>
          </ac:spMkLst>
        </pc:spChg>
        <pc:picChg chg="del">
          <ac:chgData name="Young, Ryan" userId="e52bde22-c387-40da-9c60-a50832244d29" providerId="ADAL" clId="{305D08DD-FA40-4B2E-903F-CE0F63031481}" dt="2023-04-05T23:19:02.404" v="318" actId="478"/>
          <ac:picMkLst>
            <pc:docMk/>
            <pc:sldMk cId="4035933808" sldId="475"/>
            <ac:picMk id="4" creationId="{F64F449F-A956-9D59-9EB2-A81F715294AD}"/>
          </ac:picMkLst>
        </pc:picChg>
        <pc:picChg chg="add mod">
          <ac:chgData name="Young, Ryan" userId="e52bde22-c387-40da-9c60-a50832244d29" providerId="ADAL" clId="{305D08DD-FA40-4B2E-903F-CE0F63031481}" dt="2023-04-05T23:19:05.762" v="320" actId="1076"/>
          <ac:picMkLst>
            <pc:docMk/>
            <pc:sldMk cId="4035933808" sldId="475"/>
            <ac:picMk id="5" creationId="{54F53297-7E3A-FC90-9CAB-F04FAD247B5A}"/>
          </ac:picMkLst>
        </pc:picChg>
        <pc:picChg chg="add del mod">
          <ac:chgData name="Young, Ryan" userId="e52bde22-c387-40da-9c60-a50832244d29" providerId="ADAL" clId="{305D08DD-FA40-4B2E-903F-CE0F63031481}" dt="2023-04-17T20:45:59.204" v="749"/>
          <ac:picMkLst>
            <pc:docMk/>
            <pc:sldMk cId="4035933808" sldId="475"/>
            <ac:picMk id="11" creationId="{4A69B719-4A08-E00E-1F00-91C19732EF93}"/>
          </ac:picMkLst>
        </pc:picChg>
      </pc:sldChg>
      <pc:sldChg chg="addSp delSp modSp mod modNotesTx">
        <pc:chgData name="Young, Ryan" userId="e52bde22-c387-40da-9c60-a50832244d29" providerId="ADAL" clId="{305D08DD-FA40-4B2E-903F-CE0F63031481}" dt="2023-04-17T20:51:48.721" v="754"/>
        <pc:sldMkLst>
          <pc:docMk/>
          <pc:sldMk cId="618986315" sldId="476"/>
        </pc:sldMkLst>
        <pc:picChg chg="add mod">
          <ac:chgData name="Young, Ryan" userId="e52bde22-c387-40da-9c60-a50832244d29" providerId="ADAL" clId="{305D08DD-FA40-4B2E-903F-CE0F63031481}" dt="2023-04-05T23:19:20.225" v="326" actId="1076"/>
          <ac:picMkLst>
            <pc:docMk/>
            <pc:sldMk cId="618986315" sldId="476"/>
            <ac:picMk id="3" creationId="{54F53297-7E3A-FC90-9CAB-F04FAD247B5A}"/>
          </ac:picMkLst>
        </pc:picChg>
        <pc:picChg chg="del">
          <ac:chgData name="Young, Ryan" userId="e52bde22-c387-40da-9c60-a50832244d29" providerId="ADAL" clId="{305D08DD-FA40-4B2E-903F-CE0F63031481}" dt="2023-04-05T23:19:16.546" v="324" actId="478"/>
          <ac:picMkLst>
            <pc:docMk/>
            <pc:sldMk cId="618986315" sldId="476"/>
            <ac:picMk id="15" creationId="{BAEB92D3-9DDD-2CD3-2353-221E533CC978}"/>
          </ac:picMkLst>
        </pc:picChg>
        <pc:picChg chg="add mod">
          <ac:chgData name="Young, Ryan" userId="e52bde22-c387-40da-9c60-a50832244d29" providerId="ADAL" clId="{305D08DD-FA40-4B2E-903F-CE0F63031481}" dt="2023-04-17T20:51:48.721" v="754"/>
          <ac:picMkLst>
            <pc:docMk/>
            <pc:sldMk cId="618986315" sldId="476"/>
            <ac:picMk id="19" creationId="{3E2EC44B-BA3B-CB6C-8894-9771452D3754}"/>
          </ac:picMkLst>
        </pc:picChg>
      </pc:sldChg>
      <pc:sldChg chg="addSp delSp modSp mod modTransition modAnim modNotesTx">
        <pc:chgData name="Young, Ryan" userId="e52bde22-c387-40da-9c60-a50832244d29" providerId="ADAL" clId="{305D08DD-FA40-4B2E-903F-CE0F63031481}" dt="2023-04-17T20:53:11.843" v="756"/>
        <pc:sldMkLst>
          <pc:docMk/>
          <pc:sldMk cId="1188452204" sldId="477"/>
        </pc:sldMkLst>
        <pc:picChg chg="add mod">
          <ac:chgData name="Young, Ryan" userId="e52bde22-c387-40da-9c60-a50832244d29" providerId="ADAL" clId="{305D08DD-FA40-4B2E-903F-CE0F63031481}" dt="2023-04-05T23:19:25.998" v="329" actId="1076"/>
          <ac:picMkLst>
            <pc:docMk/>
            <pc:sldMk cId="1188452204" sldId="477"/>
            <ac:picMk id="3" creationId="{54F53297-7E3A-FC90-9CAB-F04FAD247B5A}"/>
          </ac:picMkLst>
        </pc:picChg>
        <pc:picChg chg="add del mod">
          <ac:chgData name="Young, Ryan" userId="e52bde22-c387-40da-9c60-a50832244d29" providerId="ADAL" clId="{305D08DD-FA40-4B2E-903F-CE0F63031481}" dt="2023-04-17T20:52:16.005" v="755"/>
          <ac:picMkLst>
            <pc:docMk/>
            <pc:sldMk cId="1188452204" sldId="477"/>
            <ac:picMk id="18" creationId="{22E3E570-811B-5B40-F772-8F235C2C8F38}"/>
          </ac:picMkLst>
        </pc:picChg>
        <pc:picChg chg="add mod">
          <ac:chgData name="Young, Ryan" userId="e52bde22-c387-40da-9c60-a50832244d29" providerId="ADAL" clId="{305D08DD-FA40-4B2E-903F-CE0F63031481}" dt="2023-04-17T20:53:11.843" v="756"/>
          <ac:picMkLst>
            <pc:docMk/>
            <pc:sldMk cId="1188452204" sldId="477"/>
            <ac:picMk id="26" creationId="{DFFE2A62-B3A9-C1FB-63A8-F0E4971CD340}"/>
          </ac:picMkLst>
        </pc:picChg>
        <pc:picChg chg="del">
          <ac:chgData name="Young, Ryan" userId="e52bde22-c387-40da-9c60-a50832244d29" providerId="ADAL" clId="{305D08DD-FA40-4B2E-903F-CE0F63031481}" dt="2023-04-05T23:19:22.841" v="327" actId="478"/>
          <ac:picMkLst>
            <pc:docMk/>
            <pc:sldMk cId="1188452204" sldId="477"/>
            <ac:picMk id="31" creationId="{6FE7403A-1282-FD92-8904-261B27EAB7E4}"/>
          </ac:picMkLst>
        </pc:picChg>
      </pc:sldChg>
      <pc:sldChg chg="addSp delSp modSp mod modNotesTx">
        <pc:chgData name="Young, Ryan" userId="e52bde22-c387-40da-9c60-a50832244d29" providerId="ADAL" clId="{305D08DD-FA40-4B2E-903F-CE0F63031481}" dt="2023-04-17T20:53:42.370" v="757"/>
        <pc:sldMkLst>
          <pc:docMk/>
          <pc:sldMk cId="113100141" sldId="478"/>
        </pc:sldMkLst>
        <pc:picChg chg="add mod">
          <ac:chgData name="Young, Ryan" userId="e52bde22-c387-40da-9c60-a50832244d29" providerId="ADAL" clId="{305D08DD-FA40-4B2E-903F-CE0F63031481}" dt="2023-04-05T23:19:32.429" v="332" actId="1076"/>
          <ac:picMkLst>
            <pc:docMk/>
            <pc:sldMk cId="113100141" sldId="478"/>
            <ac:picMk id="3" creationId="{54F53297-7E3A-FC90-9CAB-F04FAD247B5A}"/>
          </ac:picMkLst>
        </pc:picChg>
        <pc:picChg chg="del">
          <ac:chgData name="Young, Ryan" userId="e52bde22-c387-40da-9c60-a50832244d29" providerId="ADAL" clId="{305D08DD-FA40-4B2E-903F-CE0F63031481}" dt="2023-04-05T23:19:28.989" v="330" actId="478"/>
          <ac:picMkLst>
            <pc:docMk/>
            <pc:sldMk cId="113100141" sldId="478"/>
            <ac:picMk id="12" creationId="{952BA05B-D287-659D-43D9-E4B73CC59201}"/>
          </ac:picMkLst>
        </pc:picChg>
        <pc:picChg chg="add mod">
          <ac:chgData name="Young, Ryan" userId="e52bde22-c387-40da-9c60-a50832244d29" providerId="ADAL" clId="{305D08DD-FA40-4B2E-903F-CE0F63031481}" dt="2023-04-17T20:53:42.370" v="757"/>
          <ac:picMkLst>
            <pc:docMk/>
            <pc:sldMk cId="113100141" sldId="478"/>
            <ac:picMk id="24" creationId="{93ED4C60-1EEC-83F7-728B-D4F677572043}"/>
          </ac:picMkLst>
        </pc:picChg>
      </pc:sldChg>
      <pc:sldChg chg="addSp delSp modSp mod modNotesTx">
        <pc:chgData name="Young, Ryan" userId="e52bde22-c387-40da-9c60-a50832244d29" providerId="ADAL" clId="{305D08DD-FA40-4B2E-903F-CE0F63031481}" dt="2023-04-17T20:53:42.370" v="757"/>
        <pc:sldMkLst>
          <pc:docMk/>
          <pc:sldMk cId="648760347" sldId="479"/>
        </pc:sldMkLst>
        <pc:spChg chg="mod">
          <ac:chgData name="Young, Ryan" userId="e52bde22-c387-40da-9c60-a50832244d29" providerId="ADAL" clId="{305D08DD-FA40-4B2E-903F-CE0F63031481}" dt="2023-04-05T23:28:59.861" v="352" actId="1076"/>
          <ac:spMkLst>
            <pc:docMk/>
            <pc:sldMk cId="648760347" sldId="479"/>
            <ac:spMk id="7" creationId="{9D479070-915A-A6D5-56B6-F9A3EE43B4DA}"/>
          </ac:spMkLst>
        </pc:spChg>
        <pc:spChg chg="mod">
          <ac:chgData name="Young, Ryan" userId="e52bde22-c387-40da-9c60-a50832244d29" providerId="ADAL" clId="{305D08DD-FA40-4B2E-903F-CE0F63031481}" dt="2023-04-05T23:29:03.127" v="353" actId="1076"/>
          <ac:spMkLst>
            <pc:docMk/>
            <pc:sldMk cId="648760347" sldId="479"/>
            <ac:spMk id="11" creationId="{F678D140-0DD8-C036-1A71-7962398ACDD6}"/>
          </ac:spMkLst>
        </pc:spChg>
        <pc:picChg chg="add mod">
          <ac:chgData name="Young, Ryan" userId="e52bde22-c387-40da-9c60-a50832244d29" providerId="ADAL" clId="{305D08DD-FA40-4B2E-903F-CE0F63031481}" dt="2023-04-05T23:19:37.599" v="335" actId="1076"/>
          <ac:picMkLst>
            <pc:docMk/>
            <pc:sldMk cId="648760347" sldId="479"/>
            <ac:picMk id="3" creationId="{54F53297-7E3A-FC90-9CAB-F04FAD247B5A}"/>
          </ac:picMkLst>
        </pc:picChg>
        <pc:picChg chg="del">
          <ac:chgData name="Young, Ryan" userId="e52bde22-c387-40da-9c60-a50832244d29" providerId="ADAL" clId="{305D08DD-FA40-4B2E-903F-CE0F63031481}" dt="2023-04-05T23:19:34.466" v="333" actId="478"/>
          <ac:picMkLst>
            <pc:docMk/>
            <pc:sldMk cId="648760347" sldId="479"/>
            <ac:picMk id="20" creationId="{4F6BAB5A-CF88-2203-E9CF-81BF53982D4A}"/>
          </ac:picMkLst>
        </pc:picChg>
        <pc:picChg chg="add mod">
          <ac:chgData name="Young, Ryan" userId="e52bde22-c387-40da-9c60-a50832244d29" providerId="ADAL" clId="{305D08DD-FA40-4B2E-903F-CE0F63031481}" dt="2023-04-17T20:53:42.370" v="757"/>
          <ac:picMkLst>
            <pc:docMk/>
            <pc:sldMk cId="648760347" sldId="479"/>
            <ac:picMk id="27" creationId="{0CCC33FE-AA1C-6C9E-38D5-7162D1A64AD3}"/>
          </ac:picMkLst>
        </pc:picChg>
      </pc:sldChg>
      <pc:sldChg chg="addSp delSp modSp mod modNotesTx">
        <pc:chgData name="Young, Ryan" userId="e52bde22-c387-40da-9c60-a50832244d29" providerId="ADAL" clId="{305D08DD-FA40-4B2E-903F-CE0F63031481}" dt="2023-04-17T20:54:10.791" v="758"/>
        <pc:sldMkLst>
          <pc:docMk/>
          <pc:sldMk cId="2275517679" sldId="480"/>
        </pc:sldMkLst>
        <pc:picChg chg="add mod">
          <ac:chgData name="Young, Ryan" userId="e52bde22-c387-40da-9c60-a50832244d29" providerId="ADAL" clId="{305D08DD-FA40-4B2E-903F-CE0F63031481}" dt="2023-04-05T23:19:45.184" v="338" actId="1076"/>
          <ac:picMkLst>
            <pc:docMk/>
            <pc:sldMk cId="2275517679" sldId="480"/>
            <ac:picMk id="3" creationId="{54F53297-7E3A-FC90-9CAB-F04FAD247B5A}"/>
          </ac:picMkLst>
        </pc:picChg>
        <pc:picChg chg="del">
          <ac:chgData name="Young, Ryan" userId="e52bde22-c387-40da-9c60-a50832244d29" providerId="ADAL" clId="{305D08DD-FA40-4B2E-903F-CE0F63031481}" dt="2023-04-05T23:19:39.433" v="336" actId="478"/>
          <ac:picMkLst>
            <pc:docMk/>
            <pc:sldMk cId="2275517679" sldId="480"/>
            <ac:picMk id="6" creationId="{5441A7FB-1FAD-E5AB-A379-29CE5ABE88CB}"/>
          </ac:picMkLst>
        </pc:picChg>
        <pc:picChg chg="add mod">
          <ac:chgData name="Young, Ryan" userId="e52bde22-c387-40da-9c60-a50832244d29" providerId="ADAL" clId="{305D08DD-FA40-4B2E-903F-CE0F63031481}" dt="2023-04-17T20:54:10.791" v="758"/>
          <ac:picMkLst>
            <pc:docMk/>
            <pc:sldMk cId="2275517679" sldId="480"/>
            <ac:picMk id="16" creationId="{1ADEC405-DD3D-85FF-2268-67498D94D08F}"/>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B79AD08-C548-BC40-9093-B3613E1153B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73DB5D9C-55D8-3B4E-BE5C-6D1CEE972F4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F3F7E1D-5BA8-8543-9008-EEB9C1128CB7}" type="datetimeFigureOut">
              <a:rPr lang="en-US" smtClean="0"/>
              <a:t>4/27/2023</a:t>
            </a:fld>
            <a:endParaRPr lang="en-US" dirty="0"/>
          </a:p>
        </p:txBody>
      </p:sp>
      <p:sp>
        <p:nvSpPr>
          <p:cNvPr id="4" name="Footer Placeholder 3">
            <a:extLst>
              <a:ext uri="{FF2B5EF4-FFF2-40B4-BE49-F238E27FC236}">
                <a16:creationId xmlns:a16="http://schemas.microsoft.com/office/drawing/2014/main" id="{34A2F78C-9D4A-B641-BC4B-82A4998D63D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4B5402CD-EDDA-EA4A-8C68-60CB2671B21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F929FB6-3862-0646-B6C3-E5376FDDB92F}" type="slidenum">
              <a:rPr lang="en-US" smtClean="0"/>
              <a:t>‹#›</a:t>
            </a:fld>
            <a:endParaRPr lang="en-US" dirty="0"/>
          </a:p>
        </p:txBody>
      </p:sp>
    </p:spTree>
    <p:extLst>
      <p:ext uri="{BB962C8B-B14F-4D97-AF65-F5344CB8AC3E}">
        <p14:creationId xmlns:p14="http://schemas.microsoft.com/office/powerpoint/2010/main" val="38970261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DBD4A2A-7EB8-664F-932C-975EFC1783E1}" type="datetimeFigureOut">
              <a:rPr lang="en-US" smtClean="0"/>
              <a:t>4/27/2023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EA492C7-7F44-444F-B5A9-7D425D542AF5}" type="slidenum">
              <a:rPr lang="en-US" smtClean="0"/>
              <a:t>‹#›</a:t>
            </a:fld>
            <a:endParaRPr lang="en-US" dirty="0"/>
          </a:p>
        </p:txBody>
      </p:sp>
    </p:spTree>
    <p:extLst>
      <p:ext uri="{BB962C8B-B14F-4D97-AF65-F5344CB8AC3E}">
        <p14:creationId xmlns:p14="http://schemas.microsoft.com/office/powerpoint/2010/main" val="7568354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EA492C7-7F44-444F-B5A9-7D425D542AF5}" type="slidenum">
              <a:rPr lang="en-US" smtClean="0"/>
              <a:t>1</a:t>
            </a:fld>
            <a:endParaRPr lang="en-US" dirty="0"/>
          </a:p>
        </p:txBody>
      </p:sp>
    </p:spTree>
    <p:extLst>
      <p:ext uri="{BB962C8B-B14F-4D97-AF65-F5344CB8AC3E}">
        <p14:creationId xmlns:p14="http://schemas.microsoft.com/office/powerpoint/2010/main" val="25898250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2EA492C7-7F44-444F-B5A9-7D425D542AF5}" type="slidenum">
              <a:rPr lang="en-US" smtClean="0"/>
              <a:t>20</a:t>
            </a:fld>
            <a:endParaRPr lang="en-US" dirty="0"/>
          </a:p>
        </p:txBody>
      </p:sp>
    </p:spTree>
    <p:extLst>
      <p:ext uri="{BB962C8B-B14F-4D97-AF65-F5344CB8AC3E}">
        <p14:creationId xmlns:p14="http://schemas.microsoft.com/office/powerpoint/2010/main" val="18219137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EA492C7-7F44-444F-B5A9-7D425D542AF5}" type="slidenum">
              <a:rPr lang="en-US" smtClean="0"/>
              <a:t>3</a:t>
            </a:fld>
            <a:endParaRPr lang="en-US" dirty="0"/>
          </a:p>
        </p:txBody>
      </p:sp>
    </p:spTree>
    <p:extLst>
      <p:ext uri="{BB962C8B-B14F-4D97-AF65-F5344CB8AC3E}">
        <p14:creationId xmlns:p14="http://schemas.microsoft.com/office/powerpoint/2010/main" val="12714843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EA492C7-7F44-444F-B5A9-7D425D542AF5}" type="slidenum">
              <a:rPr lang="en-US" smtClean="0"/>
              <a:t>5</a:t>
            </a:fld>
            <a:endParaRPr lang="en-US" dirty="0"/>
          </a:p>
        </p:txBody>
      </p:sp>
    </p:spTree>
    <p:extLst>
      <p:ext uri="{BB962C8B-B14F-4D97-AF65-F5344CB8AC3E}">
        <p14:creationId xmlns:p14="http://schemas.microsoft.com/office/powerpoint/2010/main" val="16703215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See next slide for a breakdown of the information of the Contact Information homepage.</a:t>
            </a:r>
          </a:p>
        </p:txBody>
      </p:sp>
      <p:sp>
        <p:nvSpPr>
          <p:cNvPr id="4" name="Slide Number Placeholder 3"/>
          <p:cNvSpPr>
            <a:spLocks noGrp="1"/>
          </p:cNvSpPr>
          <p:nvPr>
            <p:ph type="sldNum" sz="quarter" idx="5"/>
          </p:nvPr>
        </p:nvSpPr>
        <p:spPr/>
        <p:txBody>
          <a:bodyPr/>
          <a:lstStyle/>
          <a:p>
            <a:fld id="{2EA492C7-7F44-444F-B5A9-7D425D542AF5}" type="slidenum">
              <a:rPr lang="en-US" smtClean="0"/>
              <a:t>11</a:t>
            </a:fld>
            <a:endParaRPr lang="en-US" dirty="0"/>
          </a:p>
        </p:txBody>
      </p:sp>
    </p:spTree>
    <p:extLst>
      <p:ext uri="{BB962C8B-B14F-4D97-AF65-F5344CB8AC3E}">
        <p14:creationId xmlns:p14="http://schemas.microsoft.com/office/powerpoint/2010/main" val="37652437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Please download the latest usable file by clicking the indicated button. This will maintain the required template.</a:t>
            </a:r>
          </a:p>
        </p:txBody>
      </p:sp>
      <p:sp>
        <p:nvSpPr>
          <p:cNvPr id="4" name="Slide Number Placeholder 3"/>
          <p:cNvSpPr>
            <a:spLocks noGrp="1"/>
          </p:cNvSpPr>
          <p:nvPr>
            <p:ph type="sldNum" sz="quarter" idx="5"/>
          </p:nvPr>
        </p:nvSpPr>
        <p:spPr/>
        <p:txBody>
          <a:bodyPr/>
          <a:lstStyle/>
          <a:p>
            <a:fld id="{2EA492C7-7F44-444F-B5A9-7D425D542AF5}" type="slidenum">
              <a:rPr lang="en-US" smtClean="0"/>
              <a:t>14</a:t>
            </a:fld>
            <a:endParaRPr lang="en-US" dirty="0"/>
          </a:p>
        </p:txBody>
      </p:sp>
    </p:spTree>
    <p:extLst>
      <p:ext uri="{BB962C8B-B14F-4D97-AF65-F5344CB8AC3E}">
        <p14:creationId xmlns:p14="http://schemas.microsoft.com/office/powerpoint/2010/main" val="27103270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Only change information in these fields- do NOT change any other information/format in the Excel file.</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A user (First Name + Last Name) can have multiple roles.</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A role can have multiple users.</a:t>
            </a:r>
          </a:p>
        </p:txBody>
      </p:sp>
      <p:sp>
        <p:nvSpPr>
          <p:cNvPr id="4" name="Slide Number Placeholder 3"/>
          <p:cNvSpPr>
            <a:spLocks noGrp="1"/>
          </p:cNvSpPr>
          <p:nvPr>
            <p:ph type="sldNum" sz="quarter" idx="5"/>
          </p:nvPr>
        </p:nvSpPr>
        <p:spPr/>
        <p:txBody>
          <a:bodyPr/>
          <a:lstStyle/>
          <a:p>
            <a:fld id="{2EA492C7-7F44-444F-B5A9-7D425D542AF5}" type="slidenum">
              <a:rPr lang="en-US" smtClean="0"/>
              <a:t>15</a:t>
            </a:fld>
            <a:endParaRPr lang="en-US" dirty="0"/>
          </a:p>
        </p:txBody>
      </p:sp>
    </p:spTree>
    <p:extLst>
      <p:ext uri="{BB962C8B-B14F-4D97-AF65-F5344CB8AC3E}">
        <p14:creationId xmlns:p14="http://schemas.microsoft.com/office/powerpoint/2010/main" val="40961731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 editing and saving the contact information Excel file, go back to Budget System and click the indicated button.</a:t>
            </a:r>
          </a:p>
        </p:txBody>
      </p:sp>
      <p:sp>
        <p:nvSpPr>
          <p:cNvPr id="4" name="Slide Number Placeholder 3"/>
          <p:cNvSpPr>
            <a:spLocks noGrp="1"/>
          </p:cNvSpPr>
          <p:nvPr>
            <p:ph type="sldNum" sz="quarter" idx="5"/>
          </p:nvPr>
        </p:nvSpPr>
        <p:spPr/>
        <p:txBody>
          <a:bodyPr/>
          <a:lstStyle/>
          <a:p>
            <a:fld id="{2EA492C7-7F44-444F-B5A9-7D425D542AF5}" type="slidenum">
              <a:rPr lang="en-US" smtClean="0"/>
              <a:t>16</a:t>
            </a:fld>
            <a:endParaRPr lang="en-US" dirty="0"/>
          </a:p>
        </p:txBody>
      </p:sp>
    </p:spTree>
    <p:extLst>
      <p:ext uri="{BB962C8B-B14F-4D97-AF65-F5344CB8AC3E}">
        <p14:creationId xmlns:p14="http://schemas.microsoft.com/office/powerpoint/2010/main" val="25158949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Do not change Excel file format.</a:t>
            </a:r>
          </a:p>
        </p:txBody>
      </p:sp>
      <p:sp>
        <p:nvSpPr>
          <p:cNvPr id="4" name="Slide Number Placeholder 3"/>
          <p:cNvSpPr>
            <a:spLocks noGrp="1"/>
          </p:cNvSpPr>
          <p:nvPr>
            <p:ph type="sldNum" sz="quarter" idx="5"/>
          </p:nvPr>
        </p:nvSpPr>
        <p:spPr/>
        <p:txBody>
          <a:bodyPr/>
          <a:lstStyle/>
          <a:p>
            <a:fld id="{2EA492C7-7F44-444F-B5A9-7D425D542AF5}" type="slidenum">
              <a:rPr lang="en-US" smtClean="0"/>
              <a:t>17</a:t>
            </a:fld>
            <a:endParaRPr lang="en-US" dirty="0"/>
          </a:p>
        </p:txBody>
      </p:sp>
    </p:spTree>
    <p:extLst>
      <p:ext uri="{BB962C8B-B14F-4D97-AF65-F5344CB8AC3E}">
        <p14:creationId xmlns:p14="http://schemas.microsoft.com/office/powerpoint/2010/main" val="33000174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This is an example View Log. Correct the errors in saved Excel file then reupload.</a:t>
            </a:r>
          </a:p>
        </p:txBody>
      </p:sp>
      <p:sp>
        <p:nvSpPr>
          <p:cNvPr id="4" name="Slide Number Placeholder 3"/>
          <p:cNvSpPr>
            <a:spLocks noGrp="1"/>
          </p:cNvSpPr>
          <p:nvPr>
            <p:ph type="sldNum" sz="quarter" idx="5"/>
          </p:nvPr>
        </p:nvSpPr>
        <p:spPr/>
        <p:txBody>
          <a:bodyPr/>
          <a:lstStyle/>
          <a:p>
            <a:fld id="{2EA492C7-7F44-444F-B5A9-7D425D542AF5}" type="slidenum">
              <a:rPr lang="en-US" smtClean="0"/>
              <a:t>18</a:t>
            </a:fld>
            <a:endParaRPr lang="en-US" dirty="0"/>
          </a:p>
        </p:txBody>
      </p:sp>
    </p:spTree>
    <p:extLst>
      <p:ext uri="{BB962C8B-B14F-4D97-AF65-F5344CB8AC3E}">
        <p14:creationId xmlns:p14="http://schemas.microsoft.com/office/powerpoint/2010/main" val="197990267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Presentation Cover 0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E6CA292D-4BD7-8642-94F9-006F55D3EF26}"/>
              </a:ext>
            </a:extLst>
          </p:cNvPr>
          <p:cNvSpPr>
            <a:spLocks noGrp="1"/>
          </p:cNvSpPr>
          <p:nvPr>
            <p:ph type="pic" sz="quarter" idx="12" hasCustomPrompt="1"/>
          </p:nvPr>
        </p:nvSpPr>
        <p:spPr>
          <a:xfrm>
            <a:off x="762000" y="728711"/>
            <a:ext cx="4586288" cy="979487"/>
          </a:xfrm>
          <a:prstGeom prst="rect">
            <a:avLst/>
          </a:prstGeom>
        </p:spPr>
        <p:txBody>
          <a:bodyPr anchor="ctr"/>
          <a:lstStyle>
            <a:lvl1pPr algn="ctr">
              <a:defRPr>
                <a:solidFill>
                  <a:schemeClr val="bg1"/>
                </a:solidFill>
              </a:defRPr>
            </a:lvl1pPr>
          </a:lstStyle>
          <a:p>
            <a:r>
              <a:rPr lang="en-US" dirty="0"/>
              <a:t>Insert Logo Here</a:t>
            </a:r>
          </a:p>
        </p:txBody>
      </p:sp>
      <p:sp>
        <p:nvSpPr>
          <p:cNvPr id="9" name="Title 1">
            <a:extLst>
              <a:ext uri="{FF2B5EF4-FFF2-40B4-BE49-F238E27FC236}">
                <a16:creationId xmlns:a16="http://schemas.microsoft.com/office/drawing/2014/main" id="{D05DB0BC-7CA3-484F-A266-C1A77C2E6CBF}"/>
              </a:ext>
            </a:extLst>
          </p:cNvPr>
          <p:cNvSpPr>
            <a:spLocks noGrp="1"/>
          </p:cNvSpPr>
          <p:nvPr>
            <p:ph type="title" hasCustomPrompt="1"/>
          </p:nvPr>
        </p:nvSpPr>
        <p:spPr>
          <a:xfrm>
            <a:off x="762000" y="3429000"/>
            <a:ext cx="11430000" cy="749735"/>
          </a:xfrm>
          <a:prstGeom prst="rect">
            <a:avLst/>
          </a:prstGeom>
        </p:spPr>
        <p:txBody>
          <a:bodyPr/>
          <a:lstStyle>
            <a:lvl1pPr algn="l">
              <a:defRPr sz="6000" b="1" i="0">
                <a:solidFill>
                  <a:schemeClr val="bg1"/>
                </a:solidFill>
                <a:latin typeface="+mj-lt"/>
                <a:cs typeface="Calibri" panose="020F0502020204030204" pitchFamily="34" charset="0"/>
              </a:defRPr>
            </a:lvl1pPr>
          </a:lstStyle>
          <a:p>
            <a:r>
              <a:rPr lang="en-US" dirty="0"/>
              <a:t>Presentation Title Here</a:t>
            </a:r>
          </a:p>
        </p:txBody>
      </p:sp>
      <p:sp>
        <p:nvSpPr>
          <p:cNvPr id="12" name="Text Placeholder 11">
            <a:extLst>
              <a:ext uri="{FF2B5EF4-FFF2-40B4-BE49-F238E27FC236}">
                <a16:creationId xmlns:a16="http://schemas.microsoft.com/office/drawing/2014/main" id="{69C0FE92-69A0-7346-82E8-5E8449C3DD0F}"/>
              </a:ext>
            </a:extLst>
          </p:cNvPr>
          <p:cNvSpPr>
            <a:spLocks noGrp="1"/>
          </p:cNvSpPr>
          <p:nvPr>
            <p:ph type="body" sz="quarter" idx="11" hasCustomPrompt="1"/>
          </p:nvPr>
        </p:nvSpPr>
        <p:spPr>
          <a:xfrm>
            <a:off x="762155" y="4317774"/>
            <a:ext cx="11429579" cy="681038"/>
          </a:xfrm>
          <a:prstGeom prst="rect">
            <a:avLst/>
          </a:prstGeom>
        </p:spPr>
        <p:txBody>
          <a:bodyPr/>
          <a:lstStyle>
            <a:lvl1pPr marL="0" indent="0" algn="l">
              <a:buNone/>
              <a:defRPr sz="4000" b="0" i="0">
                <a:solidFill>
                  <a:schemeClr val="bg1">
                    <a:alpha val="65000"/>
                  </a:schemeClr>
                </a:solidFill>
                <a:latin typeface="Arial" panose="020B0604020202020204" pitchFamily="34" charset="0"/>
                <a:cs typeface="Arial" panose="020B0604020202020204" pitchFamily="34" charset="0"/>
              </a:defRPr>
            </a:lvl1pPr>
          </a:lstStyle>
          <a:p>
            <a:pPr lvl="0"/>
            <a:r>
              <a:rPr lang="en-US" dirty="0"/>
              <a:t>Subtitle Goes Here</a:t>
            </a:r>
          </a:p>
        </p:txBody>
      </p:sp>
    </p:spTree>
    <p:extLst>
      <p:ext uri="{BB962C8B-B14F-4D97-AF65-F5344CB8AC3E}">
        <p14:creationId xmlns:p14="http://schemas.microsoft.com/office/powerpoint/2010/main" val="35184577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Horizontal Photo &amp; Content">
    <p:spTree>
      <p:nvGrpSpPr>
        <p:cNvPr id="1" name=""/>
        <p:cNvGrpSpPr/>
        <p:nvPr/>
      </p:nvGrpSpPr>
      <p:grpSpPr>
        <a:xfrm>
          <a:off x="0" y="0"/>
          <a:ext cx="0" cy="0"/>
          <a:chOff x="0" y="0"/>
          <a:chExt cx="0" cy="0"/>
        </a:xfrm>
      </p:grpSpPr>
      <p:pic>
        <p:nvPicPr>
          <p:cNvPr id="18" name="Graphic 17">
            <a:extLst>
              <a:ext uri="{FF2B5EF4-FFF2-40B4-BE49-F238E27FC236}">
                <a16:creationId xmlns:a16="http://schemas.microsoft.com/office/drawing/2014/main" id="{817BD815-B88C-3048-A130-12F18EDC58F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687944" y="191195"/>
            <a:ext cx="329461" cy="329461"/>
          </a:xfrm>
          <a:prstGeom prst="rect">
            <a:avLst/>
          </a:prstGeom>
        </p:spPr>
      </p:pic>
      <p:sp>
        <p:nvSpPr>
          <p:cNvPr id="10" name="Content Placeholder 28">
            <a:extLst>
              <a:ext uri="{FF2B5EF4-FFF2-40B4-BE49-F238E27FC236}">
                <a16:creationId xmlns:a16="http://schemas.microsoft.com/office/drawing/2014/main" id="{43311745-5A4D-844B-8DD5-A64A7FEFDC62}"/>
              </a:ext>
            </a:extLst>
          </p:cNvPr>
          <p:cNvSpPr>
            <a:spLocks noGrp="1"/>
          </p:cNvSpPr>
          <p:nvPr>
            <p:ph sz="quarter" idx="13" hasCustomPrompt="1"/>
          </p:nvPr>
        </p:nvSpPr>
        <p:spPr>
          <a:xfrm>
            <a:off x="6377723" y="5298344"/>
            <a:ext cx="5027651" cy="1105231"/>
          </a:xfrm>
          <a:prstGeom prst="rect">
            <a:avLst/>
          </a:prstGeom>
        </p:spPr>
        <p:txBody>
          <a:bodyPr/>
          <a:lstStyle>
            <a:lvl1pPr marL="0" marR="0" indent="0" algn="l" defTabSz="914400" rtl="0" eaLnBrk="1" fontAlgn="auto" latinLnBrk="0" hangingPunct="1">
              <a:lnSpc>
                <a:spcPct val="100000"/>
              </a:lnSpc>
              <a:spcBef>
                <a:spcPts val="1000"/>
              </a:spcBef>
              <a:spcAft>
                <a:spcPts val="600"/>
              </a:spcAft>
              <a:buClr>
                <a:srgbClr val="53C10C"/>
              </a:buClr>
              <a:buSzPct val="85000"/>
              <a:buFont typeface="Arial" panose="020B0604020202020204" pitchFamily="34" charset="0"/>
              <a:buNone/>
              <a:tabLst/>
              <a:defRPr sz="1800" b="0" i="0">
                <a:solidFill>
                  <a:schemeClr val="bg2">
                    <a:lumMod val="10000"/>
                  </a:schemeClr>
                </a:solidFill>
                <a:latin typeface="Arial" panose="020B0604020202020204" pitchFamily="34" charset="0"/>
                <a:cs typeface="Arial" panose="020B0604020202020204" pitchFamily="34" charset="0"/>
              </a:defRPr>
            </a:lvl1pPr>
            <a:lvl2pPr marL="457200" indent="0">
              <a:buNone/>
              <a:defRPr/>
            </a:lvl2pPr>
          </a:lstStyle>
          <a:p>
            <a:pPr lvl="0"/>
            <a:r>
              <a:rPr lang="en-US" dirty="0"/>
              <a:t>Maecenas </a:t>
            </a:r>
            <a:r>
              <a:rPr lang="en-US" dirty="0" err="1"/>
              <a:t>sed</a:t>
            </a:r>
            <a:r>
              <a:rPr lang="en-US" dirty="0"/>
              <a:t> </a:t>
            </a:r>
            <a:r>
              <a:rPr lang="en-US" dirty="0" err="1"/>
              <a:t>diam</a:t>
            </a:r>
            <a:r>
              <a:rPr lang="en-US" dirty="0"/>
              <a:t> </a:t>
            </a:r>
            <a:r>
              <a:rPr lang="en-US" dirty="0" err="1"/>
              <a:t>eget</a:t>
            </a:r>
            <a:r>
              <a:rPr lang="en-US" dirty="0"/>
              <a:t> </a:t>
            </a:r>
            <a:r>
              <a:rPr lang="en-US" dirty="0" err="1"/>
              <a:t>risus</a:t>
            </a:r>
            <a:r>
              <a:rPr lang="en-US" dirty="0"/>
              <a:t> </a:t>
            </a:r>
            <a:r>
              <a:rPr lang="en-US" dirty="0" err="1"/>
              <a:t>variujs</a:t>
            </a:r>
            <a:r>
              <a:rPr lang="en-US" dirty="0"/>
              <a:t> </a:t>
            </a:r>
            <a:r>
              <a:rPr lang="en-US" dirty="0" err="1"/>
              <a:t>blandit</a:t>
            </a:r>
            <a:r>
              <a:rPr lang="en-US" dirty="0"/>
              <a:t> sit </a:t>
            </a:r>
            <a:r>
              <a:rPr lang="en-US" dirty="0" err="1"/>
              <a:t>amet</a:t>
            </a:r>
            <a:r>
              <a:rPr lang="en-US" dirty="0"/>
              <a:t> no n </a:t>
            </a:r>
            <a:r>
              <a:rPr lang="en-US" dirty="0" err="1"/>
              <a:t>magnat</a:t>
            </a:r>
            <a:r>
              <a:rPr lang="en-US" dirty="0"/>
              <a:t>. </a:t>
            </a:r>
            <a:r>
              <a:rPr lang="en-US" dirty="0" err="1"/>
              <a:t>Socis</a:t>
            </a:r>
            <a:r>
              <a:rPr lang="en-US" dirty="0"/>
              <a:t> </a:t>
            </a:r>
            <a:r>
              <a:rPr lang="en-US" dirty="0" err="1"/>
              <a:t>natoque</a:t>
            </a:r>
            <a:r>
              <a:rPr lang="en-US" dirty="0"/>
              <a:t> </a:t>
            </a:r>
            <a:r>
              <a:rPr lang="en-US" dirty="0" err="1"/>
              <a:t>menatibus</a:t>
            </a:r>
            <a:r>
              <a:rPr lang="en-US" dirty="0"/>
              <a:t> et </a:t>
            </a:r>
            <a:r>
              <a:rPr lang="en-US" dirty="0" err="1"/>
              <a:t>magnis</a:t>
            </a:r>
            <a:r>
              <a:rPr lang="en-US" dirty="0"/>
              <a:t> dis parturient, </a:t>
            </a:r>
            <a:r>
              <a:rPr lang="en-US" dirty="0" err="1"/>
              <a:t>nascentur</a:t>
            </a:r>
            <a:r>
              <a:rPr lang="en-US" dirty="0"/>
              <a:t> </a:t>
            </a:r>
            <a:r>
              <a:rPr lang="en-US" dirty="0" err="1"/>
              <a:t>ridiculus</a:t>
            </a:r>
            <a:r>
              <a:rPr lang="en-US" dirty="0"/>
              <a:t>.</a:t>
            </a:r>
          </a:p>
        </p:txBody>
      </p:sp>
      <p:sp>
        <p:nvSpPr>
          <p:cNvPr id="7" name="Title 1">
            <a:extLst>
              <a:ext uri="{FF2B5EF4-FFF2-40B4-BE49-F238E27FC236}">
                <a16:creationId xmlns:a16="http://schemas.microsoft.com/office/drawing/2014/main" id="{4283461F-13ED-FB40-AB69-9B6456267062}"/>
              </a:ext>
            </a:extLst>
          </p:cNvPr>
          <p:cNvSpPr>
            <a:spLocks noGrp="1"/>
          </p:cNvSpPr>
          <p:nvPr>
            <p:ph type="title" hasCustomPrompt="1"/>
          </p:nvPr>
        </p:nvSpPr>
        <p:spPr>
          <a:xfrm>
            <a:off x="692541" y="5285918"/>
            <a:ext cx="5138970" cy="1085853"/>
          </a:xfrm>
          <a:prstGeom prst="rect">
            <a:avLst/>
          </a:prstGeom>
        </p:spPr>
        <p:txBody>
          <a:bodyPr/>
          <a:lstStyle>
            <a:lvl1pPr>
              <a:defRPr sz="4000" b="0" i="0">
                <a:solidFill>
                  <a:srgbClr val="232B64"/>
                </a:solidFill>
                <a:latin typeface="Arial" panose="020B0604020202020204" pitchFamily="34" charset="0"/>
                <a:cs typeface="Arial" panose="020B0604020202020204" pitchFamily="34" charset="0"/>
              </a:defRPr>
            </a:lvl1pPr>
          </a:lstStyle>
          <a:p>
            <a:r>
              <a:rPr lang="en-US" dirty="0"/>
              <a:t>This is the page title with an emphasis.</a:t>
            </a:r>
          </a:p>
        </p:txBody>
      </p:sp>
      <p:sp>
        <p:nvSpPr>
          <p:cNvPr id="8" name="Slide Number Placeholder 5">
            <a:extLst>
              <a:ext uri="{FF2B5EF4-FFF2-40B4-BE49-F238E27FC236}">
                <a16:creationId xmlns:a16="http://schemas.microsoft.com/office/drawing/2014/main" id="{8FA90184-F68B-B946-9700-1AC06AB49BB0}"/>
              </a:ext>
            </a:extLst>
          </p:cNvPr>
          <p:cNvSpPr txBox="1">
            <a:spLocks/>
          </p:cNvSpPr>
          <p:nvPr userDrawn="1"/>
        </p:nvSpPr>
        <p:spPr>
          <a:xfrm>
            <a:off x="11585606" y="6403575"/>
            <a:ext cx="523127" cy="365125"/>
          </a:xfrm>
          <a:prstGeom prst="rect">
            <a:avLst/>
          </a:prstGeom>
        </p:spPr>
        <p:txBody>
          <a:bodyPr/>
          <a:lstStyle>
            <a:defPPr>
              <a:defRPr lang="en-US"/>
            </a:defPPr>
            <a:lvl1pPr marL="0" algn="r" defTabSz="914400" rtl="0" eaLnBrk="1" latinLnBrk="0" hangingPunct="1">
              <a:defRPr sz="1400" b="0" i="0" kern="1200">
                <a:solidFill>
                  <a:schemeClr val="bg1">
                    <a:lumMod val="50000"/>
                  </a:schemeClr>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48CB8F98-32D9-9E4F-BAC9-49610775ED25}" type="slidenum">
              <a:rPr lang="en-US" b="0" i="0" smtClean="0">
                <a:solidFill>
                  <a:schemeClr val="bg1">
                    <a:lumMod val="50000"/>
                    <a:alpha val="50000"/>
                  </a:schemeClr>
                </a:solidFill>
                <a:latin typeface="Arial" panose="020B0604020202020204" pitchFamily="34" charset="0"/>
                <a:cs typeface="Arial" panose="020B0604020202020204" pitchFamily="34" charset="0"/>
              </a:rPr>
              <a:pPr algn="ctr"/>
              <a:t>‹#›</a:t>
            </a:fld>
            <a:endParaRPr lang="en-US" b="0" i="0" dirty="0">
              <a:solidFill>
                <a:schemeClr val="bg1">
                  <a:lumMod val="50000"/>
                  <a:alpha val="50000"/>
                </a:schemeClr>
              </a:solidFill>
              <a:latin typeface="Arial" panose="020B0604020202020204" pitchFamily="34" charset="0"/>
              <a:cs typeface="Arial" panose="020B0604020202020204" pitchFamily="34" charset="0"/>
            </a:endParaRPr>
          </a:p>
        </p:txBody>
      </p:sp>
      <p:sp>
        <p:nvSpPr>
          <p:cNvPr id="11" name="Picture Placeholder 8" descr="Photo Goes Here">
            <a:extLst>
              <a:ext uri="{FF2B5EF4-FFF2-40B4-BE49-F238E27FC236}">
                <a16:creationId xmlns:a16="http://schemas.microsoft.com/office/drawing/2014/main" id="{DABB9540-BF09-364B-9AF2-1958CD857E59}"/>
              </a:ext>
            </a:extLst>
          </p:cNvPr>
          <p:cNvSpPr>
            <a:spLocks noGrp="1"/>
          </p:cNvSpPr>
          <p:nvPr>
            <p:ph type="pic" sz="quarter" idx="10" hasCustomPrompt="1"/>
          </p:nvPr>
        </p:nvSpPr>
        <p:spPr>
          <a:xfrm>
            <a:off x="1" y="0"/>
            <a:ext cx="12191998" cy="4858248"/>
          </a:xfrm>
          <a:prstGeom prst="rect">
            <a:avLst/>
          </a:prstGeom>
        </p:spPr>
        <p:txBody>
          <a:bodyPr/>
          <a:lstStyle>
            <a:lvl1pPr marL="0" indent="0" algn="ctr">
              <a:buNone/>
              <a:defRPr>
                <a:solidFill>
                  <a:schemeClr val="bg1">
                    <a:lumMod val="50000"/>
                  </a:schemeClr>
                </a:solidFill>
                <a:latin typeface="+mj-lt"/>
              </a:defRPr>
            </a:lvl1pPr>
          </a:lstStyle>
          <a:p>
            <a:br>
              <a:rPr lang="en-US" dirty="0"/>
            </a:br>
            <a:br>
              <a:rPr lang="en-US" dirty="0"/>
            </a:br>
            <a:br>
              <a:rPr lang="en-US" dirty="0"/>
            </a:br>
            <a:r>
              <a:rPr lang="en-US" dirty="0"/>
              <a:t>Click the Photo Icon to Insert Photo</a:t>
            </a:r>
            <a:br>
              <a:rPr lang="en-US" dirty="0"/>
            </a:br>
            <a:r>
              <a:rPr lang="en-US" dirty="0"/>
              <a:t>(Use Horizontal Only)</a:t>
            </a:r>
          </a:p>
        </p:txBody>
      </p:sp>
    </p:spTree>
    <p:extLst>
      <p:ext uri="{BB962C8B-B14F-4D97-AF65-F5344CB8AC3E}">
        <p14:creationId xmlns:p14="http://schemas.microsoft.com/office/powerpoint/2010/main" val="25602693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tatistic: Re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4CD1FCD-523C-194D-915C-A5EAAA68A95F}"/>
              </a:ext>
            </a:extLst>
          </p:cNvPr>
          <p:cNvSpPr/>
          <p:nvPr userDrawn="1"/>
        </p:nvSpPr>
        <p:spPr>
          <a:xfrm>
            <a:off x="7921782" y="0"/>
            <a:ext cx="4270217" cy="6858000"/>
          </a:xfrm>
          <a:prstGeom prst="rect">
            <a:avLst/>
          </a:prstGeom>
          <a:solidFill>
            <a:srgbClr val="BF0B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32B64"/>
              </a:solidFill>
            </a:endParaRPr>
          </a:p>
        </p:txBody>
      </p:sp>
      <p:sp>
        <p:nvSpPr>
          <p:cNvPr id="10" name="Slide Number Placeholder 5">
            <a:extLst>
              <a:ext uri="{FF2B5EF4-FFF2-40B4-BE49-F238E27FC236}">
                <a16:creationId xmlns:a16="http://schemas.microsoft.com/office/drawing/2014/main" id="{E5BFCE30-2975-C742-A407-EDEDBF99B36E}"/>
              </a:ext>
            </a:extLst>
          </p:cNvPr>
          <p:cNvSpPr txBox="1">
            <a:spLocks/>
          </p:cNvSpPr>
          <p:nvPr userDrawn="1"/>
        </p:nvSpPr>
        <p:spPr>
          <a:xfrm>
            <a:off x="11585606" y="6403575"/>
            <a:ext cx="523127" cy="365125"/>
          </a:xfrm>
          <a:prstGeom prst="rect">
            <a:avLst/>
          </a:prstGeom>
        </p:spPr>
        <p:txBody>
          <a:bodyPr/>
          <a:lstStyle>
            <a:defPPr>
              <a:defRPr lang="en-US"/>
            </a:defPPr>
            <a:lvl1pPr marL="0" algn="r" defTabSz="914400" rtl="0" eaLnBrk="1" latinLnBrk="0" hangingPunct="1">
              <a:defRPr sz="1400" b="0" i="0" kern="1200">
                <a:solidFill>
                  <a:schemeClr val="bg1">
                    <a:lumMod val="50000"/>
                  </a:schemeClr>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48CB8F98-32D9-9E4F-BAC9-49610775ED25}" type="slidenum">
              <a:rPr lang="en-US" b="0" i="0" smtClean="0">
                <a:solidFill>
                  <a:schemeClr val="bg1">
                    <a:alpha val="50000"/>
                  </a:schemeClr>
                </a:solidFill>
                <a:latin typeface="Arial" panose="020B0604020202020204" pitchFamily="34" charset="0"/>
                <a:cs typeface="Arial" panose="020B0604020202020204" pitchFamily="34" charset="0"/>
              </a:rPr>
              <a:pPr algn="ctr"/>
              <a:t>‹#›</a:t>
            </a:fld>
            <a:endParaRPr lang="en-US" b="0" i="0" dirty="0">
              <a:solidFill>
                <a:schemeClr val="bg1">
                  <a:alpha val="50000"/>
                </a:schemeClr>
              </a:solidFill>
              <a:latin typeface="Arial" panose="020B0604020202020204" pitchFamily="34" charset="0"/>
              <a:cs typeface="Arial" panose="020B0604020202020204" pitchFamily="34" charset="0"/>
            </a:endParaRPr>
          </a:p>
        </p:txBody>
      </p:sp>
      <p:sp>
        <p:nvSpPr>
          <p:cNvPr id="12" name="Title 1">
            <a:extLst>
              <a:ext uri="{FF2B5EF4-FFF2-40B4-BE49-F238E27FC236}">
                <a16:creationId xmlns:a16="http://schemas.microsoft.com/office/drawing/2014/main" id="{37348912-7FAA-864F-9EA5-464CB0ADD0E4}"/>
              </a:ext>
            </a:extLst>
          </p:cNvPr>
          <p:cNvSpPr>
            <a:spLocks noGrp="1"/>
          </p:cNvSpPr>
          <p:nvPr>
            <p:ph type="title" hasCustomPrompt="1"/>
          </p:nvPr>
        </p:nvSpPr>
        <p:spPr>
          <a:xfrm>
            <a:off x="595411" y="3365390"/>
            <a:ext cx="6319867" cy="1075380"/>
          </a:xfrm>
          <a:prstGeom prst="rect">
            <a:avLst/>
          </a:prstGeom>
        </p:spPr>
        <p:txBody>
          <a:bodyPr/>
          <a:lstStyle>
            <a:lvl1pPr algn="l">
              <a:defRPr sz="3600" b="0" i="0">
                <a:solidFill>
                  <a:schemeClr val="bg2">
                    <a:lumMod val="10000"/>
                  </a:schemeClr>
                </a:solidFill>
                <a:latin typeface="Arial" panose="020B0604020202020204" pitchFamily="34" charset="0"/>
                <a:cs typeface="Arial" panose="020B0604020202020204" pitchFamily="34" charset="0"/>
              </a:defRPr>
            </a:lvl1pPr>
          </a:lstStyle>
          <a:p>
            <a:r>
              <a:rPr lang="en-US" dirty="0"/>
              <a:t>is a very large number and can be an interesting statistic.</a:t>
            </a:r>
          </a:p>
        </p:txBody>
      </p:sp>
      <p:sp>
        <p:nvSpPr>
          <p:cNvPr id="3" name="Text Placeholder 2">
            <a:extLst>
              <a:ext uri="{FF2B5EF4-FFF2-40B4-BE49-F238E27FC236}">
                <a16:creationId xmlns:a16="http://schemas.microsoft.com/office/drawing/2014/main" id="{92749891-D6AC-0B45-B79E-148EFF6E1731}"/>
              </a:ext>
            </a:extLst>
          </p:cNvPr>
          <p:cNvSpPr>
            <a:spLocks noGrp="1"/>
          </p:cNvSpPr>
          <p:nvPr>
            <p:ph type="body" sz="quarter" idx="10" hasCustomPrompt="1"/>
          </p:nvPr>
        </p:nvSpPr>
        <p:spPr>
          <a:xfrm>
            <a:off x="595411" y="2389374"/>
            <a:ext cx="6319867" cy="898455"/>
          </a:xfrm>
          <a:prstGeom prst="rect">
            <a:avLst/>
          </a:prstGeom>
        </p:spPr>
        <p:txBody>
          <a:bodyPr/>
          <a:lstStyle>
            <a:lvl1pPr marL="0" indent="0">
              <a:buNone/>
              <a:defRPr sz="7200" b="1" i="0">
                <a:solidFill>
                  <a:srgbClr val="BF0B3E"/>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64,000 homes</a:t>
            </a:r>
          </a:p>
        </p:txBody>
      </p:sp>
      <p:sp>
        <p:nvSpPr>
          <p:cNvPr id="9" name="Picture Placeholder 2">
            <a:extLst>
              <a:ext uri="{FF2B5EF4-FFF2-40B4-BE49-F238E27FC236}">
                <a16:creationId xmlns:a16="http://schemas.microsoft.com/office/drawing/2014/main" id="{A86443D5-5DE7-104F-A696-04C4C332DFC8}"/>
              </a:ext>
            </a:extLst>
          </p:cNvPr>
          <p:cNvSpPr>
            <a:spLocks noGrp="1"/>
          </p:cNvSpPr>
          <p:nvPr>
            <p:ph type="pic" sz="quarter" idx="11" hasCustomPrompt="1"/>
          </p:nvPr>
        </p:nvSpPr>
        <p:spPr>
          <a:xfrm>
            <a:off x="8893116" y="986828"/>
            <a:ext cx="3298883" cy="4825497"/>
          </a:xfrm>
          <a:prstGeom prst="rect">
            <a:avLst/>
          </a:prstGeom>
        </p:spPr>
        <p:txBody>
          <a:bodyPr/>
          <a:lstStyle>
            <a:lvl1pPr marL="0" indent="0" algn="ctr">
              <a:buNone/>
              <a:defRPr sz="2000">
                <a:solidFill>
                  <a:schemeClr val="bg1"/>
                </a:solidFill>
                <a:latin typeface="+mj-lt"/>
              </a:defRPr>
            </a:lvl1pPr>
          </a:lstStyle>
          <a:p>
            <a:br>
              <a:rPr lang="en-US" dirty="0"/>
            </a:br>
            <a:r>
              <a:rPr lang="en-US" dirty="0"/>
              <a:t>Click the Icon</a:t>
            </a:r>
            <a:br>
              <a:rPr lang="en-US" dirty="0"/>
            </a:br>
            <a:r>
              <a:rPr lang="en-US" dirty="0"/>
              <a:t>to Insert Icon</a:t>
            </a:r>
          </a:p>
        </p:txBody>
      </p:sp>
    </p:spTree>
    <p:extLst>
      <p:ext uri="{BB962C8B-B14F-4D97-AF65-F5344CB8AC3E}">
        <p14:creationId xmlns:p14="http://schemas.microsoft.com/office/powerpoint/2010/main" val="12227341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tatistic: Yellow">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4CD1FCD-523C-194D-915C-A5EAAA68A95F}"/>
              </a:ext>
            </a:extLst>
          </p:cNvPr>
          <p:cNvSpPr/>
          <p:nvPr userDrawn="1"/>
        </p:nvSpPr>
        <p:spPr>
          <a:xfrm>
            <a:off x="7921782" y="0"/>
            <a:ext cx="4270217" cy="6858000"/>
          </a:xfrm>
          <a:prstGeom prst="rect">
            <a:avLst/>
          </a:prstGeom>
          <a:solidFill>
            <a:srgbClr val="FCA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32B64"/>
              </a:solidFill>
            </a:endParaRPr>
          </a:p>
        </p:txBody>
      </p:sp>
      <p:sp>
        <p:nvSpPr>
          <p:cNvPr id="10" name="Slide Number Placeholder 5">
            <a:extLst>
              <a:ext uri="{FF2B5EF4-FFF2-40B4-BE49-F238E27FC236}">
                <a16:creationId xmlns:a16="http://schemas.microsoft.com/office/drawing/2014/main" id="{E5BFCE30-2975-C742-A407-EDEDBF99B36E}"/>
              </a:ext>
            </a:extLst>
          </p:cNvPr>
          <p:cNvSpPr txBox="1">
            <a:spLocks/>
          </p:cNvSpPr>
          <p:nvPr userDrawn="1"/>
        </p:nvSpPr>
        <p:spPr>
          <a:xfrm>
            <a:off x="11585606" y="6403575"/>
            <a:ext cx="523127" cy="365125"/>
          </a:xfrm>
          <a:prstGeom prst="rect">
            <a:avLst/>
          </a:prstGeom>
        </p:spPr>
        <p:txBody>
          <a:bodyPr/>
          <a:lstStyle>
            <a:defPPr>
              <a:defRPr lang="en-US"/>
            </a:defPPr>
            <a:lvl1pPr marL="0" algn="r" defTabSz="914400" rtl="0" eaLnBrk="1" latinLnBrk="0" hangingPunct="1">
              <a:defRPr sz="1400" b="0" i="0" kern="1200">
                <a:solidFill>
                  <a:schemeClr val="bg1">
                    <a:lumMod val="50000"/>
                  </a:schemeClr>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48CB8F98-32D9-9E4F-BAC9-49610775ED25}" type="slidenum">
              <a:rPr lang="en-US" b="0" i="0" smtClean="0">
                <a:solidFill>
                  <a:srgbClr val="232B64">
                    <a:alpha val="50000"/>
                  </a:srgbClr>
                </a:solidFill>
                <a:latin typeface="Arial" panose="020B0604020202020204" pitchFamily="34" charset="0"/>
                <a:cs typeface="Arial" panose="020B0604020202020204" pitchFamily="34" charset="0"/>
              </a:rPr>
              <a:pPr algn="ctr"/>
              <a:t>‹#›</a:t>
            </a:fld>
            <a:endParaRPr lang="en-US" b="0" i="0" dirty="0">
              <a:solidFill>
                <a:srgbClr val="232B64">
                  <a:alpha val="50000"/>
                </a:srgbClr>
              </a:solidFill>
              <a:latin typeface="Arial" panose="020B0604020202020204" pitchFamily="34" charset="0"/>
              <a:cs typeface="Arial" panose="020B0604020202020204" pitchFamily="34" charset="0"/>
            </a:endParaRPr>
          </a:p>
        </p:txBody>
      </p:sp>
      <p:sp>
        <p:nvSpPr>
          <p:cNvPr id="12" name="Title 1">
            <a:extLst>
              <a:ext uri="{FF2B5EF4-FFF2-40B4-BE49-F238E27FC236}">
                <a16:creationId xmlns:a16="http://schemas.microsoft.com/office/drawing/2014/main" id="{37348912-7FAA-864F-9EA5-464CB0ADD0E4}"/>
              </a:ext>
            </a:extLst>
          </p:cNvPr>
          <p:cNvSpPr>
            <a:spLocks noGrp="1"/>
          </p:cNvSpPr>
          <p:nvPr>
            <p:ph type="title" hasCustomPrompt="1"/>
          </p:nvPr>
        </p:nvSpPr>
        <p:spPr>
          <a:xfrm>
            <a:off x="595411" y="3365390"/>
            <a:ext cx="6319867" cy="1075380"/>
          </a:xfrm>
          <a:prstGeom prst="rect">
            <a:avLst/>
          </a:prstGeom>
        </p:spPr>
        <p:txBody>
          <a:bodyPr/>
          <a:lstStyle>
            <a:lvl1pPr algn="l">
              <a:defRPr sz="3600" b="0" i="0">
                <a:solidFill>
                  <a:schemeClr val="bg2">
                    <a:lumMod val="10000"/>
                  </a:schemeClr>
                </a:solidFill>
                <a:latin typeface="Arial" panose="020B0604020202020204" pitchFamily="34" charset="0"/>
                <a:cs typeface="Arial" panose="020B0604020202020204" pitchFamily="34" charset="0"/>
              </a:defRPr>
            </a:lvl1pPr>
          </a:lstStyle>
          <a:p>
            <a:r>
              <a:rPr lang="en-US" dirty="0"/>
              <a:t>is a very large number and can be an interesting statistic.</a:t>
            </a:r>
          </a:p>
        </p:txBody>
      </p:sp>
      <p:sp>
        <p:nvSpPr>
          <p:cNvPr id="3" name="Text Placeholder 2">
            <a:extLst>
              <a:ext uri="{FF2B5EF4-FFF2-40B4-BE49-F238E27FC236}">
                <a16:creationId xmlns:a16="http://schemas.microsoft.com/office/drawing/2014/main" id="{92749891-D6AC-0B45-B79E-148EFF6E1731}"/>
              </a:ext>
            </a:extLst>
          </p:cNvPr>
          <p:cNvSpPr>
            <a:spLocks noGrp="1"/>
          </p:cNvSpPr>
          <p:nvPr>
            <p:ph type="body" sz="quarter" idx="10" hasCustomPrompt="1"/>
          </p:nvPr>
        </p:nvSpPr>
        <p:spPr>
          <a:xfrm>
            <a:off x="595411" y="2389374"/>
            <a:ext cx="6319867" cy="898455"/>
          </a:xfrm>
          <a:prstGeom prst="rect">
            <a:avLst/>
          </a:prstGeom>
        </p:spPr>
        <p:txBody>
          <a:bodyPr/>
          <a:lstStyle>
            <a:lvl1pPr marL="0" indent="0">
              <a:buNone/>
              <a:defRPr sz="7200" b="1" i="0">
                <a:solidFill>
                  <a:srgbClr val="FCAF18"/>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64,000 homes</a:t>
            </a:r>
          </a:p>
        </p:txBody>
      </p:sp>
      <p:sp>
        <p:nvSpPr>
          <p:cNvPr id="9" name="Picture Placeholder 2">
            <a:extLst>
              <a:ext uri="{FF2B5EF4-FFF2-40B4-BE49-F238E27FC236}">
                <a16:creationId xmlns:a16="http://schemas.microsoft.com/office/drawing/2014/main" id="{A86443D5-5DE7-104F-A696-04C4C332DFC8}"/>
              </a:ext>
            </a:extLst>
          </p:cNvPr>
          <p:cNvSpPr>
            <a:spLocks noGrp="1"/>
          </p:cNvSpPr>
          <p:nvPr>
            <p:ph type="pic" sz="quarter" idx="11" hasCustomPrompt="1"/>
          </p:nvPr>
        </p:nvSpPr>
        <p:spPr>
          <a:xfrm>
            <a:off x="8893116" y="986828"/>
            <a:ext cx="3298883" cy="4825497"/>
          </a:xfrm>
          <a:prstGeom prst="rect">
            <a:avLst/>
          </a:prstGeom>
        </p:spPr>
        <p:txBody>
          <a:bodyPr/>
          <a:lstStyle>
            <a:lvl1pPr marL="0" indent="0" algn="ctr">
              <a:buNone/>
              <a:defRPr sz="2000">
                <a:solidFill>
                  <a:schemeClr val="bg1"/>
                </a:solidFill>
                <a:latin typeface="+mj-lt"/>
              </a:defRPr>
            </a:lvl1pPr>
          </a:lstStyle>
          <a:p>
            <a:br>
              <a:rPr lang="en-US" dirty="0"/>
            </a:br>
            <a:r>
              <a:rPr lang="en-US" dirty="0"/>
              <a:t>Click the Icon</a:t>
            </a:r>
            <a:br>
              <a:rPr lang="en-US" dirty="0"/>
            </a:br>
            <a:r>
              <a:rPr lang="en-US" dirty="0"/>
              <a:t>to Insert Icon</a:t>
            </a:r>
          </a:p>
        </p:txBody>
      </p:sp>
    </p:spTree>
    <p:extLst>
      <p:ext uri="{BB962C8B-B14F-4D97-AF65-F5344CB8AC3E}">
        <p14:creationId xmlns:p14="http://schemas.microsoft.com/office/powerpoint/2010/main" val="23042814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tatistic_Blu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4CD1FCD-523C-194D-915C-A5EAAA68A95F}"/>
              </a:ext>
            </a:extLst>
          </p:cNvPr>
          <p:cNvSpPr/>
          <p:nvPr userDrawn="1"/>
        </p:nvSpPr>
        <p:spPr>
          <a:xfrm>
            <a:off x="7921782" y="0"/>
            <a:ext cx="4270217" cy="6858000"/>
          </a:xfrm>
          <a:prstGeom prst="rect">
            <a:avLst/>
          </a:prstGeom>
          <a:solidFill>
            <a:srgbClr val="232B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32B64"/>
              </a:solidFill>
            </a:endParaRPr>
          </a:p>
        </p:txBody>
      </p:sp>
      <p:sp>
        <p:nvSpPr>
          <p:cNvPr id="10" name="Slide Number Placeholder 5">
            <a:extLst>
              <a:ext uri="{FF2B5EF4-FFF2-40B4-BE49-F238E27FC236}">
                <a16:creationId xmlns:a16="http://schemas.microsoft.com/office/drawing/2014/main" id="{E5BFCE30-2975-C742-A407-EDEDBF99B36E}"/>
              </a:ext>
            </a:extLst>
          </p:cNvPr>
          <p:cNvSpPr txBox="1">
            <a:spLocks/>
          </p:cNvSpPr>
          <p:nvPr userDrawn="1"/>
        </p:nvSpPr>
        <p:spPr>
          <a:xfrm>
            <a:off x="11585606" y="6403575"/>
            <a:ext cx="523127" cy="365125"/>
          </a:xfrm>
          <a:prstGeom prst="rect">
            <a:avLst/>
          </a:prstGeom>
        </p:spPr>
        <p:txBody>
          <a:bodyPr/>
          <a:lstStyle>
            <a:defPPr>
              <a:defRPr lang="en-US"/>
            </a:defPPr>
            <a:lvl1pPr marL="0" algn="r" defTabSz="914400" rtl="0" eaLnBrk="1" latinLnBrk="0" hangingPunct="1">
              <a:defRPr sz="1400" b="0" i="0" kern="1200">
                <a:solidFill>
                  <a:schemeClr val="bg1">
                    <a:lumMod val="50000"/>
                  </a:schemeClr>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48CB8F98-32D9-9E4F-BAC9-49610775ED25}" type="slidenum">
              <a:rPr lang="en-US" b="0" i="0" smtClean="0">
                <a:solidFill>
                  <a:schemeClr val="bg1">
                    <a:alpha val="50000"/>
                  </a:schemeClr>
                </a:solidFill>
                <a:latin typeface="Arial" panose="020B0604020202020204" pitchFamily="34" charset="0"/>
                <a:cs typeface="Arial" panose="020B0604020202020204" pitchFamily="34" charset="0"/>
              </a:rPr>
              <a:pPr algn="ctr"/>
              <a:t>‹#›</a:t>
            </a:fld>
            <a:endParaRPr lang="en-US" b="0" i="0" dirty="0">
              <a:solidFill>
                <a:schemeClr val="bg1">
                  <a:alpha val="50000"/>
                </a:schemeClr>
              </a:solidFill>
              <a:latin typeface="Arial" panose="020B0604020202020204" pitchFamily="34" charset="0"/>
              <a:cs typeface="Arial" panose="020B0604020202020204" pitchFamily="34" charset="0"/>
            </a:endParaRPr>
          </a:p>
        </p:txBody>
      </p:sp>
      <p:sp>
        <p:nvSpPr>
          <p:cNvPr id="12" name="Title 1">
            <a:extLst>
              <a:ext uri="{FF2B5EF4-FFF2-40B4-BE49-F238E27FC236}">
                <a16:creationId xmlns:a16="http://schemas.microsoft.com/office/drawing/2014/main" id="{37348912-7FAA-864F-9EA5-464CB0ADD0E4}"/>
              </a:ext>
            </a:extLst>
          </p:cNvPr>
          <p:cNvSpPr>
            <a:spLocks noGrp="1"/>
          </p:cNvSpPr>
          <p:nvPr>
            <p:ph type="title" hasCustomPrompt="1"/>
          </p:nvPr>
        </p:nvSpPr>
        <p:spPr>
          <a:xfrm>
            <a:off x="595411" y="3365390"/>
            <a:ext cx="6319867" cy="1075380"/>
          </a:xfrm>
          <a:prstGeom prst="rect">
            <a:avLst/>
          </a:prstGeom>
        </p:spPr>
        <p:txBody>
          <a:bodyPr/>
          <a:lstStyle>
            <a:lvl1pPr algn="l">
              <a:defRPr sz="3600" b="0" i="0">
                <a:solidFill>
                  <a:schemeClr val="bg2">
                    <a:lumMod val="10000"/>
                  </a:schemeClr>
                </a:solidFill>
                <a:latin typeface="Arial" panose="020B0604020202020204" pitchFamily="34" charset="0"/>
                <a:cs typeface="Arial" panose="020B0604020202020204" pitchFamily="34" charset="0"/>
              </a:defRPr>
            </a:lvl1pPr>
          </a:lstStyle>
          <a:p>
            <a:r>
              <a:rPr lang="en-US" dirty="0"/>
              <a:t>is a very large number and can be an interesting statistic.</a:t>
            </a:r>
          </a:p>
        </p:txBody>
      </p:sp>
      <p:sp>
        <p:nvSpPr>
          <p:cNvPr id="3" name="Text Placeholder 2">
            <a:extLst>
              <a:ext uri="{FF2B5EF4-FFF2-40B4-BE49-F238E27FC236}">
                <a16:creationId xmlns:a16="http://schemas.microsoft.com/office/drawing/2014/main" id="{92749891-D6AC-0B45-B79E-148EFF6E1731}"/>
              </a:ext>
            </a:extLst>
          </p:cNvPr>
          <p:cNvSpPr>
            <a:spLocks noGrp="1"/>
          </p:cNvSpPr>
          <p:nvPr>
            <p:ph type="body" sz="quarter" idx="10" hasCustomPrompt="1"/>
          </p:nvPr>
        </p:nvSpPr>
        <p:spPr>
          <a:xfrm>
            <a:off x="595411" y="2389374"/>
            <a:ext cx="6319867" cy="898455"/>
          </a:xfrm>
          <a:prstGeom prst="rect">
            <a:avLst/>
          </a:prstGeom>
        </p:spPr>
        <p:txBody>
          <a:bodyPr/>
          <a:lstStyle>
            <a:lvl1pPr marL="0" indent="0">
              <a:buNone/>
              <a:defRPr sz="7200" b="1" i="0">
                <a:solidFill>
                  <a:srgbClr val="232B64"/>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64,000 homes</a:t>
            </a:r>
          </a:p>
        </p:txBody>
      </p:sp>
      <p:sp>
        <p:nvSpPr>
          <p:cNvPr id="9" name="Picture Placeholder 2">
            <a:extLst>
              <a:ext uri="{FF2B5EF4-FFF2-40B4-BE49-F238E27FC236}">
                <a16:creationId xmlns:a16="http://schemas.microsoft.com/office/drawing/2014/main" id="{A86443D5-5DE7-104F-A696-04C4C332DFC8}"/>
              </a:ext>
            </a:extLst>
          </p:cNvPr>
          <p:cNvSpPr>
            <a:spLocks noGrp="1"/>
          </p:cNvSpPr>
          <p:nvPr>
            <p:ph type="pic" sz="quarter" idx="11" hasCustomPrompt="1"/>
          </p:nvPr>
        </p:nvSpPr>
        <p:spPr>
          <a:xfrm>
            <a:off x="8893116" y="986828"/>
            <a:ext cx="3298883" cy="4825497"/>
          </a:xfrm>
          <a:prstGeom prst="rect">
            <a:avLst/>
          </a:prstGeom>
        </p:spPr>
        <p:txBody>
          <a:bodyPr/>
          <a:lstStyle>
            <a:lvl1pPr marL="0" indent="0" algn="ctr">
              <a:buNone/>
              <a:defRPr sz="2000">
                <a:solidFill>
                  <a:schemeClr val="bg1">
                    <a:lumMod val="50000"/>
                  </a:schemeClr>
                </a:solidFill>
                <a:latin typeface="+mj-lt"/>
              </a:defRPr>
            </a:lvl1pPr>
          </a:lstStyle>
          <a:p>
            <a:br>
              <a:rPr lang="en-US" dirty="0"/>
            </a:br>
            <a:r>
              <a:rPr lang="en-US" dirty="0"/>
              <a:t>Click the Icon</a:t>
            </a:r>
            <a:br>
              <a:rPr lang="en-US" dirty="0"/>
            </a:br>
            <a:r>
              <a:rPr lang="en-US" dirty="0"/>
              <a:t>to Insert Icon</a:t>
            </a:r>
          </a:p>
        </p:txBody>
      </p:sp>
    </p:spTree>
    <p:extLst>
      <p:ext uri="{BB962C8B-B14F-4D97-AF65-F5344CB8AC3E}">
        <p14:creationId xmlns:p14="http://schemas.microsoft.com/office/powerpoint/2010/main" val="15059066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7FD696-50C0-BC49-8154-038F7E42BA9D}"/>
              </a:ext>
            </a:extLst>
          </p:cNvPr>
          <p:cNvSpPr>
            <a:spLocks noGrp="1"/>
          </p:cNvSpPr>
          <p:nvPr>
            <p:ph type="title"/>
          </p:nvPr>
        </p:nvSpPr>
        <p:spPr>
          <a:xfrm>
            <a:off x="838200" y="365125"/>
            <a:ext cx="10515600" cy="1325563"/>
          </a:xfrm>
          <a:prstGeom prst="rect">
            <a:avLst/>
          </a:prstGeom>
        </p:spPr>
        <p:txBody>
          <a:bodyPr/>
          <a:lstStyle>
            <a:lvl1pPr>
              <a:defRPr b="0" i="0">
                <a:solidFill>
                  <a:srgbClr val="232B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D93DCBC9-7F4F-FC4E-9E0E-5741195F0058}"/>
              </a:ext>
            </a:extLst>
          </p:cNvPr>
          <p:cNvSpPr>
            <a:spLocks noGrp="1"/>
          </p:cNvSpPr>
          <p:nvPr>
            <p:ph idx="1"/>
          </p:nvPr>
        </p:nvSpPr>
        <p:spPr>
          <a:xfrm>
            <a:off x="838200" y="1825625"/>
            <a:ext cx="10515600" cy="4351338"/>
          </a:xfrm>
          <a:prstGeom prst="rect">
            <a:avLst/>
          </a:prstGeom>
        </p:spPr>
        <p:txBody>
          <a:bodyPr/>
          <a:lstStyle>
            <a:lvl1pPr>
              <a:buClr>
                <a:srgbClr val="232B64"/>
              </a:buClr>
              <a:buSzPct val="85000"/>
              <a:defRPr b="0" i="0">
                <a:solidFill>
                  <a:schemeClr val="tx1">
                    <a:lumMod val="75000"/>
                    <a:lumOff val="25000"/>
                  </a:schemeClr>
                </a:solidFill>
                <a:latin typeface="Arial" panose="020B0604020202020204" pitchFamily="34" charset="0"/>
                <a:cs typeface="Arial" panose="020B0604020202020204" pitchFamily="34" charset="0"/>
              </a:defRPr>
            </a:lvl1pPr>
            <a:lvl2pPr>
              <a:buClr>
                <a:srgbClr val="232B64"/>
              </a:buClr>
              <a:buSzPct val="85000"/>
              <a:defRPr b="0" i="0">
                <a:solidFill>
                  <a:schemeClr val="tx1">
                    <a:lumMod val="75000"/>
                    <a:lumOff val="25000"/>
                  </a:schemeClr>
                </a:solidFill>
                <a:latin typeface="Arial" panose="020B0604020202020204" pitchFamily="34" charset="0"/>
                <a:cs typeface="Arial" panose="020B0604020202020204" pitchFamily="34" charset="0"/>
              </a:defRPr>
            </a:lvl2pPr>
            <a:lvl3pPr>
              <a:buClr>
                <a:srgbClr val="232B64"/>
              </a:buClr>
              <a:buSzPct val="85000"/>
              <a:defRPr b="0" i="0">
                <a:solidFill>
                  <a:schemeClr val="tx1">
                    <a:lumMod val="75000"/>
                    <a:lumOff val="25000"/>
                  </a:schemeClr>
                </a:solidFill>
                <a:latin typeface="Arial" panose="020B0604020202020204" pitchFamily="34" charset="0"/>
                <a:cs typeface="Arial" panose="020B0604020202020204" pitchFamily="34" charset="0"/>
              </a:defRPr>
            </a:lvl3pPr>
            <a:lvl4pPr>
              <a:buClr>
                <a:srgbClr val="232B64"/>
              </a:buClr>
              <a:buSzPct val="85000"/>
              <a:defRPr b="0" i="0">
                <a:solidFill>
                  <a:schemeClr val="tx1">
                    <a:lumMod val="75000"/>
                    <a:lumOff val="25000"/>
                  </a:schemeClr>
                </a:solidFill>
                <a:latin typeface="Arial" panose="020B0604020202020204" pitchFamily="34" charset="0"/>
                <a:cs typeface="Arial" panose="020B0604020202020204" pitchFamily="34" charset="0"/>
              </a:defRPr>
            </a:lvl4pPr>
            <a:lvl5pPr>
              <a:buClr>
                <a:srgbClr val="232B64"/>
              </a:buClr>
              <a:buSzPct val="85000"/>
              <a:defRPr b="0" i="0">
                <a:solidFill>
                  <a:schemeClr val="tx1">
                    <a:lumMod val="75000"/>
                    <a:lumOff val="25000"/>
                  </a:schemeClr>
                </a:solidFill>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500202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0" name="Slide Number Placeholder 5">
            <a:extLst>
              <a:ext uri="{FF2B5EF4-FFF2-40B4-BE49-F238E27FC236}">
                <a16:creationId xmlns:a16="http://schemas.microsoft.com/office/drawing/2014/main" id="{E5BFCE30-2975-C742-A407-EDEDBF99B36E}"/>
              </a:ext>
            </a:extLst>
          </p:cNvPr>
          <p:cNvSpPr txBox="1">
            <a:spLocks/>
          </p:cNvSpPr>
          <p:nvPr userDrawn="1"/>
        </p:nvSpPr>
        <p:spPr>
          <a:xfrm>
            <a:off x="11585606" y="6403575"/>
            <a:ext cx="523127" cy="365125"/>
          </a:xfrm>
          <a:prstGeom prst="rect">
            <a:avLst/>
          </a:prstGeom>
        </p:spPr>
        <p:txBody>
          <a:bodyPr/>
          <a:lstStyle>
            <a:defPPr>
              <a:defRPr lang="en-US"/>
            </a:defPPr>
            <a:lvl1pPr marL="0" algn="r" defTabSz="914400" rtl="0" eaLnBrk="1" latinLnBrk="0" hangingPunct="1">
              <a:defRPr sz="1400" b="0" i="0" kern="1200">
                <a:solidFill>
                  <a:schemeClr val="bg1">
                    <a:lumMod val="50000"/>
                  </a:schemeClr>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48CB8F98-32D9-9E4F-BAC9-49610775ED25}" type="slidenum">
              <a:rPr lang="en-US" b="0" i="0" smtClean="0">
                <a:solidFill>
                  <a:schemeClr val="bg1">
                    <a:lumMod val="50000"/>
                    <a:alpha val="50000"/>
                  </a:schemeClr>
                </a:solidFill>
                <a:latin typeface="Arial" panose="020B0604020202020204" pitchFamily="34" charset="0"/>
                <a:cs typeface="Arial" panose="020B0604020202020204" pitchFamily="34" charset="0"/>
              </a:rPr>
              <a:pPr algn="ctr"/>
              <a:t>‹#›</a:t>
            </a:fld>
            <a:endParaRPr lang="en-US" b="0" i="0" dirty="0">
              <a:solidFill>
                <a:schemeClr val="bg1">
                  <a:lumMod val="50000"/>
                  <a:alpha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137117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Ending / Thank You">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37348912-7FAA-864F-9EA5-464CB0ADD0E4}"/>
              </a:ext>
            </a:extLst>
          </p:cNvPr>
          <p:cNvSpPr>
            <a:spLocks noGrp="1"/>
          </p:cNvSpPr>
          <p:nvPr>
            <p:ph type="title" hasCustomPrompt="1"/>
          </p:nvPr>
        </p:nvSpPr>
        <p:spPr>
          <a:xfrm>
            <a:off x="558011" y="5244538"/>
            <a:ext cx="6319105" cy="339926"/>
          </a:xfrm>
          <a:prstGeom prst="rect">
            <a:avLst/>
          </a:prstGeom>
        </p:spPr>
        <p:txBody>
          <a:bodyPr/>
          <a:lstStyle>
            <a:lvl1pPr algn="l">
              <a:defRPr sz="2400" b="0" i="0">
                <a:solidFill>
                  <a:schemeClr val="bg1"/>
                </a:solidFill>
                <a:latin typeface="Calibri Light" panose="020F0302020204030204" pitchFamily="34" charset="0"/>
                <a:cs typeface="Calibri Light" panose="020F0302020204030204" pitchFamily="34" charset="0"/>
              </a:defRPr>
            </a:lvl1pPr>
          </a:lstStyle>
          <a:p>
            <a:r>
              <a:rPr lang="en-US" dirty="0"/>
              <a:t>Presenter Name, Job Title</a:t>
            </a:r>
            <a:br>
              <a:rPr lang="en-US" dirty="0"/>
            </a:br>
            <a:r>
              <a:rPr lang="en-US" dirty="0" err="1"/>
              <a:t>email@AZED.gove</a:t>
            </a:r>
            <a:br>
              <a:rPr lang="en-US" dirty="0"/>
            </a:br>
            <a:r>
              <a:rPr lang="en-US" dirty="0"/>
              <a:t>(123) 456-7890</a:t>
            </a:r>
          </a:p>
        </p:txBody>
      </p:sp>
      <p:sp>
        <p:nvSpPr>
          <p:cNvPr id="3" name="Text Placeholder 2">
            <a:extLst>
              <a:ext uri="{FF2B5EF4-FFF2-40B4-BE49-F238E27FC236}">
                <a16:creationId xmlns:a16="http://schemas.microsoft.com/office/drawing/2014/main" id="{92749891-D6AC-0B45-B79E-148EFF6E1731}"/>
              </a:ext>
            </a:extLst>
          </p:cNvPr>
          <p:cNvSpPr>
            <a:spLocks noGrp="1"/>
          </p:cNvSpPr>
          <p:nvPr>
            <p:ph type="body" sz="quarter" idx="10" hasCustomPrompt="1"/>
          </p:nvPr>
        </p:nvSpPr>
        <p:spPr>
          <a:xfrm>
            <a:off x="558012" y="3892428"/>
            <a:ext cx="6319867" cy="783196"/>
          </a:xfrm>
          <a:prstGeom prst="rect">
            <a:avLst/>
          </a:prstGeom>
        </p:spPr>
        <p:txBody>
          <a:bodyPr/>
          <a:lstStyle>
            <a:lvl1pPr marL="0" indent="0">
              <a:buNone/>
              <a:defRPr sz="7200" b="0" i="0">
                <a:solidFill>
                  <a:schemeClr val="bg1"/>
                </a:solidFill>
                <a:latin typeface="Calibri" panose="020F0502020204030204" pitchFamily="34" charset="0"/>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Thank you.</a:t>
            </a:r>
          </a:p>
        </p:txBody>
      </p:sp>
      <p:cxnSp>
        <p:nvCxnSpPr>
          <p:cNvPr id="10" name="Straight Connector 9">
            <a:extLst>
              <a:ext uri="{FF2B5EF4-FFF2-40B4-BE49-F238E27FC236}">
                <a16:creationId xmlns:a16="http://schemas.microsoft.com/office/drawing/2014/main" id="{1C0430BE-2C50-5B4A-A132-E08BBF23A069}"/>
              </a:ext>
            </a:extLst>
          </p:cNvPr>
          <p:cNvCxnSpPr/>
          <p:nvPr userDrawn="1"/>
        </p:nvCxnSpPr>
        <p:spPr>
          <a:xfrm>
            <a:off x="654369" y="5010569"/>
            <a:ext cx="400314" cy="0"/>
          </a:xfrm>
          <a:prstGeom prst="line">
            <a:avLst/>
          </a:prstGeom>
          <a:ln w="19050">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pic>
        <p:nvPicPr>
          <p:cNvPr id="8" name="Picture 7" descr="Logo&#10;&#10;Description automatically generated">
            <a:extLst>
              <a:ext uri="{FF2B5EF4-FFF2-40B4-BE49-F238E27FC236}">
                <a16:creationId xmlns:a16="http://schemas.microsoft.com/office/drawing/2014/main" id="{6648A209-512C-8C46-9757-3359BBCCE746}"/>
              </a:ext>
            </a:extLst>
          </p:cNvPr>
          <p:cNvPicPr>
            <a:picLocks noChangeAspect="1"/>
          </p:cNvPicPr>
          <p:nvPr userDrawn="1"/>
        </p:nvPicPr>
        <p:blipFill>
          <a:blip r:embed="rId3"/>
          <a:stretch>
            <a:fillRect/>
          </a:stretch>
        </p:blipFill>
        <p:spPr>
          <a:xfrm>
            <a:off x="558011" y="649397"/>
            <a:ext cx="1396157" cy="1396157"/>
          </a:xfrm>
          <a:prstGeom prst="rect">
            <a:avLst/>
          </a:prstGeom>
        </p:spPr>
      </p:pic>
    </p:spTree>
    <p:extLst>
      <p:ext uri="{BB962C8B-B14F-4D97-AF65-F5344CB8AC3E}">
        <p14:creationId xmlns:p14="http://schemas.microsoft.com/office/powerpoint/2010/main" val="16860182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Title: Blu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B509AD-4211-6545-A4C7-5F8113D0E493}"/>
              </a:ext>
            </a:extLst>
          </p:cNvPr>
          <p:cNvSpPr>
            <a:spLocks noGrp="1"/>
          </p:cNvSpPr>
          <p:nvPr>
            <p:ph type="title" hasCustomPrompt="1"/>
          </p:nvPr>
        </p:nvSpPr>
        <p:spPr>
          <a:xfrm>
            <a:off x="800100" y="3950348"/>
            <a:ext cx="10591800" cy="775564"/>
          </a:xfrm>
          <a:prstGeom prst="rect">
            <a:avLst/>
          </a:prstGeom>
        </p:spPr>
        <p:txBody>
          <a:bodyPr/>
          <a:lstStyle>
            <a:lvl1pPr>
              <a:defRPr sz="5400">
                <a:solidFill>
                  <a:schemeClr val="bg1"/>
                </a:solidFill>
                <a:latin typeface="+mj-lt"/>
              </a:defRPr>
            </a:lvl1pPr>
          </a:lstStyle>
          <a:p>
            <a:r>
              <a:rPr lang="en-US" dirty="0"/>
              <a:t>Section Title &amp; Headline</a:t>
            </a:r>
          </a:p>
        </p:txBody>
      </p:sp>
      <p:sp>
        <p:nvSpPr>
          <p:cNvPr id="3" name="Slide Number Placeholder 2">
            <a:extLst>
              <a:ext uri="{FF2B5EF4-FFF2-40B4-BE49-F238E27FC236}">
                <a16:creationId xmlns:a16="http://schemas.microsoft.com/office/drawing/2014/main" id="{3025BF69-4B07-FF4C-AA1B-1E088976014B}"/>
              </a:ext>
            </a:extLst>
          </p:cNvPr>
          <p:cNvSpPr>
            <a:spLocks noGrp="1"/>
          </p:cNvSpPr>
          <p:nvPr>
            <p:ph type="sldNum" sz="quarter" idx="10"/>
          </p:nvPr>
        </p:nvSpPr>
        <p:spPr/>
        <p:txBody>
          <a:bodyPr/>
          <a:lstStyle>
            <a:lvl1pPr>
              <a:defRPr>
                <a:solidFill>
                  <a:schemeClr val="bg1"/>
                </a:solidFill>
              </a:defRPr>
            </a:lvl1pPr>
          </a:lstStyle>
          <a:p>
            <a:fld id="{48CB8F98-32D9-9E4F-BAC9-49610775ED25}" type="slidenum">
              <a:rPr lang="en-US" smtClean="0"/>
              <a:pPr/>
              <a:t>‹#›</a:t>
            </a:fld>
            <a:endParaRPr lang="en-US" dirty="0"/>
          </a:p>
        </p:txBody>
      </p:sp>
      <p:sp>
        <p:nvSpPr>
          <p:cNvPr id="7" name="Text Placeholder 6">
            <a:extLst>
              <a:ext uri="{FF2B5EF4-FFF2-40B4-BE49-F238E27FC236}">
                <a16:creationId xmlns:a16="http://schemas.microsoft.com/office/drawing/2014/main" id="{4526D585-121B-614E-9E4B-978BFEEEA667}"/>
              </a:ext>
            </a:extLst>
          </p:cNvPr>
          <p:cNvSpPr>
            <a:spLocks noGrp="1"/>
          </p:cNvSpPr>
          <p:nvPr>
            <p:ph type="body" sz="quarter" idx="11" hasCustomPrompt="1"/>
          </p:nvPr>
        </p:nvSpPr>
        <p:spPr>
          <a:xfrm>
            <a:off x="800100" y="3501427"/>
            <a:ext cx="5157788" cy="365125"/>
          </a:xfrm>
          <a:prstGeom prst="rect">
            <a:avLst/>
          </a:prstGeom>
        </p:spPr>
        <p:txBody>
          <a:bodyPr/>
          <a:lstStyle>
            <a:lvl1pPr marL="0" indent="0">
              <a:buNone/>
              <a:defRPr sz="2400" b="1" i="0" spc="200" baseline="0">
                <a:solidFill>
                  <a:schemeClr val="bg1">
                    <a:alpha val="60000"/>
                  </a:schemeClr>
                </a:solidFill>
                <a:latin typeface="Arial" panose="020B0604020202020204" pitchFamily="34" charset="0"/>
                <a:cs typeface="Arial" panose="020B0604020202020204" pitchFamily="34" charset="0"/>
              </a:defRPr>
            </a:lvl1pPr>
          </a:lstStyle>
          <a:p>
            <a:pPr lvl="0"/>
            <a:r>
              <a:rPr lang="en-US" dirty="0"/>
              <a:t>SECTION #</a:t>
            </a:r>
          </a:p>
        </p:txBody>
      </p:sp>
      <p:sp>
        <p:nvSpPr>
          <p:cNvPr id="11" name="Picture Placeholder 10">
            <a:extLst>
              <a:ext uri="{FF2B5EF4-FFF2-40B4-BE49-F238E27FC236}">
                <a16:creationId xmlns:a16="http://schemas.microsoft.com/office/drawing/2014/main" id="{A21F4DCF-7770-0B45-B9A0-2CE48DEF1EF3}"/>
              </a:ext>
            </a:extLst>
          </p:cNvPr>
          <p:cNvSpPr>
            <a:spLocks noGrp="1"/>
          </p:cNvSpPr>
          <p:nvPr>
            <p:ph type="pic" sz="quarter" idx="12" hasCustomPrompt="1"/>
          </p:nvPr>
        </p:nvSpPr>
        <p:spPr>
          <a:xfrm>
            <a:off x="8193088" y="723900"/>
            <a:ext cx="3998912" cy="4618038"/>
          </a:xfrm>
          <a:prstGeom prst="rect">
            <a:avLst/>
          </a:prstGeom>
        </p:spPr>
        <p:txBody>
          <a:bodyPr anchor="ctr"/>
          <a:lstStyle>
            <a:lvl1pPr marL="0" indent="0" algn="ctr">
              <a:buNone/>
              <a:defRPr b="1">
                <a:solidFill>
                  <a:schemeClr val="bg1"/>
                </a:solidFill>
              </a:defRPr>
            </a:lvl1pPr>
          </a:lstStyle>
          <a:p>
            <a:r>
              <a:rPr lang="en-US" dirty="0"/>
              <a:t>Insert Icon Here</a:t>
            </a:r>
            <a:br>
              <a:rPr lang="en-US" dirty="0"/>
            </a:br>
            <a:r>
              <a:rPr lang="en-US" dirty="0"/>
              <a:t>If Wanted</a:t>
            </a:r>
          </a:p>
        </p:txBody>
      </p:sp>
      <p:sp>
        <p:nvSpPr>
          <p:cNvPr id="12" name="Text Placeholder 6">
            <a:extLst>
              <a:ext uri="{FF2B5EF4-FFF2-40B4-BE49-F238E27FC236}">
                <a16:creationId xmlns:a16="http://schemas.microsoft.com/office/drawing/2014/main" id="{A479E631-0BF4-C14C-938E-2433D302CA9E}"/>
              </a:ext>
            </a:extLst>
          </p:cNvPr>
          <p:cNvSpPr>
            <a:spLocks noGrp="1"/>
          </p:cNvSpPr>
          <p:nvPr>
            <p:ph type="body" sz="quarter" idx="13" hasCustomPrompt="1"/>
          </p:nvPr>
        </p:nvSpPr>
        <p:spPr>
          <a:xfrm>
            <a:off x="800100" y="803495"/>
            <a:ext cx="5157788" cy="365125"/>
          </a:xfrm>
          <a:prstGeom prst="rect">
            <a:avLst/>
          </a:prstGeom>
        </p:spPr>
        <p:txBody>
          <a:bodyPr/>
          <a:lstStyle>
            <a:lvl1pPr marL="0" indent="0">
              <a:buNone/>
              <a:defRPr sz="1600" b="1" i="0" spc="200" baseline="0">
                <a:solidFill>
                  <a:schemeClr val="bg1">
                    <a:alpha val="60000"/>
                  </a:schemeClr>
                </a:solidFill>
                <a:latin typeface="Arial" panose="020B0604020202020204" pitchFamily="34" charset="0"/>
                <a:cs typeface="Arial" panose="020B0604020202020204" pitchFamily="34" charset="0"/>
              </a:defRPr>
            </a:lvl1pPr>
          </a:lstStyle>
          <a:p>
            <a:pPr lvl="0"/>
            <a:r>
              <a:rPr lang="en-US" dirty="0"/>
              <a:t>PRESENTATION NAME</a:t>
            </a:r>
          </a:p>
        </p:txBody>
      </p:sp>
    </p:spTree>
    <p:extLst>
      <p:ext uri="{BB962C8B-B14F-4D97-AF65-F5344CB8AC3E}">
        <p14:creationId xmlns:p14="http://schemas.microsoft.com/office/powerpoint/2010/main" val="19096020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Title: Re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B509AD-4211-6545-A4C7-5F8113D0E493}"/>
              </a:ext>
            </a:extLst>
          </p:cNvPr>
          <p:cNvSpPr>
            <a:spLocks noGrp="1"/>
          </p:cNvSpPr>
          <p:nvPr>
            <p:ph type="title" hasCustomPrompt="1"/>
          </p:nvPr>
        </p:nvSpPr>
        <p:spPr>
          <a:xfrm>
            <a:off x="800100" y="3950348"/>
            <a:ext cx="10591800" cy="775564"/>
          </a:xfrm>
          <a:prstGeom prst="rect">
            <a:avLst/>
          </a:prstGeom>
        </p:spPr>
        <p:txBody>
          <a:bodyPr/>
          <a:lstStyle>
            <a:lvl1pPr>
              <a:defRPr sz="5400">
                <a:solidFill>
                  <a:schemeClr val="bg1"/>
                </a:solidFill>
                <a:latin typeface="+mj-lt"/>
              </a:defRPr>
            </a:lvl1pPr>
          </a:lstStyle>
          <a:p>
            <a:r>
              <a:rPr lang="en-US" dirty="0"/>
              <a:t>Section Title &amp; Headline</a:t>
            </a:r>
          </a:p>
        </p:txBody>
      </p:sp>
      <p:sp>
        <p:nvSpPr>
          <p:cNvPr id="3" name="Slide Number Placeholder 2">
            <a:extLst>
              <a:ext uri="{FF2B5EF4-FFF2-40B4-BE49-F238E27FC236}">
                <a16:creationId xmlns:a16="http://schemas.microsoft.com/office/drawing/2014/main" id="{3025BF69-4B07-FF4C-AA1B-1E088976014B}"/>
              </a:ext>
            </a:extLst>
          </p:cNvPr>
          <p:cNvSpPr>
            <a:spLocks noGrp="1"/>
          </p:cNvSpPr>
          <p:nvPr>
            <p:ph type="sldNum" sz="quarter" idx="10"/>
          </p:nvPr>
        </p:nvSpPr>
        <p:spPr/>
        <p:txBody>
          <a:bodyPr/>
          <a:lstStyle>
            <a:lvl1pPr>
              <a:defRPr>
                <a:solidFill>
                  <a:schemeClr val="bg1"/>
                </a:solidFill>
              </a:defRPr>
            </a:lvl1pPr>
          </a:lstStyle>
          <a:p>
            <a:fld id="{48CB8F98-32D9-9E4F-BAC9-49610775ED25}" type="slidenum">
              <a:rPr lang="en-US" smtClean="0"/>
              <a:pPr/>
              <a:t>‹#›</a:t>
            </a:fld>
            <a:endParaRPr lang="en-US" dirty="0"/>
          </a:p>
        </p:txBody>
      </p:sp>
      <p:sp>
        <p:nvSpPr>
          <p:cNvPr id="7" name="Text Placeholder 6">
            <a:extLst>
              <a:ext uri="{FF2B5EF4-FFF2-40B4-BE49-F238E27FC236}">
                <a16:creationId xmlns:a16="http://schemas.microsoft.com/office/drawing/2014/main" id="{4526D585-121B-614E-9E4B-978BFEEEA667}"/>
              </a:ext>
            </a:extLst>
          </p:cNvPr>
          <p:cNvSpPr>
            <a:spLocks noGrp="1"/>
          </p:cNvSpPr>
          <p:nvPr>
            <p:ph type="body" sz="quarter" idx="11" hasCustomPrompt="1"/>
          </p:nvPr>
        </p:nvSpPr>
        <p:spPr>
          <a:xfrm>
            <a:off x="800100" y="3501427"/>
            <a:ext cx="5157788" cy="365125"/>
          </a:xfrm>
          <a:prstGeom prst="rect">
            <a:avLst/>
          </a:prstGeom>
        </p:spPr>
        <p:txBody>
          <a:bodyPr/>
          <a:lstStyle>
            <a:lvl1pPr marL="0" indent="0">
              <a:buNone/>
              <a:defRPr sz="2400" b="1" i="0" spc="200" baseline="0">
                <a:solidFill>
                  <a:schemeClr val="bg1">
                    <a:alpha val="60000"/>
                  </a:schemeClr>
                </a:solidFill>
                <a:latin typeface="Arial" panose="020B0604020202020204" pitchFamily="34" charset="0"/>
                <a:cs typeface="Arial" panose="020B0604020202020204" pitchFamily="34" charset="0"/>
              </a:defRPr>
            </a:lvl1pPr>
          </a:lstStyle>
          <a:p>
            <a:pPr lvl="0"/>
            <a:r>
              <a:rPr lang="en-US" dirty="0"/>
              <a:t>SECTION #</a:t>
            </a:r>
          </a:p>
        </p:txBody>
      </p:sp>
      <p:sp>
        <p:nvSpPr>
          <p:cNvPr id="11" name="Picture Placeholder 10">
            <a:extLst>
              <a:ext uri="{FF2B5EF4-FFF2-40B4-BE49-F238E27FC236}">
                <a16:creationId xmlns:a16="http://schemas.microsoft.com/office/drawing/2014/main" id="{A21F4DCF-7770-0B45-B9A0-2CE48DEF1EF3}"/>
              </a:ext>
            </a:extLst>
          </p:cNvPr>
          <p:cNvSpPr>
            <a:spLocks noGrp="1"/>
          </p:cNvSpPr>
          <p:nvPr>
            <p:ph type="pic" sz="quarter" idx="12" hasCustomPrompt="1"/>
          </p:nvPr>
        </p:nvSpPr>
        <p:spPr>
          <a:xfrm>
            <a:off x="8193088" y="723900"/>
            <a:ext cx="3998912" cy="4618038"/>
          </a:xfrm>
          <a:prstGeom prst="rect">
            <a:avLst/>
          </a:prstGeom>
        </p:spPr>
        <p:txBody>
          <a:bodyPr anchor="ctr"/>
          <a:lstStyle>
            <a:lvl1pPr marL="0" indent="0" algn="ctr">
              <a:buNone/>
              <a:defRPr b="1">
                <a:solidFill>
                  <a:schemeClr val="bg1"/>
                </a:solidFill>
              </a:defRPr>
            </a:lvl1pPr>
          </a:lstStyle>
          <a:p>
            <a:r>
              <a:rPr lang="en-US" dirty="0"/>
              <a:t>Insert Icon Here</a:t>
            </a:r>
            <a:br>
              <a:rPr lang="en-US" dirty="0"/>
            </a:br>
            <a:r>
              <a:rPr lang="en-US" dirty="0"/>
              <a:t>If Wanted</a:t>
            </a:r>
          </a:p>
        </p:txBody>
      </p:sp>
      <p:sp>
        <p:nvSpPr>
          <p:cNvPr id="12" name="Text Placeholder 6">
            <a:extLst>
              <a:ext uri="{FF2B5EF4-FFF2-40B4-BE49-F238E27FC236}">
                <a16:creationId xmlns:a16="http://schemas.microsoft.com/office/drawing/2014/main" id="{A479E631-0BF4-C14C-938E-2433D302CA9E}"/>
              </a:ext>
            </a:extLst>
          </p:cNvPr>
          <p:cNvSpPr>
            <a:spLocks noGrp="1"/>
          </p:cNvSpPr>
          <p:nvPr>
            <p:ph type="body" sz="quarter" idx="13" hasCustomPrompt="1"/>
          </p:nvPr>
        </p:nvSpPr>
        <p:spPr>
          <a:xfrm>
            <a:off x="800100" y="803495"/>
            <a:ext cx="5157788" cy="365125"/>
          </a:xfrm>
          <a:prstGeom prst="rect">
            <a:avLst/>
          </a:prstGeom>
        </p:spPr>
        <p:txBody>
          <a:bodyPr/>
          <a:lstStyle>
            <a:lvl1pPr marL="0" indent="0">
              <a:buNone/>
              <a:defRPr sz="1600" b="1" i="0" spc="200" baseline="0">
                <a:solidFill>
                  <a:schemeClr val="bg1">
                    <a:alpha val="60000"/>
                  </a:schemeClr>
                </a:solidFill>
                <a:latin typeface="Arial" panose="020B0604020202020204" pitchFamily="34" charset="0"/>
                <a:cs typeface="Arial" panose="020B0604020202020204" pitchFamily="34" charset="0"/>
              </a:defRPr>
            </a:lvl1pPr>
          </a:lstStyle>
          <a:p>
            <a:pPr lvl="0"/>
            <a:r>
              <a:rPr lang="en-US" dirty="0"/>
              <a:t>PRESENTATION NAME</a:t>
            </a:r>
          </a:p>
        </p:txBody>
      </p:sp>
    </p:spTree>
    <p:extLst>
      <p:ext uri="{BB962C8B-B14F-4D97-AF65-F5344CB8AC3E}">
        <p14:creationId xmlns:p14="http://schemas.microsoft.com/office/powerpoint/2010/main" val="41403325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Title: Yellow">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B509AD-4211-6545-A4C7-5F8113D0E493}"/>
              </a:ext>
            </a:extLst>
          </p:cNvPr>
          <p:cNvSpPr>
            <a:spLocks noGrp="1"/>
          </p:cNvSpPr>
          <p:nvPr>
            <p:ph type="title" hasCustomPrompt="1"/>
          </p:nvPr>
        </p:nvSpPr>
        <p:spPr>
          <a:xfrm>
            <a:off x="800100" y="3950348"/>
            <a:ext cx="10591800" cy="775564"/>
          </a:xfrm>
          <a:prstGeom prst="rect">
            <a:avLst/>
          </a:prstGeom>
        </p:spPr>
        <p:txBody>
          <a:bodyPr/>
          <a:lstStyle>
            <a:lvl1pPr>
              <a:defRPr sz="5400">
                <a:solidFill>
                  <a:srgbClr val="002169"/>
                </a:solidFill>
                <a:latin typeface="+mj-lt"/>
              </a:defRPr>
            </a:lvl1pPr>
          </a:lstStyle>
          <a:p>
            <a:r>
              <a:rPr lang="en-US" dirty="0"/>
              <a:t>Section Title &amp; Headline</a:t>
            </a:r>
          </a:p>
        </p:txBody>
      </p:sp>
      <p:sp>
        <p:nvSpPr>
          <p:cNvPr id="3" name="Slide Number Placeholder 2">
            <a:extLst>
              <a:ext uri="{FF2B5EF4-FFF2-40B4-BE49-F238E27FC236}">
                <a16:creationId xmlns:a16="http://schemas.microsoft.com/office/drawing/2014/main" id="{3025BF69-4B07-FF4C-AA1B-1E088976014B}"/>
              </a:ext>
            </a:extLst>
          </p:cNvPr>
          <p:cNvSpPr>
            <a:spLocks noGrp="1"/>
          </p:cNvSpPr>
          <p:nvPr>
            <p:ph type="sldNum" sz="quarter" idx="10"/>
          </p:nvPr>
        </p:nvSpPr>
        <p:spPr/>
        <p:txBody>
          <a:bodyPr/>
          <a:lstStyle>
            <a:lvl1pPr>
              <a:defRPr>
                <a:solidFill>
                  <a:srgbClr val="002169"/>
                </a:solidFill>
              </a:defRPr>
            </a:lvl1pPr>
          </a:lstStyle>
          <a:p>
            <a:fld id="{48CB8F98-32D9-9E4F-BAC9-49610775ED25}" type="slidenum">
              <a:rPr lang="en-US" smtClean="0"/>
              <a:pPr/>
              <a:t>‹#›</a:t>
            </a:fld>
            <a:endParaRPr lang="en-US" dirty="0"/>
          </a:p>
        </p:txBody>
      </p:sp>
      <p:sp>
        <p:nvSpPr>
          <p:cNvPr id="7" name="Text Placeholder 6">
            <a:extLst>
              <a:ext uri="{FF2B5EF4-FFF2-40B4-BE49-F238E27FC236}">
                <a16:creationId xmlns:a16="http://schemas.microsoft.com/office/drawing/2014/main" id="{4526D585-121B-614E-9E4B-978BFEEEA667}"/>
              </a:ext>
            </a:extLst>
          </p:cNvPr>
          <p:cNvSpPr>
            <a:spLocks noGrp="1"/>
          </p:cNvSpPr>
          <p:nvPr>
            <p:ph type="body" sz="quarter" idx="11" hasCustomPrompt="1"/>
          </p:nvPr>
        </p:nvSpPr>
        <p:spPr>
          <a:xfrm>
            <a:off x="800100" y="3501427"/>
            <a:ext cx="5157788" cy="365125"/>
          </a:xfrm>
          <a:prstGeom prst="rect">
            <a:avLst/>
          </a:prstGeom>
        </p:spPr>
        <p:txBody>
          <a:bodyPr/>
          <a:lstStyle>
            <a:lvl1pPr marL="0" indent="0">
              <a:buNone/>
              <a:defRPr sz="2400" b="1" i="0" spc="200" baseline="0">
                <a:solidFill>
                  <a:srgbClr val="002169">
                    <a:alpha val="60000"/>
                  </a:srgbClr>
                </a:solidFill>
                <a:latin typeface="Arial" panose="020B0604020202020204" pitchFamily="34" charset="0"/>
                <a:cs typeface="Arial" panose="020B0604020202020204" pitchFamily="34" charset="0"/>
              </a:defRPr>
            </a:lvl1pPr>
          </a:lstStyle>
          <a:p>
            <a:pPr lvl="0"/>
            <a:r>
              <a:rPr lang="en-US" dirty="0"/>
              <a:t>SECTION #</a:t>
            </a:r>
          </a:p>
        </p:txBody>
      </p:sp>
      <p:sp>
        <p:nvSpPr>
          <p:cNvPr id="11" name="Picture Placeholder 10">
            <a:extLst>
              <a:ext uri="{FF2B5EF4-FFF2-40B4-BE49-F238E27FC236}">
                <a16:creationId xmlns:a16="http://schemas.microsoft.com/office/drawing/2014/main" id="{A21F4DCF-7770-0B45-B9A0-2CE48DEF1EF3}"/>
              </a:ext>
            </a:extLst>
          </p:cNvPr>
          <p:cNvSpPr>
            <a:spLocks noGrp="1"/>
          </p:cNvSpPr>
          <p:nvPr>
            <p:ph type="pic" sz="quarter" idx="12" hasCustomPrompt="1"/>
          </p:nvPr>
        </p:nvSpPr>
        <p:spPr>
          <a:xfrm>
            <a:off x="8193088" y="723900"/>
            <a:ext cx="3998912" cy="4618038"/>
          </a:xfrm>
          <a:prstGeom prst="rect">
            <a:avLst/>
          </a:prstGeom>
        </p:spPr>
        <p:txBody>
          <a:bodyPr anchor="ctr"/>
          <a:lstStyle>
            <a:lvl1pPr marL="0" indent="0" algn="ctr">
              <a:buNone/>
              <a:defRPr b="1"/>
            </a:lvl1pPr>
          </a:lstStyle>
          <a:p>
            <a:r>
              <a:rPr lang="en-US" dirty="0"/>
              <a:t>Insert Icon Here</a:t>
            </a:r>
            <a:br>
              <a:rPr lang="en-US" dirty="0"/>
            </a:br>
            <a:r>
              <a:rPr lang="en-US" dirty="0"/>
              <a:t>If Wanted</a:t>
            </a:r>
          </a:p>
        </p:txBody>
      </p:sp>
      <p:sp>
        <p:nvSpPr>
          <p:cNvPr id="12" name="Text Placeholder 6">
            <a:extLst>
              <a:ext uri="{FF2B5EF4-FFF2-40B4-BE49-F238E27FC236}">
                <a16:creationId xmlns:a16="http://schemas.microsoft.com/office/drawing/2014/main" id="{A479E631-0BF4-C14C-938E-2433D302CA9E}"/>
              </a:ext>
            </a:extLst>
          </p:cNvPr>
          <p:cNvSpPr>
            <a:spLocks noGrp="1"/>
          </p:cNvSpPr>
          <p:nvPr>
            <p:ph type="body" sz="quarter" idx="13" hasCustomPrompt="1"/>
          </p:nvPr>
        </p:nvSpPr>
        <p:spPr>
          <a:xfrm>
            <a:off x="800100" y="803495"/>
            <a:ext cx="5157788" cy="365125"/>
          </a:xfrm>
          <a:prstGeom prst="rect">
            <a:avLst/>
          </a:prstGeom>
        </p:spPr>
        <p:txBody>
          <a:bodyPr/>
          <a:lstStyle>
            <a:lvl1pPr marL="0" indent="0">
              <a:buNone/>
              <a:defRPr sz="1600" b="1" i="0" spc="200" baseline="0">
                <a:solidFill>
                  <a:srgbClr val="002169">
                    <a:alpha val="60000"/>
                  </a:srgbClr>
                </a:solidFill>
                <a:latin typeface="Arial" panose="020B0604020202020204" pitchFamily="34" charset="0"/>
                <a:cs typeface="Arial" panose="020B0604020202020204" pitchFamily="34" charset="0"/>
              </a:defRPr>
            </a:lvl1pPr>
          </a:lstStyle>
          <a:p>
            <a:pPr lvl="0"/>
            <a:r>
              <a:rPr lang="en-US" dirty="0"/>
              <a:t>PRESENTATION NAME</a:t>
            </a:r>
          </a:p>
        </p:txBody>
      </p:sp>
    </p:spTree>
    <p:extLst>
      <p:ext uri="{BB962C8B-B14F-4D97-AF65-F5344CB8AC3E}">
        <p14:creationId xmlns:p14="http://schemas.microsoft.com/office/powerpoint/2010/main" val="35618621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amp; Vertical Photo Right">
    <p:spTree>
      <p:nvGrpSpPr>
        <p:cNvPr id="1" name=""/>
        <p:cNvGrpSpPr/>
        <p:nvPr/>
      </p:nvGrpSpPr>
      <p:grpSpPr>
        <a:xfrm>
          <a:off x="0" y="0"/>
          <a:ext cx="0" cy="0"/>
          <a:chOff x="0" y="0"/>
          <a:chExt cx="0" cy="0"/>
        </a:xfrm>
      </p:grpSpPr>
      <p:sp>
        <p:nvSpPr>
          <p:cNvPr id="23" name="Picture Placeholder 8">
            <a:extLst>
              <a:ext uri="{FF2B5EF4-FFF2-40B4-BE49-F238E27FC236}">
                <a16:creationId xmlns:a16="http://schemas.microsoft.com/office/drawing/2014/main" id="{CBDBB58A-3976-6842-A54E-5F968FCE946F}"/>
              </a:ext>
            </a:extLst>
          </p:cNvPr>
          <p:cNvSpPr>
            <a:spLocks noGrp="1"/>
          </p:cNvSpPr>
          <p:nvPr>
            <p:ph type="pic" sz="quarter" idx="14" hasCustomPrompt="1"/>
          </p:nvPr>
        </p:nvSpPr>
        <p:spPr>
          <a:xfrm>
            <a:off x="6583126" y="0"/>
            <a:ext cx="5608874" cy="6857999"/>
          </a:xfrm>
          <a:prstGeom prst="rect">
            <a:avLst/>
          </a:prstGeom>
          <a:noFill/>
        </p:spPr>
        <p:txBody>
          <a:bodyPr/>
          <a:lstStyle>
            <a:lvl1pPr marL="0" indent="0" algn="ctr">
              <a:buNone/>
              <a:defRPr>
                <a:solidFill>
                  <a:schemeClr val="tx1">
                    <a:alpha val="50000"/>
                  </a:schemeClr>
                </a:solidFill>
                <a:latin typeface="+mj-lt"/>
              </a:defRPr>
            </a:lvl1pPr>
            <a:lvl2pPr>
              <a:defRPr i="1">
                <a:solidFill>
                  <a:schemeClr val="tx1">
                    <a:alpha val="50000"/>
                  </a:schemeClr>
                </a:solidFill>
              </a:defRPr>
            </a:lvl2pPr>
          </a:lstStyle>
          <a:p>
            <a:br>
              <a:rPr lang="en-US" dirty="0"/>
            </a:br>
            <a:br>
              <a:rPr lang="en-US" dirty="0"/>
            </a:br>
            <a:br>
              <a:rPr lang="en-US" dirty="0"/>
            </a:br>
            <a:br>
              <a:rPr lang="en-US" dirty="0"/>
            </a:br>
            <a:br>
              <a:rPr lang="en-US" dirty="0"/>
            </a:br>
            <a:r>
              <a:rPr lang="en-US" dirty="0"/>
              <a:t>Click the Photo Icon</a:t>
            </a:r>
            <a:br>
              <a:rPr lang="en-US" dirty="0"/>
            </a:br>
            <a:r>
              <a:rPr lang="en-US" dirty="0"/>
              <a:t>to Insert Photo</a:t>
            </a:r>
            <a:br>
              <a:rPr lang="en-US" dirty="0"/>
            </a:br>
            <a:r>
              <a:rPr lang="en-US" dirty="0"/>
              <a:t>(Use Vertical Only)</a:t>
            </a:r>
          </a:p>
        </p:txBody>
      </p:sp>
      <p:sp>
        <p:nvSpPr>
          <p:cNvPr id="5" name="Slide Number Placeholder 5">
            <a:extLst>
              <a:ext uri="{FF2B5EF4-FFF2-40B4-BE49-F238E27FC236}">
                <a16:creationId xmlns:a16="http://schemas.microsoft.com/office/drawing/2014/main" id="{3AFF6D16-4E8F-5645-B84D-7E71098EC9F2}"/>
              </a:ext>
            </a:extLst>
          </p:cNvPr>
          <p:cNvSpPr txBox="1">
            <a:spLocks/>
          </p:cNvSpPr>
          <p:nvPr userDrawn="1"/>
        </p:nvSpPr>
        <p:spPr>
          <a:xfrm>
            <a:off x="233803" y="6403575"/>
            <a:ext cx="523127" cy="365125"/>
          </a:xfrm>
          <a:prstGeom prst="rect">
            <a:avLst/>
          </a:prstGeom>
        </p:spPr>
        <p:txBody>
          <a:bodyPr/>
          <a:lstStyle>
            <a:defPPr>
              <a:defRPr lang="en-US"/>
            </a:defPPr>
            <a:lvl1pPr marL="0" algn="r" defTabSz="914400" rtl="0" eaLnBrk="1" latinLnBrk="0" hangingPunct="1">
              <a:defRPr sz="1400" b="0" i="0" kern="1200">
                <a:solidFill>
                  <a:schemeClr val="bg1">
                    <a:lumMod val="50000"/>
                  </a:schemeClr>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48CB8F98-32D9-9E4F-BAC9-49610775ED25}" type="slidenum">
              <a:rPr lang="en-US" b="0" i="0" smtClean="0">
                <a:solidFill>
                  <a:schemeClr val="bg1">
                    <a:lumMod val="50000"/>
                    <a:alpha val="65000"/>
                  </a:schemeClr>
                </a:solidFill>
                <a:latin typeface="Arial" panose="020B0604020202020204" pitchFamily="34" charset="0"/>
                <a:cs typeface="Arial" panose="020B0604020202020204" pitchFamily="34" charset="0"/>
              </a:rPr>
              <a:pPr algn="l"/>
              <a:t>‹#›</a:t>
            </a:fld>
            <a:endParaRPr lang="en-US" b="0" i="0" dirty="0">
              <a:solidFill>
                <a:schemeClr val="bg1">
                  <a:lumMod val="50000"/>
                  <a:alpha val="65000"/>
                </a:schemeClr>
              </a:solidFill>
              <a:latin typeface="Arial" panose="020B0604020202020204" pitchFamily="34" charset="0"/>
              <a:cs typeface="Arial" panose="020B0604020202020204" pitchFamily="34" charset="0"/>
            </a:endParaRPr>
          </a:p>
        </p:txBody>
      </p:sp>
      <p:sp>
        <p:nvSpPr>
          <p:cNvPr id="27" name="Title 1">
            <a:extLst>
              <a:ext uri="{FF2B5EF4-FFF2-40B4-BE49-F238E27FC236}">
                <a16:creationId xmlns:a16="http://schemas.microsoft.com/office/drawing/2014/main" id="{8B7FD8F6-67A2-384C-AE69-04AC6AD2CEAD}"/>
              </a:ext>
            </a:extLst>
          </p:cNvPr>
          <p:cNvSpPr>
            <a:spLocks noGrp="1"/>
          </p:cNvSpPr>
          <p:nvPr>
            <p:ph type="title" hasCustomPrompt="1"/>
          </p:nvPr>
        </p:nvSpPr>
        <p:spPr>
          <a:xfrm>
            <a:off x="581223" y="1426610"/>
            <a:ext cx="5027651" cy="1085853"/>
          </a:xfrm>
          <a:prstGeom prst="rect">
            <a:avLst/>
          </a:prstGeom>
        </p:spPr>
        <p:txBody>
          <a:bodyPr/>
          <a:lstStyle>
            <a:lvl1pPr>
              <a:defRPr sz="4000" b="0" i="0">
                <a:solidFill>
                  <a:srgbClr val="232B64"/>
                </a:solidFill>
                <a:latin typeface="Arial" panose="020B0604020202020204" pitchFamily="34" charset="0"/>
                <a:cs typeface="Arial" panose="020B0604020202020204" pitchFamily="34" charset="0"/>
              </a:defRPr>
            </a:lvl1pPr>
          </a:lstStyle>
          <a:p>
            <a:r>
              <a:rPr lang="en-US" dirty="0"/>
              <a:t>This is the page title with an emphasis.</a:t>
            </a:r>
          </a:p>
        </p:txBody>
      </p:sp>
      <p:sp>
        <p:nvSpPr>
          <p:cNvPr id="10" name="Text Placeholder 2">
            <a:extLst>
              <a:ext uri="{FF2B5EF4-FFF2-40B4-BE49-F238E27FC236}">
                <a16:creationId xmlns:a16="http://schemas.microsoft.com/office/drawing/2014/main" id="{4A83E557-78FE-2248-AE13-1284BC314C62}"/>
              </a:ext>
            </a:extLst>
          </p:cNvPr>
          <p:cNvSpPr>
            <a:spLocks noGrp="1"/>
          </p:cNvSpPr>
          <p:nvPr>
            <p:ph type="body" sz="quarter" idx="12"/>
          </p:nvPr>
        </p:nvSpPr>
        <p:spPr>
          <a:xfrm>
            <a:off x="581261" y="3817345"/>
            <a:ext cx="5027613" cy="2586037"/>
          </a:xfrm>
          <a:prstGeom prst="rect">
            <a:avLst/>
          </a:prstGeom>
        </p:spPr>
        <p:txBody>
          <a:bodyPr/>
          <a:lstStyle>
            <a:lvl1pPr>
              <a:buClr>
                <a:srgbClr val="232B64"/>
              </a:buClr>
              <a:buSzPct val="80000"/>
              <a:defRPr sz="2800" b="0" i="0">
                <a:solidFill>
                  <a:schemeClr val="bg2">
                    <a:lumMod val="10000"/>
                  </a:schemeClr>
                </a:solidFill>
                <a:latin typeface="Arial" panose="020B0604020202020204" pitchFamily="34" charset="0"/>
                <a:cs typeface="Arial" panose="020B0604020202020204" pitchFamily="34" charset="0"/>
              </a:defRPr>
            </a:lvl1pPr>
            <a:lvl2pPr>
              <a:buClr>
                <a:srgbClr val="232B64"/>
              </a:buClr>
              <a:buSzPct val="80000"/>
              <a:defRPr sz="2400" b="0" i="0">
                <a:solidFill>
                  <a:schemeClr val="bg2">
                    <a:lumMod val="10000"/>
                  </a:schemeClr>
                </a:solidFill>
                <a:latin typeface="Arial" panose="020B0604020202020204" pitchFamily="34" charset="0"/>
                <a:cs typeface="Arial" panose="020B0604020202020204" pitchFamily="34" charset="0"/>
              </a:defRPr>
            </a:lvl2pPr>
            <a:lvl3pPr>
              <a:buClr>
                <a:srgbClr val="232B64"/>
              </a:buClr>
              <a:buSzPct val="80000"/>
              <a:defRPr sz="2400" b="0" i="0">
                <a:solidFill>
                  <a:schemeClr val="bg2">
                    <a:lumMod val="10000"/>
                  </a:schemeClr>
                </a:solidFill>
                <a:latin typeface="Arial" panose="020B0604020202020204" pitchFamily="34" charset="0"/>
                <a:cs typeface="Arial" panose="020B0604020202020204" pitchFamily="34" charset="0"/>
              </a:defRPr>
            </a:lvl3pPr>
            <a:lvl4pPr>
              <a:buClr>
                <a:srgbClr val="53C10C"/>
              </a:buClr>
              <a:buSzPct val="80000"/>
              <a:defRPr>
                <a:solidFill>
                  <a:schemeClr val="tx1">
                    <a:lumMod val="75000"/>
                    <a:lumOff val="25000"/>
                  </a:schemeClr>
                </a:solidFill>
                <a:latin typeface="Calibri" panose="020F0502020204030204" pitchFamily="34" charset="0"/>
                <a:cs typeface="Calibri" panose="020F0502020204030204" pitchFamily="34" charset="0"/>
              </a:defRPr>
            </a:lvl4pPr>
            <a:lvl5pPr>
              <a:buClr>
                <a:srgbClr val="53C10C"/>
              </a:buClr>
              <a:buSzPct val="80000"/>
              <a:defRPr>
                <a:solidFill>
                  <a:schemeClr val="tx1">
                    <a:lumMod val="75000"/>
                    <a:lumOff val="25000"/>
                  </a:schemeClr>
                </a:solidFill>
                <a:latin typeface="Calibri" panose="020F0502020204030204" pitchFamily="34" charset="0"/>
                <a:cs typeface="Calibri" panose="020F0502020204030204" pitchFamily="34" charset="0"/>
              </a:defRPr>
            </a:lvl5p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5198470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amp; Vertical Photo Left">
    <p:spTree>
      <p:nvGrpSpPr>
        <p:cNvPr id="1" name=""/>
        <p:cNvGrpSpPr/>
        <p:nvPr/>
      </p:nvGrpSpPr>
      <p:grpSpPr>
        <a:xfrm>
          <a:off x="0" y="0"/>
          <a:ext cx="0" cy="0"/>
          <a:chOff x="0" y="0"/>
          <a:chExt cx="0" cy="0"/>
        </a:xfrm>
      </p:grpSpPr>
      <p:sp>
        <p:nvSpPr>
          <p:cNvPr id="7" name="Picture Placeholder 8">
            <a:extLst>
              <a:ext uri="{FF2B5EF4-FFF2-40B4-BE49-F238E27FC236}">
                <a16:creationId xmlns:a16="http://schemas.microsoft.com/office/drawing/2014/main" id="{F2E15F95-0F35-D646-B194-87E72986A801}"/>
              </a:ext>
            </a:extLst>
          </p:cNvPr>
          <p:cNvSpPr>
            <a:spLocks noGrp="1"/>
          </p:cNvSpPr>
          <p:nvPr>
            <p:ph type="pic" sz="quarter" idx="14" hasCustomPrompt="1"/>
          </p:nvPr>
        </p:nvSpPr>
        <p:spPr>
          <a:xfrm>
            <a:off x="0" y="1"/>
            <a:ext cx="5608874" cy="6857999"/>
          </a:xfrm>
          <a:prstGeom prst="rect">
            <a:avLst/>
          </a:prstGeom>
          <a:noFill/>
        </p:spPr>
        <p:txBody>
          <a:bodyPr/>
          <a:lstStyle>
            <a:lvl1pPr marL="0" indent="0" algn="ctr">
              <a:buNone/>
              <a:defRPr>
                <a:solidFill>
                  <a:schemeClr val="tx1">
                    <a:alpha val="50000"/>
                  </a:schemeClr>
                </a:solidFill>
                <a:latin typeface="+mj-lt"/>
              </a:defRPr>
            </a:lvl1pPr>
            <a:lvl2pPr>
              <a:defRPr i="1">
                <a:solidFill>
                  <a:schemeClr val="tx1">
                    <a:alpha val="50000"/>
                  </a:schemeClr>
                </a:solidFill>
              </a:defRPr>
            </a:lvl2pPr>
          </a:lstStyle>
          <a:p>
            <a:br>
              <a:rPr lang="en-US" dirty="0"/>
            </a:br>
            <a:br>
              <a:rPr lang="en-US" dirty="0"/>
            </a:br>
            <a:br>
              <a:rPr lang="en-US" dirty="0"/>
            </a:br>
            <a:br>
              <a:rPr lang="en-US" dirty="0"/>
            </a:br>
            <a:br>
              <a:rPr lang="en-US" dirty="0"/>
            </a:br>
            <a:r>
              <a:rPr lang="en-US" dirty="0"/>
              <a:t>Click the Photo Icon</a:t>
            </a:r>
            <a:br>
              <a:rPr lang="en-US" dirty="0"/>
            </a:br>
            <a:r>
              <a:rPr lang="en-US" dirty="0"/>
              <a:t>to Insert Photo</a:t>
            </a:r>
            <a:br>
              <a:rPr lang="en-US" dirty="0"/>
            </a:br>
            <a:r>
              <a:rPr lang="en-US" dirty="0"/>
              <a:t>(Use Vertical Only)</a:t>
            </a:r>
          </a:p>
        </p:txBody>
      </p:sp>
      <p:sp>
        <p:nvSpPr>
          <p:cNvPr id="5" name="Slide Number Placeholder 5">
            <a:extLst>
              <a:ext uri="{FF2B5EF4-FFF2-40B4-BE49-F238E27FC236}">
                <a16:creationId xmlns:a16="http://schemas.microsoft.com/office/drawing/2014/main" id="{3AFF6D16-4E8F-5645-B84D-7E71098EC9F2}"/>
              </a:ext>
            </a:extLst>
          </p:cNvPr>
          <p:cNvSpPr txBox="1">
            <a:spLocks/>
          </p:cNvSpPr>
          <p:nvPr userDrawn="1"/>
        </p:nvSpPr>
        <p:spPr>
          <a:xfrm>
            <a:off x="11585606" y="6403575"/>
            <a:ext cx="523127" cy="365125"/>
          </a:xfrm>
          <a:prstGeom prst="rect">
            <a:avLst/>
          </a:prstGeom>
        </p:spPr>
        <p:txBody>
          <a:bodyPr/>
          <a:lstStyle>
            <a:defPPr>
              <a:defRPr lang="en-US"/>
            </a:defPPr>
            <a:lvl1pPr marL="0" algn="r" defTabSz="914400" rtl="0" eaLnBrk="1" latinLnBrk="0" hangingPunct="1">
              <a:defRPr sz="1400" b="0" i="0" kern="1200">
                <a:solidFill>
                  <a:schemeClr val="bg1">
                    <a:lumMod val="50000"/>
                  </a:schemeClr>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48CB8F98-32D9-9E4F-BAC9-49610775ED25}" type="slidenum">
              <a:rPr lang="en-US" b="0" i="0" smtClean="0">
                <a:solidFill>
                  <a:schemeClr val="bg1">
                    <a:lumMod val="50000"/>
                    <a:alpha val="50000"/>
                  </a:schemeClr>
                </a:solidFill>
                <a:latin typeface="Arial" panose="020B0604020202020204" pitchFamily="34" charset="0"/>
                <a:cs typeface="Arial" panose="020B0604020202020204" pitchFamily="34" charset="0"/>
              </a:rPr>
              <a:pPr algn="ctr"/>
              <a:t>‹#›</a:t>
            </a:fld>
            <a:endParaRPr lang="en-US" b="0" i="0" dirty="0">
              <a:solidFill>
                <a:schemeClr val="bg1">
                  <a:lumMod val="50000"/>
                  <a:alpha val="50000"/>
                </a:schemeClr>
              </a:solidFill>
              <a:latin typeface="Arial" panose="020B0604020202020204" pitchFamily="34" charset="0"/>
              <a:cs typeface="Arial" panose="020B0604020202020204" pitchFamily="34" charset="0"/>
            </a:endParaRPr>
          </a:p>
        </p:txBody>
      </p:sp>
      <p:sp>
        <p:nvSpPr>
          <p:cNvPr id="13" name="Title 1">
            <a:extLst>
              <a:ext uri="{FF2B5EF4-FFF2-40B4-BE49-F238E27FC236}">
                <a16:creationId xmlns:a16="http://schemas.microsoft.com/office/drawing/2014/main" id="{2946E247-DA5A-F040-A5C9-0E7B99CBCE7A}"/>
              </a:ext>
            </a:extLst>
          </p:cNvPr>
          <p:cNvSpPr>
            <a:spLocks noGrp="1"/>
          </p:cNvSpPr>
          <p:nvPr>
            <p:ph type="title" hasCustomPrompt="1"/>
          </p:nvPr>
        </p:nvSpPr>
        <p:spPr>
          <a:xfrm>
            <a:off x="6140564" y="1426610"/>
            <a:ext cx="5027651" cy="1085853"/>
          </a:xfrm>
          <a:prstGeom prst="rect">
            <a:avLst/>
          </a:prstGeom>
        </p:spPr>
        <p:txBody>
          <a:bodyPr/>
          <a:lstStyle>
            <a:lvl1pPr>
              <a:defRPr sz="4000" b="0" i="0">
                <a:solidFill>
                  <a:srgbClr val="232B64"/>
                </a:solidFill>
                <a:latin typeface="Arial" panose="020B0604020202020204" pitchFamily="34" charset="0"/>
                <a:cs typeface="Arial" panose="020B0604020202020204" pitchFamily="34" charset="0"/>
              </a:defRPr>
            </a:lvl1pPr>
          </a:lstStyle>
          <a:p>
            <a:r>
              <a:rPr lang="en-US" dirty="0"/>
              <a:t>This is the page title with an emphasis.</a:t>
            </a:r>
          </a:p>
        </p:txBody>
      </p:sp>
      <p:sp>
        <p:nvSpPr>
          <p:cNvPr id="9" name="Text Placeholder 2">
            <a:extLst>
              <a:ext uri="{FF2B5EF4-FFF2-40B4-BE49-F238E27FC236}">
                <a16:creationId xmlns:a16="http://schemas.microsoft.com/office/drawing/2014/main" id="{627D754F-546F-184F-AEB8-4BF287E04B9E}"/>
              </a:ext>
            </a:extLst>
          </p:cNvPr>
          <p:cNvSpPr>
            <a:spLocks noGrp="1"/>
          </p:cNvSpPr>
          <p:nvPr>
            <p:ph type="body" sz="quarter" idx="12"/>
          </p:nvPr>
        </p:nvSpPr>
        <p:spPr>
          <a:xfrm>
            <a:off x="6140602" y="3817345"/>
            <a:ext cx="5027613" cy="2586037"/>
          </a:xfrm>
          <a:prstGeom prst="rect">
            <a:avLst/>
          </a:prstGeom>
        </p:spPr>
        <p:txBody>
          <a:bodyPr/>
          <a:lstStyle>
            <a:lvl1pPr>
              <a:buClr>
                <a:srgbClr val="232B64"/>
              </a:buClr>
              <a:buSzPct val="80000"/>
              <a:defRPr sz="2800" b="0" i="0">
                <a:solidFill>
                  <a:schemeClr val="bg2">
                    <a:lumMod val="10000"/>
                  </a:schemeClr>
                </a:solidFill>
                <a:latin typeface="Arial" panose="020B0604020202020204" pitchFamily="34" charset="0"/>
                <a:cs typeface="Arial" panose="020B0604020202020204" pitchFamily="34" charset="0"/>
              </a:defRPr>
            </a:lvl1pPr>
            <a:lvl2pPr>
              <a:buClr>
                <a:srgbClr val="232B64"/>
              </a:buClr>
              <a:buSzPct val="80000"/>
              <a:defRPr sz="2400" b="0" i="0">
                <a:solidFill>
                  <a:schemeClr val="bg2">
                    <a:lumMod val="10000"/>
                  </a:schemeClr>
                </a:solidFill>
                <a:latin typeface="Arial" panose="020B0604020202020204" pitchFamily="34" charset="0"/>
                <a:cs typeface="Arial" panose="020B0604020202020204" pitchFamily="34" charset="0"/>
              </a:defRPr>
            </a:lvl2pPr>
            <a:lvl3pPr>
              <a:buClr>
                <a:srgbClr val="232B64"/>
              </a:buClr>
              <a:buSzPct val="80000"/>
              <a:defRPr sz="2400" b="0" i="0">
                <a:solidFill>
                  <a:schemeClr val="bg2">
                    <a:lumMod val="10000"/>
                  </a:schemeClr>
                </a:solidFill>
                <a:latin typeface="Arial" panose="020B0604020202020204" pitchFamily="34" charset="0"/>
                <a:cs typeface="Arial" panose="020B0604020202020204" pitchFamily="34" charset="0"/>
              </a:defRPr>
            </a:lvl3pPr>
            <a:lvl4pPr>
              <a:buClr>
                <a:srgbClr val="53C10C"/>
              </a:buClr>
              <a:buSzPct val="80000"/>
              <a:defRPr>
                <a:solidFill>
                  <a:schemeClr val="tx1">
                    <a:lumMod val="75000"/>
                    <a:lumOff val="25000"/>
                  </a:schemeClr>
                </a:solidFill>
                <a:latin typeface="Calibri" panose="020F0502020204030204" pitchFamily="34" charset="0"/>
                <a:cs typeface="Calibri" panose="020F0502020204030204" pitchFamily="34" charset="0"/>
              </a:defRPr>
            </a:lvl4pPr>
            <a:lvl5pPr>
              <a:buClr>
                <a:srgbClr val="53C10C"/>
              </a:buClr>
              <a:buSzPct val="80000"/>
              <a:defRPr>
                <a:solidFill>
                  <a:schemeClr val="tx1">
                    <a:lumMod val="75000"/>
                    <a:lumOff val="25000"/>
                  </a:schemeClr>
                </a:solidFill>
                <a:latin typeface="Calibri" panose="020F0502020204030204" pitchFamily="34" charset="0"/>
                <a:cs typeface="Calibri" panose="020F0502020204030204" pitchFamily="34" charset="0"/>
              </a:defRPr>
            </a:lvl5p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0666484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mp; Two Columns">
    <p:spTree>
      <p:nvGrpSpPr>
        <p:cNvPr id="1" name=""/>
        <p:cNvGrpSpPr/>
        <p:nvPr/>
      </p:nvGrpSpPr>
      <p:grpSpPr>
        <a:xfrm>
          <a:off x="0" y="0"/>
          <a:ext cx="0" cy="0"/>
          <a:chOff x="0" y="0"/>
          <a:chExt cx="0" cy="0"/>
        </a:xfrm>
      </p:grpSpPr>
      <p:sp>
        <p:nvSpPr>
          <p:cNvPr id="10" name="Slide Number Placeholder 5">
            <a:extLst>
              <a:ext uri="{FF2B5EF4-FFF2-40B4-BE49-F238E27FC236}">
                <a16:creationId xmlns:a16="http://schemas.microsoft.com/office/drawing/2014/main" id="{E5BFCE30-2975-C742-A407-EDEDBF99B36E}"/>
              </a:ext>
            </a:extLst>
          </p:cNvPr>
          <p:cNvSpPr txBox="1">
            <a:spLocks/>
          </p:cNvSpPr>
          <p:nvPr userDrawn="1"/>
        </p:nvSpPr>
        <p:spPr>
          <a:xfrm>
            <a:off x="11585606" y="6403575"/>
            <a:ext cx="523127" cy="365125"/>
          </a:xfrm>
          <a:prstGeom prst="rect">
            <a:avLst/>
          </a:prstGeom>
        </p:spPr>
        <p:txBody>
          <a:bodyPr/>
          <a:lstStyle>
            <a:defPPr>
              <a:defRPr lang="en-US"/>
            </a:defPPr>
            <a:lvl1pPr marL="0" algn="r" defTabSz="914400" rtl="0" eaLnBrk="1" latinLnBrk="0" hangingPunct="1">
              <a:defRPr sz="1400" b="0" i="0" kern="1200">
                <a:solidFill>
                  <a:schemeClr val="bg1">
                    <a:lumMod val="50000"/>
                  </a:schemeClr>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48CB8F98-32D9-9E4F-BAC9-49610775ED25}" type="slidenum">
              <a:rPr lang="en-US" b="0" i="0" smtClean="0">
                <a:solidFill>
                  <a:schemeClr val="bg1">
                    <a:lumMod val="50000"/>
                    <a:alpha val="50000"/>
                  </a:schemeClr>
                </a:solidFill>
                <a:latin typeface="Arial" panose="020B0604020202020204" pitchFamily="34" charset="0"/>
                <a:cs typeface="Arial" panose="020B0604020202020204" pitchFamily="34" charset="0"/>
              </a:rPr>
              <a:pPr algn="ctr"/>
              <a:t>‹#›</a:t>
            </a:fld>
            <a:endParaRPr lang="en-US" b="0" i="0" dirty="0">
              <a:solidFill>
                <a:schemeClr val="bg1">
                  <a:lumMod val="50000"/>
                  <a:alpha val="50000"/>
                </a:schemeClr>
              </a:solidFill>
              <a:latin typeface="Arial" panose="020B0604020202020204" pitchFamily="34" charset="0"/>
              <a:cs typeface="Arial" panose="020B0604020202020204" pitchFamily="34" charset="0"/>
            </a:endParaRPr>
          </a:p>
        </p:txBody>
      </p:sp>
      <p:sp>
        <p:nvSpPr>
          <p:cNvPr id="12" name="Title 1">
            <a:extLst>
              <a:ext uri="{FF2B5EF4-FFF2-40B4-BE49-F238E27FC236}">
                <a16:creationId xmlns:a16="http://schemas.microsoft.com/office/drawing/2014/main" id="{37348912-7FAA-864F-9EA5-464CB0ADD0E4}"/>
              </a:ext>
            </a:extLst>
          </p:cNvPr>
          <p:cNvSpPr>
            <a:spLocks noGrp="1"/>
          </p:cNvSpPr>
          <p:nvPr>
            <p:ph type="title" hasCustomPrompt="1"/>
          </p:nvPr>
        </p:nvSpPr>
        <p:spPr>
          <a:xfrm>
            <a:off x="1679145" y="1426610"/>
            <a:ext cx="8833710" cy="1085853"/>
          </a:xfrm>
          <a:prstGeom prst="rect">
            <a:avLst/>
          </a:prstGeom>
        </p:spPr>
        <p:txBody>
          <a:bodyPr/>
          <a:lstStyle>
            <a:lvl1pPr algn="ctr">
              <a:defRPr sz="3600" b="0" i="0">
                <a:solidFill>
                  <a:srgbClr val="232B64"/>
                </a:solidFill>
                <a:latin typeface="Arial" panose="020B0604020202020204" pitchFamily="34" charset="0"/>
                <a:cs typeface="Arial" panose="020B0604020202020204" pitchFamily="34" charset="0"/>
              </a:defRPr>
            </a:lvl1pPr>
          </a:lstStyle>
          <a:p>
            <a:r>
              <a:rPr lang="en-US" dirty="0"/>
              <a:t>This is a very long and important headline. It can even have an emphasis if you’d like.</a:t>
            </a:r>
          </a:p>
        </p:txBody>
      </p:sp>
      <p:sp>
        <p:nvSpPr>
          <p:cNvPr id="8" name="Text Placeholder 2">
            <a:extLst>
              <a:ext uri="{FF2B5EF4-FFF2-40B4-BE49-F238E27FC236}">
                <a16:creationId xmlns:a16="http://schemas.microsoft.com/office/drawing/2014/main" id="{6CA5C5D0-1BD6-324D-A881-FAE1A4D3778B}"/>
              </a:ext>
            </a:extLst>
          </p:cNvPr>
          <p:cNvSpPr>
            <a:spLocks noGrp="1"/>
          </p:cNvSpPr>
          <p:nvPr>
            <p:ph type="body" sz="quarter" idx="13"/>
          </p:nvPr>
        </p:nvSpPr>
        <p:spPr>
          <a:xfrm>
            <a:off x="581261" y="3817345"/>
            <a:ext cx="5138402" cy="2586037"/>
          </a:xfrm>
          <a:prstGeom prst="rect">
            <a:avLst/>
          </a:prstGeom>
        </p:spPr>
        <p:txBody>
          <a:bodyPr/>
          <a:lstStyle>
            <a:lvl1pPr>
              <a:buClr>
                <a:srgbClr val="232B64"/>
              </a:buClr>
              <a:buSzPct val="80000"/>
              <a:defRPr sz="2800" b="0" i="0">
                <a:solidFill>
                  <a:schemeClr val="bg2">
                    <a:lumMod val="10000"/>
                  </a:schemeClr>
                </a:solidFill>
                <a:latin typeface="Arial" panose="020B0604020202020204" pitchFamily="34" charset="0"/>
                <a:cs typeface="Arial" panose="020B0604020202020204" pitchFamily="34" charset="0"/>
              </a:defRPr>
            </a:lvl1pPr>
            <a:lvl2pPr>
              <a:buClr>
                <a:srgbClr val="232B64"/>
              </a:buClr>
              <a:buSzPct val="80000"/>
              <a:defRPr sz="2400" b="0" i="0">
                <a:solidFill>
                  <a:schemeClr val="bg2">
                    <a:lumMod val="10000"/>
                  </a:schemeClr>
                </a:solidFill>
                <a:latin typeface="Arial" panose="020B0604020202020204" pitchFamily="34" charset="0"/>
                <a:cs typeface="Arial" panose="020B0604020202020204" pitchFamily="34" charset="0"/>
              </a:defRPr>
            </a:lvl2pPr>
            <a:lvl3pPr>
              <a:buClr>
                <a:srgbClr val="232B64"/>
              </a:buClr>
              <a:buSzPct val="80000"/>
              <a:defRPr sz="2400" b="0" i="0">
                <a:solidFill>
                  <a:schemeClr val="bg2">
                    <a:lumMod val="10000"/>
                  </a:schemeClr>
                </a:solidFill>
                <a:latin typeface="Arial" panose="020B0604020202020204" pitchFamily="34" charset="0"/>
                <a:cs typeface="Arial" panose="020B0604020202020204" pitchFamily="34" charset="0"/>
              </a:defRPr>
            </a:lvl3pPr>
            <a:lvl4pPr>
              <a:buClr>
                <a:srgbClr val="53C10C"/>
              </a:buClr>
              <a:buSzPct val="80000"/>
              <a:defRPr>
                <a:solidFill>
                  <a:schemeClr val="tx1">
                    <a:lumMod val="75000"/>
                    <a:lumOff val="25000"/>
                  </a:schemeClr>
                </a:solidFill>
                <a:latin typeface="Calibri" panose="020F0502020204030204" pitchFamily="34" charset="0"/>
                <a:cs typeface="Calibri" panose="020F0502020204030204" pitchFamily="34" charset="0"/>
              </a:defRPr>
            </a:lvl4pPr>
            <a:lvl5pPr>
              <a:buClr>
                <a:srgbClr val="53C10C"/>
              </a:buClr>
              <a:buSzPct val="80000"/>
              <a:defRPr>
                <a:solidFill>
                  <a:schemeClr val="tx1">
                    <a:lumMod val="75000"/>
                    <a:lumOff val="25000"/>
                  </a:schemeClr>
                </a:solidFill>
                <a:latin typeface="Calibri" panose="020F0502020204030204" pitchFamily="34" charset="0"/>
                <a:cs typeface="Calibri" panose="020F0502020204030204" pitchFamily="34" charset="0"/>
              </a:defRPr>
            </a:lvl5pPr>
          </a:lstStyle>
          <a:p>
            <a:pPr lvl="0"/>
            <a:r>
              <a:rPr lang="en-US" dirty="0"/>
              <a:t>Edit Master text styles</a:t>
            </a:r>
          </a:p>
          <a:p>
            <a:pPr lvl="1"/>
            <a:r>
              <a:rPr lang="en-US" dirty="0"/>
              <a:t>Second level</a:t>
            </a:r>
          </a:p>
          <a:p>
            <a:pPr lvl="2"/>
            <a:r>
              <a:rPr lang="en-US" dirty="0"/>
              <a:t>Third level</a:t>
            </a:r>
          </a:p>
        </p:txBody>
      </p:sp>
      <p:sp>
        <p:nvSpPr>
          <p:cNvPr id="13" name="Text Placeholder 2">
            <a:extLst>
              <a:ext uri="{FF2B5EF4-FFF2-40B4-BE49-F238E27FC236}">
                <a16:creationId xmlns:a16="http://schemas.microsoft.com/office/drawing/2014/main" id="{B4CE2B6E-3AAC-4A4C-89B6-7177FFFA14DD}"/>
              </a:ext>
            </a:extLst>
          </p:cNvPr>
          <p:cNvSpPr>
            <a:spLocks noGrp="1"/>
          </p:cNvSpPr>
          <p:nvPr>
            <p:ph type="body" sz="quarter" idx="14"/>
          </p:nvPr>
        </p:nvSpPr>
        <p:spPr>
          <a:xfrm>
            <a:off x="6451464" y="3817345"/>
            <a:ext cx="5138402" cy="2586037"/>
          </a:xfrm>
          <a:prstGeom prst="rect">
            <a:avLst/>
          </a:prstGeom>
        </p:spPr>
        <p:txBody>
          <a:bodyPr/>
          <a:lstStyle>
            <a:lvl1pPr>
              <a:buClr>
                <a:srgbClr val="232B64"/>
              </a:buClr>
              <a:buSzPct val="80000"/>
              <a:defRPr sz="2800" b="0" i="0">
                <a:solidFill>
                  <a:schemeClr val="bg2">
                    <a:lumMod val="10000"/>
                  </a:schemeClr>
                </a:solidFill>
                <a:latin typeface="Arial" panose="020B0604020202020204" pitchFamily="34" charset="0"/>
                <a:cs typeface="Arial" panose="020B0604020202020204" pitchFamily="34" charset="0"/>
              </a:defRPr>
            </a:lvl1pPr>
            <a:lvl2pPr>
              <a:buClr>
                <a:srgbClr val="232B64"/>
              </a:buClr>
              <a:buSzPct val="80000"/>
              <a:defRPr sz="2400" b="0" i="0">
                <a:solidFill>
                  <a:schemeClr val="bg2">
                    <a:lumMod val="10000"/>
                  </a:schemeClr>
                </a:solidFill>
                <a:latin typeface="Arial" panose="020B0604020202020204" pitchFamily="34" charset="0"/>
                <a:cs typeface="Arial" panose="020B0604020202020204" pitchFamily="34" charset="0"/>
              </a:defRPr>
            </a:lvl2pPr>
            <a:lvl3pPr>
              <a:buClr>
                <a:srgbClr val="232B64"/>
              </a:buClr>
              <a:buSzPct val="80000"/>
              <a:defRPr sz="2400" b="0" i="0">
                <a:solidFill>
                  <a:schemeClr val="bg2">
                    <a:lumMod val="10000"/>
                  </a:schemeClr>
                </a:solidFill>
                <a:latin typeface="Arial" panose="020B0604020202020204" pitchFamily="34" charset="0"/>
                <a:cs typeface="Arial" panose="020B0604020202020204" pitchFamily="34" charset="0"/>
              </a:defRPr>
            </a:lvl3pPr>
            <a:lvl4pPr>
              <a:buClr>
                <a:srgbClr val="53C10C"/>
              </a:buClr>
              <a:buSzPct val="80000"/>
              <a:defRPr>
                <a:solidFill>
                  <a:schemeClr val="tx1">
                    <a:lumMod val="75000"/>
                    <a:lumOff val="25000"/>
                  </a:schemeClr>
                </a:solidFill>
                <a:latin typeface="Calibri" panose="020F0502020204030204" pitchFamily="34" charset="0"/>
                <a:cs typeface="Calibri" panose="020F0502020204030204" pitchFamily="34" charset="0"/>
              </a:defRPr>
            </a:lvl4pPr>
            <a:lvl5pPr>
              <a:buClr>
                <a:srgbClr val="53C10C"/>
              </a:buClr>
              <a:buSzPct val="80000"/>
              <a:defRPr>
                <a:solidFill>
                  <a:schemeClr val="tx1">
                    <a:lumMod val="75000"/>
                    <a:lumOff val="25000"/>
                  </a:schemeClr>
                </a:solidFill>
                <a:latin typeface="Calibri" panose="020F0502020204030204" pitchFamily="34" charset="0"/>
                <a:cs typeface="Calibri" panose="020F0502020204030204" pitchFamily="34" charset="0"/>
              </a:defRPr>
            </a:lvl5p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0280782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ransition">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24B6ACC-4A46-404D-848D-077DCCFEE55B}"/>
              </a:ext>
            </a:extLst>
          </p:cNvPr>
          <p:cNvSpPr>
            <a:spLocks noGrp="1"/>
          </p:cNvSpPr>
          <p:nvPr>
            <p:ph type="title" hasCustomPrompt="1"/>
          </p:nvPr>
        </p:nvSpPr>
        <p:spPr>
          <a:xfrm>
            <a:off x="1663536" y="2679264"/>
            <a:ext cx="8864927" cy="1499470"/>
          </a:xfrm>
          <a:prstGeom prst="rect">
            <a:avLst/>
          </a:prstGeom>
        </p:spPr>
        <p:txBody>
          <a:bodyPr/>
          <a:lstStyle>
            <a:lvl1pPr algn="ctr">
              <a:defRPr sz="5400" b="0" i="0">
                <a:solidFill>
                  <a:schemeClr val="bg1"/>
                </a:solidFill>
                <a:latin typeface="Calibri" panose="020F0502020204030204" pitchFamily="34" charset="0"/>
                <a:cs typeface="Calibri" panose="020F0502020204030204" pitchFamily="34" charset="0"/>
              </a:defRPr>
            </a:lvl1pPr>
          </a:lstStyle>
          <a:p>
            <a:r>
              <a:rPr lang="en-US" dirty="0"/>
              <a:t>A long, full page title, quote or fact is able to go here.</a:t>
            </a:r>
          </a:p>
        </p:txBody>
      </p:sp>
      <p:sp>
        <p:nvSpPr>
          <p:cNvPr id="9" name="Picture Placeholder 8">
            <a:extLst>
              <a:ext uri="{FF2B5EF4-FFF2-40B4-BE49-F238E27FC236}">
                <a16:creationId xmlns:a16="http://schemas.microsoft.com/office/drawing/2014/main" id="{6BDEC5DC-53EE-7E43-A977-CE1769C7613F}"/>
              </a:ext>
            </a:extLst>
          </p:cNvPr>
          <p:cNvSpPr>
            <a:spLocks noGrp="1"/>
          </p:cNvSpPr>
          <p:nvPr>
            <p:ph type="pic" sz="quarter" idx="10" hasCustomPrompt="1"/>
          </p:nvPr>
        </p:nvSpPr>
        <p:spPr>
          <a:xfrm>
            <a:off x="0" y="0"/>
            <a:ext cx="12192000" cy="6857999"/>
          </a:xfrm>
          <a:prstGeom prst="rect">
            <a:avLst/>
          </a:prstGeom>
          <a:noFill/>
        </p:spPr>
        <p:txBody>
          <a:bodyPr/>
          <a:lstStyle>
            <a:lvl1pPr marL="0" indent="0" algn="ctr">
              <a:buNone/>
              <a:defRPr>
                <a:solidFill>
                  <a:schemeClr val="tx1">
                    <a:alpha val="50000"/>
                  </a:schemeClr>
                </a:solidFill>
                <a:latin typeface="+mj-lt"/>
              </a:defRPr>
            </a:lvl1pPr>
            <a:lvl2pPr>
              <a:defRPr i="1">
                <a:solidFill>
                  <a:schemeClr val="tx1">
                    <a:alpha val="50000"/>
                  </a:schemeClr>
                </a:solidFill>
              </a:defRPr>
            </a:lvl2pPr>
          </a:lstStyle>
          <a:p>
            <a:br>
              <a:rPr lang="en-US" dirty="0"/>
            </a:br>
            <a:br>
              <a:rPr lang="en-US" dirty="0"/>
            </a:br>
            <a:br>
              <a:rPr lang="en-US" dirty="0"/>
            </a:br>
            <a:r>
              <a:rPr lang="en-US" dirty="0"/>
              <a:t>Click the Photo Icon to Insert Photo</a:t>
            </a:r>
            <a:br>
              <a:rPr lang="en-US" dirty="0"/>
            </a:br>
            <a:r>
              <a:rPr lang="en-US" dirty="0"/>
              <a:t>(Use Full Only)</a:t>
            </a:r>
            <a:br>
              <a:rPr lang="en-US" dirty="0"/>
            </a:br>
            <a:r>
              <a:rPr lang="en-US" dirty="0"/>
              <a:t>Don’t forget, you’ll need to send to back.</a:t>
            </a:r>
          </a:p>
        </p:txBody>
      </p:sp>
    </p:spTree>
    <p:extLst>
      <p:ext uri="{BB962C8B-B14F-4D97-AF65-F5344CB8AC3E}">
        <p14:creationId xmlns:p14="http://schemas.microsoft.com/office/powerpoint/2010/main" val="31005762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10" name="Slide Number Placeholder 5">
            <a:extLst>
              <a:ext uri="{FF2B5EF4-FFF2-40B4-BE49-F238E27FC236}">
                <a16:creationId xmlns:a16="http://schemas.microsoft.com/office/drawing/2014/main" id="{E5BFCE30-2975-C742-A407-EDEDBF99B36E}"/>
              </a:ext>
            </a:extLst>
          </p:cNvPr>
          <p:cNvSpPr txBox="1">
            <a:spLocks/>
          </p:cNvSpPr>
          <p:nvPr userDrawn="1"/>
        </p:nvSpPr>
        <p:spPr>
          <a:xfrm>
            <a:off x="11585606" y="6403575"/>
            <a:ext cx="523127" cy="365125"/>
          </a:xfrm>
          <a:prstGeom prst="rect">
            <a:avLst/>
          </a:prstGeom>
        </p:spPr>
        <p:txBody>
          <a:bodyPr/>
          <a:lstStyle>
            <a:defPPr>
              <a:defRPr lang="en-US"/>
            </a:defPPr>
            <a:lvl1pPr marL="0" algn="r" defTabSz="914400" rtl="0" eaLnBrk="1" latinLnBrk="0" hangingPunct="1">
              <a:defRPr sz="1400" b="0" i="0" kern="1200">
                <a:solidFill>
                  <a:schemeClr val="bg1">
                    <a:lumMod val="50000"/>
                  </a:schemeClr>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48CB8F98-32D9-9E4F-BAC9-49610775ED25}" type="slidenum">
              <a:rPr lang="en-US" b="0" i="0" smtClean="0">
                <a:solidFill>
                  <a:schemeClr val="bg1">
                    <a:lumMod val="50000"/>
                    <a:alpha val="50000"/>
                  </a:schemeClr>
                </a:solidFill>
                <a:latin typeface="Arial" panose="020B0604020202020204" pitchFamily="34" charset="0"/>
                <a:cs typeface="Arial" panose="020B0604020202020204" pitchFamily="34" charset="0"/>
              </a:rPr>
              <a:pPr algn="ctr"/>
              <a:t>‹#›</a:t>
            </a:fld>
            <a:endParaRPr lang="en-US" b="0" i="0" dirty="0">
              <a:solidFill>
                <a:schemeClr val="bg1">
                  <a:lumMod val="50000"/>
                  <a:alpha val="50000"/>
                </a:schemeClr>
              </a:solidFill>
              <a:latin typeface="Arial" panose="020B0604020202020204" pitchFamily="34" charset="0"/>
              <a:cs typeface="Arial" panose="020B0604020202020204" pitchFamily="34" charset="0"/>
            </a:endParaRPr>
          </a:p>
        </p:txBody>
      </p:sp>
      <p:sp>
        <p:nvSpPr>
          <p:cNvPr id="12" name="Title 1">
            <a:extLst>
              <a:ext uri="{FF2B5EF4-FFF2-40B4-BE49-F238E27FC236}">
                <a16:creationId xmlns:a16="http://schemas.microsoft.com/office/drawing/2014/main" id="{37348912-7FAA-864F-9EA5-464CB0ADD0E4}"/>
              </a:ext>
            </a:extLst>
          </p:cNvPr>
          <p:cNvSpPr>
            <a:spLocks noGrp="1"/>
          </p:cNvSpPr>
          <p:nvPr>
            <p:ph type="title" hasCustomPrompt="1"/>
          </p:nvPr>
        </p:nvSpPr>
        <p:spPr>
          <a:xfrm>
            <a:off x="1679145" y="2621977"/>
            <a:ext cx="8833710" cy="1614045"/>
          </a:xfrm>
          <a:prstGeom prst="rect">
            <a:avLst/>
          </a:prstGeom>
        </p:spPr>
        <p:txBody>
          <a:bodyPr/>
          <a:lstStyle>
            <a:lvl1pPr algn="ctr">
              <a:defRPr sz="4000" b="0" i="0">
                <a:solidFill>
                  <a:srgbClr val="232B64"/>
                </a:solidFill>
                <a:latin typeface="Arial" panose="020B0604020202020204" pitchFamily="34" charset="0"/>
                <a:cs typeface="Arial" panose="020B0604020202020204" pitchFamily="34" charset="0"/>
              </a:defRPr>
            </a:lvl1pPr>
          </a:lstStyle>
          <a:p>
            <a:r>
              <a:rPr lang="en-US" dirty="0"/>
              <a:t>This is a quote. </a:t>
            </a:r>
            <a:r>
              <a:rPr lang="en-US" dirty="0" err="1"/>
              <a:t>Pellentesque</a:t>
            </a:r>
            <a:r>
              <a:rPr lang="en-US" dirty="0"/>
              <a:t> </a:t>
            </a:r>
            <a:r>
              <a:rPr lang="en-US" dirty="0" err="1"/>
              <a:t>ornare</a:t>
            </a:r>
            <a:r>
              <a:rPr lang="en-US" dirty="0"/>
              <a:t> lacinia </a:t>
            </a:r>
            <a:r>
              <a:rPr lang="en-US" dirty="0" err="1"/>
              <a:t>quam</a:t>
            </a:r>
            <a:r>
              <a:rPr lang="en-US" dirty="0"/>
              <a:t> </a:t>
            </a:r>
            <a:r>
              <a:rPr lang="en-US" dirty="0" err="1"/>
              <a:t>venenatis</a:t>
            </a:r>
            <a:r>
              <a:rPr lang="en-US" dirty="0"/>
              <a:t> </a:t>
            </a:r>
            <a:r>
              <a:rPr lang="en-US" dirty="0" err="1"/>
              <a:t>vestiblum</a:t>
            </a:r>
            <a:r>
              <a:rPr lang="en-US" dirty="0"/>
              <a:t>.</a:t>
            </a:r>
            <a:br>
              <a:rPr lang="en-US" dirty="0"/>
            </a:br>
            <a:r>
              <a:rPr lang="en-US" dirty="0"/>
              <a:t>And this is the really important part.</a:t>
            </a:r>
          </a:p>
        </p:txBody>
      </p:sp>
      <p:pic>
        <p:nvPicPr>
          <p:cNvPr id="2" name="Picture 1">
            <a:extLst>
              <a:ext uri="{FF2B5EF4-FFF2-40B4-BE49-F238E27FC236}">
                <a16:creationId xmlns:a16="http://schemas.microsoft.com/office/drawing/2014/main" id="{CC0FFF73-E721-1E47-B43D-6973ABBFC764}"/>
              </a:ext>
            </a:extLst>
          </p:cNvPr>
          <p:cNvPicPr>
            <a:picLocks noChangeAspect="1"/>
          </p:cNvPicPr>
          <p:nvPr userDrawn="1"/>
        </p:nvPicPr>
        <p:blipFill>
          <a:blip r:embed="rId2">
            <a:alphaModFix/>
            <a:extLst>
              <a:ext uri="{BEBA8EAE-BF5A-486C-A8C5-ECC9F3942E4B}">
                <a14:imgProps xmlns:a14="http://schemas.microsoft.com/office/drawing/2010/main">
                  <a14:imgLayer r:embed="rId3">
                    <a14:imgEffect>
                      <a14:brightnessContrast contrast="-43000"/>
                    </a14:imgEffect>
                  </a14:imgLayer>
                </a14:imgProps>
              </a:ext>
            </a:extLst>
          </a:blip>
          <a:stretch>
            <a:fillRect/>
          </a:stretch>
        </p:blipFill>
        <p:spPr>
          <a:xfrm>
            <a:off x="5894498" y="2134960"/>
            <a:ext cx="403004" cy="351919"/>
          </a:xfrm>
          <a:prstGeom prst="rect">
            <a:avLst/>
          </a:prstGeom>
        </p:spPr>
      </p:pic>
      <p:sp>
        <p:nvSpPr>
          <p:cNvPr id="4" name="Picture Placeholder 3">
            <a:extLst>
              <a:ext uri="{FF2B5EF4-FFF2-40B4-BE49-F238E27FC236}">
                <a16:creationId xmlns:a16="http://schemas.microsoft.com/office/drawing/2014/main" id="{3FE845D8-5D8E-A243-BE36-D97D128F1536}"/>
              </a:ext>
            </a:extLst>
          </p:cNvPr>
          <p:cNvSpPr>
            <a:spLocks noGrp="1"/>
          </p:cNvSpPr>
          <p:nvPr>
            <p:ph type="pic" sz="quarter" idx="10" hasCustomPrompt="1"/>
          </p:nvPr>
        </p:nvSpPr>
        <p:spPr>
          <a:xfrm>
            <a:off x="4646902" y="4499983"/>
            <a:ext cx="779421" cy="779420"/>
          </a:xfrm>
          <a:prstGeom prst="rect">
            <a:avLst/>
          </a:prstGeom>
        </p:spPr>
        <p:txBody>
          <a:bodyPr/>
          <a:lstStyle>
            <a:lvl1pPr marL="0" indent="0" algn="ctr">
              <a:buNone/>
              <a:defRPr sz="1200">
                <a:solidFill>
                  <a:schemeClr val="bg1">
                    <a:lumMod val="50000"/>
                  </a:schemeClr>
                </a:solidFill>
                <a:latin typeface="+mj-lt"/>
              </a:defRPr>
            </a:lvl1pPr>
          </a:lstStyle>
          <a:p>
            <a:r>
              <a:rPr lang="en-US" dirty="0"/>
              <a:t>Click to Insert Profile Image</a:t>
            </a:r>
          </a:p>
        </p:txBody>
      </p:sp>
      <p:sp>
        <p:nvSpPr>
          <p:cNvPr id="6" name="Text Placeholder 5">
            <a:extLst>
              <a:ext uri="{FF2B5EF4-FFF2-40B4-BE49-F238E27FC236}">
                <a16:creationId xmlns:a16="http://schemas.microsoft.com/office/drawing/2014/main" id="{07A53042-896C-2A4A-B7A7-F054EED829B2}"/>
              </a:ext>
            </a:extLst>
          </p:cNvPr>
          <p:cNvSpPr>
            <a:spLocks noGrp="1"/>
          </p:cNvSpPr>
          <p:nvPr>
            <p:ph type="body" sz="quarter" idx="11" hasCustomPrompt="1"/>
          </p:nvPr>
        </p:nvSpPr>
        <p:spPr>
          <a:xfrm>
            <a:off x="5530091" y="4500686"/>
            <a:ext cx="4982764" cy="779463"/>
          </a:xfrm>
          <a:prstGeom prst="rect">
            <a:avLst/>
          </a:prstGeom>
        </p:spPr>
        <p:txBody>
          <a:bodyPr anchor="ctr"/>
          <a:lstStyle>
            <a:lvl1pPr marL="0" indent="0">
              <a:buNone/>
              <a:defRPr sz="1800" b="0" i="0">
                <a:solidFill>
                  <a:schemeClr val="bg2">
                    <a:lumMod val="10000"/>
                  </a:schemeClr>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First &amp; Last Name</a:t>
            </a:r>
            <a:br>
              <a:rPr lang="en-US" dirty="0"/>
            </a:br>
            <a:r>
              <a:rPr lang="en-US" dirty="0"/>
              <a:t>Full Title, Company</a:t>
            </a:r>
          </a:p>
        </p:txBody>
      </p:sp>
    </p:spTree>
    <p:extLst>
      <p:ext uri="{BB962C8B-B14F-4D97-AF65-F5344CB8AC3E}">
        <p14:creationId xmlns:p14="http://schemas.microsoft.com/office/powerpoint/2010/main" val="13857119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27E8BF2E-239F-0A4A-80AC-CA02B308E8C9}"/>
              </a:ext>
            </a:extLst>
          </p:cNvPr>
          <p:cNvSpPr>
            <a:spLocks noGrp="1"/>
          </p:cNvSpPr>
          <p:nvPr>
            <p:ph type="sldNum" sz="quarter" idx="4"/>
          </p:nvPr>
        </p:nvSpPr>
        <p:spPr>
          <a:xfrm>
            <a:off x="9266582" y="6356350"/>
            <a:ext cx="2743200" cy="365125"/>
          </a:xfrm>
          <a:prstGeom prst="rect">
            <a:avLst/>
          </a:prstGeom>
        </p:spPr>
        <p:txBody>
          <a:bodyPr/>
          <a:lstStyle>
            <a:lvl1pPr algn="r">
              <a:defRPr sz="1400" b="0" i="0">
                <a:solidFill>
                  <a:schemeClr val="bg1">
                    <a:lumMod val="50000"/>
                  </a:schemeClr>
                </a:solidFill>
                <a:latin typeface="Arial" panose="020B0604020202020204" pitchFamily="34" charset="0"/>
                <a:cs typeface="Arial" panose="020B0604020202020204" pitchFamily="34" charset="0"/>
              </a:defRPr>
            </a:lvl1pPr>
          </a:lstStyle>
          <a:p>
            <a:fld id="{48CB8F98-32D9-9E4F-BAC9-49610775ED25}" type="slidenum">
              <a:rPr lang="en-US" smtClean="0"/>
              <a:pPr/>
              <a:t>‹#›</a:t>
            </a:fld>
            <a:endParaRPr lang="en-US" dirty="0"/>
          </a:p>
        </p:txBody>
      </p:sp>
    </p:spTree>
    <p:extLst>
      <p:ext uri="{BB962C8B-B14F-4D97-AF65-F5344CB8AC3E}">
        <p14:creationId xmlns:p14="http://schemas.microsoft.com/office/powerpoint/2010/main" val="1686055354"/>
      </p:ext>
    </p:extLst>
  </p:cSld>
  <p:clrMap bg1="lt1" tx1="dk1" bg2="lt2" tx2="dk2" accent1="accent1" accent2="accent2" accent3="accent3" accent4="accent4" accent5="accent5" accent6="accent6" hlink="hlink" folHlink="folHlink"/>
  <p:sldLayoutIdLst>
    <p:sldLayoutId id="2147483682" r:id="rId1"/>
    <p:sldLayoutId id="2147483684" r:id="rId2"/>
    <p:sldLayoutId id="2147483685" r:id="rId3"/>
    <p:sldLayoutId id="2147483686" r:id="rId4"/>
    <p:sldLayoutId id="2147483653" r:id="rId5"/>
    <p:sldLayoutId id="2147483655" r:id="rId6"/>
    <p:sldLayoutId id="2147483656" r:id="rId7"/>
    <p:sldLayoutId id="2147483659" r:id="rId8"/>
    <p:sldLayoutId id="2147483660" r:id="rId9"/>
    <p:sldLayoutId id="2147483665" r:id="rId10"/>
    <p:sldLayoutId id="2147483666" r:id="rId11"/>
    <p:sldLayoutId id="2147483687" r:id="rId12"/>
    <p:sldLayoutId id="2147483688" r:id="rId13"/>
    <p:sldLayoutId id="2147483650" r:id="rId14"/>
    <p:sldLayoutId id="2147483683" r:id="rId15"/>
    <p:sldLayoutId id="2147483679" r:id="rId16"/>
  </p:sldLayoutIdLst>
  <p:hf sldNum="0" hdr="0" ftr="0" dt="0"/>
  <p:txStyles>
    <p:titleStyle>
      <a:lvl1pPr algn="l" defTabSz="914400" rtl="0" eaLnBrk="1" latinLnBrk="0" hangingPunct="1">
        <a:lnSpc>
          <a:spcPct val="90000"/>
        </a:lnSpc>
        <a:spcBef>
          <a:spcPct val="0"/>
        </a:spcBef>
        <a:buNone/>
        <a:defRPr sz="4400" kern="1200">
          <a:solidFill>
            <a:srgbClr val="0072BC"/>
          </a:solidFill>
          <a:latin typeface="Oswald"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1.xml"/><Relationship Id="rId7" Type="http://schemas.openxmlformats.org/officeDocument/2006/relationships/image" Target="../media/image10.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9.png"/><Relationship Id="rId5" Type="http://schemas.openxmlformats.org/officeDocument/2006/relationships/image" Target="../media/image1.jp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1.png"/><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12.png"/><Relationship Id="rId5" Type="http://schemas.openxmlformats.org/officeDocument/2006/relationships/image" Target="../media/image18.png"/><Relationship Id="rId4" Type="http://schemas.openxmlformats.org/officeDocument/2006/relationships/image" Target="../media/image2.jp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11.png"/><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12.png"/><Relationship Id="rId5" Type="http://schemas.openxmlformats.org/officeDocument/2006/relationships/image" Target="../media/image19.png"/><Relationship Id="rId4" Type="http://schemas.openxmlformats.org/officeDocument/2006/relationships/notesSlide" Target="../notesSlides/notesSlide4.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1.png"/><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12.png"/><Relationship Id="rId5" Type="http://schemas.openxmlformats.org/officeDocument/2006/relationships/image" Target="../media/image13.png"/><Relationship Id="rId4" Type="http://schemas.openxmlformats.org/officeDocument/2006/relationships/image" Target="../media/image3.jp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11.png"/><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12.png"/><Relationship Id="rId5" Type="http://schemas.openxmlformats.org/officeDocument/2006/relationships/image" Target="../media/image20.png"/><Relationship Id="rId4" Type="http://schemas.openxmlformats.org/officeDocument/2006/relationships/notesSlide" Target="../notesSlides/notesSlide5.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11.png"/><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12.png"/><Relationship Id="rId5" Type="http://schemas.openxmlformats.org/officeDocument/2006/relationships/image" Target="../media/image21.png"/><Relationship Id="rId4" Type="http://schemas.openxmlformats.org/officeDocument/2006/relationships/notesSlide" Target="../notesSlides/notesSlide6.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11.png"/><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12.png"/><Relationship Id="rId5" Type="http://schemas.openxmlformats.org/officeDocument/2006/relationships/image" Target="../media/image22.png"/><Relationship Id="rId4" Type="http://schemas.openxmlformats.org/officeDocument/2006/relationships/notesSlide" Target="../notesSlides/notesSlide7.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11.png"/><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image" Target="../media/image12.png"/><Relationship Id="rId5" Type="http://schemas.openxmlformats.org/officeDocument/2006/relationships/image" Target="../media/image23.png"/><Relationship Id="rId4" Type="http://schemas.openxmlformats.org/officeDocument/2006/relationships/notesSlide" Target="../notesSlides/notesSlide8.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11.png"/><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image" Target="../media/image12.png"/><Relationship Id="rId5" Type="http://schemas.openxmlformats.org/officeDocument/2006/relationships/image" Target="../media/image24.png"/><Relationship Id="rId4" Type="http://schemas.openxmlformats.org/officeDocument/2006/relationships/notesSlide" Target="../notesSlides/notesSlide9.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18.m4a"/><Relationship Id="rId1" Type="http://schemas.microsoft.com/office/2007/relationships/media" Target="../media/media18.m4a"/><Relationship Id="rId5" Type="http://schemas.openxmlformats.org/officeDocument/2006/relationships/image" Target="../media/image11.png"/><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3" Type="http://schemas.openxmlformats.org/officeDocument/2006/relationships/hyperlink" Target="mailto:SchoolFinance@azed.gov" TargetMode="External"/><Relationship Id="rId2" Type="http://schemas.openxmlformats.org/officeDocument/2006/relationships/notesSlide" Target="../notesSlides/notesSlide10.xml"/><Relationship Id="rId1" Type="http://schemas.openxmlformats.org/officeDocument/2006/relationships/slideLayout" Target="../slideLayouts/slideLayout15.xml"/><Relationship Id="rId6" Type="http://schemas.openxmlformats.org/officeDocument/2006/relationships/image" Target="../media/image12.png"/><Relationship Id="rId5" Type="http://schemas.openxmlformats.org/officeDocument/2006/relationships/hyperlink" Target="mailto:SFBudgetTeam@azed.gov" TargetMode="External"/><Relationship Id="rId4" Type="http://schemas.openxmlformats.org/officeDocument/2006/relationships/hyperlink" Target="http://www.azed.gov/finance/" TargetMode="External"/></Relationships>
</file>

<file path=ppt/slides/_rels/slide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11.png"/><Relationship Id="rId5" Type="http://schemas.openxmlformats.org/officeDocument/2006/relationships/image" Target="../media/image12.png"/><Relationship Id="rId4"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1.png"/><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12.png"/><Relationship Id="rId5" Type="http://schemas.openxmlformats.org/officeDocument/2006/relationships/image" Target="../media/image13.png"/><Relationship Id="rId4" Type="http://schemas.openxmlformats.org/officeDocument/2006/relationships/image" Target="../media/image3.jp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11.png"/><Relationship Id="rId5" Type="http://schemas.openxmlformats.org/officeDocument/2006/relationships/image" Target="../media/image12.png"/><Relationship Id="rId4" Type="http://schemas.openxmlformats.org/officeDocument/2006/relationships/notesSlide" Target="../notesSlides/notesSlide3.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1.png"/><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12.png"/><Relationship Id="rId5" Type="http://schemas.openxmlformats.org/officeDocument/2006/relationships/image" Target="../media/image14.png"/><Relationship Id="rId4" Type="http://schemas.openxmlformats.org/officeDocument/2006/relationships/image" Target="../media/image4.jp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11.png"/><Relationship Id="rId5" Type="http://schemas.openxmlformats.org/officeDocument/2006/relationships/image" Target="../media/image12.pn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11.png"/><Relationship Id="rId5" Type="http://schemas.openxmlformats.org/officeDocument/2006/relationships/image" Target="../media/image12.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11.png"/><Relationship Id="rId5" Type="http://schemas.openxmlformats.org/officeDocument/2006/relationships/image" Target="../media/image12.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B28A4A74-1A12-D246-9EB1-A9693BCF919F}"/>
              </a:ext>
            </a:extLst>
          </p:cNvPr>
          <p:cNvSpPr>
            <a:spLocks noGrp="1"/>
          </p:cNvSpPr>
          <p:nvPr>
            <p:ph type="title"/>
          </p:nvPr>
        </p:nvSpPr>
        <p:spPr>
          <a:xfrm>
            <a:off x="762000" y="2903115"/>
            <a:ext cx="11430000" cy="749735"/>
          </a:xfrm>
        </p:spPr>
        <p:txBody>
          <a:bodyPr lIns="91440" tIns="45720" rIns="91440" bIns="45720" anchor="t"/>
          <a:lstStyle/>
          <a:p>
            <a:r>
              <a:rPr lang="en-US" dirty="0">
                <a:ea typeface="+mj-lt"/>
                <a:cs typeface="Calibri"/>
              </a:rPr>
              <a:t>Contact Information</a:t>
            </a:r>
            <a:endParaRPr lang="en-US" dirty="0"/>
          </a:p>
        </p:txBody>
      </p:sp>
      <p:pic>
        <p:nvPicPr>
          <p:cNvPr id="3" name="Picture 3" descr="Logo&#10;&#10;Description automatically generated">
            <a:extLst>
              <a:ext uri="{FF2B5EF4-FFF2-40B4-BE49-F238E27FC236}">
                <a16:creationId xmlns:a16="http://schemas.microsoft.com/office/drawing/2014/main" id="{F5DB2F28-5C22-D8C6-A433-23DB54568088}"/>
              </a:ext>
            </a:extLst>
          </p:cNvPr>
          <p:cNvPicPr>
            <a:picLocks noChangeAspect="1"/>
          </p:cNvPicPr>
          <p:nvPr/>
        </p:nvPicPr>
        <p:blipFill>
          <a:blip r:embed="rId6"/>
          <a:stretch>
            <a:fillRect/>
          </a:stretch>
        </p:blipFill>
        <p:spPr>
          <a:xfrm>
            <a:off x="1080477" y="914400"/>
            <a:ext cx="1522047" cy="1522047"/>
          </a:xfrm>
          <a:prstGeom prst="rect">
            <a:avLst/>
          </a:prstGeom>
        </p:spPr>
      </p:pic>
      <p:sp>
        <p:nvSpPr>
          <p:cNvPr id="4" name="Text Placeholder 3">
            <a:extLst>
              <a:ext uri="{FF2B5EF4-FFF2-40B4-BE49-F238E27FC236}">
                <a16:creationId xmlns:a16="http://schemas.microsoft.com/office/drawing/2014/main" id="{6FA50653-4F15-4C2F-D182-618769A95D33}"/>
              </a:ext>
            </a:extLst>
          </p:cNvPr>
          <p:cNvSpPr>
            <a:spLocks noGrp="1"/>
          </p:cNvSpPr>
          <p:nvPr>
            <p:ph type="body" sz="quarter" idx="11"/>
          </p:nvPr>
        </p:nvSpPr>
        <p:spPr>
          <a:xfrm>
            <a:off x="762000" y="4324464"/>
            <a:ext cx="11429579" cy="681038"/>
          </a:xfrm>
        </p:spPr>
        <p:txBody>
          <a:bodyPr/>
          <a:lstStyle/>
          <a:p>
            <a:r>
              <a:rPr lang="en-US" dirty="0"/>
              <a:t>School Finance- Budget Team</a:t>
            </a:r>
          </a:p>
        </p:txBody>
      </p:sp>
      <p:pic>
        <p:nvPicPr>
          <p:cNvPr id="2" name="Picture 2">
            <a:extLst>
              <a:ext uri="{FF2B5EF4-FFF2-40B4-BE49-F238E27FC236}">
                <a16:creationId xmlns:a16="http://schemas.microsoft.com/office/drawing/2014/main" id="{BC5D8371-3114-1F49-F127-7A17C269A73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80477" y="914400"/>
            <a:ext cx="1524000" cy="1524000"/>
          </a:xfrm>
          <a:prstGeom prst="rect">
            <a:avLst/>
          </a:prstGeom>
          <a:noFill/>
          <a:extLst>
            <a:ext uri="{909E8E84-426E-40DD-AFC4-6F175D3DCCD1}">
              <a14:hiddenFill xmlns:a14="http://schemas.microsoft.com/office/drawing/2010/main">
                <a:solidFill>
                  <a:srgbClr val="FFFFFF"/>
                </a:solidFill>
              </a14:hiddenFill>
            </a:ext>
          </a:extLst>
        </p:spPr>
      </p:pic>
      <p:pic>
        <p:nvPicPr>
          <p:cNvPr id="8" name="Audio 7">
            <a:hlinkClick r:id="" action="ppaction://media"/>
            <a:extLst>
              <a:ext uri="{FF2B5EF4-FFF2-40B4-BE49-F238E27FC236}">
                <a16:creationId xmlns:a16="http://schemas.microsoft.com/office/drawing/2014/main" id="{C4A60002-C2CE-3624-EE7D-F0AE62E0CF0A}"/>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154900136"/>
      </p:ext>
    </p:extLst>
  </p:cSld>
  <p:clrMapOvr>
    <a:masterClrMapping/>
  </p:clrMapOvr>
  <mc:AlternateContent xmlns:mc="http://schemas.openxmlformats.org/markup-compatibility/2006" xmlns:p14="http://schemas.microsoft.com/office/powerpoint/2010/main">
    <mc:Choice Requires="p14">
      <p:transition spd="slow" p14:dur="2000" advTm="9926"/>
    </mc:Choice>
    <mc:Fallback xmlns="">
      <p:transition spd="slow" advTm="992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465137-1DA7-8C43-AD97-247781793B92}"/>
              </a:ext>
            </a:extLst>
          </p:cNvPr>
          <p:cNvSpPr>
            <a:spLocks noGrp="1"/>
          </p:cNvSpPr>
          <p:nvPr>
            <p:ph type="title"/>
          </p:nvPr>
        </p:nvSpPr>
        <p:spPr/>
        <p:txBody>
          <a:bodyPr/>
          <a:lstStyle/>
          <a:p>
            <a:r>
              <a:rPr lang="en-US" dirty="0"/>
              <a:t>Contact Information Homepage</a:t>
            </a:r>
            <a:endParaRPr lang="en-US" dirty="0">
              <a:solidFill>
                <a:schemeClr val="bg1"/>
              </a:solidFill>
            </a:endParaRPr>
          </a:p>
        </p:txBody>
      </p:sp>
      <p:sp>
        <p:nvSpPr>
          <p:cNvPr id="3" name="Text Placeholder 2">
            <a:extLst>
              <a:ext uri="{FF2B5EF4-FFF2-40B4-BE49-F238E27FC236}">
                <a16:creationId xmlns:a16="http://schemas.microsoft.com/office/drawing/2014/main" id="{5179E2A7-000D-BD44-A99F-D6FFEBDD13CB}"/>
              </a:ext>
            </a:extLst>
          </p:cNvPr>
          <p:cNvSpPr>
            <a:spLocks noGrp="1"/>
          </p:cNvSpPr>
          <p:nvPr>
            <p:ph type="body" sz="quarter" idx="11"/>
          </p:nvPr>
        </p:nvSpPr>
        <p:spPr/>
        <p:txBody>
          <a:bodyPr/>
          <a:lstStyle/>
          <a:p>
            <a:r>
              <a:rPr lang="en-US" dirty="0">
                <a:solidFill>
                  <a:schemeClr val="bg1">
                    <a:alpha val="60000"/>
                  </a:schemeClr>
                </a:solidFill>
              </a:rPr>
              <a:t>SECTION #3</a:t>
            </a:r>
          </a:p>
        </p:txBody>
      </p:sp>
      <p:sp>
        <p:nvSpPr>
          <p:cNvPr id="5" name="Text Placeholder 4">
            <a:extLst>
              <a:ext uri="{FF2B5EF4-FFF2-40B4-BE49-F238E27FC236}">
                <a16:creationId xmlns:a16="http://schemas.microsoft.com/office/drawing/2014/main" id="{167B9D85-5D99-6B4F-B5F2-666FF5D0B070}"/>
              </a:ext>
            </a:extLst>
          </p:cNvPr>
          <p:cNvSpPr>
            <a:spLocks noGrp="1"/>
          </p:cNvSpPr>
          <p:nvPr>
            <p:ph type="body" sz="quarter" idx="13"/>
          </p:nvPr>
        </p:nvSpPr>
        <p:spPr/>
        <p:txBody>
          <a:bodyPr/>
          <a:lstStyle/>
          <a:p>
            <a:r>
              <a:rPr lang="en-US" dirty="0"/>
              <a:t>Budget System</a:t>
            </a:r>
            <a:endParaRPr lang="en-US" dirty="0">
              <a:solidFill>
                <a:schemeClr val="bg1">
                  <a:alpha val="60000"/>
                </a:schemeClr>
              </a:solidFill>
            </a:endParaRPr>
          </a:p>
        </p:txBody>
      </p:sp>
      <p:pic>
        <p:nvPicPr>
          <p:cNvPr id="12" name="Picture 11" descr="Icon&#10;&#10;Description automatically generated">
            <a:extLst>
              <a:ext uri="{FF2B5EF4-FFF2-40B4-BE49-F238E27FC236}">
                <a16:creationId xmlns:a16="http://schemas.microsoft.com/office/drawing/2014/main" id="{7DF595EE-EEFA-EF45-9938-95293B58E1AB}"/>
              </a:ext>
            </a:extLst>
          </p:cNvPr>
          <p:cNvPicPr>
            <a:picLocks noChangeAspect="1"/>
          </p:cNvPicPr>
          <p:nvPr/>
        </p:nvPicPr>
        <p:blipFill>
          <a:blip r:embed="rId5"/>
          <a:stretch>
            <a:fillRect/>
          </a:stretch>
        </p:blipFill>
        <p:spPr>
          <a:xfrm>
            <a:off x="7797168" y="803495"/>
            <a:ext cx="4822042" cy="2880494"/>
          </a:xfrm>
          <a:prstGeom prst="rect">
            <a:avLst/>
          </a:prstGeom>
        </p:spPr>
      </p:pic>
      <p:pic>
        <p:nvPicPr>
          <p:cNvPr id="4" name="Picture 3">
            <a:extLst>
              <a:ext uri="{FF2B5EF4-FFF2-40B4-BE49-F238E27FC236}">
                <a16:creationId xmlns:a16="http://schemas.microsoft.com/office/drawing/2014/main" id="{54F53297-7E3A-FC90-9CAB-F04FAD247B5A}"/>
              </a:ext>
            </a:extLst>
          </p:cNvPr>
          <p:cNvPicPr>
            <a:picLocks noChangeAspect="1"/>
          </p:cNvPicPr>
          <p:nvPr/>
        </p:nvPicPr>
        <p:blipFill>
          <a:blip r:embed="rId6"/>
          <a:stretch>
            <a:fillRect/>
          </a:stretch>
        </p:blipFill>
        <p:spPr>
          <a:xfrm>
            <a:off x="0" y="6353232"/>
            <a:ext cx="1894114" cy="504768"/>
          </a:xfrm>
          <a:prstGeom prst="rect">
            <a:avLst/>
          </a:prstGeom>
        </p:spPr>
      </p:pic>
      <p:pic>
        <p:nvPicPr>
          <p:cNvPr id="17" name="Audio 16">
            <a:hlinkClick r:id="" action="ppaction://media"/>
            <a:extLst>
              <a:ext uri="{FF2B5EF4-FFF2-40B4-BE49-F238E27FC236}">
                <a16:creationId xmlns:a16="http://schemas.microsoft.com/office/drawing/2014/main" id="{E76951A1-8DED-E6D8-B493-6DF4811999F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811255738"/>
      </p:ext>
    </p:extLst>
  </p:cSld>
  <p:clrMapOvr>
    <a:masterClrMapping/>
  </p:clrMapOvr>
  <mc:AlternateContent xmlns:mc="http://schemas.openxmlformats.org/markup-compatibility/2006" xmlns:p14="http://schemas.microsoft.com/office/powerpoint/2010/main">
    <mc:Choice Requires="p14">
      <p:transition spd="slow" p14:dur="2000" advTm="4528"/>
    </mc:Choice>
    <mc:Fallback xmlns="">
      <p:transition spd="slow" advTm="452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7"/>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0C05DD-A3D0-B5A0-79E0-BDB80A175592}"/>
              </a:ext>
            </a:extLst>
          </p:cNvPr>
          <p:cNvSpPr>
            <a:spLocks noGrp="1"/>
          </p:cNvSpPr>
          <p:nvPr>
            <p:ph type="title"/>
          </p:nvPr>
        </p:nvSpPr>
        <p:spPr/>
        <p:txBody>
          <a:bodyPr/>
          <a:lstStyle/>
          <a:p>
            <a:r>
              <a:rPr lang="en-US" dirty="0"/>
              <a:t>Contact Information Homepage</a:t>
            </a:r>
          </a:p>
        </p:txBody>
      </p:sp>
      <p:pic>
        <p:nvPicPr>
          <p:cNvPr id="5" name="Content Placeholder 4">
            <a:extLst>
              <a:ext uri="{FF2B5EF4-FFF2-40B4-BE49-F238E27FC236}">
                <a16:creationId xmlns:a16="http://schemas.microsoft.com/office/drawing/2014/main" id="{A96916E3-C8BE-546C-60B2-44A372C7EE82}"/>
              </a:ext>
            </a:extLst>
          </p:cNvPr>
          <p:cNvPicPr>
            <a:picLocks noGrp="1" noChangeAspect="1"/>
          </p:cNvPicPr>
          <p:nvPr>
            <p:ph idx="1"/>
          </p:nvPr>
        </p:nvPicPr>
        <p:blipFill>
          <a:blip r:embed="rId5"/>
          <a:stretch>
            <a:fillRect/>
          </a:stretch>
        </p:blipFill>
        <p:spPr>
          <a:xfrm>
            <a:off x="838200" y="1801442"/>
            <a:ext cx="10515600" cy="4322835"/>
          </a:xfrm>
        </p:spPr>
      </p:pic>
      <p:sp>
        <p:nvSpPr>
          <p:cNvPr id="6" name="Rectangle 5">
            <a:extLst>
              <a:ext uri="{FF2B5EF4-FFF2-40B4-BE49-F238E27FC236}">
                <a16:creationId xmlns:a16="http://schemas.microsoft.com/office/drawing/2014/main" id="{7D62A082-14B2-A659-086B-47878BACAC7A}"/>
              </a:ext>
            </a:extLst>
          </p:cNvPr>
          <p:cNvSpPr/>
          <p:nvPr/>
        </p:nvSpPr>
        <p:spPr>
          <a:xfrm>
            <a:off x="6836735" y="3732028"/>
            <a:ext cx="967563" cy="265814"/>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0F2B45D0-846C-F89D-07D0-04667AAD7D88}"/>
              </a:ext>
            </a:extLst>
          </p:cNvPr>
          <p:cNvSpPr/>
          <p:nvPr/>
        </p:nvSpPr>
        <p:spPr>
          <a:xfrm>
            <a:off x="6836734" y="4394790"/>
            <a:ext cx="1137685" cy="265814"/>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55BD763F-7FD9-DD46-4854-5CCDBBB98C3F}"/>
              </a:ext>
            </a:extLst>
          </p:cNvPr>
          <p:cNvSpPr/>
          <p:nvPr/>
        </p:nvSpPr>
        <p:spPr>
          <a:xfrm>
            <a:off x="6836734" y="4146698"/>
            <a:ext cx="967564" cy="248092"/>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8B1CEC0-0E7C-8B71-C90B-8281D10C65F3}"/>
              </a:ext>
            </a:extLst>
          </p:cNvPr>
          <p:cNvSpPr/>
          <p:nvPr/>
        </p:nvSpPr>
        <p:spPr>
          <a:xfrm>
            <a:off x="967563" y="2541181"/>
            <a:ext cx="2275367" cy="170121"/>
          </a:xfrm>
          <a:prstGeom prst="rect">
            <a:avLst/>
          </a:prstGeom>
          <a:solidFill>
            <a:srgbClr val="D4EDDA"/>
          </a:solidFill>
          <a:ln>
            <a:solidFill>
              <a:srgbClr val="D4EDD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B42E3AB-99A3-F8AE-A6EC-3022627BBF3E}"/>
              </a:ext>
            </a:extLst>
          </p:cNvPr>
          <p:cNvSpPr/>
          <p:nvPr/>
        </p:nvSpPr>
        <p:spPr>
          <a:xfrm>
            <a:off x="10792047" y="1839876"/>
            <a:ext cx="255181" cy="244105"/>
          </a:xfrm>
          <a:prstGeom prst="rect">
            <a:avLst/>
          </a:prstGeom>
          <a:solidFill>
            <a:srgbClr val="012169"/>
          </a:solidFill>
          <a:ln>
            <a:solidFill>
              <a:srgbClr val="01216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9AE98B33-D7BD-7D84-0F47-85A976C661B4}"/>
              </a:ext>
            </a:extLst>
          </p:cNvPr>
          <p:cNvSpPr txBox="1"/>
          <p:nvPr/>
        </p:nvSpPr>
        <p:spPr>
          <a:xfrm>
            <a:off x="967562" y="2472352"/>
            <a:ext cx="4295553" cy="307777"/>
          </a:xfrm>
          <a:prstGeom prst="rect">
            <a:avLst/>
          </a:prstGeom>
          <a:noFill/>
        </p:spPr>
        <p:txBody>
          <a:bodyPr wrap="square" rtlCol="0">
            <a:spAutoFit/>
          </a:bodyPr>
          <a:lstStyle/>
          <a:p>
            <a:pPr algn="l">
              <a:buClr>
                <a:srgbClr val="53C10C"/>
              </a:buClr>
              <a:buSzPct val="85000"/>
            </a:pPr>
            <a:r>
              <a:rPr lang="en-US" sz="1400" b="0" i="0" dirty="0">
                <a:latin typeface="+mj-lt"/>
                <a:cs typeface="Calibri Light" panose="020F0302020204030204" pitchFamily="34" charset="0"/>
              </a:rPr>
              <a:t>(LEA ID) LEA NAME (LEA CTDS)</a:t>
            </a:r>
          </a:p>
        </p:txBody>
      </p:sp>
      <p:sp>
        <p:nvSpPr>
          <p:cNvPr id="12" name="TextBox 11">
            <a:extLst>
              <a:ext uri="{FF2B5EF4-FFF2-40B4-BE49-F238E27FC236}">
                <a16:creationId xmlns:a16="http://schemas.microsoft.com/office/drawing/2014/main" id="{8793AE7B-E8B1-1B80-FC85-2DDADFE5C79E}"/>
              </a:ext>
            </a:extLst>
          </p:cNvPr>
          <p:cNvSpPr txBox="1"/>
          <p:nvPr/>
        </p:nvSpPr>
        <p:spPr>
          <a:xfrm>
            <a:off x="6836735" y="3732028"/>
            <a:ext cx="1541721" cy="230832"/>
          </a:xfrm>
          <a:prstGeom prst="rect">
            <a:avLst/>
          </a:prstGeom>
          <a:noFill/>
        </p:spPr>
        <p:txBody>
          <a:bodyPr wrap="square" rtlCol="0">
            <a:spAutoFit/>
          </a:bodyPr>
          <a:lstStyle/>
          <a:p>
            <a:pPr algn="l">
              <a:buClr>
                <a:srgbClr val="53C10C"/>
              </a:buClr>
              <a:buSzPct val="85000"/>
            </a:pPr>
            <a:r>
              <a:rPr lang="en-US" sz="900" b="0" i="0" dirty="0">
                <a:solidFill>
                  <a:schemeClr val="bg2">
                    <a:lumMod val="50000"/>
                  </a:schemeClr>
                </a:solidFill>
                <a:latin typeface="+mj-lt"/>
                <a:cs typeface="Calibri Light" panose="020F0302020204030204" pitchFamily="34" charset="0"/>
              </a:rPr>
              <a:t>ADEConnect Credentials</a:t>
            </a:r>
          </a:p>
        </p:txBody>
      </p:sp>
      <p:sp>
        <p:nvSpPr>
          <p:cNvPr id="13" name="TextBox 12">
            <a:extLst>
              <a:ext uri="{FF2B5EF4-FFF2-40B4-BE49-F238E27FC236}">
                <a16:creationId xmlns:a16="http://schemas.microsoft.com/office/drawing/2014/main" id="{482CB444-B46E-975C-6E31-2FA85B467828}"/>
              </a:ext>
            </a:extLst>
          </p:cNvPr>
          <p:cNvSpPr txBox="1"/>
          <p:nvPr/>
        </p:nvSpPr>
        <p:spPr>
          <a:xfrm>
            <a:off x="6836734" y="4078898"/>
            <a:ext cx="1541721" cy="230832"/>
          </a:xfrm>
          <a:prstGeom prst="rect">
            <a:avLst/>
          </a:prstGeom>
          <a:noFill/>
        </p:spPr>
        <p:txBody>
          <a:bodyPr wrap="square" rtlCol="0">
            <a:spAutoFit/>
          </a:bodyPr>
          <a:lstStyle/>
          <a:p>
            <a:pPr algn="l">
              <a:buClr>
                <a:srgbClr val="53C10C"/>
              </a:buClr>
              <a:buSzPct val="85000"/>
            </a:pPr>
            <a:r>
              <a:rPr lang="en-US" sz="900" b="0" i="0" dirty="0">
                <a:solidFill>
                  <a:schemeClr val="bg2">
                    <a:lumMod val="50000"/>
                  </a:schemeClr>
                </a:solidFill>
                <a:latin typeface="+mj-lt"/>
                <a:cs typeface="Calibri Light" panose="020F0302020204030204" pitchFamily="34" charset="0"/>
              </a:rPr>
              <a:t>ADEConnect Credentials</a:t>
            </a:r>
          </a:p>
        </p:txBody>
      </p:sp>
      <p:sp>
        <p:nvSpPr>
          <p:cNvPr id="14" name="TextBox 13">
            <a:extLst>
              <a:ext uri="{FF2B5EF4-FFF2-40B4-BE49-F238E27FC236}">
                <a16:creationId xmlns:a16="http://schemas.microsoft.com/office/drawing/2014/main" id="{8CCB5987-9F47-E0BF-BF42-7208FBA72B73}"/>
              </a:ext>
            </a:extLst>
          </p:cNvPr>
          <p:cNvSpPr txBox="1"/>
          <p:nvPr/>
        </p:nvSpPr>
        <p:spPr>
          <a:xfrm>
            <a:off x="6836733" y="4412281"/>
            <a:ext cx="1541721" cy="230832"/>
          </a:xfrm>
          <a:prstGeom prst="rect">
            <a:avLst/>
          </a:prstGeom>
          <a:noFill/>
        </p:spPr>
        <p:txBody>
          <a:bodyPr wrap="square" rtlCol="0">
            <a:spAutoFit/>
          </a:bodyPr>
          <a:lstStyle/>
          <a:p>
            <a:pPr algn="l">
              <a:buClr>
                <a:srgbClr val="53C10C"/>
              </a:buClr>
              <a:buSzPct val="85000"/>
            </a:pPr>
            <a:r>
              <a:rPr lang="en-US" sz="900" b="0" i="0" dirty="0">
                <a:solidFill>
                  <a:schemeClr val="bg2">
                    <a:lumMod val="50000"/>
                  </a:schemeClr>
                </a:solidFill>
                <a:latin typeface="+mj-lt"/>
                <a:cs typeface="Calibri Light" panose="020F0302020204030204" pitchFamily="34" charset="0"/>
              </a:rPr>
              <a:t>ADEConnect Credentials</a:t>
            </a:r>
          </a:p>
        </p:txBody>
      </p:sp>
      <p:sp>
        <p:nvSpPr>
          <p:cNvPr id="15" name="Rectangle 14">
            <a:extLst>
              <a:ext uri="{FF2B5EF4-FFF2-40B4-BE49-F238E27FC236}">
                <a16:creationId xmlns:a16="http://schemas.microsoft.com/office/drawing/2014/main" id="{FA56D752-71FC-DE56-65B3-817A05926650}"/>
              </a:ext>
            </a:extLst>
          </p:cNvPr>
          <p:cNvSpPr/>
          <p:nvPr/>
        </p:nvSpPr>
        <p:spPr>
          <a:xfrm>
            <a:off x="2402958" y="3732028"/>
            <a:ext cx="244549" cy="230832"/>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EA4F2C34-120F-7DDA-0675-3B162DF131CF}"/>
              </a:ext>
            </a:extLst>
          </p:cNvPr>
          <p:cNvSpPr/>
          <p:nvPr/>
        </p:nvSpPr>
        <p:spPr>
          <a:xfrm>
            <a:off x="2402958" y="4146698"/>
            <a:ext cx="244549" cy="163032"/>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A1FF3294-D1F9-C25A-3931-1484A3436841}"/>
              </a:ext>
            </a:extLst>
          </p:cNvPr>
          <p:cNvSpPr/>
          <p:nvPr/>
        </p:nvSpPr>
        <p:spPr>
          <a:xfrm>
            <a:off x="2402958" y="4416939"/>
            <a:ext cx="244549" cy="230832"/>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54F53297-7E3A-FC90-9CAB-F04FAD247B5A}"/>
              </a:ext>
            </a:extLst>
          </p:cNvPr>
          <p:cNvPicPr>
            <a:picLocks noChangeAspect="1"/>
          </p:cNvPicPr>
          <p:nvPr/>
        </p:nvPicPr>
        <p:blipFill>
          <a:blip r:embed="rId6"/>
          <a:stretch>
            <a:fillRect/>
          </a:stretch>
        </p:blipFill>
        <p:spPr>
          <a:xfrm>
            <a:off x="0" y="6347842"/>
            <a:ext cx="1894114" cy="504768"/>
          </a:xfrm>
          <a:prstGeom prst="rect">
            <a:avLst/>
          </a:prstGeom>
        </p:spPr>
      </p:pic>
      <p:pic>
        <p:nvPicPr>
          <p:cNvPr id="37" name="Audio 36">
            <a:hlinkClick r:id="" action="ppaction://media"/>
            <a:extLst>
              <a:ext uri="{FF2B5EF4-FFF2-40B4-BE49-F238E27FC236}">
                <a16:creationId xmlns:a16="http://schemas.microsoft.com/office/drawing/2014/main" id="{573ACAF6-9A19-84E7-E5CC-77F336612320}"/>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103772557"/>
      </p:ext>
    </p:extLst>
  </p:cSld>
  <p:clrMapOvr>
    <a:masterClrMapping/>
  </p:clrMapOvr>
  <mc:AlternateContent xmlns:mc="http://schemas.openxmlformats.org/markup-compatibility/2006" xmlns:p14="http://schemas.microsoft.com/office/powerpoint/2010/main">
    <mc:Choice Requires="p14">
      <p:transition spd="slow" p14:dur="2000" advTm="110998"/>
    </mc:Choice>
    <mc:Fallback xmlns="">
      <p:transition spd="slow" advTm="11099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7"/>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B5C115-48F3-8774-6313-9168092132DB}"/>
              </a:ext>
            </a:extLst>
          </p:cNvPr>
          <p:cNvSpPr>
            <a:spLocks noGrp="1"/>
          </p:cNvSpPr>
          <p:nvPr>
            <p:ph type="title"/>
          </p:nvPr>
        </p:nvSpPr>
        <p:spPr>
          <a:xfrm>
            <a:off x="838199" y="365125"/>
            <a:ext cx="11059887" cy="1325563"/>
          </a:xfrm>
        </p:spPr>
        <p:txBody>
          <a:bodyPr/>
          <a:lstStyle/>
          <a:p>
            <a:r>
              <a:rPr lang="en-US" dirty="0"/>
              <a:t>Contact Information Homepage Explanation</a:t>
            </a:r>
          </a:p>
        </p:txBody>
      </p:sp>
      <p:sp>
        <p:nvSpPr>
          <p:cNvPr id="3" name="Content Placeholder 2">
            <a:extLst>
              <a:ext uri="{FF2B5EF4-FFF2-40B4-BE49-F238E27FC236}">
                <a16:creationId xmlns:a16="http://schemas.microsoft.com/office/drawing/2014/main" id="{E813D29D-99AB-B602-7CC6-4D1361341CBF}"/>
              </a:ext>
            </a:extLst>
          </p:cNvPr>
          <p:cNvSpPr>
            <a:spLocks noGrp="1"/>
          </p:cNvSpPr>
          <p:nvPr>
            <p:ph idx="1"/>
          </p:nvPr>
        </p:nvSpPr>
        <p:spPr>
          <a:xfrm>
            <a:off x="838199" y="1372661"/>
            <a:ext cx="10515600" cy="4351338"/>
          </a:xfrm>
        </p:spPr>
        <p:txBody>
          <a:bodyPr/>
          <a:lstStyle/>
          <a:p>
            <a:r>
              <a:rPr lang="en-US" sz="2400" dirty="0"/>
              <a:t>Fiscal Year: the fiscal year in which the file was uploaded</a:t>
            </a:r>
          </a:p>
          <a:p>
            <a:r>
              <a:rPr lang="en-US" sz="2400" dirty="0"/>
              <a:t>File Name: the given name of the uploaded Excel file</a:t>
            </a:r>
          </a:p>
          <a:p>
            <a:r>
              <a:rPr lang="en-US" sz="2400" dirty="0"/>
              <a:t>File Status: the status of which the uploaded file is in</a:t>
            </a:r>
          </a:p>
          <a:p>
            <a:pPr lvl="1"/>
            <a:r>
              <a:rPr lang="en-US" sz="2000" dirty="0"/>
              <a:t>Current Usable: this is the processed and in-use file</a:t>
            </a:r>
          </a:p>
          <a:p>
            <a:pPr lvl="1"/>
            <a:r>
              <a:rPr lang="en-US" sz="2000" dirty="0"/>
              <a:t>Invalid: a rejected file upload due to error</a:t>
            </a:r>
          </a:p>
          <a:p>
            <a:pPr lvl="1"/>
            <a:r>
              <a:rPr lang="en-US" sz="2000" dirty="0"/>
              <a:t>Historic: a previously processed but out-of-use file</a:t>
            </a:r>
          </a:p>
          <a:p>
            <a:r>
              <a:rPr lang="en-US" sz="2400" dirty="0"/>
              <a:t>Contact Count: the number of contact positions submitted in the file</a:t>
            </a:r>
          </a:p>
          <a:p>
            <a:r>
              <a:rPr lang="en-US" sz="2400" dirty="0"/>
              <a:t>Uploaded By: the ADEConnect email of personnel who uploaded the file</a:t>
            </a:r>
          </a:p>
          <a:p>
            <a:r>
              <a:rPr lang="en-US" sz="2400" dirty="0"/>
              <a:t>Action:</a:t>
            </a:r>
          </a:p>
          <a:p>
            <a:pPr lvl="1"/>
            <a:r>
              <a:rPr lang="en-US" sz="2000" dirty="0"/>
              <a:t>Download: download existing contact information Excel file</a:t>
            </a:r>
          </a:p>
          <a:p>
            <a:pPr lvl="1"/>
            <a:r>
              <a:rPr lang="en-US" sz="2000" dirty="0"/>
              <a:t>View Log: explain errors of files with invalid status</a:t>
            </a:r>
          </a:p>
        </p:txBody>
      </p:sp>
      <p:pic>
        <p:nvPicPr>
          <p:cNvPr id="5" name="Picture 4">
            <a:extLst>
              <a:ext uri="{FF2B5EF4-FFF2-40B4-BE49-F238E27FC236}">
                <a16:creationId xmlns:a16="http://schemas.microsoft.com/office/drawing/2014/main" id="{54F53297-7E3A-FC90-9CAB-F04FAD247B5A}"/>
              </a:ext>
            </a:extLst>
          </p:cNvPr>
          <p:cNvPicPr>
            <a:picLocks noChangeAspect="1"/>
          </p:cNvPicPr>
          <p:nvPr/>
        </p:nvPicPr>
        <p:blipFill>
          <a:blip r:embed="rId2"/>
          <a:stretch>
            <a:fillRect/>
          </a:stretch>
        </p:blipFill>
        <p:spPr>
          <a:xfrm>
            <a:off x="0" y="6351219"/>
            <a:ext cx="1894114" cy="504768"/>
          </a:xfrm>
          <a:prstGeom prst="rect">
            <a:avLst/>
          </a:prstGeom>
        </p:spPr>
      </p:pic>
    </p:spTree>
    <p:extLst>
      <p:ext uri="{BB962C8B-B14F-4D97-AF65-F5344CB8AC3E}">
        <p14:creationId xmlns:p14="http://schemas.microsoft.com/office/powerpoint/2010/main" val="40359338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465137-1DA7-8C43-AD97-247781793B92}"/>
              </a:ext>
            </a:extLst>
          </p:cNvPr>
          <p:cNvSpPr>
            <a:spLocks noGrp="1"/>
          </p:cNvSpPr>
          <p:nvPr>
            <p:ph type="title"/>
          </p:nvPr>
        </p:nvSpPr>
        <p:spPr/>
        <p:txBody>
          <a:bodyPr/>
          <a:lstStyle/>
          <a:p>
            <a:r>
              <a:rPr lang="en-US" dirty="0">
                <a:solidFill>
                  <a:schemeClr val="bg1"/>
                </a:solidFill>
              </a:rPr>
              <a:t>Updating Contact Information</a:t>
            </a:r>
          </a:p>
        </p:txBody>
      </p:sp>
      <p:sp>
        <p:nvSpPr>
          <p:cNvPr id="3" name="Text Placeholder 2">
            <a:extLst>
              <a:ext uri="{FF2B5EF4-FFF2-40B4-BE49-F238E27FC236}">
                <a16:creationId xmlns:a16="http://schemas.microsoft.com/office/drawing/2014/main" id="{5179E2A7-000D-BD44-A99F-D6FFEBDD13CB}"/>
              </a:ext>
            </a:extLst>
          </p:cNvPr>
          <p:cNvSpPr>
            <a:spLocks noGrp="1"/>
          </p:cNvSpPr>
          <p:nvPr>
            <p:ph type="body" sz="quarter" idx="11"/>
          </p:nvPr>
        </p:nvSpPr>
        <p:spPr/>
        <p:txBody>
          <a:bodyPr/>
          <a:lstStyle/>
          <a:p>
            <a:r>
              <a:rPr lang="en-US" dirty="0">
                <a:solidFill>
                  <a:schemeClr val="bg1">
                    <a:alpha val="60000"/>
                  </a:schemeClr>
                </a:solidFill>
              </a:rPr>
              <a:t>SECTION #4</a:t>
            </a:r>
          </a:p>
        </p:txBody>
      </p:sp>
      <p:sp>
        <p:nvSpPr>
          <p:cNvPr id="5" name="Text Placeholder 4">
            <a:extLst>
              <a:ext uri="{FF2B5EF4-FFF2-40B4-BE49-F238E27FC236}">
                <a16:creationId xmlns:a16="http://schemas.microsoft.com/office/drawing/2014/main" id="{167B9D85-5D99-6B4F-B5F2-666FF5D0B070}"/>
              </a:ext>
            </a:extLst>
          </p:cNvPr>
          <p:cNvSpPr>
            <a:spLocks noGrp="1"/>
          </p:cNvSpPr>
          <p:nvPr>
            <p:ph type="body" sz="quarter" idx="13"/>
          </p:nvPr>
        </p:nvSpPr>
        <p:spPr/>
        <p:txBody>
          <a:bodyPr/>
          <a:lstStyle/>
          <a:p>
            <a:r>
              <a:rPr lang="en-US" dirty="0"/>
              <a:t>Budget System</a:t>
            </a:r>
            <a:endParaRPr lang="en-US" dirty="0">
              <a:solidFill>
                <a:schemeClr val="bg1">
                  <a:alpha val="60000"/>
                </a:schemeClr>
              </a:solidFill>
            </a:endParaRPr>
          </a:p>
        </p:txBody>
      </p:sp>
      <p:pic>
        <p:nvPicPr>
          <p:cNvPr id="8" name="Picture 7" descr="Icon&#10;&#10;Description automatically generated">
            <a:extLst>
              <a:ext uri="{FF2B5EF4-FFF2-40B4-BE49-F238E27FC236}">
                <a16:creationId xmlns:a16="http://schemas.microsoft.com/office/drawing/2014/main" id="{4F6810ED-DE4C-6A48-9DAC-58CCF05BBFE2}"/>
              </a:ext>
            </a:extLst>
          </p:cNvPr>
          <p:cNvPicPr>
            <a:picLocks noChangeAspect="1"/>
          </p:cNvPicPr>
          <p:nvPr/>
        </p:nvPicPr>
        <p:blipFill>
          <a:blip r:embed="rId5"/>
          <a:stretch>
            <a:fillRect/>
          </a:stretch>
        </p:blipFill>
        <p:spPr>
          <a:xfrm>
            <a:off x="7454523" y="904576"/>
            <a:ext cx="4978400" cy="3530600"/>
          </a:xfrm>
          <a:prstGeom prst="rect">
            <a:avLst/>
          </a:prstGeom>
        </p:spPr>
      </p:pic>
      <p:pic>
        <p:nvPicPr>
          <p:cNvPr id="4" name="Picture 3">
            <a:extLst>
              <a:ext uri="{FF2B5EF4-FFF2-40B4-BE49-F238E27FC236}">
                <a16:creationId xmlns:a16="http://schemas.microsoft.com/office/drawing/2014/main" id="{54F53297-7E3A-FC90-9CAB-F04FAD247B5A}"/>
              </a:ext>
            </a:extLst>
          </p:cNvPr>
          <p:cNvPicPr>
            <a:picLocks noChangeAspect="1"/>
          </p:cNvPicPr>
          <p:nvPr/>
        </p:nvPicPr>
        <p:blipFill>
          <a:blip r:embed="rId6"/>
          <a:stretch>
            <a:fillRect/>
          </a:stretch>
        </p:blipFill>
        <p:spPr>
          <a:xfrm>
            <a:off x="0" y="6353232"/>
            <a:ext cx="1894114" cy="504768"/>
          </a:xfrm>
          <a:prstGeom prst="rect">
            <a:avLst/>
          </a:prstGeom>
        </p:spPr>
      </p:pic>
      <p:pic>
        <p:nvPicPr>
          <p:cNvPr id="20" name="Audio 19">
            <a:hlinkClick r:id="" action="ppaction://media"/>
            <a:extLst>
              <a:ext uri="{FF2B5EF4-FFF2-40B4-BE49-F238E27FC236}">
                <a16:creationId xmlns:a16="http://schemas.microsoft.com/office/drawing/2014/main" id="{7E862EF4-34F0-14F9-7A5A-8C58688EA024}"/>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816436650"/>
      </p:ext>
    </p:extLst>
  </p:cSld>
  <p:clrMapOvr>
    <a:masterClrMapping/>
  </p:clrMapOvr>
  <mc:AlternateContent xmlns:mc="http://schemas.openxmlformats.org/markup-compatibility/2006" xmlns:p14="http://schemas.microsoft.com/office/powerpoint/2010/main">
    <mc:Choice Requires="p14">
      <p:transition spd="slow" p14:dur="2000" advTm="4781"/>
    </mc:Choice>
    <mc:Fallback xmlns="">
      <p:transition spd="slow" advTm="478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0"/>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4C206C-8E9F-C14A-7163-AECA8665F6E2}"/>
              </a:ext>
            </a:extLst>
          </p:cNvPr>
          <p:cNvSpPr>
            <a:spLocks noGrp="1"/>
          </p:cNvSpPr>
          <p:nvPr>
            <p:ph type="title"/>
          </p:nvPr>
        </p:nvSpPr>
        <p:spPr/>
        <p:txBody>
          <a:bodyPr/>
          <a:lstStyle/>
          <a:p>
            <a:r>
              <a:rPr lang="en-US" dirty="0"/>
              <a:t>Step 1: Click “Download Latest Usable File”</a:t>
            </a:r>
          </a:p>
        </p:txBody>
      </p:sp>
      <p:pic>
        <p:nvPicPr>
          <p:cNvPr id="5" name="Content Placeholder 4">
            <a:extLst>
              <a:ext uri="{FF2B5EF4-FFF2-40B4-BE49-F238E27FC236}">
                <a16:creationId xmlns:a16="http://schemas.microsoft.com/office/drawing/2014/main" id="{BAA025D3-2E78-37E6-8BB5-F4EB41AFF978}"/>
              </a:ext>
            </a:extLst>
          </p:cNvPr>
          <p:cNvPicPr>
            <a:picLocks noGrp="1" noChangeAspect="1"/>
          </p:cNvPicPr>
          <p:nvPr>
            <p:ph idx="1"/>
          </p:nvPr>
        </p:nvPicPr>
        <p:blipFill>
          <a:blip r:embed="rId5"/>
          <a:stretch>
            <a:fillRect/>
          </a:stretch>
        </p:blipFill>
        <p:spPr>
          <a:xfrm>
            <a:off x="1021262" y="2034381"/>
            <a:ext cx="10149475" cy="4175033"/>
          </a:xfrm>
        </p:spPr>
      </p:pic>
      <p:sp>
        <p:nvSpPr>
          <p:cNvPr id="6" name="Rectangle 5">
            <a:extLst>
              <a:ext uri="{FF2B5EF4-FFF2-40B4-BE49-F238E27FC236}">
                <a16:creationId xmlns:a16="http://schemas.microsoft.com/office/drawing/2014/main" id="{C139C062-C786-8460-BCF8-F241B5D54C06}"/>
              </a:ext>
            </a:extLst>
          </p:cNvPr>
          <p:cNvSpPr/>
          <p:nvPr/>
        </p:nvSpPr>
        <p:spPr>
          <a:xfrm>
            <a:off x="2519916" y="3040912"/>
            <a:ext cx="1275907" cy="27644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Arrow Connector 7">
            <a:extLst>
              <a:ext uri="{FF2B5EF4-FFF2-40B4-BE49-F238E27FC236}">
                <a16:creationId xmlns:a16="http://schemas.microsoft.com/office/drawing/2014/main" id="{69A136DD-CC31-9A3F-C39A-4CC55C9C0983}"/>
              </a:ext>
            </a:extLst>
          </p:cNvPr>
          <p:cNvCxnSpPr/>
          <p:nvPr/>
        </p:nvCxnSpPr>
        <p:spPr>
          <a:xfrm flipH="1">
            <a:off x="3870251" y="2534141"/>
            <a:ext cx="637953" cy="54226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A0A0B448-8175-FC84-65D2-4AA572C49548}"/>
              </a:ext>
            </a:extLst>
          </p:cNvPr>
          <p:cNvSpPr/>
          <p:nvPr/>
        </p:nvSpPr>
        <p:spPr>
          <a:xfrm>
            <a:off x="2603090" y="3908323"/>
            <a:ext cx="213852" cy="276446"/>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1C111DF-01E2-9B25-6A57-29181B9518A2}"/>
              </a:ext>
            </a:extLst>
          </p:cNvPr>
          <p:cNvSpPr/>
          <p:nvPr/>
        </p:nvSpPr>
        <p:spPr>
          <a:xfrm>
            <a:off x="2603090" y="4542639"/>
            <a:ext cx="213852" cy="276446"/>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B91C4614-5A65-6475-456A-FF7B65F1C847}"/>
              </a:ext>
            </a:extLst>
          </p:cNvPr>
          <p:cNvSpPr/>
          <p:nvPr/>
        </p:nvSpPr>
        <p:spPr>
          <a:xfrm>
            <a:off x="2603090" y="4306529"/>
            <a:ext cx="213852" cy="169606"/>
          </a:xfrm>
          <a:prstGeom prst="rect">
            <a:avLst/>
          </a:prstGeom>
          <a:solidFill>
            <a:srgbClr val="FBFBFB"/>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54F53297-7E3A-FC90-9CAB-F04FAD247B5A}"/>
              </a:ext>
            </a:extLst>
          </p:cNvPr>
          <p:cNvPicPr>
            <a:picLocks noChangeAspect="1"/>
          </p:cNvPicPr>
          <p:nvPr/>
        </p:nvPicPr>
        <p:blipFill>
          <a:blip r:embed="rId6"/>
          <a:stretch>
            <a:fillRect/>
          </a:stretch>
        </p:blipFill>
        <p:spPr>
          <a:xfrm>
            <a:off x="0" y="6353232"/>
            <a:ext cx="1894114" cy="504768"/>
          </a:xfrm>
          <a:prstGeom prst="rect">
            <a:avLst/>
          </a:prstGeom>
        </p:spPr>
      </p:pic>
      <p:pic>
        <p:nvPicPr>
          <p:cNvPr id="19" name="Audio 18">
            <a:hlinkClick r:id="" action="ppaction://media"/>
            <a:extLst>
              <a:ext uri="{FF2B5EF4-FFF2-40B4-BE49-F238E27FC236}">
                <a16:creationId xmlns:a16="http://schemas.microsoft.com/office/drawing/2014/main" id="{3E2EC44B-BA3B-CB6C-8894-9771452D3754}"/>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618986315"/>
      </p:ext>
    </p:extLst>
  </p:cSld>
  <p:clrMapOvr>
    <a:masterClrMapping/>
  </p:clrMapOvr>
  <mc:AlternateContent xmlns:mc="http://schemas.openxmlformats.org/markup-compatibility/2006" xmlns:p14="http://schemas.microsoft.com/office/powerpoint/2010/main">
    <mc:Choice Requires="p14">
      <p:transition spd="slow" p14:dur="2000" advTm="23230"/>
    </mc:Choice>
    <mc:Fallback xmlns="">
      <p:transition spd="slow" advTm="232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9"/>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29C07C-9E73-41B6-EC40-98D0E901595C}"/>
              </a:ext>
            </a:extLst>
          </p:cNvPr>
          <p:cNvSpPr>
            <a:spLocks noGrp="1"/>
          </p:cNvSpPr>
          <p:nvPr>
            <p:ph type="title"/>
          </p:nvPr>
        </p:nvSpPr>
        <p:spPr/>
        <p:txBody>
          <a:bodyPr/>
          <a:lstStyle/>
          <a:p>
            <a:r>
              <a:rPr lang="en-US" dirty="0"/>
              <a:t>Step 2: Review and Update Downloaded Excel File</a:t>
            </a:r>
          </a:p>
        </p:txBody>
      </p:sp>
      <p:pic>
        <p:nvPicPr>
          <p:cNvPr id="5" name="Content Placeholder 4">
            <a:extLst>
              <a:ext uri="{FF2B5EF4-FFF2-40B4-BE49-F238E27FC236}">
                <a16:creationId xmlns:a16="http://schemas.microsoft.com/office/drawing/2014/main" id="{5931FC3C-A07C-343E-6F7E-A816055C0F5D}"/>
              </a:ext>
            </a:extLst>
          </p:cNvPr>
          <p:cNvPicPr>
            <a:picLocks noGrp="1" noChangeAspect="1"/>
          </p:cNvPicPr>
          <p:nvPr>
            <p:ph idx="1"/>
          </p:nvPr>
        </p:nvPicPr>
        <p:blipFill rotWithShape="1">
          <a:blip r:embed="rId5"/>
          <a:srcRect t="25385"/>
          <a:stretch/>
        </p:blipFill>
        <p:spPr>
          <a:xfrm>
            <a:off x="838200" y="3636335"/>
            <a:ext cx="10515600" cy="1106290"/>
          </a:xfrm>
        </p:spPr>
      </p:pic>
      <p:cxnSp>
        <p:nvCxnSpPr>
          <p:cNvPr id="7" name="Straight Arrow Connector 6">
            <a:extLst>
              <a:ext uri="{FF2B5EF4-FFF2-40B4-BE49-F238E27FC236}">
                <a16:creationId xmlns:a16="http://schemas.microsoft.com/office/drawing/2014/main" id="{42D7B343-D744-5FBE-3164-BA36BBA00D09}"/>
              </a:ext>
            </a:extLst>
          </p:cNvPr>
          <p:cNvCxnSpPr>
            <a:cxnSpLocks/>
          </p:cNvCxnSpPr>
          <p:nvPr/>
        </p:nvCxnSpPr>
        <p:spPr>
          <a:xfrm>
            <a:off x="1201479" y="3125972"/>
            <a:ext cx="212651" cy="510363"/>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7C569599-C4B7-BDEF-BE49-533C6D3B0D22}"/>
              </a:ext>
            </a:extLst>
          </p:cNvPr>
          <p:cNvCxnSpPr>
            <a:cxnSpLocks/>
          </p:cNvCxnSpPr>
          <p:nvPr/>
        </p:nvCxnSpPr>
        <p:spPr>
          <a:xfrm flipH="1" flipV="1">
            <a:off x="2987749" y="4892940"/>
            <a:ext cx="946298" cy="742316"/>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767371D6-C6AF-6E46-A147-F7C95F3563AC}"/>
              </a:ext>
            </a:extLst>
          </p:cNvPr>
          <p:cNvCxnSpPr>
            <a:cxnSpLocks/>
          </p:cNvCxnSpPr>
          <p:nvPr/>
        </p:nvCxnSpPr>
        <p:spPr>
          <a:xfrm flipV="1">
            <a:off x="5139070" y="4777946"/>
            <a:ext cx="0" cy="85731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BB82D37F-4C75-DF9F-2DB1-56DCF15CB2FA}"/>
              </a:ext>
            </a:extLst>
          </p:cNvPr>
          <p:cNvCxnSpPr>
            <a:cxnSpLocks/>
          </p:cNvCxnSpPr>
          <p:nvPr/>
        </p:nvCxnSpPr>
        <p:spPr>
          <a:xfrm flipV="1">
            <a:off x="5654749" y="4777945"/>
            <a:ext cx="956930" cy="884717"/>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ED119C1C-7218-A3A1-F006-B4B7C8D86FF6}"/>
              </a:ext>
            </a:extLst>
          </p:cNvPr>
          <p:cNvCxnSpPr>
            <a:cxnSpLocks/>
          </p:cNvCxnSpPr>
          <p:nvPr/>
        </p:nvCxnSpPr>
        <p:spPr>
          <a:xfrm flipV="1">
            <a:off x="5808921" y="4756177"/>
            <a:ext cx="2200939" cy="903767"/>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4DEC9DBE-B989-6388-7A2A-3E74E32F7738}"/>
              </a:ext>
            </a:extLst>
          </p:cNvPr>
          <p:cNvSpPr txBox="1"/>
          <p:nvPr/>
        </p:nvSpPr>
        <p:spPr>
          <a:xfrm>
            <a:off x="3884427" y="5659944"/>
            <a:ext cx="2211573" cy="400110"/>
          </a:xfrm>
          <a:prstGeom prst="rect">
            <a:avLst/>
          </a:prstGeom>
          <a:noFill/>
        </p:spPr>
        <p:txBody>
          <a:bodyPr wrap="square" rtlCol="0">
            <a:spAutoFit/>
          </a:bodyPr>
          <a:lstStyle/>
          <a:p>
            <a:pPr algn="l">
              <a:buClr>
                <a:srgbClr val="53C10C"/>
              </a:buClr>
              <a:buSzPct val="85000"/>
            </a:pPr>
            <a:r>
              <a:rPr lang="en-US" sz="2000" b="0" i="0" dirty="0">
                <a:latin typeface="+mj-lt"/>
                <a:cs typeface="Calibri Light" panose="020F0302020204030204" pitchFamily="34" charset="0"/>
              </a:rPr>
              <a:t>Mandatory Fields</a:t>
            </a:r>
          </a:p>
        </p:txBody>
      </p:sp>
      <p:sp>
        <p:nvSpPr>
          <p:cNvPr id="24" name="TextBox 23">
            <a:extLst>
              <a:ext uri="{FF2B5EF4-FFF2-40B4-BE49-F238E27FC236}">
                <a16:creationId xmlns:a16="http://schemas.microsoft.com/office/drawing/2014/main" id="{21F7D09E-3B72-DF72-2600-EF7799A1C857}"/>
              </a:ext>
            </a:extLst>
          </p:cNvPr>
          <p:cNvSpPr txBox="1"/>
          <p:nvPr/>
        </p:nvSpPr>
        <p:spPr>
          <a:xfrm>
            <a:off x="372139" y="2575547"/>
            <a:ext cx="3859619" cy="400110"/>
          </a:xfrm>
          <a:prstGeom prst="rect">
            <a:avLst/>
          </a:prstGeom>
          <a:noFill/>
        </p:spPr>
        <p:txBody>
          <a:bodyPr wrap="square" rtlCol="0">
            <a:spAutoFit/>
          </a:bodyPr>
          <a:lstStyle/>
          <a:p>
            <a:pPr algn="l">
              <a:buClr>
                <a:srgbClr val="53C10C"/>
              </a:buClr>
              <a:buSzPct val="85000"/>
            </a:pPr>
            <a:r>
              <a:rPr lang="en-US" sz="2000" b="0" i="0" dirty="0">
                <a:latin typeface="+mj-lt"/>
                <a:cs typeface="Calibri Light" panose="020F0302020204030204" pitchFamily="34" charset="0"/>
              </a:rPr>
              <a:t>Select from drop-down menu</a:t>
            </a:r>
          </a:p>
        </p:txBody>
      </p:sp>
      <p:pic>
        <p:nvPicPr>
          <p:cNvPr id="3" name="Picture 2">
            <a:extLst>
              <a:ext uri="{FF2B5EF4-FFF2-40B4-BE49-F238E27FC236}">
                <a16:creationId xmlns:a16="http://schemas.microsoft.com/office/drawing/2014/main" id="{54F53297-7E3A-FC90-9CAB-F04FAD247B5A}"/>
              </a:ext>
            </a:extLst>
          </p:cNvPr>
          <p:cNvPicPr>
            <a:picLocks noChangeAspect="1"/>
          </p:cNvPicPr>
          <p:nvPr/>
        </p:nvPicPr>
        <p:blipFill>
          <a:blip r:embed="rId6"/>
          <a:stretch>
            <a:fillRect/>
          </a:stretch>
        </p:blipFill>
        <p:spPr>
          <a:xfrm>
            <a:off x="0" y="6353232"/>
            <a:ext cx="1894114" cy="504768"/>
          </a:xfrm>
          <a:prstGeom prst="rect">
            <a:avLst/>
          </a:prstGeom>
        </p:spPr>
      </p:pic>
      <p:pic>
        <p:nvPicPr>
          <p:cNvPr id="26" name="Audio 25">
            <a:hlinkClick r:id="" action="ppaction://media"/>
            <a:extLst>
              <a:ext uri="{FF2B5EF4-FFF2-40B4-BE49-F238E27FC236}">
                <a16:creationId xmlns:a16="http://schemas.microsoft.com/office/drawing/2014/main" id="{DFFE2A62-B3A9-C1FB-63A8-F0E4971CD340}"/>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188452204"/>
      </p:ext>
    </p:extLst>
  </p:cSld>
  <p:clrMapOvr>
    <a:masterClrMapping/>
  </p:clrMapOvr>
  <mc:AlternateContent xmlns:mc="http://schemas.openxmlformats.org/markup-compatibility/2006" xmlns:p14="http://schemas.microsoft.com/office/powerpoint/2010/main">
    <mc:Choice Requires="p14">
      <p:transition spd="slow" p14:dur="2000" advTm="45584"/>
    </mc:Choice>
    <mc:Fallback xmlns="">
      <p:transition spd="slow" advTm="4558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6"/>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E6ADF7-BAEA-4D0A-37A1-E53BA2A947A6}"/>
              </a:ext>
            </a:extLst>
          </p:cNvPr>
          <p:cNvSpPr>
            <a:spLocks noGrp="1"/>
          </p:cNvSpPr>
          <p:nvPr>
            <p:ph type="title"/>
          </p:nvPr>
        </p:nvSpPr>
        <p:spPr/>
        <p:txBody>
          <a:bodyPr/>
          <a:lstStyle/>
          <a:p>
            <a:r>
              <a:rPr lang="en-US" dirty="0"/>
              <a:t>Step 3: Click “+Add New Contact Information” To Update</a:t>
            </a:r>
          </a:p>
        </p:txBody>
      </p:sp>
      <p:pic>
        <p:nvPicPr>
          <p:cNvPr id="5" name="Content Placeholder 4">
            <a:extLst>
              <a:ext uri="{FF2B5EF4-FFF2-40B4-BE49-F238E27FC236}">
                <a16:creationId xmlns:a16="http://schemas.microsoft.com/office/drawing/2014/main" id="{4222E498-70F9-D99B-46A4-97931471852B}"/>
              </a:ext>
            </a:extLst>
          </p:cNvPr>
          <p:cNvPicPr>
            <a:picLocks noGrp="1" noChangeAspect="1"/>
          </p:cNvPicPr>
          <p:nvPr>
            <p:ph idx="1"/>
          </p:nvPr>
        </p:nvPicPr>
        <p:blipFill>
          <a:blip r:embed="rId5"/>
          <a:stretch>
            <a:fillRect/>
          </a:stretch>
        </p:blipFill>
        <p:spPr>
          <a:xfrm>
            <a:off x="1371600" y="2062956"/>
            <a:ext cx="9448800" cy="3876675"/>
          </a:xfrm>
        </p:spPr>
      </p:pic>
      <p:sp>
        <p:nvSpPr>
          <p:cNvPr id="6" name="Rectangle 5">
            <a:extLst>
              <a:ext uri="{FF2B5EF4-FFF2-40B4-BE49-F238E27FC236}">
                <a16:creationId xmlns:a16="http://schemas.microsoft.com/office/drawing/2014/main" id="{AE2CAE85-AC19-AC4E-FB11-CFF329C27C48}"/>
              </a:ext>
            </a:extLst>
          </p:cNvPr>
          <p:cNvSpPr/>
          <p:nvPr/>
        </p:nvSpPr>
        <p:spPr>
          <a:xfrm>
            <a:off x="1371600" y="2955851"/>
            <a:ext cx="1414130" cy="31897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Arrow Connector 7">
            <a:extLst>
              <a:ext uri="{FF2B5EF4-FFF2-40B4-BE49-F238E27FC236}">
                <a16:creationId xmlns:a16="http://schemas.microsoft.com/office/drawing/2014/main" id="{4D98546B-6581-0178-5FBF-AE434D72C5DD}"/>
              </a:ext>
            </a:extLst>
          </p:cNvPr>
          <p:cNvCxnSpPr/>
          <p:nvPr/>
        </p:nvCxnSpPr>
        <p:spPr>
          <a:xfrm>
            <a:off x="563526" y="2519916"/>
            <a:ext cx="659218" cy="43593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4149B24A-B4DE-965A-B0A9-9E1B70A066D4}"/>
              </a:ext>
            </a:extLst>
          </p:cNvPr>
          <p:cNvSpPr/>
          <p:nvPr/>
        </p:nvSpPr>
        <p:spPr>
          <a:xfrm>
            <a:off x="2785730" y="3831504"/>
            <a:ext cx="249180" cy="185124"/>
          </a:xfrm>
          <a:prstGeom prst="rect">
            <a:avLst/>
          </a:prstGeom>
          <a:solidFill>
            <a:srgbClr val="FFFFFF"/>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6AFAB7E-4D00-071B-6A9A-6743F0577AE3}"/>
              </a:ext>
            </a:extLst>
          </p:cNvPr>
          <p:cNvSpPr/>
          <p:nvPr/>
        </p:nvSpPr>
        <p:spPr>
          <a:xfrm>
            <a:off x="2791339" y="4356172"/>
            <a:ext cx="249180" cy="185124"/>
          </a:xfrm>
          <a:prstGeom prst="rect">
            <a:avLst/>
          </a:prstGeom>
          <a:solidFill>
            <a:srgbClr val="FFFFFF"/>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690F0ED-40BA-0812-54D8-1BBBC999B6CA}"/>
              </a:ext>
            </a:extLst>
          </p:cNvPr>
          <p:cNvSpPr/>
          <p:nvPr/>
        </p:nvSpPr>
        <p:spPr>
          <a:xfrm>
            <a:off x="2791339" y="4168093"/>
            <a:ext cx="243571" cy="185124"/>
          </a:xfrm>
          <a:prstGeom prst="rect">
            <a:avLst/>
          </a:prstGeom>
          <a:solidFill>
            <a:srgbClr val="FBFBFB"/>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54F53297-7E3A-FC90-9CAB-F04FAD247B5A}"/>
              </a:ext>
            </a:extLst>
          </p:cNvPr>
          <p:cNvPicPr>
            <a:picLocks noChangeAspect="1"/>
          </p:cNvPicPr>
          <p:nvPr/>
        </p:nvPicPr>
        <p:blipFill>
          <a:blip r:embed="rId6"/>
          <a:stretch>
            <a:fillRect/>
          </a:stretch>
        </p:blipFill>
        <p:spPr>
          <a:xfrm>
            <a:off x="0" y="6353232"/>
            <a:ext cx="1894114" cy="504768"/>
          </a:xfrm>
          <a:prstGeom prst="rect">
            <a:avLst/>
          </a:prstGeom>
        </p:spPr>
      </p:pic>
      <p:pic>
        <p:nvPicPr>
          <p:cNvPr id="24" name="Audio 23">
            <a:hlinkClick r:id="" action="ppaction://media"/>
            <a:extLst>
              <a:ext uri="{FF2B5EF4-FFF2-40B4-BE49-F238E27FC236}">
                <a16:creationId xmlns:a16="http://schemas.microsoft.com/office/drawing/2014/main" id="{93ED4C60-1EEC-83F7-728B-D4F677572043}"/>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13100141"/>
      </p:ext>
    </p:extLst>
  </p:cSld>
  <p:clrMapOvr>
    <a:masterClrMapping/>
  </p:clrMapOvr>
  <mc:AlternateContent xmlns:mc="http://schemas.openxmlformats.org/markup-compatibility/2006" xmlns:p14="http://schemas.microsoft.com/office/powerpoint/2010/main">
    <mc:Choice Requires="p14">
      <p:transition spd="slow" p14:dur="2000" advTm="13422"/>
    </mc:Choice>
    <mc:Fallback xmlns="">
      <p:transition spd="slow" advTm="1342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4"/>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1A95671B-3CC6-4792-9114-B74FAEA224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E330467-3CA1-0D54-4E14-DC4759862D99}"/>
              </a:ext>
            </a:extLst>
          </p:cNvPr>
          <p:cNvSpPr>
            <a:spLocks noGrp="1"/>
          </p:cNvSpPr>
          <p:nvPr>
            <p:ph type="title"/>
          </p:nvPr>
        </p:nvSpPr>
        <p:spPr>
          <a:xfrm>
            <a:off x="1008184" y="174032"/>
            <a:ext cx="10175631" cy="1111843"/>
          </a:xfrm>
        </p:spPr>
        <p:txBody>
          <a:bodyPr vert="horz" lIns="91440" tIns="45720" rIns="91440" bIns="45720" rtlCol="0" anchor="ctr">
            <a:normAutofit/>
          </a:bodyPr>
          <a:lstStyle/>
          <a:p>
            <a:pPr algn="ctr"/>
            <a:r>
              <a:rPr lang="en-US" sz="4000" kern="1200">
                <a:solidFill>
                  <a:schemeClr val="tx1"/>
                </a:solidFill>
                <a:latin typeface="+mj-lt"/>
                <a:ea typeface="+mj-ea"/>
                <a:cs typeface="+mj-cs"/>
              </a:rPr>
              <a:t>Step 4: Select &amp; Upload Saved Excel File</a:t>
            </a:r>
          </a:p>
        </p:txBody>
      </p:sp>
      <p:pic>
        <p:nvPicPr>
          <p:cNvPr id="5" name="Content Placeholder 4" descr="Graphical user interface, application&#10;&#10;Description automatically generated">
            <a:extLst>
              <a:ext uri="{FF2B5EF4-FFF2-40B4-BE49-F238E27FC236}">
                <a16:creationId xmlns:a16="http://schemas.microsoft.com/office/drawing/2014/main" id="{0B276265-046E-7A8F-8266-F390E88F7FDB}"/>
              </a:ext>
            </a:extLst>
          </p:cNvPr>
          <p:cNvPicPr>
            <a:picLocks noChangeAspect="1"/>
          </p:cNvPicPr>
          <p:nvPr/>
        </p:nvPicPr>
        <p:blipFill>
          <a:blip r:embed="rId5"/>
          <a:stretch>
            <a:fillRect/>
          </a:stretch>
        </p:blipFill>
        <p:spPr>
          <a:xfrm>
            <a:off x="1278885" y="2122241"/>
            <a:ext cx="9628133" cy="3899393"/>
          </a:xfrm>
          <a:prstGeom prst="rect">
            <a:avLst/>
          </a:prstGeom>
        </p:spPr>
      </p:pic>
      <p:sp>
        <p:nvSpPr>
          <p:cNvPr id="6" name="Rectangle 5">
            <a:extLst>
              <a:ext uri="{FF2B5EF4-FFF2-40B4-BE49-F238E27FC236}">
                <a16:creationId xmlns:a16="http://schemas.microsoft.com/office/drawing/2014/main" id="{A4A82A34-D5D6-B0C4-2790-D510E6637B2B}"/>
              </a:ext>
            </a:extLst>
          </p:cNvPr>
          <p:cNvSpPr/>
          <p:nvPr/>
        </p:nvSpPr>
        <p:spPr>
          <a:xfrm>
            <a:off x="10366744" y="2405149"/>
            <a:ext cx="244549" cy="221093"/>
          </a:xfrm>
          <a:prstGeom prst="rect">
            <a:avLst/>
          </a:prstGeom>
          <a:solidFill>
            <a:srgbClr val="012169"/>
          </a:solidFill>
          <a:ln>
            <a:solidFill>
              <a:srgbClr val="01216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9D479070-915A-A6D5-56B6-F9A3EE43B4DA}"/>
              </a:ext>
            </a:extLst>
          </p:cNvPr>
          <p:cNvSpPr/>
          <p:nvPr/>
        </p:nvSpPr>
        <p:spPr>
          <a:xfrm>
            <a:off x="1345019" y="2790013"/>
            <a:ext cx="2030818" cy="127591"/>
          </a:xfrm>
          <a:prstGeom prst="rect">
            <a:avLst/>
          </a:prstGeom>
          <a:solidFill>
            <a:srgbClr val="D4EDDA"/>
          </a:solidFill>
          <a:ln>
            <a:solidFill>
              <a:srgbClr val="D4EDD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A7553498-D08B-9B40-D91C-EB4FBA3BB636}"/>
              </a:ext>
            </a:extLst>
          </p:cNvPr>
          <p:cNvSpPr/>
          <p:nvPr/>
        </p:nvSpPr>
        <p:spPr>
          <a:xfrm>
            <a:off x="6741042" y="6007395"/>
            <a:ext cx="967563" cy="212652"/>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2D97704-0733-1D4A-D026-9DD1EC61E404}"/>
              </a:ext>
            </a:extLst>
          </p:cNvPr>
          <p:cNvSpPr/>
          <p:nvPr/>
        </p:nvSpPr>
        <p:spPr>
          <a:xfrm>
            <a:off x="2743200" y="6007395"/>
            <a:ext cx="202019" cy="212652"/>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F678D140-0DD8-C036-1A71-7962398ACDD6}"/>
              </a:ext>
            </a:extLst>
          </p:cNvPr>
          <p:cNvSpPr txBox="1"/>
          <p:nvPr/>
        </p:nvSpPr>
        <p:spPr>
          <a:xfrm>
            <a:off x="1334133" y="2719776"/>
            <a:ext cx="2796362" cy="307777"/>
          </a:xfrm>
          <a:prstGeom prst="rect">
            <a:avLst/>
          </a:prstGeom>
          <a:noFill/>
        </p:spPr>
        <p:txBody>
          <a:bodyPr wrap="square" rtlCol="0">
            <a:spAutoFit/>
          </a:bodyPr>
          <a:lstStyle/>
          <a:p>
            <a:pPr algn="l">
              <a:buClr>
                <a:srgbClr val="53C10C"/>
              </a:buClr>
              <a:buSzPct val="85000"/>
            </a:pPr>
            <a:r>
              <a:rPr lang="en-US" sz="1400" b="0" i="0" dirty="0">
                <a:latin typeface="+mj-lt"/>
                <a:cs typeface="Calibri Light" panose="020F0302020204030204" pitchFamily="34" charset="0"/>
              </a:rPr>
              <a:t>(LEA ID) LEA NAME (CTDS)</a:t>
            </a:r>
          </a:p>
        </p:txBody>
      </p:sp>
      <p:sp>
        <p:nvSpPr>
          <p:cNvPr id="13" name="Rectangle 12">
            <a:extLst>
              <a:ext uri="{FF2B5EF4-FFF2-40B4-BE49-F238E27FC236}">
                <a16:creationId xmlns:a16="http://schemas.microsoft.com/office/drawing/2014/main" id="{4D9D4A7C-7215-C166-8FD8-06126F6C7EDD}"/>
              </a:ext>
            </a:extLst>
          </p:cNvPr>
          <p:cNvSpPr/>
          <p:nvPr/>
        </p:nvSpPr>
        <p:spPr>
          <a:xfrm>
            <a:off x="3434316" y="3519376"/>
            <a:ext cx="765544" cy="40403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Arrow Connector 14">
            <a:extLst>
              <a:ext uri="{FF2B5EF4-FFF2-40B4-BE49-F238E27FC236}">
                <a16:creationId xmlns:a16="http://schemas.microsoft.com/office/drawing/2014/main" id="{80AE2DA9-7A7B-DEEF-AD3F-7FE097412E9B}"/>
              </a:ext>
            </a:extLst>
          </p:cNvPr>
          <p:cNvCxnSpPr/>
          <p:nvPr/>
        </p:nvCxnSpPr>
        <p:spPr>
          <a:xfrm>
            <a:off x="2743200" y="3423683"/>
            <a:ext cx="552893" cy="21265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B91673A9-ACDB-7A93-D84C-3A30A316F181}"/>
              </a:ext>
            </a:extLst>
          </p:cNvPr>
          <p:cNvSpPr/>
          <p:nvPr/>
        </p:nvSpPr>
        <p:spPr>
          <a:xfrm>
            <a:off x="3288473" y="4483426"/>
            <a:ext cx="552893" cy="40403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Arrow Connector 17">
            <a:extLst>
              <a:ext uri="{FF2B5EF4-FFF2-40B4-BE49-F238E27FC236}">
                <a16:creationId xmlns:a16="http://schemas.microsoft.com/office/drawing/2014/main" id="{25051C0E-FB14-122A-C953-64DCAD7D189C}"/>
              </a:ext>
            </a:extLst>
          </p:cNvPr>
          <p:cNvCxnSpPr>
            <a:cxnSpLocks/>
          </p:cNvCxnSpPr>
          <p:nvPr/>
        </p:nvCxnSpPr>
        <p:spPr>
          <a:xfrm>
            <a:off x="2647507" y="4403681"/>
            <a:ext cx="552893" cy="233916"/>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54F53297-7E3A-FC90-9CAB-F04FAD247B5A}"/>
              </a:ext>
            </a:extLst>
          </p:cNvPr>
          <p:cNvPicPr>
            <a:picLocks noChangeAspect="1"/>
          </p:cNvPicPr>
          <p:nvPr/>
        </p:nvPicPr>
        <p:blipFill>
          <a:blip r:embed="rId6"/>
          <a:stretch>
            <a:fillRect/>
          </a:stretch>
        </p:blipFill>
        <p:spPr>
          <a:xfrm>
            <a:off x="0" y="6352285"/>
            <a:ext cx="1894114" cy="504768"/>
          </a:xfrm>
          <a:prstGeom prst="rect">
            <a:avLst/>
          </a:prstGeom>
        </p:spPr>
      </p:pic>
      <p:pic>
        <p:nvPicPr>
          <p:cNvPr id="27" name="Audio 26">
            <a:hlinkClick r:id="" action="ppaction://media"/>
            <a:extLst>
              <a:ext uri="{FF2B5EF4-FFF2-40B4-BE49-F238E27FC236}">
                <a16:creationId xmlns:a16="http://schemas.microsoft.com/office/drawing/2014/main" id="{0CCC33FE-AA1C-6C9E-38D5-7162D1A64AD3}"/>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648760347"/>
      </p:ext>
    </p:extLst>
  </p:cSld>
  <p:clrMapOvr>
    <a:masterClrMapping/>
  </p:clrMapOvr>
  <mc:AlternateContent xmlns:mc="http://schemas.openxmlformats.org/markup-compatibility/2006" xmlns:p14="http://schemas.microsoft.com/office/powerpoint/2010/main">
    <mc:Choice Requires="p14">
      <p:transition spd="slow" p14:dur="2000" advTm="8275"/>
    </mc:Choice>
    <mc:Fallback xmlns="">
      <p:transition spd="slow" advTm="827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7"/>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771E53-DD1E-299E-31F9-3979C608E469}"/>
              </a:ext>
            </a:extLst>
          </p:cNvPr>
          <p:cNvSpPr>
            <a:spLocks noGrp="1"/>
          </p:cNvSpPr>
          <p:nvPr>
            <p:ph type="title"/>
          </p:nvPr>
        </p:nvSpPr>
        <p:spPr/>
        <p:txBody>
          <a:bodyPr/>
          <a:lstStyle/>
          <a:p>
            <a:r>
              <a:rPr lang="en-US" dirty="0"/>
              <a:t>Step 5: If Invalid Upload, Click “View Log” To View Errors</a:t>
            </a:r>
          </a:p>
        </p:txBody>
      </p:sp>
      <p:pic>
        <p:nvPicPr>
          <p:cNvPr id="5" name="Content Placeholder 4">
            <a:extLst>
              <a:ext uri="{FF2B5EF4-FFF2-40B4-BE49-F238E27FC236}">
                <a16:creationId xmlns:a16="http://schemas.microsoft.com/office/drawing/2014/main" id="{97046A14-1FD0-03E5-82EF-EE6C2CC0BC61}"/>
              </a:ext>
            </a:extLst>
          </p:cNvPr>
          <p:cNvPicPr>
            <a:picLocks noGrp="1" noChangeAspect="1"/>
          </p:cNvPicPr>
          <p:nvPr>
            <p:ph idx="1"/>
          </p:nvPr>
        </p:nvPicPr>
        <p:blipFill>
          <a:blip r:embed="rId5"/>
          <a:stretch>
            <a:fillRect/>
          </a:stretch>
        </p:blipFill>
        <p:spPr>
          <a:xfrm>
            <a:off x="1888706" y="1974481"/>
            <a:ext cx="8414587" cy="4351338"/>
          </a:xfrm>
        </p:spPr>
      </p:pic>
      <p:pic>
        <p:nvPicPr>
          <p:cNvPr id="3" name="Picture 2">
            <a:extLst>
              <a:ext uri="{FF2B5EF4-FFF2-40B4-BE49-F238E27FC236}">
                <a16:creationId xmlns:a16="http://schemas.microsoft.com/office/drawing/2014/main" id="{54F53297-7E3A-FC90-9CAB-F04FAD247B5A}"/>
              </a:ext>
            </a:extLst>
          </p:cNvPr>
          <p:cNvPicPr>
            <a:picLocks noChangeAspect="1"/>
          </p:cNvPicPr>
          <p:nvPr/>
        </p:nvPicPr>
        <p:blipFill>
          <a:blip r:embed="rId6"/>
          <a:stretch>
            <a:fillRect/>
          </a:stretch>
        </p:blipFill>
        <p:spPr>
          <a:xfrm>
            <a:off x="0" y="6357228"/>
            <a:ext cx="1894114" cy="504768"/>
          </a:xfrm>
          <a:prstGeom prst="rect">
            <a:avLst/>
          </a:prstGeom>
        </p:spPr>
      </p:pic>
      <p:pic>
        <p:nvPicPr>
          <p:cNvPr id="16" name="Audio 15">
            <a:hlinkClick r:id="" action="ppaction://media"/>
            <a:extLst>
              <a:ext uri="{FF2B5EF4-FFF2-40B4-BE49-F238E27FC236}">
                <a16:creationId xmlns:a16="http://schemas.microsoft.com/office/drawing/2014/main" id="{1ADEC405-DD3D-85FF-2268-67498D94D08F}"/>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275517679"/>
      </p:ext>
    </p:extLst>
  </p:cSld>
  <p:clrMapOvr>
    <a:masterClrMapping/>
  </p:clrMapOvr>
  <mc:AlternateContent xmlns:mc="http://schemas.openxmlformats.org/markup-compatibility/2006" xmlns:p14="http://schemas.microsoft.com/office/powerpoint/2010/main">
    <mc:Choice Requires="p14">
      <p:transition spd="slow" p14:dur="2000" advTm="9168"/>
    </mc:Choice>
    <mc:Fallback xmlns="">
      <p:transition spd="slow" advTm="91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6"/>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FAB92F-8DE2-3125-30AD-8B3A4E7274B2}"/>
              </a:ext>
            </a:extLst>
          </p:cNvPr>
          <p:cNvSpPr>
            <a:spLocks noGrp="1"/>
          </p:cNvSpPr>
          <p:nvPr>
            <p:ph type="title"/>
          </p:nvPr>
        </p:nvSpPr>
        <p:spPr/>
        <p:txBody>
          <a:bodyPr/>
          <a:lstStyle/>
          <a:p>
            <a:r>
              <a:rPr lang="en-US" dirty="0"/>
              <a:t>Next  PowerPoint</a:t>
            </a:r>
          </a:p>
        </p:txBody>
      </p:sp>
      <p:sp>
        <p:nvSpPr>
          <p:cNvPr id="3" name="Content Placeholder 2">
            <a:extLst>
              <a:ext uri="{FF2B5EF4-FFF2-40B4-BE49-F238E27FC236}">
                <a16:creationId xmlns:a16="http://schemas.microsoft.com/office/drawing/2014/main" id="{F652AD7F-E1EF-F307-D575-AADE510B0F74}"/>
              </a:ext>
            </a:extLst>
          </p:cNvPr>
          <p:cNvSpPr>
            <a:spLocks noGrp="1"/>
          </p:cNvSpPr>
          <p:nvPr>
            <p:ph idx="1"/>
          </p:nvPr>
        </p:nvSpPr>
        <p:spPr/>
        <p:txBody>
          <a:bodyPr/>
          <a:lstStyle/>
          <a:p>
            <a:r>
              <a:rPr lang="en-US" dirty="0">
                <a:latin typeface="+mj-lt"/>
                <a:ea typeface="Calibri" panose="020F0502020204030204" pitchFamily="34" charset="0"/>
                <a:cs typeface="Times New Roman" panose="02020603050405020304" pitchFamily="18" charset="0"/>
              </a:rPr>
              <a:t>The</a:t>
            </a:r>
            <a:r>
              <a:rPr lang="en-US" dirty="0">
                <a:effectLst/>
                <a:latin typeface="+mj-lt"/>
                <a:ea typeface="Calibri" panose="020F0502020204030204" pitchFamily="34" charset="0"/>
                <a:cs typeface="Times New Roman" panose="02020603050405020304" pitchFamily="18" charset="0"/>
              </a:rPr>
              <a:t> next video will review </a:t>
            </a:r>
            <a:r>
              <a:rPr lang="en-US" dirty="0">
                <a:latin typeface="+mj-lt"/>
                <a:ea typeface="Calibri" panose="020F0502020204030204" pitchFamily="34" charset="0"/>
                <a:cs typeface="Times New Roman" panose="02020603050405020304" pitchFamily="18" charset="0"/>
              </a:rPr>
              <a:t>the submission dashboard and how to submit files.</a:t>
            </a:r>
            <a:endParaRPr lang="en-US" dirty="0">
              <a:effectLst/>
              <a:latin typeface="+mj-lt"/>
              <a:ea typeface="Calibri" panose="020F0502020204030204" pitchFamily="34" charset="0"/>
              <a:cs typeface="Times New Roman" panose="02020603050405020304" pitchFamily="18" charset="0"/>
            </a:endParaRPr>
          </a:p>
          <a:p>
            <a:pPr lvl="1"/>
            <a:r>
              <a:rPr lang="en-US" dirty="0">
                <a:latin typeface="+mj-lt"/>
                <a:cs typeface="Times New Roman" panose="02020603050405020304" pitchFamily="18" charset="0"/>
              </a:rPr>
              <a:t>*insert link*</a:t>
            </a:r>
            <a:endParaRPr lang="en-US" dirty="0">
              <a:latin typeface="+mj-lt"/>
            </a:endParaRPr>
          </a:p>
        </p:txBody>
      </p:sp>
      <p:pic>
        <p:nvPicPr>
          <p:cNvPr id="5" name="Picture 4">
            <a:extLst>
              <a:ext uri="{FF2B5EF4-FFF2-40B4-BE49-F238E27FC236}">
                <a16:creationId xmlns:a16="http://schemas.microsoft.com/office/drawing/2014/main" id="{54F53297-7E3A-FC90-9CAB-F04FAD247B5A}"/>
              </a:ext>
            </a:extLst>
          </p:cNvPr>
          <p:cNvPicPr>
            <a:picLocks noChangeAspect="1"/>
          </p:cNvPicPr>
          <p:nvPr/>
        </p:nvPicPr>
        <p:blipFill>
          <a:blip r:embed="rId4"/>
          <a:stretch>
            <a:fillRect/>
          </a:stretch>
        </p:blipFill>
        <p:spPr>
          <a:xfrm>
            <a:off x="0" y="6353232"/>
            <a:ext cx="1894114" cy="504768"/>
          </a:xfrm>
          <a:prstGeom prst="rect">
            <a:avLst/>
          </a:prstGeom>
        </p:spPr>
      </p:pic>
      <p:pic>
        <p:nvPicPr>
          <p:cNvPr id="13" name="Audio 12">
            <a:hlinkClick r:id="" action="ppaction://media"/>
            <a:extLst>
              <a:ext uri="{FF2B5EF4-FFF2-40B4-BE49-F238E27FC236}">
                <a16:creationId xmlns:a16="http://schemas.microsoft.com/office/drawing/2014/main" id="{41A332B6-15A0-C99C-43E8-BC1A079C0F0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038774530"/>
      </p:ext>
    </p:extLst>
  </p:cSld>
  <p:clrMapOvr>
    <a:masterClrMapping/>
  </p:clrMapOvr>
  <mc:AlternateContent xmlns:mc="http://schemas.openxmlformats.org/markup-compatibility/2006" xmlns:p14="http://schemas.microsoft.com/office/powerpoint/2010/main">
    <mc:Choice Requires="p14">
      <p:transition spd="slow" p14:dur="2000" advTm="11882"/>
    </mc:Choice>
    <mc:Fallback xmlns="">
      <p:transition spd="slow" advTm="1188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80D1F1-4A59-63CB-25BB-F7A0A95BA9D3}"/>
              </a:ext>
            </a:extLst>
          </p:cNvPr>
          <p:cNvSpPr>
            <a:spLocks noGrp="1"/>
          </p:cNvSpPr>
          <p:nvPr>
            <p:ph type="title"/>
          </p:nvPr>
        </p:nvSpPr>
        <p:spPr/>
        <p:txBody>
          <a:bodyPr/>
          <a:lstStyle/>
          <a:p>
            <a:r>
              <a:rPr lang="en-US" dirty="0"/>
              <a:t>Please Note:</a:t>
            </a:r>
          </a:p>
        </p:txBody>
      </p:sp>
      <p:sp>
        <p:nvSpPr>
          <p:cNvPr id="3" name="Content Placeholder 2">
            <a:extLst>
              <a:ext uri="{FF2B5EF4-FFF2-40B4-BE49-F238E27FC236}">
                <a16:creationId xmlns:a16="http://schemas.microsoft.com/office/drawing/2014/main" id="{E2F0F0A4-93C9-CE29-043F-BCD40A94496D}"/>
              </a:ext>
            </a:extLst>
          </p:cNvPr>
          <p:cNvSpPr>
            <a:spLocks noGrp="1"/>
          </p:cNvSpPr>
          <p:nvPr>
            <p:ph idx="1"/>
          </p:nvPr>
        </p:nvSpPr>
        <p:spPr/>
        <p:txBody>
          <a:bodyPr/>
          <a:lstStyle/>
          <a:p>
            <a:pPr marL="0" indent="0">
              <a:buNone/>
            </a:pPr>
            <a:r>
              <a:rPr lang="en-US" dirty="0"/>
              <a:t>During the creation of this PowerPoint, the name of the application was changed to “Budget System.” The original name was “Finance System.” “Budget System” and “Finance System” will be used interchangeably in text and in audio throughout this presentation.</a:t>
            </a:r>
          </a:p>
        </p:txBody>
      </p:sp>
      <p:pic>
        <p:nvPicPr>
          <p:cNvPr id="6" name="Audio 5">
            <a:hlinkClick r:id="" action="ppaction://media"/>
            <a:extLst>
              <a:ext uri="{FF2B5EF4-FFF2-40B4-BE49-F238E27FC236}">
                <a16:creationId xmlns:a16="http://schemas.microsoft.com/office/drawing/2014/main" id="{6F7FB313-F944-46A6-2877-CEE93AF5494A}"/>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409296595"/>
      </p:ext>
    </p:extLst>
  </p:cSld>
  <p:clrMapOvr>
    <a:masterClrMapping/>
  </p:clrMapOvr>
  <mc:AlternateContent xmlns:mc="http://schemas.openxmlformats.org/markup-compatibility/2006">
    <mc:Choice xmlns:p14="http://schemas.microsoft.com/office/powerpoint/2010/main" Requires="p14">
      <p:transition spd="slow" p14:dur="2000" advTm="17901"/>
    </mc:Choice>
    <mc:Fallback>
      <p:transition spd="slow" advTm="1790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oogle Shape;134;p19">
            <a:extLst>
              <a:ext uri="{FF2B5EF4-FFF2-40B4-BE49-F238E27FC236}">
                <a16:creationId xmlns:a16="http://schemas.microsoft.com/office/drawing/2014/main" id="{1747E5CE-EE8C-4EF1-854D-7A940CC10138}"/>
              </a:ext>
            </a:extLst>
          </p:cNvPr>
          <p:cNvGrpSpPr/>
          <p:nvPr/>
        </p:nvGrpSpPr>
        <p:grpSpPr>
          <a:xfrm>
            <a:off x="1785260" y="1646469"/>
            <a:ext cx="8393289" cy="4356610"/>
            <a:chOff x="4018" y="38362"/>
            <a:chExt cx="8232773" cy="3695738"/>
          </a:xfrm>
        </p:grpSpPr>
        <p:sp>
          <p:nvSpPr>
            <p:cNvPr id="4" name="Google Shape;135;p19">
              <a:extLst>
                <a:ext uri="{FF2B5EF4-FFF2-40B4-BE49-F238E27FC236}">
                  <a16:creationId xmlns:a16="http://schemas.microsoft.com/office/drawing/2014/main" id="{6E66E2C2-AED6-4EFE-A1C2-FDB1A51208DE}"/>
                </a:ext>
              </a:extLst>
            </p:cNvPr>
            <p:cNvSpPr/>
            <p:nvPr/>
          </p:nvSpPr>
          <p:spPr>
            <a:xfrm>
              <a:off x="4018" y="247500"/>
              <a:ext cx="2055300" cy="257400"/>
            </a:xfrm>
            <a:prstGeom prst="rect">
              <a:avLst/>
            </a:prstGeom>
            <a:noFill/>
            <a:ln>
              <a:noFill/>
            </a:ln>
          </p:spPr>
          <p:txBody>
            <a:bodyPr spcFirstLastPara="1" wrap="square" lIns="91425" tIns="91425" rIns="91425" bIns="91425" anchor="ctr" anchorCtr="0">
              <a:noAutofit/>
            </a:bodyPr>
            <a:lstStyle/>
            <a:p>
              <a:endParaRPr/>
            </a:p>
          </p:txBody>
        </p:sp>
        <p:sp>
          <p:nvSpPr>
            <p:cNvPr id="5" name="Google Shape;136;p19">
              <a:extLst>
                <a:ext uri="{FF2B5EF4-FFF2-40B4-BE49-F238E27FC236}">
                  <a16:creationId xmlns:a16="http://schemas.microsoft.com/office/drawing/2014/main" id="{F20C9FE1-C5C9-4D2A-9F36-E83B783242D8}"/>
                </a:ext>
              </a:extLst>
            </p:cNvPr>
            <p:cNvSpPr txBox="1"/>
            <p:nvPr/>
          </p:nvSpPr>
          <p:spPr>
            <a:xfrm>
              <a:off x="4018" y="247500"/>
              <a:ext cx="2055300" cy="257400"/>
            </a:xfrm>
            <a:prstGeom prst="rect">
              <a:avLst/>
            </a:prstGeom>
            <a:noFill/>
            <a:ln>
              <a:noFill/>
            </a:ln>
          </p:spPr>
          <p:txBody>
            <a:bodyPr spcFirstLastPara="1" wrap="square" lIns="92450" tIns="33000" rIns="92450" bIns="33000" anchor="ctr" anchorCtr="0">
              <a:noAutofit/>
            </a:bodyPr>
            <a:lstStyle/>
            <a:p>
              <a:pPr algn="r">
                <a:lnSpc>
                  <a:spcPct val="90000"/>
                </a:lnSpc>
                <a:buClr>
                  <a:schemeClr val="dk1"/>
                </a:buClr>
                <a:buSzPts val="1300"/>
              </a:pPr>
              <a:r>
                <a:rPr lang="en-US" dirty="0">
                  <a:solidFill>
                    <a:schemeClr val="dk1"/>
                  </a:solidFill>
                  <a:latin typeface="+mj-lt"/>
                  <a:ea typeface="Libre Franklin Medium"/>
                  <a:cs typeface="Libre Franklin Medium"/>
                  <a:sym typeface="Libre Franklin Medium"/>
                </a:rPr>
                <a:t>School Finance</a:t>
              </a:r>
              <a:endParaRPr dirty="0">
                <a:solidFill>
                  <a:schemeClr val="dk1"/>
                </a:solidFill>
                <a:latin typeface="+mj-lt"/>
                <a:ea typeface="Libre Franklin Medium"/>
                <a:cs typeface="Libre Franklin Medium"/>
                <a:sym typeface="Libre Franklin Medium"/>
              </a:endParaRPr>
            </a:p>
          </p:txBody>
        </p:sp>
        <p:sp>
          <p:nvSpPr>
            <p:cNvPr id="6" name="Google Shape;137;p19">
              <a:extLst>
                <a:ext uri="{FF2B5EF4-FFF2-40B4-BE49-F238E27FC236}">
                  <a16:creationId xmlns:a16="http://schemas.microsoft.com/office/drawing/2014/main" id="{55AE398C-2221-4109-A96F-A91DA6AA0912}"/>
                </a:ext>
              </a:extLst>
            </p:cNvPr>
            <p:cNvSpPr/>
            <p:nvPr/>
          </p:nvSpPr>
          <p:spPr>
            <a:xfrm>
              <a:off x="2059409" y="38362"/>
              <a:ext cx="411000" cy="675600"/>
            </a:xfrm>
            <a:prstGeom prst="leftBrace">
              <a:avLst>
                <a:gd name="adj1" fmla="val 35000"/>
                <a:gd name="adj2" fmla="val 50000"/>
              </a:avLst>
            </a:prstGeom>
            <a:noFill/>
            <a:ln w="25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7" name="Google Shape;138;p19">
              <a:extLst>
                <a:ext uri="{FF2B5EF4-FFF2-40B4-BE49-F238E27FC236}">
                  <a16:creationId xmlns:a16="http://schemas.microsoft.com/office/drawing/2014/main" id="{8537FE8A-03B7-4EBE-B7DA-4D42593CB868}"/>
                </a:ext>
              </a:extLst>
            </p:cNvPr>
            <p:cNvSpPr/>
            <p:nvPr/>
          </p:nvSpPr>
          <p:spPr>
            <a:xfrm>
              <a:off x="2634918" y="38362"/>
              <a:ext cx="5590800" cy="675600"/>
            </a:xfrm>
            <a:prstGeom prst="rect">
              <a:avLst/>
            </a:prstGeom>
            <a:solidFill>
              <a:srgbClr val="BF504D"/>
            </a:solidFill>
            <a:ln>
              <a:noFill/>
            </a:ln>
          </p:spPr>
          <p:txBody>
            <a:bodyPr spcFirstLastPara="1" wrap="square" lIns="91425" tIns="91425" rIns="91425" bIns="91425" anchor="ctr" anchorCtr="0">
              <a:noAutofit/>
            </a:bodyPr>
            <a:lstStyle/>
            <a:p>
              <a:endParaRPr/>
            </a:p>
          </p:txBody>
        </p:sp>
        <p:sp>
          <p:nvSpPr>
            <p:cNvPr id="8" name="Google Shape;139;p19">
              <a:extLst>
                <a:ext uri="{FF2B5EF4-FFF2-40B4-BE49-F238E27FC236}">
                  <a16:creationId xmlns:a16="http://schemas.microsoft.com/office/drawing/2014/main" id="{1E8D6470-8272-4B74-82DB-9A504CCFD3F2}"/>
                </a:ext>
              </a:extLst>
            </p:cNvPr>
            <p:cNvSpPr txBox="1"/>
            <p:nvPr/>
          </p:nvSpPr>
          <p:spPr>
            <a:xfrm>
              <a:off x="2634918" y="38362"/>
              <a:ext cx="5590800" cy="675600"/>
            </a:xfrm>
            <a:prstGeom prst="rect">
              <a:avLst/>
            </a:prstGeom>
            <a:solidFill>
              <a:srgbClr val="C9DAF8"/>
            </a:solidFill>
            <a:ln>
              <a:noFill/>
            </a:ln>
          </p:spPr>
          <p:txBody>
            <a:bodyPr spcFirstLastPara="1" wrap="square" lIns="49525" tIns="49525" rIns="49525" bIns="49525" anchor="ctr" anchorCtr="0">
              <a:noAutofit/>
            </a:bodyPr>
            <a:lstStyle/>
            <a:p>
              <a:pPr marL="114300" lvl="1" indent="-114300">
                <a:lnSpc>
                  <a:spcPct val="90000"/>
                </a:lnSpc>
                <a:buSzPts val="1300"/>
                <a:buFont typeface="Libre Franklin Medium"/>
                <a:buChar char="•"/>
              </a:pPr>
              <a:r>
                <a:rPr lang="en-US" sz="1600" dirty="0">
                  <a:latin typeface="+mj-lt"/>
                  <a:ea typeface="Libre Franklin Medium"/>
                  <a:cs typeface="Libre Franklin Medium"/>
                  <a:sym typeface="Libre Franklin Medium"/>
                </a:rPr>
                <a:t>(602) 542-5695</a:t>
              </a:r>
              <a:endParaRPr sz="1600" dirty="0">
                <a:latin typeface="+mj-lt"/>
              </a:endParaRPr>
            </a:p>
            <a:p>
              <a:pPr marL="114300" lvl="1" indent="-114300">
                <a:lnSpc>
                  <a:spcPct val="90000"/>
                </a:lnSpc>
                <a:spcBef>
                  <a:spcPts val="195"/>
                </a:spcBef>
                <a:buSzPts val="1300"/>
                <a:buFont typeface="Libre Franklin Medium"/>
                <a:buChar char="•"/>
              </a:pPr>
              <a:r>
                <a:rPr lang="en-US" sz="1600" u="sng" dirty="0">
                  <a:solidFill>
                    <a:srgbClr val="002060"/>
                  </a:solidFill>
                  <a:latin typeface="+mj-lt"/>
                  <a:ea typeface="Libre Franklin Medium"/>
                  <a:cs typeface="Libre Franklin Medium"/>
                  <a:sym typeface="Libre Franklin Medium"/>
                  <a:hlinkClick r:id="rId3">
                    <a:extLst>
                      <a:ext uri="{A12FA001-AC4F-418D-AE19-62706E023703}">
                        <ahyp:hlinkClr xmlns:ahyp="http://schemas.microsoft.com/office/drawing/2018/hyperlinkcolor" val="tx"/>
                      </a:ext>
                    </a:extLst>
                  </a:hlinkClick>
                </a:rPr>
                <a:t>SchoolFinance@azed.gov</a:t>
              </a:r>
              <a:endParaRPr sz="1600" u="sng" dirty="0">
                <a:solidFill>
                  <a:srgbClr val="002060"/>
                </a:solidFill>
                <a:latin typeface="+mj-lt"/>
                <a:ea typeface="Libre Franklin Medium"/>
                <a:cs typeface="Libre Franklin Medium"/>
                <a:sym typeface="Libre Franklin Medium"/>
                <a:hlinkClick r:id="rId4">
                  <a:extLst>
                    <a:ext uri="{A12FA001-AC4F-418D-AE19-62706E023703}">
                      <ahyp:hlinkClr xmlns:ahyp="http://schemas.microsoft.com/office/drawing/2018/hyperlinkcolor" val="tx"/>
                    </a:ext>
                  </a:extLst>
                </a:hlinkClick>
              </a:endParaRPr>
            </a:p>
            <a:p>
              <a:pPr marL="114300" lvl="1" indent="-114300">
                <a:lnSpc>
                  <a:spcPct val="90000"/>
                </a:lnSpc>
                <a:spcBef>
                  <a:spcPts val="195"/>
                </a:spcBef>
                <a:buSzPts val="1300"/>
                <a:buFont typeface="Libre Franklin Medium"/>
                <a:buChar char="•"/>
              </a:pPr>
              <a:r>
                <a:rPr lang="en-US" sz="1600" u="sng" dirty="0">
                  <a:solidFill>
                    <a:srgbClr val="002060"/>
                  </a:solidFill>
                  <a:latin typeface="+mj-lt"/>
                  <a:ea typeface="Libre Franklin Medium"/>
                  <a:cs typeface="Libre Franklin Medium"/>
                  <a:sym typeface="Libre Franklin Medium"/>
                  <a:hlinkClick r:id="rId4">
                    <a:extLst>
                      <a:ext uri="{A12FA001-AC4F-418D-AE19-62706E023703}">
                        <ahyp:hlinkClr xmlns:ahyp="http://schemas.microsoft.com/office/drawing/2018/hyperlinkcolor" val="tx"/>
                      </a:ext>
                    </a:extLst>
                  </a:hlinkClick>
                </a:rPr>
                <a:t>http://www.azed.gov/finance/</a:t>
              </a:r>
              <a:endParaRPr sz="1600" dirty="0">
                <a:solidFill>
                  <a:srgbClr val="002060"/>
                </a:solidFill>
                <a:latin typeface="+mj-lt"/>
                <a:ea typeface="Libre Franklin Medium"/>
                <a:cs typeface="Libre Franklin Medium"/>
                <a:sym typeface="Libre Franklin Medium"/>
              </a:endParaRPr>
            </a:p>
          </p:txBody>
        </p:sp>
        <p:sp>
          <p:nvSpPr>
            <p:cNvPr id="9" name="Google Shape;140;p19">
              <a:extLst>
                <a:ext uri="{FF2B5EF4-FFF2-40B4-BE49-F238E27FC236}">
                  <a16:creationId xmlns:a16="http://schemas.microsoft.com/office/drawing/2014/main" id="{2F8BB370-E085-45BC-9405-4DC214983A21}"/>
                </a:ext>
              </a:extLst>
            </p:cNvPr>
            <p:cNvSpPr/>
            <p:nvPr/>
          </p:nvSpPr>
          <p:spPr>
            <a:xfrm>
              <a:off x="4018" y="1259549"/>
              <a:ext cx="2055300" cy="257400"/>
            </a:xfrm>
            <a:prstGeom prst="rect">
              <a:avLst/>
            </a:prstGeom>
            <a:noFill/>
            <a:ln>
              <a:noFill/>
            </a:ln>
          </p:spPr>
          <p:txBody>
            <a:bodyPr spcFirstLastPara="1" wrap="square" lIns="91425" tIns="91425" rIns="91425" bIns="91425" anchor="ctr" anchorCtr="0">
              <a:noAutofit/>
            </a:bodyPr>
            <a:lstStyle/>
            <a:p>
              <a:endParaRPr/>
            </a:p>
          </p:txBody>
        </p:sp>
        <p:sp>
          <p:nvSpPr>
            <p:cNvPr id="14" name="Google Shape;145;p19">
              <a:extLst>
                <a:ext uri="{FF2B5EF4-FFF2-40B4-BE49-F238E27FC236}">
                  <a16:creationId xmlns:a16="http://schemas.microsoft.com/office/drawing/2014/main" id="{1333C8A1-54F8-476D-9280-4615BD22579F}"/>
                </a:ext>
              </a:extLst>
            </p:cNvPr>
            <p:cNvSpPr/>
            <p:nvPr/>
          </p:nvSpPr>
          <p:spPr>
            <a:xfrm>
              <a:off x="4018" y="2464650"/>
              <a:ext cx="2055300" cy="257400"/>
            </a:xfrm>
            <a:prstGeom prst="rect">
              <a:avLst/>
            </a:prstGeom>
            <a:noFill/>
            <a:ln>
              <a:noFill/>
            </a:ln>
          </p:spPr>
          <p:txBody>
            <a:bodyPr spcFirstLastPara="1" wrap="square" lIns="91425" tIns="91425" rIns="91425" bIns="91425" anchor="ctr" anchorCtr="0">
              <a:noAutofit/>
            </a:bodyPr>
            <a:lstStyle/>
            <a:p>
              <a:endParaRPr/>
            </a:p>
          </p:txBody>
        </p:sp>
        <p:sp>
          <p:nvSpPr>
            <p:cNvPr id="15" name="Google Shape;146;p19">
              <a:extLst>
                <a:ext uri="{FF2B5EF4-FFF2-40B4-BE49-F238E27FC236}">
                  <a16:creationId xmlns:a16="http://schemas.microsoft.com/office/drawing/2014/main" id="{944BC2A4-C8DD-4E37-B4FE-996FF5D2064D}"/>
                </a:ext>
              </a:extLst>
            </p:cNvPr>
            <p:cNvSpPr txBox="1"/>
            <p:nvPr/>
          </p:nvSpPr>
          <p:spPr>
            <a:xfrm>
              <a:off x="4018" y="1232870"/>
              <a:ext cx="2055300" cy="257400"/>
            </a:xfrm>
            <a:prstGeom prst="rect">
              <a:avLst/>
            </a:prstGeom>
            <a:noFill/>
            <a:ln>
              <a:noFill/>
            </a:ln>
          </p:spPr>
          <p:txBody>
            <a:bodyPr spcFirstLastPara="1" wrap="square" lIns="92450" tIns="33000" rIns="92450" bIns="33000" anchor="ctr" anchorCtr="0">
              <a:noAutofit/>
            </a:bodyPr>
            <a:lstStyle/>
            <a:p>
              <a:pPr algn="r">
                <a:lnSpc>
                  <a:spcPct val="90000"/>
                </a:lnSpc>
                <a:buClr>
                  <a:schemeClr val="dk1"/>
                </a:buClr>
                <a:buSzPts val="1300"/>
              </a:pPr>
              <a:r>
                <a:rPr lang="en-US" sz="1700" dirty="0">
                  <a:solidFill>
                    <a:schemeClr val="dk1"/>
                  </a:solidFill>
                  <a:latin typeface="+mj-lt"/>
                  <a:ea typeface="Libre Franklin Medium"/>
                  <a:cs typeface="Libre Franklin Medium"/>
                  <a:sym typeface="Libre Franklin Medium"/>
                </a:rPr>
                <a:t>SF Budget Team</a:t>
              </a:r>
            </a:p>
            <a:p>
              <a:pPr algn="r">
                <a:lnSpc>
                  <a:spcPct val="90000"/>
                </a:lnSpc>
                <a:buClr>
                  <a:schemeClr val="dk1"/>
                </a:buClr>
                <a:buSzPts val="1300"/>
              </a:pPr>
              <a:r>
                <a:rPr lang="en-US" sz="1700" dirty="0">
                  <a:solidFill>
                    <a:schemeClr val="dk1"/>
                  </a:solidFill>
                  <a:latin typeface="+mj-lt"/>
                  <a:ea typeface="Libre Franklin Medium"/>
                  <a:cs typeface="Libre Franklin Medium"/>
                  <a:sym typeface="Libre Franklin Medium"/>
                </a:rPr>
                <a:t> Phone Option 2</a:t>
              </a:r>
            </a:p>
          </p:txBody>
        </p:sp>
        <p:sp>
          <p:nvSpPr>
            <p:cNvPr id="16" name="Google Shape;147;p19">
              <a:extLst>
                <a:ext uri="{FF2B5EF4-FFF2-40B4-BE49-F238E27FC236}">
                  <a16:creationId xmlns:a16="http://schemas.microsoft.com/office/drawing/2014/main" id="{E7240C8A-0CAF-4BA7-BC12-766748F119F6}"/>
                </a:ext>
              </a:extLst>
            </p:cNvPr>
            <p:cNvSpPr/>
            <p:nvPr/>
          </p:nvSpPr>
          <p:spPr>
            <a:xfrm>
              <a:off x="2059318" y="847175"/>
              <a:ext cx="411000" cy="1061700"/>
            </a:xfrm>
            <a:prstGeom prst="leftBrace">
              <a:avLst>
                <a:gd name="adj1" fmla="val 35000"/>
                <a:gd name="adj2" fmla="val 50000"/>
              </a:avLst>
            </a:prstGeom>
            <a:noFill/>
            <a:ln w="25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18" name="Google Shape;149;p19">
              <a:extLst>
                <a:ext uri="{FF2B5EF4-FFF2-40B4-BE49-F238E27FC236}">
                  <a16:creationId xmlns:a16="http://schemas.microsoft.com/office/drawing/2014/main" id="{61D94E32-721E-4129-BF54-A85724E26B16}"/>
                </a:ext>
              </a:extLst>
            </p:cNvPr>
            <p:cNvSpPr txBox="1"/>
            <p:nvPr/>
          </p:nvSpPr>
          <p:spPr>
            <a:xfrm>
              <a:off x="2645991" y="857361"/>
              <a:ext cx="5590800" cy="1061700"/>
            </a:xfrm>
            <a:prstGeom prst="rect">
              <a:avLst/>
            </a:prstGeom>
            <a:solidFill>
              <a:srgbClr val="C9DAF8"/>
            </a:solidFill>
            <a:ln>
              <a:noFill/>
            </a:ln>
          </p:spPr>
          <p:txBody>
            <a:bodyPr spcFirstLastPara="1" wrap="square" lIns="49525" tIns="49525" rIns="49525" bIns="49525" anchor="ctr" anchorCtr="0">
              <a:noAutofit/>
            </a:bodyPr>
            <a:lstStyle/>
            <a:p>
              <a:pPr marL="114300" lvl="1" indent="-114300">
                <a:lnSpc>
                  <a:spcPct val="90000"/>
                </a:lnSpc>
                <a:buSzPts val="1300"/>
                <a:buFont typeface="Libre Franklin Medium"/>
                <a:buChar char="•"/>
              </a:pPr>
              <a:r>
                <a:rPr lang="en-US" sz="1600" u="sng" dirty="0">
                  <a:solidFill>
                    <a:srgbClr val="002060"/>
                  </a:solidFill>
                  <a:latin typeface="+mj-lt"/>
                  <a:ea typeface="Libre Franklin Medium"/>
                  <a:cs typeface="Libre Franklin Medium"/>
                  <a:sym typeface="Libre Franklin Medium"/>
                  <a:hlinkClick r:id="rId5">
                    <a:extLst>
                      <a:ext uri="{A12FA001-AC4F-418D-AE19-62706E023703}">
                        <ahyp:hlinkClr xmlns:ahyp="http://schemas.microsoft.com/office/drawing/2018/hyperlinkcolor" val="tx"/>
                      </a:ext>
                    </a:extLst>
                  </a:hlinkClick>
                </a:rPr>
                <a:t>SFBudgetTeam@azed.gov</a:t>
              </a:r>
              <a:endParaRPr lang="en-US" sz="1600" dirty="0">
                <a:solidFill>
                  <a:srgbClr val="002060"/>
                </a:solidFill>
                <a:latin typeface="+mj-lt"/>
                <a:ea typeface="Libre Franklin Medium"/>
                <a:cs typeface="Libre Franklin Medium"/>
                <a:sym typeface="Libre Franklin Medium"/>
              </a:endParaRPr>
            </a:p>
            <a:p>
              <a:pPr marL="571500" lvl="2" indent="-114300">
                <a:lnSpc>
                  <a:spcPct val="90000"/>
                </a:lnSpc>
                <a:spcBef>
                  <a:spcPts val="195"/>
                </a:spcBef>
                <a:buSzPts val="1300"/>
                <a:buFont typeface="Libre Franklin Medium"/>
                <a:buChar char="•"/>
              </a:pPr>
              <a:r>
                <a:rPr lang="en-US" sz="1600" dirty="0">
                  <a:latin typeface="+mj-lt"/>
                  <a:ea typeface="Libre Franklin Medium"/>
                  <a:cs typeface="Libre Franklin Medium"/>
                  <a:sym typeface="Libre Franklin Medium"/>
                </a:rPr>
                <a:t>Expenditure Budgets </a:t>
              </a:r>
              <a:endParaRPr lang="en-US" sz="1600" dirty="0">
                <a:latin typeface="+mj-lt"/>
              </a:endParaRPr>
            </a:p>
            <a:p>
              <a:pPr marL="571500" lvl="2" indent="-114300">
                <a:lnSpc>
                  <a:spcPct val="90000"/>
                </a:lnSpc>
                <a:spcBef>
                  <a:spcPts val="195"/>
                </a:spcBef>
                <a:buSzPts val="1300"/>
                <a:buFont typeface="Libre Franklin Medium"/>
                <a:buChar char="•"/>
              </a:pPr>
              <a:r>
                <a:rPr lang="en-US" sz="1600" dirty="0">
                  <a:latin typeface="+mj-lt"/>
                  <a:ea typeface="Libre Franklin Medium"/>
                  <a:cs typeface="Libre Franklin Medium"/>
                  <a:sym typeface="Libre Franklin Medium"/>
                </a:rPr>
                <a:t>Annual Financial Reports </a:t>
              </a:r>
              <a:endParaRPr lang="en-US" sz="1600" dirty="0">
                <a:latin typeface="+mj-lt"/>
              </a:endParaRPr>
            </a:p>
            <a:p>
              <a:pPr marL="571500" lvl="2" indent="-114300">
                <a:lnSpc>
                  <a:spcPct val="90000"/>
                </a:lnSpc>
                <a:spcBef>
                  <a:spcPts val="195"/>
                </a:spcBef>
                <a:buSzPts val="1300"/>
                <a:buFont typeface="Libre Franklin Medium"/>
                <a:buChar char="•"/>
              </a:pPr>
              <a:r>
                <a:rPr lang="en-US" sz="1600" dirty="0">
                  <a:latin typeface="+mj-lt"/>
                  <a:ea typeface="Libre Franklin Medium"/>
                  <a:cs typeface="Libre Franklin Medium"/>
                  <a:sym typeface="Libre Franklin Medium"/>
                </a:rPr>
                <a:t>BUDG25, BUDG75, BUDGAGD</a:t>
              </a:r>
              <a:endParaRPr lang="en-US" sz="1600" dirty="0">
                <a:latin typeface="+mj-lt"/>
              </a:endParaRPr>
            </a:p>
          </p:txBody>
        </p:sp>
        <p:sp>
          <p:nvSpPr>
            <p:cNvPr id="19" name="Google Shape;150;p19">
              <a:extLst>
                <a:ext uri="{FF2B5EF4-FFF2-40B4-BE49-F238E27FC236}">
                  <a16:creationId xmlns:a16="http://schemas.microsoft.com/office/drawing/2014/main" id="{1302022A-075C-44E5-81D8-DBC401D35CC3}"/>
                </a:ext>
              </a:extLst>
            </p:cNvPr>
            <p:cNvSpPr/>
            <p:nvPr/>
          </p:nvSpPr>
          <p:spPr>
            <a:xfrm>
              <a:off x="4018" y="3476700"/>
              <a:ext cx="2055300" cy="257400"/>
            </a:xfrm>
            <a:prstGeom prst="rect">
              <a:avLst/>
            </a:prstGeom>
            <a:noFill/>
            <a:ln>
              <a:noFill/>
            </a:ln>
          </p:spPr>
          <p:txBody>
            <a:bodyPr spcFirstLastPara="1" wrap="square" lIns="91425" tIns="91425" rIns="91425" bIns="91425" anchor="ctr" anchorCtr="0">
              <a:noAutofit/>
            </a:bodyPr>
            <a:lstStyle/>
            <a:p>
              <a:endParaRPr/>
            </a:p>
          </p:txBody>
        </p:sp>
      </p:grpSp>
      <p:sp>
        <p:nvSpPr>
          <p:cNvPr id="24" name="TextBox 23">
            <a:extLst>
              <a:ext uri="{FF2B5EF4-FFF2-40B4-BE49-F238E27FC236}">
                <a16:creationId xmlns:a16="http://schemas.microsoft.com/office/drawing/2014/main" id="{E42A2E63-0F91-4E5E-B8CB-515DB36358D1}"/>
              </a:ext>
            </a:extLst>
          </p:cNvPr>
          <p:cNvSpPr txBox="1"/>
          <p:nvPr/>
        </p:nvSpPr>
        <p:spPr>
          <a:xfrm>
            <a:off x="3048000" y="189347"/>
            <a:ext cx="6096000" cy="646331"/>
          </a:xfrm>
          <a:prstGeom prst="rect">
            <a:avLst/>
          </a:prstGeom>
          <a:noFill/>
        </p:spPr>
        <p:txBody>
          <a:bodyPr wrap="square">
            <a:spAutoFit/>
          </a:bodyPr>
          <a:lstStyle/>
          <a:p>
            <a:pPr algn="ctr"/>
            <a:r>
              <a:rPr lang="en-US" sz="3600" dirty="0">
                <a:latin typeface="+mj-lt"/>
              </a:rPr>
              <a:t>STAY CONNECTED</a:t>
            </a:r>
          </a:p>
        </p:txBody>
      </p:sp>
      <p:pic>
        <p:nvPicPr>
          <p:cNvPr id="10" name="Picture 9">
            <a:extLst>
              <a:ext uri="{FF2B5EF4-FFF2-40B4-BE49-F238E27FC236}">
                <a16:creationId xmlns:a16="http://schemas.microsoft.com/office/drawing/2014/main" id="{54F53297-7E3A-FC90-9CAB-F04FAD247B5A}"/>
              </a:ext>
            </a:extLst>
          </p:cNvPr>
          <p:cNvPicPr>
            <a:picLocks noChangeAspect="1"/>
          </p:cNvPicPr>
          <p:nvPr/>
        </p:nvPicPr>
        <p:blipFill>
          <a:blip r:embed="rId6"/>
          <a:stretch>
            <a:fillRect/>
          </a:stretch>
        </p:blipFill>
        <p:spPr>
          <a:xfrm>
            <a:off x="0" y="6353232"/>
            <a:ext cx="1894114" cy="504768"/>
          </a:xfrm>
          <a:prstGeom prst="rect">
            <a:avLst/>
          </a:prstGeom>
        </p:spPr>
      </p:pic>
    </p:spTree>
    <p:extLst>
      <p:ext uri="{BB962C8B-B14F-4D97-AF65-F5344CB8AC3E}">
        <p14:creationId xmlns:p14="http://schemas.microsoft.com/office/powerpoint/2010/main" val="37708974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9643A17-2976-6049-8B3B-1290AF7470DF}"/>
              </a:ext>
            </a:extLst>
          </p:cNvPr>
          <p:cNvSpPr>
            <a:spLocks noGrp="1"/>
          </p:cNvSpPr>
          <p:nvPr>
            <p:ph type="body" sz="quarter" idx="10"/>
          </p:nvPr>
        </p:nvSpPr>
        <p:spPr/>
        <p:txBody>
          <a:bodyPr/>
          <a:lstStyle/>
          <a:p>
            <a:r>
              <a:rPr lang="en-US" dirty="0">
                <a:latin typeface="+mj-lt"/>
              </a:rPr>
              <a:t>Thank You</a:t>
            </a:r>
          </a:p>
        </p:txBody>
      </p:sp>
      <p:pic>
        <p:nvPicPr>
          <p:cNvPr id="2" name="Picture 2">
            <a:extLst>
              <a:ext uri="{FF2B5EF4-FFF2-40B4-BE49-F238E27FC236}">
                <a16:creationId xmlns:a16="http://schemas.microsoft.com/office/drawing/2014/main" id="{7AAB8CF1-29E3-130F-B178-FE9C0DD25EF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6314" y="624043"/>
            <a:ext cx="1524000" cy="152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68889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2913EA-137F-46AC-7271-75EED9B80F3B}"/>
              </a:ext>
            </a:extLst>
          </p:cNvPr>
          <p:cNvSpPr>
            <a:spLocks noGrp="1"/>
          </p:cNvSpPr>
          <p:nvPr>
            <p:ph type="title"/>
          </p:nvPr>
        </p:nvSpPr>
        <p:spPr/>
        <p:txBody>
          <a:bodyPr/>
          <a:lstStyle/>
          <a:p>
            <a:r>
              <a:rPr lang="en-US" dirty="0"/>
              <a:t>Agenda</a:t>
            </a:r>
          </a:p>
        </p:txBody>
      </p:sp>
      <p:sp>
        <p:nvSpPr>
          <p:cNvPr id="3" name="Content Placeholder 2">
            <a:extLst>
              <a:ext uri="{FF2B5EF4-FFF2-40B4-BE49-F238E27FC236}">
                <a16:creationId xmlns:a16="http://schemas.microsoft.com/office/drawing/2014/main" id="{D3AE5315-5C03-3E26-73CE-5229EBE8525B}"/>
              </a:ext>
            </a:extLst>
          </p:cNvPr>
          <p:cNvSpPr>
            <a:spLocks noGrp="1"/>
          </p:cNvSpPr>
          <p:nvPr>
            <p:ph idx="1"/>
          </p:nvPr>
        </p:nvSpPr>
        <p:spPr>
          <a:xfrm>
            <a:off x="742507" y="1506648"/>
            <a:ext cx="10515600" cy="4351338"/>
          </a:xfrm>
        </p:spPr>
        <p:txBody>
          <a:bodyPr/>
          <a:lstStyle/>
          <a:p>
            <a:pPr lvl="0"/>
            <a:r>
              <a:rPr lang="en-US" b="0" i="0" dirty="0"/>
              <a:t>Introduction</a:t>
            </a:r>
            <a:endParaRPr lang="en-US" dirty="0"/>
          </a:p>
          <a:p>
            <a:pPr lvl="0"/>
            <a:r>
              <a:rPr lang="en-US" b="0" i="0" dirty="0"/>
              <a:t>Locating Contact Information</a:t>
            </a:r>
          </a:p>
          <a:p>
            <a:pPr lvl="0"/>
            <a:r>
              <a:rPr lang="en-US" b="0" i="0" dirty="0"/>
              <a:t>Contact Information Homepage</a:t>
            </a:r>
          </a:p>
          <a:p>
            <a:pPr lvl="0"/>
            <a:r>
              <a:rPr lang="en-US" dirty="0"/>
              <a:t>Updating Contact Information</a:t>
            </a:r>
          </a:p>
        </p:txBody>
      </p:sp>
      <p:pic>
        <p:nvPicPr>
          <p:cNvPr id="5" name="Picture 4">
            <a:extLst>
              <a:ext uri="{FF2B5EF4-FFF2-40B4-BE49-F238E27FC236}">
                <a16:creationId xmlns:a16="http://schemas.microsoft.com/office/drawing/2014/main" id="{54F53297-7E3A-FC90-9CAB-F04FAD247B5A}"/>
              </a:ext>
            </a:extLst>
          </p:cNvPr>
          <p:cNvPicPr>
            <a:picLocks noChangeAspect="1"/>
          </p:cNvPicPr>
          <p:nvPr/>
        </p:nvPicPr>
        <p:blipFill>
          <a:blip r:embed="rId5"/>
          <a:stretch>
            <a:fillRect/>
          </a:stretch>
        </p:blipFill>
        <p:spPr>
          <a:xfrm>
            <a:off x="0" y="6353232"/>
            <a:ext cx="1894114" cy="504768"/>
          </a:xfrm>
          <a:prstGeom prst="rect">
            <a:avLst/>
          </a:prstGeom>
        </p:spPr>
      </p:pic>
      <p:pic>
        <p:nvPicPr>
          <p:cNvPr id="8" name="Audio 7">
            <a:hlinkClick r:id="" action="ppaction://media"/>
            <a:extLst>
              <a:ext uri="{FF2B5EF4-FFF2-40B4-BE49-F238E27FC236}">
                <a16:creationId xmlns:a16="http://schemas.microsoft.com/office/drawing/2014/main" id="{C14BE877-480C-343D-BCAE-8839261E79D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448936584"/>
      </p:ext>
    </p:extLst>
  </p:cSld>
  <p:clrMapOvr>
    <a:masterClrMapping/>
  </p:clrMapOvr>
  <mc:AlternateContent xmlns:mc="http://schemas.openxmlformats.org/markup-compatibility/2006" xmlns:p14="http://schemas.microsoft.com/office/powerpoint/2010/main">
    <mc:Choice Requires="p14">
      <p:transition spd="slow" p14:dur="2000" advTm="17479"/>
    </mc:Choice>
    <mc:Fallback xmlns="">
      <p:transition spd="slow" advTm="1747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465137-1DA7-8C43-AD97-247781793B92}"/>
              </a:ext>
            </a:extLst>
          </p:cNvPr>
          <p:cNvSpPr>
            <a:spLocks noGrp="1"/>
          </p:cNvSpPr>
          <p:nvPr>
            <p:ph type="title"/>
          </p:nvPr>
        </p:nvSpPr>
        <p:spPr/>
        <p:txBody>
          <a:bodyPr/>
          <a:lstStyle/>
          <a:p>
            <a:r>
              <a:rPr lang="en-US" dirty="0">
                <a:solidFill>
                  <a:schemeClr val="bg1"/>
                </a:solidFill>
              </a:rPr>
              <a:t>Introduction</a:t>
            </a:r>
          </a:p>
        </p:txBody>
      </p:sp>
      <p:sp>
        <p:nvSpPr>
          <p:cNvPr id="3" name="Text Placeholder 2">
            <a:extLst>
              <a:ext uri="{FF2B5EF4-FFF2-40B4-BE49-F238E27FC236}">
                <a16:creationId xmlns:a16="http://schemas.microsoft.com/office/drawing/2014/main" id="{5179E2A7-000D-BD44-A99F-D6FFEBDD13CB}"/>
              </a:ext>
            </a:extLst>
          </p:cNvPr>
          <p:cNvSpPr>
            <a:spLocks noGrp="1"/>
          </p:cNvSpPr>
          <p:nvPr>
            <p:ph type="body" sz="quarter" idx="11"/>
          </p:nvPr>
        </p:nvSpPr>
        <p:spPr/>
        <p:txBody>
          <a:bodyPr/>
          <a:lstStyle/>
          <a:p>
            <a:r>
              <a:rPr lang="en-US" dirty="0">
                <a:solidFill>
                  <a:schemeClr val="bg1">
                    <a:alpha val="60000"/>
                  </a:schemeClr>
                </a:solidFill>
              </a:rPr>
              <a:t>SECTION #1</a:t>
            </a:r>
          </a:p>
        </p:txBody>
      </p:sp>
      <p:sp>
        <p:nvSpPr>
          <p:cNvPr id="5" name="Text Placeholder 4">
            <a:extLst>
              <a:ext uri="{FF2B5EF4-FFF2-40B4-BE49-F238E27FC236}">
                <a16:creationId xmlns:a16="http://schemas.microsoft.com/office/drawing/2014/main" id="{167B9D85-5D99-6B4F-B5F2-666FF5D0B070}"/>
              </a:ext>
            </a:extLst>
          </p:cNvPr>
          <p:cNvSpPr>
            <a:spLocks noGrp="1"/>
          </p:cNvSpPr>
          <p:nvPr>
            <p:ph type="body" sz="quarter" idx="13"/>
          </p:nvPr>
        </p:nvSpPr>
        <p:spPr/>
        <p:txBody>
          <a:bodyPr/>
          <a:lstStyle/>
          <a:p>
            <a:r>
              <a:rPr lang="en-US" dirty="0"/>
              <a:t>Budget System</a:t>
            </a:r>
            <a:endParaRPr lang="en-US" dirty="0">
              <a:solidFill>
                <a:schemeClr val="bg1">
                  <a:alpha val="60000"/>
                </a:schemeClr>
              </a:solidFill>
            </a:endParaRPr>
          </a:p>
        </p:txBody>
      </p:sp>
      <p:pic>
        <p:nvPicPr>
          <p:cNvPr id="8" name="Picture 7" descr="Icon&#10;&#10;Description automatically generated">
            <a:extLst>
              <a:ext uri="{FF2B5EF4-FFF2-40B4-BE49-F238E27FC236}">
                <a16:creationId xmlns:a16="http://schemas.microsoft.com/office/drawing/2014/main" id="{4F6810ED-DE4C-6A48-9DAC-58CCF05BBFE2}"/>
              </a:ext>
            </a:extLst>
          </p:cNvPr>
          <p:cNvPicPr>
            <a:picLocks noChangeAspect="1"/>
          </p:cNvPicPr>
          <p:nvPr/>
        </p:nvPicPr>
        <p:blipFill>
          <a:blip r:embed="rId5"/>
          <a:stretch>
            <a:fillRect/>
          </a:stretch>
        </p:blipFill>
        <p:spPr>
          <a:xfrm>
            <a:off x="7454523" y="904576"/>
            <a:ext cx="4978400" cy="3530600"/>
          </a:xfrm>
          <a:prstGeom prst="rect">
            <a:avLst/>
          </a:prstGeom>
        </p:spPr>
      </p:pic>
      <p:pic>
        <p:nvPicPr>
          <p:cNvPr id="4" name="Picture 3">
            <a:extLst>
              <a:ext uri="{FF2B5EF4-FFF2-40B4-BE49-F238E27FC236}">
                <a16:creationId xmlns:a16="http://schemas.microsoft.com/office/drawing/2014/main" id="{54F53297-7E3A-FC90-9CAB-F04FAD247B5A}"/>
              </a:ext>
            </a:extLst>
          </p:cNvPr>
          <p:cNvPicPr>
            <a:picLocks noChangeAspect="1"/>
          </p:cNvPicPr>
          <p:nvPr/>
        </p:nvPicPr>
        <p:blipFill>
          <a:blip r:embed="rId6"/>
          <a:stretch>
            <a:fillRect/>
          </a:stretch>
        </p:blipFill>
        <p:spPr>
          <a:xfrm>
            <a:off x="0" y="6353232"/>
            <a:ext cx="1894114" cy="504768"/>
          </a:xfrm>
          <a:prstGeom prst="rect">
            <a:avLst/>
          </a:prstGeom>
        </p:spPr>
      </p:pic>
      <p:pic>
        <p:nvPicPr>
          <p:cNvPr id="9" name="Audio 8">
            <a:hlinkClick r:id="" action="ppaction://media"/>
            <a:extLst>
              <a:ext uri="{FF2B5EF4-FFF2-40B4-BE49-F238E27FC236}">
                <a16:creationId xmlns:a16="http://schemas.microsoft.com/office/drawing/2014/main" id="{0BD45B3F-1B69-8CFC-D29E-1FC5ED3A4154}"/>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418057934"/>
      </p:ext>
    </p:extLst>
  </p:cSld>
  <p:clrMapOvr>
    <a:masterClrMapping/>
  </p:clrMapOvr>
  <mc:AlternateContent xmlns:mc="http://schemas.openxmlformats.org/markup-compatibility/2006" xmlns:p14="http://schemas.microsoft.com/office/powerpoint/2010/main">
    <mc:Choice Requires="p14">
      <p:transition spd="slow" p14:dur="2000" advTm="2392"/>
    </mc:Choice>
    <mc:Fallback xmlns="">
      <p:transition spd="slow" advTm="239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AA682-C84F-579B-BD07-B13176D5903E}"/>
              </a:ext>
            </a:extLst>
          </p:cNvPr>
          <p:cNvSpPr>
            <a:spLocks noGrp="1"/>
          </p:cNvSpPr>
          <p:nvPr>
            <p:ph type="title"/>
          </p:nvPr>
        </p:nvSpPr>
        <p:spPr/>
        <p:txBody>
          <a:bodyPr/>
          <a:lstStyle/>
          <a:p>
            <a:r>
              <a:rPr lang="en-US" dirty="0"/>
              <a:t>Introduction</a:t>
            </a:r>
          </a:p>
        </p:txBody>
      </p:sp>
      <p:sp>
        <p:nvSpPr>
          <p:cNvPr id="3" name="Content Placeholder 2">
            <a:extLst>
              <a:ext uri="{FF2B5EF4-FFF2-40B4-BE49-F238E27FC236}">
                <a16:creationId xmlns:a16="http://schemas.microsoft.com/office/drawing/2014/main" id="{8AD6318B-4D77-984D-3006-36AF79FD9EAE}"/>
              </a:ext>
            </a:extLst>
          </p:cNvPr>
          <p:cNvSpPr>
            <a:spLocks noGrp="1"/>
          </p:cNvSpPr>
          <p:nvPr>
            <p:ph idx="1"/>
          </p:nvPr>
        </p:nvSpPr>
        <p:spPr/>
        <p:txBody>
          <a:bodyPr/>
          <a:lstStyle/>
          <a:p>
            <a:r>
              <a:rPr lang="en-US" dirty="0"/>
              <a:t>This contact information page is meant to replace the process of updating and storing LEA contact information</a:t>
            </a:r>
          </a:p>
          <a:p>
            <a:r>
              <a:rPr lang="en-US" dirty="0"/>
              <a:t>This data is used by School Finance to send out applicable information to the correct LEA personnel</a:t>
            </a:r>
          </a:p>
        </p:txBody>
      </p:sp>
      <p:pic>
        <p:nvPicPr>
          <p:cNvPr id="5" name="Picture 4">
            <a:extLst>
              <a:ext uri="{FF2B5EF4-FFF2-40B4-BE49-F238E27FC236}">
                <a16:creationId xmlns:a16="http://schemas.microsoft.com/office/drawing/2014/main" id="{54F53297-7E3A-FC90-9CAB-F04FAD247B5A}"/>
              </a:ext>
            </a:extLst>
          </p:cNvPr>
          <p:cNvPicPr>
            <a:picLocks noChangeAspect="1"/>
          </p:cNvPicPr>
          <p:nvPr/>
        </p:nvPicPr>
        <p:blipFill>
          <a:blip r:embed="rId5"/>
          <a:stretch>
            <a:fillRect/>
          </a:stretch>
        </p:blipFill>
        <p:spPr>
          <a:xfrm>
            <a:off x="0" y="6353232"/>
            <a:ext cx="1894114" cy="504768"/>
          </a:xfrm>
          <a:prstGeom prst="rect">
            <a:avLst/>
          </a:prstGeom>
        </p:spPr>
      </p:pic>
      <p:pic>
        <p:nvPicPr>
          <p:cNvPr id="7" name="Audio 6">
            <a:hlinkClick r:id="" action="ppaction://media"/>
            <a:extLst>
              <a:ext uri="{FF2B5EF4-FFF2-40B4-BE49-F238E27FC236}">
                <a16:creationId xmlns:a16="http://schemas.microsoft.com/office/drawing/2014/main" id="{7C2C9725-6BE8-67A7-6557-836009CC839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040565844"/>
      </p:ext>
    </p:extLst>
  </p:cSld>
  <p:clrMapOvr>
    <a:masterClrMapping/>
  </p:clrMapOvr>
  <mc:AlternateContent xmlns:mc="http://schemas.openxmlformats.org/markup-compatibility/2006" xmlns:p14="http://schemas.microsoft.com/office/powerpoint/2010/main">
    <mc:Choice Requires="p14">
      <p:transition spd="slow" p14:dur="2000" advTm="16333"/>
    </mc:Choice>
    <mc:Fallback xmlns="">
      <p:transition spd="slow" advTm="1633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465137-1DA7-8C43-AD97-247781793B92}"/>
              </a:ext>
            </a:extLst>
          </p:cNvPr>
          <p:cNvSpPr>
            <a:spLocks noGrp="1"/>
          </p:cNvSpPr>
          <p:nvPr>
            <p:ph type="title"/>
          </p:nvPr>
        </p:nvSpPr>
        <p:spPr/>
        <p:txBody>
          <a:bodyPr/>
          <a:lstStyle/>
          <a:p>
            <a:pPr lvl="0"/>
            <a:r>
              <a:rPr lang="en-US" b="0" i="0" dirty="0"/>
              <a:t>Locating Contact Information</a:t>
            </a:r>
          </a:p>
        </p:txBody>
      </p:sp>
      <p:sp>
        <p:nvSpPr>
          <p:cNvPr id="3" name="Text Placeholder 2">
            <a:extLst>
              <a:ext uri="{FF2B5EF4-FFF2-40B4-BE49-F238E27FC236}">
                <a16:creationId xmlns:a16="http://schemas.microsoft.com/office/drawing/2014/main" id="{5179E2A7-000D-BD44-A99F-D6FFEBDD13CB}"/>
              </a:ext>
            </a:extLst>
          </p:cNvPr>
          <p:cNvSpPr>
            <a:spLocks noGrp="1"/>
          </p:cNvSpPr>
          <p:nvPr>
            <p:ph type="body" sz="quarter" idx="11"/>
          </p:nvPr>
        </p:nvSpPr>
        <p:spPr/>
        <p:txBody>
          <a:bodyPr/>
          <a:lstStyle/>
          <a:p>
            <a:r>
              <a:rPr lang="en-US" dirty="0">
                <a:solidFill>
                  <a:srgbClr val="232B64">
                    <a:alpha val="60000"/>
                  </a:srgbClr>
                </a:solidFill>
              </a:rPr>
              <a:t>SECTION #2</a:t>
            </a:r>
          </a:p>
        </p:txBody>
      </p:sp>
      <p:sp>
        <p:nvSpPr>
          <p:cNvPr id="5" name="Text Placeholder 4">
            <a:extLst>
              <a:ext uri="{FF2B5EF4-FFF2-40B4-BE49-F238E27FC236}">
                <a16:creationId xmlns:a16="http://schemas.microsoft.com/office/drawing/2014/main" id="{167B9D85-5D99-6B4F-B5F2-666FF5D0B070}"/>
              </a:ext>
            </a:extLst>
          </p:cNvPr>
          <p:cNvSpPr>
            <a:spLocks noGrp="1"/>
          </p:cNvSpPr>
          <p:nvPr>
            <p:ph type="body" sz="quarter" idx="13"/>
          </p:nvPr>
        </p:nvSpPr>
        <p:spPr/>
        <p:txBody>
          <a:bodyPr/>
          <a:lstStyle/>
          <a:p>
            <a:r>
              <a:rPr lang="en-US" dirty="0"/>
              <a:t>Budget System</a:t>
            </a:r>
            <a:endParaRPr lang="en-US" dirty="0">
              <a:solidFill>
                <a:schemeClr val="bg1">
                  <a:alpha val="60000"/>
                </a:schemeClr>
              </a:solidFill>
            </a:endParaRPr>
          </a:p>
        </p:txBody>
      </p:sp>
      <p:pic>
        <p:nvPicPr>
          <p:cNvPr id="10" name="Picture 9" descr="A picture containing icon&#10;&#10;Description automatically generated">
            <a:extLst>
              <a:ext uri="{FF2B5EF4-FFF2-40B4-BE49-F238E27FC236}">
                <a16:creationId xmlns:a16="http://schemas.microsoft.com/office/drawing/2014/main" id="{DD4014DA-EA18-6C48-AE50-3A5AD80EE957}"/>
              </a:ext>
            </a:extLst>
          </p:cNvPr>
          <p:cNvPicPr>
            <a:picLocks noChangeAspect="1"/>
          </p:cNvPicPr>
          <p:nvPr/>
        </p:nvPicPr>
        <p:blipFill>
          <a:blip r:embed="rId5"/>
          <a:stretch>
            <a:fillRect/>
          </a:stretch>
        </p:blipFill>
        <p:spPr>
          <a:xfrm>
            <a:off x="8638726" y="431400"/>
            <a:ext cx="3998911" cy="4960398"/>
          </a:xfrm>
          <a:prstGeom prst="rect">
            <a:avLst/>
          </a:prstGeom>
        </p:spPr>
      </p:pic>
      <p:pic>
        <p:nvPicPr>
          <p:cNvPr id="4" name="Picture 3">
            <a:extLst>
              <a:ext uri="{FF2B5EF4-FFF2-40B4-BE49-F238E27FC236}">
                <a16:creationId xmlns:a16="http://schemas.microsoft.com/office/drawing/2014/main" id="{54F53297-7E3A-FC90-9CAB-F04FAD247B5A}"/>
              </a:ext>
            </a:extLst>
          </p:cNvPr>
          <p:cNvPicPr>
            <a:picLocks noChangeAspect="1"/>
          </p:cNvPicPr>
          <p:nvPr/>
        </p:nvPicPr>
        <p:blipFill>
          <a:blip r:embed="rId6"/>
          <a:stretch>
            <a:fillRect/>
          </a:stretch>
        </p:blipFill>
        <p:spPr>
          <a:xfrm>
            <a:off x="0" y="6353232"/>
            <a:ext cx="1894114" cy="504768"/>
          </a:xfrm>
          <a:prstGeom prst="rect">
            <a:avLst/>
          </a:prstGeom>
        </p:spPr>
      </p:pic>
      <p:pic>
        <p:nvPicPr>
          <p:cNvPr id="8" name="Audio 7">
            <a:hlinkClick r:id="" action="ppaction://media"/>
            <a:extLst>
              <a:ext uri="{FF2B5EF4-FFF2-40B4-BE49-F238E27FC236}">
                <a16:creationId xmlns:a16="http://schemas.microsoft.com/office/drawing/2014/main" id="{202932B4-8B2F-A1EE-2EA1-BA0D22D62B6C}"/>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320556288"/>
      </p:ext>
    </p:extLst>
  </p:cSld>
  <p:clrMapOvr>
    <a:masterClrMapping/>
  </p:clrMapOvr>
  <mc:AlternateContent xmlns:mc="http://schemas.openxmlformats.org/markup-compatibility/2006" xmlns:p14="http://schemas.microsoft.com/office/powerpoint/2010/main">
    <mc:Choice Requires="p14">
      <p:transition spd="slow" p14:dur="2000" advTm="5494"/>
    </mc:Choice>
    <mc:Fallback xmlns="">
      <p:transition spd="slow" advTm="549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449B95-891B-80E2-F2BD-762317839057}"/>
              </a:ext>
            </a:extLst>
          </p:cNvPr>
          <p:cNvSpPr>
            <a:spLocks noGrp="1"/>
          </p:cNvSpPr>
          <p:nvPr>
            <p:ph type="title"/>
          </p:nvPr>
        </p:nvSpPr>
        <p:spPr/>
        <p:txBody>
          <a:bodyPr/>
          <a:lstStyle/>
          <a:p>
            <a:r>
              <a:rPr lang="en-US" dirty="0"/>
              <a:t>Step 1: Login to ADEConnect and Click “View Applications”</a:t>
            </a:r>
          </a:p>
        </p:txBody>
      </p:sp>
      <p:sp>
        <p:nvSpPr>
          <p:cNvPr id="5" name="Rectangle 4">
            <a:extLst>
              <a:ext uri="{FF2B5EF4-FFF2-40B4-BE49-F238E27FC236}">
                <a16:creationId xmlns:a16="http://schemas.microsoft.com/office/drawing/2014/main" id="{7385CA4F-668B-7991-3F32-72C868377E43}"/>
              </a:ext>
            </a:extLst>
          </p:cNvPr>
          <p:cNvSpPr/>
          <p:nvPr/>
        </p:nvSpPr>
        <p:spPr>
          <a:xfrm>
            <a:off x="2362200" y="4994275"/>
            <a:ext cx="1320800" cy="3175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a:extLst>
              <a:ext uri="{FF2B5EF4-FFF2-40B4-BE49-F238E27FC236}">
                <a16:creationId xmlns:a16="http://schemas.microsoft.com/office/drawing/2014/main" id="{DA70E7FD-DA0A-7138-160D-C2DA46115394}"/>
              </a:ext>
            </a:extLst>
          </p:cNvPr>
          <p:cNvCxnSpPr/>
          <p:nvPr/>
        </p:nvCxnSpPr>
        <p:spPr>
          <a:xfrm>
            <a:off x="1673225" y="4692650"/>
            <a:ext cx="520700" cy="33020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D76C32D1-679D-E6AE-259E-6292B7A8A6F7}"/>
              </a:ext>
            </a:extLst>
          </p:cNvPr>
          <p:cNvSpPr/>
          <p:nvPr/>
        </p:nvSpPr>
        <p:spPr>
          <a:xfrm>
            <a:off x="2540000" y="4044950"/>
            <a:ext cx="571500" cy="195262"/>
          </a:xfrm>
          <a:prstGeom prst="rect">
            <a:avLst/>
          </a:prstGeom>
          <a:solidFill>
            <a:srgbClr val="F7F7F7"/>
          </a:solidFill>
          <a:ln>
            <a:solidFill>
              <a:srgbClr val="F7F7F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862CFEB6-0B12-E76E-EDF0-750A6ABB26D3}"/>
              </a:ext>
            </a:extLst>
          </p:cNvPr>
          <p:cNvPicPr>
            <a:picLocks noChangeAspect="1"/>
          </p:cNvPicPr>
          <p:nvPr/>
        </p:nvPicPr>
        <p:blipFill rotWithShape="1">
          <a:blip r:embed="rId4"/>
          <a:srcRect l="2932" t="3036" r="4135" b="3641"/>
          <a:stretch/>
        </p:blipFill>
        <p:spPr>
          <a:xfrm>
            <a:off x="1492498" y="1932097"/>
            <a:ext cx="9207004" cy="4225705"/>
          </a:xfrm>
          <a:prstGeom prst="rect">
            <a:avLst/>
          </a:prstGeom>
        </p:spPr>
      </p:pic>
      <p:pic>
        <p:nvPicPr>
          <p:cNvPr id="3" name="Picture 2">
            <a:extLst>
              <a:ext uri="{FF2B5EF4-FFF2-40B4-BE49-F238E27FC236}">
                <a16:creationId xmlns:a16="http://schemas.microsoft.com/office/drawing/2014/main" id="{54F53297-7E3A-FC90-9CAB-F04FAD247B5A}"/>
              </a:ext>
            </a:extLst>
          </p:cNvPr>
          <p:cNvPicPr>
            <a:picLocks noChangeAspect="1"/>
          </p:cNvPicPr>
          <p:nvPr/>
        </p:nvPicPr>
        <p:blipFill>
          <a:blip r:embed="rId5"/>
          <a:stretch>
            <a:fillRect/>
          </a:stretch>
        </p:blipFill>
        <p:spPr>
          <a:xfrm>
            <a:off x="0" y="6353232"/>
            <a:ext cx="1894114" cy="504768"/>
          </a:xfrm>
          <a:prstGeom prst="rect">
            <a:avLst/>
          </a:prstGeom>
        </p:spPr>
      </p:pic>
      <p:pic>
        <p:nvPicPr>
          <p:cNvPr id="19" name="Audio 18">
            <a:hlinkClick r:id="" action="ppaction://media"/>
            <a:extLst>
              <a:ext uri="{FF2B5EF4-FFF2-40B4-BE49-F238E27FC236}">
                <a16:creationId xmlns:a16="http://schemas.microsoft.com/office/drawing/2014/main" id="{5B345C89-A002-6755-DB08-D3C75A70077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4047566222"/>
      </p:ext>
    </p:extLst>
  </p:cSld>
  <p:clrMapOvr>
    <a:masterClrMapping/>
  </p:clrMapOvr>
  <mc:AlternateContent xmlns:mc="http://schemas.openxmlformats.org/markup-compatibility/2006" xmlns:p14="http://schemas.microsoft.com/office/powerpoint/2010/main">
    <mc:Choice Requires="p14">
      <p:transition spd="slow" p14:dur="2000" advTm="13398"/>
    </mc:Choice>
    <mc:Fallback xmlns="">
      <p:transition spd="slow" advTm="1339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9"/>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81DF35-03CA-520D-4AED-CC468B192059}"/>
              </a:ext>
            </a:extLst>
          </p:cNvPr>
          <p:cNvSpPr>
            <a:spLocks noGrp="1"/>
          </p:cNvSpPr>
          <p:nvPr>
            <p:ph type="title"/>
          </p:nvPr>
        </p:nvSpPr>
        <p:spPr/>
        <p:txBody>
          <a:bodyPr/>
          <a:lstStyle/>
          <a:p>
            <a:r>
              <a:rPr lang="en-US" dirty="0"/>
              <a:t>Step 2: Click “Budget System”</a:t>
            </a:r>
          </a:p>
        </p:txBody>
      </p:sp>
      <p:pic>
        <p:nvPicPr>
          <p:cNvPr id="8" name="Picture 7">
            <a:extLst>
              <a:ext uri="{FF2B5EF4-FFF2-40B4-BE49-F238E27FC236}">
                <a16:creationId xmlns:a16="http://schemas.microsoft.com/office/drawing/2014/main" id="{538E0916-5F57-2866-19F8-0F455BD047F7}"/>
              </a:ext>
            </a:extLst>
          </p:cNvPr>
          <p:cNvPicPr>
            <a:picLocks noChangeAspect="1"/>
          </p:cNvPicPr>
          <p:nvPr/>
        </p:nvPicPr>
        <p:blipFill>
          <a:blip r:embed="rId4"/>
          <a:stretch>
            <a:fillRect/>
          </a:stretch>
        </p:blipFill>
        <p:spPr>
          <a:xfrm>
            <a:off x="956722" y="2934494"/>
            <a:ext cx="10278555" cy="2323306"/>
          </a:xfrm>
          <a:prstGeom prst="rect">
            <a:avLst/>
          </a:prstGeom>
        </p:spPr>
      </p:pic>
      <p:pic>
        <p:nvPicPr>
          <p:cNvPr id="3" name="Picture 2">
            <a:extLst>
              <a:ext uri="{FF2B5EF4-FFF2-40B4-BE49-F238E27FC236}">
                <a16:creationId xmlns:a16="http://schemas.microsoft.com/office/drawing/2014/main" id="{54F53297-7E3A-FC90-9CAB-F04FAD247B5A}"/>
              </a:ext>
            </a:extLst>
          </p:cNvPr>
          <p:cNvPicPr>
            <a:picLocks noChangeAspect="1"/>
          </p:cNvPicPr>
          <p:nvPr/>
        </p:nvPicPr>
        <p:blipFill>
          <a:blip r:embed="rId5"/>
          <a:stretch>
            <a:fillRect/>
          </a:stretch>
        </p:blipFill>
        <p:spPr>
          <a:xfrm>
            <a:off x="0" y="6353232"/>
            <a:ext cx="1894114" cy="504768"/>
          </a:xfrm>
          <a:prstGeom prst="rect">
            <a:avLst/>
          </a:prstGeom>
        </p:spPr>
      </p:pic>
      <p:pic>
        <p:nvPicPr>
          <p:cNvPr id="18" name="Audio 17">
            <a:hlinkClick r:id="" action="ppaction://media"/>
            <a:extLst>
              <a:ext uri="{FF2B5EF4-FFF2-40B4-BE49-F238E27FC236}">
                <a16:creationId xmlns:a16="http://schemas.microsoft.com/office/drawing/2014/main" id="{B2610E37-A7AF-6C9F-9C2F-E103C5DEEF8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575235143"/>
      </p:ext>
    </p:extLst>
  </p:cSld>
  <p:clrMapOvr>
    <a:masterClrMapping/>
  </p:clrMapOvr>
  <mc:AlternateContent xmlns:mc="http://schemas.openxmlformats.org/markup-compatibility/2006" xmlns:p14="http://schemas.microsoft.com/office/powerpoint/2010/main">
    <mc:Choice Requires="p14">
      <p:transition spd="slow" p14:dur="2000" advTm="1408"/>
    </mc:Choice>
    <mc:Fallback xmlns="">
      <p:transition spd="slow" advTm="140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8"/>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4E09BA-BD14-32C3-DFA1-9224F33D06EA}"/>
              </a:ext>
            </a:extLst>
          </p:cNvPr>
          <p:cNvSpPr>
            <a:spLocks noGrp="1"/>
          </p:cNvSpPr>
          <p:nvPr>
            <p:ph type="title"/>
          </p:nvPr>
        </p:nvSpPr>
        <p:spPr/>
        <p:txBody>
          <a:bodyPr/>
          <a:lstStyle/>
          <a:p>
            <a:r>
              <a:rPr lang="en-US" dirty="0"/>
              <a:t>Step 3: Click “Contact Information”</a:t>
            </a:r>
          </a:p>
        </p:txBody>
      </p:sp>
      <p:pic>
        <p:nvPicPr>
          <p:cNvPr id="5" name="Picture 4">
            <a:extLst>
              <a:ext uri="{FF2B5EF4-FFF2-40B4-BE49-F238E27FC236}">
                <a16:creationId xmlns:a16="http://schemas.microsoft.com/office/drawing/2014/main" id="{AFEECB12-174E-B086-01F1-040730DFD5A9}"/>
              </a:ext>
            </a:extLst>
          </p:cNvPr>
          <p:cNvPicPr>
            <a:picLocks noChangeAspect="1"/>
          </p:cNvPicPr>
          <p:nvPr/>
        </p:nvPicPr>
        <p:blipFill>
          <a:blip r:embed="rId4"/>
          <a:stretch>
            <a:fillRect/>
          </a:stretch>
        </p:blipFill>
        <p:spPr>
          <a:xfrm>
            <a:off x="419100" y="2914150"/>
            <a:ext cx="11353800" cy="1918699"/>
          </a:xfrm>
          <a:prstGeom prst="rect">
            <a:avLst/>
          </a:prstGeom>
        </p:spPr>
      </p:pic>
      <p:sp>
        <p:nvSpPr>
          <p:cNvPr id="7" name="Rectangle 6">
            <a:extLst>
              <a:ext uri="{FF2B5EF4-FFF2-40B4-BE49-F238E27FC236}">
                <a16:creationId xmlns:a16="http://schemas.microsoft.com/office/drawing/2014/main" id="{F285311A-EAB2-8980-2C49-FBD5C236C43D}"/>
              </a:ext>
            </a:extLst>
          </p:cNvPr>
          <p:cNvSpPr/>
          <p:nvPr/>
        </p:nvSpPr>
        <p:spPr>
          <a:xfrm>
            <a:off x="11242766" y="2914150"/>
            <a:ext cx="278674" cy="255770"/>
          </a:xfrm>
          <a:prstGeom prst="rect">
            <a:avLst/>
          </a:prstGeom>
          <a:solidFill>
            <a:srgbClr val="012169"/>
          </a:solidFill>
          <a:ln>
            <a:solidFill>
              <a:srgbClr val="01216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0926D72B-2337-9D1E-8F36-2C9EC8110B9D}"/>
              </a:ext>
            </a:extLst>
          </p:cNvPr>
          <p:cNvSpPr/>
          <p:nvPr/>
        </p:nvSpPr>
        <p:spPr>
          <a:xfrm>
            <a:off x="480060" y="3279866"/>
            <a:ext cx="1627414" cy="163286"/>
          </a:xfrm>
          <a:prstGeom prst="rect">
            <a:avLst/>
          </a:prstGeom>
          <a:solidFill>
            <a:srgbClr val="D4EDDA"/>
          </a:solidFill>
          <a:ln>
            <a:solidFill>
              <a:srgbClr val="D4EDD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9EF5B909-B6DB-6250-B5F9-8F8A2FF09A09}"/>
              </a:ext>
            </a:extLst>
          </p:cNvPr>
          <p:cNvSpPr txBox="1"/>
          <p:nvPr/>
        </p:nvSpPr>
        <p:spPr>
          <a:xfrm>
            <a:off x="419099" y="3207620"/>
            <a:ext cx="2463437" cy="307777"/>
          </a:xfrm>
          <a:prstGeom prst="rect">
            <a:avLst/>
          </a:prstGeom>
          <a:noFill/>
        </p:spPr>
        <p:txBody>
          <a:bodyPr wrap="square" rtlCol="0">
            <a:spAutoFit/>
          </a:bodyPr>
          <a:lstStyle/>
          <a:p>
            <a:pPr algn="l">
              <a:buClr>
                <a:srgbClr val="53C10C"/>
              </a:buClr>
              <a:buSzPct val="85000"/>
            </a:pPr>
            <a:r>
              <a:rPr lang="en-US" sz="1400" b="0" i="0" dirty="0">
                <a:latin typeface="+mj-lt"/>
                <a:cs typeface="Calibri Light" panose="020F0302020204030204" pitchFamily="34" charset="0"/>
              </a:rPr>
              <a:t>(LEA ID) Lea Name (CTDS)</a:t>
            </a:r>
          </a:p>
        </p:txBody>
      </p:sp>
      <p:sp>
        <p:nvSpPr>
          <p:cNvPr id="10" name="Rectangle 9">
            <a:extLst>
              <a:ext uri="{FF2B5EF4-FFF2-40B4-BE49-F238E27FC236}">
                <a16:creationId xmlns:a16="http://schemas.microsoft.com/office/drawing/2014/main" id="{719D9B93-0262-D8A0-FB6D-02ECAEE28965}"/>
              </a:ext>
            </a:extLst>
          </p:cNvPr>
          <p:cNvSpPr/>
          <p:nvPr/>
        </p:nvSpPr>
        <p:spPr>
          <a:xfrm>
            <a:off x="10110651" y="2937054"/>
            <a:ext cx="775063" cy="25577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Arrow Connector 11">
            <a:extLst>
              <a:ext uri="{FF2B5EF4-FFF2-40B4-BE49-F238E27FC236}">
                <a16:creationId xmlns:a16="http://schemas.microsoft.com/office/drawing/2014/main" id="{BF76901B-5C8D-A91F-707E-3F1C06E81A54}"/>
              </a:ext>
            </a:extLst>
          </p:cNvPr>
          <p:cNvCxnSpPr>
            <a:cxnSpLocks/>
          </p:cNvCxnSpPr>
          <p:nvPr/>
        </p:nvCxnSpPr>
        <p:spPr>
          <a:xfrm>
            <a:off x="9220744" y="2384994"/>
            <a:ext cx="889907" cy="517704"/>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54F53297-7E3A-FC90-9CAB-F04FAD247B5A}"/>
              </a:ext>
            </a:extLst>
          </p:cNvPr>
          <p:cNvPicPr>
            <a:picLocks noChangeAspect="1"/>
          </p:cNvPicPr>
          <p:nvPr/>
        </p:nvPicPr>
        <p:blipFill>
          <a:blip r:embed="rId5"/>
          <a:stretch>
            <a:fillRect/>
          </a:stretch>
        </p:blipFill>
        <p:spPr>
          <a:xfrm>
            <a:off x="0" y="6349566"/>
            <a:ext cx="1894114" cy="504768"/>
          </a:xfrm>
          <a:prstGeom prst="rect">
            <a:avLst/>
          </a:prstGeom>
        </p:spPr>
      </p:pic>
      <p:pic>
        <p:nvPicPr>
          <p:cNvPr id="19" name="Audio 18">
            <a:hlinkClick r:id="" action="ppaction://media"/>
            <a:extLst>
              <a:ext uri="{FF2B5EF4-FFF2-40B4-BE49-F238E27FC236}">
                <a16:creationId xmlns:a16="http://schemas.microsoft.com/office/drawing/2014/main" id="{B3D3D361-1632-729C-C35F-B9C81AC2E39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54984093"/>
      </p:ext>
    </p:extLst>
  </p:cSld>
  <p:clrMapOvr>
    <a:masterClrMapping/>
  </p:clrMapOvr>
  <mc:AlternateContent xmlns:mc="http://schemas.openxmlformats.org/markup-compatibility/2006" xmlns:p14="http://schemas.microsoft.com/office/powerpoint/2010/main">
    <mc:Choice Requires="p14">
      <p:transition spd="slow" p14:dur="2000" advTm="14427"/>
    </mc:Choice>
    <mc:Fallback xmlns="">
      <p:transition spd="slow" advTm="1442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9"/>
                </p:tgtEl>
              </p:cMediaNode>
            </p:audio>
          </p:childTnLst>
        </p:cTn>
      </p:par>
    </p:tnLst>
  </p:timing>
</p:sld>
</file>

<file path=ppt/theme/theme1.xml><?xml version="1.0" encoding="utf-8"?>
<a:theme xmlns:a="http://schemas.openxmlformats.org/drawingml/2006/main" name="FTF Theme, 2018">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Times New Roman">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Times New Roman" panose="02020603050405020304"/>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marL="285750" indent="-285750" algn="l">
          <a:buClr>
            <a:srgbClr val="53C10C"/>
          </a:buClr>
          <a:buSzPct val="85000"/>
          <a:buFont typeface="Arial" panose="020B0604020202020204" pitchFamily="34" charset="0"/>
          <a:buChar char="•"/>
          <a:defRPr sz="2000" b="0" i="0" dirty="0" smtClean="0">
            <a:solidFill>
              <a:srgbClr val="5A5D5C"/>
            </a:solidFill>
            <a:latin typeface="Calibri Light" panose="020F0302020204030204" pitchFamily="34" charset="0"/>
            <a:cs typeface="Calibri Light" panose="020F0302020204030204" pitchFamily="34"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73d57025-ee5d-49b6-a60b-7d33184acc89">
      <Terms xmlns="http://schemas.microsoft.com/office/infopath/2007/PartnerControls"/>
    </lcf76f155ced4ddcb4097134ff3c332f>
    <TaxCatchAll xmlns="f69ac7c7-1a2e-46bd-a988-685139f8f258" xsi:nil="true"/>
    <SharedWithUsers xmlns="87488a3f-9ace-46de-933a-7899c85ffeab">
      <UserInfo>
        <DisplayName>Ramsay, Kristen</DisplayName>
        <AccountId>30</AccountId>
        <AccountType/>
      </UserInfo>
      <UserInfo>
        <DisplayName>Liu, Xin</DisplayName>
        <AccountId>22</AccountId>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1E11B9217455B40B8FBB9893A94134E" ma:contentTypeVersion="14" ma:contentTypeDescription="Create a new document." ma:contentTypeScope="" ma:versionID="29ecf563536ec7539ac0a51662b75b27">
  <xsd:schema xmlns:xsd="http://www.w3.org/2001/XMLSchema" xmlns:xs="http://www.w3.org/2001/XMLSchema" xmlns:p="http://schemas.microsoft.com/office/2006/metadata/properties" xmlns:ns2="73d57025-ee5d-49b6-a60b-7d33184acc89" xmlns:ns3="87488a3f-9ace-46de-933a-7899c85ffeab" xmlns:ns4="f69ac7c7-1a2e-46bd-a988-685139f8f258" targetNamespace="http://schemas.microsoft.com/office/2006/metadata/properties" ma:root="true" ma:fieldsID="101ef115d63bde6a393eb571a1436f54" ns2:_="" ns3:_="" ns4:_="">
    <xsd:import namespace="73d57025-ee5d-49b6-a60b-7d33184acc89"/>
    <xsd:import namespace="87488a3f-9ace-46de-933a-7899c85ffeab"/>
    <xsd:import namespace="f69ac7c7-1a2e-46bd-a988-685139f8f258"/>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LengthInSeconds" minOccurs="0"/>
                <xsd:element ref="ns2:MediaServiceAutoKeyPoints" minOccurs="0"/>
                <xsd:element ref="ns2:MediaServiceKeyPoints" minOccurs="0"/>
                <xsd:element ref="ns2:MediaServiceDateTaken" minOccurs="0"/>
                <xsd:element ref="ns2:lcf76f155ced4ddcb4097134ff3c332f" minOccurs="0"/>
                <xsd:element ref="ns4: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3d57025-ee5d-49b6-a60b-7d33184acc8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LengthInSeconds" ma:index="12" nillable="true" ma:displayName="MediaLengthInSeconds" ma:hidden="true" ma:internalName="MediaLengthInSeconds" ma:readOnly="true">
      <xsd:simpleType>
        <xsd:restriction base="dms:Unknown"/>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5db50a19-44cd-47bf-aae0-69db42930db7"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7488a3f-9ace-46de-933a-7899c85ffeab"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69ac7c7-1a2e-46bd-a988-685139f8f258"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40084994-d578-4a83-9393-9cd401194372}" ma:internalName="TaxCatchAll" ma:showField="CatchAllData" ma:web="87488a3f-9ace-46de-933a-7899c85ffea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7BBEEE5-391C-4E22-A797-CD70D6309131}">
  <ds:schemaRefs>
    <ds:schemaRef ds:uri="http://www.w3.org/XML/1998/namespace"/>
    <ds:schemaRef ds:uri="http://schemas.microsoft.com/office/2006/documentManagement/types"/>
    <ds:schemaRef ds:uri="http://purl.org/dc/elements/1.1/"/>
    <ds:schemaRef ds:uri="http://purl.org/dc/dcmitype/"/>
    <ds:schemaRef ds:uri="73d57025-ee5d-49b6-a60b-7d33184acc89"/>
    <ds:schemaRef ds:uri="f69ac7c7-1a2e-46bd-a988-685139f8f258"/>
    <ds:schemaRef ds:uri="http://schemas.microsoft.com/office/2006/metadata/properties"/>
    <ds:schemaRef ds:uri="http://schemas.microsoft.com/office/infopath/2007/PartnerControls"/>
    <ds:schemaRef ds:uri="http://schemas.openxmlformats.org/package/2006/metadata/core-properties"/>
    <ds:schemaRef ds:uri="87488a3f-9ace-46de-933a-7899c85ffeab"/>
    <ds:schemaRef ds:uri="http://purl.org/dc/terms/"/>
  </ds:schemaRefs>
</ds:datastoreItem>
</file>

<file path=customXml/itemProps2.xml><?xml version="1.0" encoding="utf-8"?>
<ds:datastoreItem xmlns:ds="http://schemas.openxmlformats.org/officeDocument/2006/customXml" ds:itemID="{5EF9F6A0-48A6-4870-9F51-0F9DB4CA8E1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3d57025-ee5d-49b6-a60b-7d33184acc89"/>
    <ds:schemaRef ds:uri="87488a3f-9ace-46de-933a-7899c85ffeab"/>
    <ds:schemaRef ds:uri="f69ac7c7-1a2e-46bd-a988-685139f8f25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4987F97-98C5-45D1-99FB-1F4E7911316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9476</TotalTime>
  <Words>566</Words>
  <Application>Microsoft Office PowerPoint</Application>
  <PresentationFormat>Widescreen</PresentationFormat>
  <Paragraphs>88</Paragraphs>
  <Slides>21</Slides>
  <Notes>10</Notes>
  <HiddenSlides>0</HiddenSlides>
  <MMClips>18</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21</vt:i4>
      </vt:variant>
    </vt:vector>
  </HeadingPairs>
  <TitlesOfParts>
    <vt:vector size="29" baseType="lpstr">
      <vt:lpstr>Arial</vt:lpstr>
      <vt:lpstr>Calibri</vt:lpstr>
      <vt:lpstr>Calibri Light</vt:lpstr>
      <vt:lpstr>Libre Franklin Medium</vt:lpstr>
      <vt:lpstr>Open Sans</vt:lpstr>
      <vt:lpstr>Oswald</vt:lpstr>
      <vt:lpstr>Times New Roman</vt:lpstr>
      <vt:lpstr>FTF Theme, 2018</vt:lpstr>
      <vt:lpstr>Contact Information</vt:lpstr>
      <vt:lpstr>Please Note:</vt:lpstr>
      <vt:lpstr>Agenda</vt:lpstr>
      <vt:lpstr>Introduction</vt:lpstr>
      <vt:lpstr>Introduction</vt:lpstr>
      <vt:lpstr>Locating Contact Information</vt:lpstr>
      <vt:lpstr>Step 1: Login to ADEConnect and Click “View Applications”</vt:lpstr>
      <vt:lpstr>Step 2: Click “Budget System”</vt:lpstr>
      <vt:lpstr>Step 3: Click “Contact Information”</vt:lpstr>
      <vt:lpstr>Contact Information Homepage</vt:lpstr>
      <vt:lpstr>Contact Information Homepage</vt:lpstr>
      <vt:lpstr>Contact Information Homepage Explanation</vt:lpstr>
      <vt:lpstr>Updating Contact Information</vt:lpstr>
      <vt:lpstr>Step 1: Click “Download Latest Usable File”</vt:lpstr>
      <vt:lpstr>Step 2: Review and Update Downloaded Excel File</vt:lpstr>
      <vt:lpstr>Step 3: Click “+Add New Contact Information” To Update</vt:lpstr>
      <vt:lpstr>Step 4: Select &amp; Upload Saved Excel File</vt:lpstr>
      <vt:lpstr>Step 5: If Invalid Upload, Click “View Log” To View Errors</vt:lpstr>
      <vt:lpstr>Next  PowerPoint</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Taylor Schlabach</dc:creator>
  <cp:lastModifiedBy>Young, Ryan</cp:lastModifiedBy>
  <cp:revision>843</cp:revision>
  <cp:lastPrinted>2019-07-09T15:51:45Z</cp:lastPrinted>
  <dcterms:created xsi:type="dcterms:W3CDTF">2018-03-20T17:28:56Z</dcterms:created>
  <dcterms:modified xsi:type="dcterms:W3CDTF">2023-04-27T22:40:29Z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0x01010011E11B9217455B40B8FBB9893A94134E</vt:lpwstr>
  </property>
  <property fmtid="{D5CDD505-2E9C-101B-9397-08002B2CF9AE}" pid="3" name="Order">
    <vt:r8>100</vt:r8>
  </property>
  <property fmtid="{D5CDD505-2E9C-101B-9397-08002B2CF9AE}" pid="4" name="MediaServiceImageTags">
    <vt:lpwstr/>
  </property>
</Properties>
</file>