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396" r:id="rId5"/>
    <p:sldId id="471" r:id="rId6"/>
    <p:sldId id="427" r:id="rId7"/>
    <p:sldId id="401" r:id="rId8"/>
    <p:sldId id="428" r:id="rId9"/>
    <p:sldId id="399" r:id="rId10"/>
    <p:sldId id="442" r:id="rId11"/>
    <p:sldId id="400" r:id="rId12"/>
    <p:sldId id="459" r:id="rId13"/>
    <p:sldId id="460" r:id="rId14"/>
    <p:sldId id="461" r:id="rId15"/>
    <p:sldId id="462" r:id="rId16"/>
    <p:sldId id="465" r:id="rId17"/>
    <p:sldId id="466" r:id="rId18"/>
    <p:sldId id="463" r:id="rId19"/>
    <p:sldId id="464" r:id="rId20"/>
    <p:sldId id="467" r:id="rId21"/>
    <p:sldId id="468" r:id="rId22"/>
    <p:sldId id="469" r:id="rId23"/>
    <p:sldId id="470" r:id="rId24"/>
    <p:sldId id="458" r:id="rId25"/>
    <p:sldId id="41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eil, Emily" initials="OE" lastIdx="1" clrIdx="0">
    <p:extLst>
      <p:ext uri="{19B8F6BF-5375-455C-9EA6-DF929625EA0E}">
        <p15:presenceInfo xmlns:p15="http://schemas.microsoft.com/office/powerpoint/2012/main" userId="S::Emily.O'Neil@azed.gov::47f60f4e-a9da-49f7-8d06-9e21db3c2e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4"/>
    <a:srgbClr val="FFFFFF"/>
    <a:srgbClr val="F6F7F6"/>
    <a:srgbClr val="F5F7F5"/>
    <a:srgbClr val="E8ECEF"/>
    <a:srgbClr val="F7F7F7"/>
    <a:srgbClr val="980131"/>
    <a:srgbClr val="232B64"/>
    <a:srgbClr val="FCAF18"/>
    <a:srgbClr val="BF0B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F0912D-B182-48D1-9398-4555D898E5DF}" v="50" dt="2023-04-27T22:37:44.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76" autoAdjust="0"/>
    <p:restoredTop sz="77791" autoAdjust="0"/>
  </p:normalViewPr>
  <p:slideViewPr>
    <p:cSldViewPr snapToGrid="0" snapToObjects="1">
      <p:cViewPr varScale="1">
        <p:scale>
          <a:sx n="88" d="100"/>
          <a:sy n="88" d="100"/>
        </p:scale>
        <p:origin x="1392" y="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080"/>
    </p:cViewPr>
  </p:sorterViewPr>
  <p:notesViewPr>
    <p:cSldViewPr snapToGrid="0" snapToObjects="1">
      <p:cViewPr varScale="1">
        <p:scale>
          <a:sx n="171" d="100"/>
          <a:sy n="171" d="100"/>
        </p:scale>
        <p:origin x="534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 Ryan" userId="e52bde22-c387-40da-9c60-a50832244d29" providerId="ADAL" clId="{63F0912D-B182-48D1-9398-4555D898E5DF}"/>
    <pc:docChg chg="undo custSel addSld delSld modSld">
      <pc:chgData name="Young, Ryan" userId="e52bde22-c387-40da-9c60-a50832244d29" providerId="ADAL" clId="{63F0912D-B182-48D1-9398-4555D898E5DF}" dt="2023-04-27T22:37:59.640" v="948" actId="20577"/>
      <pc:docMkLst>
        <pc:docMk/>
      </pc:docMkLst>
      <pc:sldChg chg="addSp modSp mod">
        <pc:chgData name="Young, Ryan" userId="e52bde22-c387-40da-9c60-a50832244d29" providerId="ADAL" clId="{63F0912D-B182-48D1-9398-4555D898E5DF}" dt="2023-04-27T22:30:13.458" v="593" actId="20577"/>
        <pc:sldMkLst>
          <pc:docMk/>
          <pc:sldMk cId="1154900136" sldId="396"/>
        </pc:sldMkLst>
        <pc:spChg chg="mod">
          <ac:chgData name="Young, Ryan" userId="e52bde22-c387-40da-9c60-a50832244d29" providerId="ADAL" clId="{63F0912D-B182-48D1-9398-4555D898E5DF}" dt="2023-04-27T22:30:13.458" v="593" actId="20577"/>
          <ac:spMkLst>
            <pc:docMk/>
            <pc:sldMk cId="1154900136" sldId="396"/>
            <ac:spMk id="14" creationId="{B28A4A74-1A12-D246-9EB1-A9693BCF919F}"/>
          </ac:spMkLst>
        </pc:spChg>
        <pc:picChg chg="add mod">
          <ac:chgData name="Young, Ryan" userId="e52bde22-c387-40da-9c60-a50832244d29" providerId="ADAL" clId="{63F0912D-B182-48D1-9398-4555D898E5DF}" dt="2023-04-17T18:26:03.274" v="0"/>
          <ac:picMkLst>
            <pc:docMk/>
            <pc:sldMk cId="1154900136" sldId="396"/>
            <ac:picMk id="7" creationId="{F171B3C8-264D-BAC6-2818-D2D5F3B2FE89}"/>
          </ac:picMkLst>
        </pc:picChg>
      </pc:sldChg>
      <pc:sldChg chg="addSp modSp">
        <pc:chgData name="Young, Ryan" userId="e52bde22-c387-40da-9c60-a50832244d29" providerId="ADAL" clId="{63F0912D-B182-48D1-9398-4555D898E5DF}" dt="2023-04-27T22:37:02.721" v="933"/>
        <pc:sldMkLst>
          <pc:docMk/>
          <pc:sldMk cId="1320556288" sldId="399"/>
        </pc:sldMkLst>
        <pc:spChg chg="mod">
          <ac:chgData name="Young, Ryan" userId="e52bde22-c387-40da-9c60-a50832244d29" providerId="ADAL" clId="{63F0912D-B182-48D1-9398-4555D898E5DF}" dt="2023-04-27T22:37:02.721" v="933"/>
          <ac:spMkLst>
            <pc:docMk/>
            <pc:sldMk cId="1320556288" sldId="399"/>
            <ac:spMk id="5" creationId="{167B9D85-5D99-6B4F-B5F2-666FF5D0B070}"/>
          </ac:spMkLst>
        </pc:spChg>
        <pc:picChg chg="add mod">
          <ac:chgData name="Young, Ryan" userId="e52bde22-c387-40da-9c60-a50832244d29" providerId="ADAL" clId="{63F0912D-B182-48D1-9398-4555D898E5DF}" dt="2023-04-17T18:26:03.274" v="0"/>
          <ac:picMkLst>
            <pc:docMk/>
            <pc:sldMk cId="1320556288" sldId="399"/>
            <ac:picMk id="9" creationId="{0EAA6473-28A3-06A7-0703-819A6E1CA0E1}"/>
          </ac:picMkLst>
        </pc:picChg>
      </pc:sldChg>
      <pc:sldChg chg="addSp modSp">
        <pc:chgData name="Young, Ryan" userId="e52bde22-c387-40da-9c60-a50832244d29" providerId="ADAL" clId="{63F0912D-B182-48D1-9398-4555D898E5DF}" dt="2023-04-27T22:37:02.721" v="933"/>
        <pc:sldMkLst>
          <pc:docMk/>
          <pc:sldMk cId="811255738" sldId="400"/>
        </pc:sldMkLst>
        <pc:spChg chg="mod">
          <ac:chgData name="Young, Ryan" userId="e52bde22-c387-40da-9c60-a50832244d29" providerId="ADAL" clId="{63F0912D-B182-48D1-9398-4555D898E5DF}" dt="2023-04-27T22:37:02.721" v="933"/>
          <ac:spMkLst>
            <pc:docMk/>
            <pc:sldMk cId="811255738" sldId="400"/>
            <ac:spMk id="2" creationId="{1E465137-1DA7-8C43-AD97-247781793B92}"/>
          </ac:spMkLst>
        </pc:spChg>
        <pc:spChg chg="mod">
          <ac:chgData name="Young, Ryan" userId="e52bde22-c387-40da-9c60-a50832244d29" providerId="ADAL" clId="{63F0912D-B182-48D1-9398-4555D898E5DF}" dt="2023-04-27T22:37:02.721" v="933"/>
          <ac:spMkLst>
            <pc:docMk/>
            <pc:sldMk cId="811255738" sldId="400"/>
            <ac:spMk id="5" creationId="{167B9D85-5D99-6B4F-B5F2-666FF5D0B070}"/>
          </ac:spMkLst>
        </pc:spChg>
        <pc:picChg chg="add mod">
          <ac:chgData name="Young, Ryan" userId="e52bde22-c387-40da-9c60-a50832244d29" providerId="ADAL" clId="{63F0912D-B182-48D1-9398-4555D898E5DF}" dt="2023-04-17T18:27:54.956" v="2"/>
          <ac:picMkLst>
            <pc:docMk/>
            <pc:sldMk cId="811255738" sldId="400"/>
            <ac:picMk id="11" creationId="{D309BD06-7034-1C63-9644-A33409FF2D33}"/>
          </ac:picMkLst>
        </pc:picChg>
      </pc:sldChg>
      <pc:sldChg chg="addSp modSp">
        <pc:chgData name="Young, Ryan" userId="e52bde22-c387-40da-9c60-a50832244d29" providerId="ADAL" clId="{63F0912D-B182-48D1-9398-4555D898E5DF}" dt="2023-04-27T22:37:02.721" v="933"/>
        <pc:sldMkLst>
          <pc:docMk/>
          <pc:sldMk cId="418057934" sldId="401"/>
        </pc:sldMkLst>
        <pc:spChg chg="mod">
          <ac:chgData name="Young, Ryan" userId="e52bde22-c387-40da-9c60-a50832244d29" providerId="ADAL" clId="{63F0912D-B182-48D1-9398-4555D898E5DF}" dt="2023-04-27T22:37:02.721" v="933"/>
          <ac:spMkLst>
            <pc:docMk/>
            <pc:sldMk cId="418057934" sldId="401"/>
            <ac:spMk id="5" creationId="{167B9D85-5D99-6B4F-B5F2-666FF5D0B070}"/>
          </ac:spMkLst>
        </pc:spChg>
        <pc:picChg chg="add mod">
          <ac:chgData name="Young, Ryan" userId="e52bde22-c387-40da-9c60-a50832244d29" providerId="ADAL" clId="{63F0912D-B182-48D1-9398-4555D898E5DF}" dt="2023-04-17T18:26:03.274" v="0"/>
          <ac:picMkLst>
            <pc:docMk/>
            <pc:sldMk cId="418057934" sldId="401"/>
            <ac:picMk id="13" creationId="{6B83A771-B460-308B-097D-BE545EAA508D}"/>
          </ac:picMkLst>
        </pc:picChg>
      </pc:sldChg>
      <pc:sldChg chg="addSp delSp modSp modTransition modAnim">
        <pc:chgData name="Young, Ryan" userId="e52bde22-c387-40da-9c60-a50832244d29" providerId="ADAL" clId="{63F0912D-B182-48D1-9398-4555D898E5DF}" dt="2023-04-17T18:43:45.204" v="111"/>
        <pc:sldMkLst>
          <pc:docMk/>
          <pc:sldMk cId="1276888966" sldId="412"/>
        </pc:sldMkLst>
        <pc:picChg chg="add del mod">
          <ac:chgData name="Young, Ryan" userId="e52bde22-c387-40da-9c60-a50832244d29" providerId="ADAL" clId="{63F0912D-B182-48D1-9398-4555D898E5DF}" dt="2023-04-17T18:33:54.263" v="73"/>
          <ac:picMkLst>
            <pc:docMk/>
            <pc:sldMk cId="1276888966" sldId="412"/>
            <ac:picMk id="6" creationId="{247291EC-BD0F-A07F-2785-01F3EFD06829}"/>
          </ac:picMkLst>
        </pc:picChg>
        <pc:picChg chg="add del mod">
          <ac:chgData name="Young, Ryan" userId="e52bde22-c387-40da-9c60-a50832244d29" providerId="ADAL" clId="{63F0912D-B182-48D1-9398-4555D898E5DF}" dt="2023-04-17T18:43:45.204" v="111"/>
          <ac:picMkLst>
            <pc:docMk/>
            <pc:sldMk cId="1276888966" sldId="412"/>
            <ac:picMk id="11" creationId="{D3D69561-D447-650F-02D1-7011C2DC438A}"/>
          </ac:picMkLst>
        </pc:picChg>
      </pc:sldChg>
      <pc:sldChg chg="addSp modSp mod">
        <pc:chgData name="Young, Ryan" userId="e52bde22-c387-40da-9c60-a50832244d29" providerId="ADAL" clId="{63F0912D-B182-48D1-9398-4555D898E5DF}" dt="2023-04-27T22:30:25.460" v="605" actId="20577"/>
        <pc:sldMkLst>
          <pc:docMk/>
          <pc:sldMk cId="1448936584" sldId="427"/>
        </pc:sldMkLst>
        <pc:spChg chg="mod">
          <ac:chgData name="Young, Ryan" userId="e52bde22-c387-40da-9c60-a50832244d29" providerId="ADAL" clId="{63F0912D-B182-48D1-9398-4555D898E5DF}" dt="2023-04-27T22:30:25.460" v="605" actId="20577"/>
          <ac:spMkLst>
            <pc:docMk/>
            <pc:sldMk cId="1448936584" sldId="427"/>
            <ac:spMk id="3" creationId="{D3AE5315-5C03-3E26-73CE-5229EBE8525B}"/>
          </ac:spMkLst>
        </pc:spChg>
        <pc:picChg chg="add mod">
          <ac:chgData name="Young, Ryan" userId="e52bde22-c387-40da-9c60-a50832244d29" providerId="ADAL" clId="{63F0912D-B182-48D1-9398-4555D898E5DF}" dt="2023-04-17T18:26:03.274" v="0"/>
          <ac:picMkLst>
            <pc:docMk/>
            <pc:sldMk cId="1448936584" sldId="427"/>
            <ac:picMk id="11" creationId="{F5A93495-D31B-2EB2-BD67-28973B557C13}"/>
          </ac:picMkLst>
        </pc:picChg>
      </pc:sldChg>
      <pc:sldChg chg="addSp modSp mod">
        <pc:chgData name="Young, Ryan" userId="e52bde22-c387-40da-9c60-a50832244d29" providerId="ADAL" clId="{63F0912D-B182-48D1-9398-4555D898E5DF}" dt="2023-04-27T22:30:38.492" v="617" actId="20577"/>
        <pc:sldMkLst>
          <pc:docMk/>
          <pc:sldMk cId="3040565844" sldId="428"/>
        </pc:sldMkLst>
        <pc:spChg chg="mod">
          <ac:chgData name="Young, Ryan" userId="e52bde22-c387-40da-9c60-a50832244d29" providerId="ADAL" clId="{63F0912D-B182-48D1-9398-4555D898E5DF}" dt="2023-04-27T22:30:38.492" v="617" actId="20577"/>
          <ac:spMkLst>
            <pc:docMk/>
            <pc:sldMk cId="3040565844" sldId="428"/>
            <ac:spMk id="3" creationId="{8AD6318B-4D77-984D-3006-36AF79FD9EAE}"/>
          </ac:spMkLst>
        </pc:spChg>
        <pc:picChg chg="add mod">
          <ac:chgData name="Young, Ryan" userId="e52bde22-c387-40da-9c60-a50832244d29" providerId="ADAL" clId="{63F0912D-B182-48D1-9398-4555D898E5DF}" dt="2023-04-17T18:26:03.274" v="0"/>
          <ac:picMkLst>
            <pc:docMk/>
            <pc:sldMk cId="3040565844" sldId="428"/>
            <ac:picMk id="10" creationId="{39990E0D-95FF-458C-EBBC-30B131167308}"/>
          </ac:picMkLst>
        </pc:picChg>
      </pc:sldChg>
      <pc:sldChg chg="addSp delSp modSp modTransition modAnim">
        <pc:chgData name="Young, Ryan" userId="e52bde22-c387-40da-9c60-a50832244d29" providerId="ADAL" clId="{63F0912D-B182-48D1-9398-4555D898E5DF}" dt="2023-04-27T22:37:02.721" v="933"/>
        <pc:sldMkLst>
          <pc:docMk/>
          <pc:sldMk cId="731271378" sldId="442"/>
        </pc:sldMkLst>
        <pc:spChg chg="mod">
          <ac:chgData name="Young, Ryan" userId="e52bde22-c387-40da-9c60-a50832244d29" providerId="ADAL" clId="{63F0912D-B182-48D1-9398-4555D898E5DF}" dt="2023-04-27T22:37:02.721" v="933"/>
          <ac:spMkLst>
            <pc:docMk/>
            <pc:sldMk cId="731271378" sldId="442"/>
            <ac:spMk id="3" creationId="{700D432C-73CA-AA18-1CFB-DAD5A0154A1C}"/>
          </ac:spMkLst>
        </pc:spChg>
        <pc:picChg chg="add del mod">
          <ac:chgData name="Young, Ryan" userId="e52bde22-c387-40da-9c60-a50832244d29" providerId="ADAL" clId="{63F0912D-B182-48D1-9398-4555D898E5DF}" dt="2023-04-17T18:26:46.709" v="1"/>
          <ac:picMkLst>
            <pc:docMk/>
            <pc:sldMk cId="731271378" sldId="442"/>
            <ac:picMk id="6" creationId="{9D58B28E-86F0-DCE1-114D-BF2A9459CD18}"/>
          </ac:picMkLst>
        </pc:picChg>
        <pc:picChg chg="add mod">
          <ac:chgData name="Young, Ryan" userId="e52bde22-c387-40da-9c60-a50832244d29" providerId="ADAL" clId="{63F0912D-B182-48D1-9398-4555D898E5DF}" dt="2023-04-17T18:27:54.956" v="2"/>
          <ac:picMkLst>
            <pc:docMk/>
            <pc:sldMk cId="731271378" sldId="442"/>
            <ac:picMk id="11" creationId="{9ED1F7EC-D8EA-9433-99E7-7417E93EB44C}"/>
          </ac:picMkLst>
        </pc:picChg>
      </pc:sldChg>
      <pc:sldChg chg="addSp delSp modSp modTransition modAnim">
        <pc:chgData name="Young, Ryan" userId="e52bde22-c387-40da-9c60-a50832244d29" providerId="ADAL" clId="{63F0912D-B182-48D1-9398-4555D898E5DF}" dt="2023-04-17T18:43:43.010" v="110"/>
        <pc:sldMkLst>
          <pc:docMk/>
          <pc:sldMk cId="3770897419" sldId="458"/>
        </pc:sldMkLst>
        <pc:picChg chg="add del mod">
          <ac:chgData name="Young, Ryan" userId="e52bde22-c387-40da-9c60-a50832244d29" providerId="ADAL" clId="{63F0912D-B182-48D1-9398-4555D898E5DF}" dt="2023-04-17T18:33:56.550" v="74"/>
          <ac:picMkLst>
            <pc:docMk/>
            <pc:sldMk cId="3770897419" sldId="458"/>
            <ac:picMk id="12" creationId="{92F15C84-5768-37E4-A70B-9AF5435FD60C}"/>
          </ac:picMkLst>
        </pc:picChg>
        <pc:picChg chg="add del mod">
          <ac:chgData name="Young, Ryan" userId="e52bde22-c387-40da-9c60-a50832244d29" providerId="ADAL" clId="{63F0912D-B182-48D1-9398-4555D898E5DF}" dt="2023-04-17T18:43:43.010" v="110"/>
          <ac:picMkLst>
            <pc:docMk/>
            <pc:sldMk cId="3770897419" sldId="458"/>
            <ac:picMk id="27" creationId="{BD638843-7EE6-694B-96BC-8D423355590C}"/>
          </ac:picMkLst>
        </pc:picChg>
      </pc:sldChg>
      <pc:sldChg chg="addSp delSp modSp modTransition modAnim">
        <pc:chgData name="Young, Ryan" userId="e52bde22-c387-40da-9c60-a50832244d29" providerId="ADAL" clId="{63F0912D-B182-48D1-9398-4555D898E5DF}" dt="2023-04-27T22:37:02.721" v="933"/>
        <pc:sldMkLst>
          <pc:docMk/>
          <pc:sldMk cId="4057929702" sldId="459"/>
        </pc:sldMkLst>
        <pc:spChg chg="mod">
          <ac:chgData name="Young, Ryan" userId="e52bde22-c387-40da-9c60-a50832244d29" providerId="ADAL" clId="{63F0912D-B182-48D1-9398-4555D898E5DF}" dt="2023-04-27T22:37:02.721" v="933"/>
          <ac:spMkLst>
            <pc:docMk/>
            <pc:sldMk cId="4057929702" sldId="459"/>
            <ac:spMk id="3" creationId="{64AD19D2-3003-6B46-07A5-98DB47343A47}"/>
          </ac:spMkLst>
        </pc:spChg>
        <pc:picChg chg="add del mod">
          <ac:chgData name="Young, Ryan" userId="e52bde22-c387-40da-9c60-a50832244d29" providerId="ADAL" clId="{63F0912D-B182-48D1-9398-4555D898E5DF}" dt="2023-04-17T18:28:01.625" v="3"/>
          <ac:picMkLst>
            <pc:docMk/>
            <pc:sldMk cId="4057929702" sldId="459"/>
            <ac:picMk id="7" creationId="{A97EC84D-4C14-97E4-D41F-5E94FB897E20}"/>
          </ac:picMkLst>
        </pc:picChg>
        <pc:picChg chg="add del mod">
          <ac:chgData name="Young, Ryan" userId="e52bde22-c387-40da-9c60-a50832244d29" providerId="ADAL" clId="{63F0912D-B182-48D1-9398-4555D898E5DF}" dt="2023-04-17T18:29:14.732" v="5"/>
          <ac:picMkLst>
            <pc:docMk/>
            <pc:sldMk cId="4057929702" sldId="459"/>
            <ac:picMk id="13" creationId="{FD8BB765-0D0F-DAC5-3843-ACCE23555F23}"/>
          </ac:picMkLst>
        </pc:picChg>
        <pc:picChg chg="add mod">
          <ac:chgData name="Young, Ryan" userId="e52bde22-c387-40da-9c60-a50832244d29" providerId="ADAL" clId="{63F0912D-B182-48D1-9398-4555D898E5DF}" dt="2023-04-17T18:30:43.942" v="6"/>
          <ac:picMkLst>
            <pc:docMk/>
            <pc:sldMk cId="4057929702" sldId="459"/>
            <ac:picMk id="19" creationId="{68ED4C95-334B-A77A-6C83-0699E097C2FD}"/>
          </ac:picMkLst>
        </pc:picChg>
      </pc:sldChg>
      <pc:sldChg chg="addSp modSp">
        <pc:chgData name="Young, Ryan" userId="e52bde22-c387-40da-9c60-a50832244d29" providerId="ADAL" clId="{63F0912D-B182-48D1-9398-4555D898E5DF}" dt="2023-04-27T22:37:02.721" v="933"/>
        <pc:sldMkLst>
          <pc:docMk/>
          <pc:sldMk cId="2816436650" sldId="460"/>
        </pc:sldMkLst>
        <pc:spChg chg="mod">
          <ac:chgData name="Young, Ryan" userId="e52bde22-c387-40da-9c60-a50832244d29" providerId="ADAL" clId="{63F0912D-B182-48D1-9398-4555D898E5DF}" dt="2023-04-27T22:37:02.721" v="933"/>
          <ac:spMkLst>
            <pc:docMk/>
            <pc:sldMk cId="2816436650" sldId="460"/>
            <ac:spMk id="5" creationId="{167B9D85-5D99-6B4F-B5F2-666FF5D0B070}"/>
          </ac:spMkLst>
        </pc:spChg>
        <pc:picChg chg="add mod">
          <ac:chgData name="Young, Ryan" userId="e52bde22-c387-40da-9c60-a50832244d29" providerId="ADAL" clId="{63F0912D-B182-48D1-9398-4555D898E5DF}" dt="2023-04-17T18:30:43.942" v="6"/>
          <ac:picMkLst>
            <pc:docMk/>
            <pc:sldMk cId="2816436650" sldId="460"/>
            <ac:picMk id="17" creationId="{C62A0B4E-0779-3CB9-3DE6-E084035DB744}"/>
          </ac:picMkLst>
        </pc:picChg>
      </pc:sldChg>
      <pc:sldChg chg="addSp delSp modSp mod modTransition modAnim">
        <pc:chgData name="Young, Ryan" userId="e52bde22-c387-40da-9c60-a50832244d29" providerId="ADAL" clId="{63F0912D-B182-48D1-9398-4555D898E5DF}" dt="2023-04-27T22:37:02.721" v="933"/>
        <pc:sldMkLst>
          <pc:docMk/>
          <pc:sldMk cId="3327452373" sldId="461"/>
        </pc:sldMkLst>
        <pc:spChg chg="mod">
          <ac:chgData name="Young, Ryan" userId="e52bde22-c387-40da-9c60-a50832244d29" providerId="ADAL" clId="{63F0912D-B182-48D1-9398-4555D898E5DF}" dt="2023-04-27T22:37:02.721" v="933"/>
          <ac:spMkLst>
            <pc:docMk/>
            <pc:sldMk cId="3327452373" sldId="461"/>
            <ac:spMk id="3" creationId="{700D432C-73CA-AA18-1CFB-DAD5A0154A1C}"/>
          </ac:spMkLst>
        </pc:spChg>
        <pc:picChg chg="add del mod">
          <ac:chgData name="Young, Ryan" userId="e52bde22-c387-40da-9c60-a50832244d29" providerId="ADAL" clId="{63F0912D-B182-48D1-9398-4555D898E5DF}" dt="2023-04-17T18:30:58.567" v="7"/>
          <ac:picMkLst>
            <pc:docMk/>
            <pc:sldMk cId="3327452373" sldId="461"/>
            <ac:picMk id="7" creationId="{728FE685-2CCE-D9D7-64E7-E96FCA41707A}"/>
          </ac:picMkLst>
        </pc:picChg>
        <pc:picChg chg="add del mod">
          <ac:chgData name="Young, Ryan" userId="e52bde22-c387-40da-9c60-a50832244d29" providerId="ADAL" clId="{63F0912D-B182-48D1-9398-4555D898E5DF}" dt="2023-04-17T18:34:16.555" v="84"/>
          <ac:picMkLst>
            <pc:docMk/>
            <pc:sldMk cId="3327452373" sldId="461"/>
            <ac:picMk id="13" creationId="{8AE2E8F4-2BB2-1531-E6BE-E6C18FC68AA4}"/>
          </ac:picMkLst>
        </pc:picChg>
        <pc:picChg chg="add mod">
          <ac:chgData name="Young, Ryan" userId="e52bde22-c387-40da-9c60-a50832244d29" providerId="ADAL" clId="{63F0912D-B182-48D1-9398-4555D898E5DF}" dt="2023-04-17T18:35:08.286" v="85"/>
          <ac:picMkLst>
            <pc:docMk/>
            <pc:sldMk cId="3327452373" sldId="461"/>
            <ac:picMk id="17" creationId="{CC552D79-4C34-B09B-4E6C-71ADDBAC7B1C}"/>
          </ac:picMkLst>
        </pc:picChg>
      </pc:sldChg>
      <pc:sldChg chg="addSp delSp modSp modTransition modAnim">
        <pc:chgData name="Young, Ryan" userId="e52bde22-c387-40da-9c60-a50832244d29" providerId="ADAL" clId="{63F0912D-B182-48D1-9398-4555D898E5DF}" dt="2023-04-17T18:40:04.486" v="96"/>
        <pc:sldMkLst>
          <pc:docMk/>
          <pc:sldMk cId="1201739979" sldId="462"/>
        </pc:sldMkLst>
        <pc:picChg chg="add del mod">
          <ac:chgData name="Young, Ryan" userId="e52bde22-c387-40da-9c60-a50832244d29" providerId="ADAL" clId="{63F0912D-B182-48D1-9398-4555D898E5DF}" dt="2023-04-17T18:34:13.887" v="83"/>
          <ac:picMkLst>
            <pc:docMk/>
            <pc:sldMk cId="1201739979" sldId="462"/>
            <ac:picMk id="9" creationId="{BEFED829-BD7C-EC4D-6EEB-88EBB602BEF5}"/>
          </ac:picMkLst>
        </pc:picChg>
        <pc:picChg chg="add del mod">
          <ac:chgData name="Young, Ryan" userId="e52bde22-c387-40da-9c60-a50832244d29" providerId="ADAL" clId="{63F0912D-B182-48D1-9398-4555D898E5DF}" dt="2023-04-17T18:35:12.264" v="86"/>
          <ac:picMkLst>
            <pc:docMk/>
            <pc:sldMk cId="1201739979" sldId="462"/>
            <ac:picMk id="15" creationId="{8D910E68-94E4-D92C-38C0-B8259DAF7F83}"/>
          </ac:picMkLst>
        </pc:picChg>
        <pc:picChg chg="add del mod">
          <ac:chgData name="Young, Ryan" userId="e52bde22-c387-40da-9c60-a50832244d29" providerId="ADAL" clId="{63F0912D-B182-48D1-9398-4555D898E5DF}" dt="2023-04-17T18:36:36.958" v="88"/>
          <ac:picMkLst>
            <pc:docMk/>
            <pc:sldMk cId="1201739979" sldId="462"/>
            <ac:picMk id="21" creationId="{96F3D24C-AF89-933E-8D2B-7329ABAF17D8}"/>
          </ac:picMkLst>
        </pc:picChg>
        <pc:picChg chg="add del mod">
          <ac:chgData name="Young, Ryan" userId="e52bde22-c387-40da-9c60-a50832244d29" providerId="ADAL" clId="{63F0912D-B182-48D1-9398-4555D898E5DF}" dt="2023-04-17T18:38:56.746" v="95"/>
          <ac:picMkLst>
            <pc:docMk/>
            <pc:sldMk cId="1201739979" sldId="462"/>
            <ac:picMk id="25" creationId="{C00F6305-0BAD-2DED-3179-457004F242D1}"/>
          </ac:picMkLst>
        </pc:picChg>
        <pc:picChg chg="add mod">
          <ac:chgData name="Young, Ryan" userId="e52bde22-c387-40da-9c60-a50832244d29" providerId="ADAL" clId="{63F0912D-B182-48D1-9398-4555D898E5DF}" dt="2023-04-17T18:40:04.486" v="96"/>
          <ac:picMkLst>
            <pc:docMk/>
            <pc:sldMk cId="1201739979" sldId="462"/>
            <ac:picMk id="29" creationId="{1A7FEE59-E451-C741-3127-BFC29293DBF7}"/>
          </ac:picMkLst>
        </pc:picChg>
      </pc:sldChg>
      <pc:sldChg chg="addSp delSp modSp modTransition modAnim">
        <pc:chgData name="Young, Ryan" userId="e52bde22-c387-40da-9c60-a50832244d29" providerId="ADAL" clId="{63F0912D-B182-48D1-9398-4555D898E5DF}" dt="2023-04-17T18:40:04.486" v="96"/>
        <pc:sldMkLst>
          <pc:docMk/>
          <pc:sldMk cId="1794054787" sldId="463"/>
        </pc:sldMkLst>
        <pc:picChg chg="add del mod">
          <ac:chgData name="Young, Ryan" userId="e52bde22-c387-40da-9c60-a50832244d29" providerId="ADAL" clId="{63F0912D-B182-48D1-9398-4555D898E5DF}" dt="2023-04-17T18:34:08.291" v="80"/>
          <ac:picMkLst>
            <pc:docMk/>
            <pc:sldMk cId="1794054787" sldId="463"/>
            <ac:picMk id="10" creationId="{8268490F-4769-68AC-503F-A3E40B3D1871}"/>
          </ac:picMkLst>
        </pc:picChg>
        <pc:picChg chg="add del mod">
          <ac:chgData name="Young, Ryan" userId="e52bde22-c387-40da-9c60-a50832244d29" providerId="ADAL" clId="{63F0912D-B182-48D1-9398-4555D898E5DF}" dt="2023-04-17T18:36:42.448" v="91"/>
          <ac:picMkLst>
            <pc:docMk/>
            <pc:sldMk cId="1794054787" sldId="463"/>
            <ac:picMk id="13" creationId="{E8F4D345-77AF-5A68-A07D-4DDB905BBFBD}"/>
          </ac:picMkLst>
        </pc:picChg>
        <pc:picChg chg="add mod">
          <ac:chgData name="Young, Ryan" userId="e52bde22-c387-40da-9c60-a50832244d29" providerId="ADAL" clId="{63F0912D-B182-48D1-9398-4555D898E5DF}" dt="2023-04-17T18:40:04.486" v="96"/>
          <ac:picMkLst>
            <pc:docMk/>
            <pc:sldMk cId="1794054787" sldId="463"/>
            <ac:picMk id="16" creationId="{3B66E6EA-1188-042B-EBCB-07B1A4B4B741}"/>
          </ac:picMkLst>
        </pc:picChg>
      </pc:sldChg>
      <pc:sldChg chg="addSp delSp modSp modTransition modAnim">
        <pc:chgData name="Young, Ryan" userId="e52bde22-c387-40da-9c60-a50832244d29" providerId="ADAL" clId="{63F0912D-B182-48D1-9398-4555D898E5DF}" dt="2023-04-17T18:40:04.486" v="96"/>
        <pc:sldMkLst>
          <pc:docMk/>
          <pc:sldMk cId="492614310" sldId="464"/>
        </pc:sldMkLst>
        <pc:picChg chg="add del mod">
          <ac:chgData name="Young, Ryan" userId="e52bde22-c387-40da-9c60-a50832244d29" providerId="ADAL" clId="{63F0912D-B182-48D1-9398-4555D898E5DF}" dt="2023-04-17T18:34:05.775" v="79"/>
          <ac:picMkLst>
            <pc:docMk/>
            <pc:sldMk cId="492614310" sldId="464"/>
            <ac:picMk id="8" creationId="{4E20AA67-B802-7FB1-1FF5-0734F6FF7C92}"/>
          </ac:picMkLst>
        </pc:picChg>
        <pc:picChg chg="add del mod">
          <ac:chgData name="Young, Ryan" userId="e52bde22-c387-40da-9c60-a50832244d29" providerId="ADAL" clId="{63F0912D-B182-48D1-9398-4555D898E5DF}" dt="2023-04-17T18:36:44.834" v="92"/>
          <ac:picMkLst>
            <pc:docMk/>
            <pc:sldMk cId="492614310" sldId="464"/>
            <ac:picMk id="11" creationId="{A39342F2-5551-4750-BA6F-E797D1CE323B}"/>
          </ac:picMkLst>
        </pc:picChg>
        <pc:picChg chg="add mod">
          <ac:chgData name="Young, Ryan" userId="e52bde22-c387-40da-9c60-a50832244d29" providerId="ADAL" clId="{63F0912D-B182-48D1-9398-4555D898E5DF}" dt="2023-04-17T18:40:04.486" v="96"/>
          <ac:picMkLst>
            <pc:docMk/>
            <pc:sldMk cId="492614310" sldId="464"/>
            <ac:picMk id="16" creationId="{8E2681CE-5945-7FBD-9A79-DFBEBD194166}"/>
          </ac:picMkLst>
        </pc:picChg>
      </pc:sldChg>
      <pc:sldChg chg="addSp delSp modSp mod modTransition modAnim">
        <pc:chgData name="Young, Ryan" userId="e52bde22-c387-40da-9c60-a50832244d29" providerId="ADAL" clId="{63F0912D-B182-48D1-9398-4555D898E5DF}" dt="2023-04-17T22:49:28.954" v="119" actId="1076"/>
        <pc:sldMkLst>
          <pc:docMk/>
          <pc:sldMk cId="818989590" sldId="465"/>
        </pc:sldMkLst>
        <pc:spChg chg="mod">
          <ac:chgData name="Young, Ryan" userId="e52bde22-c387-40da-9c60-a50832244d29" providerId="ADAL" clId="{63F0912D-B182-48D1-9398-4555D898E5DF}" dt="2023-04-17T22:49:26.016" v="118" actId="1076"/>
          <ac:spMkLst>
            <pc:docMk/>
            <pc:sldMk cId="818989590" sldId="465"/>
            <ac:spMk id="5" creationId="{D5A02CA6-AF48-0FA6-56FB-B2CA0E385F70}"/>
          </ac:spMkLst>
        </pc:spChg>
        <pc:picChg chg="add del mod">
          <ac:chgData name="Young, Ryan" userId="e52bde22-c387-40da-9c60-a50832244d29" providerId="ADAL" clId="{63F0912D-B182-48D1-9398-4555D898E5DF}" dt="2023-04-17T18:34:11.237" v="82"/>
          <ac:picMkLst>
            <pc:docMk/>
            <pc:sldMk cId="818989590" sldId="465"/>
            <ac:picMk id="10" creationId="{9D8ABD4B-11E1-5F63-1D64-3C89C97A9EDF}"/>
          </ac:picMkLst>
        </pc:picChg>
        <pc:picChg chg="add del mod">
          <ac:chgData name="Young, Ryan" userId="e52bde22-c387-40da-9c60-a50832244d29" providerId="ADAL" clId="{63F0912D-B182-48D1-9398-4555D898E5DF}" dt="2023-04-17T18:36:38.761" v="89"/>
          <ac:picMkLst>
            <pc:docMk/>
            <pc:sldMk cId="818989590" sldId="465"/>
            <ac:picMk id="16" creationId="{E2EEF01B-8F10-770D-DC0F-177602F412B2}"/>
          </ac:picMkLst>
        </pc:picChg>
        <pc:picChg chg="add del mod">
          <ac:chgData name="Young, Ryan" userId="e52bde22-c387-40da-9c60-a50832244d29" providerId="ADAL" clId="{63F0912D-B182-48D1-9398-4555D898E5DF}" dt="2023-04-17T18:38:54.868" v="94"/>
          <ac:picMkLst>
            <pc:docMk/>
            <pc:sldMk cId="818989590" sldId="465"/>
            <ac:picMk id="20" creationId="{93341512-4530-35D2-CE0E-AA713E015F7F}"/>
          </ac:picMkLst>
        </pc:picChg>
        <pc:picChg chg="add mod">
          <ac:chgData name="Young, Ryan" userId="e52bde22-c387-40da-9c60-a50832244d29" providerId="ADAL" clId="{63F0912D-B182-48D1-9398-4555D898E5DF}" dt="2023-04-17T18:40:04.486" v="96"/>
          <ac:picMkLst>
            <pc:docMk/>
            <pc:sldMk cId="818989590" sldId="465"/>
            <ac:picMk id="26" creationId="{0F36DB44-5EE4-7969-D90E-A38D17E8EB29}"/>
          </ac:picMkLst>
        </pc:picChg>
        <pc:cxnChg chg="mod">
          <ac:chgData name="Young, Ryan" userId="e52bde22-c387-40da-9c60-a50832244d29" providerId="ADAL" clId="{63F0912D-B182-48D1-9398-4555D898E5DF}" dt="2023-04-17T22:49:28.954" v="119" actId="1076"/>
          <ac:cxnSpMkLst>
            <pc:docMk/>
            <pc:sldMk cId="818989590" sldId="465"/>
            <ac:cxnSpMk id="7" creationId="{D49DFEF9-4432-46C8-CD6C-6060F118C677}"/>
          </ac:cxnSpMkLst>
        </pc:cxnChg>
      </pc:sldChg>
      <pc:sldChg chg="addSp delSp modSp modTransition modAnim">
        <pc:chgData name="Young, Ryan" userId="e52bde22-c387-40da-9c60-a50832244d29" providerId="ADAL" clId="{63F0912D-B182-48D1-9398-4555D898E5DF}" dt="2023-04-17T18:40:04.486" v="96"/>
        <pc:sldMkLst>
          <pc:docMk/>
          <pc:sldMk cId="2649416440" sldId="466"/>
        </pc:sldMkLst>
        <pc:picChg chg="add del mod">
          <ac:chgData name="Young, Ryan" userId="e52bde22-c387-40da-9c60-a50832244d29" providerId="ADAL" clId="{63F0912D-B182-48D1-9398-4555D898E5DF}" dt="2023-04-17T18:34:09.567" v="81"/>
          <ac:picMkLst>
            <pc:docMk/>
            <pc:sldMk cId="2649416440" sldId="466"/>
            <ac:picMk id="7" creationId="{1F2D8D7C-D367-BE4E-FABB-810A0286B0A9}"/>
          </ac:picMkLst>
        </pc:picChg>
        <pc:picChg chg="add del mod">
          <ac:chgData name="Young, Ryan" userId="e52bde22-c387-40da-9c60-a50832244d29" providerId="ADAL" clId="{63F0912D-B182-48D1-9398-4555D898E5DF}" dt="2023-04-17T18:36:40.473" v="90"/>
          <ac:picMkLst>
            <pc:docMk/>
            <pc:sldMk cId="2649416440" sldId="466"/>
            <ac:picMk id="10" creationId="{E1A5D78F-45E9-475E-73CD-AFED7F071338}"/>
          </ac:picMkLst>
        </pc:picChg>
        <pc:picChg chg="add mod">
          <ac:chgData name="Young, Ryan" userId="e52bde22-c387-40da-9c60-a50832244d29" providerId="ADAL" clId="{63F0912D-B182-48D1-9398-4555D898E5DF}" dt="2023-04-17T18:40:04.486" v="96"/>
          <ac:picMkLst>
            <pc:docMk/>
            <pc:sldMk cId="2649416440" sldId="466"/>
            <ac:picMk id="15" creationId="{8CE72A09-ADF4-93A4-5C59-E0607F848346}"/>
          </ac:picMkLst>
        </pc:picChg>
      </pc:sldChg>
      <pc:sldChg chg="addSp delSp modSp mod modTransition modAnim">
        <pc:chgData name="Young, Ryan" userId="e52bde22-c387-40da-9c60-a50832244d29" providerId="ADAL" clId="{63F0912D-B182-48D1-9398-4555D898E5DF}" dt="2023-04-27T22:37:02.721" v="933"/>
        <pc:sldMkLst>
          <pc:docMk/>
          <pc:sldMk cId="2552602575" sldId="467"/>
        </pc:sldMkLst>
        <pc:spChg chg="mod">
          <ac:chgData name="Young, Ryan" userId="e52bde22-c387-40da-9c60-a50832244d29" providerId="ADAL" clId="{63F0912D-B182-48D1-9398-4555D898E5DF}" dt="2023-04-17T18:44:23.478" v="116" actId="14100"/>
          <ac:spMkLst>
            <pc:docMk/>
            <pc:sldMk cId="2552602575" sldId="467"/>
            <ac:spMk id="2" creationId="{C044EC26-BFC8-70BB-CA3F-6C768DCDCA23}"/>
          </ac:spMkLst>
        </pc:spChg>
        <pc:spChg chg="mod">
          <ac:chgData name="Young, Ryan" userId="e52bde22-c387-40da-9c60-a50832244d29" providerId="ADAL" clId="{63F0912D-B182-48D1-9398-4555D898E5DF}" dt="2023-04-27T22:37:02.721" v="933"/>
          <ac:spMkLst>
            <pc:docMk/>
            <pc:sldMk cId="2552602575" sldId="467"/>
            <ac:spMk id="7" creationId="{8A478AB1-D840-72E5-87CC-467687C3A46C}"/>
          </ac:spMkLst>
        </pc:spChg>
        <pc:picChg chg="mod">
          <ac:chgData name="Young, Ryan" userId="e52bde22-c387-40da-9c60-a50832244d29" providerId="ADAL" clId="{63F0912D-B182-48D1-9398-4555D898E5DF}" dt="2023-04-17T18:44:12.723" v="112" actId="1076"/>
          <ac:picMkLst>
            <pc:docMk/>
            <pc:sldMk cId="2552602575" sldId="467"/>
            <ac:picMk id="4" creationId="{3CC7B5FF-5A34-914D-97CC-66E9E31697EB}"/>
          </ac:picMkLst>
        </pc:picChg>
        <pc:picChg chg="add del mod">
          <ac:chgData name="Young, Ryan" userId="e52bde22-c387-40da-9c60-a50832244d29" providerId="ADAL" clId="{63F0912D-B182-48D1-9398-4555D898E5DF}" dt="2023-04-17T18:34:03.911" v="78"/>
          <ac:picMkLst>
            <pc:docMk/>
            <pc:sldMk cId="2552602575" sldId="467"/>
            <ac:picMk id="10" creationId="{C84FA798-3BE4-43BF-44B1-0BA2A558CDD8}"/>
          </ac:picMkLst>
        </pc:picChg>
        <pc:picChg chg="add del mod">
          <ac:chgData name="Young, Ryan" userId="e52bde22-c387-40da-9c60-a50832244d29" providerId="ADAL" clId="{63F0912D-B182-48D1-9398-4555D898E5DF}" dt="2023-04-17T18:40:08.589" v="97"/>
          <ac:picMkLst>
            <pc:docMk/>
            <pc:sldMk cId="2552602575" sldId="467"/>
            <ac:picMk id="15" creationId="{E42F6960-CC71-17D1-1E95-8952BF9DE24F}"/>
          </ac:picMkLst>
        </pc:picChg>
        <pc:picChg chg="add mod">
          <ac:chgData name="Young, Ryan" userId="e52bde22-c387-40da-9c60-a50832244d29" providerId="ADAL" clId="{63F0912D-B182-48D1-9398-4555D898E5DF}" dt="2023-04-17T18:40:33.190" v="98"/>
          <ac:picMkLst>
            <pc:docMk/>
            <pc:sldMk cId="2552602575" sldId="467"/>
            <ac:picMk id="21" creationId="{706D2D14-4C4D-325C-F275-B21AE6EDF986}"/>
          </ac:picMkLst>
        </pc:picChg>
      </pc:sldChg>
      <pc:sldChg chg="addSp delSp modSp mod modTransition modAnim">
        <pc:chgData name="Young, Ryan" userId="e52bde22-c387-40da-9c60-a50832244d29" providerId="ADAL" clId="{63F0912D-B182-48D1-9398-4555D898E5DF}" dt="2023-04-27T22:37:02.721" v="933"/>
        <pc:sldMkLst>
          <pc:docMk/>
          <pc:sldMk cId="3776327192" sldId="468"/>
        </pc:sldMkLst>
        <pc:spChg chg="mod">
          <ac:chgData name="Young, Ryan" userId="e52bde22-c387-40da-9c60-a50832244d29" providerId="ADAL" clId="{63F0912D-B182-48D1-9398-4555D898E5DF}" dt="2023-04-27T22:37:02.721" v="933"/>
          <ac:spMkLst>
            <pc:docMk/>
            <pc:sldMk cId="3776327192" sldId="468"/>
            <ac:spMk id="2" creationId="{0497C592-BF57-D9CC-3F98-3E7A52C7BA7F}"/>
          </ac:spMkLst>
        </pc:spChg>
        <pc:spChg chg="add del mod">
          <ac:chgData name="Young, Ryan" userId="e52bde22-c387-40da-9c60-a50832244d29" providerId="ADAL" clId="{63F0912D-B182-48D1-9398-4555D898E5DF}" dt="2023-04-17T18:41:38.562" v="104" actId="478"/>
          <ac:spMkLst>
            <pc:docMk/>
            <pc:sldMk cId="3776327192" sldId="468"/>
            <ac:spMk id="26" creationId="{7F540FDE-8A51-3C01-C895-4EAD854FCACD}"/>
          </ac:spMkLst>
        </pc:spChg>
        <pc:picChg chg="del">
          <ac:chgData name="Young, Ryan" userId="e52bde22-c387-40da-9c60-a50832244d29" providerId="ADAL" clId="{63F0912D-B182-48D1-9398-4555D898E5DF}" dt="2023-04-17T18:41:33.894" v="102" actId="478"/>
          <ac:picMkLst>
            <pc:docMk/>
            <pc:sldMk cId="3776327192" sldId="468"/>
            <ac:picMk id="4" creationId="{0506E94A-2DA7-B45F-D269-922B60CCA447}"/>
          </ac:picMkLst>
        </pc:picChg>
        <pc:picChg chg="add del mod">
          <ac:chgData name="Young, Ryan" userId="e52bde22-c387-40da-9c60-a50832244d29" providerId="ADAL" clId="{63F0912D-B182-48D1-9398-4555D898E5DF}" dt="2023-04-17T18:34:02.246" v="77"/>
          <ac:picMkLst>
            <pc:docMk/>
            <pc:sldMk cId="3776327192" sldId="468"/>
            <ac:picMk id="10" creationId="{47ED5836-83ED-69C9-B2B8-2699E572FFA2}"/>
          </ac:picMkLst>
        </pc:picChg>
        <pc:picChg chg="add del mod">
          <ac:chgData name="Young, Ryan" userId="e52bde22-c387-40da-9c60-a50832244d29" providerId="ADAL" clId="{63F0912D-B182-48D1-9398-4555D898E5DF}" dt="2023-04-17T18:40:35.915" v="99"/>
          <ac:picMkLst>
            <pc:docMk/>
            <pc:sldMk cId="3776327192" sldId="468"/>
            <ac:picMk id="16" creationId="{7AAB8A3B-20E6-90AB-AB75-97946F398D44}"/>
          </ac:picMkLst>
        </pc:picChg>
        <pc:picChg chg="add del mod">
          <ac:chgData name="Young, Ryan" userId="e52bde22-c387-40da-9c60-a50832244d29" providerId="ADAL" clId="{63F0912D-B182-48D1-9398-4555D898E5DF}" dt="2023-04-17T18:41:12.315" v="101"/>
          <ac:picMkLst>
            <pc:docMk/>
            <pc:sldMk cId="3776327192" sldId="468"/>
            <ac:picMk id="22" creationId="{D0664001-7561-BD70-F39F-81315B7BD451}"/>
          </ac:picMkLst>
        </pc:picChg>
        <pc:picChg chg="add mod">
          <ac:chgData name="Young, Ryan" userId="e52bde22-c387-40da-9c60-a50832244d29" providerId="ADAL" clId="{63F0912D-B182-48D1-9398-4555D898E5DF}" dt="2023-04-17T18:41:34.123" v="103"/>
          <ac:picMkLst>
            <pc:docMk/>
            <pc:sldMk cId="3776327192" sldId="468"/>
            <ac:picMk id="27" creationId="{2E7582FE-F041-EB3E-47CC-A07C6EE04F43}"/>
          </ac:picMkLst>
        </pc:picChg>
        <pc:picChg chg="add mod">
          <ac:chgData name="Young, Ryan" userId="e52bde22-c387-40da-9c60-a50832244d29" providerId="ADAL" clId="{63F0912D-B182-48D1-9398-4555D898E5DF}" dt="2023-04-17T18:42:44.160" v="105"/>
          <ac:picMkLst>
            <pc:docMk/>
            <pc:sldMk cId="3776327192" sldId="468"/>
            <ac:picMk id="31" creationId="{E39EADC0-EA63-BEA4-FBA4-E3A7C1D7ADF4}"/>
          </ac:picMkLst>
        </pc:picChg>
      </pc:sldChg>
      <pc:sldChg chg="addSp delSp modSp modTransition modAnim">
        <pc:chgData name="Young, Ryan" userId="e52bde22-c387-40da-9c60-a50832244d29" providerId="ADAL" clId="{63F0912D-B182-48D1-9398-4555D898E5DF}" dt="2023-04-27T22:37:02.721" v="933"/>
        <pc:sldMkLst>
          <pc:docMk/>
          <pc:sldMk cId="2071405799" sldId="469"/>
        </pc:sldMkLst>
        <pc:spChg chg="mod">
          <ac:chgData name="Young, Ryan" userId="e52bde22-c387-40da-9c60-a50832244d29" providerId="ADAL" clId="{63F0912D-B182-48D1-9398-4555D898E5DF}" dt="2023-04-27T22:37:02.721" v="933"/>
          <ac:spMkLst>
            <pc:docMk/>
            <pc:sldMk cId="2071405799" sldId="469"/>
            <ac:spMk id="2" creationId="{2BC21498-8A1E-8382-ECA1-8398CC78AF51}"/>
          </ac:spMkLst>
        </pc:spChg>
        <pc:picChg chg="add del mod">
          <ac:chgData name="Young, Ryan" userId="e52bde22-c387-40da-9c60-a50832244d29" providerId="ADAL" clId="{63F0912D-B182-48D1-9398-4555D898E5DF}" dt="2023-04-17T18:34:00.026" v="76"/>
          <ac:picMkLst>
            <pc:docMk/>
            <pc:sldMk cId="2071405799" sldId="469"/>
            <ac:picMk id="11" creationId="{EAE2A352-C9A8-1698-EB2F-775CE681361E}"/>
          </ac:picMkLst>
        </pc:picChg>
        <pc:picChg chg="add mod">
          <ac:chgData name="Young, Ryan" userId="e52bde22-c387-40da-9c60-a50832244d29" providerId="ADAL" clId="{63F0912D-B182-48D1-9398-4555D898E5DF}" dt="2023-04-17T18:42:44.160" v="105"/>
          <ac:picMkLst>
            <pc:docMk/>
            <pc:sldMk cId="2071405799" sldId="469"/>
            <ac:picMk id="20" creationId="{AF4A4443-3D1D-50B6-C58D-427C42D6C371}"/>
          </ac:picMkLst>
        </pc:picChg>
      </pc:sldChg>
      <pc:sldChg chg="addSp delSp modSp modTransition modAnim">
        <pc:chgData name="Young, Ryan" userId="e52bde22-c387-40da-9c60-a50832244d29" providerId="ADAL" clId="{63F0912D-B182-48D1-9398-4555D898E5DF}" dt="2023-04-17T18:43:32.318" v="109"/>
        <pc:sldMkLst>
          <pc:docMk/>
          <pc:sldMk cId="2038774530" sldId="470"/>
        </pc:sldMkLst>
        <pc:picChg chg="add del mod">
          <ac:chgData name="Young, Ryan" userId="e52bde22-c387-40da-9c60-a50832244d29" providerId="ADAL" clId="{63F0912D-B182-48D1-9398-4555D898E5DF}" dt="2023-04-17T18:33:58.385" v="75"/>
          <ac:picMkLst>
            <pc:docMk/>
            <pc:sldMk cId="2038774530" sldId="470"/>
            <ac:picMk id="7" creationId="{1ED0E32F-A6C5-B1F4-E310-3468ADE53C78}"/>
          </ac:picMkLst>
        </pc:picChg>
        <pc:picChg chg="add del mod">
          <ac:chgData name="Young, Ryan" userId="e52bde22-c387-40da-9c60-a50832244d29" providerId="ADAL" clId="{63F0912D-B182-48D1-9398-4555D898E5DF}" dt="2023-04-17T18:42:49.802" v="106"/>
          <ac:picMkLst>
            <pc:docMk/>
            <pc:sldMk cId="2038774530" sldId="470"/>
            <ac:picMk id="10" creationId="{422F653B-AE51-8144-6A6A-429B40C72A1A}"/>
          </ac:picMkLst>
        </pc:picChg>
        <pc:picChg chg="add del mod">
          <ac:chgData name="Young, Ryan" userId="e52bde22-c387-40da-9c60-a50832244d29" providerId="ADAL" clId="{63F0912D-B182-48D1-9398-4555D898E5DF}" dt="2023-04-17T18:43:05.744" v="108"/>
          <ac:picMkLst>
            <pc:docMk/>
            <pc:sldMk cId="2038774530" sldId="470"/>
            <ac:picMk id="16" creationId="{C67A5AC3-E324-CC67-57D7-14099D90A522}"/>
          </ac:picMkLst>
        </pc:picChg>
        <pc:picChg chg="add mod">
          <ac:chgData name="Young, Ryan" userId="e52bde22-c387-40da-9c60-a50832244d29" providerId="ADAL" clId="{63F0912D-B182-48D1-9398-4555D898E5DF}" dt="2023-04-17T18:43:32.318" v="109"/>
          <ac:picMkLst>
            <pc:docMk/>
            <pc:sldMk cId="2038774530" sldId="470"/>
            <ac:picMk id="22" creationId="{EE8409B6-B873-4FC5-F84E-8EE5C114CDCF}"/>
          </ac:picMkLst>
        </pc:picChg>
      </pc:sldChg>
      <pc:sldChg chg="new del">
        <pc:chgData name="Young, Ryan" userId="e52bde22-c387-40da-9c60-a50832244d29" providerId="ADAL" clId="{63F0912D-B182-48D1-9398-4555D898E5DF}" dt="2023-04-27T22:19:49.967" v="121" actId="680"/>
        <pc:sldMkLst>
          <pc:docMk/>
          <pc:sldMk cId="434801346" sldId="471"/>
        </pc:sldMkLst>
      </pc:sldChg>
      <pc:sldChg chg="addSp modSp new mod">
        <pc:chgData name="Young, Ryan" userId="e52bde22-c387-40da-9c60-a50832244d29" providerId="ADAL" clId="{63F0912D-B182-48D1-9398-4555D898E5DF}" dt="2023-04-27T22:37:59.640" v="948" actId="20577"/>
        <pc:sldMkLst>
          <pc:docMk/>
          <pc:sldMk cId="3409296595" sldId="471"/>
        </pc:sldMkLst>
        <pc:spChg chg="mod">
          <ac:chgData name="Young, Ryan" userId="e52bde22-c387-40da-9c60-a50832244d29" providerId="ADAL" clId="{63F0912D-B182-48D1-9398-4555D898E5DF}" dt="2023-04-27T22:20:26.956" v="150" actId="20577"/>
          <ac:spMkLst>
            <pc:docMk/>
            <pc:sldMk cId="3409296595" sldId="471"/>
            <ac:spMk id="2" creationId="{2D80D1F1-4A59-63CB-25BB-F7A0A95BA9D3}"/>
          </ac:spMkLst>
        </pc:spChg>
        <pc:spChg chg="mod">
          <ac:chgData name="Young, Ryan" userId="e52bde22-c387-40da-9c60-a50832244d29" providerId="ADAL" clId="{63F0912D-B182-48D1-9398-4555D898E5DF}" dt="2023-04-27T22:37:59.640" v="948" actId="20577"/>
          <ac:spMkLst>
            <pc:docMk/>
            <pc:sldMk cId="3409296595" sldId="471"/>
            <ac:spMk id="3" creationId="{E2F0F0A4-93C9-CE29-043F-BCD40A94496D}"/>
          </ac:spMkLst>
        </pc:spChg>
        <pc:picChg chg="add mod">
          <ac:chgData name="Young, Ryan" userId="e52bde22-c387-40da-9c60-a50832244d29" providerId="ADAL" clId="{63F0912D-B182-48D1-9398-4555D898E5DF}" dt="2023-04-27T22:37:44.516" v="934"/>
          <ac:picMkLst>
            <pc:docMk/>
            <pc:sldMk cId="3409296595" sldId="471"/>
            <ac:picMk id="6" creationId="{6F7FB313-F944-46A6-2877-CEE93AF5494A}"/>
          </ac:picMkLst>
        </pc:picChg>
      </pc:sldChg>
      <pc:sldChg chg="new del">
        <pc:chgData name="Young, Ryan" userId="e52bde22-c387-40da-9c60-a50832244d29" providerId="ADAL" clId="{63F0912D-B182-48D1-9398-4555D898E5DF}" dt="2023-04-27T22:20:01.619" v="123" actId="680"/>
        <pc:sldMkLst>
          <pc:docMk/>
          <pc:sldMk cId="3475467701" sldId="471"/>
        </pc:sldMkLst>
      </pc:sldChg>
      <pc:sldChg chg="new del">
        <pc:chgData name="Young, Ryan" userId="e52bde22-c387-40da-9c60-a50832244d29" providerId="ADAL" clId="{63F0912D-B182-48D1-9398-4555D898E5DF}" dt="2023-04-27T22:20:21.140" v="134" actId="680"/>
        <pc:sldMkLst>
          <pc:docMk/>
          <pc:sldMk cId="2722030887" sldId="47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79AD08-C548-BC40-9093-B3613E1153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3DB5D9C-55D8-3B4E-BE5C-6D1CEE972F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3F7E1D-5BA8-8543-9008-EEB9C1128CB7}" type="datetimeFigureOut">
              <a:rPr lang="en-US" smtClean="0"/>
              <a:t>4/27/2023</a:t>
            </a:fld>
            <a:endParaRPr lang="en-US" dirty="0"/>
          </a:p>
        </p:txBody>
      </p:sp>
      <p:sp>
        <p:nvSpPr>
          <p:cNvPr id="4" name="Footer Placeholder 3">
            <a:extLst>
              <a:ext uri="{FF2B5EF4-FFF2-40B4-BE49-F238E27FC236}">
                <a16:creationId xmlns:a16="http://schemas.microsoft.com/office/drawing/2014/main" id="{34A2F78C-9D4A-B641-BC4B-82A4998D63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5402CD-EDDA-EA4A-8C68-60CB2671B2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929FB6-3862-0646-B6C3-E5376FDDB92F}" type="slidenum">
              <a:rPr lang="en-US" smtClean="0"/>
              <a:t>‹#›</a:t>
            </a:fld>
            <a:endParaRPr lang="en-US" dirty="0"/>
          </a:p>
        </p:txBody>
      </p:sp>
    </p:spTree>
    <p:extLst>
      <p:ext uri="{BB962C8B-B14F-4D97-AF65-F5344CB8AC3E}">
        <p14:creationId xmlns:p14="http://schemas.microsoft.com/office/powerpoint/2010/main" val="3897026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D4A2A-7EB8-664F-932C-975EFC1783E1}" type="datetimeFigureOut">
              <a:rPr lang="en-US" smtClean="0"/>
              <a:t>4/27/2023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A492C7-7F44-444F-B5A9-7D425D542AF5}" type="slidenum">
              <a:rPr lang="en-US" smtClean="0"/>
              <a:t>‹#›</a:t>
            </a:fld>
            <a:endParaRPr lang="en-US" dirty="0"/>
          </a:p>
        </p:txBody>
      </p:sp>
    </p:spTree>
    <p:extLst>
      <p:ext uri="{BB962C8B-B14F-4D97-AF65-F5344CB8AC3E}">
        <p14:creationId xmlns:p14="http://schemas.microsoft.com/office/powerpoint/2010/main" val="756835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1</a:t>
            </a:fld>
            <a:endParaRPr lang="en-US" dirty="0"/>
          </a:p>
        </p:txBody>
      </p:sp>
    </p:spTree>
    <p:extLst>
      <p:ext uri="{BB962C8B-B14F-4D97-AF65-F5344CB8AC3E}">
        <p14:creationId xmlns:p14="http://schemas.microsoft.com/office/powerpoint/2010/main" val="2589825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3</a:t>
            </a:fld>
            <a:endParaRPr lang="en-US" dirty="0"/>
          </a:p>
        </p:txBody>
      </p:sp>
    </p:spTree>
    <p:extLst>
      <p:ext uri="{BB962C8B-B14F-4D97-AF65-F5344CB8AC3E}">
        <p14:creationId xmlns:p14="http://schemas.microsoft.com/office/powerpoint/2010/main" val="1271484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4</a:t>
            </a:fld>
            <a:endParaRPr lang="en-US" dirty="0"/>
          </a:p>
        </p:txBody>
      </p:sp>
    </p:spTree>
    <p:extLst>
      <p:ext uri="{BB962C8B-B14F-4D97-AF65-F5344CB8AC3E}">
        <p14:creationId xmlns:p14="http://schemas.microsoft.com/office/powerpoint/2010/main" val="28083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5</a:t>
            </a:fld>
            <a:endParaRPr lang="en-US" dirty="0"/>
          </a:p>
        </p:txBody>
      </p:sp>
    </p:spTree>
    <p:extLst>
      <p:ext uri="{BB962C8B-B14F-4D97-AF65-F5344CB8AC3E}">
        <p14:creationId xmlns:p14="http://schemas.microsoft.com/office/powerpoint/2010/main" val="1670321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7</a:t>
            </a:fld>
            <a:endParaRPr lang="en-US" dirty="0"/>
          </a:p>
        </p:txBody>
      </p:sp>
    </p:spTree>
    <p:extLst>
      <p:ext uri="{BB962C8B-B14F-4D97-AF65-F5344CB8AC3E}">
        <p14:creationId xmlns:p14="http://schemas.microsoft.com/office/powerpoint/2010/main" val="1742132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11</a:t>
            </a:fld>
            <a:endParaRPr lang="en-US" dirty="0"/>
          </a:p>
        </p:txBody>
      </p:sp>
    </p:spTree>
    <p:extLst>
      <p:ext uri="{BB962C8B-B14F-4D97-AF65-F5344CB8AC3E}">
        <p14:creationId xmlns:p14="http://schemas.microsoft.com/office/powerpoint/2010/main" val="1742132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21</a:t>
            </a:fld>
            <a:endParaRPr lang="en-US" dirty="0"/>
          </a:p>
        </p:txBody>
      </p:sp>
    </p:spTree>
    <p:extLst>
      <p:ext uri="{BB962C8B-B14F-4D97-AF65-F5344CB8AC3E}">
        <p14:creationId xmlns:p14="http://schemas.microsoft.com/office/powerpoint/2010/main" val="1821913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CA292D-4BD7-8642-94F9-006F55D3EF26}"/>
              </a:ext>
            </a:extLst>
          </p:cNvPr>
          <p:cNvSpPr>
            <a:spLocks noGrp="1"/>
          </p:cNvSpPr>
          <p:nvPr>
            <p:ph type="pic" sz="quarter" idx="12" hasCustomPrompt="1"/>
          </p:nvPr>
        </p:nvSpPr>
        <p:spPr>
          <a:xfrm>
            <a:off x="762000" y="728711"/>
            <a:ext cx="4586288" cy="979487"/>
          </a:xfrm>
          <a:prstGeom prst="rect">
            <a:avLst/>
          </a:prstGeom>
        </p:spPr>
        <p:txBody>
          <a:bodyPr anchor="ctr"/>
          <a:lstStyle>
            <a:lvl1pPr algn="ctr">
              <a:defRPr>
                <a:solidFill>
                  <a:schemeClr val="bg1"/>
                </a:solidFill>
              </a:defRPr>
            </a:lvl1pPr>
          </a:lstStyle>
          <a:p>
            <a:r>
              <a:rPr lang="en-US" dirty="0"/>
              <a:t>Insert Logo Here</a:t>
            </a:r>
          </a:p>
        </p:txBody>
      </p:sp>
      <p:sp>
        <p:nvSpPr>
          <p:cNvPr id="9" name="Title 1">
            <a:extLst>
              <a:ext uri="{FF2B5EF4-FFF2-40B4-BE49-F238E27FC236}">
                <a16:creationId xmlns:a16="http://schemas.microsoft.com/office/drawing/2014/main" id="{D05DB0BC-7CA3-484F-A266-C1A77C2E6CBF}"/>
              </a:ext>
            </a:extLst>
          </p:cNvPr>
          <p:cNvSpPr>
            <a:spLocks noGrp="1"/>
          </p:cNvSpPr>
          <p:nvPr>
            <p:ph type="title" hasCustomPrompt="1"/>
          </p:nvPr>
        </p:nvSpPr>
        <p:spPr>
          <a:xfrm>
            <a:off x="762000" y="3429000"/>
            <a:ext cx="11430000" cy="749735"/>
          </a:xfrm>
          <a:prstGeom prst="rect">
            <a:avLst/>
          </a:prstGeom>
        </p:spPr>
        <p:txBody>
          <a:bodyPr/>
          <a:lstStyle>
            <a:lvl1pPr algn="l">
              <a:defRPr sz="6000" b="1" i="0">
                <a:solidFill>
                  <a:schemeClr val="bg1"/>
                </a:solidFill>
                <a:latin typeface="+mj-lt"/>
                <a:cs typeface="Calibri" panose="020F0502020204030204" pitchFamily="34" charset="0"/>
              </a:defRPr>
            </a:lvl1pPr>
          </a:lstStyle>
          <a:p>
            <a:r>
              <a:rPr lang="en-US" dirty="0"/>
              <a:t>Presentation Title Here</a:t>
            </a:r>
          </a:p>
        </p:txBody>
      </p:sp>
      <p:sp>
        <p:nvSpPr>
          <p:cNvPr id="12" name="Text Placeholder 11">
            <a:extLst>
              <a:ext uri="{FF2B5EF4-FFF2-40B4-BE49-F238E27FC236}">
                <a16:creationId xmlns:a16="http://schemas.microsoft.com/office/drawing/2014/main" id="{69C0FE92-69A0-7346-82E8-5E8449C3DD0F}"/>
              </a:ext>
            </a:extLst>
          </p:cNvPr>
          <p:cNvSpPr>
            <a:spLocks noGrp="1"/>
          </p:cNvSpPr>
          <p:nvPr>
            <p:ph type="body" sz="quarter" idx="11" hasCustomPrompt="1"/>
          </p:nvPr>
        </p:nvSpPr>
        <p:spPr>
          <a:xfrm>
            <a:off x="762155" y="4317774"/>
            <a:ext cx="11429579" cy="681038"/>
          </a:xfrm>
          <a:prstGeom prst="rect">
            <a:avLst/>
          </a:prstGeom>
        </p:spPr>
        <p:txBody>
          <a:bodyPr/>
          <a:lstStyle>
            <a:lvl1pPr marL="0" indent="0" algn="l">
              <a:buNone/>
              <a:defRPr sz="4000" b="0" i="0">
                <a:solidFill>
                  <a:schemeClr val="bg1">
                    <a:alpha val="65000"/>
                  </a:schemeClr>
                </a:solidFill>
                <a:latin typeface="Arial" panose="020B0604020202020204" pitchFamily="34" charset="0"/>
                <a:cs typeface="Arial" panose="020B0604020202020204" pitchFamily="34" charset="0"/>
              </a:defRPr>
            </a:lvl1pPr>
          </a:lstStyle>
          <a:p>
            <a:pPr lvl="0"/>
            <a:r>
              <a:rPr lang="en-US" dirty="0"/>
              <a:t>Subtitle Goes Here</a:t>
            </a:r>
          </a:p>
        </p:txBody>
      </p:sp>
    </p:spTree>
    <p:extLst>
      <p:ext uri="{BB962C8B-B14F-4D97-AF65-F5344CB8AC3E}">
        <p14:creationId xmlns:p14="http://schemas.microsoft.com/office/powerpoint/2010/main" val="351845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Photo &amp; Content">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817BD815-B88C-3048-A130-12F18EDC58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7944" y="191195"/>
            <a:ext cx="329461" cy="329461"/>
          </a:xfrm>
          <a:prstGeom prst="rect">
            <a:avLst/>
          </a:prstGeom>
        </p:spPr>
      </p:pic>
      <p:sp>
        <p:nvSpPr>
          <p:cNvPr id="10" name="Content Placeholder 28">
            <a:extLst>
              <a:ext uri="{FF2B5EF4-FFF2-40B4-BE49-F238E27FC236}">
                <a16:creationId xmlns:a16="http://schemas.microsoft.com/office/drawing/2014/main" id="{43311745-5A4D-844B-8DD5-A64A7FEFDC62}"/>
              </a:ext>
            </a:extLst>
          </p:cNvPr>
          <p:cNvSpPr>
            <a:spLocks noGrp="1"/>
          </p:cNvSpPr>
          <p:nvPr>
            <p:ph sz="quarter" idx="13" hasCustomPrompt="1"/>
          </p:nvPr>
        </p:nvSpPr>
        <p:spPr>
          <a:xfrm>
            <a:off x="6377723" y="5298344"/>
            <a:ext cx="5027651" cy="1105231"/>
          </a:xfrm>
          <a:prstGeom prst="rect">
            <a:avLst/>
          </a:prstGeom>
        </p:spPr>
        <p:txBody>
          <a:bodyPr/>
          <a:lstStyle>
            <a:lvl1pPr marL="0" marR="0" indent="0" algn="l" defTabSz="914400" rtl="0" eaLnBrk="1" fontAlgn="auto" latinLnBrk="0" hangingPunct="1">
              <a:lnSpc>
                <a:spcPct val="100000"/>
              </a:lnSpc>
              <a:spcBef>
                <a:spcPts val="1000"/>
              </a:spcBef>
              <a:spcAft>
                <a:spcPts val="600"/>
              </a:spcAft>
              <a:buClr>
                <a:srgbClr val="53C10C"/>
              </a:buClr>
              <a:buSzPct val="85000"/>
              <a:buFont typeface="Arial" panose="020B0604020202020204" pitchFamily="34" charset="0"/>
              <a:buNone/>
              <a:tabLst/>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stStyle>
          <a:p>
            <a:pPr lvl="0"/>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variujs</a:t>
            </a:r>
            <a:r>
              <a:rPr lang="en-US" dirty="0"/>
              <a:t> </a:t>
            </a:r>
            <a:r>
              <a:rPr lang="en-US" dirty="0" err="1"/>
              <a:t>blandit</a:t>
            </a:r>
            <a:r>
              <a:rPr lang="en-US" dirty="0"/>
              <a:t> sit </a:t>
            </a:r>
            <a:r>
              <a:rPr lang="en-US" dirty="0" err="1"/>
              <a:t>amet</a:t>
            </a:r>
            <a:r>
              <a:rPr lang="en-US" dirty="0"/>
              <a:t> no n </a:t>
            </a:r>
            <a:r>
              <a:rPr lang="en-US" dirty="0" err="1"/>
              <a:t>magnat</a:t>
            </a:r>
            <a:r>
              <a:rPr lang="en-US" dirty="0"/>
              <a:t>. </a:t>
            </a:r>
            <a:r>
              <a:rPr lang="en-US" dirty="0" err="1"/>
              <a:t>Socis</a:t>
            </a:r>
            <a:r>
              <a:rPr lang="en-US" dirty="0"/>
              <a:t> </a:t>
            </a:r>
            <a:r>
              <a:rPr lang="en-US" dirty="0" err="1"/>
              <a:t>natoque</a:t>
            </a:r>
            <a:r>
              <a:rPr lang="en-US" dirty="0"/>
              <a:t> </a:t>
            </a:r>
            <a:r>
              <a:rPr lang="en-US" dirty="0" err="1"/>
              <a:t>menatibus</a:t>
            </a:r>
            <a:r>
              <a:rPr lang="en-US" dirty="0"/>
              <a:t> et </a:t>
            </a:r>
            <a:r>
              <a:rPr lang="en-US" dirty="0" err="1"/>
              <a:t>magnis</a:t>
            </a:r>
            <a:r>
              <a:rPr lang="en-US" dirty="0"/>
              <a:t> dis parturient, </a:t>
            </a:r>
            <a:r>
              <a:rPr lang="en-US" dirty="0" err="1"/>
              <a:t>nascentur</a:t>
            </a:r>
            <a:r>
              <a:rPr lang="en-US" dirty="0"/>
              <a:t> </a:t>
            </a:r>
            <a:r>
              <a:rPr lang="en-US" dirty="0" err="1"/>
              <a:t>ridiculus</a:t>
            </a:r>
            <a:r>
              <a:rPr lang="en-US" dirty="0"/>
              <a:t>.</a:t>
            </a:r>
          </a:p>
        </p:txBody>
      </p:sp>
      <p:sp>
        <p:nvSpPr>
          <p:cNvPr id="7" name="Title 1">
            <a:extLst>
              <a:ext uri="{FF2B5EF4-FFF2-40B4-BE49-F238E27FC236}">
                <a16:creationId xmlns:a16="http://schemas.microsoft.com/office/drawing/2014/main" id="{4283461F-13ED-FB40-AB69-9B6456267062}"/>
              </a:ext>
            </a:extLst>
          </p:cNvPr>
          <p:cNvSpPr>
            <a:spLocks noGrp="1"/>
          </p:cNvSpPr>
          <p:nvPr>
            <p:ph type="title" hasCustomPrompt="1"/>
          </p:nvPr>
        </p:nvSpPr>
        <p:spPr>
          <a:xfrm>
            <a:off x="692541" y="5285918"/>
            <a:ext cx="5138970"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8" name="Slide Number Placeholder 5">
            <a:extLst>
              <a:ext uri="{FF2B5EF4-FFF2-40B4-BE49-F238E27FC236}">
                <a16:creationId xmlns:a16="http://schemas.microsoft.com/office/drawing/2014/main" id="{8FA90184-F68B-B946-9700-1AC06AB49BB0}"/>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1" name="Picture Placeholder 8" descr="Photo Goes Here">
            <a:extLst>
              <a:ext uri="{FF2B5EF4-FFF2-40B4-BE49-F238E27FC236}">
                <a16:creationId xmlns:a16="http://schemas.microsoft.com/office/drawing/2014/main" id="{DABB9540-BF09-364B-9AF2-1958CD857E59}"/>
              </a:ext>
            </a:extLst>
          </p:cNvPr>
          <p:cNvSpPr>
            <a:spLocks noGrp="1"/>
          </p:cNvSpPr>
          <p:nvPr>
            <p:ph type="pic" sz="quarter" idx="10" hasCustomPrompt="1"/>
          </p:nvPr>
        </p:nvSpPr>
        <p:spPr>
          <a:xfrm>
            <a:off x="1" y="0"/>
            <a:ext cx="12191998" cy="4858248"/>
          </a:xfrm>
          <a:prstGeom prst="rect">
            <a:avLst/>
          </a:prstGeom>
        </p:spPr>
        <p:txBody>
          <a:bodyPr/>
          <a:lstStyle>
            <a:lvl1pPr marL="0" indent="0" algn="ctr">
              <a:buNone/>
              <a:defRPr>
                <a:solidFill>
                  <a:schemeClr val="bg1">
                    <a:lumMod val="50000"/>
                  </a:schemeClr>
                </a:solidFill>
                <a:latin typeface="+mj-lt"/>
              </a:defRPr>
            </a:lvl1pPr>
          </a:lstStyle>
          <a:p>
            <a:br>
              <a:rPr lang="en-US" dirty="0"/>
            </a:br>
            <a:br>
              <a:rPr lang="en-US" dirty="0"/>
            </a:br>
            <a:br>
              <a:rPr lang="en-US" dirty="0"/>
            </a:br>
            <a:r>
              <a:rPr lang="en-US" dirty="0"/>
              <a:t>Click the Photo Icon to Insert Photo</a:t>
            </a:r>
            <a:br>
              <a:rPr lang="en-US" dirty="0"/>
            </a:br>
            <a:r>
              <a:rPr lang="en-US" dirty="0"/>
              <a:t>(Use Horizontal Only)</a:t>
            </a:r>
          </a:p>
        </p:txBody>
      </p:sp>
    </p:spTree>
    <p:extLst>
      <p:ext uri="{BB962C8B-B14F-4D97-AF65-F5344CB8AC3E}">
        <p14:creationId xmlns:p14="http://schemas.microsoft.com/office/powerpoint/2010/main" val="256026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istic: Re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BF0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BF0B3E"/>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222734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istic: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FCA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rgbClr val="232B64">
                    <a:alpha val="50000"/>
                  </a:srgbClr>
                </a:solidFill>
                <a:latin typeface="Arial" panose="020B0604020202020204" pitchFamily="34" charset="0"/>
                <a:cs typeface="Arial" panose="020B0604020202020204" pitchFamily="34" charset="0"/>
              </a:rPr>
              <a:pPr algn="ctr"/>
              <a:t>‹#›</a:t>
            </a:fld>
            <a:endParaRPr lang="en-US" b="0" i="0" dirty="0">
              <a:solidFill>
                <a:srgbClr val="232B64">
                  <a:alpha val="50000"/>
                </a:srgb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FCAF18"/>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2304281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istic_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23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232B6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lumMod val="50000"/>
                  </a:schemeClr>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505906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D696-50C0-BC49-8154-038F7E42BA9D}"/>
              </a:ext>
            </a:extLst>
          </p:cNvPr>
          <p:cNvSpPr>
            <a:spLocks noGrp="1"/>
          </p:cNvSpPr>
          <p:nvPr>
            <p:ph type="title"/>
          </p:nvPr>
        </p:nvSpPr>
        <p:spPr>
          <a:xfrm>
            <a:off x="838200" y="365125"/>
            <a:ext cx="10515600" cy="1325563"/>
          </a:xfrm>
          <a:prstGeom prst="rect">
            <a:avLst/>
          </a:prstGeom>
        </p:spPr>
        <p:txBody>
          <a:bodyPr/>
          <a:lstStyle>
            <a:lvl1pPr>
              <a:defRPr b="0" i="0">
                <a:solidFill>
                  <a:srgbClr val="232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93DCBC9-7F4F-FC4E-9E0E-5741195F0058}"/>
              </a:ext>
            </a:extLst>
          </p:cNvPr>
          <p:cNvSpPr>
            <a:spLocks noGrp="1"/>
          </p:cNvSpPr>
          <p:nvPr>
            <p:ph idx="1"/>
          </p:nvPr>
        </p:nvSpPr>
        <p:spPr>
          <a:xfrm>
            <a:off x="838200" y="1825625"/>
            <a:ext cx="10515600" cy="4351338"/>
          </a:xfrm>
          <a:prstGeom prst="rect">
            <a:avLst/>
          </a:prstGeom>
        </p:spPr>
        <p:txBody>
          <a:bodyPr/>
          <a:lstStyle>
            <a:lvl1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1pPr>
            <a:lvl2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2pPr>
            <a:lvl3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3pPr>
            <a:lvl4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4pPr>
            <a:lvl5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0020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3711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ing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58011" y="5244538"/>
            <a:ext cx="6319105" cy="339926"/>
          </a:xfrm>
          <a:prstGeom prst="rect">
            <a:avLst/>
          </a:prstGeom>
        </p:spPr>
        <p:txBody>
          <a:bodyPr/>
          <a:lstStyle>
            <a:lvl1pPr algn="l">
              <a:defRPr sz="2400" b="0" i="0">
                <a:solidFill>
                  <a:schemeClr val="bg1"/>
                </a:solidFill>
                <a:latin typeface="Calibri Light" panose="020F0302020204030204" pitchFamily="34" charset="0"/>
                <a:cs typeface="Calibri Light" panose="020F0302020204030204" pitchFamily="34" charset="0"/>
              </a:defRPr>
            </a:lvl1pPr>
          </a:lstStyle>
          <a:p>
            <a:r>
              <a:rPr lang="en-US" dirty="0"/>
              <a:t>Presenter Name, Job Title</a:t>
            </a:r>
            <a:br>
              <a:rPr lang="en-US" dirty="0"/>
            </a:br>
            <a:r>
              <a:rPr lang="en-US" dirty="0" err="1"/>
              <a:t>email@AZED.gove</a:t>
            </a:r>
            <a:br>
              <a:rPr lang="en-US" dirty="0"/>
            </a:br>
            <a:r>
              <a:rPr lang="en-US" dirty="0"/>
              <a:t>(123) 456-7890</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58012" y="3892428"/>
            <a:ext cx="6319867" cy="783196"/>
          </a:xfrm>
          <a:prstGeom prst="rect">
            <a:avLst/>
          </a:prstGeom>
        </p:spPr>
        <p:txBody>
          <a:bodyPr/>
          <a:lstStyle>
            <a:lvl1pPr marL="0" indent="0">
              <a:buNone/>
              <a:defRPr sz="7200" b="0" i="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Thank you.</a:t>
            </a:r>
          </a:p>
        </p:txBody>
      </p:sp>
      <p:cxnSp>
        <p:nvCxnSpPr>
          <p:cNvPr id="10" name="Straight Connector 9">
            <a:extLst>
              <a:ext uri="{FF2B5EF4-FFF2-40B4-BE49-F238E27FC236}">
                <a16:creationId xmlns:a16="http://schemas.microsoft.com/office/drawing/2014/main" id="{1C0430BE-2C50-5B4A-A132-E08BBF23A069}"/>
              </a:ext>
            </a:extLst>
          </p:cNvPr>
          <p:cNvCxnSpPr/>
          <p:nvPr userDrawn="1"/>
        </p:nvCxnSpPr>
        <p:spPr>
          <a:xfrm>
            <a:off x="654369" y="5010569"/>
            <a:ext cx="400314"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6648A209-512C-8C46-9757-3359BBCCE746}"/>
              </a:ext>
            </a:extLst>
          </p:cNvPr>
          <p:cNvPicPr>
            <a:picLocks noChangeAspect="1"/>
          </p:cNvPicPr>
          <p:nvPr userDrawn="1"/>
        </p:nvPicPr>
        <p:blipFill>
          <a:blip r:embed="rId3"/>
          <a:stretch>
            <a:fillRect/>
          </a:stretch>
        </p:blipFill>
        <p:spPr>
          <a:xfrm>
            <a:off x="558011" y="649397"/>
            <a:ext cx="1396157" cy="1396157"/>
          </a:xfrm>
          <a:prstGeom prst="rect">
            <a:avLst/>
          </a:prstGeom>
        </p:spPr>
      </p:pic>
    </p:spTree>
    <p:extLst>
      <p:ext uri="{BB962C8B-B14F-4D97-AF65-F5344CB8AC3E}">
        <p14:creationId xmlns:p14="http://schemas.microsoft.com/office/powerpoint/2010/main" val="168601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1909602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4140332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rgbClr val="002169"/>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rgbClr val="002169"/>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356186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mp; Vertical Photo Right">
    <p:spTree>
      <p:nvGrpSpPr>
        <p:cNvPr id="1" name=""/>
        <p:cNvGrpSpPr/>
        <p:nvPr/>
      </p:nvGrpSpPr>
      <p:grpSpPr>
        <a:xfrm>
          <a:off x="0" y="0"/>
          <a:ext cx="0" cy="0"/>
          <a:chOff x="0" y="0"/>
          <a:chExt cx="0" cy="0"/>
        </a:xfrm>
      </p:grpSpPr>
      <p:sp>
        <p:nvSpPr>
          <p:cNvPr id="23" name="Picture Placeholder 8">
            <a:extLst>
              <a:ext uri="{FF2B5EF4-FFF2-40B4-BE49-F238E27FC236}">
                <a16:creationId xmlns:a16="http://schemas.microsoft.com/office/drawing/2014/main" id="{CBDBB58A-3976-6842-A54E-5F968FCE946F}"/>
              </a:ext>
            </a:extLst>
          </p:cNvPr>
          <p:cNvSpPr>
            <a:spLocks noGrp="1"/>
          </p:cNvSpPr>
          <p:nvPr>
            <p:ph type="pic" sz="quarter" idx="14" hasCustomPrompt="1"/>
          </p:nvPr>
        </p:nvSpPr>
        <p:spPr>
          <a:xfrm>
            <a:off x="6583126" y="0"/>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233803"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48CB8F98-32D9-9E4F-BAC9-49610775ED25}" type="slidenum">
              <a:rPr lang="en-US" b="0" i="0" smtClean="0">
                <a:solidFill>
                  <a:schemeClr val="bg1">
                    <a:lumMod val="50000"/>
                    <a:alpha val="65000"/>
                  </a:schemeClr>
                </a:solidFill>
                <a:latin typeface="Arial" panose="020B0604020202020204" pitchFamily="34" charset="0"/>
                <a:cs typeface="Arial" panose="020B0604020202020204" pitchFamily="34" charset="0"/>
              </a:rPr>
              <a:pPr algn="l"/>
              <a:t>‹#›</a:t>
            </a:fld>
            <a:endParaRPr lang="en-US" b="0" i="0" dirty="0">
              <a:solidFill>
                <a:schemeClr val="bg1">
                  <a:lumMod val="50000"/>
                  <a:alpha val="65000"/>
                </a:schemeClr>
              </a:solidFill>
              <a:latin typeface="Arial" panose="020B0604020202020204" pitchFamily="34" charset="0"/>
              <a:cs typeface="Arial" panose="020B0604020202020204" pitchFamily="34" charset="0"/>
            </a:endParaRPr>
          </a:p>
        </p:txBody>
      </p:sp>
      <p:sp>
        <p:nvSpPr>
          <p:cNvPr id="27" name="Title 1">
            <a:extLst>
              <a:ext uri="{FF2B5EF4-FFF2-40B4-BE49-F238E27FC236}">
                <a16:creationId xmlns:a16="http://schemas.microsoft.com/office/drawing/2014/main" id="{8B7FD8F6-67A2-384C-AE69-04AC6AD2CEAD}"/>
              </a:ext>
            </a:extLst>
          </p:cNvPr>
          <p:cNvSpPr>
            <a:spLocks noGrp="1"/>
          </p:cNvSpPr>
          <p:nvPr>
            <p:ph type="title" hasCustomPrompt="1"/>
          </p:nvPr>
        </p:nvSpPr>
        <p:spPr>
          <a:xfrm>
            <a:off x="581223"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10" name="Text Placeholder 2">
            <a:extLst>
              <a:ext uri="{FF2B5EF4-FFF2-40B4-BE49-F238E27FC236}">
                <a16:creationId xmlns:a16="http://schemas.microsoft.com/office/drawing/2014/main" id="{4A83E557-78FE-2248-AE13-1284BC314C62}"/>
              </a:ext>
            </a:extLst>
          </p:cNvPr>
          <p:cNvSpPr>
            <a:spLocks noGrp="1"/>
          </p:cNvSpPr>
          <p:nvPr>
            <p:ph type="body" sz="quarter" idx="12"/>
          </p:nvPr>
        </p:nvSpPr>
        <p:spPr>
          <a:xfrm>
            <a:off x="581261"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19847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mp; Vertical Photo Lef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F2E15F95-0F35-D646-B194-87E72986A801}"/>
              </a:ext>
            </a:extLst>
          </p:cNvPr>
          <p:cNvSpPr>
            <a:spLocks noGrp="1"/>
          </p:cNvSpPr>
          <p:nvPr>
            <p:ph type="pic" sz="quarter" idx="14" hasCustomPrompt="1"/>
          </p:nvPr>
        </p:nvSpPr>
        <p:spPr>
          <a:xfrm>
            <a:off x="0" y="1"/>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2946E247-DA5A-F040-A5C9-0E7B99CBCE7A}"/>
              </a:ext>
            </a:extLst>
          </p:cNvPr>
          <p:cNvSpPr>
            <a:spLocks noGrp="1"/>
          </p:cNvSpPr>
          <p:nvPr>
            <p:ph type="title" hasCustomPrompt="1"/>
          </p:nvPr>
        </p:nvSpPr>
        <p:spPr>
          <a:xfrm>
            <a:off x="6140564"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9" name="Text Placeholder 2">
            <a:extLst>
              <a:ext uri="{FF2B5EF4-FFF2-40B4-BE49-F238E27FC236}">
                <a16:creationId xmlns:a16="http://schemas.microsoft.com/office/drawing/2014/main" id="{627D754F-546F-184F-AEB8-4BF287E04B9E}"/>
              </a:ext>
            </a:extLst>
          </p:cNvPr>
          <p:cNvSpPr>
            <a:spLocks noGrp="1"/>
          </p:cNvSpPr>
          <p:nvPr>
            <p:ph type="body" sz="quarter" idx="12"/>
          </p:nvPr>
        </p:nvSpPr>
        <p:spPr>
          <a:xfrm>
            <a:off x="6140602"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6664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wo Columns">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1426610"/>
            <a:ext cx="8833710" cy="1085853"/>
          </a:xfrm>
          <a:prstGeom prst="rect">
            <a:avLst/>
          </a:prstGeom>
        </p:spPr>
        <p:txBody>
          <a:bodyPr/>
          <a:lstStyle>
            <a:lvl1pPr algn="ctr">
              <a:defRPr sz="3600" b="0" i="0">
                <a:solidFill>
                  <a:srgbClr val="232B64"/>
                </a:solidFill>
                <a:latin typeface="Arial" panose="020B0604020202020204" pitchFamily="34" charset="0"/>
                <a:cs typeface="Arial" panose="020B0604020202020204" pitchFamily="34" charset="0"/>
              </a:defRPr>
            </a:lvl1pPr>
          </a:lstStyle>
          <a:p>
            <a:r>
              <a:rPr lang="en-US" dirty="0"/>
              <a:t>This is a very long and important headline. It can even have an emphasis if you’d like.</a:t>
            </a:r>
          </a:p>
        </p:txBody>
      </p:sp>
      <p:sp>
        <p:nvSpPr>
          <p:cNvPr id="8" name="Text Placeholder 2">
            <a:extLst>
              <a:ext uri="{FF2B5EF4-FFF2-40B4-BE49-F238E27FC236}">
                <a16:creationId xmlns:a16="http://schemas.microsoft.com/office/drawing/2014/main" id="{6CA5C5D0-1BD6-324D-A881-FAE1A4D3778B}"/>
              </a:ext>
            </a:extLst>
          </p:cNvPr>
          <p:cNvSpPr>
            <a:spLocks noGrp="1"/>
          </p:cNvSpPr>
          <p:nvPr>
            <p:ph type="body" sz="quarter" idx="13"/>
          </p:nvPr>
        </p:nvSpPr>
        <p:spPr>
          <a:xfrm>
            <a:off x="581261"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
        <p:nvSpPr>
          <p:cNvPr id="13" name="Text Placeholder 2">
            <a:extLst>
              <a:ext uri="{FF2B5EF4-FFF2-40B4-BE49-F238E27FC236}">
                <a16:creationId xmlns:a16="http://schemas.microsoft.com/office/drawing/2014/main" id="{B4CE2B6E-3AAC-4A4C-89B6-7177FFFA14DD}"/>
              </a:ext>
            </a:extLst>
          </p:cNvPr>
          <p:cNvSpPr>
            <a:spLocks noGrp="1"/>
          </p:cNvSpPr>
          <p:nvPr>
            <p:ph type="body" sz="quarter" idx="14"/>
          </p:nvPr>
        </p:nvSpPr>
        <p:spPr>
          <a:xfrm>
            <a:off x="6451464"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2807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ransi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24B6ACC-4A46-404D-848D-077DCCFEE55B}"/>
              </a:ext>
            </a:extLst>
          </p:cNvPr>
          <p:cNvSpPr>
            <a:spLocks noGrp="1"/>
          </p:cNvSpPr>
          <p:nvPr>
            <p:ph type="title" hasCustomPrompt="1"/>
          </p:nvPr>
        </p:nvSpPr>
        <p:spPr>
          <a:xfrm>
            <a:off x="1663536" y="2679264"/>
            <a:ext cx="8864927" cy="1499470"/>
          </a:xfrm>
          <a:prstGeom prst="rect">
            <a:avLst/>
          </a:prstGeom>
        </p:spPr>
        <p:txBody>
          <a:bodyPr/>
          <a:lstStyle>
            <a:lvl1pPr algn="ctr">
              <a:defRPr sz="5400" b="0" i="0">
                <a:solidFill>
                  <a:schemeClr val="bg1"/>
                </a:solidFill>
                <a:latin typeface="Calibri" panose="020F0502020204030204" pitchFamily="34" charset="0"/>
                <a:cs typeface="Calibri" panose="020F0502020204030204" pitchFamily="34" charset="0"/>
              </a:defRPr>
            </a:lvl1pPr>
          </a:lstStyle>
          <a:p>
            <a:r>
              <a:rPr lang="en-US" dirty="0"/>
              <a:t>A long, full page title, quote or fact is able to go here.</a:t>
            </a:r>
          </a:p>
        </p:txBody>
      </p:sp>
      <p:sp>
        <p:nvSpPr>
          <p:cNvPr id="9" name="Picture Placeholder 8">
            <a:extLst>
              <a:ext uri="{FF2B5EF4-FFF2-40B4-BE49-F238E27FC236}">
                <a16:creationId xmlns:a16="http://schemas.microsoft.com/office/drawing/2014/main" id="{6BDEC5DC-53EE-7E43-A977-CE1769C7613F}"/>
              </a:ext>
            </a:extLst>
          </p:cNvPr>
          <p:cNvSpPr>
            <a:spLocks noGrp="1"/>
          </p:cNvSpPr>
          <p:nvPr>
            <p:ph type="pic" sz="quarter" idx="10" hasCustomPrompt="1"/>
          </p:nvPr>
        </p:nvSpPr>
        <p:spPr>
          <a:xfrm>
            <a:off x="0" y="0"/>
            <a:ext cx="12192000"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r>
              <a:rPr lang="en-US" dirty="0"/>
              <a:t>Click the Photo Icon to Insert Photo</a:t>
            </a:r>
            <a:br>
              <a:rPr lang="en-US" dirty="0"/>
            </a:br>
            <a:r>
              <a:rPr lang="en-US" dirty="0"/>
              <a:t>(Use Full Only)</a:t>
            </a:r>
            <a:br>
              <a:rPr lang="en-US" dirty="0"/>
            </a:br>
            <a:r>
              <a:rPr lang="en-US" dirty="0"/>
              <a:t>Don’t forget, you’ll need to send to back.</a:t>
            </a:r>
          </a:p>
        </p:txBody>
      </p:sp>
    </p:spTree>
    <p:extLst>
      <p:ext uri="{BB962C8B-B14F-4D97-AF65-F5344CB8AC3E}">
        <p14:creationId xmlns:p14="http://schemas.microsoft.com/office/powerpoint/2010/main" val="310057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2621977"/>
            <a:ext cx="8833710" cy="1614045"/>
          </a:xfrm>
          <a:prstGeom prst="rect">
            <a:avLst/>
          </a:prstGeom>
        </p:spPr>
        <p:txBody>
          <a:bodyPr/>
          <a:lstStyle>
            <a:lvl1pPr algn="ctr">
              <a:defRPr sz="4000" b="0" i="0">
                <a:solidFill>
                  <a:srgbClr val="232B64"/>
                </a:solidFill>
                <a:latin typeface="Arial" panose="020B0604020202020204" pitchFamily="34" charset="0"/>
                <a:cs typeface="Arial" panose="020B0604020202020204" pitchFamily="34" charset="0"/>
              </a:defRPr>
            </a:lvl1pPr>
          </a:lstStyle>
          <a:p>
            <a:r>
              <a:rPr lang="en-US" dirty="0"/>
              <a:t>This is a quote. </a:t>
            </a:r>
            <a:r>
              <a:rPr lang="en-US" dirty="0" err="1"/>
              <a:t>Pellentesque</a:t>
            </a:r>
            <a:r>
              <a:rPr lang="en-US" dirty="0"/>
              <a:t> </a:t>
            </a:r>
            <a:r>
              <a:rPr lang="en-US" dirty="0" err="1"/>
              <a:t>ornare</a:t>
            </a:r>
            <a:r>
              <a:rPr lang="en-US" dirty="0"/>
              <a:t> lacinia </a:t>
            </a:r>
            <a:r>
              <a:rPr lang="en-US" dirty="0" err="1"/>
              <a:t>quam</a:t>
            </a:r>
            <a:r>
              <a:rPr lang="en-US" dirty="0"/>
              <a:t> </a:t>
            </a:r>
            <a:r>
              <a:rPr lang="en-US" dirty="0" err="1"/>
              <a:t>venenatis</a:t>
            </a:r>
            <a:r>
              <a:rPr lang="en-US" dirty="0"/>
              <a:t> </a:t>
            </a:r>
            <a:r>
              <a:rPr lang="en-US" dirty="0" err="1"/>
              <a:t>vestiblum</a:t>
            </a:r>
            <a:r>
              <a:rPr lang="en-US" dirty="0"/>
              <a:t>.</a:t>
            </a:r>
            <a:br>
              <a:rPr lang="en-US" dirty="0"/>
            </a:br>
            <a:r>
              <a:rPr lang="en-US" dirty="0"/>
              <a:t>And this is the really important part.</a:t>
            </a:r>
          </a:p>
        </p:txBody>
      </p:sp>
      <p:pic>
        <p:nvPicPr>
          <p:cNvPr id="2" name="Picture 1">
            <a:extLst>
              <a:ext uri="{FF2B5EF4-FFF2-40B4-BE49-F238E27FC236}">
                <a16:creationId xmlns:a16="http://schemas.microsoft.com/office/drawing/2014/main" id="{CC0FFF73-E721-1E47-B43D-6973ABBFC764}"/>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brightnessContrast contrast="-43000"/>
                    </a14:imgEffect>
                  </a14:imgLayer>
                </a14:imgProps>
              </a:ext>
            </a:extLst>
          </a:blip>
          <a:stretch>
            <a:fillRect/>
          </a:stretch>
        </p:blipFill>
        <p:spPr>
          <a:xfrm>
            <a:off x="5894498" y="2134960"/>
            <a:ext cx="403004" cy="351919"/>
          </a:xfrm>
          <a:prstGeom prst="rect">
            <a:avLst/>
          </a:prstGeom>
        </p:spPr>
      </p:pic>
      <p:sp>
        <p:nvSpPr>
          <p:cNvPr id="4" name="Picture Placeholder 3">
            <a:extLst>
              <a:ext uri="{FF2B5EF4-FFF2-40B4-BE49-F238E27FC236}">
                <a16:creationId xmlns:a16="http://schemas.microsoft.com/office/drawing/2014/main" id="{3FE845D8-5D8E-A243-BE36-D97D128F1536}"/>
              </a:ext>
            </a:extLst>
          </p:cNvPr>
          <p:cNvSpPr>
            <a:spLocks noGrp="1"/>
          </p:cNvSpPr>
          <p:nvPr>
            <p:ph type="pic" sz="quarter" idx="10" hasCustomPrompt="1"/>
          </p:nvPr>
        </p:nvSpPr>
        <p:spPr>
          <a:xfrm>
            <a:off x="4646902" y="4499983"/>
            <a:ext cx="779421" cy="779420"/>
          </a:xfrm>
          <a:prstGeom prst="rect">
            <a:avLst/>
          </a:prstGeom>
        </p:spPr>
        <p:txBody>
          <a:bodyPr/>
          <a:lstStyle>
            <a:lvl1pPr marL="0" indent="0" algn="ctr">
              <a:buNone/>
              <a:defRPr sz="1200">
                <a:solidFill>
                  <a:schemeClr val="bg1">
                    <a:lumMod val="50000"/>
                  </a:schemeClr>
                </a:solidFill>
                <a:latin typeface="+mj-lt"/>
              </a:defRPr>
            </a:lvl1pPr>
          </a:lstStyle>
          <a:p>
            <a:r>
              <a:rPr lang="en-US" dirty="0"/>
              <a:t>Click to Insert Profile Image</a:t>
            </a:r>
          </a:p>
        </p:txBody>
      </p:sp>
      <p:sp>
        <p:nvSpPr>
          <p:cNvPr id="6" name="Text Placeholder 5">
            <a:extLst>
              <a:ext uri="{FF2B5EF4-FFF2-40B4-BE49-F238E27FC236}">
                <a16:creationId xmlns:a16="http://schemas.microsoft.com/office/drawing/2014/main" id="{07A53042-896C-2A4A-B7A7-F054EED829B2}"/>
              </a:ext>
            </a:extLst>
          </p:cNvPr>
          <p:cNvSpPr>
            <a:spLocks noGrp="1"/>
          </p:cNvSpPr>
          <p:nvPr>
            <p:ph type="body" sz="quarter" idx="11" hasCustomPrompt="1"/>
          </p:nvPr>
        </p:nvSpPr>
        <p:spPr>
          <a:xfrm>
            <a:off x="5530091" y="4500686"/>
            <a:ext cx="4982764" cy="779463"/>
          </a:xfrm>
          <a:prstGeom prst="rect">
            <a:avLst/>
          </a:prstGeom>
        </p:spPr>
        <p:txBody>
          <a:bodyPr anchor="ctr"/>
          <a:lstStyle>
            <a:lvl1pPr marL="0" indent="0">
              <a:buNone/>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First &amp; Last Name</a:t>
            </a:r>
            <a:br>
              <a:rPr lang="en-US" dirty="0"/>
            </a:br>
            <a:r>
              <a:rPr lang="en-US" dirty="0"/>
              <a:t>Full Title, Company</a:t>
            </a:r>
          </a:p>
        </p:txBody>
      </p:sp>
    </p:spTree>
    <p:extLst>
      <p:ext uri="{BB962C8B-B14F-4D97-AF65-F5344CB8AC3E}">
        <p14:creationId xmlns:p14="http://schemas.microsoft.com/office/powerpoint/2010/main" val="1385711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7E8BF2E-239F-0A4A-80AC-CA02B308E8C9}"/>
              </a:ext>
            </a:extLst>
          </p:cNvPr>
          <p:cNvSpPr>
            <a:spLocks noGrp="1"/>
          </p:cNvSpPr>
          <p:nvPr>
            <p:ph type="sldNum" sz="quarter" idx="4"/>
          </p:nvPr>
        </p:nvSpPr>
        <p:spPr>
          <a:xfrm>
            <a:off x="9266582" y="6356350"/>
            <a:ext cx="2743200" cy="365125"/>
          </a:xfrm>
          <a:prstGeom prst="rect">
            <a:avLst/>
          </a:prstGeom>
        </p:spPr>
        <p:txBody>
          <a:bodyPr/>
          <a:lstStyle>
            <a:lvl1pPr algn="r">
              <a:defRPr sz="1400" b="0" i="0">
                <a:solidFill>
                  <a:schemeClr val="bg1">
                    <a:lumMod val="50000"/>
                  </a:schemeClr>
                </a:solidFill>
                <a:latin typeface="Arial" panose="020B0604020202020204" pitchFamily="34" charset="0"/>
                <a:cs typeface="Arial" panose="020B0604020202020204" pitchFamily="34" charset="0"/>
              </a:defRPr>
            </a:lvl1pPr>
          </a:lstStyle>
          <a:p>
            <a:fld id="{48CB8F98-32D9-9E4F-BAC9-49610775ED25}" type="slidenum">
              <a:rPr lang="en-US" smtClean="0"/>
              <a:pPr/>
              <a:t>‹#›</a:t>
            </a:fld>
            <a:endParaRPr lang="en-US" dirty="0"/>
          </a:p>
        </p:txBody>
      </p:sp>
    </p:spTree>
    <p:extLst>
      <p:ext uri="{BB962C8B-B14F-4D97-AF65-F5344CB8AC3E}">
        <p14:creationId xmlns:p14="http://schemas.microsoft.com/office/powerpoint/2010/main" val="1686055354"/>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53" r:id="rId5"/>
    <p:sldLayoutId id="2147483655" r:id="rId6"/>
    <p:sldLayoutId id="2147483656" r:id="rId7"/>
    <p:sldLayoutId id="2147483659" r:id="rId8"/>
    <p:sldLayoutId id="2147483660" r:id="rId9"/>
    <p:sldLayoutId id="2147483665" r:id="rId10"/>
    <p:sldLayoutId id="2147483666" r:id="rId11"/>
    <p:sldLayoutId id="2147483687" r:id="rId12"/>
    <p:sldLayoutId id="2147483688" r:id="rId13"/>
    <p:sldLayoutId id="2147483650" r:id="rId14"/>
    <p:sldLayoutId id="2147483683" r:id="rId15"/>
    <p:sldLayoutId id="2147483679" r:id="rId16"/>
  </p:sldLayoutIdLst>
  <p:txStyles>
    <p:titleStyle>
      <a:lvl1pPr algn="l" defTabSz="914400" rtl="0" eaLnBrk="1" latinLnBrk="0" hangingPunct="1">
        <a:lnSpc>
          <a:spcPct val="90000"/>
        </a:lnSpc>
        <a:spcBef>
          <a:spcPct val="0"/>
        </a:spcBef>
        <a:buNone/>
        <a:defRPr sz="4400" kern="1200">
          <a:solidFill>
            <a:srgbClr val="0072BC"/>
          </a:solidFill>
          <a:latin typeface="Oswa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4.xml"/><Relationship Id="rId7" Type="http://schemas.openxmlformats.org/officeDocument/2006/relationships/hyperlink" Target="https://adeconnect.azed.gov/Videos"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adeconnect.azed.gov/FindEA" TargetMode="External"/><Relationship Id="rId5" Type="http://schemas.openxmlformats.org/officeDocument/2006/relationships/hyperlink" Target="https://adeconnect.azed.gov/" TargetMode="External"/><Relationship Id="rId4" Type="http://schemas.openxmlformats.org/officeDocument/2006/relationships/notesSlide" Target="../notesSlides/notesSlide6.xml"/><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0.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hyperlink" Target="mailto:SchoolFinance@azed.gov"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hyperlink" Target="mailto:SFBudgetTeam@azed.gov" TargetMode="External"/><Relationship Id="rId4" Type="http://schemas.openxmlformats.org/officeDocument/2006/relationships/hyperlink" Target="http://www.azed.gov/finance/"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png"/><Relationship Id="rId5" Type="http://schemas.openxmlformats.org/officeDocument/2006/relationships/image" Target="../media/image3.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0.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28A4A74-1A12-D246-9EB1-A9693BCF919F}"/>
              </a:ext>
            </a:extLst>
          </p:cNvPr>
          <p:cNvSpPr>
            <a:spLocks noGrp="1"/>
          </p:cNvSpPr>
          <p:nvPr>
            <p:ph type="title"/>
          </p:nvPr>
        </p:nvSpPr>
        <p:spPr>
          <a:xfrm>
            <a:off x="762000" y="2903115"/>
            <a:ext cx="11430000" cy="749735"/>
          </a:xfrm>
        </p:spPr>
        <p:txBody>
          <a:bodyPr lIns="91440" tIns="45720" rIns="91440" bIns="45720" anchor="t"/>
          <a:lstStyle/>
          <a:p>
            <a:r>
              <a:rPr lang="en-US" dirty="0">
                <a:ea typeface="+mj-lt"/>
                <a:cs typeface="Calibri"/>
              </a:rPr>
              <a:t>ADEConnect Budget System Basics</a:t>
            </a:r>
            <a:endParaRPr lang="en-US" dirty="0"/>
          </a:p>
        </p:txBody>
      </p:sp>
      <p:sp>
        <p:nvSpPr>
          <p:cNvPr id="4" name="Text Placeholder 3">
            <a:extLst>
              <a:ext uri="{FF2B5EF4-FFF2-40B4-BE49-F238E27FC236}">
                <a16:creationId xmlns:a16="http://schemas.microsoft.com/office/drawing/2014/main" id="{6FA50653-4F15-4C2F-D182-618769A95D33}"/>
              </a:ext>
            </a:extLst>
          </p:cNvPr>
          <p:cNvSpPr>
            <a:spLocks noGrp="1"/>
          </p:cNvSpPr>
          <p:nvPr>
            <p:ph type="body" sz="quarter" idx="11"/>
          </p:nvPr>
        </p:nvSpPr>
        <p:spPr>
          <a:xfrm>
            <a:off x="762000" y="4908664"/>
            <a:ext cx="11429579" cy="681038"/>
          </a:xfrm>
        </p:spPr>
        <p:txBody>
          <a:bodyPr/>
          <a:lstStyle/>
          <a:p>
            <a:r>
              <a:rPr lang="en-US" dirty="0"/>
              <a:t>School Finance- Budget Team</a:t>
            </a:r>
          </a:p>
        </p:txBody>
      </p:sp>
      <p:pic>
        <p:nvPicPr>
          <p:cNvPr id="1026" name="Picture 2">
            <a:extLst>
              <a:ext uri="{FF2B5EF4-FFF2-40B4-BE49-F238E27FC236}">
                <a16:creationId xmlns:a16="http://schemas.microsoft.com/office/drawing/2014/main" id="{F771511B-C840-DC55-DB04-771059A7B2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514" y="351901"/>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a:extLst>
              <a:ext uri="{FF2B5EF4-FFF2-40B4-BE49-F238E27FC236}">
                <a16:creationId xmlns:a16="http://schemas.microsoft.com/office/drawing/2014/main" id="{F171B3C8-264D-BAC6-2818-D2D5F3B2FE8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54900136"/>
      </p:ext>
    </p:extLst>
  </p:cSld>
  <p:clrMapOvr>
    <a:masterClrMapping/>
  </p:clrMapOvr>
  <mc:AlternateContent xmlns:mc="http://schemas.openxmlformats.org/markup-compatibility/2006" xmlns:p14="http://schemas.microsoft.com/office/powerpoint/2010/main">
    <mc:Choice Requires="p14">
      <p:transition spd="slow" p14:dur="2000" advTm="21094"/>
    </mc:Choice>
    <mc:Fallback xmlns="">
      <p:transition spd="slow" advTm="21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chemeClr val="bg1"/>
                </a:solidFill>
              </a:rPr>
              <a:t>ADEConnect Permissions</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#4</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5"/>
          <a:stretch>
            <a:fillRect/>
          </a:stretch>
        </p:blipFill>
        <p:spPr>
          <a:xfrm>
            <a:off x="7454523" y="904576"/>
            <a:ext cx="4978400" cy="3530600"/>
          </a:xfrm>
          <a:prstGeom prst="rect">
            <a:avLst/>
          </a:prstGeom>
        </p:spPr>
      </p:pic>
      <p:sp>
        <p:nvSpPr>
          <p:cNvPr id="9" name="Slide Number Placeholder 2">
            <a:extLst>
              <a:ext uri="{FF2B5EF4-FFF2-40B4-BE49-F238E27FC236}">
                <a16:creationId xmlns:a16="http://schemas.microsoft.com/office/drawing/2014/main" id="{9A36E698-1AB6-F546-B857-C1CBE0DAB26A}"/>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pPr/>
              <a:t>10</a:t>
            </a:fld>
            <a:endParaRPr lang="en-US" dirty="0"/>
          </a:p>
        </p:txBody>
      </p:sp>
      <p:pic>
        <p:nvPicPr>
          <p:cNvPr id="6" name="Picture 5">
            <a:extLst>
              <a:ext uri="{FF2B5EF4-FFF2-40B4-BE49-F238E27FC236}">
                <a16:creationId xmlns:a16="http://schemas.microsoft.com/office/drawing/2014/main" id="{F8D50880-3F7B-8728-E60A-5E35946A4874}"/>
              </a:ext>
            </a:extLst>
          </p:cNvPr>
          <p:cNvPicPr>
            <a:picLocks noChangeAspect="1"/>
          </p:cNvPicPr>
          <p:nvPr/>
        </p:nvPicPr>
        <p:blipFill>
          <a:blip r:embed="rId6"/>
          <a:stretch>
            <a:fillRect/>
          </a:stretch>
        </p:blipFill>
        <p:spPr>
          <a:xfrm>
            <a:off x="0" y="6353232"/>
            <a:ext cx="1894114" cy="504768"/>
          </a:xfrm>
          <a:prstGeom prst="rect">
            <a:avLst/>
          </a:prstGeom>
        </p:spPr>
      </p:pic>
      <p:pic>
        <p:nvPicPr>
          <p:cNvPr id="17" name="Audio 16">
            <a:hlinkClick r:id="" action="ppaction://media"/>
            <a:extLst>
              <a:ext uri="{FF2B5EF4-FFF2-40B4-BE49-F238E27FC236}">
                <a16:creationId xmlns:a16="http://schemas.microsoft.com/office/drawing/2014/main" id="{C62A0B4E-0779-3CB9-3DE6-E084035DB74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16436650"/>
      </p:ext>
    </p:extLst>
  </p:cSld>
  <p:clrMapOvr>
    <a:masterClrMapping/>
  </p:clrMapOvr>
  <mc:AlternateContent xmlns:mc="http://schemas.openxmlformats.org/markup-compatibility/2006" xmlns:p14="http://schemas.microsoft.com/office/powerpoint/2010/main">
    <mc:Choice Requires="p14">
      <p:transition spd="slow" p14:dur="2000" advTm="4743"/>
    </mc:Choice>
    <mc:Fallback xmlns="">
      <p:transition spd="slow" advTm="47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CC520-12F8-A0E2-F8C7-AE440A429519}"/>
              </a:ext>
            </a:extLst>
          </p:cNvPr>
          <p:cNvSpPr>
            <a:spLocks noGrp="1"/>
          </p:cNvSpPr>
          <p:nvPr>
            <p:ph type="title"/>
          </p:nvPr>
        </p:nvSpPr>
        <p:spPr/>
        <p:txBody>
          <a:bodyPr/>
          <a:lstStyle/>
          <a:p>
            <a:r>
              <a:rPr lang="en-US" dirty="0"/>
              <a:t>Granting Permissions</a:t>
            </a:r>
          </a:p>
        </p:txBody>
      </p:sp>
      <p:sp>
        <p:nvSpPr>
          <p:cNvPr id="3" name="Content Placeholder 2">
            <a:extLst>
              <a:ext uri="{FF2B5EF4-FFF2-40B4-BE49-F238E27FC236}">
                <a16:creationId xmlns:a16="http://schemas.microsoft.com/office/drawing/2014/main" id="{700D432C-73CA-AA18-1CFB-DAD5A0154A1C}"/>
              </a:ext>
            </a:extLst>
          </p:cNvPr>
          <p:cNvSpPr>
            <a:spLocks noGrp="1"/>
          </p:cNvSpPr>
          <p:nvPr>
            <p:ph idx="1"/>
          </p:nvPr>
        </p:nvSpPr>
        <p:spPr/>
        <p:txBody>
          <a:bodyPr/>
          <a:lstStyle/>
          <a:p>
            <a:r>
              <a:rPr lang="en-US" dirty="0"/>
              <a:t>Must be done before you can access the user interface or submit files</a:t>
            </a:r>
          </a:p>
          <a:p>
            <a:pPr lvl="1"/>
            <a:r>
              <a:rPr lang="en-US" dirty="0"/>
              <a:t>Please contact your entity administrator to grant access to the Budget System user role</a:t>
            </a:r>
          </a:p>
          <a:p>
            <a:pPr lvl="2"/>
            <a:r>
              <a:rPr lang="en-US" dirty="0"/>
              <a:t>District entity admin login:</a:t>
            </a:r>
          </a:p>
          <a:p>
            <a:pPr lvl="3"/>
            <a:r>
              <a:rPr lang="en-US" dirty="0">
                <a:latin typeface="Calibri" panose="020F0502020204030204" pitchFamily="34" charset="0"/>
                <a:ea typeface="Calibri" panose="020F0502020204030204" pitchFamily="34" charset="0"/>
                <a:cs typeface="Calibri" panose="020F0502020204030204" pitchFamily="34" charset="0"/>
                <a:hlinkClick r:id="rId5"/>
              </a:rPr>
              <a:t>https://adeconnect.azed.gov/</a:t>
            </a:r>
            <a:endParaRPr lang="en-US" dirty="0">
              <a:latin typeface="Calibri" panose="020F0502020204030204" pitchFamily="34" charset="0"/>
              <a:ea typeface="Calibri" panose="020F0502020204030204" pitchFamily="34" charset="0"/>
              <a:cs typeface="Calibri" panose="020F0502020204030204" pitchFamily="34" charset="0"/>
            </a:endParaRPr>
          </a:p>
          <a:p>
            <a:pPr lvl="2"/>
            <a:r>
              <a:rPr lang="en-US" dirty="0">
                <a:latin typeface="+mj-lt"/>
                <a:cs typeface="Calibri" panose="020F0502020204030204" pitchFamily="34" charset="0"/>
              </a:rPr>
              <a:t>How to check who can grant permissions:</a:t>
            </a:r>
          </a:p>
          <a:p>
            <a:pPr lvl="3"/>
            <a:r>
              <a:rPr lang="en-US" dirty="0">
                <a:hlinkClick r:id="rId6"/>
              </a:rPr>
              <a:t>ADEConnect - Find Administrator (azed.gov)</a:t>
            </a:r>
            <a:endParaRPr lang="en-US" dirty="0"/>
          </a:p>
          <a:p>
            <a:pPr lvl="4"/>
            <a:r>
              <a:rPr lang="en-US" dirty="0">
                <a:latin typeface="Calibri" panose="020F0502020204030204" pitchFamily="34" charset="0"/>
                <a:cs typeface="Calibri" panose="020F0502020204030204" pitchFamily="34" charset="0"/>
              </a:rPr>
              <a:t>If there are no entity administrators to grant access, please contact Constituent Services</a:t>
            </a:r>
          </a:p>
          <a:p>
            <a:pPr lvl="5"/>
            <a:r>
              <a:rPr lang="en-US" dirty="0">
                <a:latin typeface="Calibri" panose="020F0502020204030204" pitchFamily="34" charset="0"/>
                <a:cs typeface="Calibri" panose="020F0502020204030204" pitchFamily="34" charset="0"/>
              </a:rPr>
              <a:t>602-542-7378</a:t>
            </a:r>
          </a:p>
          <a:p>
            <a:pPr lvl="5"/>
            <a:r>
              <a:rPr lang="en-US" dirty="0">
                <a:latin typeface="Calibri" panose="020F0502020204030204" pitchFamily="34" charset="0"/>
                <a:cs typeface="Calibri" panose="020F0502020204030204" pitchFamily="34" charset="0"/>
              </a:rPr>
              <a:t>questions@azed.gov</a:t>
            </a:r>
          </a:p>
          <a:p>
            <a:pPr lvl="2"/>
            <a:r>
              <a:rPr lang="en-US" dirty="0">
                <a:latin typeface="+mj-lt"/>
                <a:cs typeface="Calibri" panose="020F0502020204030204" pitchFamily="34" charset="0"/>
              </a:rPr>
              <a:t>Please view these helpful user role videos</a:t>
            </a:r>
          </a:p>
          <a:p>
            <a:pPr lvl="3"/>
            <a:r>
              <a:rPr lang="en-US" sz="1800" dirty="0">
                <a:solidFill>
                  <a:srgbClr val="0000FF"/>
                </a:solidFill>
                <a:latin typeface="+mj-lt"/>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https://adeconnect.azed.gov/Videos</a:t>
            </a:r>
            <a:endParaRPr lang="en-US" sz="1800" dirty="0">
              <a:solidFill>
                <a:srgbClr val="0000FF"/>
              </a:solidFill>
              <a:latin typeface="+mj-lt"/>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A7375E3-5CB2-B1FE-3884-D28D0173EBA0}"/>
              </a:ext>
            </a:extLst>
          </p:cNvPr>
          <p:cNvPicPr>
            <a:picLocks noChangeAspect="1"/>
          </p:cNvPicPr>
          <p:nvPr/>
        </p:nvPicPr>
        <p:blipFill>
          <a:blip r:embed="rId8"/>
          <a:stretch>
            <a:fillRect/>
          </a:stretch>
        </p:blipFill>
        <p:spPr>
          <a:xfrm>
            <a:off x="0" y="6353232"/>
            <a:ext cx="1894114" cy="504768"/>
          </a:xfrm>
          <a:prstGeom prst="rect">
            <a:avLst/>
          </a:prstGeom>
        </p:spPr>
      </p:pic>
      <p:pic>
        <p:nvPicPr>
          <p:cNvPr id="17" name="Audio 16">
            <a:hlinkClick r:id="" action="ppaction://media"/>
            <a:extLst>
              <a:ext uri="{FF2B5EF4-FFF2-40B4-BE49-F238E27FC236}">
                <a16:creationId xmlns:a16="http://schemas.microsoft.com/office/drawing/2014/main" id="{CC552D79-4C34-B09B-4E6C-71ADDBAC7B1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27452373"/>
      </p:ext>
    </p:extLst>
  </p:cSld>
  <p:clrMapOvr>
    <a:masterClrMapping/>
  </p:clrMapOvr>
  <mc:AlternateContent xmlns:mc="http://schemas.openxmlformats.org/markup-compatibility/2006" xmlns:p14="http://schemas.microsoft.com/office/powerpoint/2010/main">
    <mc:Choice Requires="p14">
      <p:transition spd="slow" p14:dur="2000" advTm="29627"/>
    </mc:Choice>
    <mc:Fallback xmlns="">
      <p:transition spd="slow" advTm="296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0BC66-AC22-73AA-1E5D-E08908D5F470}"/>
              </a:ext>
            </a:extLst>
          </p:cNvPr>
          <p:cNvSpPr>
            <a:spLocks noGrp="1"/>
          </p:cNvSpPr>
          <p:nvPr>
            <p:ph type="title"/>
          </p:nvPr>
        </p:nvSpPr>
        <p:spPr/>
        <p:txBody>
          <a:bodyPr/>
          <a:lstStyle/>
          <a:p>
            <a:r>
              <a:rPr lang="en-US" dirty="0"/>
              <a:t>Step 1: Go to ADEConnect &amp; Click “User Management”</a:t>
            </a:r>
          </a:p>
        </p:txBody>
      </p:sp>
      <p:pic>
        <p:nvPicPr>
          <p:cNvPr id="12" name="Content Placeholder 11" descr="Graphical user interface, application&#10;&#10;Description automatically generated">
            <a:extLst>
              <a:ext uri="{FF2B5EF4-FFF2-40B4-BE49-F238E27FC236}">
                <a16:creationId xmlns:a16="http://schemas.microsoft.com/office/drawing/2014/main" id="{1F3B655B-95FD-BF7E-0018-03AF402FA3AE}"/>
              </a:ext>
            </a:extLst>
          </p:cNvPr>
          <p:cNvPicPr>
            <a:picLocks noGrp="1" noChangeAspect="1"/>
          </p:cNvPicPr>
          <p:nvPr>
            <p:ph idx="1"/>
          </p:nvPr>
        </p:nvPicPr>
        <p:blipFill rotWithShape="1">
          <a:blip r:embed="rId4"/>
          <a:srcRect t="10438"/>
          <a:stretch/>
        </p:blipFill>
        <p:spPr bwMode="auto">
          <a:xfrm>
            <a:off x="1575231" y="1825625"/>
            <a:ext cx="9041537" cy="4351338"/>
          </a:xfrm>
          <a:prstGeom prst="rect">
            <a:avLst/>
          </a:prstGeom>
          <a:ln>
            <a:noFill/>
          </a:ln>
          <a:extLst>
            <a:ext uri="{53640926-AAD7-44D8-BBD7-CCE9431645EC}">
              <a14:shadowObscured xmlns:a14="http://schemas.microsoft.com/office/drawing/2010/main"/>
            </a:ext>
          </a:extLst>
        </p:spPr>
      </p:pic>
      <p:sp>
        <p:nvSpPr>
          <p:cNvPr id="13" name="Rectangle 12">
            <a:extLst>
              <a:ext uri="{FF2B5EF4-FFF2-40B4-BE49-F238E27FC236}">
                <a16:creationId xmlns:a16="http://schemas.microsoft.com/office/drawing/2014/main" id="{FBDED684-4D11-A93A-90A9-447790FBAB31}"/>
              </a:ext>
            </a:extLst>
          </p:cNvPr>
          <p:cNvSpPr/>
          <p:nvPr/>
        </p:nvSpPr>
        <p:spPr>
          <a:xfrm>
            <a:off x="2133600" y="4125686"/>
            <a:ext cx="631371" cy="174171"/>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0CF288E-9467-F414-5A5B-B4B0BF9907BC}"/>
              </a:ext>
            </a:extLst>
          </p:cNvPr>
          <p:cNvPicPr>
            <a:picLocks noChangeAspect="1"/>
          </p:cNvPicPr>
          <p:nvPr/>
        </p:nvPicPr>
        <p:blipFill>
          <a:blip r:embed="rId5"/>
          <a:stretch>
            <a:fillRect/>
          </a:stretch>
        </p:blipFill>
        <p:spPr>
          <a:xfrm>
            <a:off x="0" y="6353232"/>
            <a:ext cx="1894114" cy="504768"/>
          </a:xfrm>
          <a:prstGeom prst="rect">
            <a:avLst/>
          </a:prstGeom>
        </p:spPr>
      </p:pic>
      <p:pic>
        <p:nvPicPr>
          <p:cNvPr id="29" name="Audio 28">
            <a:hlinkClick r:id="" action="ppaction://media"/>
            <a:extLst>
              <a:ext uri="{FF2B5EF4-FFF2-40B4-BE49-F238E27FC236}">
                <a16:creationId xmlns:a16="http://schemas.microsoft.com/office/drawing/2014/main" id="{1A7FEE59-E451-C741-3127-BFC29293DB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01739979"/>
      </p:ext>
    </p:extLst>
  </p:cSld>
  <p:clrMapOvr>
    <a:masterClrMapping/>
  </p:clrMapOvr>
  <mc:AlternateContent xmlns:mc="http://schemas.openxmlformats.org/markup-compatibility/2006" xmlns:p14="http://schemas.microsoft.com/office/powerpoint/2010/main">
    <mc:Choice Requires="p14">
      <p:transition spd="slow" p14:dur="2000" advTm="13207"/>
    </mc:Choice>
    <mc:Fallback xmlns="">
      <p:transition spd="slow" advTm="13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FC498-0967-3CC4-1EB9-669C5FA3FB57}"/>
              </a:ext>
            </a:extLst>
          </p:cNvPr>
          <p:cNvSpPr>
            <a:spLocks noGrp="1"/>
          </p:cNvSpPr>
          <p:nvPr>
            <p:ph type="title"/>
          </p:nvPr>
        </p:nvSpPr>
        <p:spPr/>
        <p:txBody>
          <a:bodyPr/>
          <a:lstStyle/>
          <a:p>
            <a:r>
              <a:rPr lang="en-US" dirty="0"/>
              <a:t>Step 2: Click “Add User”</a:t>
            </a:r>
          </a:p>
        </p:txBody>
      </p:sp>
      <p:sp>
        <p:nvSpPr>
          <p:cNvPr id="3" name="Content Placeholder 2">
            <a:extLst>
              <a:ext uri="{FF2B5EF4-FFF2-40B4-BE49-F238E27FC236}">
                <a16:creationId xmlns:a16="http://schemas.microsoft.com/office/drawing/2014/main" id="{4A9C98E1-B51A-CA90-D283-854C4D2BD92D}"/>
              </a:ext>
            </a:extLst>
          </p:cNvPr>
          <p:cNvSpPr>
            <a:spLocks noGrp="1"/>
          </p:cNvSpPr>
          <p:nvPr>
            <p:ph idx="1"/>
          </p:nvPr>
        </p:nvSpPr>
        <p:spPr>
          <a:xfrm>
            <a:off x="838200" y="1542596"/>
            <a:ext cx="10515600" cy="4351338"/>
          </a:xfrm>
        </p:spPr>
        <p:txBody>
          <a:bodyPr/>
          <a:lstStyle/>
          <a:p>
            <a:r>
              <a:rPr lang="en-US" dirty="0"/>
              <a:t>If the user information is already in ADEConnect, skip to step 3</a:t>
            </a:r>
          </a:p>
        </p:txBody>
      </p:sp>
      <p:pic>
        <p:nvPicPr>
          <p:cNvPr id="4" name="Content Placeholder 11" descr="Graphical user interface, application&#10;&#10;Description automatically generated">
            <a:extLst>
              <a:ext uri="{FF2B5EF4-FFF2-40B4-BE49-F238E27FC236}">
                <a16:creationId xmlns:a16="http://schemas.microsoft.com/office/drawing/2014/main" id="{D1C48F1A-31E0-219F-5F93-34BDE8E5B1D6}"/>
              </a:ext>
            </a:extLst>
          </p:cNvPr>
          <p:cNvPicPr>
            <a:picLocks noChangeAspect="1"/>
          </p:cNvPicPr>
          <p:nvPr/>
        </p:nvPicPr>
        <p:blipFill rotWithShape="1">
          <a:blip r:embed="rId4"/>
          <a:srcRect t="10438"/>
          <a:stretch/>
        </p:blipFill>
        <p:spPr bwMode="auto">
          <a:xfrm>
            <a:off x="1575231" y="2185080"/>
            <a:ext cx="9041537" cy="4351338"/>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D5A02CA6-AF48-0FA6-56FB-B2CA0E385F70}"/>
              </a:ext>
            </a:extLst>
          </p:cNvPr>
          <p:cNvSpPr/>
          <p:nvPr/>
        </p:nvSpPr>
        <p:spPr>
          <a:xfrm>
            <a:off x="6868886" y="2481943"/>
            <a:ext cx="1230085" cy="1959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49DFEF9-4432-46C8-CD6C-6060F118C677}"/>
              </a:ext>
            </a:extLst>
          </p:cNvPr>
          <p:cNvCxnSpPr/>
          <p:nvPr/>
        </p:nvCxnSpPr>
        <p:spPr>
          <a:xfrm>
            <a:off x="6131854" y="2188028"/>
            <a:ext cx="620486" cy="3918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101EABE-911A-B260-16BC-8F946DADC457}"/>
              </a:ext>
            </a:extLst>
          </p:cNvPr>
          <p:cNvPicPr>
            <a:picLocks noChangeAspect="1"/>
          </p:cNvPicPr>
          <p:nvPr/>
        </p:nvPicPr>
        <p:blipFill>
          <a:blip r:embed="rId5"/>
          <a:stretch>
            <a:fillRect/>
          </a:stretch>
        </p:blipFill>
        <p:spPr>
          <a:xfrm>
            <a:off x="0" y="6353232"/>
            <a:ext cx="1894114" cy="504768"/>
          </a:xfrm>
          <a:prstGeom prst="rect">
            <a:avLst/>
          </a:prstGeom>
        </p:spPr>
      </p:pic>
      <p:pic>
        <p:nvPicPr>
          <p:cNvPr id="26" name="Audio 25">
            <a:hlinkClick r:id="" action="ppaction://media"/>
            <a:extLst>
              <a:ext uri="{FF2B5EF4-FFF2-40B4-BE49-F238E27FC236}">
                <a16:creationId xmlns:a16="http://schemas.microsoft.com/office/drawing/2014/main" id="{0F36DB44-5EE4-7969-D90E-A38D17E8EB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18989590"/>
      </p:ext>
    </p:extLst>
  </p:cSld>
  <p:clrMapOvr>
    <a:masterClrMapping/>
  </p:clrMapOvr>
  <mc:AlternateContent xmlns:mc="http://schemas.openxmlformats.org/markup-compatibility/2006" xmlns:p14="http://schemas.microsoft.com/office/powerpoint/2010/main">
    <mc:Choice Requires="p14">
      <p:transition spd="slow" p14:dur="2000" advTm="2542"/>
    </mc:Choice>
    <mc:Fallback xmlns="">
      <p:transition spd="slow" advTm="2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E578B-9794-EDCB-3971-2433B8ED4250}"/>
              </a:ext>
            </a:extLst>
          </p:cNvPr>
          <p:cNvSpPr>
            <a:spLocks noGrp="1"/>
          </p:cNvSpPr>
          <p:nvPr>
            <p:ph type="title"/>
          </p:nvPr>
        </p:nvSpPr>
        <p:spPr/>
        <p:txBody>
          <a:bodyPr/>
          <a:lstStyle/>
          <a:p>
            <a:r>
              <a:rPr lang="en-US" dirty="0"/>
              <a:t>Step 2.a: Add &amp; Save User Information</a:t>
            </a:r>
          </a:p>
        </p:txBody>
      </p:sp>
      <p:pic>
        <p:nvPicPr>
          <p:cNvPr id="4" name="Content Placeholder 3" descr="Graphical user interface, application, Teams&#10;&#10;Description automatically generated">
            <a:extLst>
              <a:ext uri="{FF2B5EF4-FFF2-40B4-BE49-F238E27FC236}">
                <a16:creationId xmlns:a16="http://schemas.microsoft.com/office/drawing/2014/main" id="{2EAE17FF-7B56-CC58-1457-161F61FECBFF}"/>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122" t="2601"/>
          <a:stretch/>
        </p:blipFill>
        <p:spPr bwMode="auto">
          <a:xfrm>
            <a:off x="1938025" y="1832912"/>
            <a:ext cx="8315949" cy="4036887"/>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2C99D1FE-BE89-E4DE-3EE1-32D52B063946}"/>
              </a:ext>
            </a:extLst>
          </p:cNvPr>
          <p:cNvPicPr>
            <a:picLocks noChangeAspect="1"/>
          </p:cNvPicPr>
          <p:nvPr/>
        </p:nvPicPr>
        <p:blipFill>
          <a:blip r:embed="rId5"/>
          <a:stretch>
            <a:fillRect/>
          </a:stretch>
        </p:blipFill>
        <p:spPr>
          <a:xfrm>
            <a:off x="0" y="6353232"/>
            <a:ext cx="1894114" cy="504768"/>
          </a:xfrm>
          <a:prstGeom prst="rect">
            <a:avLst/>
          </a:prstGeom>
        </p:spPr>
      </p:pic>
      <p:pic>
        <p:nvPicPr>
          <p:cNvPr id="15" name="Audio 14">
            <a:hlinkClick r:id="" action="ppaction://media"/>
            <a:extLst>
              <a:ext uri="{FF2B5EF4-FFF2-40B4-BE49-F238E27FC236}">
                <a16:creationId xmlns:a16="http://schemas.microsoft.com/office/drawing/2014/main" id="{8CE72A09-ADF4-93A4-5C59-E0607F8483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49416440"/>
      </p:ext>
    </p:extLst>
  </p:cSld>
  <p:clrMapOvr>
    <a:masterClrMapping/>
  </p:clrMapOvr>
  <mc:AlternateContent xmlns:mc="http://schemas.openxmlformats.org/markup-compatibility/2006" xmlns:p14="http://schemas.microsoft.com/office/powerpoint/2010/main">
    <mc:Choice Requires="p14">
      <p:transition spd="slow" p14:dur="2000" advTm="16641"/>
    </mc:Choice>
    <mc:Fallback xmlns="">
      <p:transition spd="slow" advTm="16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D5C7-0A4C-CAB9-C034-799F64DB4CC1}"/>
              </a:ext>
            </a:extLst>
          </p:cNvPr>
          <p:cNvSpPr>
            <a:spLocks noGrp="1"/>
          </p:cNvSpPr>
          <p:nvPr>
            <p:ph type="title"/>
          </p:nvPr>
        </p:nvSpPr>
        <p:spPr/>
        <p:txBody>
          <a:bodyPr/>
          <a:lstStyle/>
          <a:p>
            <a:r>
              <a:rPr lang="en-US" dirty="0"/>
              <a:t>Step 3: Click “Add/Remove ADEConnect Roles”</a:t>
            </a:r>
          </a:p>
        </p:txBody>
      </p:sp>
      <p:pic>
        <p:nvPicPr>
          <p:cNvPr id="4" name="Content Placeholder 3" descr="Graphical user interface, application&#10;&#10;Description automatically generated">
            <a:extLst>
              <a:ext uri="{FF2B5EF4-FFF2-40B4-BE49-F238E27FC236}">
                <a16:creationId xmlns:a16="http://schemas.microsoft.com/office/drawing/2014/main" id="{799879DB-0950-0271-F2C5-75434FD7ED6F}"/>
              </a:ext>
            </a:extLst>
          </p:cNvPr>
          <p:cNvPicPr>
            <a:picLocks noGrp="1" noChangeAspect="1"/>
          </p:cNvPicPr>
          <p:nvPr>
            <p:ph idx="1"/>
          </p:nvPr>
        </p:nvPicPr>
        <p:blipFill rotWithShape="1">
          <a:blip r:embed="rId4"/>
          <a:srcRect t="10438"/>
          <a:stretch/>
        </p:blipFill>
        <p:spPr bwMode="auto">
          <a:xfrm>
            <a:off x="1575231" y="1825625"/>
            <a:ext cx="9041537" cy="4351338"/>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27A7611C-6B98-7B2B-0A8D-93BD78DDD7F7}"/>
              </a:ext>
            </a:extLst>
          </p:cNvPr>
          <p:cNvSpPr/>
          <p:nvPr/>
        </p:nvSpPr>
        <p:spPr>
          <a:xfrm>
            <a:off x="2144486" y="4136571"/>
            <a:ext cx="620485" cy="152400"/>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BF936CD-D2CE-ABAD-1163-68D80FA841C1}"/>
              </a:ext>
            </a:extLst>
          </p:cNvPr>
          <p:cNvSpPr/>
          <p:nvPr/>
        </p:nvSpPr>
        <p:spPr>
          <a:xfrm>
            <a:off x="6868886" y="2569029"/>
            <a:ext cx="1240971" cy="1959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238F4AAB-987D-4A56-3D26-C989EFFD95D6}"/>
              </a:ext>
            </a:extLst>
          </p:cNvPr>
          <p:cNvCxnSpPr/>
          <p:nvPr/>
        </p:nvCxnSpPr>
        <p:spPr>
          <a:xfrm>
            <a:off x="6183086" y="2079171"/>
            <a:ext cx="576943" cy="4898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290CCF0-A117-F63E-A779-2A81F9AB2562}"/>
              </a:ext>
            </a:extLst>
          </p:cNvPr>
          <p:cNvPicPr>
            <a:picLocks noChangeAspect="1"/>
          </p:cNvPicPr>
          <p:nvPr/>
        </p:nvPicPr>
        <p:blipFill>
          <a:blip r:embed="rId5"/>
          <a:stretch>
            <a:fillRect/>
          </a:stretch>
        </p:blipFill>
        <p:spPr>
          <a:xfrm>
            <a:off x="0" y="6353232"/>
            <a:ext cx="1894114" cy="504768"/>
          </a:xfrm>
          <a:prstGeom prst="rect">
            <a:avLst/>
          </a:prstGeom>
        </p:spPr>
      </p:pic>
      <p:pic>
        <p:nvPicPr>
          <p:cNvPr id="16" name="Audio 15">
            <a:hlinkClick r:id="" action="ppaction://media"/>
            <a:extLst>
              <a:ext uri="{FF2B5EF4-FFF2-40B4-BE49-F238E27FC236}">
                <a16:creationId xmlns:a16="http://schemas.microsoft.com/office/drawing/2014/main" id="{3B66E6EA-1188-042B-EBCB-07B1A4B4B7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94054787"/>
      </p:ext>
    </p:extLst>
  </p:cSld>
  <p:clrMapOvr>
    <a:masterClrMapping/>
  </p:clrMapOvr>
  <mc:AlternateContent xmlns:mc="http://schemas.openxmlformats.org/markup-compatibility/2006" xmlns:p14="http://schemas.microsoft.com/office/powerpoint/2010/main">
    <mc:Choice Requires="p14">
      <p:transition spd="slow" p14:dur="2000" advTm="9947"/>
    </mc:Choice>
    <mc:Fallback xmlns="">
      <p:transition spd="slow" advTm="9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9288D-3F4A-8584-26E6-CA7D1ED1DA0A}"/>
              </a:ext>
            </a:extLst>
          </p:cNvPr>
          <p:cNvSpPr>
            <a:spLocks noGrp="1"/>
          </p:cNvSpPr>
          <p:nvPr>
            <p:ph type="title"/>
          </p:nvPr>
        </p:nvSpPr>
        <p:spPr/>
        <p:txBody>
          <a:bodyPr/>
          <a:lstStyle/>
          <a:p>
            <a:r>
              <a:rPr lang="en-US" dirty="0"/>
              <a:t>Step 3.a: Selecting User</a:t>
            </a:r>
          </a:p>
        </p:txBody>
      </p:sp>
      <p:pic>
        <p:nvPicPr>
          <p:cNvPr id="4" name="Content Placeholder 3" descr="Graphical user interface, application&#10;&#10;Description automatically generated">
            <a:extLst>
              <a:ext uri="{FF2B5EF4-FFF2-40B4-BE49-F238E27FC236}">
                <a16:creationId xmlns:a16="http://schemas.microsoft.com/office/drawing/2014/main" id="{0A9A3F06-EE08-DA1F-6B83-124CBBC23316}"/>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10544"/>
          <a:stretch/>
        </p:blipFill>
        <p:spPr bwMode="auto">
          <a:xfrm>
            <a:off x="838200" y="2955784"/>
            <a:ext cx="10515600" cy="3288448"/>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F7261540-02C0-4659-E568-4A370F68904F}"/>
              </a:ext>
            </a:extLst>
          </p:cNvPr>
          <p:cNvSpPr txBox="1"/>
          <p:nvPr/>
        </p:nvSpPr>
        <p:spPr>
          <a:xfrm>
            <a:off x="838200" y="1886824"/>
            <a:ext cx="10363200" cy="892552"/>
          </a:xfrm>
          <a:prstGeom prst="rect">
            <a:avLst/>
          </a:prstGeom>
          <a:noFill/>
        </p:spPr>
        <p:txBody>
          <a:bodyPr wrap="square" rtlCol="0">
            <a:spAutoFit/>
          </a:bodyPr>
          <a:lstStyle/>
          <a:p>
            <a:pPr marL="342900" indent="-342900" algn="l">
              <a:buClr>
                <a:schemeClr val="tx1"/>
              </a:buClr>
              <a:buSzPct val="85000"/>
              <a:buFont typeface="Arial" panose="020B0604020202020204" pitchFamily="34" charset="0"/>
              <a:buChar char="•"/>
            </a:pPr>
            <a:r>
              <a:rPr lang="en-US" sz="2800" b="0" i="0" dirty="0">
                <a:latin typeface="+mj-lt"/>
                <a:cs typeface="Calibri Light" panose="020F0302020204030204" pitchFamily="34" charset="0"/>
              </a:rPr>
              <a:t>Search for the user in “User Selection” box</a:t>
            </a:r>
          </a:p>
          <a:p>
            <a:pPr marL="800100" lvl="1" indent="-342900">
              <a:buClr>
                <a:schemeClr val="tx1"/>
              </a:buClr>
              <a:buSzPct val="85000"/>
              <a:buFont typeface="Arial" panose="020B0604020202020204" pitchFamily="34" charset="0"/>
              <a:buChar char="•"/>
            </a:pPr>
            <a:r>
              <a:rPr lang="en-US" sz="2400" dirty="0">
                <a:latin typeface="+mj-lt"/>
                <a:cs typeface="Calibri Light" panose="020F0302020204030204" pitchFamily="34" charset="0"/>
              </a:rPr>
              <a:t>Click “Add ADEConnect Role”</a:t>
            </a:r>
            <a:endParaRPr lang="en-US" sz="2400" b="0" i="0" dirty="0">
              <a:latin typeface="+mj-lt"/>
              <a:cs typeface="Calibri Light" panose="020F0302020204030204" pitchFamily="34" charset="0"/>
            </a:endParaRPr>
          </a:p>
        </p:txBody>
      </p:sp>
      <p:pic>
        <p:nvPicPr>
          <p:cNvPr id="7" name="Picture 6">
            <a:extLst>
              <a:ext uri="{FF2B5EF4-FFF2-40B4-BE49-F238E27FC236}">
                <a16:creationId xmlns:a16="http://schemas.microsoft.com/office/drawing/2014/main" id="{4040FE5C-9FB3-5D0B-48AA-27BD4927DBFD}"/>
              </a:ext>
            </a:extLst>
          </p:cNvPr>
          <p:cNvPicPr>
            <a:picLocks noChangeAspect="1"/>
          </p:cNvPicPr>
          <p:nvPr/>
        </p:nvPicPr>
        <p:blipFill>
          <a:blip r:embed="rId5"/>
          <a:stretch>
            <a:fillRect/>
          </a:stretch>
        </p:blipFill>
        <p:spPr>
          <a:xfrm>
            <a:off x="0" y="6353232"/>
            <a:ext cx="1894114" cy="504768"/>
          </a:xfrm>
          <a:prstGeom prst="rect">
            <a:avLst/>
          </a:prstGeom>
        </p:spPr>
      </p:pic>
      <p:pic>
        <p:nvPicPr>
          <p:cNvPr id="16" name="Audio 15">
            <a:hlinkClick r:id="" action="ppaction://media"/>
            <a:extLst>
              <a:ext uri="{FF2B5EF4-FFF2-40B4-BE49-F238E27FC236}">
                <a16:creationId xmlns:a16="http://schemas.microsoft.com/office/drawing/2014/main" id="{8E2681CE-5945-7FBD-9A79-DFBEBD1941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92614310"/>
      </p:ext>
    </p:extLst>
  </p:cSld>
  <p:clrMapOvr>
    <a:masterClrMapping/>
  </p:clrMapOvr>
  <mc:AlternateContent xmlns:mc="http://schemas.openxmlformats.org/markup-compatibility/2006" xmlns:p14="http://schemas.microsoft.com/office/powerpoint/2010/main">
    <mc:Choice Requires="p14">
      <p:transition spd="slow" p14:dur="2000" advTm="9028"/>
    </mc:Choice>
    <mc:Fallback xmlns="">
      <p:transition spd="slow" advTm="9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4EC26-BFC8-70BB-CA3F-6C768DCDCA23}"/>
              </a:ext>
            </a:extLst>
          </p:cNvPr>
          <p:cNvSpPr>
            <a:spLocks noGrp="1"/>
          </p:cNvSpPr>
          <p:nvPr>
            <p:ph type="title"/>
          </p:nvPr>
        </p:nvSpPr>
        <p:spPr>
          <a:xfrm>
            <a:off x="838200" y="365125"/>
            <a:ext cx="10515600" cy="1325563"/>
          </a:xfrm>
        </p:spPr>
        <p:txBody>
          <a:bodyPr/>
          <a:lstStyle/>
          <a:p>
            <a:r>
              <a:rPr lang="en-US" dirty="0"/>
              <a:t>Step 3.b: Adding/Removing ADEConnect Roles</a:t>
            </a:r>
          </a:p>
        </p:txBody>
      </p:sp>
      <p:pic>
        <p:nvPicPr>
          <p:cNvPr id="4" name="Content Placeholder 3" descr="Graphical user interface, text, application&#10;&#10;Description automatically generated">
            <a:extLst>
              <a:ext uri="{FF2B5EF4-FFF2-40B4-BE49-F238E27FC236}">
                <a16:creationId xmlns:a16="http://schemas.microsoft.com/office/drawing/2014/main" id="{3CC7B5FF-5A34-914D-97CC-66E9E31697EB}"/>
              </a:ext>
            </a:extLst>
          </p:cNvPr>
          <p:cNvPicPr>
            <a:picLocks noGrp="1" noChangeAspect="1"/>
          </p:cNvPicPr>
          <p:nvPr>
            <p:ph idx="1"/>
          </p:nvPr>
        </p:nvPicPr>
        <p:blipFill rotWithShape="1">
          <a:blip r:embed="rId4"/>
          <a:srcRect t="7864" r="1121" b="22674"/>
          <a:stretch/>
        </p:blipFill>
        <p:spPr bwMode="auto">
          <a:xfrm>
            <a:off x="914400" y="2488567"/>
            <a:ext cx="10515600" cy="3613282"/>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9FE3F7D1-BB5A-692D-AA0C-FBAFE9736533}"/>
              </a:ext>
            </a:extLst>
          </p:cNvPr>
          <p:cNvSpPr/>
          <p:nvPr/>
        </p:nvSpPr>
        <p:spPr>
          <a:xfrm>
            <a:off x="9851571" y="4844143"/>
            <a:ext cx="261258" cy="1524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1F90388-0FCF-D84E-83C7-A6D82506CDFE}"/>
              </a:ext>
            </a:extLst>
          </p:cNvPr>
          <p:cNvSpPr/>
          <p:nvPr/>
        </p:nvSpPr>
        <p:spPr>
          <a:xfrm>
            <a:off x="7239000" y="2488567"/>
            <a:ext cx="1730829" cy="189319"/>
          </a:xfrm>
          <a:prstGeom prst="rect">
            <a:avLst/>
          </a:prstGeom>
          <a:solidFill>
            <a:srgbClr val="E8ECEF"/>
          </a:solidFill>
          <a:ln>
            <a:solidFill>
              <a:srgbClr val="E8EC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A478AB1-D840-72E5-87CC-467687C3A46C}"/>
              </a:ext>
            </a:extLst>
          </p:cNvPr>
          <p:cNvSpPr txBox="1"/>
          <p:nvPr/>
        </p:nvSpPr>
        <p:spPr>
          <a:xfrm>
            <a:off x="838200" y="1621717"/>
            <a:ext cx="10406743" cy="892552"/>
          </a:xfrm>
          <a:prstGeom prst="rect">
            <a:avLst/>
          </a:prstGeom>
          <a:noFill/>
        </p:spPr>
        <p:txBody>
          <a:bodyPr wrap="square" rtlCol="0">
            <a:spAutoFit/>
          </a:bodyPr>
          <a:lstStyle/>
          <a:p>
            <a:pPr marL="285750" indent="-285750" algn="l">
              <a:buClr>
                <a:schemeClr val="tx1"/>
              </a:buClr>
              <a:buSzPct val="85000"/>
              <a:buFont typeface="Arial" panose="020B0604020202020204" pitchFamily="34" charset="0"/>
              <a:buChar char="•"/>
            </a:pPr>
            <a:r>
              <a:rPr lang="en-US" sz="2800" b="0" i="0" dirty="0">
                <a:latin typeface="+mj-lt"/>
                <a:cs typeface="Calibri Light" panose="020F0302020204030204" pitchFamily="34" charset="0"/>
              </a:rPr>
              <a:t>Click or search for “Budget System”</a:t>
            </a:r>
          </a:p>
          <a:p>
            <a:pPr marL="742950" lvl="1" indent="-285750">
              <a:buClr>
                <a:schemeClr val="tx1"/>
              </a:buClr>
              <a:buSzPct val="85000"/>
              <a:buFont typeface="Arial" panose="020B0604020202020204" pitchFamily="34" charset="0"/>
              <a:buChar char="•"/>
            </a:pPr>
            <a:r>
              <a:rPr lang="en-US" sz="2400" dirty="0">
                <a:latin typeface="+mj-lt"/>
                <a:cs typeface="Calibri Light" panose="020F0302020204030204" pitchFamily="34" charset="0"/>
              </a:rPr>
              <a:t>After selected, click “Save”</a:t>
            </a:r>
            <a:endParaRPr lang="en-US" sz="2400" b="0" i="0" dirty="0">
              <a:latin typeface="+mj-lt"/>
              <a:cs typeface="Calibri Light" panose="020F0302020204030204" pitchFamily="34" charset="0"/>
            </a:endParaRPr>
          </a:p>
        </p:txBody>
      </p:sp>
      <p:pic>
        <p:nvPicPr>
          <p:cNvPr id="9" name="Picture 8">
            <a:extLst>
              <a:ext uri="{FF2B5EF4-FFF2-40B4-BE49-F238E27FC236}">
                <a16:creationId xmlns:a16="http://schemas.microsoft.com/office/drawing/2014/main" id="{F4B38AAC-BA83-6165-9497-96B1A40EFB95}"/>
              </a:ext>
            </a:extLst>
          </p:cNvPr>
          <p:cNvPicPr>
            <a:picLocks noChangeAspect="1"/>
          </p:cNvPicPr>
          <p:nvPr/>
        </p:nvPicPr>
        <p:blipFill>
          <a:blip r:embed="rId5"/>
          <a:stretch>
            <a:fillRect/>
          </a:stretch>
        </p:blipFill>
        <p:spPr>
          <a:xfrm>
            <a:off x="0" y="6353232"/>
            <a:ext cx="1894114" cy="504768"/>
          </a:xfrm>
          <a:prstGeom prst="rect">
            <a:avLst/>
          </a:prstGeom>
        </p:spPr>
      </p:pic>
      <p:pic>
        <p:nvPicPr>
          <p:cNvPr id="21" name="Audio 20">
            <a:hlinkClick r:id="" action="ppaction://media"/>
            <a:extLst>
              <a:ext uri="{FF2B5EF4-FFF2-40B4-BE49-F238E27FC236}">
                <a16:creationId xmlns:a16="http://schemas.microsoft.com/office/drawing/2014/main" id="{706D2D14-4C4D-325C-F275-B21AE6EDF9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52602575"/>
      </p:ext>
    </p:extLst>
  </p:cSld>
  <p:clrMapOvr>
    <a:masterClrMapping/>
  </p:clrMapOvr>
  <mc:AlternateContent xmlns:mc="http://schemas.openxmlformats.org/markup-compatibility/2006" xmlns:p14="http://schemas.microsoft.com/office/powerpoint/2010/main">
    <mc:Choice Requires="p14">
      <p:transition spd="slow" p14:dur="2000" advTm="11375"/>
    </mc:Choice>
    <mc:Fallback xmlns="">
      <p:transition spd="slow" advTm="11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7C592-BF57-D9CC-3F98-3E7A52C7BA7F}"/>
              </a:ext>
            </a:extLst>
          </p:cNvPr>
          <p:cNvSpPr>
            <a:spLocks noGrp="1"/>
          </p:cNvSpPr>
          <p:nvPr>
            <p:ph type="title"/>
          </p:nvPr>
        </p:nvSpPr>
        <p:spPr/>
        <p:txBody>
          <a:bodyPr/>
          <a:lstStyle/>
          <a:p>
            <a:r>
              <a:rPr lang="en-US" dirty="0"/>
              <a:t>Step 4: Login To Budget System By Clicking “View Applications”</a:t>
            </a:r>
          </a:p>
        </p:txBody>
      </p:sp>
      <p:sp>
        <p:nvSpPr>
          <p:cNvPr id="6" name="Rectangle 5">
            <a:extLst>
              <a:ext uri="{FF2B5EF4-FFF2-40B4-BE49-F238E27FC236}">
                <a16:creationId xmlns:a16="http://schemas.microsoft.com/office/drawing/2014/main" id="{AD6821A3-B5DB-8ABC-C18C-FD403A1F3F16}"/>
              </a:ext>
            </a:extLst>
          </p:cNvPr>
          <p:cNvSpPr/>
          <p:nvPr/>
        </p:nvSpPr>
        <p:spPr>
          <a:xfrm>
            <a:off x="2133600" y="4136571"/>
            <a:ext cx="642257" cy="163286"/>
          </a:xfrm>
          <a:prstGeom prst="rect">
            <a:avLst/>
          </a:prstGeom>
          <a:solidFill>
            <a:srgbClr val="F5F7F5"/>
          </a:solidFill>
          <a:ln>
            <a:solidFill>
              <a:srgbClr val="F6F7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03A0443-3A85-28A1-3293-BA032A7BE4D0}"/>
              </a:ext>
            </a:extLst>
          </p:cNvPr>
          <p:cNvSpPr/>
          <p:nvPr/>
        </p:nvSpPr>
        <p:spPr>
          <a:xfrm>
            <a:off x="1937657" y="5159829"/>
            <a:ext cx="1567543" cy="3265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5AC9A5A6-3E6C-D505-3591-0DBD20C66A5C}"/>
              </a:ext>
            </a:extLst>
          </p:cNvPr>
          <p:cNvCxnSpPr/>
          <p:nvPr/>
        </p:nvCxnSpPr>
        <p:spPr>
          <a:xfrm>
            <a:off x="1382486" y="4822371"/>
            <a:ext cx="468085" cy="3374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17FC1E6-2001-FA0B-1D21-0DA58C9736B8}"/>
              </a:ext>
            </a:extLst>
          </p:cNvPr>
          <p:cNvPicPr>
            <a:picLocks noChangeAspect="1"/>
          </p:cNvPicPr>
          <p:nvPr/>
        </p:nvPicPr>
        <p:blipFill>
          <a:blip r:embed="rId4"/>
          <a:stretch>
            <a:fillRect/>
          </a:stretch>
        </p:blipFill>
        <p:spPr>
          <a:xfrm>
            <a:off x="0" y="6353232"/>
            <a:ext cx="1894114" cy="504768"/>
          </a:xfrm>
          <a:prstGeom prst="rect">
            <a:avLst/>
          </a:prstGeom>
        </p:spPr>
      </p:pic>
      <p:pic>
        <p:nvPicPr>
          <p:cNvPr id="27" name="Picture 26">
            <a:extLst>
              <a:ext uri="{FF2B5EF4-FFF2-40B4-BE49-F238E27FC236}">
                <a16:creationId xmlns:a16="http://schemas.microsoft.com/office/drawing/2014/main" id="{2E7582FE-F041-EB3E-47CC-A07C6EE04F43}"/>
              </a:ext>
            </a:extLst>
          </p:cNvPr>
          <p:cNvPicPr>
            <a:picLocks noChangeAspect="1"/>
          </p:cNvPicPr>
          <p:nvPr/>
        </p:nvPicPr>
        <p:blipFill rotWithShape="1">
          <a:blip r:embed="rId5"/>
          <a:srcRect l="2932" t="3036" r="4135" b="3641"/>
          <a:stretch/>
        </p:blipFill>
        <p:spPr>
          <a:xfrm>
            <a:off x="1492498" y="1932097"/>
            <a:ext cx="9207004" cy="4225705"/>
          </a:xfrm>
          <a:prstGeom prst="rect">
            <a:avLst/>
          </a:prstGeom>
        </p:spPr>
      </p:pic>
      <p:pic>
        <p:nvPicPr>
          <p:cNvPr id="31" name="Audio 30">
            <a:hlinkClick r:id="" action="ppaction://media"/>
            <a:extLst>
              <a:ext uri="{FF2B5EF4-FFF2-40B4-BE49-F238E27FC236}">
                <a16:creationId xmlns:a16="http://schemas.microsoft.com/office/drawing/2014/main" id="{E39EADC0-EA63-BEA4-FBA4-E3A7C1D7ADF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76327192"/>
      </p:ext>
    </p:extLst>
  </p:cSld>
  <p:clrMapOvr>
    <a:masterClrMapping/>
  </p:clrMapOvr>
  <mc:AlternateContent xmlns:mc="http://schemas.openxmlformats.org/markup-compatibility/2006" xmlns:p14="http://schemas.microsoft.com/office/powerpoint/2010/main">
    <mc:Choice Requires="p14">
      <p:transition spd="slow" p14:dur="2000" advTm="15894"/>
    </mc:Choice>
    <mc:Fallback xmlns="">
      <p:transition spd="slow" advTm="15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21498-8A1E-8382-ECA1-8398CC78AF51}"/>
              </a:ext>
            </a:extLst>
          </p:cNvPr>
          <p:cNvSpPr>
            <a:spLocks noGrp="1"/>
          </p:cNvSpPr>
          <p:nvPr>
            <p:ph type="title"/>
          </p:nvPr>
        </p:nvSpPr>
        <p:spPr/>
        <p:txBody>
          <a:bodyPr/>
          <a:lstStyle/>
          <a:p>
            <a:r>
              <a:rPr lang="en-US" dirty="0"/>
              <a:t>Step 4.a: Click “Budget System”</a:t>
            </a:r>
          </a:p>
        </p:txBody>
      </p:sp>
      <p:pic>
        <p:nvPicPr>
          <p:cNvPr id="1026" name="Picture 2" descr="image">
            <a:extLst>
              <a:ext uri="{FF2B5EF4-FFF2-40B4-BE49-F238E27FC236}">
                <a16:creationId xmlns:a16="http://schemas.microsoft.com/office/drawing/2014/main" id="{B96B79EA-1D38-7C0E-FF7F-BF3AC36D895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38200" y="2973309"/>
            <a:ext cx="10515600" cy="205596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011E4C1-144A-43DD-FE50-869F02FA3531}"/>
              </a:ext>
            </a:extLst>
          </p:cNvPr>
          <p:cNvSpPr/>
          <p:nvPr/>
        </p:nvSpPr>
        <p:spPr>
          <a:xfrm>
            <a:off x="4887686" y="4593771"/>
            <a:ext cx="631371" cy="2394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FABB97-FDE9-27CA-CB48-8AA40682FF5B}"/>
              </a:ext>
            </a:extLst>
          </p:cNvPr>
          <p:cNvSpPr/>
          <p:nvPr/>
        </p:nvSpPr>
        <p:spPr>
          <a:xfrm>
            <a:off x="3385457" y="4005943"/>
            <a:ext cx="5116286" cy="391807"/>
          </a:xfrm>
          <a:prstGeom prst="rect">
            <a:avLst/>
          </a:prstGeom>
          <a:solidFill>
            <a:srgbClr val="F3F3F4"/>
          </a:solidFill>
          <a:ln>
            <a:solidFill>
              <a:srgbClr val="F3F3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CA60A9D-54DA-B7DA-AD2B-4EBEC713B77B}"/>
              </a:ext>
            </a:extLst>
          </p:cNvPr>
          <p:cNvSpPr txBox="1"/>
          <p:nvPr/>
        </p:nvSpPr>
        <p:spPr>
          <a:xfrm>
            <a:off x="3385457" y="3966512"/>
            <a:ext cx="5682343" cy="400110"/>
          </a:xfrm>
          <a:prstGeom prst="rect">
            <a:avLst/>
          </a:prstGeom>
          <a:noFill/>
        </p:spPr>
        <p:txBody>
          <a:bodyPr wrap="square" rtlCol="0">
            <a:spAutoFit/>
          </a:bodyPr>
          <a:lstStyle/>
          <a:p>
            <a:pPr algn="l">
              <a:buClr>
                <a:srgbClr val="53C10C"/>
              </a:buClr>
              <a:buSzPct val="85000"/>
            </a:pPr>
            <a:r>
              <a:rPr lang="en-US" sz="2000" b="0" i="0" dirty="0">
                <a:latin typeface="+mj-lt"/>
                <a:cs typeface="Calibri Light" panose="020F0302020204030204" pitchFamily="34" charset="0"/>
              </a:rPr>
              <a:t>LEA Name (LEA ID)</a:t>
            </a:r>
          </a:p>
        </p:txBody>
      </p:sp>
      <p:sp>
        <p:nvSpPr>
          <p:cNvPr id="7" name="Rectangle 6">
            <a:extLst>
              <a:ext uri="{FF2B5EF4-FFF2-40B4-BE49-F238E27FC236}">
                <a16:creationId xmlns:a16="http://schemas.microsoft.com/office/drawing/2014/main" id="{4D80D8D5-CB5E-9306-037E-19A10C62993D}"/>
              </a:ext>
            </a:extLst>
          </p:cNvPr>
          <p:cNvSpPr/>
          <p:nvPr/>
        </p:nvSpPr>
        <p:spPr>
          <a:xfrm>
            <a:off x="3385457" y="4474029"/>
            <a:ext cx="1774372" cy="39180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349C5D4F-DA96-C692-753B-6BE1FE0354A0}"/>
              </a:ext>
            </a:extLst>
          </p:cNvPr>
          <p:cNvCxnSpPr/>
          <p:nvPr/>
        </p:nvCxnSpPr>
        <p:spPr>
          <a:xfrm>
            <a:off x="2394858" y="4198580"/>
            <a:ext cx="903514" cy="3701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FC354AC-C991-72C7-AD4E-52FAB26BF131}"/>
              </a:ext>
            </a:extLst>
          </p:cNvPr>
          <p:cNvPicPr>
            <a:picLocks noChangeAspect="1"/>
          </p:cNvPicPr>
          <p:nvPr/>
        </p:nvPicPr>
        <p:blipFill>
          <a:blip r:embed="rId5"/>
          <a:stretch>
            <a:fillRect/>
          </a:stretch>
        </p:blipFill>
        <p:spPr>
          <a:xfrm>
            <a:off x="0" y="6353232"/>
            <a:ext cx="1894114" cy="504768"/>
          </a:xfrm>
          <a:prstGeom prst="rect">
            <a:avLst/>
          </a:prstGeom>
        </p:spPr>
      </p:pic>
      <p:pic>
        <p:nvPicPr>
          <p:cNvPr id="20" name="Audio 19">
            <a:hlinkClick r:id="" action="ppaction://media"/>
            <a:extLst>
              <a:ext uri="{FF2B5EF4-FFF2-40B4-BE49-F238E27FC236}">
                <a16:creationId xmlns:a16="http://schemas.microsoft.com/office/drawing/2014/main" id="{AF4A4443-3D1D-50B6-C58D-427C42D6C3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71405799"/>
      </p:ext>
    </p:extLst>
  </p:cSld>
  <p:clrMapOvr>
    <a:masterClrMapping/>
  </p:clrMapOvr>
  <mc:AlternateContent xmlns:mc="http://schemas.openxmlformats.org/markup-compatibility/2006" xmlns:p14="http://schemas.microsoft.com/office/powerpoint/2010/main">
    <mc:Choice Requires="p14">
      <p:transition spd="slow" p14:dur="2000" advTm="25803"/>
    </mc:Choice>
    <mc:Fallback xmlns="">
      <p:transition spd="slow" advTm="25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0D1F1-4A59-63CB-25BB-F7A0A95BA9D3}"/>
              </a:ext>
            </a:extLst>
          </p:cNvPr>
          <p:cNvSpPr>
            <a:spLocks noGrp="1"/>
          </p:cNvSpPr>
          <p:nvPr>
            <p:ph type="title"/>
          </p:nvPr>
        </p:nvSpPr>
        <p:spPr/>
        <p:txBody>
          <a:bodyPr/>
          <a:lstStyle/>
          <a:p>
            <a:r>
              <a:rPr lang="en-US" dirty="0"/>
              <a:t>Please Note:</a:t>
            </a:r>
          </a:p>
        </p:txBody>
      </p:sp>
      <p:sp>
        <p:nvSpPr>
          <p:cNvPr id="3" name="Content Placeholder 2">
            <a:extLst>
              <a:ext uri="{FF2B5EF4-FFF2-40B4-BE49-F238E27FC236}">
                <a16:creationId xmlns:a16="http://schemas.microsoft.com/office/drawing/2014/main" id="{E2F0F0A4-93C9-CE29-043F-BCD40A94496D}"/>
              </a:ext>
            </a:extLst>
          </p:cNvPr>
          <p:cNvSpPr>
            <a:spLocks noGrp="1"/>
          </p:cNvSpPr>
          <p:nvPr>
            <p:ph idx="1"/>
          </p:nvPr>
        </p:nvSpPr>
        <p:spPr/>
        <p:txBody>
          <a:bodyPr/>
          <a:lstStyle/>
          <a:p>
            <a:pPr marL="0" indent="0">
              <a:buNone/>
            </a:pPr>
            <a:r>
              <a:rPr lang="en-US" dirty="0"/>
              <a:t>During the creation of this PowerPoint, the name of the application was changed to “Budget System.” The original name was “Finance System.” “Budget System” and “Finance System” will be used interchangeably in text and in audio throughout this presentation.</a:t>
            </a:r>
          </a:p>
        </p:txBody>
      </p:sp>
      <p:pic>
        <p:nvPicPr>
          <p:cNvPr id="6" name="Audio 5">
            <a:hlinkClick r:id="" action="ppaction://media"/>
            <a:extLst>
              <a:ext uri="{FF2B5EF4-FFF2-40B4-BE49-F238E27FC236}">
                <a16:creationId xmlns:a16="http://schemas.microsoft.com/office/drawing/2014/main" id="{6F7FB313-F944-46A6-2877-CEE93AF5494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09296595"/>
      </p:ext>
    </p:extLst>
  </p:cSld>
  <p:clrMapOvr>
    <a:masterClrMapping/>
  </p:clrMapOvr>
  <mc:AlternateContent xmlns:mc="http://schemas.openxmlformats.org/markup-compatibility/2006">
    <mc:Choice xmlns:p14="http://schemas.microsoft.com/office/powerpoint/2010/main" Requires="p14">
      <p:transition spd="slow" p14:dur="2000" advTm="17901"/>
    </mc:Choice>
    <mc:Fallback>
      <p:transition spd="slow" advTm="17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AB92F-8DE2-3125-30AD-8B3A4E7274B2}"/>
              </a:ext>
            </a:extLst>
          </p:cNvPr>
          <p:cNvSpPr>
            <a:spLocks noGrp="1"/>
          </p:cNvSpPr>
          <p:nvPr>
            <p:ph type="title"/>
          </p:nvPr>
        </p:nvSpPr>
        <p:spPr/>
        <p:txBody>
          <a:bodyPr/>
          <a:lstStyle/>
          <a:p>
            <a:r>
              <a:rPr lang="en-US" dirty="0"/>
              <a:t>Next  PowerPoint</a:t>
            </a:r>
          </a:p>
        </p:txBody>
      </p:sp>
      <p:sp>
        <p:nvSpPr>
          <p:cNvPr id="3" name="Content Placeholder 2">
            <a:extLst>
              <a:ext uri="{FF2B5EF4-FFF2-40B4-BE49-F238E27FC236}">
                <a16:creationId xmlns:a16="http://schemas.microsoft.com/office/drawing/2014/main" id="{F652AD7F-E1EF-F307-D575-AADE510B0F74}"/>
              </a:ext>
            </a:extLst>
          </p:cNvPr>
          <p:cNvSpPr>
            <a:spLocks noGrp="1"/>
          </p:cNvSpPr>
          <p:nvPr>
            <p:ph idx="1"/>
          </p:nvPr>
        </p:nvSpPr>
        <p:spPr/>
        <p:txBody>
          <a:bodyPr/>
          <a:lstStyle/>
          <a:p>
            <a:r>
              <a:rPr lang="en-US" dirty="0">
                <a:latin typeface="+mj-lt"/>
                <a:ea typeface="Calibri" panose="020F0502020204030204" pitchFamily="34" charset="0"/>
                <a:cs typeface="Times New Roman" panose="02020603050405020304" pitchFamily="18" charset="0"/>
              </a:rPr>
              <a:t>The</a:t>
            </a:r>
            <a:r>
              <a:rPr lang="en-US" dirty="0">
                <a:effectLst/>
                <a:latin typeface="+mj-lt"/>
                <a:ea typeface="Calibri" panose="020F0502020204030204" pitchFamily="34" charset="0"/>
                <a:cs typeface="Times New Roman" panose="02020603050405020304" pitchFamily="18" charset="0"/>
              </a:rPr>
              <a:t> next video will review how to upload and edit your contact information</a:t>
            </a:r>
          </a:p>
          <a:p>
            <a:pPr lvl="1"/>
            <a:r>
              <a:rPr lang="en-US" dirty="0">
                <a:latin typeface="+mj-lt"/>
                <a:cs typeface="Times New Roman" panose="02020603050405020304" pitchFamily="18" charset="0"/>
              </a:rPr>
              <a:t>*insert link*</a:t>
            </a:r>
            <a:endParaRPr lang="en-US" dirty="0">
              <a:latin typeface="+mj-lt"/>
            </a:endParaRPr>
          </a:p>
        </p:txBody>
      </p:sp>
      <p:pic>
        <p:nvPicPr>
          <p:cNvPr id="6" name="Picture 5">
            <a:extLst>
              <a:ext uri="{FF2B5EF4-FFF2-40B4-BE49-F238E27FC236}">
                <a16:creationId xmlns:a16="http://schemas.microsoft.com/office/drawing/2014/main" id="{43F7DC75-BC82-43E0-A4B3-E06F27F71CBC}"/>
              </a:ext>
            </a:extLst>
          </p:cNvPr>
          <p:cNvPicPr>
            <a:picLocks noChangeAspect="1"/>
          </p:cNvPicPr>
          <p:nvPr/>
        </p:nvPicPr>
        <p:blipFill>
          <a:blip r:embed="rId4"/>
          <a:stretch>
            <a:fillRect/>
          </a:stretch>
        </p:blipFill>
        <p:spPr>
          <a:xfrm>
            <a:off x="0" y="6353232"/>
            <a:ext cx="1894114" cy="504768"/>
          </a:xfrm>
          <a:prstGeom prst="rect">
            <a:avLst/>
          </a:prstGeom>
        </p:spPr>
      </p:pic>
      <p:pic>
        <p:nvPicPr>
          <p:cNvPr id="22" name="Audio 21">
            <a:hlinkClick r:id="" action="ppaction://media"/>
            <a:extLst>
              <a:ext uri="{FF2B5EF4-FFF2-40B4-BE49-F238E27FC236}">
                <a16:creationId xmlns:a16="http://schemas.microsoft.com/office/drawing/2014/main" id="{EE8409B6-B873-4FC5-F84E-8EE5C114CD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38774530"/>
      </p:ext>
    </p:extLst>
  </p:cSld>
  <p:clrMapOvr>
    <a:masterClrMapping/>
  </p:clrMapOvr>
  <mc:AlternateContent xmlns:mc="http://schemas.openxmlformats.org/markup-compatibility/2006" xmlns:p14="http://schemas.microsoft.com/office/powerpoint/2010/main">
    <mc:Choice Requires="p14">
      <p:transition spd="slow" p14:dur="2000" advTm="11572"/>
    </mc:Choice>
    <mc:Fallback xmlns="">
      <p:transition spd="slow" advTm="11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34;p19">
            <a:extLst>
              <a:ext uri="{FF2B5EF4-FFF2-40B4-BE49-F238E27FC236}">
                <a16:creationId xmlns:a16="http://schemas.microsoft.com/office/drawing/2014/main" id="{1747E5CE-EE8C-4EF1-854D-7A940CC10138}"/>
              </a:ext>
            </a:extLst>
          </p:cNvPr>
          <p:cNvGrpSpPr/>
          <p:nvPr/>
        </p:nvGrpSpPr>
        <p:grpSpPr>
          <a:xfrm>
            <a:off x="1785260" y="1646469"/>
            <a:ext cx="8393289" cy="4356610"/>
            <a:chOff x="4018" y="38362"/>
            <a:chExt cx="8232773" cy="3695738"/>
          </a:xfrm>
        </p:grpSpPr>
        <p:sp>
          <p:nvSpPr>
            <p:cNvPr id="4" name="Google Shape;135;p19">
              <a:extLst>
                <a:ext uri="{FF2B5EF4-FFF2-40B4-BE49-F238E27FC236}">
                  <a16:creationId xmlns:a16="http://schemas.microsoft.com/office/drawing/2014/main" id="{6E66E2C2-AED6-4EFE-A1C2-FDB1A51208DE}"/>
                </a:ext>
              </a:extLst>
            </p:cNvPr>
            <p:cNvSpPr/>
            <p:nvPr/>
          </p:nvSpPr>
          <p:spPr>
            <a:xfrm>
              <a:off x="4018" y="24750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5" name="Google Shape;136;p19">
              <a:extLst>
                <a:ext uri="{FF2B5EF4-FFF2-40B4-BE49-F238E27FC236}">
                  <a16:creationId xmlns:a16="http://schemas.microsoft.com/office/drawing/2014/main" id="{F20C9FE1-C5C9-4D2A-9F36-E83B783242D8}"/>
                </a:ext>
              </a:extLst>
            </p:cNvPr>
            <p:cNvSpPr txBox="1"/>
            <p:nvPr/>
          </p:nvSpPr>
          <p:spPr>
            <a:xfrm>
              <a:off x="4018" y="24750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dirty="0">
                  <a:solidFill>
                    <a:schemeClr val="dk1"/>
                  </a:solidFill>
                  <a:latin typeface="+mj-lt"/>
                  <a:ea typeface="Libre Franklin Medium"/>
                  <a:cs typeface="Libre Franklin Medium"/>
                  <a:sym typeface="Libre Franklin Medium"/>
                </a:rPr>
                <a:t>School Finance</a:t>
              </a:r>
              <a:endParaRPr dirty="0">
                <a:solidFill>
                  <a:schemeClr val="dk1"/>
                </a:solidFill>
                <a:latin typeface="+mj-lt"/>
                <a:ea typeface="Libre Franklin Medium"/>
                <a:cs typeface="Libre Franklin Medium"/>
                <a:sym typeface="Libre Franklin Medium"/>
              </a:endParaRPr>
            </a:p>
          </p:txBody>
        </p:sp>
        <p:sp>
          <p:nvSpPr>
            <p:cNvPr id="6" name="Google Shape;137;p19">
              <a:extLst>
                <a:ext uri="{FF2B5EF4-FFF2-40B4-BE49-F238E27FC236}">
                  <a16:creationId xmlns:a16="http://schemas.microsoft.com/office/drawing/2014/main" id="{55AE398C-2221-4109-A96F-A91DA6AA0912}"/>
                </a:ext>
              </a:extLst>
            </p:cNvPr>
            <p:cNvSpPr/>
            <p:nvPr/>
          </p:nvSpPr>
          <p:spPr>
            <a:xfrm>
              <a:off x="2059409" y="38362"/>
              <a:ext cx="411000" cy="6756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38;p19">
              <a:extLst>
                <a:ext uri="{FF2B5EF4-FFF2-40B4-BE49-F238E27FC236}">
                  <a16:creationId xmlns:a16="http://schemas.microsoft.com/office/drawing/2014/main" id="{8537FE8A-03B7-4EBE-B7DA-4D42593CB868}"/>
                </a:ext>
              </a:extLst>
            </p:cNvPr>
            <p:cNvSpPr/>
            <p:nvPr/>
          </p:nvSpPr>
          <p:spPr>
            <a:xfrm>
              <a:off x="2634918" y="38362"/>
              <a:ext cx="5590800" cy="675600"/>
            </a:xfrm>
            <a:prstGeom prst="rect">
              <a:avLst/>
            </a:prstGeom>
            <a:solidFill>
              <a:srgbClr val="BF504D"/>
            </a:solidFill>
            <a:ln>
              <a:noFill/>
            </a:ln>
          </p:spPr>
          <p:txBody>
            <a:bodyPr spcFirstLastPara="1" wrap="square" lIns="91425" tIns="91425" rIns="91425" bIns="91425" anchor="ctr" anchorCtr="0">
              <a:noAutofit/>
            </a:bodyPr>
            <a:lstStyle/>
            <a:p>
              <a:endParaRPr/>
            </a:p>
          </p:txBody>
        </p:sp>
        <p:sp>
          <p:nvSpPr>
            <p:cNvPr id="8" name="Google Shape;139;p19">
              <a:extLst>
                <a:ext uri="{FF2B5EF4-FFF2-40B4-BE49-F238E27FC236}">
                  <a16:creationId xmlns:a16="http://schemas.microsoft.com/office/drawing/2014/main" id="{1E8D6470-8272-4B74-82DB-9A504CCFD3F2}"/>
                </a:ext>
              </a:extLst>
            </p:cNvPr>
            <p:cNvSpPr txBox="1"/>
            <p:nvPr/>
          </p:nvSpPr>
          <p:spPr>
            <a:xfrm>
              <a:off x="2634918" y="38362"/>
              <a:ext cx="5590800" cy="6756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dirty="0">
                  <a:latin typeface="+mj-lt"/>
                  <a:ea typeface="Libre Franklin Medium"/>
                  <a:cs typeface="Libre Franklin Medium"/>
                  <a:sym typeface="Libre Franklin Medium"/>
                </a:rPr>
                <a:t>(602) 542-5695</a:t>
              </a:r>
              <a:endParaRPr sz="1600" dirty="0">
                <a:latin typeface="+mj-lt"/>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SchoolFinance@azed.gov</a:t>
              </a:r>
              <a:endParaRPr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http://www.azed.gov/finance/</a:t>
              </a:r>
              <a:endParaRPr sz="1600" dirty="0">
                <a:solidFill>
                  <a:srgbClr val="002060"/>
                </a:solidFill>
                <a:latin typeface="+mj-lt"/>
                <a:ea typeface="Libre Franklin Medium"/>
                <a:cs typeface="Libre Franklin Medium"/>
                <a:sym typeface="Libre Franklin Medium"/>
              </a:endParaRPr>
            </a:p>
          </p:txBody>
        </p:sp>
        <p:sp>
          <p:nvSpPr>
            <p:cNvPr id="9" name="Google Shape;140;p19">
              <a:extLst>
                <a:ext uri="{FF2B5EF4-FFF2-40B4-BE49-F238E27FC236}">
                  <a16:creationId xmlns:a16="http://schemas.microsoft.com/office/drawing/2014/main" id="{2F8BB370-E085-45BC-9405-4DC214983A21}"/>
                </a:ext>
              </a:extLst>
            </p:cNvPr>
            <p:cNvSpPr/>
            <p:nvPr/>
          </p:nvSpPr>
          <p:spPr>
            <a:xfrm>
              <a:off x="4018" y="1259549"/>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4" name="Google Shape;145;p19">
              <a:extLst>
                <a:ext uri="{FF2B5EF4-FFF2-40B4-BE49-F238E27FC236}">
                  <a16:creationId xmlns:a16="http://schemas.microsoft.com/office/drawing/2014/main" id="{1333C8A1-54F8-476D-9280-4615BD22579F}"/>
                </a:ext>
              </a:extLst>
            </p:cNvPr>
            <p:cNvSpPr/>
            <p:nvPr/>
          </p:nvSpPr>
          <p:spPr>
            <a:xfrm>
              <a:off x="4018" y="246465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5" name="Google Shape;146;p19">
              <a:extLst>
                <a:ext uri="{FF2B5EF4-FFF2-40B4-BE49-F238E27FC236}">
                  <a16:creationId xmlns:a16="http://schemas.microsoft.com/office/drawing/2014/main" id="{944BC2A4-C8DD-4E37-B4FE-996FF5D2064D}"/>
                </a:ext>
              </a:extLst>
            </p:cNvPr>
            <p:cNvSpPr txBox="1"/>
            <p:nvPr/>
          </p:nvSpPr>
          <p:spPr>
            <a:xfrm>
              <a:off x="4018" y="123287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SF Budget Team</a:t>
              </a:r>
            </a:p>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 Phone Option 2</a:t>
              </a:r>
            </a:p>
          </p:txBody>
        </p:sp>
        <p:sp>
          <p:nvSpPr>
            <p:cNvPr id="16" name="Google Shape;147;p19">
              <a:extLst>
                <a:ext uri="{FF2B5EF4-FFF2-40B4-BE49-F238E27FC236}">
                  <a16:creationId xmlns:a16="http://schemas.microsoft.com/office/drawing/2014/main" id="{E7240C8A-0CAF-4BA7-BC12-766748F119F6}"/>
                </a:ext>
              </a:extLst>
            </p:cNvPr>
            <p:cNvSpPr/>
            <p:nvPr/>
          </p:nvSpPr>
          <p:spPr>
            <a:xfrm>
              <a:off x="2059318" y="847175"/>
              <a:ext cx="411000" cy="10617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8" name="Google Shape;149;p19">
              <a:extLst>
                <a:ext uri="{FF2B5EF4-FFF2-40B4-BE49-F238E27FC236}">
                  <a16:creationId xmlns:a16="http://schemas.microsoft.com/office/drawing/2014/main" id="{61D94E32-721E-4129-BF54-A85724E26B16}"/>
                </a:ext>
              </a:extLst>
            </p:cNvPr>
            <p:cNvSpPr txBox="1"/>
            <p:nvPr/>
          </p:nvSpPr>
          <p:spPr>
            <a:xfrm>
              <a:off x="2645991" y="857361"/>
              <a:ext cx="5590800" cy="10617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5">
                    <a:extLst>
                      <a:ext uri="{A12FA001-AC4F-418D-AE19-62706E023703}">
                        <ahyp:hlinkClr xmlns:ahyp="http://schemas.microsoft.com/office/drawing/2018/hyperlinkcolor" val="tx"/>
                      </a:ext>
                    </a:extLst>
                  </a:hlinkClick>
                </a:rPr>
                <a:t>SFBudgetTeam@azed.gov</a:t>
              </a:r>
              <a:endParaRPr lang="en-US" sz="1600" dirty="0">
                <a:solidFill>
                  <a:srgbClr val="002060"/>
                </a:solidFill>
                <a:latin typeface="+mj-lt"/>
                <a:ea typeface="Libre Franklin Medium"/>
                <a:cs typeface="Libre Franklin Medium"/>
                <a:sym typeface="Libre Franklin Medium"/>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Expenditure Budgets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Annual Financial Reports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BUDG25, BUDG75, BUDGAGD</a:t>
              </a:r>
              <a:endParaRPr lang="en-US" sz="1600" dirty="0">
                <a:latin typeface="+mj-lt"/>
              </a:endParaRPr>
            </a:p>
          </p:txBody>
        </p:sp>
        <p:sp>
          <p:nvSpPr>
            <p:cNvPr id="19" name="Google Shape;150;p19">
              <a:extLst>
                <a:ext uri="{FF2B5EF4-FFF2-40B4-BE49-F238E27FC236}">
                  <a16:creationId xmlns:a16="http://schemas.microsoft.com/office/drawing/2014/main" id="{1302022A-075C-44E5-81D8-DBC401D35CC3}"/>
                </a:ext>
              </a:extLst>
            </p:cNvPr>
            <p:cNvSpPr/>
            <p:nvPr/>
          </p:nvSpPr>
          <p:spPr>
            <a:xfrm>
              <a:off x="4018" y="3476700"/>
              <a:ext cx="2055300" cy="257400"/>
            </a:xfrm>
            <a:prstGeom prst="rect">
              <a:avLst/>
            </a:prstGeom>
            <a:noFill/>
            <a:ln>
              <a:noFill/>
            </a:ln>
          </p:spPr>
          <p:txBody>
            <a:bodyPr spcFirstLastPara="1" wrap="square" lIns="91425" tIns="91425" rIns="91425" bIns="91425" anchor="ctr" anchorCtr="0">
              <a:noAutofit/>
            </a:bodyPr>
            <a:lstStyle/>
            <a:p>
              <a:endParaRPr/>
            </a:p>
          </p:txBody>
        </p:sp>
      </p:grpSp>
      <p:sp>
        <p:nvSpPr>
          <p:cNvPr id="24" name="TextBox 23">
            <a:extLst>
              <a:ext uri="{FF2B5EF4-FFF2-40B4-BE49-F238E27FC236}">
                <a16:creationId xmlns:a16="http://schemas.microsoft.com/office/drawing/2014/main" id="{E42A2E63-0F91-4E5E-B8CB-515DB36358D1}"/>
              </a:ext>
            </a:extLst>
          </p:cNvPr>
          <p:cNvSpPr txBox="1"/>
          <p:nvPr/>
        </p:nvSpPr>
        <p:spPr>
          <a:xfrm>
            <a:off x="3048000" y="189347"/>
            <a:ext cx="6096000" cy="646331"/>
          </a:xfrm>
          <a:prstGeom prst="rect">
            <a:avLst/>
          </a:prstGeom>
          <a:noFill/>
        </p:spPr>
        <p:txBody>
          <a:bodyPr wrap="square">
            <a:spAutoFit/>
          </a:bodyPr>
          <a:lstStyle/>
          <a:p>
            <a:pPr algn="ctr"/>
            <a:r>
              <a:rPr lang="en-US" sz="3600" dirty="0">
                <a:latin typeface="+mj-lt"/>
              </a:rPr>
              <a:t>STAY CONNECTED</a:t>
            </a:r>
          </a:p>
        </p:txBody>
      </p:sp>
      <p:pic>
        <p:nvPicPr>
          <p:cNvPr id="11" name="Picture 10">
            <a:extLst>
              <a:ext uri="{FF2B5EF4-FFF2-40B4-BE49-F238E27FC236}">
                <a16:creationId xmlns:a16="http://schemas.microsoft.com/office/drawing/2014/main" id="{473EFDED-18C1-779F-68F3-0482257BB833}"/>
              </a:ext>
            </a:extLst>
          </p:cNvPr>
          <p:cNvPicPr>
            <a:picLocks noChangeAspect="1"/>
          </p:cNvPicPr>
          <p:nvPr/>
        </p:nvPicPr>
        <p:blipFill>
          <a:blip r:embed="rId6"/>
          <a:stretch>
            <a:fillRect/>
          </a:stretch>
        </p:blipFill>
        <p:spPr>
          <a:xfrm>
            <a:off x="0" y="6353232"/>
            <a:ext cx="1894114" cy="504768"/>
          </a:xfrm>
          <a:prstGeom prst="rect">
            <a:avLst/>
          </a:prstGeom>
        </p:spPr>
      </p:pic>
    </p:spTree>
    <p:extLst>
      <p:ext uri="{BB962C8B-B14F-4D97-AF65-F5344CB8AC3E}">
        <p14:creationId xmlns:p14="http://schemas.microsoft.com/office/powerpoint/2010/main" val="377089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43A17-2976-6049-8B3B-1290AF7470DF}"/>
              </a:ext>
            </a:extLst>
          </p:cNvPr>
          <p:cNvSpPr>
            <a:spLocks noGrp="1"/>
          </p:cNvSpPr>
          <p:nvPr>
            <p:ph type="body" sz="quarter" idx="10"/>
          </p:nvPr>
        </p:nvSpPr>
        <p:spPr/>
        <p:txBody>
          <a:bodyPr/>
          <a:lstStyle/>
          <a:p>
            <a:r>
              <a:rPr lang="en-US" dirty="0"/>
              <a:t>Thank You</a:t>
            </a:r>
          </a:p>
        </p:txBody>
      </p:sp>
      <p:pic>
        <p:nvPicPr>
          <p:cNvPr id="2" name="Picture 2">
            <a:extLst>
              <a:ext uri="{FF2B5EF4-FFF2-40B4-BE49-F238E27FC236}">
                <a16:creationId xmlns:a16="http://schemas.microsoft.com/office/drawing/2014/main" id="{19990AC2-D16D-6C83-BEAE-592A70590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14" y="602273"/>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88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913EA-137F-46AC-7271-75EED9B80F3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3AE5315-5C03-3E26-73CE-5229EBE8525B}"/>
              </a:ext>
            </a:extLst>
          </p:cNvPr>
          <p:cNvSpPr>
            <a:spLocks noGrp="1"/>
          </p:cNvSpPr>
          <p:nvPr>
            <p:ph idx="1"/>
          </p:nvPr>
        </p:nvSpPr>
        <p:spPr>
          <a:xfrm>
            <a:off x="742507" y="1506648"/>
            <a:ext cx="10515600" cy="4351338"/>
          </a:xfrm>
        </p:spPr>
        <p:txBody>
          <a:bodyPr/>
          <a:lstStyle/>
          <a:p>
            <a:pPr lvl="0"/>
            <a:r>
              <a:rPr lang="en-US" b="0" i="0" dirty="0"/>
              <a:t>Introduction</a:t>
            </a:r>
            <a:endParaRPr lang="en-US" dirty="0"/>
          </a:p>
          <a:p>
            <a:pPr lvl="0"/>
            <a:r>
              <a:rPr lang="en-US" b="0" i="0" dirty="0"/>
              <a:t>Purpose of </a:t>
            </a:r>
            <a:r>
              <a:rPr lang="en-US" dirty="0"/>
              <a:t>Budget</a:t>
            </a:r>
            <a:r>
              <a:rPr lang="en-US" b="0" i="0" dirty="0"/>
              <a:t> System</a:t>
            </a:r>
          </a:p>
          <a:p>
            <a:pPr lvl="0"/>
            <a:r>
              <a:rPr lang="en-US" dirty="0"/>
              <a:t>Differences Between Common Logon &amp; Budget System</a:t>
            </a:r>
          </a:p>
          <a:p>
            <a:pPr lvl="0"/>
            <a:r>
              <a:rPr lang="en-US" b="0" i="0" dirty="0"/>
              <a:t>ADEConnect Permissions</a:t>
            </a:r>
            <a:endParaRPr lang="en-US" dirty="0"/>
          </a:p>
        </p:txBody>
      </p:sp>
      <p:pic>
        <p:nvPicPr>
          <p:cNvPr id="7" name="Picture 6">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11" name="Audio 10">
            <a:hlinkClick r:id="" action="ppaction://media"/>
            <a:extLst>
              <a:ext uri="{FF2B5EF4-FFF2-40B4-BE49-F238E27FC236}">
                <a16:creationId xmlns:a16="http://schemas.microsoft.com/office/drawing/2014/main" id="{F5A93495-D31B-2EB2-BD67-28973B557C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48936584"/>
      </p:ext>
    </p:extLst>
  </p:cSld>
  <p:clrMapOvr>
    <a:masterClrMapping/>
  </p:clrMapOvr>
  <mc:AlternateContent xmlns:mc="http://schemas.openxmlformats.org/markup-compatibility/2006" xmlns:p14="http://schemas.microsoft.com/office/powerpoint/2010/main">
    <mc:Choice Requires="p14">
      <p:transition spd="slow" p14:dur="2000" advTm="18135"/>
    </mc:Choice>
    <mc:Fallback xmlns="">
      <p:transition spd="slow" advTm="18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chemeClr val="bg1"/>
                </a:solidFill>
              </a:rPr>
              <a:t>Introduction</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#1</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6"/>
          <a:stretch>
            <a:fillRect/>
          </a:stretch>
        </p:blipFill>
        <p:spPr>
          <a:xfrm>
            <a:off x="7454523" y="904576"/>
            <a:ext cx="4978400" cy="3530600"/>
          </a:xfrm>
          <a:prstGeom prst="rect">
            <a:avLst/>
          </a:prstGeom>
        </p:spPr>
      </p:pic>
      <p:sp>
        <p:nvSpPr>
          <p:cNvPr id="9" name="Slide Number Placeholder 2">
            <a:extLst>
              <a:ext uri="{FF2B5EF4-FFF2-40B4-BE49-F238E27FC236}">
                <a16:creationId xmlns:a16="http://schemas.microsoft.com/office/drawing/2014/main" id="{9A36E698-1AB6-F546-B857-C1CBE0DAB26A}"/>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pPr/>
              <a:t>4</a:t>
            </a:fld>
            <a:endParaRPr lang="en-US" dirty="0"/>
          </a:p>
        </p:txBody>
      </p:sp>
      <p:pic>
        <p:nvPicPr>
          <p:cNvPr id="11" name="Picture 10">
            <a:extLst>
              <a:ext uri="{FF2B5EF4-FFF2-40B4-BE49-F238E27FC236}">
                <a16:creationId xmlns:a16="http://schemas.microsoft.com/office/drawing/2014/main" id="{CC94FDA3-976C-484D-3C85-BAF944958C7B}"/>
              </a:ext>
            </a:extLst>
          </p:cNvPr>
          <p:cNvPicPr>
            <a:picLocks noChangeAspect="1"/>
          </p:cNvPicPr>
          <p:nvPr/>
        </p:nvPicPr>
        <p:blipFill>
          <a:blip r:embed="rId7"/>
          <a:stretch>
            <a:fillRect/>
          </a:stretch>
        </p:blipFill>
        <p:spPr>
          <a:xfrm>
            <a:off x="0" y="6353232"/>
            <a:ext cx="1894114" cy="504768"/>
          </a:xfrm>
          <a:prstGeom prst="rect">
            <a:avLst/>
          </a:prstGeom>
        </p:spPr>
      </p:pic>
      <p:pic>
        <p:nvPicPr>
          <p:cNvPr id="13" name="Audio 12">
            <a:hlinkClick r:id="" action="ppaction://media"/>
            <a:extLst>
              <a:ext uri="{FF2B5EF4-FFF2-40B4-BE49-F238E27FC236}">
                <a16:creationId xmlns:a16="http://schemas.microsoft.com/office/drawing/2014/main" id="{6B83A771-B460-308B-097D-BE545EAA508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8057934"/>
      </p:ext>
    </p:extLst>
  </p:cSld>
  <p:clrMapOvr>
    <a:masterClrMapping/>
  </p:clrMapOvr>
  <mc:AlternateContent xmlns:mc="http://schemas.openxmlformats.org/markup-compatibility/2006" xmlns:p14="http://schemas.microsoft.com/office/powerpoint/2010/main">
    <mc:Choice Requires="p14">
      <p:transition spd="slow" p14:dur="2000" advTm="3101"/>
    </mc:Choice>
    <mc:Fallback xmlns="">
      <p:transition spd="slow" advTm="3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A682-C84F-579B-BD07-B13176D5903E}"/>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8AD6318B-4D77-984D-3006-36AF79FD9EAE}"/>
              </a:ext>
            </a:extLst>
          </p:cNvPr>
          <p:cNvSpPr>
            <a:spLocks noGrp="1"/>
          </p:cNvSpPr>
          <p:nvPr>
            <p:ph idx="1"/>
          </p:nvPr>
        </p:nvSpPr>
        <p:spPr/>
        <p:txBody>
          <a:bodyPr/>
          <a:lstStyle/>
          <a:p>
            <a:r>
              <a:rPr lang="en-US" dirty="0"/>
              <a:t>ADEConnect-Budget System is meant to replace Common Logon for all budget purposes starting from fiscal year 2024</a:t>
            </a:r>
          </a:p>
          <a:p>
            <a:pPr lvl="1"/>
            <a:r>
              <a:rPr lang="en-US" dirty="0">
                <a:effectLst/>
                <a:latin typeface="+mj-lt"/>
                <a:ea typeface="Calibri" panose="020F0502020204030204" pitchFamily="34" charset="0"/>
                <a:cs typeface="Times New Roman" panose="02020603050405020304" pitchFamily="18" charset="0"/>
              </a:rPr>
              <a:t>The Budget System is meant to update the existing budget system and to provide a central location for all data </a:t>
            </a:r>
          </a:p>
          <a:p>
            <a:r>
              <a:rPr lang="en-US" dirty="0"/>
              <a:t>School Finance will be uploading numerous tutorial videos to help ease the transition into this new system</a:t>
            </a:r>
          </a:p>
        </p:txBody>
      </p:sp>
      <p:pic>
        <p:nvPicPr>
          <p:cNvPr id="7" name="Picture 6">
            <a:extLst>
              <a:ext uri="{FF2B5EF4-FFF2-40B4-BE49-F238E27FC236}">
                <a16:creationId xmlns:a16="http://schemas.microsoft.com/office/drawing/2014/main" id="{29AB9BCC-407B-5C7E-1504-8431D21D99CA}"/>
              </a:ext>
            </a:extLst>
          </p:cNvPr>
          <p:cNvPicPr>
            <a:picLocks noChangeAspect="1"/>
          </p:cNvPicPr>
          <p:nvPr/>
        </p:nvPicPr>
        <p:blipFill>
          <a:blip r:embed="rId5"/>
          <a:stretch>
            <a:fillRect/>
          </a:stretch>
        </p:blipFill>
        <p:spPr>
          <a:xfrm>
            <a:off x="0" y="6353232"/>
            <a:ext cx="1894114" cy="504768"/>
          </a:xfrm>
          <a:prstGeom prst="rect">
            <a:avLst/>
          </a:prstGeom>
        </p:spPr>
      </p:pic>
      <p:pic>
        <p:nvPicPr>
          <p:cNvPr id="10" name="Audio 9">
            <a:hlinkClick r:id="" action="ppaction://media"/>
            <a:extLst>
              <a:ext uri="{FF2B5EF4-FFF2-40B4-BE49-F238E27FC236}">
                <a16:creationId xmlns:a16="http://schemas.microsoft.com/office/drawing/2014/main" id="{39990E0D-95FF-458C-EBBC-30B13116730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40565844"/>
      </p:ext>
    </p:extLst>
  </p:cSld>
  <p:clrMapOvr>
    <a:masterClrMapping/>
  </p:clrMapOvr>
  <mc:AlternateContent xmlns:mc="http://schemas.openxmlformats.org/markup-compatibility/2006" xmlns:p14="http://schemas.microsoft.com/office/powerpoint/2010/main">
    <mc:Choice Requires="p14">
      <p:transition spd="slow" p14:dur="2000" advTm="27764"/>
    </mc:Choice>
    <mc:Fallback xmlns="">
      <p:transition spd="slow" advTm="277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rgbClr val="232B64"/>
                </a:solidFill>
              </a:rPr>
              <a:t>Purpose</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rgbClr val="232B64">
                    <a:alpha val="60000"/>
                  </a:srgbClr>
                </a:solidFill>
              </a:rPr>
              <a:t>SECTION #2</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0" name="Picture 9" descr="A picture containing icon&#10;&#10;Description automatically generated">
            <a:extLst>
              <a:ext uri="{FF2B5EF4-FFF2-40B4-BE49-F238E27FC236}">
                <a16:creationId xmlns:a16="http://schemas.microsoft.com/office/drawing/2014/main" id="{DD4014DA-EA18-6C48-AE50-3A5AD80EE957}"/>
              </a:ext>
            </a:extLst>
          </p:cNvPr>
          <p:cNvPicPr>
            <a:picLocks noChangeAspect="1"/>
          </p:cNvPicPr>
          <p:nvPr/>
        </p:nvPicPr>
        <p:blipFill>
          <a:blip r:embed="rId5"/>
          <a:stretch>
            <a:fillRect/>
          </a:stretch>
        </p:blipFill>
        <p:spPr>
          <a:xfrm>
            <a:off x="8638726" y="431400"/>
            <a:ext cx="3998911" cy="4960398"/>
          </a:xfrm>
          <a:prstGeom prst="rect">
            <a:avLst/>
          </a:prstGeom>
        </p:spPr>
      </p:pic>
      <p:sp>
        <p:nvSpPr>
          <p:cNvPr id="11" name="Slide Number Placeholder 2">
            <a:extLst>
              <a:ext uri="{FF2B5EF4-FFF2-40B4-BE49-F238E27FC236}">
                <a16:creationId xmlns:a16="http://schemas.microsoft.com/office/drawing/2014/main" id="{6DFF2C80-396C-BB4B-A4EC-191F98282CBB}"/>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solidFill>
                  <a:srgbClr val="232B64"/>
                </a:solidFill>
              </a:rPr>
              <a:pPr/>
              <a:t>6</a:t>
            </a:fld>
            <a:endParaRPr lang="en-US" dirty="0">
              <a:solidFill>
                <a:srgbClr val="232B64"/>
              </a:solidFill>
            </a:endParaRPr>
          </a:p>
        </p:txBody>
      </p:sp>
      <p:pic>
        <p:nvPicPr>
          <p:cNvPr id="8" name="Picture 7">
            <a:extLst>
              <a:ext uri="{FF2B5EF4-FFF2-40B4-BE49-F238E27FC236}">
                <a16:creationId xmlns:a16="http://schemas.microsoft.com/office/drawing/2014/main" id="{38341652-133F-D8BF-D3ED-C4297B6F1DA7}"/>
              </a:ext>
            </a:extLst>
          </p:cNvPr>
          <p:cNvPicPr>
            <a:picLocks noChangeAspect="1"/>
          </p:cNvPicPr>
          <p:nvPr/>
        </p:nvPicPr>
        <p:blipFill>
          <a:blip r:embed="rId6"/>
          <a:stretch>
            <a:fillRect/>
          </a:stretch>
        </p:blipFill>
        <p:spPr>
          <a:xfrm>
            <a:off x="0" y="6353232"/>
            <a:ext cx="1894114" cy="504768"/>
          </a:xfrm>
          <a:prstGeom prst="rect">
            <a:avLst/>
          </a:prstGeom>
        </p:spPr>
      </p:pic>
      <p:pic>
        <p:nvPicPr>
          <p:cNvPr id="9" name="Audio 8">
            <a:hlinkClick r:id="" action="ppaction://media"/>
            <a:extLst>
              <a:ext uri="{FF2B5EF4-FFF2-40B4-BE49-F238E27FC236}">
                <a16:creationId xmlns:a16="http://schemas.microsoft.com/office/drawing/2014/main" id="{0EAA6473-28A3-06A7-0703-819A6E1CA0E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20556288"/>
      </p:ext>
    </p:extLst>
  </p:cSld>
  <p:clrMapOvr>
    <a:masterClrMapping/>
  </p:clrMapOvr>
  <mc:AlternateContent xmlns:mc="http://schemas.openxmlformats.org/markup-compatibility/2006" xmlns:p14="http://schemas.microsoft.com/office/powerpoint/2010/main">
    <mc:Choice Requires="p14">
      <p:transition spd="slow" p14:dur="2000" advTm="5620"/>
    </mc:Choice>
    <mc:Fallback xmlns="">
      <p:transition spd="slow" advTm="5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CC520-12F8-A0E2-F8C7-AE440A429519}"/>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700D432C-73CA-AA18-1CFB-DAD5A0154A1C}"/>
              </a:ext>
            </a:extLst>
          </p:cNvPr>
          <p:cNvSpPr>
            <a:spLocks noGrp="1"/>
          </p:cNvSpPr>
          <p:nvPr>
            <p:ph idx="1"/>
          </p:nvPr>
        </p:nvSpPr>
        <p:spPr/>
        <p:txBody>
          <a:bodyPr/>
          <a:lstStyle/>
          <a:p>
            <a:r>
              <a:rPr lang="en-US" dirty="0">
                <a:effectLst/>
                <a:latin typeface="+mj-lt"/>
                <a:ea typeface="Calibri" panose="020F0502020204030204" pitchFamily="34" charset="0"/>
                <a:cs typeface="Times New Roman" panose="02020603050405020304" pitchFamily="18" charset="0"/>
              </a:rPr>
              <a:t>The Budget System is meant to update the existing budget system and to provide a central location for all data </a:t>
            </a:r>
          </a:p>
          <a:p>
            <a:pPr lvl="1"/>
            <a:r>
              <a:rPr lang="en-US" dirty="0">
                <a:effectLst/>
                <a:latin typeface="+mj-lt"/>
                <a:ea typeface="Calibri" panose="020F0502020204030204" pitchFamily="34" charset="0"/>
                <a:cs typeface="Times New Roman" panose="02020603050405020304" pitchFamily="18" charset="0"/>
              </a:rPr>
              <a:t>On ADEConnect Budget System, you can update contact information, upload your required documents, view submissions, and access reports</a:t>
            </a:r>
          </a:p>
          <a:p>
            <a:pPr lvl="1"/>
            <a:r>
              <a:rPr lang="en-US" dirty="0">
                <a:latin typeface="+mj-lt"/>
                <a:ea typeface="Calibri" panose="020F0502020204030204" pitchFamily="34" charset="0"/>
                <a:cs typeface="Times New Roman" panose="02020603050405020304" pitchFamily="18" charset="0"/>
              </a:rPr>
              <a:t>This system will provide feedback on uploaded documents if necessary</a:t>
            </a:r>
          </a:p>
          <a:p>
            <a:pPr lvl="1"/>
            <a:r>
              <a:rPr lang="en-US" dirty="0">
                <a:effectLst/>
                <a:latin typeface="+mj-lt"/>
                <a:ea typeface="Calibri" panose="020F0502020204030204" pitchFamily="34" charset="0"/>
                <a:cs typeface="Times New Roman" panose="02020603050405020304" pitchFamily="18" charset="0"/>
              </a:rPr>
              <a:t>This system provides more flexibility for users and will help everyone by creating a fluid process for all budget related items</a:t>
            </a:r>
            <a:endParaRPr lang="en-US" dirty="0">
              <a:latin typeface="+mj-lt"/>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AF08956F-4BA4-F191-6B99-B93F5602447B}"/>
              </a:ext>
            </a:extLst>
          </p:cNvPr>
          <p:cNvPicPr>
            <a:picLocks noChangeAspect="1"/>
          </p:cNvPicPr>
          <p:nvPr/>
        </p:nvPicPr>
        <p:blipFill>
          <a:blip r:embed="rId5"/>
          <a:stretch>
            <a:fillRect/>
          </a:stretch>
        </p:blipFill>
        <p:spPr>
          <a:xfrm>
            <a:off x="0" y="6353232"/>
            <a:ext cx="1894114" cy="504768"/>
          </a:xfrm>
          <a:prstGeom prst="rect">
            <a:avLst/>
          </a:prstGeom>
        </p:spPr>
      </p:pic>
      <p:pic>
        <p:nvPicPr>
          <p:cNvPr id="11" name="Audio 10">
            <a:hlinkClick r:id="" action="ppaction://media"/>
            <a:extLst>
              <a:ext uri="{FF2B5EF4-FFF2-40B4-BE49-F238E27FC236}">
                <a16:creationId xmlns:a16="http://schemas.microsoft.com/office/drawing/2014/main" id="{9ED1F7EC-D8EA-9433-99E7-7417E93EB4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31271378"/>
      </p:ext>
    </p:extLst>
  </p:cSld>
  <p:clrMapOvr>
    <a:masterClrMapping/>
  </p:clrMapOvr>
  <mc:AlternateContent xmlns:mc="http://schemas.openxmlformats.org/markup-compatibility/2006" xmlns:p14="http://schemas.microsoft.com/office/powerpoint/2010/main">
    <mc:Choice Requires="p14">
      <p:transition spd="slow" p14:dur="2000" advTm="33330"/>
    </mc:Choice>
    <mc:Fallback xmlns="">
      <p:transition spd="slow" advTm="33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chemeClr val="bg1"/>
                </a:solidFill>
              </a:rPr>
              <a:t>Differences Between Common Logon &amp; Budget System</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#3</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2" name="Picture 11" descr="Icon&#10;&#10;Description automatically generated">
            <a:extLst>
              <a:ext uri="{FF2B5EF4-FFF2-40B4-BE49-F238E27FC236}">
                <a16:creationId xmlns:a16="http://schemas.microsoft.com/office/drawing/2014/main" id="{7DF595EE-EEFA-EF45-9938-95293B58E1AB}"/>
              </a:ext>
            </a:extLst>
          </p:cNvPr>
          <p:cNvPicPr>
            <a:picLocks noChangeAspect="1"/>
          </p:cNvPicPr>
          <p:nvPr/>
        </p:nvPicPr>
        <p:blipFill>
          <a:blip r:embed="rId5"/>
          <a:stretch>
            <a:fillRect/>
          </a:stretch>
        </p:blipFill>
        <p:spPr>
          <a:xfrm>
            <a:off x="7797168" y="803495"/>
            <a:ext cx="4822042" cy="2880494"/>
          </a:xfrm>
          <a:prstGeom prst="rect">
            <a:avLst/>
          </a:prstGeom>
        </p:spPr>
      </p:pic>
      <p:sp>
        <p:nvSpPr>
          <p:cNvPr id="13" name="Slide Number Placeholder 2">
            <a:extLst>
              <a:ext uri="{FF2B5EF4-FFF2-40B4-BE49-F238E27FC236}">
                <a16:creationId xmlns:a16="http://schemas.microsoft.com/office/drawing/2014/main" id="{BC742916-147F-CB43-9E4F-D872D8D6FFD4}"/>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pPr/>
              <a:t>8</a:t>
            </a:fld>
            <a:endParaRPr lang="en-US" dirty="0"/>
          </a:p>
        </p:txBody>
      </p:sp>
      <p:pic>
        <p:nvPicPr>
          <p:cNvPr id="6" name="Picture 5">
            <a:extLst>
              <a:ext uri="{FF2B5EF4-FFF2-40B4-BE49-F238E27FC236}">
                <a16:creationId xmlns:a16="http://schemas.microsoft.com/office/drawing/2014/main" id="{5A24941F-DEAE-DE10-C049-40C5F5D8575C}"/>
              </a:ext>
            </a:extLst>
          </p:cNvPr>
          <p:cNvPicPr>
            <a:picLocks noChangeAspect="1"/>
          </p:cNvPicPr>
          <p:nvPr/>
        </p:nvPicPr>
        <p:blipFill>
          <a:blip r:embed="rId6"/>
          <a:stretch>
            <a:fillRect/>
          </a:stretch>
        </p:blipFill>
        <p:spPr>
          <a:xfrm>
            <a:off x="0" y="6353232"/>
            <a:ext cx="1894114" cy="504768"/>
          </a:xfrm>
          <a:prstGeom prst="rect">
            <a:avLst/>
          </a:prstGeom>
        </p:spPr>
      </p:pic>
      <p:pic>
        <p:nvPicPr>
          <p:cNvPr id="11" name="Audio 10">
            <a:hlinkClick r:id="" action="ppaction://media"/>
            <a:extLst>
              <a:ext uri="{FF2B5EF4-FFF2-40B4-BE49-F238E27FC236}">
                <a16:creationId xmlns:a16="http://schemas.microsoft.com/office/drawing/2014/main" id="{D309BD06-7034-1C63-9644-A33409FF2D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11255738"/>
      </p:ext>
    </p:extLst>
  </p:cSld>
  <p:clrMapOvr>
    <a:masterClrMapping/>
  </p:clrMapOvr>
  <mc:AlternateContent xmlns:mc="http://schemas.openxmlformats.org/markup-compatibility/2006" xmlns:p14="http://schemas.microsoft.com/office/powerpoint/2010/main">
    <mc:Choice Requires="p14">
      <p:transition spd="slow" p14:dur="2000" advTm="6941"/>
    </mc:Choice>
    <mc:Fallback xmlns="">
      <p:transition spd="slow" advTm="6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8AA62-67A6-2A52-123E-909C2311356C}"/>
              </a:ext>
            </a:extLst>
          </p:cNvPr>
          <p:cNvSpPr>
            <a:spLocks noGrp="1"/>
          </p:cNvSpPr>
          <p:nvPr>
            <p:ph type="title"/>
          </p:nvPr>
        </p:nvSpPr>
        <p:spPr/>
        <p:txBody>
          <a:bodyPr/>
          <a:lstStyle/>
          <a:p>
            <a:r>
              <a:rPr lang="en-US" dirty="0"/>
              <a:t>Differences</a:t>
            </a:r>
          </a:p>
        </p:txBody>
      </p:sp>
      <p:sp>
        <p:nvSpPr>
          <p:cNvPr id="3" name="Content Placeholder 2">
            <a:extLst>
              <a:ext uri="{FF2B5EF4-FFF2-40B4-BE49-F238E27FC236}">
                <a16:creationId xmlns:a16="http://schemas.microsoft.com/office/drawing/2014/main" id="{64AD19D2-3003-6B46-07A5-98DB47343A47}"/>
              </a:ext>
            </a:extLst>
          </p:cNvPr>
          <p:cNvSpPr>
            <a:spLocks noGrp="1"/>
          </p:cNvSpPr>
          <p:nvPr>
            <p:ph idx="1"/>
          </p:nvPr>
        </p:nvSpPr>
        <p:spPr/>
        <p:txBody>
          <a:bodyPr/>
          <a:lstStyle/>
          <a:p>
            <a:pPr marL="514350" indent="-514350">
              <a:buFont typeface="+mj-lt"/>
              <a:buAutoNum type="arabicPeriod"/>
            </a:pPr>
            <a:r>
              <a:rPr lang="en-US" dirty="0"/>
              <a:t>Budget System provides feedback on uploaded documents so LEAs can make necessary corrections to reupload</a:t>
            </a:r>
          </a:p>
          <a:p>
            <a:pPr marL="514350" indent="-514350">
              <a:buFont typeface="+mj-lt"/>
              <a:buAutoNum type="arabicPeriod"/>
            </a:pPr>
            <a:r>
              <a:rPr lang="en-US" dirty="0"/>
              <a:t>School Finance Budget Team cannot upload files on the behalf of LEAs in the new system</a:t>
            </a:r>
          </a:p>
          <a:p>
            <a:pPr marL="514350" indent="-514350">
              <a:buFont typeface="+mj-lt"/>
              <a:buAutoNum type="arabicPeriod"/>
            </a:pPr>
            <a:r>
              <a:rPr lang="en-US" dirty="0"/>
              <a:t>Google Chrome is recommended for the system</a:t>
            </a:r>
          </a:p>
          <a:p>
            <a:pPr marL="514350" indent="-514350">
              <a:buFont typeface="+mj-lt"/>
              <a:buAutoNum type="arabicPeriod"/>
            </a:pPr>
            <a:r>
              <a:rPr lang="en-US" dirty="0"/>
              <a:t>Excel formatting has changed from .XLS to either .XLSX or .XLSM depending on the file</a:t>
            </a:r>
          </a:p>
          <a:p>
            <a:pPr lvl="1"/>
            <a:r>
              <a:rPr lang="en-US" dirty="0"/>
              <a:t>This will be done already but do not change back to .XLS</a:t>
            </a:r>
          </a:p>
        </p:txBody>
      </p:sp>
      <p:pic>
        <p:nvPicPr>
          <p:cNvPr id="6" name="Picture 5">
            <a:extLst>
              <a:ext uri="{FF2B5EF4-FFF2-40B4-BE49-F238E27FC236}">
                <a16:creationId xmlns:a16="http://schemas.microsoft.com/office/drawing/2014/main" id="{47D071FA-6396-7FCC-C515-822CB1EA5393}"/>
              </a:ext>
            </a:extLst>
          </p:cNvPr>
          <p:cNvPicPr>
            <a:picLocks noChangeAspect="1"/>
          </p:cNvPicPr>
          <p:nvPr/>
        </p:nvPicPr>
        <p:blipFill>
          <a:blip r:embed="rId4"/>
          <a:stretch>
            <a:fillRect/>
          </a:stretch>
        </p:blipFill>
        <p:spPr>
          <a:xfrm>
            <a:off x="0" y="6353232"/>
            <a:ext cx="1894114" cy="504768"/>
          </a:xfrm>
          <a:prstGeom prst="rect">
            <a:avLst/>
          </a:prstGeom>
        </p:spPr>
      </p:pic>
      <p:pic>
        <p:nvPicPr>
          <p:cNvPr id="19" name="Audio 18">
            <a:hlinkClick r:id="" action="ppaction://media"/>
            <a:extLst>
              <a:ext uri="{FF2B5EF4-FFF2-40B4-BE49-F238E27FC236}">
                <a16:creationId xmlns:a16="http://schemas.microsoft.com/office/drawing/2014/main" id="{68ED4C95-334B-A77A-6C83-0699E097C2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57929702"/>
      </p:ext>
    </p:extLst>
  </p:cSld>
  <p:clrMapOvr>
    <a:masterClrMapping/>
  </p:clrMapOvr>
  <mc:AlternateContent xmlns:mc="http://schemas.openxmlformats.org/markup-compatibility/2006" xmlns:p14="http://schemas.microsoft.com/office/powerpoint/2010/main">
    <mc:Choice Requires="p14">
      <p:transition spd="slow" p14:dur="2000" advTm="63383"/>
    </mc:Choice>
    <mc:Fallback xmlns="">
      <p:transition spd="slow" advTm="63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theme/theme1.xml><?xml version="1.0" encoding="utf-8"?>
<a:theme xmlns:a="http://schemas.openxmlformats.org/drawingml/2006/main" name="FTF Theme, 201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lgn="l">
          <a:buClr>
            <a:srgbClr val="53C10C"/>
          </a:buClr>
          <a:buSzPct val="85000"/>
          <a:buFont typeface="Arial" panose="020B0604020202020204" pitchFamily="34" charset="0"/>
          <a:buChar char="•"/>
          <a:defRPr sz="2000" b="0" i="0" dirty="0" smtClean="0">
            <a:solidFill>
              <a:srgbClr val="5A5D5C"/>
            </a:solidFill>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E11B9217455B40B8FBB9893A94134E" ma:contentTypeVersion="14" ma:contentTypeDescription="Create a new document." ma:contentTypeScope="" ma:versionID="29ecf563536ec7539ac0a51662b75b27">
  <xsd:schema xmlns:xsd="http://www.w3.org/2001/XMLSchema" xmlns:xs="http://www.w3.org/2001/XMLSchema" xmlns:p="http://schemas.microsoft.com/office/2006/metadata/properties" xmlns:ns2="73d57025-ee5d-49b6-a60b-7d33184acc89" xmlns:ns3="87488a3f-9ace-46de-933a-7899c85ffeab" xmlns:ns4="f69ac7c7-1a2e-46bd-a988-685139f8f258" targetNamespace="http://schemas.microsoft.com/office/2006/metadata/properties" ma:root="true" ma:fieldsID="101ef115d63bde6a393eb571a1436f54" ns2:_="" ns3:_="" ns4:_="">
    <xsd:import namespace="73d57025-ee5d-49b6-a60b-7d33184acc89"/>
    <xsd:import namespace="87488a3f-9ace-46de-933a-7899c85ffeab"/>
    <xsd:import namespace="f69ac7c7-1a2e-46bd-a988-685139f8f2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KeyPoints" minOccurs="0"/>
                <xsd:element ref="ns2:MediaServiceKeyPoints" minOccurs="0"/>
                <xsd:element ref="ns2:MediaServiceDateTaken" minOccurs="0"/>
                <xsd:element ref="ns2:lcf76f155ced4ddcb4097134ff3c332f" minOccurs="0"/>
                <xsd:element ref="ns4: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57025-ee5d-49b6-a60b-7d33184ac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db50a19-44cd-47bf-aae0-69db42930db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488a3f-9ace-46de-933a-7899c85ffea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9ac7c7-1a2e-46bd-a988-685139f8f25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0084994-d578-4a83-9393-9cd401194372}" ma:internalName="TaxCatchAll" ma:showField="CatchAllData" ma:web="87488a3f-9ace-46de-933a-7899c85ffe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3d57025-ee5d-49b6-a60b-7d33184acc89">
      <Terms xmlns="http://schemas.microsoft.com/office/infopath/2007/PartnerControls"/>
    </lcf76f155ced4ddcb4097134ff3c332f>
    <TaxCatchAll xmlns="f69ac7c7-1a2e-46bd-a988-685139f8f258" xsi:nil="true"/>
    <SharedWithUsers xmlns="87488a3f-9ace-46de-933a-7899c85ffeab">
      <UserInfo>
        <DisplayName>Ramsay, Kristen</DisplayName>
        <AccountId>30</AccountId>
        <AccountType/>
      </UserInfo>
      <UserInfo>
        <DisplayName>Liu, Xin</DisplayName>
        <AccountId>22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F9F6A0-48A6-4870-9F51-0F9DB4CA8E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57025-ee5d-49b6-a60b-7d33184acc89"/>
    <ds:schemaRef ds:uri="87488a3f-9ace-46de-933a-7899c85ffeab"/>
    <ds:schemaRef ds:uri="f69ac7c7-1a2e-46bd-a988-685139f8f2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BBEEE5-391C-4E22-A797-CD70D6309131}">
  <ds:schemaRefs>
    <ds:schemaRef ds:uri="http://www.w3.org/XML/1998/namespace"/>
    <ds:schemaRef ds:uri="http://schemas.microsoft.com/office/2006/documentManagement/types"/>
    <ds:schemaRef ds:uri="http://purl.org/dc/elements/1.1/"/>
    <ds:schemaRef ds:uri="http://purl.org/dc/dcmitype/"/>
    <ds:schemaRef ds:uri="73d57025-ee5d-49b6-a60b-7d33184acc89"/>
    <ds:schemaRef ds:uri="f69ac7c7-1a2e-46bd-a988-685139f8f258"/>
    <ds:schemaRef ds:uri="http://schemas.microsoft.com/office/2006/metadata/properties"/>
    <ds:schemaRef ds:uri="http://schemas.microsoft.com/office/infopath/2007/PartnerControls"/>
    <ds:schemaRef ds:uri="http://schemas.openxmlformats.org/package/2006/metadata/core-properties"/>
    <ds:schemaRef ds:uri="87488a3f-9ace-46de-933a-7899c85ffeab"/>
    <ds:schemaRef ds:uri="http://purl.org/dc/terms/"/>
  </ds:schemaRefs>
</ds:datastoreItem>
</file>

<file path=customXml/itemProps3.xml><?xml version="1.0" encoding="utf-8"?>
<ds:datastoreItem xmlns:ds="http://schemas.openxmlformats.org/officeDocument/2006/customXml" ds:itemID="{D4987F97-98C5-45D1-99FB-1F4E791131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9352</TotalTime>
  <Words>608</Words>
  <Application>Microsoft Office PowerPoint</Application>
  <PresentationFormat>Widescreen</PresentationFormat>
  <Paragraphs>88</Paragraphs>
  <Slides>22</Slides>
  <Notes>7</Notes>
  <HiddenSlides>0</HiddenSlides>
  <MMClips>20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Libre Franklin Medium</vt:lpstr>
      <vt:lpstr>Open Sans</vt:lpstr>
      <vt:lpstr>Oswald</vt:lpstr>
      <vt:lpstr>Times New Roman</vt:lpstr>
      <vt:lpstr>FTF Theme, 2018</vt:lpstr>
      <vt:lpstr>ADEConnect Budget System Basics</vt:lpstr>
      <vt:lpstr>Please Note:</vt:lpstr>
      <vt:lpstr>Agenda</vt:lpstr>
      <vt:lpstr>Introduction</vt:lpstr>
      <vt:lpstr>Introduction</vt:lpstr>
      <vt:lpstr>Purpose</vt:lpstr>
      <vt:lpstr>Purpose</vt:lpstr>
      <vt:lpstr>Differences Between Common Logon &amp; Budget System</vt:lpstr>
      <vt:lpstr>Differences</vt:lpstr>
      <vt:lpstr>ADEConnect Permissions</vt:lpstr>
      <vt:lpstr>Granting Permissions</vt:lpstr>
      <vt:lpstr>Step 1: Go to ADEConnect &amp; Click “User Management”</vt:lpstr>
      <vt:lpstr>Step 2: Click “Add User”</vt:lpstr>
      <vt:lpstr>Step 2.a: Add &amp; Save User Information</vt:lpstr>
      <vt:lpstr>Step 3: Click “Add/Remove ADEConnect Roles”</vt:lpstr>
      <vt:lpstr>Step 3.a: Selecting User</vt:lpstr>
      <vt:lpstr>Step 3.b: Adding/Removing ADEConnect Roles</vt:lpstr>
      <vt:lpstr>Step 4: Login To Budget System By Clicking “View Applications”</vt:lpstr>
      <vt:lpstr>Step 4.a: Click “Budget System”</vt:lpstr>
      <vt:lpstr>Next  PowerPoint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Schlabach</dc:creator>
  <cp:lastModifiedBy>Young, Ryan</cp:lastModifiedBy>
  <cp:revision>843</cp:revision>
  <cp:lastPrinted>2019-07-09T15:51:45Z</cp:lastPrinted>
  <dcterms:created xsi:type="dcterms:W3CDTF">2018-03-20T17:28:56Z</dcterms:created>
  <dcterms:modified xsi:type="dcterms:W3CDTF">2023-04-27T22:38:05Z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0x01010011E11B9217455B40B8FBB9893A94134E</vt:lpwstr>
  </property>
  <property fmtid="{D5CDD505-2E9C-101B-9397-08002B2CF9AE}" pid="3" name="Order">
    <vt:r8>100</vt:r8>
  </property>
  <property fmtid="{D5CDD505-2E9C-101B-9397-08002B2CF9AE}" pid="4" name="MediaServiceImageTags">
    <vt:lpwstr/>
  </property>
</Properties>
</file>