
<file path=[Content_Types].xml><?xml version="1.0" encoding="utf-8"?>
<Types xmlns="http://schemas.openxmlformats.org/package/2006/content-types">
  <Default Extension="gif" ContentType="image/gif"/>
  <Default Extension="jpeg" ContentType="image/jpeg"/>
  <Default Extension="jpg" ContentType="image/jp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9.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Lst>
  <p:notesMasterIdLst>
    <p:notesMasterId r:id="rId43"/>
  </p:notesMasterIdLst>
  <p:sldIdLst>
    <p:sldId id="455" r:id="rId4"/>
    <p:sldId id="257" r:id="rId5"/>
    <p:sldId id="435" r:id="rId6"/>
    <p:sldId id="262" r:id="rId7"/>
    <p:sldId id="458" r:id="rId8"/>
    <p:sldId id="436" r:id="rId9"/>
    <p:sldId id="438" r:id="rId10"/>
    <p:sldId id="439" r:id="rId11"/>
    <p:sldId id="440" r:id="rId12"/>
    <p:sldId id="441" r:id="rId13"/>
    <p:sldId id="442" r:id="rId14"/>
    <p:sldId id="447" r:id="rId15"/>
    <p:sldId id="457" r:id="rId16"/>
    <p:sldId id="468" r:id="rId17"/>
    <p:sldId id="444" r:id="rId18"/>
    <p:sldId id="325" r:id="rId19"/>
    <p:sldId id="460" r:id="rId20"/>
    <p:sldId id="258" r:id="rId21"/>
    <p:sldId id="452" r:id="rId22"/>
    <p:sldId id="459" r:id="rId23"/>
    <p:sldId id="256" r:id="rId24"/>
    <p:sldId id="417" r:id="rId25"/>
    <p:sldId id="437" r:id="rId26"/>
    <p:sldId id="446" r:id="rId27"/>
    <p:sldId id="434" r:id="rId28"/>
    <p:sldId id="451" r:id="rId29"/>
    <p:sldId id="422" r:id="rId30"/>
    <p:sldId id="466" r:id="rId31"/>
    <p:sldId id="454" r:id="rId32"/>
    <p:sldId id="456" r:id="rId33"/>
    <p:sldId id="450" r:id="rId34"/>
    <p:sldId id="463" r:id="rId35"/>
    <p:sldId id="471" r:id="rId36"/>
    <p:sldId id="465" r:id="rId37"/>
    <p:sldId id="464" r:id="rId38"/>
    <p:sldId id="472" r:id="rId39"/>
    <p:sldId id="473" r:id="rId40"/>
    <p:sldId id="474" r:id="rId41"/>
    <p:sldId id="44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0029"/>
    <a:srgbClr val="050117"/>
    <a:srgbClr val="300444"/>
    <a:srgbClr val="5C0EC4"/>
    <a:srgbClr val="9954CC"/>
    <a:srgbClr val="DE5A18"/>
    <a:srgbClr val="E97132"/>
    <a:srgbClr val="3E0557"/>
    <a:srgbClr val="3F113B"/>
    <a:srgbClr val="635A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40D24-9A34-486F-9BB9-5B202EE04753}" v="1563" dt="2025-07-01T21:20:22.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150" autoAdjust="0"/>
  </p:normalViewPr>
  <p:slideViewPr>
    <p:cSldViewPr snapToGrid="0">
      <p:cViewPr>
        <p:scale>
          <a:sx n="58" d="100"/>
          <a:sy n="58" d="100"/>
        </p:scale>
        <p:origin x="1013" y="32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wault, Lee" userId="347fa1a7-7ca4-4bdc-bc3e-e29c008849a6" providerId="ADAL" clId="{0197648B-B03A-42CF-BDEA-195A23E93D30}"/>
    <pc:docChg chg="undo custSel modSld">
      <pc:chgData name="Fernwault, Lee" userId="347fa1a7-7ca4-4bdc-bc3e-e29c008849a6" providerId="ADAL" clId="{0197648B-B03A-42CF-BDEA-195A23E93D30}" dt="2025-06-11T22:35:19.925" v="197" actId="14100"/>
      <pc:docMkLst>
        <pc:docMk/>
      </pc:docMkLst>
      <pc:sldChg chg="modNotesTx">
        <pc:chgData name="Fernwault, Lee" userId="347fa1a7-7ca4-4bdc-bc3e-e29c008849a6" providerId="ADAL" clId="{0197648B-B03A-42CF-BDEA-195A23E93D30}" dt="2025-06-11T22:21:21.528" v="139" actId="20577"/>
        <pc:sldMkLst>
          <pc:docMk/>
          <pc:sldMk cId="990197804" sldId="256"/>
        </pc:sldMkLst>
      </pc:sldChg>
      <pc:sldChg chg="modSp mod">
        <pc:chgData name="Fernwault, Lee" userId="347fa1a7-7ca4-4bdc-bc3e-e29c008849a6" providerId="ADAL" clId="{0197648B-B03A-42CF-BDEA-195A23E93D30}" dt="2025-06-11T22:24:30.614" v="173" actId="20577"/>
        <pc:sldMkLst>
          <pc:docMk/>
          <pc:sldMk cId="2547643099" sldId="325"/>
        </pc:sldMkLst>
        <pc:spChg chg="mod">
          <ac:chgData name="Fernwault, Lee" userId="347fa1a7-7ca4-4bdc-bc3e-e29c008849a6" providerId="ADAL" clId="{0197648B-B03A-42CF-BDEA-195A23E93D30}" dt="2025-06-11T22:24:30.614" v="173" actId="20577"/>
          <ac:spMkLst>
            <pc:docMk/>
            <pc:sldMk cId="2547643099" sldId="325"/>
            <ac:spMk id="3" creationId="{00000000-0000-0000-0000-000000000000}"/>
          </ac:spMkLst>
        </pc:spChg>
      </pc:sldChg>
      <pc:sldChg chg="addSp delSp modSp mod setBg modAnim">
        <pc:chgData name="Fernwault, Lee" userId="347fa1a7-7ca4-4bdc-bc3e-e29c008849a6" providerId="ADAL" clId="{0197648B-B03A-42CF-BDEA-195A23E93D30}" dt="2025-06-11T22:35:19.925" v="197" actId="14100"/>
        <pc:sldMkLst>
          <pc:docMk/>
          <pc:sldMk cId="126509578" sldId="430"/>
        </pc:sldMkLst>
      </pc:sldChg>
    </pc:docChg>
  </pc:docChgLst>
  <pc:docChgLst>
    <pc:chgData name="Fernwault, Lee" userId="347fa1a7-7ca4-4bdc-bc3e-e29c008849a6" providerId="ADAL" clId="{CCD417E1-8204-43AE-8714-039BE5D0CB1B}"/>
    <pc:docChg chg="undo redo custSel addSld delSld modSld sldOrd">
      <pc:chgData name="Fernwault, Lee" userId="347fa1a7-7ca4-4bdc-bc3e-e29c008849a6" providerId="ADAL" clId="{CCD417E1-8204-43AE-8714-039BE5D0CB1B}" dt="2025-06-11T21:34:24.178" v="10088" actId="14100"/>
      <pc:docMkLst>
        <pc:docMk/>
      </pc:docMkLst>
      <pc:sldChg chg="modSp add setBg">
        <pc:chgData name="Fernwault, Lee" userId="347fa1a7-7ca4-4bdc-bc3e-e29c008849a6" providerId="ADAL" clId="{CCD417E1-8204-43AE-8714-039BE5D0CB1B}" dt="2025-06-09T19:53:19.356" v="5464" actId="6549"/>
        <pc:sldMkLst>
          <pc:docMk/>
          <pc:sldMk cId="990197804" sldId="256"/>
        </pc:sldMkLst>
        <pc:spChg chg="mod">
          <ac:chgData name="Fernwault, Lee" userId="347fa1a7-7ca4-4bdc-bc3e-e29c008849a6" providerId="ADAL" clId="{CCD417E1-8204-43AE-8714-039BE5D0CB1B}" dt="2025-06-09T19:53:19.356" v="5464" actId="6549"/>
          <ac:spMkLst>
            <pc:docMk/>
            <pc:sldMk cId="990197804" sldId="256"/>
            <ac:spMk id="8" creationId="{F5ACA46B-D5E7-0853-C4C7-A9B756E815D0}"/>
          </ac:spMkLst>
        </pc:spChg>
      </pc:sldChg>
      <pc:sldChg chg="delSp modSp del mod setBg">
        <pc:chgData name="Fernwault, Lee" userId="347fa1a7-7ca4-4bdc-bc3e-e29c008849a6" providerId="ADAL" clId="{CCD417E1-8204-43AE-8714-039BE5D0CB1B}" dt="2025-06-09T19:49:37.927" v="5458" actId="2696"/>
        <pc:sldMkLst>
          <pc:docMk/>
          <pc:sldMk cId="3435984955" sldId="256"/>
        </pc:sldMkLst>
      </pc:sldChg>
      <pc:sldChg chg="addSp delSp modSp mod setBg">
        <pc:chgData name="Fernwault, Lee" userId="347fa1a7-7ca4-4bdc-bc3e-e29c008849a6" providerId="ADAL" clId="{CCD417E1-8204-43AE-8714-039BE5D0CB1B}" dt="2025-06-09T16:08:34.548" v="3624" actId="255"/>
        <pc:sldMkLst>
          <pc:docMk/>
          <pc:sldMk cId="3671498720" sldId="257"/>
        </pc:sldMkLst>
        <pc:spChg chg="mod">
          <ac:chgData name="Fernwault, Lee" userId="347fa1a7-7ca4-4bdc-bc3e-e29c008849a6" providerId="ADAL" clId="{CCD417E1-8204-43AE-8714-039BE5D0CB1B}" dt="2025-06-09T14:31:31.556" v="3132" actId="20577"/>
          <ac:spMkLst>
            <pc:docMk/>
            <pc:sldMk cId="3671498720" sldId="257"/>
            <ac:spMk id="2" creationId="{7B6C3124-C951-F7A9-8F95-D6D9BCD06376}"/>
          </ac:spMkLst>
        </pc:spChg>
        <pc:spChg chg="add mod">
          <ac:chgData name="Fernwault, Lee" userId="347fa1a7-7ca4-4bdc-bc3e-e29c008849a6" providerId="ADAL" clId="{CCD417E1-8204-43AE-8714-039BE5D0CB1B}" dt="2025-06-09T16:08:00.208" v="3612" actId="14100"/>
          <ac:spMkLst>
            <pc:docMk/>
            <pc:sldMk cId="3671498720" sldId="257"/>
            <ac:spMk id="3" creationId="{670A15D5-09BD-0CA7-2FBF-E84F083A4180}"/>
          </ac:spMkLst>
        </pc:spChg>
        <pc:spChg chg="add mod">
          <ac:chgData name="Fernwault, Lee" userId="347fa1a7-7ca4-4bdc-bc3e-e29c008849a6" providerId="ADAL" clId="{CCD417E1-8204-43AE-8714-039BE5D0CB1B}" dt="2025-06-09T16:08:34.548" v="3624" actId="255"/>
          <ac:spMkLst>
            <pc:docMk/>
            <pc:sldMk cId="3671498720" sldId="257"/>
            <ac:spMk id="6" creationId="{8F035B47-09FE-861E-846C-D5C528C79ECD}"/>
          </ac:spMkLst>
        </pc:spChg>
      </pc:sldChg>
      <pc:sldChg chg="addSp delSp modSp add mod ord">
        <pc:chgData name="Fernwault, Lee" userId="347fa1a7-7ca4-4bdc-bc3e-e29c008849a6" providerId="ADAL" clId="{CCD417E1-8204-43AE-8714-039BE5D0CB1B}" dt="2025-06-09T20:10:29.535" v="6452" actId="403"/>
        <pc:sldMkLst>
          <pc:docMk/>
          <pc:sldMk cId="432620278" sldId="258"/>
        </pc:sldMkLst>
        <pc:spChg chg="mod">
          <ac:chgData name="Fernwault, Lee" userId="347fa1a7-7ca4-4bdc-bc3e-e29c008849a6" providerId="ADAL" clId="{CCD417E1-8204-43AE-8714-039BE5D0CB1B}" dt="2025-06-09T20:10:29.535" v="6452" actId="403"/>
          <ac:spMkLst>
            <pc:docMk/>
            <pc:sldMk cId="432620278" sldId="258"/>
            <ac:spMk id="2" creationId="{3570A07C-0E29-97F8-F858-F4C89122190D}"/>
          </ac:spMkLst>
        </pc:spChg>
        <pc:spChg chg="add mod">
          <ac:chgData name="Fernwault, Lee" userId="347fa1a7-7ca4-4bdc-bc3e-e29c008849a6" providerId="ADAL" clId="{CCD417E1-8204-43AE-8714-039BE5D0CB1B}" dt="2025-06-09T16:09:47.602" v="3635"/>
          <ac:spMkLst>
            <pc:docMk/>
            <pc:sldMk cId="432620278" sldId="258"/>
            <ac:spMk id="3" creationId="{B8DFB7F5-D881-88EF-1E16-94FAE8F42A7C}"/>
          </ac:spMkLst>
        </pc:spChg>
        <pc:spChg chg="add mod">
          <ac:chgData name="Fernwault, Lee" userId="347fa1a7-7ca4-4bdc-bc3e-e29c008849a6" providerId="ADAL" clId="{CCD417E1-8204-43AE-8714-039BE5D0CB1B}" dt="2025-06-09T16:09:47.602" v="3635"/>
          <ac:spMkLst>
            <pc:docMk/>
            <pc:sldMk cId="432620278" sldId="258"/>
            <ac:spMk id="4" creationId="{5E3A674A-4A21-1911-A9C6-9104433B7086}"/>
          </ac:spMkLst>
        </pc:spChg>
        <pc:picChg chg="add mod">
          <ac:chgData name="Fernwault, Lee" userId="347fa1a7-7ca4-4bdc-bc3e-e29c008849a6" providerId="ADAL" clId="{CCD417E1-8204-43AE-8714-039BE5D0CB1B}" dt="2025-05-27T21:25:06.148" v="1352"/>
          <ac:picMkLst>
            <pc:docMk/>
            <pc:sldMk cId="432620278" sldId="258"/>
            <ac:picMk id="6" creationId="{233416F3-92F0-97B9-A470-139701649791}"/>
          </ac:picMkLst>
        </pc:picChg>
      </pc:sldChg>
      <pc:sldChg chg="addSp delSp modSp mod modAnim">
        <pc:chgData name="Fernwault, Lee" userId="347fa1a7-7ca4-4bdc-bc3e-e29c008849a6" providerId="ADAL" clId="{CCD417E1-8204-43AE-8714-039BE5D0CB1B}" dt="2025-06-09T16:09:20.891" v="3632"/>
        <pc:sldMkLst>
          <pc:docMk/>
          <pc:sldMk cId="845446498" sldId="262"/>
        </pc:sldMkLst>
        <pc:spChg chg="mod">
          <ac:chgData name="Fernwault, Lee" userId="347fa1a7-7ca4-4bdc-bc3e-e29c008849a6" providerId="ADAL" clId="{CCD417E1-8204-43AE-8714-039BE5D0CB1B}" dt="2025-06-09T15:41:01.003" v="3478" actId="14100"/>
          <ac:spMkLst>
            <pc:docMk/>
            <pc:sldMk cId="845446498" sldId="262"/>
            <ac:spMk id="5" creationId="{9EE52453-A7E5-E501-28E6-6258F201B8FD}"/>
          </ac:spMkLst>
        </pc:spChg>
        <pc:spChg chg="add mod">
          <ac:chgData name="Fernwault, Lee" userId="347fa1a7-7ca4-4bdc-bc3e-e29c008849a6" providerId="ADAL" clId="{CCD417E1-8204-43AE-8714-039BE5D0CB1B}" dt="2025-06-09T15:40:46.741" v="3476" actId="1076"/>
          <ac:spMkLst>
            <pc:docMk/>
            <pc:sldMk cId="845446498" sldId="262"/>
            <ac:spMk id="6" creationId="{B0AC63BC-69FB-CD0E-73DC-569822B6F5FC}"/>
          </ac:spMkLst>
        </pc:spChg>
        <pc:spChg chg="add mod">
          <ac:chgData name="Fernwault, Lee" userId="347fa1a7-7ca4-4bdc-bc3e-e29c008849a6" providerId="ADAL" clId="{CCD417E1-8204-43AE-8714-039BE5D0CB1B}" dt="2025-06-09T16:09:20.891" v="3632"/>
          <ac:spMkLst>
            <pc:docMk/>
            <pc:sldMk cId="845446498" sldId="262"/>
            <ac:spMk id="9" creationId="{30EBD354-88E8-D8D6-7F11-E3E3F32F1E36}"/>
          </ac:spMkLst>
        </pc:spChg>
        <pc:spChg chg="add mod">
          <ac:chgData name="Fernwault, Lee" userId="347fa1a7-7ca4-4bdc-bc3e-e29c008849a6" providerId="ADAL" clId="{CCD417E1-8204-43AE-8714-039BE5D0CB1B}" dt="2025-06-09T16:09:20.891" v="3632"/>
          <ac:spMkLst>
            <pc:docMk/>
            <pc:sldMk cId="845446498" sldId="262"/>
            <ac:spMk id="10" creationId="{2D858E7F-1B6D-267B-F79E-77C3200142DD}"/>
          </ac:spMkLst>
        </pc:spChg>
        <pc:picChg chg="mod">
          <ac:chgData name="Fernwault, Lee" userId="347fa1a7-7ca4-4bdc-bc3e-e29c008849a6" providerId="ADAL" clId="{CCD417E1-8204-43AE-8714-039BE5D0CB1B}" dt="2025-05-29T15:45:44.963" v="2041" actId="1076"/>
          <ac:picMkLst>
            <pc:docMk/>
            <pc:sldMk cId="845446498" sldId="262"/>
            <ac:picMk id="4" creationId="{CE3E9E1A-CBE0-AFDD-FCBD-41141ACFFB19}"/>
          </ac:picMkLst>
        </pc:picChg>
      </pc:sldChg>
      <pc:sldChg chg="addSp delSp modSp add mod modAnim modNotesTx">
        <pc:chgData name="Fernwault, Lee" userId="347fa1a7-7ca4-4bdc-bc3e-e29c008849a6" providerId="ADAL" clId="{CCD417E1-8204-43AE-8714-039BE5D0CB1B}" dt="2025-06-10T17:54:40.916" v="8126"/>
        <pc:sldMkLst>
          <pc:docMk/>
          <pc:sldMk cId="2547643099" sldId="325"/>
        </pc:sldMkLst>
        <pc:spChg chg="mod">
          <ac:chgData name="Fernwault, Lee" userId="347fa1a7-7ca4-4bdc-bc3e-e29c008849a6" providerId="ADAL" clId="{CCD417E1-8204-43AE-8714-039BE5D0CB1B}" dt="2025-06-09T20:56:57.479" v="7105" actId="1076"/>
          <ac:spMkLst>
            <pc:docMk/>
            <pc:sldMk cId="2547643099" sldId="325"/>
            <ac:spMk id="3" creationId="{00000000-0000-0000-0000-000000000000}"/>
          </ac:spMkLst>
        </pc:spChg>
        <pc:spChg chg="add mod">
          <ac:chgData name="Fernwault, Lee" userId="347fa1a7-7ca4-4bdc-bc3e-e29c008849a6" providerId="ADAL" clId="{CCD417E1-8204-43AE-8714-039BE5D0CB1B}" dt="2025-06-09T20:32:30.712" v="6656" actId="122"/>
          <ac:spMkLst>
            <pc:docMk/>
            <pc:sldMk cId="2547643099" sldId="325"/>
            <ac:spMk id="6" creationId="{A6F286A7-6873-476E-9566-D88C452B6C1E}"/>
          </ac:spMkLst>
        </pc:spChg>
        <pc:spChg chg="add mod">
          <ac:chgData name="Fernwault, Lee" userId="347fa1a7-7ca4-4bdc-bc3e-e29c008849a6" providerId="ADAL" clId="{CCD417E1-8204-43AE-8714-039BE5D0CB1B}" dt="2025-06-09T20:56:57.479" v="7105" actId="1076"/>
          <ac:spMkLst>
            <pc:docMk/>
            <pc:sldMk cId="2547643099" sldId="325"/>
            <ac:spMk id="11" creationId="{D5C18CB3-B1AB-DE70-ADB8-1FE7C1D871A6}"/>
          </ac:spMkLst>
        </pc:spChg>
        <pc:spChg chg="add mod">
          <ac:chgData name="Fernwault, Lee" userId="347fa1a7-7ca4-4bdc-bc3e-e29c008849a6" providerId="ADAL" clId="{CCD417E1-8204-43AE-8714-039BE5D0CB1B}" dt="2025-06-09T20:56:57.479" v="7105" actId="1076"/>
          <ac:spMkLst>
            <pc:docMk/>
            <pc:sldMk cId="2547643099" sldId="325"/>
            <ac:spMk id="13" creationId="{1DA4DA51-401E-C902-F633-24293DE42A63}"/>
          </ac:spMkLst>
        </pc:spChg>
        <pc:spChg chg="add mod">
          <ac:chgData name="Fernwault, Lee" userId="347fa1a7-7ca4-4bdc-bc3e-e29c008849a6" providerId="ADAL" clId="{CCD417E1-8204-43AE-8714-039BE5D0CB1B}" dt="2025-06-09T20:57:52.684" v="7128" actId="403"/>
          <ac:spMkLst>
            <pc:docMk/>
            <pc:sldMk cId="2547643099" sldId="325"/>
            <ac:spMk id="14" creationId="{10E9AF2C-999C-CDC9-7AE0-AF2E3B38156D}"/>
          </ac:spMkLst>
        </pc:spChg>
        <pc:spChg chg="mod">
          <ac:chgData name="Fernwault, Lee" userId="347fa1a7-7ca4-4bdc-bc3e-e29c008849a6" providerId="ADAL" clId="{CCD417E1-8204-43AE-8714-039BE5D0CB1B}" dt="2025-06-10T17:54:40.916" v="8126"/>
          <ac:spMkLst>
            <pc:docMk/>
            <pc:sldMk cId="2547643099" sldId="325"/>
            <ac:spMk id="16" creationId="{1C9C6B6D-36B2-9E62-94B7-54476F4A1DDC}"/>
          </ac:spMkLst>
        </pc:spChg>
        <pc:spChg chg="mod">
          <ac:chgData name="Fernwault, Lee" userId="347fa1a7-7ca4-4bdc-bc3e-e29c008849a6" providerId="ADAL" clId="{CCD417E1-8204-43AE-8714-039BE5D0CB1B}" dt="2025-06-10T17:54:40.916" v="8126"/>
          <ac:spMkLst>
            <pc:docMk/>
            <pc:sldMk cId="2547643099" sldId="325"/>
            <ac:spMk id="17" creationId="{7AB80049-2187-9C05-A232-8BCE7C2C276F}"/>
          </ac:spMkLst>
        </pc:spChg>
        <pc:grpChg chg="add mod">
          <ac:chgData name="Fernwault, Lee" userId="347fa1a7-7ca4-4bdc-bc3e-e29c008849a6" providerId="ADAL" clId="{CCD417E1-8204-43AE-8714-039BE5D0CB1B}" dt="2025-06-10T17:54:40.916" v="8126"/>
          <ac:grpSpMkLst>
            <pc:docMk/>
            <pc:sldMk cId="2547643099" sldId="325"/>
            <ac:grpSpMk id="15" creationId="{A3C4F26C-1D4E-E957-54E3-BDA653EF66DB}"/>
          </ac:grpSpMkLst>
        </pc:grpChg>
        <pc:picChg chg="mod ord">
          <ac:chgData name="Fernwault, Lee" userId="347fa1a7-7ca4-4bdc-bc3e-e29c008849a6" providerId="ADAL" clId="{CCD417E1-8204-43AE-8714-039BE5D0CB1B}" dt="2025-06-09T20:57:03.516" v="7109" actId="14100"/>
          <ac:picMkLst>
            <pc:docMk/>
            <pc:sldMk cId="2547643099" sldId="325"/>
            <ac:picMk id="4" creationId="{00000000-0000-0000-0000-000000000000}"/>
          </ac:picMkLst>
        </pc:picChg>
      </pc:sldChg>
      <pc:sldChg chg="modSp mod modAnim">
        <pc:chgData name="Fernwault, Lee" userId="347fa1a7-7ca4-4bdc-bc3e-e29c008849a6" providerId="ADAL" clId="{CCD417E1-8204-43AE-8714-039BE5D0CB1B}" dt="2025-06-03T16:05:42.535" v="3046" actId="1076"/>
        <pc:sldMkLst>
          <pc:docMk/>
          <pc:sldMk cId="3455894804" sldId="417"/>
        </pc:sldMkLst>
        <pc:spChg chg="mod">
          <ac:chgData name="Fernwault, Lee" userId="347fa1a7-7ca4-4bdc-bc3e-e29c008849a6" providerId="ADAL" clId="{CCD417E1-8204-43AE-8714-039BE5D0CB1B}" dt="2025-06-03T16:05:42.535" v="3046" actId="1076"/>
          <ac:spMkLst>
            <pc:docMk/>
            <pc:sldMk cId="3455894804" sldId="417"/>
            <ac:spMk id="3" creationId="{1E28A8E1-C648-DA66-9BD6-4D3D3A5E4A18}"/>
          </ac:spMkLst>
        </pc:spChg>
        <pc:picChg chg="mod">
          <ac:chgData name="Fernwault, Lee" userId="347fa1a7-7ca4-4bdc-bc3e-e29c008849a6" providerId="ADAL" clId="{CCD417E1-8204-43AE-8714-039BE5D0CB1B}" dt="2025-06-03T16:05:32.516" v="3045" actId="1076"/>
          <ac:picMkLst>
            <pc:docMk/>
            <pc:sldMk cId="3455894804" sldId="417"/>
            <ac:picMk id="15" creationId="{24376FB1-D462-91E3-FD51-98969ED85FA5}"/>
          </ac:picMkLst>
        </pc:picChg>
        <pc:picChg chg="mod">
          <ac:chgData name="Fernwault, Lee" userId="347fa1a7-7ca4-4bdc-bc3e-e29c008849a6" providerId="ADAL" clId="{CCD417E1-8204-43AE-8714-039BE5D0CB1B}" dt="2025-06-03T16:05:21.282" v="3041" actId="1076"/>
          <ac:picMkLst>
            <pc:docMk/>
            <pc:sldMk cId="3455894804" sldId="417"/>
            <ac:picMk id="18" creationId="{F42D06CD-7437-C0CC-3E10-8ECC0E3354D5}"/>
          </ac:picMkLst>
        </pc:picChg>
      </pc:sldChg>
      <pc:sldChg chg="addSp delSp modSp mod">
        <pc:chgData name="Fernwault, Lee" userId="347fa1a7-7ca4-4bdc-bc3e-e29c008849a6" providerId="ADAL" clId="{CCD417E1-8204-43AE-8714-039BE5D0CB1B}" dt="2025-06-11T21:17:28.145" v="10070" actId="14100"/>
        <pc:sldMkLst>
          <pc:docMk/>
          <pc:sldMk cId="892418620" sldId="422"/>
        </pc:sldMkLst>
        <pc:spChg chg="add mod">
          <ac:chgData name="Fernwault, Lee" userId="347fa1a7-7ca4-4bdc-bc3e-e29c008849a6" providerId="ADAL" clId="{CCD417E1-8204-43AE-8714-039BE5D0CB1B}" dt="2025-06-09T16:12:13.314" v="3648"/>
          <ac:spMkLst>
            <pc:docMk/>
            <pc:sldMk cId="892418620" sldId="422"/>
            <ac:spMk id="2" creationId="{B0158414-7700-EBFD-4FB8-3C55499C9CDE}"/>
          </ac:spMkLst>
        </pc:spChg>
        <pc:spChg chg="add mod">
          <ac:chgData name="Fernwault, Lee" userId="347fa1a7-7ca4-4bdc-bc3e-e29c008849a6" providerId="ADAL" clId="{CCD417E1-8204-43AE-8714-039BE5D0CB1B}" dt="2025-06-09T16:12:13.314" v="3648"/>
          <ac:spMkLst>
            <pc:docMk/>
            <pc:sldMk cId="892418620" sldId="422"/>
            <ac:spMk id="3" creationId="{60FAD4A2-176C-233F-250D-4D2455DA8C8B}"/>
          </ac:spMkLst>
        </pc:spChg>
        <pc:spChg chg="mod">
          <ac:chgData name="Fernwault, Lee" userId="347fa1a7-7ca4-4bdc-bc3e-e29c008849a6" providerId="ADAL" clId="{CCD417E1-8204-43AE-8714-039BE5D0CB1B}" dt="2025-05-27T20:45:43.027" v="1048" actId="404"/>
          <ac:spMkLst>
            <pc:docMk/>
            <pc:sldMk cId="892418620" sldId="422"/>
            <ac:spMk id="43" creationId="{C87F21D1-ACF8-D28D-8F39-AB3CCFB0DB0B}"/>
          </ac:spMkLst>
        </pc:spChg>
        <pc:spChg chg="mod">
          <ac:chgData name="Fernwault, Lee" userId="347fa1a7-7ca4-4bdc-bc3e-e29c008849a6" providerId="ADAL" clId="{CCD417E1-8204-43AE-8714-039BE5D0CB1B}" dt="2025-06-11T21:12:58.582" v="9863"/>
          <ac:spMkLst>
            <pc:docMk/>
            <pc:sldMk cId="892418620" sldId="422"/>
            <ac:spMk id="69" creationId="{09663EB1-DC2F-7F27-E67A-9D86FCA3E73F}"/>
          </ac:spMkLst>
        </pc:spChg>
        <pc:spChg chg="mod">
          <ac:chgData name="Fernwault, Lee" userId="347fa1a7-7ca4-4bdc-bc3e-e29c008849a6" providerId="ADAL" clId="{CCD417E1-8204-43AE-8714-039BE5D0CB1B}" dt="2025-06-11T21:12:58.582" v="9863"/>
          <ac:spMkLst>
            <pc:docMk/>
            <pc:sldMk cId="892418620" sldId="422"/>
            <ac:spMk id="70" creationId="{8FF569CB-5AE6-D270-90A3-97F6D3F81BF2}"/>
          </ac:spMkLst>
        </pc:spChg>
        <pc:spChg chg="mod">
          <ac:chgData name="Fernwault, Lee" userId="347fa1a7-7ca4-4bdc-bc3e-e29c008849a6" providerId="ADAL" clId="{CCD417E1-8204-43AE-8714-039BE5D0CB1B}" dt="2025-06-11T21:12:58.582" v="9863"/>
          <ac:spMkLst>
            <pc:docMk/>
            <pc:sldMk cId="892418620" sldId="422"/>
            <ac:spMk id="71" creationId="{A0CB900B-E023-208F-8F89-E9C2E9BA58AB}"/>
          </ac:spMkLst>
        </pc:spChg>
        <pc:spChg chg="mod">
          <ac:chgData name="Fernwault, Lee" userId="347fa1a7-7ca4-4bdc-bc3e-e29c008849a6" providerId="ADAL" clId="{CCD417E1-8204-43AE-8714-039BE5D0CB1B}" dt="2025-06-11T21:12:58.582" v="9863"/>
          <ac:spMkLst>
            <pc:docMk/>
            <pc:sldMk cId="892418620" sldId="422"/>
            <ac:spMk id="72" creationId="{8CC3EF8D-BFD0-A180-C9DA-614464FC6841}"/>
          </ac:spMkLst>
        </pc:spChg>
        <pc:spChg chg="mod">
          <ac:chgData name="Fernwault, Lee" userId="347fa1a7-7ca4-4bdc-bc3e-e29c008849a6" providerId="ADAL" clId="{CCD417E1-8204-43AE-8714-039BE5D0CB1B}" dt="2025-06-11T21:13:38.137" v="9866"/>
          <ac:spMkLst>
            <pc:docMk/>
            <pc:sldMk cId="892418620" sldId="422"/>
            <ac:spMk id="75" creationId="{B096AAB9-EE79-C5C2-E5CD-D7D28A332D4E}"/>
          </ac:spMkLst>
        </pc:spChg>
        <pc:spChg chg="mod">
          <ac:chgData name="Fernwault, Lee" userId="347fa1a7-7ca4-4bdc-bc3e-e29c008849a6" providerId="ADAL" clId="{CCD417E1-8204-43AE-8714-039BE5D0CB1B}" dt="2025-06-11T21:13:38.137" v="9866"/>
          <ac:spMkLst>
            <pc:docMk/>
            <pc:sldMk cId="892418620" sldId="422"/>
            <ac:spMk id="76" creationId="{436EA329-A34A-820F-AF86-1ACCB32CBBC8}"/>
          </ac:spMkLst>
        </pc:spChg>
        <pc:spChg chg="mod">
          <ac:chgData name="Fernwault, Lee" userId="347fa1a7-7ca4-4bdc-bc3e-e29c008849a6" providerId="ADAL" clId="{CCD417E1-8204-43AE-8714-039BE5D0CB1B}" dt="2025-06-11T21:13:38.137" v="9866"/>
          <ac:spMkLst>
            <pc:docMk/>
            <pc:sldMk cId="892418620" sldId="422"/>
            <ac:spMk id="77" creationId="{09156B3F-A47D-49B0-48CC-4F5BF6AA14C0}"/>
          </ac:spMkLst>
        </pc:spChg>
        <pc:spChg chg="mod">
          <ac:chgData name="Fernwault, Lee" userId="347fa1a7-7ca4-4bdc-bc3e-e29c008849a6" providerId="ADAL" clId="{CCD417E1-8204-43AE-8714-039BE5D0CB1B}" dt="2025-06-11T21:13:38.137" v="9866"/>
          <ac:spMkLst>
            <pc:docMk/>
            <pc:sldMk cId="892418620" sldId="422"/>
            <ac:spMk id="78" creationId="{3AECA5FC-C597-9293-DBF9-EB9172F55086}"/>
          </ac:spMkLst>
        </pc:spChg>
        <pc:spChg chg="mod">
          <ac:chgData name="Fernwault, Lee" userId="347fa1a7-7ca4-4bdc-bc3e-e29c008849a6" providerId="ADAL" clId="{CCD417E1-8204-43AE-8714-039BE5D0CB1B}" dt="2025-06-11T21:14:09.051" v="9869"/>
          <ac:spMkLst>
            <pc:docMk/>
            <pc:sldMk cId="892418620" sldId="422"/>
            <ac:spMk id="80" creationId="{93119736-9720-3832-2AA7-4A20380179DA}"/>
          </ac:spMkLst>
        </pc:spChg>
        <pc:spChg chg="mod">
          <ac:chgData name="Fernwault, Lee" userId="347fa1a7-7ca4-4bdc-bc3e-e29c008849a6" providerId="ADAL" clId="{CCD417E1-8204-43AE-8714-039BE5D0CB1B}" dt="2025-06-11T21:14:09.051" v="9869"/>
          <ac:spMkLst>
            <pc:docMk/>
            <pc:sldMk cId="892418620" sldId="422"/>
            <ac:spMk id="82" creationId="{541EB72D-5E36-1113-EE19-4DF6D25DD584}"/>
          </ac:spMkLst>
        </pc:spChg>
        <pc:spChg chg="mod">
          <ac:chgData name="Fernwault, Lee" userId="347fa1a7-7ca4-4bdc-bc3e-e29c008849a6" providerId="ADAL" clId="{CCD417E1-8204-43AE-8714-039BE5D0CB1B}" dt="2025-06-11T21:14:09.051" v="9869"/>
          <ac:spMkLst>
            <pc:docMk/>
            <pc:sldMk cId="892418620" sldId="422"/>
            <ac:spMk id="83" creationId="{481AC0F4-79B9-3734-EB0C-D6E4F44D453C}"/>
          </ac:spMkLst>
        </pc:spChg>
        <pc:spChg chg="mod">
          <ac:chgData name="Fernwault, Lee" userId="347fa1a7-7ca4-4bdc-bc3e-e29c008849a6" providerId="ADAL" clId="{CCD417E1-8204-43AE-8714-039BE5D0CB1B}" dt="2025-06-11T21:14:09.051" v="9869"/>
          <ac:spMkLst>
            <pc:docMk/>
            <pc:sldMk cId="892418620" sldId="422"/>
            <ac:spMk id="84" creationId="{3E5FB689-3FDA-58D4-D3DA-D46CB4E8D40A}"/>
          </ac:spMkLst>
        </pc:spChg>
        <pc:spChg chg="mod">
          <ac:chgData name="Fernwault, Lee" userId="347fa1a7-7ca4-4bdc-bc3e-e29c008849a6" providerId="ADAL" clId="{CCD417E1-8204-43AE-8714-039BE5D0CB1B}" dt="2025-06-11T21:14:27.319" v="9871"/>
          <ac:spMkLst>
            <pc:docMk/>
            <pc:sldMk cId="892418620" sldId="422"/>
            <ac:spMk id="86" creationId="{4839F77D-E481-0A49-304F-E57F8A449F18}"/>
          </ac:spMkLst>
        </pc:spChg>
        <pc:spChg chg="mod">
          <ac:chgData name="Fernwault, Lee" userId="347fa1a7-7ca4-4bdc-bc3e-e29c008849a6" providerId="ADAL" clId="{CCD417E1-8204-43AE-8714-039BE5D0CB1B}" dt="2025-06-11T21:14:27.319" v="9871"/>
          <ac:spMkLst>
            <pc:docMk/>
            <pc:sldMk cId="892418620" sldId="422"/>
            <ac:spMk id="87" creationId="{DF8BBD0D-8880-F74D-2B40-0C8BE4364BF7}"/>
          </ac:spMkLst>
        </pc:spChg>
        <pc:spChg chg="mod">
          <ac:chgData name="Fernwault, Lee" userId="347fa1a7-7ca4-4bdc-bc3e-e29c008849a6" providerId="ADAL" clId="{CCD417E1-8204-43AE-8714-039BE5D0CB1B}" dt="2025-06-11T21:14:27.319" v="9871"/>
          <ac:spMkLst>
            <pc:docMk/>
            <pc:sldMk cId="892418620" sldId="422"/>
            <ac:spMk id="88" creationId="{11E0A449-43FB-18EF-5F7D-10DBBECF1DA3}"/>
          </ac:spMkLst>
        </pc:spChg>
        <pc:spChg chg="mod">
          <ac:chgData name="Fernwault, Lee" userId="347fa1a7-7ca4-4bdc-bc3e-e29c008849a6" providerId="ADAL" clId="{CCD417E1-8204-43AE-8714-039BE5D0CB1B}" dt="2025-06-11T21:14:27.319" v="9871"/>
          <ac:spMkLst>
            <pc:docMk/>
            <pc:sldMk cId="892418620" sldId="422"/>
            <ac:spMk id="89" creationId="{08C517E8-756F-C932-B414-8328CA4444FD}"/>
          </ac:spMkLst>
        </pc:spChg>
        <pc:grpChg chg="add mod">
          <ac:chgData name="Fernwault, Lee" userId="347fa1a7-7ca4-4bdc-bc3e-e29c008849a6" providerId="ADAL" clId="{CCD417E1-8204-43AE-8714-039BE5D0CB1B}" dt="2025-06-11T21:16:50.105" v="9977" actId="1038"/>
          <ac:grpSpMkLst>
            <pc:docMk/>
            <pc:sldMk cId="892418620" sldId="422"/>
            <ac:grpSpMk id="67" creationId="{FF65723A-6A1A-DE44-71E5-CCFDED6EA052}"/>
          </ac:grpSpMkLst>
        </pc:grpChg>
        <pc:grpChg chg="mod">
          <ac:chgData name="Fernwault, Lee" userId="347fa1a7-7ca4-4bdc-bc3e-e29c008849a6" providerId="ADAL" clId="{CCD417E1-8204-43AE-8714-039BE5D0CB1B}" dt="2025-06-11T21:12:58.582" v="9863"/>
          <ac:grpSpMkLst>
            <pc:docMk/>
            <pc:sldMk cId="892418620" sldId="422"/>
            <ac:grpSpMk id="68" creationId="{930184A0-1B91-C7E8-5562-349B8879E4EF}"/>
          </ac:grpSpMkLst>
        </pc:grpChg>
        <pc:grpChg chg="add mod">
          <ac:chgData name="Fernwault, Lee" userId="347fa1a7-7ca4-4bdc-bc3e-e29c008849a6" providerId="ADAL" clId="{CCD417E1-8204-43AE-8714-039BE5D0CB1B}" dt="2025-06-11T21:16:56.079" v="9998" actId="1037"/>
          <ac:grpSpMkLst>
            <pc:docMk/>
            <pc:sldMk cId="892418620" sldId="422"/>
            <ac:grpSpMk id="73" creationId="{259CD58D-45B7-F49E-D740-ADBF5A3BE013}"/>
          </ac:grpSpMkLst>
        </pc:grpChg>
        <pc:grpChg chg="mod">
          <ac:chgData name="Fernwault, Lee" userId="347fa1a7-7ca4-4bdc-bc3e-e29c008849a6" providerId="ADAL" clId="{CCD417E1-8204-43AE-8714-039BE5D0CB1B}" dt="2025-06-11T21:13:38.137" v="9866"/>
          <ac:grpSpMkLst>
            <pc:docMk/>
            <pc:sldMk cId="892418620" sldId="422"/>
            <ac:grpSpMk id="74" creationId="{B95C16B9-D525-32C2-7062-90F0373BCA21}"/>
          </ac:grpSpMkLst>
        </pc:grpChg>
        <pc:grpChg chg="add mod">
          <ac:chgData name="Fernwault, Lee" userId="347fa1a7-7ca4-4bdc-bc3e-e29c008849a6" providerId="ADAL" clId="{CCD417E1-8204-43AE-8714-039BE5D0CB1B}" dt="2025-06-11T21:17:09.780" v="10031" actId="1038"/>
          <ac:grpSpMkLst>
            <pc:docMk/>
            <pc:sldMk cId="892418620" sldId="422"/>
            <ac:grpSpMk id="79" creationId="{1C6EE858-0C4E-641A-5599-F89792DF38B1}"/>
          </ac:grpSpMkLst>
        </pc:grpChg>
        <pc:grpChg chg="mod">
          <ac:chgData name="Fernwault, Lee" userId="347fa1a7-7ca4-4bdc-bc3e-e29c008849a6" providerId="ADAL" clId="{CCD417E1-8204-43AE-8714-039BE5D0CB1B}" dt="2025-06-11T21:14:09.051" v="9869"/>
          <ac:grpSpMkLst>
            <pc:docMk/>
            <pc:sldMk cId="892418620" sldId="422"/>
            <ac:grpSpMk id="81" creationId="{0ADCA5E3-50C0-98A5-D715-2F6F7E565981}"/>
          </ac:grpSpMkLst>
        </pc:grpChg>
        <pc:grpChg chg="add mod">
          <ac:chgData name="Fernwault, Lee" userId="347fa1a7-7ca4-4bdc-bc3e-e29c008849a6" providerId="ADAL" clId="{CCD417E1-8204-43AE-8714-039BE5D0CB1B}" dt="2025-06-11T21:17:28.145" v="10070" actId="14100"/>
          <ac:grpSpMkLst>
            <pc:docMk/>
            <pc:sldMk cId="892418620" sldId="422"/>
            <ac:grpSpMk id="85" creationId="{91CD3CD9-BB4E-8870-5BA1-5096771B799C}"/>
          </ac:grpSpMkLst>
        </pc:grpChg>
      </pc:sldChg>
      <pc:sldChg chg="addSp delSp modSp add mod setBg delDesignElem">
        <pc:chgData name="Fernwault, Lee" userId="347fa1a7-7ca4-4bdc-bc3e-e29c008849a6" providerId="ADAL" clId="{CCD417E1-8204-43AE-8714-039BE5D0CB1B}" dt="2025-06-11T21:34:24.178" v="10088" actId="14100"/>
        <pc:sldMkLst>
          <pc:docMk/>
          <pc:sldMk cId="126509578" sldId="430"/>
        </pc:sldMkLst>
      </pc:sldChg>
      <pc:sldChg chg="del">
        <pc:chgData name="Fernwault, Lee" userId="347fa1a7-7ca4-4bdc-bc3e-e29c008849a6" providerId="ADAL" clId="{CCD417E1-8204-43AE-8714-039BE5D0CB1B}" dt="2025-05-27T21:35:51.879" v="1365" actId="47"/>
        <pc:sldMkLst>
          <pc:docMk/>
          <pc:sldMk cId="4226257824" sldId="432"/>
        </pc:sldMkLst>
      </pc:sldChg>
      <pc:sldChg chg="delSp modSp del mod modTransition modNotesTx">
        <pc:chgData name="Fernwault, Lee" userId="347fa1a7-7ca4-4bdc-bc3e-e29c008849a6" providerId="ADAL" clId="{CCD417E1-8204-43AE-8714-039BE5D0CB1B}" dt="2025-06-11T20:45:26.059" v="9736" actId="47"/>
        <pc:sldMkLst>
          <pc:docMk/>
          <pc:sldMk cId="4108953936" sldId="433"/>
        </pc:sldMkLst>
      </pc:sldChg>
      <pc:sldChg chg="modTransition">
        <pc:chgData name="Fernwault, Lee" userId="347fa1a7-7ca4-4bdc-bc3e-e29c008849a6" providerId="ADAL" clId="{CCD417E1-8204-43AE-8714-039BE5D0CB1B}" dt="2025-06-09T16:11:21.073" v="3642"/>
        <pc:sldMkLst>
          <pc:docMk/>
          <pc:sldMk cId="3802721041" sldId="434"/>
        </pc:sldMkLst>
      </pc:sldChg>
      <pc:sldChg chg="addSp delSp modSp mod setBg">
        <pc:chgData name="Fernwault, Lee" userId="347fa1a7-7ca4-4bdc-bc3e-e29c008849a6" providerId="ADAL" clId="{CCD417E1-8204-43AE-8714-039BE5D0CB1B}" dt="2025-06-10T17:53:40.664" v="8124" actId="164"/>
        <pc:sldMkLst>
          <pc:docMk/>
          <pc:sldMk cId="376000861" sldId="435"/>
        </pc:sldMkLst>
        <pc:spChg chg="add mod">
          <ac:chgData name="Fernwault, Lee" userId="347fa1a7-7ca4-4bdc-bc3e-e29c008849a6" providerId="ADAL" clId="{CCD417E1-8204-43AE-8714-039BE5D0CB1B}" dt="2025-06-10T17:53:40.664" v="8124" actId="164"/>
          <ac:spMkLst>
            <pc:docMk/>
            <pc:sldMk cId="376000861" sldId="435"/>
            <ac:spMk id="10" creationId="{F261F076-5BB5-4286-8507-DB01CB676330}"/>
          </ac:spMkLst>
        </pc:spChg>
        <pc:spChg chg="add mod">
          <ac:chgData name="Fernwault, Lee" userId="347fa1a7-7ca4-4bdc-bc3e-e29c008849a6" providerId="ADAL" clId="{CCD417E1-8204-43AE-8714-039BE5D0CB1B}" dt="2025-06-10T17:53:40.664" v="8124" actId="164"/>
          <ac:spMkLst>
            <pc:docMk/>
            <pc:sldMk cId="376000861" sldId="435"/>
            <ac:spMk id="12" creationId="{4A404D59-ACB1-E5E0-3543-C32FEA227D83}"/>
          </ac:spMkLst>
        </pc:spChg>
        <pc:grpChg chg="add mod">
          <ac:chgData name="Fernwault, Lee" userId="347fa1a7-7ca4-4bdc-bc3e-e29c008849a6" providerId="ADAL" clId="{CCD417E1-8204-43AE-8714-039BE5D0CB1B}" dt="2025-06-10T17:53:40.664" v="8124" actId="164"/>
          <ac:grpSpMkLst>
            <pc:docMk/>
            <pc:sldMk cId="376000861" sldId="435"/>
            <ac:grpSpMk id="13" creationId="{17E15795-F446-D4F3-23E8-A66C24926054}"/>
          </ac:grpSpMkLst>
        </pc:grpChg>
      </pc:sldChg>
      <pc:sldChg chg="modAnim">
        <pc:chgData name="Fernwault, Lee" userId="347fa1a7-7ca4-4bdc-bc3e-e29c008849a6" providerId="ADAL" clId="{CCD417E1-8204-43AE-8714-039BE5D0CB1B}" dt="2025-06-09T15:34:59.575" v="3463"/>
        <pc:sldMkLst>
          <pc:docMk/>
          <pc:sldMk cId="1081833566" sldId="436"/>
        </pc:sldMkLst>
      </pc:sldChg>
      <pc:sldChg chg="modSp modAnim">
        <pc:chgData name="Fernwault, Lee" userId="347fa1a7-7ca4-4bdc-bc3e-e29c008849a6" providerId="ADAL" clId="{CCD417E1-8204-43AE-8714-039BE5D0CB1B}" dt="2025-06-10T18:18:52.398" v="8174"/>
        <pc:sldMkLst>
          <pc:docMk/>
          <pc:sldMk cId="2478376863" sldId="437"/>
        </pc:sldMkLst>
        <pc:spChg chg="mod">
          <ac:chgData name="Fernwault, Lee" userId="347fa1a7-7ca4-4bdc-bc3e-e29c008849a6" providerId="ADAL" clId="{CCD417E1-8204-43AE-8714-039BE5D0CB1B}" dt="2025-06-09T19:48:32.653" v="5457" actId="207"/>
          <ac:spMkLst>
            <pc:docMk/>
            <pc:sldMk cId="2478376863" sldId="437"/>
            <ac:spMk id="10" creationId="{93F378BB-8E59-4B15-1032-094258756A6B}"/>
          </ac:spMkLst>
        </pc:spChg>
      </pc:sldChg>
      <pc:sldChg chg="modAnim">
        <pc:chgData name="Fernwault, Lee" userId="347fa1a7-7ca4-4bdc-bc3e-e29c008849a6" providerId="ADAL" clId="{CCD417E1-8204-43AE-8714-039BE5D0CB1B}" dt="2025-06-10T20:35:55.265" v="8182"/>
        <pc:sldMkLst>
          <pc:docMk/>
          <pc:sldMk cId="464278983" sldId="439"/>
        </pc:sldMkLst>
      </pc:sldChg>
      <pc:sldChg chg="modTransition">
        <pc:chgData name="Fernwault, Lee" userId="347fa1a7-7ca4-4bdc-bc3e-e29c008849a6" providerId="ADAL" clId="{CCD417E1-8204-43AE-8714-039BE5D0CB1B}" dt="2025-06-09T15:38:37.084" v="3466"/>
        <pc:sldMkLst>
          <pc:docMk/>
          <pc:sldMk cId="817522234" sldId="440"/>
        </pc:sldMkLst>
      </pc:sldChg>
      <pc:sldChg chg="modTransition">
        <pc:chgData name="Fernwault, Lee" userId="347fa1a7-7ca4-4bdc-bc3e-e29c008849a6" providerId="ADAL" clId="{CCD417E1-8204-43AE-8714-039BE5D0CB1B}" dt="2025-06-09T15:38:45.797" v="3469"/>
        <pc:sldMkLst>
          <pc:docMk/>
          <pc:sldMk cId="2874846466" sldId="441"/>
        </pc:sldMkLst>
      </pc:sldChg>
      <pc:sldChg chg="modTransition">
        <pc:chgData name="Fernwault, Lee" userId="347fa1a7-7ca4-4bdc-bc3e-e29c008849a6" providerId="ADAL" clId="{CCD417E1-8204-43AE-8714-039BE5D0CB1B}" dt="2025-06-09T15:38:55.833" v="3470"/>
        <pc:sldMkLst>
          <pc:docMk/>
          <pc:sldMk cId="604577896" sldId="442"/>
        </pc:sldMkLst>
      </pc:sldChg>
      <pc:sldChg chg="addSp delSp modSp del mod">
        <pc:chgData name="Fernwault, Lee" userId="347fa1a7-7ca4-4bdc-bc3e-e29c008849a6" providerId="ADAL" clId="{CCD417E1-8204-43AE-8714-039BE5D0CB1B}" dt="2025-05-29T18:53:04.896" v="2357" actId="47"/>
        <pc:sldMkLst>
          <pc:docMk/>
          <pc:sldMk cId="1600363892" sldId="443"/>
        </pc:sldMkLst>
      </pc:sldChg>
      <pc:sldChg chg="addSp delSp modSp mod ord modNotesTx">
        <pc:chgData name="Fernwault, Lee" userId="347fa1a7-7ca4-4bdc-bc3e-e29c008849a6" providerId="ADAL" clId="{CCD417E1-8204-43AE-8714-039BE5D0CB1B}" dt="2025-06-09T20:09:45.985" v="6446" actId="478"/>
        <pc:sldMkLst>
          <pc:docMk/>
          <pc:sldMk cId="2788019792" sldId="444"/>
        </pc:sldMkLst>
        <pc:spChg chg="add mod">
          <ac:chgData name="Fernwault, Lee" userId="347fa1a7-7ca4-4bdc-bc3e-e29c008849a6" providerId="ADAL" clId="{CCD417E1-8204-43AE-8714-039BE5D0CB1B}" dt="2025-06-09T16:09:53.584" v="3636"/>
          <ac:spMkLst>
            <pc:docMk/>
            <pc:sldMk cId="2788019792" sldId="444"/>
            <ac:spMk id="2" creationId="{454B00CD-54BC-6481-154F-8DB196BB6F20}"/>
          </ac:spMkLst>
        </pc:spChg>
        <pc:spChg chg="add mod">
          <ac:chgData name="Fernwault, Lee" userId="347fa1a7-7ca4-4bdc-bc3e-e29c008849a6" providerId="ADAL" clId="{CCD417E1-8204-43AE-8714-039BE5D0CB1B}" dt="2025-06-09T16:09:53.584" v="3636"/>
          <ac:spMkLst>
            <pc:docMk/>
            <pc:sldMk cId="2788019792" sldId="444"/>
            <ac:spMk id="3" creationId="{4FE43EF2-8369-BEA1-4D9C-3B75420F0A03}"/>
          </ac:spMkLst>
        </pc:spChg>
      </pc:sldChg>
      <pc:sldChg chg="modSp mod ord">
        <pc:chgData name="Fernwault, Lee" userId="347fa1a7-7ca4-4bdc-bc3e-e29c008849a6" providerId="ADAL" clId="{CCD417E1-8204-43AE-8714-039BE5D0CB1B}" dt="2025-06-09T16:10:10.531" v="3638"/>
        <pc:sldMkLst>
          <pc:docMk/>
          <pc:sldMk cId="2462879377" sldId="445"/>
        </pc:sldMkLst>
      </pc:sldChg>
      <pc:sldChg chg="addSp delSp modSp mod modAnim modNotesTx">
        <pc:chgData name="Fernwault, Lee" userId="347fa1a7-7ca4-4bdc-bc3e-e29c008849a6" providerId="ADAL" clId="{CCD417E1-8204-43AE-8714-039BE5D0CB1B}" dt="2025-06-10T18:09:11.592" v="8149" actId="478"/>
        <pc:sldMkLst>
          <pc:docMk/>
          <pc:sldMk cId="2267974350" sldId="446"/>
        </pc:sldMkLst>
        <pc:spChg chg="mod">
          <ac:chgData name="Fernwault, Lee" userId="347fa1a7-7ca4-4bdc-bc3e-e29c008849a6" providerId="ADAL" clId="{CCD417E1-8204-43AE-8714-039BE5D0CB1B}" dt="2025-06-09T19:39:54.021" v="5276" actId="1076"/>
          <ac:spMkLst>
            <pc:docMk/>
            <pc:sldMk cId="2267974350" sldId="446"/>
            <ac:spMk id="9" creationId="{2E4D7FB7-07AD-2436-370E-34A918B57B10}"/>
          </ac:spMkLst>
        </pc:spChg>
        <pc:spChg chg="mod">
          <ac:chgData name="Fernwault, Lee" userId="347fa1a7-7ca4-4bdc-bc3e-e29c008849a6" providerId="ADAL" clId="{CCD417E1-8204-43AE-8714-039BE5D0CB1B}" dt="2025-06-09T19:38:58.969" v="5270" actId="1076"/>
          <ac:spMkLst>
            <pc:docMk/>
            <pc:sldMk cId="2267974350" sldId="446"/>
            <ac:spMk id="10" creationId="{48C8449C-3420-232F-8C37-AA580353992D}"/>
          </ac:spMkLst>
        </pc:spChg>
        <pc:spChg chg="mod">
          <ac:chgData name="Fernwault, Lee" userId="347fa1a7-7ca4-4bdc-bc3e-e29c008849a6" providerId="ADAL" clId="{CCD417E1-8204-43AE-8714-039BE5D0CB1B}" dt="2025-06-09T19:39:59.138" v="5277" actId="1076"/>
          <ac:spMkLst>
            <pc:docMk/>
            <pc:sldMk cId="2267974350" sldId="446"/>
            <ac:spMk id="13" creationId="{038D427E-7215-4828-CB49-F677A21CE542}"/>
          </ac:spMkLst>
        </pc:spChg>
      </pc:sldChg>
      <pc:sldChg chg="modTransition setBg modNotesTx">
        <pc:chgData name="Fernwault, Lee" userId="347fa1a7-7ca4-4bdc-bc3e-e29c008849a6" providerId="ADAL" clId="{CCD417E1-8204-43AE-8714-039BE5D0CB1B}" dt="2025-06-09T16:06:14.135" v="3602" actId="6549"/>
        <pc:sldMkLst>
          <pc:docMk/>
          <pc:sldMk cId="987392519" sldId="447"/>
        </pc:sldMkLst>
      </pc:sldChg>
      <pc:sldChg chg="add del setBg">
        <pc:chgData name="Fernwault, Lee" userId="347fa1a7-7ca4-4bdc-bc3e-e29c008849a6" providerId="ADAL" clId="{CCD417E1-8204-43AE-8714-039BE5D0CB1B}" dt="2025-06-09T20:25:14.176" v="6605" actId="47"/>
        <pc:sldMkLst>
          <pc:docMk/>
          <pc:sldMk cId="923410712" sldId="448"/>
        </pc:sldMkLst>
      </pc:sldChg>
      <pc:sldChg chg="del modTransition modNotesTx">
        <pc:chgData name="Fernwault, Lee" userId="347fa1a7-7ca4-4bdc-bc3e-e29c008849a6" providerId="ADAL" clId="{CCD417E1-8204-43AE-8714-039BE5D0CB1B}" dt="2025-06-09T19:49:37.927" v="5458" actId="2696"/>
        <pc:sldMkLst>
          <pc:docMk/>
          <pc:sldMk cId="3174945070" sldId="448"/>
        </pc:sldMkLst>
      </pc:sldChg>
      <pc:sldChg chg="addSp modSp mod ord modAnim">
        <pc:chgData name="Fernwault, Lee" userId="347fa1a7-7ca4-4bdc-bc3e-e29c008849a6" providerId="ADAL" clId="{CCD417E1-8204-43AE-8714-039BE5D0CB1B}" dt="2025-06-11T21:19:42.541" v="10075"/>
        <pc:sldMkLst>
          <pc:docMk/>
          <pc:sldMk cId="224065668" sldId="450"/>
        </pc:sldMkLst>
        <pc:spChg chg="mod">
          <ac:chgData name="Fernwault, Lee" userId="347fa1a7-7ca4-4bdc-bc3e-e29c008849a6" providerId="ADAL" clId="{CCD417E1-8204-43AE-8714-039BE5D0CB1B}" dt="2025-06-10T16:09:56.599" v="7641"/>
          <ac:spMkLst>
            <pc:docMk/>
            <pc:sldMk cId="224065668" sldId="450"/>
            <ac:spMk id="2" creationId="{2C7CE81A-E235-1017-9349-CC6255908B29}"/>
          </ac:spMkLst>
        </pc:spChg>
        <pc:spChg chg="add mod">
          <ac:chgData name="Fernwault, Lee" userId="347fa1a7-7ca4-4bdc-bc3e-e29c008849a6" providerId="ADAL" clId="{CCD417E1-8204-43AE-8714-039BE5D0CB1B}" dt="2025-06-10T17:21:44.419" v="8025" actId="1076"/>
          <ac:spMkLst>
            <pc:docMk/>
            <pc:sldMk cId="224065668" sldId="450"/>
            <ac:spMk id="3" creationId="{ABBB0EFE-B99F-BB80-5FB9-D56133CCD320}"/>
          </ac:spMkLst>
        </pc:spChg>
        <pc:spChg chg="mod">
          <ac:chgData name="Fernwault, Lee" userId="347fa1a7-7ca4-4bdc-bc3e-e29c008849a6" providerId="ADAL" clId="{CCD417E1-8204-43AE-8714-039BE5D0CB1B}" dt="2025-06-11T21:19:42.541" v="10075"/>
          <ac:spMkLst>
            <pc:docMk/>
            <pc:sldMk cId="224065668" sldId="450"/>
            <ac:spMk id="5" creationId="{1D8E9073-DE9F-5CFC-D474-895D090A3EAC}"/>
          </ac:spMkLst>
        </pc:spChg>
        <pc:spChg chg="mod">
          <ac:chgData name="Fernwault, Lee" userId="347fa1a7-7ca4-4bdc-bc3e-e29c008849a6" providerId="ADAL" clId="{CCD417E1-8204-43AE-8714-039BE5D0CB1B}" dt="2025-06-11T21:19:42.541" v="10075"/>
          <ac:spMkLst>
            <pc:docMk/>
            <pc:sldMk cId="224065668" sldId="450"/>
            <ac:spMk id="6" creationId="{35B61341-09ED-231F-3925-CDBD86083166}"/>
          </ac:spMkLst>
        </pc:spChg>
        <pc:grpChg chg="add mod">
          <ac:chgData name="Fernwault, Lee" userId="347fa1a7-7ca4-4bdc-bc3e-e29c008849a6" providerId="ADAL" clId="{CCD417E1-8204-43AE-8714-039BE5D0CB1B}" dt="2025-06-11T21:19:42.541" v="10075"/>
          <ac:grpSpMkLst>
            <pc:docMk/>
            <pc:sldMk cId="224065668" sldId="450"/>
            <ac:grpSpMk id="4" creationId="{473BFB1F-BA39-D108-B3AB-C3FC8EAFB44E}"/>
          </ac:grpSpMkLst>
        </pc:grpChg>
      </pc:sldChg>
      <pc:sldChg chg="addSp modSp">
        <pc:chgData name="Fernwault, Lee" userId="347fa1a7-7ca4-4bdc-bc3e-e29c008849a6" providerId="ADAL" clId="{CCD417E1-8204-43AE-8714-039BE5D0CB1B}" dt="2025-06-09T16:11:35.983" v="3643"/>
        <pc:sldMkLst>
          <pc:docMk/>
          <pc:sldMk cId="3242040861" sldId="451"/>
        </pc:sldMkLst>
        <pc:spChg chg="add mod">
          <ac:chgData name="Fernwault, Lee" userId="347fa1a7-7ca4-4bdc-bc3e-e29c008849a6" providerId="ADAL" clId="{CCD417E1-8204-43AE-8714-039BE5D0CB1B}" dt="2025-06-09T16:11:35.983" v="3643"/>
          <ac:spMkLst>
            <pc:docMk/>
            <pc:sldMk cId="3242040861" sldId="451"/>
            <ac:spMk id="2" creationId="{BD497877-20D4-819C-5882-4399090DB264}"/>
          </ac:spMkLst>
        </pc:spChg>
        <pc:spChg chg="add mod">
          <ac:chgData name="Fernwault, Lee" userId="347fa1a7-7ca4-4bdc-bc3e-e29c008849a6" providerId="ADAL" clId="{CCD417E1-8204-43AE-8714-039BE5D0CB1B}" dt="2025-06-09T16:11:35.983" v="3643"/>
          <ac:spMkLst>
            <pc:docMk/>
            <pc:sldMk cId="3242040861" sldId="451"/>
            <ac:spMk id="3" creationId="{7B2E6B48-9F93-9D45-8331-3F35AFA3583F}"/>
          </ac:spMkLst>
        </pc:spChg>
      </pc:sldChg>
      <pc:sldChg chg="addSp delSp modSp new add del mod setBg modAnim">
        <pc:chgData name="Fernwault, Lee" userId="347fa1a7-7ca4-4bdc-bc3e-e29c008849a6" providerId="ADAL" clId="{CCD417E1-8204-43AE-8714-039BE5D0CB1B}" dt="2025-05-27T20:49:32.050" v="1055" actId="2696"/>
        <pc:sldMkLst>
          <pc:docMk/>
          <pc:sldMk cId="1614395219" sldId="452"/>
        </pc:sldMkLst>
      </pc:sldChg>
      <pc:sldChg chg="addSp delSp modSp add mod ord modTransition delAnim">
        <pc:chgData name="Fernwault, Lee" userId="347fa1a7-7ca4-4bdc-bc3e-e29c008849a6" providerId="ADAL" clId="{CCD417E1-8204-43AE-8714-039BE5D0CB1B}" dt="2025-06-09T20:25:32.301" v="6606"/>
        <pc:sldMkLst>
          <pc:docMk/>
          <pc:sldMk cId="3816842741" sldId="452"/>
        </pc:sldMkLst>
        <pc:spChg chg="add mod">
          <ac:chgData name="Fernwault, Lee" userId="347fa1a7-7ca4-4bdc-bc3e-e29c008849a6" providerId="ADAL" clId="{CCD417E1-8204-43AE-8714-039BE5D0CB1B}" dt="2025-05-27T20:56:16.924" v="1125" actId="14100"/>
          <ac:spMkLst>
            <pc:docMk/>
            <pc:sldMk cId="3816842741" sldId="452"/>
            <ac:spMk id="2" creationId="{E7A1DCD1-6243-AA52-99A9-086BFCB336DD}"/>
          </ac:spMkLst>
        </pc:spChg>
        <pc:spChg chg="add mod">
          <ac:chgData name="Fernwault, Lee" userId="347fa1a7-7ca4-4bdc-bc3e-e29c008849a6" providerId="ADAL" clId="{CCD417E1-8204-43AE-8714-039BE5D0CB1B}" dt="2025-06-09T16:09:41.312" v="3634"/>
          <ac:spMkLst>
            <pc:docMk/>
            <pc:sldMk cId="3816842741" sldId="452"/>
            <ac:spMk id="4" creationId="{E54F40CF-7EE0-86D4-F331-80F7C29ABE1D}"/>
          </ac:spMkLst>
        </pc:spChg>
        <pc:spChg chg="add mod">
          <ac:chgData name="Fernwault, Lee" userId="347fa1a7-7ca4-4bdc-bc3e-e29c008849a6" providerId="ADAL" clId="{CCD417E1-8204-43AE-8714-039BE5D0CB1B}" dt="2025-05-27T21:40:53.795" v="1402" actId="20577"/>
          <ac:spMkLst>
            <pc:docMk/>
            <pc:sldMk cId="3816842741" sldId="452"/>
            <ac:spMk id="5" creationId="{CBA838F9-D393-7043-D321-B1A4A6935B33}"/>
          </ac:spMkLst>
        </pc:spChg>
        <pc:spChg chg="add mod">
          <ac:chgData name="Fernwault, Lee" userId="347fa1a7-7ca4-4bdc-bc3e-e29c008849a6" providerId="ADAL" clId="{CCD417E1-8204-43AE-8714-039BE5D0CB1B}" dt="2025-06-09T16:09:41.312" v="3634"/>
          <ac:spMkLst>
            <pc:docMk/>
            <pc:sldMk cId="3816842741" sldId="452"/>
            <ac:spMk id="6" creationId="{6AC3A10B-24CD-EF2A-6254-65F118E86586}"/>
          </ac:spMkLst>
        </pc:spChg>
        <pc:spChg chg="add mod">
          <ac:chgData name="Fernwault, Lee" userId="347fa1a7-7ca4-4bdc-bc3e-e29c008849a6" providerId="ADAL" clId="{CCD417E1-8204-43AE-8714-039BE5D0CB1B}" dt="2025-05-27T21:40:57.490" v="1403" actId="20577"/>
          <ac:spMkLst>
            <pc:docMk/>
            <pc:sldMk cId="3816842741" sldId="452"/>
            <ac:spMk id="7" creationId="{0D2347BA-6E15-5EB7-022C-9A698332F615}"/>
          </ac:spMkLst>
        </pc:spChg>
        <pc:spChg chg="add mod">
          <ac:chgData name="Fernwault, Lee" userId="347fa1a7-7ca4-4bdc-bc3e-e29c008849a6" providerId="ADAL" clId="{CCD417E1-8204-43AE-8714-039BE5D0CB1B}" dt="2025-05-27T20:58:14.822" v="1168" actId="1076"/>
          <ac:spMkLst>
            <pc:docMk/>
            <pc:sldMk cId="3816842741" sldId="452"/>
            <ac:spMk id="10" creationId="{EB292954-81DC-CCEE-7C50-263134B0EFF4}"/>
          </ac:spMkLst>
        </pc:spChg>
        <pc:picChg chg="add mod">
          <ac:chgData name="Fernwault, Lee" userId="347fa1a7-7ca4-4bdc-bc3e-e29c008849a6" providerId="ADAL" clId="{CCD417E1-8204-43AE-8714-039BE5D0CB1B}" dt="2025-05-27T21:01:09.288" v="1305" actId="1076"/>
          <ac:picMkLst>
            <pc:docMk/>
            <pc:sldMk cId="3816842741" sldId="452"/>
            <ac:picMk id="3" creationId="{8FCA6527-F51B-7B21-57E1-D4652BECFCCD}"/>
          </ac:picMkLst>
        </pc:picChg>
        <pc:cxnChg chg="add mod">
          <ac:chgData name="Fernwault, Lee" userId="347fa1a7-7ca4-4bdc-bc3e-e29c008849a6" providerId="ADAL" clId="{CCD417E1-8204-43AE-8714-039BE5D0CB1B}" dt="2025-05-27T21:02:16.984" v="1316" actId="208"/>
          <ac:cxnSpMkLst>
            <pc:docMk/>
            <pc:sldMk cId="3816842741" sldId="452"/>
            <ac:cxnSpMk id="12" creationId="{A02B087A-DEC2-69EA-681B-18F1CCA655FD}"/>
          </ac:cxnSpMkLst>
        </pc:cxnChg>
      </pc:sldChg>
      <pc:sldChg chg="add del setBg">
        <pc:chgData name="Fernwault, Lee" userId="347fa1a7-7ca4-4bdc-bc3e-e29c008849a6" providerId="ADAL" clId="{CCD417E1-8204-43AE-8714-039BE5D0CB1B}" dt="2025-05-27T20:49:41.229" v="1057"/>
        <pc:sldMkLst>
          <pc:docMk/>
          <pc:sldMk cId="3856276420" sldId="452"/>
        </pc:sldMkLst>
      </pc:sldChg>
      <pc:sldChg chg="modSp add del mod ord">
        <pc:chgData name="Fernwault, Lee" userId="347fa1a7-7ca4-4bdc-bc3e-e29c008849a6" providerId="ADAL" clId="{CCD417E1-8204-43AE-8714-039BE5D0CB1B}" dt="2025-06-10T21:28:54.288" v="8876" actId="47"/>
        <pc:sldMkLst>
          <pc:docMk/>
          <pc:sldMk cId="750326570" sldId="453"/>
        </pc:sldMkLst>
      </pc:sldChg>
      <pc:sldChg chg="add del setBg">
        <pc:chgData name="Fernwault, Lee" userId="347fa1a7-7ca4-4bdc-bc3e-e29c008849a6" providerId="ADAL" clId="{CCD417E1-8204-43AE-8714-039BE5D0CB1B}" dt="2025-05-27T19:54:46.072" v="6"/>
        <pc:sldMkLst>
          <pc:docMk/>
          <pc:sldMk cId="3884625074" sldId="453"/>
        </pc:sldMkLst>
      </pc:sldChg>
      <pc:sldChg chg="addSp delSp modSp new del mod">
        <pc:chgData name="Fernwault, Lee" userId="347fa1a7-7ca4-4bdc-bc3e-e29c008849a6" providerId="ADAL" clId="{CCD417E1-8204-43AE-8714-039BE5D0CB1B}" dt="2025-05-27T21:25:13.045" v="1353" actId="47"/>
        <pc:sldMkLst>
          <pc:docMk/>
          <pc:sldMk cId="1501070179" sldId="454"/>
        </pc:sldMkLst>
      </pc:sldChg>
      <pc:sldChg chg="addSp delSp modSp new mod modTransition modAnim modNotesTx">
        <pc:chgData name="Fernwault, Lee" userId="347fa1a7-7ca4-4bdc-bc3e-e29c008849a6" providerId="ADAL" clId="{CCD417E1-8204-43AE-8714-039BE5D0CB1B}" dt="2025-06-11T21:19:09.726" v="10074"/>
        <pc:sldMkLst>
          <pc:docMk/>
          <pc:sldMk cId="2155829409" sldId="454"/>
        </pc:sldMkLst>
        <pc:spChg chg="mod">
          <ac:chgData name="Fernwault, Lee" userId="347fa1a7-7ca4-4bdc-bc3e-e29c008849a6" providerId="ADAL" clId="{CCD417E1-8204-43AE-8714-039BE5D0CB1B}" dt="2025-06-11T21:19:09.726" v="10074"/>
          <ac:spMkLst>
            <pc:docMk/>
            <pc:sldMk cId="2155829409" sldId="454"/>
            <ac:spMk id="3" creationId="{C6DF018C-92C3-9558-DCB4-6FC5C113C87A}"/>
          </ac:spMkLst>
        </pc:spChg>
        <pc:spChg chg="mod">
          <ac:chgData name="Fernwault, Lee" userId="347fa1a7-7ca4-4bdc-bc3e-e29c008849a6" providerId="ADAL" clId="{CCD417E1-8204-43AE-8714-039BE5D0CB1B}" dt="2025-06-11T21:19:09.726" v="10074"/>
          <ac:spMkLst>
            <pc:docMk/>
            <pc:sldMk cId="2155829409" sldId="454"/>
            <ac:spMk id="4" creationId="{F6AC7539-5A5C-DCF3-6FAE-270AD4ACA140}"/>
          </ac:spMkLst>
        </pc:spChg>
        <pc:spChg chg="add mod">
          <ac:chgData name="Fernwault, Lee" userId="347fa1a7-7ca4-4bdc-bc3e-e29c008849a6" providerId="ADAL" clId="{CCD417E1-8204-43AE-8714-039BE5D0CB1B}" dt="2025-05-28T21:12:07.289" v="1867" actId="1076"/>
          <ac:spMkLst>
            <pc:docMk/>
            <pc:sldMk cId="2155829409" sldId="454"/>
            <ac:spMk id="6" creationId="{47CBF3FE-E57C-8F05-078C-AD2A00E633B1}"/>
          </ac:spMkLst>
        </pc:spChg>
        <pc:spChg chg="add mod">
          <ac:chgData name="Fernwault, Lee" userId="347fa1a7-7ca4-4bdc-bc3e-e29c008849a6" providerId="ADAL" clId="{CCD417E1-8204-43AE-8714-039BE5D0CB1B}" dt="2025-05-28T21:00:08.724" v="1865" actId="1076"/>
          <ac:spMkLst>
            <pc:docMk/>
            <pc:sldMk cId="2155829409" sldId="454"/>
            <ac:spMk id="7" creationId="{1841D807-693A-300E-1FAD-9F8E4D07F2B9}"/>
          </ac:spMkLst>
        </pc:spChg>
        <pc:spChg chg="add mod">
          <ac:chgData name="Fernwault, Lee" userId="347fa1a7-7ca4-4bdc-bc3e-e29c008849a6" providerId="ADAL" clId="{CCD417E1-8204-43AE-8714-039BE5D0CB1B}" dt="2025-05-28T21:00:08.724" v="1865" actId="1076"/>
          <ac:spMkLst>
            <pc:docMk/>
            <pc:sldMk cId="2155829409" sldId="454"/>
            <ac:spMk id="8" creationId="{A1F7D247-F730-DB33-1596-A6336719CB80}"/>
          </ac:spMkLst>
        </pc:spChg>
        <pc:spChg chg="add mod">
          <ac:chgData name="Fernwault, Lee" userId="347fa1a7-7ca4-4bdc-bc3e-e29c008849a6" providerId="ADAL" clId="{CCD417E1-8204-43AE-8714-039BE5D0CB1B}" dt="2025-05-28T21:00:08.724" v="1865" actId="1076"/>
          <ac:spMkLst>
            <pc:docMk/>
            <pc:sldMk cId="2155829409" sldId="454"/>
            <ac:spMk id="9" creationId="{755683C9-E1C8-DCF5-F8EA-F5E6EB4764E2}"/>
          </ac:spMkLst>
        </pc:spChg>
        <pc:spChg chg="add mod">
          <ac:chgData name="Fernwault, Lee" userId="347fa1a7-7ca4-4bdc-bc3e-e29c008849a6" providerId="ADAL" clId="{CCD417E1-8204-43AE-8714-039BE5D0CB1B}" dt="2025-05-28T21:00:08.724" v="1865" actId="1076"/>
          <ac:spMkLst>
            <pc:docMk/>
            <pc:sldMk cId="2155829409" sldId="454"/>
            <ac:spMk id="10" creationId="{7E960F20-E84B-4454-479B-A630EA3434ED}"/>
          </ac:spMkLst>
        </pc:spChg>
        <pc:spChg chg="add mod">
          <ac:chgData name="Fernwault, Lee" userId="347fa1a7-7ca4-4bdc-bc3e-e29c008849a6" providerId="ADAL" clId="{CCD417E1-8204-43AE-8714-039BE5D0CB1B}" dt="2025-05-28T21:00:08.724" v="1865" actId="1076"/>
          <ac:spMkLst>
            <pc:docMk/>
            <pc:sldMk cId="2155829409" sldId="454"/>
            <ac:spMk id="11" creationId="{5314C6E5-0818-8D95-B9B2-1312027D09DD}"/>
          </ac:spMkLst>
        </pc:spChg>
        <pc:spChg chg="add mod">
          <ac:chgData name="Fernwault, Lee" userId="347fa1a7-7ca4-4bdc-bc3e-e29c008849a6" providerId="ADAL" clId="{CCD417E1-8204-43AE-8714-039BE5D0CB1B}" dt="2025-05-28T21:16:29.161" v="1986" actId="1076"/>
          <ac:spMkLst>
            <pc:docMk/>
            <pc:sldMk cId="2155829409" sldId="454"/>
            <ac:spMk id="12" creationId="{EA730ED2-066B-FC7D-F90D-D44AEE2E95B1}"/>
          </ac:spMkLst>
        </pc:spChg>
        <pc:grpChg chg="add mod">
          <ac:chgData name="Fernwault, Lee" userId="347fa1a7-7ca4-4bdc-bc3e-e29c008849a6" providerId="ADAL" clId="{CCD417E1-8204-43AE-8714-039BE5D0CB1B}" dt="2025-06-11T21:19:09.726" v="10074"/>
          <ac:grpSpMkLst>
            <pc:docMk/>
            <pc:sldMk cId="2155829409" sldId="454"/>
            <ac:grpSpMk id="2" creationId="{5BDECC92-53BC-471A-6AD0-DD9B832A3A7A}"/>
          </ac:grpSpMkLst>
        </pc:grpChg>
        <pc:picChg chg="add mod modCrop">
          <ac:chgData name="Fernwault, Lee" userId="347fa1a7-7ca4-4bdc-bc3e-e29c008849a6" providerId="ADAL" clId="{CCD417E1-8204-43AE-8714-039BE5D0CB1B}" dt="2025-05-28T20:59:48.968" v="1864" actId="732"/>
          <ac:picMkLst>
            <pc:docMk/>
            <pc:sldMk cId="2155829409" sldId="454"/>
            <ac:picMk id="5" creationId="{C0DE1386-E45A-4BE4-1BB8-1D08D512B60D}"/>
          </ac:picMkLst>
        </pc:picChg>
      </pc:sldChg>
      <pc:sldChg chg="add del setBg">
        <pc:chgData name="Fernwault, Lee" userId="347fa1a7-7ca4-4bdc-bc3e-e29c008849a6" providerId="ADAL" clId="{CCD417E1-8204-43AE-8714-039BE5D0CB1B}" dt="2025-05-27T20:52:07.397" v="1062"/>
        <pc:sldMkLst>
          <pc:docMk/>
          <pc:sldMk cId="2948043984" sldId="454"/>
        </pc:sldMkLst>
      </pc:sldChg>
      <pc:sldChg chg="add del setBg">
        <pc:chgData name="Fernwault, Lee" userId="347fa1a7-7ca4-4bdc-bc3e-e29c008849a6" providerId="ADAL" clId="{CCD417E1-8204-43AE-8714-039BE5D0CB1B}" dt="2025-05-27T19:54:45.288" v="5"/>
        <pc:sldMkLst>
          <pc:docMk/>
          <pc:sldMk cId="4116784411" sldId="454"/>
        </pc:sldMkLst>
      </pc:sldChg>
      <pc:sldChg chg="add setBg modNotesTx">
        <pc:chgData name="Fernwault, Lee" userId="347fa1a7-7ca4-4bdc-bc3e-e29c008849a6" providerId="ADAL" clId="{CCD417E1-8204-43AE-8714-039BE5D0CB1B}" dt="2025-06-09T14:30:56.972" v="3116" actId="20577"/>
        <pc:sldMkLst>
          <pc:docMk/>
          <pc:sldMk cId="1903018801" sldId="455"/>
        </pc:sldMkLst>
      </pc:sldChg>
      <pc:sldChg chg="addSp delSp modSp add mod delAnim modAnim">
        <pc:chgData name="Fernwault, Lee" userId="347fa1a7-7ca4-4bdc-bc3e-e29c008849a6" providerId="ADAL" clId="{CCD417E1-8204-43AE-8714-039BE5D0CB1B}" dt="2025-06-10T18:02:50.486" v="8140"/>
        <pc:sldMkLst>
          <pc:docMk/>
          <pc:sldMk cId="1462907341" sldId="456"/>
        </pc:sldMkLst>
        <pc:spChg chg="mod">
          <ac:chgData name="Fernwault, Lee" userId="347fa1a7-7ca4-4bdc-bc3e-e29c008849a6" providerId="ADAL" clId="{CCD417E1-8204-43AE-8714-039BE5D0CB1B}" dt="2025-06-10T18:02:50.486" v="8140"/>
          <ac:spMkLst>
            <pc:docMk/>
            <pc:sldMk cId="1462907341" sldId="456"/>
            <ac:spMk id="3" creationId="{EE880E7C-2C92-7E54-9116-C481D82B01C1}"/>
          </ac:spMkLst>
        </pc:spChg>
        <pc:spChg chg="mod">
          <ac:chgData name="Fernwault, Lee" userId="347fa1a7-7ca4-4bdc-bc3e-e29c008849a6" providerId="ADAL" clId="{CCD417E1-8204-43AE-8714-039BE5D0CB1B}" dt="2025-06-10T18:02:50.486" v="8140"/>
          <ac:spMkLst>
            <pc:docMk/>
            <pc:sldMk cId="1462907341" sldId="456"/>
            <ac:spMk id="4" creationId="{D2ACF60F-06DE-166F-7967-75F51FED2047}"/>
          </ac:spMkLst>
        </pc:spChg>
        <pc:spChg chg="mod">
          <ac:chgData name="Fernwault, Lee" userId="347fa1a7-7ca4-4bdc-bc3e-e29c008849a6" providerId="ADAL" clId="{CCD417E1-8204-43AE-8714-039BE5D0CB1B}" dt="2025-06-09T15:17:38.496" v="3220" actId="1076"/>
          <ac:spMkLst>
            <pc:docMk/>
            <pc:sldMk cId="1462907341" sldId="456"/>
            <ac:spMk id="6" creationId="{637E194E-4760-6426-CBC7-898FA5F4B364}"/>
          </ac:spMkLst>
        </pc:spChg>
        <pc:spChg chg="mod">
          <ac:chgData name="Fernwault, Lee" userId="347fa1a7-7ca4-4bdc-bc3e-e29c008849a6" providerId="ADAL" clId="{CCD417E1-8204-43AE-8714-039BE5D0CB1B}" dt="2025-06-09T15:32:22.840" v="3451" actId="1076"/>
          <ac:spMkLst>
            <pc:docMk/>
            <pc:sldMk cId="1462907341" sldId="456"/>
            <ac:spMk id="7" creationId="{CCD1C70D-09F3-1F48-9181-5C6D7F265F62}"/>
          </ac:spMkLst>
        </pc:spChg>
        <pc:spChg chg="mod">
          <ac:chgData name="Fernwault, Lee" userId="347fa1a7-7ca4-4bdc-bc3e-e29c008849a6" providerId="ADAL" clId="{CCD417E1-8204-43AE-8714-039BE5D0CB1B}" dt="2025-06-09T15:24:07.355" v="3412" actId="1076"/>
          <ac:spMkLst>
            <pc:docMk/>
            <pc:sldMk cId="1462907341" sldId="456"/>
            <ac:spMk id="8" creationId="{D44E4151-4D7B-7CC1-AB27-B64A87F2BD51}"/>
          </ac:spMkLst>
        </pc:spChg>
        <pc:spChg chg="mod">
          <ac:chgData name="Fernwault, Lee" userId="347fa1a7-7ca4-4bdc-bc3e-e29c008849a6" providerId="ADAL" clId="{CCD417E1-8204-43AE-8714-039BE5D0CB1B}" dt="2025-06-09T15:23:58.482" v="3411" actId="1076"/>
          <ac:spMkLst>
            <pc:docMk/>
            <pc:sldMk cId="1462907341" sldId="456"/>
            <ac:spMk id="9" creationId="{D8FBC4CB-7868-BE58-20E6-F638BDBFEAE4}"/>
          </ac:spMkLst>
        </pc:spChg>
        <pc:spChg chg="mod">
          <ac:chgData name="Fernwault, Lee" userId="347fa1a7-7ca4-4bdc-bc3e-e29c008849a6" providerId="ADAL" clId="{CCD417E1-8204-43AE-8714-039BE5D0CB1B}" dt="2025-06-09T15:32:13.843" v="3450" actId="1076"/>
          <ac:spMkLst>
            <pc:docMk/>
            <pc:sldMk cId="1462907341" sldId="456"/>
            <ac:spMk id="10" creationId="{D3572B71-5D98-250E-7A9C-2982BFDC4D32}"/>
          </ac:spMkLst>
        </pc:spChg>
        <pc:spChg chg="mod">
          <ac:chgData name="Fernwault, Lee" userId="347fa1a7-7ca4-4bdc-bc3e-e29c008849a6" providerId="ADAL" clId="{CCD417E1-8204-43AE-8714-039BE5D0CB1B}" dt="2025-06-09T15:23:48.832" v="3410" actId="1076"/>
          <ac:spMkLst>
            <pc:docMk/>
            <pc:sldMk cId="1462907341" sldId="456"/>
            <ac:spMk id="11" creationId="{CE2C7462-604B-3007-B5EB-3314470633C1}"/>
          </ac:spMkLst>
        </pc:spChg>
        <pc:grpChg chg="add mod">
          <ac:chgData name="Fernwault, Lee" userId="347fa1a7-7ca4-4bdc-bc3e-e29c008849a6" providerId="ADAL" clId="{CCD417E1-8204-43AE-8714-039BE5D0CB1B}" dt="2025-06-10T18:02:50.486" v="8140"/>
          <ac:grpSpMkLst>
            <pc:docMk/>
            <pc:sldMk cId="1462907341" sldId="456"/>
            <ac:grpSpMk id="2" creationId="{2C1DD81A-CE13-858C-F10E-69712C6F0AB4}"/>
          </ac:grpSpMkLst>
        </pc:grpChg>
      </pc:sldChg>
      <pc:sldChg chg="addSp modSp add modNotesTx">
        <pc:chgData name="Fernwault, Lee" userId="347fa1a7-7ca4-4bdc-bc3e-e29c008849a6" providerId="ADAL" clId="{CCD417E1-8204-43AE-8714-039BE5D0CB1B}" dt="2025-06-09T16:09:34.994" v="3633"/>
        <pc:sldMkLst>
          <pc:docMk/>
          <pc:sldMk cId="732108826" sldId="457"/>
        </pc:sldMkLst>
        <pc:spChg chg="add mod">
          <ac:chgData name="Fernwault, Lee" userId="347fa1a7-7ca4-4bdc-bc3e-e29c008849a6" providerId="ADAL" clId="{CCD417E1-8204-43AE-8714-039BE5D0CB1B}" dt="2025-06-09T16:09:34.994" v="3633"/>
          <ac:spMkLst>
            <pc:docMk/>
            <pc:sldMk cId="732108826" sldId="457"/>
            <ac:spMk id="2" creationId="{B8DBA084-A3C4-09DD-15D6-CA6A156634DC}"/>
          </ac:spMkLst>
        </pc:spChg>
        <pc:spChg chg="add mod">
          <ac:chgData name="Fernwault, Lee" userId="347fa1a7-7ca4-4bdc-bc3e-e29c008849a6" providerId="ADAL" clId="{CCD417E1-8204-43AE-8714-039BE5D0CB1B}" dt="2025-06-09T16:09:34.994" v="3633"/>
          <ac:spMkLst>
            <pc:docMk/>
            <pc:sldMk cId="732108826" sldId="457"/>
            <ac:spMk id="3" creationId="{9C805B3E-1669-8BB7-42AC-AF62F4850AAF}"/>
          </ac:spMkLst>
        </pc:spChg>
      </pc:sldChg>
      <pc:sldChg chg="addSp delSp modSp new mod modTransition modNotesTx">
        <pc:chgData name="Fernwault, Lee" userId="347fa1a7-7ca4-4bdc-bc3e-e29c008849a6" providerId="ADAL" clId="{CCD417E1-8204-43AE-8714-039BE5D0CB1B}" dt="2025-06-11T20:35:42.722" v="9612"/>
        <pc:sldMkLst>
          <pc:docMk/>
          <pc:sldMk cId="285437777" sldId="458"/>
        </pc:sldMkLst>
        <pc:spChg chg="add mod">
          <ac:chgData name="Fernwault, Lee" userId="347fa1a7-7ca4-4bdc-bc3e-e29c008849a6" providerId="ADAL" clId="{CCD417E1-8204-43AE-8714-039BE5D0CB1B}" dt="2025-06-09T17:38:47.732" v="3968" actId="20577"/>
          <ac:spMkLst>
            <pc:docMk/>
            <pc:sldMk cId="285437777" sldId="458"/>
            <ac:spMk id="8" creationId="{8224D7B9-80BD-2FA0-E1BC-F9D873761978}"/>
          </ac:spMkLst>
        </pc:spChg>
        <pc:spChg chg="add mod">
          <ac:chgData name="Fernwault, Lee" userId="347fa1a7-7ca4-4bdc-bc3e-e29c008849a6" providerId="ADAL" clId="{CCD417E1-8204-43AE-8714-039BE5D0CB1B}" dt="2025-06-09T20:27:14.343" v="6622" actId="20577"/>
          <ac:spMkLst>
            <pc:docMk/>
            <pc:sldMk cId="285437777" sldId="458"/>
            <ac:spMk id="9" creationId="{DD36D09D-9570-E872-D280-EB2DA50AD829}"/>
          </ac:spMkLst>
        </pc:spChg>
        <pc:spChg chg="add mod">
          <ac:chgData name="Fernwault, Lee" userId="347fa1a7-7ca4-4bdc-bc3e-e29c008849a6" providerId="ADAL" clId="{CCD417E1-8204-43AE-8714-039BE5D0CB1B}" dt="2025-06-09T17:50:34.944" v="4236" actId="113"/>
          <ac:spMkLst>
            <pc:docMk/>
            <pc:sldMk cId="285437777" sldId="458"/>
            <ac:spMk id="10" creationId="{244B69EB-4E22-CE62-0B94-F7AC9B8A46F6}"/>
          </ac:spMkLst>
        </pc:spChg>
        <pc:spChg chg="add mod">
          <ac:chgData name="Fernwault, Lee" userId="347fa1a7-7ca4-4bdc-bc3e-e29c008849a6" providerId="ADAL" clId="{CCD417E1-8204-43AE-8714-039BE5D0CB1B}" dt="2025-06-10T20:31:48.787" v="8180" actId="20577"/>
          <ac:spMkLst>
            <pc:docMk/>
            <pc:sldMk cId="285437777" sldId="458"/>
            <ac:spMk id="11" creationId="{E227B7D0-DE81-483F-61F0-3E06C8F2B51F}"/>
          </ac:spMkLst>
        </pc:spChg>
        <pc:spChg chg="mod">
          <ac:chgData name="Fernwault, Lee" userId="347fa1a7-7ca4-4bdc-bc3e-e29c008849a6" providerId="ADAL" clId="{CCD417E1-8204-43AE-8714-039BE5D0CB1B}" dt="2025-06-10T17:54:15.687" v="8125"/>
          <ac:spMkLst>
            <pc:docMk/>
            <pc:sldMk cId="285437777" sldId="458"/>
            <ac:spMk id="14" creationId="{CB0CF9C6-819C-651E-D28E-D9DCE63ADF40}"/>
          </ac:spMkLst>
        </pc:spChg>
        <pc:spChg chg="mod">
          <ac:chgData name="Fernwault, Lee" userId="347fa1a7-7ca4-4bdc-bc3e-e29c008849a6" providerId="ADAL" clId="{CCD417E1-8204-43AE-8714-039BE5D0CB1B}" dt="2025-06-10T17:54:15.687" v="8125"/>
          <ac:spMkLst>
            <pc:docMk/>
            <pc:sldMk cId="285437777" sldId="458"/>
            <ac:spMk id="15" creationId="{837F4A00-13A8-26A1-4500-D8C07914FD0C}"/>
          </ac:spMkLst>
        </pc:spChg>
        <pc:grpChg chg="add mod">
          <ac:chgData name="Fernwault, Lee" userId="347fa1a7-7ca4-4bdc-bc3e-e29c008849a6" providerId="ADAL" clId="{CCD417E1-8204-43AE-8714-039BE5D0CB1B}" dt="2025-06-10T17:54:15.687" v="8125"/>
          <ac:grpSpMkLst>
            <pc:docMk/>
            <pc:sldMk cId="285437777" sldId="458"/>
            <ac:grpSpMk id="13" creationId="{7B6D9412-0C93-B710-905C-1409F0300928}"/>
          </ac:grpSpMkLst>
        </pc:grpChg>
        <pc:picChg chg="add mod">
          <ac:chgData name="Fernwault, Lee" userId="347fa1a7-7ca4-4bdc-bc3e-e29c008849a6" providerId="ADAL" clId="{CCD417E1-8204-43AE-8714-039BE5D0CB1B}" dt="2025-06-09T17:51:38.630" v="4276" actId="1035"/>
          <ac:picMkLst>
            <pc:docMk/>
            <pc:sldMk cId="285437777" sldId="458"/>
            <ac:picMk id="7" creationId="{FB7FD8F0-D9AD-31FA-F13D-9E899C98DD46}"/>
          </ac:picMkLst>
        </pc:picChg>
      </pc:sldChg>
      <pc:sldChg chg="addSp delSp modSp add mod ord modTransition setBg modNotesTx">
        <pc:chgData name="Fernwault, Lee" userId="347fa1a7-7ca4-4bdc-bc3e-e29c008849a6" providerId="ADAL" clId="{CCD417E1-8204-43AE-8714-039BE5D0CB1B}" dt="2025-06-10T20:27:42.630" v="8177" actId="164"/>
        <pc:sldMkLst>
          <pc:docMk/>
          <pc:sldMk cId="3166374063" sldId="459"/>
        </pc:sldMkLst>
        <pc:spChg chg="mod">
          <ac:chgData name="Fernwault, Lee" userId="347fa1a7-7ca4-4bdc-bc3e-e29c008849a6" providerId="ADAL" clId="{CCD417E1-8204-43AE-8714-039BE5D0CB1B}" dt="2025-06-10T20:27:42.630" v="8177" actId="164"/>
          <ac:spMkLst>
            <pc:docMk/>
            <pc:sldMk cId="3166374063" sldId="459"/>
            <ac:spMk id="4" creationId="{68A82139-EBD4-B6A3-B131-97B417853E3C}"/>
          </ac:spMkLst>
        </pc:spChg>
        <pc:spChg chg="mod">
          <ac:chgData name="Fernwault, Lee" userId="347fa1a7-7ca4-4bdc-bc3e-e29c008849a6" providerId="ADAL" clId="{CCD417E1-8204-43AE-8714-039BE5D0CB1B}" dt="2025-06-10T20:27:42.630" v="8177" actId="164"/>
          <ac:spMkLst>
            <pc:docMk/>
            <pc:sldMk cId="3166374063" sldId="459"/>
            <ac:spMk id="6" creationId="{6B5B4746-69AB-076F-15A7-EE71F3C867FE}"/>
          </ac:spMkLst>
        </pc:spChg>
        <pc:spChg chg="add mod">
          <ac:chgData name="Fernwault, Lee" userId="347fa1a7-7ca4-4bdc-bc3e-e29c008849a6" providerId="ADAL" clId="{CCD417E1-8204-43AE-8714-039BE5D0CB1B}" dt="2025-06-09T19:31:05.678" v="5235" actId="403"/>
          <ac:spMkLst>
            <pc:docMk/>
            <pc:sldMk cId="3166374063" sldId="459"/>
            <ac:spMk id="9" creationId="{20C6C9C7-8959-993A-FC76-C6D140D25599}"/>
          </ac:spMkLst>
        </pc:spChg>
        <pc:spChg chg="add mod">
          <ac:chgData name="Fernwault, Lee" userId="347fa1a7-7ca4-4bdc-bc3e-e29c008849a6" providerId="ADAL" clId="{CCD417E1-8204-43AE-8714-039BE5D0CB1B}" dt="2025-06-09T19:47:14.251" v="5454" actId="6549"/>
          <ac:spMkLst>
            <pc:docMk/>
            <pc:sldMk cId="3166374063" sldId="459"/>
            <ac:spMk id="11" creationId="{3FF8088F-2112-7C82-4494-31565D068783}"/>
          </ac:spMkLst>
        </pc:spChg>
        <pc:grpChg chg="add mod">
          <ac:chgData name="Fernwault, Lee" userId="347fa1a7-7ca4-4bdc-bc3e-e29c008849a6" providerId="ADAL" clId="{CCD417E1-8204-43AE-8714-039BE5D0CB1B}" dt="2025-06-10T20:27:42.630" v="8177" actId="164"/>
          <ac:grpSpMkLst>
            <pc:docMk/>
            <pc:sldMk cId="3166374063" sldId="459"/>
            <ac:grpSpMk id="14" creationId="{B6C9F3E2-9DB9-99F8-9754-AC9079ABC8AE}"/>
          </ac:grpSpMkLst>
        </pc:grpChg>
      </pc:sldChg>
      <pc:sldChg chg="addSp delSp modSp new mod modTransition delAnim modAnim">
        <pc:chgData name="Fernwault, Lee" userId="347fa1a7-7ca4-4bdc-bc3e-e29c008849a6" providerId="ADAL" clId="{CCD417E1-8204-43AE-8714-039BE5D0CB1B}" dt="2025-06-10T17:54:48.227" v="8127"/>
        <pc:sldMkLst>
          <pc:docMk/>
          <pc:sldMk cId="2683783107" sldId="460"/>
        </pc:sldMkLst>
        <pc:spChg chg="add mod">
          <ac:chgData name="Fernwault, Lee" userId="347fa1a7-7ca4-4bdc-bc3e-e29c008849a6" providerId="ADAL" clId="{CCD417E1-8204-43AE-8714-039BE5D0CB1B}" dt="2025-06-09T21:23:11.672" v="7227" actId="1076"/>
          <ac:spMkLst>
            <pc:docMk/>
            <pc:sldMk cId="2683783107" sldId="460"/>
            <ac:spMk id="9" creationId="{39478D52-24E3-255A-49DE-9CC07510ED40}"/>
          </ac:spMkLst>
        </pc:spChg>
        <pc:spChg chg="add mod">
          <ac:chgData name="Fernwault, Lee" userId="347fa1a7-7ca4-4bdc-bc3e-e29c008849a6" providerId="ADAL" clId="{CCD417E1-8204-43AE-8714-039BE5D0CB1B}" dt="2025-06-09T21:35:18.152" v="7477" actId="1076"/>
          <ac:spMkLst>
            <pc:docMk/>
            <pc:sldMk cId="2683783107" sldId="460"/>
            <ac:spMk id="10" creationId="{881EEAEA-F7A9-80DB-180B-E683C552A760}"/>
          </ac:spMkLst>
        </pc:spChg>
        <pc:spChg chg="add mod">
          <ac:chgData name="Fernwault, Lee" userId="347fa1a7-7ca4-4bdc-bc3e-e29c008849a6" providerId="ADAL" clId="{CCD417E1-8204-43AE-8714-039BE5D0CB1B}" dt="2025-06-09T21:36:22.083" v="7500" actId="1076"/>
          <ac:spMkLst>
            <pc:docMk/>
            <pc:sldMk cId="2683783107" sldId="460"/>
            <ac:spMk id="12" creationId="{20CF744C-DA62-D5DB-894B-07B1D72F1F04}"/>
          </ac:spMkLst>
        </pc:spChg>
        <pc:spChg chg="mod">
          <ac:chgData name="Fernwault, Lee" userId="347fa1a7-7ca4-4bdc-bc3e-e29c008849a6" providerId="ADAL" clId="{CCD417E1-8204-43AE-8714-039BE5D0CB1B}" dt="2025-06-10T17:54:48.227" v="8127"/>
          <ac:spMkLst>
            <pc:docMk/>
            <pc:sldMk cId="2683783107" sldId="460"/>
            <ac:spMk id="14" creationId="{224AD773-F568-A6AE-A47B-63C1E787BE7F}"/>
          </ac:spMkLst>
        </pc:spChg>
        <pc:spChg chg="mod">
          <ac:chgData name="Fernwault, Lee" userId="347fa1a7-7ca4-4bdc-bc3e-e29c008849a6" providerId="ADAL" clId="{CCD417E1-8204-43AE-8714-039BE5D0CB1B}" dt="2025-06-10T17:54:48.227" v="8127"/>
          <ac:spMkLst>
            <pc:docMk/>
            <pc:sldMk cId="2683783107" sldId="460"/>
            <ac:spMk id="15" creationId="{C842DABA-1F4C-60C6-A028-619B5E2CBE86}"/>
          </ac:spMkLst>
        </pc:spChg>
        <pc:grpChg chg="add mod">
          <ac:chgData name="Fernwault, Lee" userId="347fa1a7-7ca4-4bdc-bc3e-e29c008849a6" providerId="ADAL" clId="{CCD417E1-8204-43AE-8714-039BE5D0CB1B}" dt="2025-06-10T17:54:48.227" v="8127"/>
          <ac:grpSpMkLst>
            <pc:docMk/>
            <pc:sldMk cId="2683783107" sldId="460"/>
            <ac:grpSpMk id="13" creationId="{FD441A1E-9CA0-8479-6EFD-4E9E1BDC3F15}"/>
          </ac:grpSpMkLst>
        </pc:grpChg>
        <pc:picChg chg="add mod modCrop">
          <ac:chgData name="Fernwault, Lee" userId="347fa1a7-7ca4-4bdc-bc3e-e29c008849a6" providerId="ADAL" clId="{CCD417E1-8204-43AE-8714-039BE5D0CB1B}" dt="2025-06-09T21:19:55.624" v="7135" actId="1076"/>
          <ac:picMkLst>
            <pc:docMk/>
            <pc:sldMk cId="2683783107" sldId="460"/>
            <ac:picMk id="3" creationId="{BBDF2659-A0A5-9CCF-A0F6-28A18868D830}"/>
          </ac:picMkLst>
        </pc:picChg>
      </pc:sldChg>
      <pc:sldChg chg="modSp add del mod modTransition">
        <pc:chgData name="Fernwault, Lee" userId="347fa1a7-7ca4-4bdc-bc3e-e29c008849a6" providerId="ADAL" clId="{CCD417E1-8204-43AE-8714-039BE5D0CB1B}" dt="2025-06-09T20:21:45.376" v="6470" actId="47"/>
        <pc:sldMkLst>
          <pc:docMk/>
          <pc:sldMk cId="4175418596" sldId="460"/>
        </pc:sldMkLst>
      </pc:sldChg>
      <pc:sldChg chg="delSp add del setBg delDesignElem">
        <pc:chgData name="Fernwault, Lee" userId="347fa1a7-7ca4-4bdc-bc3e-e29c008849a6" providerId="ADAL" clId="{CCD417E1-8204-43AE-8714-039BE5D0CB1B}" dt="2025-06-10T15:49:10.039" v="7523" actId="47"/>
        <pc:sldMkLst>
          <pc:docMk/>
          <pc:sldMk cId="3986268854" sldId="461"/>
        </pc:sldMkLst>
      </pc:sldChg>
      <pc:sldChg chg="modSp add del mod modTransition">
        <pc:chgData name="Fernwault, Lee" userId="347fa1a7-7ca4-4bdc-bc3e-e29c008849a6" providerId="ADAL" clId="{CCD417E1-8204-43AE-8714-039BE5D0CB1B}" dt="2025-06-10T17:28:45.573" v="8065" actId="47"/>
        <pc:sldMkLst>
          <pc:docMk/>
          <pc:sldMk cId="1007070613" sldId="462"/>
        </pc:sldMkLst>
      </pc:sldChg>
      <pc:sldChg chg="addSp delSp modSp add mod ord modTransition modAnim modNotesTx">
        <pc:chgData name="Fernwault, Lee" userId="347fa1a7-7ca4-4bdc-bc3e-e29c008849a6" providerId="ADAL" clId="{CCD417E1-8204-43AE-8714-039BE5D0CB1B}" dt="2025-06-10T20:27:56.411" v="8178"/>
        <pc:sldMkLst>
          <pc:docMk/>
          <pc:sldMk cId="2271919850" sldId="463"/>
        </pc:sldMkLst>
        <pc:spChg chg="add mod">
          <ac:chgData name="Fernwault, Lee" userId="347fa1a7-7ca4-4bdc-bc3e-e29c008849a6" providerId="ADAL" clId="{CCD417E1-8204-43AE-8714-039BE5D0CB1B}" dt="2025-06-10T16:12:47.275" v="7647" actId="34135"/>
          <ac:spMkLst>
            <pc:docMk/>
            <pc:sldMk cId="2271919850" sldId="463"/>
            <ac:spMk id="3" creationId="{CF9759C3-3BC0-5DEA-FA89-232D4074A0DF}"/>
          </ac:spMkLst>
        </pc:spChg>
        <pc:spChg chg="add mod">
          <ac:chgData name="Fernwault, Lee" userId="347fa1a7-7ca4-4bdc-bc3e-e29c008849a6" providerId="ADAL" clId="{CCD417E1-8204-43AE-8714-039BE5D0CB1B}" dt="2025-06-10T16:20:35.335" v="7664" actId="14100"/>
          <ac:spMkLst>
            <pc:docMk/>
            <pc:sldMk cId="2271919850" sldId="463"/>
            <ac:spMk id="5" creationId="{72EFF8F9-7D38-19C0-47DF-91F385ED3DED}"/>
          </ac:spMkLst>
        </pc:spChg>
        <pc:spChg chg="add mod">
          <ac:chgData name="Fernwault, Lee" userId="347fa1a7-7ca4-4bdc-bc3e-e29c008849a6" providerId="ADAL" clId="{CCD417E1-8204-43AE-8714-039BE5D0CB1B}" dt="2025-06-10T17:12:50.397" v="7980"/>
          <ac:spMkLst>
            <pc:docMk/>
            <pc:sldMk cId="2271919850" sldId="463"/>
            <ac:spMk id="6" creationId="{03A5CD99-4A52-FBA4-DE0F-50B1D297F08C}"/>
          </ac:spMkLst>
        </pc:spChg>
        <pc:spChg chg="add mod">
          <ac:chgData name="Fernwault, Lee" userId="347fa1a7-7ca4-4bdc-bc3e-e29c008849a6" providerId="ADAL" clId="{CCD417E1-8204-43AE-8714-039BE5D0CB1B}" dt="2025-06-10T17:12:50.397" v="7980"/>
          <ac:spMkLst>
            <pc:docMk/>
            <pc:sldMk cId="2271919850" sldId="463"/>
            <ac:spMk id="7" creationId="{25C08D64-9D82-A943-57A3-BD4ECA6C6A5B}"/>
          </ac:spMkLst>
        </pc:spChg>
        <pc:spChg chg="add mod">
          <ac:chgData name="Fernwault, Lee" userId="347fa1a7-7ca4-4bdc-bc3e-e29c008849a6" providerId="ADAL" clId="{CCD417E1-8204-43AE-8714-039BE5D0CB1B}" dt="2025-06-10T17:12:50.397" v="7980"/>
          <ac:spMkLst>
            <pc:docMk/>
            <pc:sldMk cId="2271919850" sldId="463"/>
            <ac:spMk id="9" creationId="{F0B5DD49-BE81-5626-53ED-90873EB06CAA}"/>
          </ac:spMkLst>
        </pc:spChg>
        <pc:spChg chg="add mod">
          <ac:chgData name="Fernwault, Lee" userId="347fa1a7-7ca4-4bdc-bc3e-e29c008849a6" providerId="ADAL" clId="{CCD417E1-8204-43AE-8714-039BE5D0CB1B}" dt="2025-06-10T17:12:50.397" v="7980"/>
          <ac:spMkLst>
            <pc:docMk/>
            <pc:sldMk cId="2271919850" sldId="463"/>
            <ac:spMk id="11" creationId="{7ED66F24-3F3F-7780-2600-FF5F304B6F70}"/>
          </ac:spMkLst>
        </pc:spChg>
        <pc:spChg chg="add mod">
          <ac:chgData name="Fernwault, Lee" userId="347fa1a7-7ca4-4bdc-bc3e-e29c008849a6" providerId="ADAL" clId="{CCD417E1-8204-43AE-8714-039BE5D0CB1B}" dt="2025-06-10T17:12:50.397" v="7980"/>
          <ac:spMkLst>
            <pc:docMk/>
            <pc:sldMk cId="2271919850" sldId="463"/>
            <ac:spMk id="13" creationId="{24004847-3499-ADF7-3D5C-33417DFB215E}"/>
          </ac:spMkLst>
        </pc:spChg>
        <pc:spChg chg="add mod">
          <ac:chgData name="Fernwault, Lee" userId="347fa1a7-7ca4-4bdc-bc3e-e29c008849a6" providerId="ADAL" clId="{CCD417E1-8204-43AE-8714-039BE5D0CB1B}" dt="2025-06-10T17:12:50.397" v="7980"/>
          <ac:spMkLst>
            <pc:docMk/>
            <pc:sldMk cId="2271919850" sldId="463"/>
            <ac:spMk id="14" creationId="{41140170-7374-8760-78FA-E5DB2126D65E}"/>
          </ac:spMkLst>
        </pc:spChg>
        <pc:spChg chg="add mod">
          <ac:chgData name="Fernwault, Lee" userId="347fa1a7-7ca4-4bdc-bc3e-e29c008849a6" providerId="ADAL" clId="{CCD417E1-8204-43AE-8714-039BE5D0CB1B}" dt="2025-06-10T17:12:50.397" v="7980"/>
          <ac:spMkLst>
            <pc:docMk/>
            <pc:sldMk cId="2271919850" sldId="463"/>
            <ac:spMk id="15" creationId="{AE499D4B-7943-A384-06EA-C2B083860E4E}"/>
          </ac:spMkLst>
        </pc:spChg>
        <pc:spChg chg="add mod">
          <ac:chgData name="Fernwault, Lee" userId="347fa1a7-7ca4-4bdc-bc3e-e29c008849a6" providerId="ADAL" clId="{CCD417E1-8204-43AE-8714-039BE5D0CB1B}" dt="2025-06-10T17:12:50.397" v="7980"/>
          <ac:spMkLst>
            <pc:docMk/>
            <pc:sldMk cId="2271919850" sldId="463"/>
            <ac:spMk id="16" creationId="{F853CBD0-546E-FC54-B3BF-2B0D147199E6}"/>
          </ac:spMkLst>
        </pc:spChg>
        <pc:spChg chg="add mod">
          <ac:chgData name="Fernwault, Lee" userId="347fa1a7-7ca4-4bdc-bc3e-e29c008849a6" providerId="ADAL" clId="{CCD417E1-8204-43AE-8714-039BE5D0CB1B}" dt="2025-06-10T17:38:36.424" v="8090"/>
          <ac:spMkLst>
            <pc:docMk/>
            <pc:sldMk cId="2271919850" sldId="463"/>
            <ac:spMk id="17" creationId="{FB31E5ED-DF69-C3F1-6FAD-A0A7DAEEC006}"/>
          </ac:spMkLst>
        </pc:spChg>
        <pc:spChg chg="add mod">
          <ac:chgData name="Fernwault, Lee" userId="347fa1a7-7ca4-4bdc-bc3e-e29c008849a6" providerId="ADAL" clId="{CCD417E1-8204-43AE-8714-039BE5D0CB1B}" dt="2025-06-10T17:38:36.424" v="8090"/>
          <ac:spMkLst>
            <pc:docMk/>
            <pc:sldMk cId="2271919850" sldId="463"/>
            <ac:spMk id="18" creationId="{B7DF070F-4CF4-3ADF-5428-7E93345B112D}"/>
          </ac:spMkLst>
        </pc:spChg>
        <pc:spChg chg="add mod">
          <ac:chgData name="Fernwault, Lee" userId="347fa1a7-7ca4-4bdc-bc3e-e29c008849a6" providerId="ADAL" clId="{CCD417E1-8204-43AE-8714-039BE5D0CB1B}" dt="2025-06-10T17:38:36.424" v="8090"/>
          <ac:spMkLst>
            <pc:docMk/>
            <pc:sldMk cId="2271919850" sldId="463"/>
            <ac:spMk id="19" creationId="{CF95346B-C073-5790-C0D8-8715BCA95CC9}"/>
          </ac:spMkLst>
        </pc:spChg>
        <pc:spChg chg="add mod">
          <ac:chgData name="Fernwault, Lee" userId="347fa1a7-7ca4-4bdc-bc3e-e29c008849a6" providerId="ADAL" clId="{CCD417E1-8204-43AE-8714-039BE5D0CB1B}" dt="2025-06-10T17:38:36.424" v="8090"/>
          <ac:spMkLst>
            <pc:docMk/>
            <pc:sldMk cId="2271919850" sldId="463"/>
            <ac:spMk id="20" creationId="{21D28377-6470-4746-E1C0-B26850DD3443}"/>
          </ac:spMkLst>
        </pc:spChg>
        <pc:spChg chg="add mod">
          <ac:chgData name="Fernwault, Lee" userId="347fa1a7-7ca4-4bdc-bc3e-e29c008849a6" providerId="ADAL" clId="{CCD417E1-8204-43AE-8714-039BE5D0CB1B}" dt="2025-06-10T17:38:36.424" v="8090"/>
          <ac:spMkLst>
            <pc:docMk/>
            <pc:sldMk cId="2271919850" sldId="463"/>
            <ac:spMk id="21" creationId="{4609F1E7-0610-2305-CC40-BF68D31E5D03}"/>
          </ac:spMkLst>
        </pc:spChg>
        <pc:spChg chg="add mod">
          <ac:chgData name="Fernwault, Lee" userId="347fa1a7-7ca4-4bdc-bc3e-e29c008849a6" providerId="ADAL" clId="{CCD417E1-8204-43AE-8714-039BE5D0CB1B}" dt="2025-06-10T17:38:36.424" v="8090"/>
          <ac:spMkLst>
            <pc:docMk/>
            <pc:sldMk cId="2271919850" sldId="463"/>
            <ac:spMk id="22" creationId="{FAA0D023-A678-07A5-C6B9-32EFAD339D0E}"/>
          </ac:spMkLst>
        </pc:spChg>
        <pc:spChg chg="add mod">
          <ac:chgData name="Fernwault, Lee" userId="347fa1a7-7ca4-4bdc-bc3e-e29c008849a6" providerId="ADAL" clId="{CCD417E1-8204-43AE-8714-039BE5D0CB1B}" dt="2025-06-10T17:38:36.424" v="8090"/>
          <ac:spMkLst>
            <pc:docMk/>
            <pc:sldMk cId="2271919850" sldId="463"/>
            <ac:spMk id="23" creationId="{DB4DD19B-B6A9-393E-6E74-0E1029016A3B}"/>
          </ac:spMkLst>
        </pc:spChg>
        <pc:spChg chg="add mod">
          <ac:chgData name="Fernwault, Lee" userId="347fa1a7-7ca4-4bdc-bc3e-e29c008849a6" providerId="ADAL" clId="{CCD417E1-8204-43AE-8714-039BE5D0CB1B}" dt="2025-06-10T17:38:36.424" v="8090"/>
          <ac:spMkLst>
            <pc:docMk/>
            <pc:sldMk cId="2271919850" sldId="463"/>
            <ac:spMk id="24" creationId="{FFF569E7-F250-C23F-2931-93131ED69F61}"/>
          </ac:spMkLst>
        </pc:spChg>
        <pc:spChg chg="mod">
          <ac:chgData name="Fernwault, Lee" userId="347fa1a7-7ca4-4bdc-bc3e-e29c008849a6" providerId="ADAL" clId="{CCD417E1-8204-43AE-8714-039BE5D0CB1B}" dt="2025-06-10T20:27:56.411" v="8178"/>
          <ac:spMkLst>
            <pc:docMk/>
            <pc:sldMk cId="2271919850" sldId="463"/>
            <ac:spMk id="26" creationId="{17E3E140-A373-99EC-3914-477ED42863D7}"/>
          </ac:spMkLst>
        </pc:spChg>
        <pc:spChg chg="mod">
          <ac:chgData name="Fernwault, Lee" userId="347fa1a7-7ca4-4bdc-bc3e-e29c008849a6" providerId="ADAL" clId="{CCD417E1-8204-43AE-8714-039BE5D0CB1B}" dt="2025-06-10T20:27:56.411" v="8178"/>
          <ac:spMkLst>
            <pc:docMk/>
            <pc:sldMk cId="2271919850" sldId="463"/>
            <ac:spMk id="27" creationId="{1B09BBD0-85BB-C43E-CC1A-954BFEE429B0}"/>
          </ac:spMkLst>
        </pc:spChg>
        <pc:grpChg chg="add mod">
          <ac:chgData name="Fernwault, Lee" userId="347fa1a7-7ca4-4bdc-bc3e-e29c008849a6" providerId="ADAL" clId="{CCD417E1-8204-43AE-8714-039BE5D0CB1B}" dt="2025-06-10T20:27:56.411" v="8178"/>
          <ac:grpSpMkLst>
            <pc:docMk/>
            <pc:sldMk cId="2271919850" sldId="463"/>
            <ac:grpSpMk id="25" creationId="{A2F6BD64-68C6-5E6F-4631-DF00235FD6EB}"/>
          </ac:grpSpMkLst>
        </pc:grpChg>
      </pc:sldChg>
      <pc:sldChg chg="addSp delSp modSp add del mod ord modTransition modAnim">
        <pc:chgData name="Fernwault, Lee" userId="347fa1a7-7ca4-4bdc-bc3e-e29c008849a6" providerId="ADAL" clId="{CCD417E1-8204-43AE-8714-039BE5D0CB1B}" dt="2025-06-10T17:19:02.933" v="8021" actId="47"/>
        <pc:sldMkLst>
          <pc:docMk/>
          <pc:sldMk cId="955400263" sldId="464"/>
        </pc:sldMkLst>
      </pc:sldChg>
      <pc:sldChg chg="modSp add del modAnim">
        <pc:chgData name="Fernwault, Lee" userId="347fa1a7-7ca4-4bdc-bc3e-e29c008849a6" providerId="ADAL" clId="{CCD417E1-8204-43AE-8714-039BE5D0CB1B}" dt="2025-06-10T16:26:45.364" v="7689" actId="47"/>
        <pc:sldMkLst>
          <pc:docMk/>
          <pc:sldMk cId="1763602677" sldId="464"/>
        </pc:sldMkLst>
      </pc:sldChg>
      <pc:sldChg chg="addSp delSp modSp new mod setBg">
        <pc:chgData name="Fernwault, Lee" userId="347fa1a7-7ca4-4bdc-bc3e-e29c008849a6" providerId="ADAL" clId="{CCD417E1-8204-43AE-8714-039BE5D0CB1B}" dt="2025-06-11T15:03:16.080" v="9042" actId="1076"/>
        <pc:sldMkLst>
          <pc:docMk/>
          <pc:sldMk cId="3393195691" sldId="464"/>
        </pc:sldMkLst>
        <pc:spChg chg="add mod ord">
          <ac:chgData name="Fernwault, Lee" userId="347fa1a7-7ca4-4bdc-bc3e-e29c008849a6" providerId="ADAL" clId="{CCD417E1-8204-43AE-8714-039BE5D0CB1B}" dt="2025-06-10T21:22:54.790" v="8808" actId="1076"/>
          <ac:spMkLst>
            <pc:docMk/>
            <pc:sldMk cId="3393195691" sldId="464"/>
            <ac:spMk id="5" creationId="{C6559026-C067-8EE5-735B-A83F4F7334E9}"/>
          </ac:spMkLst>
        </pc:spChg>
        <pc:spChg chg="add mod ord">
          <ac:chgData name="Fernwault, Lee" userId="347fa1a7-7ca4-4bdc-bc3e-e29c008849a6" providerId="ADAL" clId="{CCD417E1-8204-43AE-8714-039BE5D0CB1B}" dt="2025-06-10T21:30:44.649" v="8879" actId="1076"/>
          <ac:spMkLst>
            <pc:docMk/>
            <pc:sldMk cId="3393195691" sldId="464"/>
            <ac:spMk id="7" creationId="{213CBD9A-3742-A1BF-3260-DCE2DE31EBDC}"/>
          </ac:spMkLst>
        </pc:spChg>
        <pc:spChg chg="add mod">
          <ac:chgData name="Fernwault, Lee" userId="347fa1a7-7ca4-4bdc-bc3e-e29c008849a6" providerId="ADAL" clId="{CCD417E1-8204-43AE-8714-039BE5D0CB1B}" dt="2025-06-10T21:29:42.203" v="8878" actId="1076"/>
          <ac:spMkLst>
            <pc:docMk/>
            <pc:sldMk cId="3393195691" sldId="464"/>
            <ac:spMk id="26" creationId="{2EEBFC52-8214-BA09-F956-E74782CD74EA}"/>
          </ac:spMkLst>
        </pc:spChg>
        <pc:spChg chg="add mod">
          <ac:chgData name="Fernwault, Lee" userId="347fa1a7-7ca4-4bdc-bc3e-e29c008849a6" providerId="ADAL" clId="{CCD417E1-8204-43AE-8714-039BE5D0CB1B}" dt="2025-06-11T15:03:16.080" v="9042" actId="1076"/>
          <ac:spMkLst>
            <pc:docMk/>
            <pc:sldMk cId="3393195691" sldId="464"/>
            <ac:spMk id="29" creationId="{0CC7FE2C-3DD5-B4AB-ADE6-C8B1793264D4}"/>
          </ac:spMkLst>
        </pc:spChg>
        <pc:spChg chg="add mod">
          <ac:chgData name="Fernwault, Lee" userId="347fa1a7-7ca4-4bdc-bc3e-e29c008849a6" providerId="ADAL" clId="{CCD417E1-8204-43AE-8714-039BE5D0CB1B}" dt="2025-06-10T21:27:50.160" v="8874" actId="1076"/>
          <ac:spMkLst>
            <pc:docMk/>
            <pc:sldMk cId="3393195691" sldId="464"/>
            <ac:spMk id="32" creationId="{247CE94C-E781-CA41-2639-352F7063F4E5}"/>
          </ac:spMkLst>
        </pc:spChg>
        <pc:picChg chg="add mod">
          <ac:chgData name="Fernwault, Lee" userId="347fa1a7-7ca4-4bdc-bc3e-e29c008849a6" providerId="ADAL" clId="{CCD417E1-8204-43AE-8714-039BE5D0CB1B}" dt="2025-06-10T21:27:58.268" v="8875" actId="1076"/>
          <ac:picMkLst>
            <pc:docMk/>
            <pc:sldMk cId="3393195691" sldId="464"/>
            <ac:picMk id="28" creationId="{27202BD2-EF30-159B-78AC-89A0FFD917DA}"/>
          </ac:picMkLst>
        </pc:picChg>
        <pc:picChg chg="add mod">
          <ac:chgData name="Fernwault, Lee" userId="347fa1a7-7ca4-4bdc-bc3e-e29c008849a6" providerId="ADAL" clId="{CCD417E1-8204-43AE-8714-039BE5D0CB1B}" dt="2025-06-10T20:54:27.552" v="8574" actId="1076"/>
          <ac:picMkLst>
            <pc:docMk/>
            <pc:sldMk cId="3393195691" sldId="464"/>
            <ac:picMk id="1028" creationId="{9C01485D-CF9A-5C8E-AE66-AF959F47D1E0}"/>
          </ac:picMkLst>
        </pc:picChg>
      </pc:sldChg>
      <pc:sldChg chg="modSp add del mod modTransition">
        <pc:chgData name="Fernwault, Lee" userId="347fa1a7-7ca4-4bdc-bc3e-e29c008849a6" providerId="ADAL" clId="{CCD417E1-8204-43AE-8714-039BE5D0CB1B}" dt="2025-06-10T17:52:23.389" v="8122" actId="47"/>
        <pc:sldMkLst>
          <pc:docMk/>
          <pc:sldMk cId="1119062704" sldId="465"/>
        </pc:sldMkLst>
      </pc:sldChg>
      <pc:sldChg chg="addSp modSp new mod">
        <pc:chgData name="Fernwault, Lee" userId="347fa1a7-7ca4-4bdc-bc3e-e29c008849a6" providerId="ADAL" clId="{CCD417E1-8204-43AE-8714-039BE5D0CB1B}" dt="2025-06-11T15:05:48.929" v="9055" actId="1076"/>
        <pc:sldMkLst>
          <pc:docMk/>
          <pc:sldMk cId="3919653421" sldId="465"/>
        </pc:sldMkLst>
        <pc:picChg chg="add mod">
          <ac:chgData name="Fernwault, Lee" userId="347fa1a7-7ca4-4bdc-bc3e-e29c008849a6" providerId="ADAL" clId="{CCD417E1-8204-43AE-8714-039BE5D0CB1B}" dt="2025-06-10T21:35:15.440" v="8950" actId="1076"/>
          <ac:picMkLst>
            <pc:docMk/>
            <pc:sldMk cId="3919653421" sldId="465"/>
            <ac:picMk id="2050" creationId="{2A002D9F-D8F4-098B-022C-F50F519F1F37}"/>
          </ac:picMkLst>
        </pc:picChg>
      </pc:sldChg>
      <pc:sldChg chg="addSp delSp modSp new mod modTransition modNotesTx">
        <pc:chgData name="Fernwault, Lee" userId="347fa1a7-7ca4-4bdc-bc3e-e29c008849a6" providerId="ADAL" clId="{CCD417E1-8204-43AE-8714-039BE5D0CB1B}" dt="2025-06-11T21:18:43.560" v="10073"/>
        <pc:sldMkLst>
          <pc:docMk/>
          <pc:sldMk cId="2902951960" sldId="466"/>
        </pc:sldMkLst>
        <pc:spChg chg="mod">
          <ac:chgData name="Fernwault, Lee" userId="347fa1a7-7ca4-4bdc-bc3e-e29c008849a6" providerId="ADAL" clId="{CCD417E1-8204-43AE-8714-039BE5D0CB1B}" dt="2025-06-11T20:39:25.968" v="9614"/>
          <ac:spMkLst>
            <pc:docMk/>
            <pc:sldMk cId="2902951960" sldId="466"/>
            <ac:spMk id="3" creationId="{0A339A88-2812-E24C-9FA1-8DC51B788BE6}"/>
          </ac:spMkLst>
        </pc:spChg>
        <pc:spChg chg="mod">
          <ac:chgData name="Fernwault, Lee" userId="347fa1a7-7ca4-4bdc-bc3e-e29c008849a6" providerId="ADAL" clId="{CCD417E1-8204-43AE-8714-039BE5D0CB1B}" dt="2025-06-11T20:39:25.968" v="9614"/>
          <ac:spMkLst>
            <pc:docMk/>
            <pc:sldMk cId="2902951960" sldId="466"/>
            <ac:spMk id="4" creationId="{9D5DCD0E-173B-A05C-C810-AC3186A946B2}"/>
          </ac:spMkLst>
        </pc:spChg>
        <pc:spChg chg="mod">
          <ac:chgData name="Fernwault, Lee" userId="347fa1a7-7ca4-4bdc-bc3e-e29c008849a6" providerId="ADAL" clId="{CCD417E1-8204-43AE-8714-039BE5D0CB1B}" dt="2025-06-11T20:39:25.968" v="9614"/>
          <ac:spMkLst>
            <pc:docMk/>
            <pc:sldMk cId="2902951960" sldId="466"/>
            <ac:spMk id="5" creationId="{CA778515-FB2D-169D-BD08-0425CBCC6BC5}"/>
          </ac:spMkLst>
        </pc:spChg>
        <pc:spChg chg="mod">
          <ac:chgData name="Fernwault, Lee" userId="347fa1a7-7ca4-4bdc-bc3e-e29c008849a6" providerId="ADAL" clId="{CCD417E1-8204-43AE-8714-039BE5D0CB1B}" dt="2025-06-11T20:39:25.968" v="9614"/>
          <ac:spMkLst>
            <pc:docMk/>
            <pc:sldMk cId="2902951960" sldId="466"/>
            <ac:spMk id="6" creationId="{FAA03887-8632-7BB2-685E-4BC22306AE58}"/>
          </ac:spMkLst>
        </pc:spChg>
        <pc:spChg chg="mod">
          <ac:chgData name="Fernwault, Lee" userId="347fa1a7-7ca4-4bdc-bc3e-e29c008849a6" providerId="ADAL" clId="{CCD417E1-8204-43AE-8714-039BE5D0CB1B}" dt="2025-06-11T20:39:36.679" v="9615"/>
          <ac:spMkLst>
            <pc:docMk/>
            <pc:sldMk cId="2902951960" sldId="466"/>
            <ac:spMk id="8" creationId="{CF4538A9-D656-9B4A-9552-7A01624FD747}"/>
          </ac:spMkLst>
        </pc:spChg>
        <pc:spChg chg="mod">
          <ac:chgData name="Fernwault, Lee" userId="347fa1a7-7ca4-4bdc-bc3e-e29c008849a6" providerId="ADAL" clId="{CCD417E1-8204-43AE-8714-039BE5D0CB1B}" dt="2025-06-11T20:39:36.679" v="9615"/>
          <ac:spMkLst>
            <pc:docMk/>
            <pc:sldMk cId="2902951960" sldId="466"/>
            <ac:spMk id="10" creationId="{427A7707-F114-F856-7F62-4F8FC86E031F}"/>
          </ac:spMkLst>
        </pc:spChg>
        <pc:spChg chg="mod">
          <ac:chgData name="Fernwault, Lee" userId="347fa1a7-7ca4-4bdc-bc3e-e29c008849a6" providerId="ADAL" clId="{CCD417E1-8204-43AE-8714-039BE5D0CB1B}" dt="2025-06-11T20:39:36.679" v="9615"/>
          <ac:spMkLst>
            <pc:docMk/>
            <pc:sldMk cId="2902951960" sldId="466"/>
            <ac:spMk id="11" creationId="{01EB3DBF-3BFB-67A0-CF16-FC551082FDE3}"/>
          </ac:spMkLst>
        </pc:spChg>
        <pc:spChg chg="mod">
          <ac:chgData name="Fernwault, Lee" userId="347fa1a7-7ca4-4bdc-bc3e-e29c008849a6" providerId="ADAL" clId="{CCD417E1-8204-43AE-8714-039BE5D0CB1B}" dt="2025-06-11T20:39:36.679" v="9615"/>
          <ac:spMkLst>
            <pc:docMk/>
            <pc:sldMk cId="2902951960" sldId="466"/>
            <ac:spMk id="12" creationId="{33595EE6-AEDD-16BF-83E7-37BE29670878}"/>
          </ac:spMkLst>
        </pc:spChg>
        <pc:spChg chg="mod ord topLvl">
          <ac:chgData name="Fernwault, Lee" userId="347fa1a7-7ca4-4bdc-bc3e-e29c008849a6" providerId="ADAL" clId="{CCD417E1-8204-43AE-8714-039BE5D0CB1B}" dt="2025-06-11T21:10:46.547" v="9852" actId="164"/>
          <ac:spMkLst>
            <pc:docMk/>
            <pc:sldMk cId="2902951960" sldId="466"/>
            <ac:spMk id="26" creationId="{AE08093A-171E-7683-3ACF-43BF3BC2D40B}"/>
          </ac:spMkLst>
        </pc:spChg>
        <pc:spChg chg="mod topLvl">
          <ac:chgData name="Fernwault, Lee" userId="347fa1a7-7ca4-4bdc-bc3e-e29c008849a6" providerId="ADAL" clId="{CCD417E1-8204-43AE-8714-039BE5D0CB1B}" dt="2025-06-11T21:10:46.547" v="9852" actId="164"/>
          <ac:spMkLst>
            <pc:docMk/>
            <pc:sldMk cId="2902951960" sldId="466"/>
            <ac:spMk id="27" creationId="{147DE824-9F25-565D-2436-1691494DA618}"/>
          </ac:spMkLst>
        </pc:spChg>
        <pc:spChg chg="mod topLvl">
          <ac:chgData name="Fernwault, Lee" userId="347fa1a7-7ca4-4bdc-bc3e-e29c008849a6" providerId="ADAL" clId="{CCD417E1-8204-43AE-8714-039BE5D0CB1B}" dt="2025-06-11T21:10:46.547" v="9852" actId="164"/>
          <ac:spMkLst>
            <pc:docMk/>
            <pc:sldMk cId="2902951960" sldId="466"/>
            <ac:spMk id="28" creationId="{27E877D7-201A-A1E1-7987-0A3CD06E3AD7}"/>
          </ac:spMkLst>
        </pc:spChg>
        <pc:spChg chg="mod topLvl">
          <ac:chgData name="Fernwault, Lee" userId="347fa1a7-7ca4-4bdc-bc3e-e29c008849a6" providerId="ADAL" clId="{CCD417E1-8204-43AE-8714-039BE5D0CB1B}" dt="2025-06-11T21:13:30.205" v="9865" actId="164"/>
          <ac:spMkLst>
            <pc:docMk/>
            <pc:sldMk cId="2902951960" sldId="466"/>
            <ac:spMk id="29" creationId="{A41427C7-799B-3FAF-8F4C-70AD605A8047}"/>
          </ac:spMkLst>
        </pc:spChg>
        <pc:spChg chg="mod topLvl">
          <ac:chgData name="Fernwault, Lee" userId="347fa1a7-7ca4-4bdc-bc3e-e29c008849a6" providerId="ADAL" clId="{CCD417E1-8204-43AE-8714-039BE5D0CB1B}" dt="2025-06-11T21:12:17.841" v="9859" actId="164"/>
          <ac:spMkLst>
            <pc:docMk/>
            <pc:sldMk cId="2902951960" sldId="466"/>
            <ac:spMk id="31" creationId="{23B11021-A59A-DBBF-F278-83798586A3D7}"/>
          </ac:spMkLst>
        </pc:spChg>
        <pc:spChg chg="mod topLvl">
          <ac:chgData name="Fernwault, Lee" userId="347fa1a7-7ca4-4bdc-bc3e-e29c008849a6" providerId="ADAL" clId="{CCD417E1-8204-43AE-8714-039BE5D0CB1B}" dt="2025-06-11T21:12:17.841" v="9859" actId="164"/>
          <ac:spMkLst>
            <pc:docMk/>
            <pc:sldMk cId="2902951960" sldId="466"/>
            <ac:spMk id="33" creationId="{23B00243-5B4D-41F9-0021-7FBA89E4AB74}"/>
          </ac:spMkLst>
        </pc:spChg>
        <pc:spChg chg="mod topLvl">
          <ac:chgData name="Fernwault, Lee" userId="347fa1a7-7ca4-4bdc-bc3e-e29c008849a6" providerId="ADAL" clId="{CCD417E1-8204-43AE-8714-039BE5D0CB1B}" dt="2025-06-11T21:12:17.841" v="9859" actId="164"/>
          <ac:spMkLst>
            <pc:docMk/>
            <pc:sldMk cId="2902951960" sldId="466"/>
            <ac:spMk id="34" creationId="{A2DE48FB-31CD-48A7-317B-6ED1E2DC34AE}"/>
          </ac:spMkLst>
        </pc:spChg>
        <pc:spChg chg="add mod">
          <ac:chgData name="Fernwault, Lee" userId="347fa1a7-7ca4-4bdc-bc3e-e29c008849a6" providerId="ADAL" clId="{CCD417E1-8204-43AE-8714-039BE5D0CB1B}" dt="2025-06-11T21:12:39.616" v="9861" actId="164"/>
          <ac:spMkLst>
            <pc:docMk/>
            <pc:sldMk cId="2902951960" sldId="466"/>
            <ac:spMk id="38" creationId="{984F28DE-E5D3-D4E6-25C9-25F09B5FD6F2}"/>
          </ac:spMkLst>
        </pc:spChg>
        <pc:spChg chg="mod">
          <ac:chgData name="Fernwault, Lee" userId="347fa1a7-7ca4-4bdc-bc3e-e29c008849a6" providerId="ADAL" clId="{CCD417E1-8204-43AE-8714-039BE5D0CB1B}" dt="2025-06-11T21:18:43.560" v="10073"/>
          <ac:spMkLst>
            <pc:docMk/>
            <pc:sldMk cId="2902951960" sldId="466"/>
            <ac:spMk id="46" creationId="{F759C968-5B85-AF5F-F2D7-4D7BE9A8E2DD}"/>
          </ac:spMkLst>
        </pc:spChg>
        <pc:spChg chg="mod">
          <ac:chgData name="Fernwault, Lee" userId="347fa1a7-7ca4-4bdc-bc3e-e29c008849a6" providerId="ADAL" clId="{CCD417E1-8204-43AE-8714-039BE5D0CB1B}" dt="2025-06-11T21:18:43.560" v="10073"/>
          <ac:spMkLst>
            <pc:docMk/>
            <pc:sldMk cId="2902951960" sldId="466"/>
            <ac:spMk id="47" creationId="{45167883-4299-88E6-DC2F-78BB467DE0AE}"/>
          </ac:spMkLst>
        </pc:spChg>
        <pc:grpChg chg="add mod ord">
          <ac:chgData name="Fernwault, Lee" userId="347fa1a7-7ca4-4bdc-bc3e-e29c008849a6" providerId="ADAL" clId="{CCD417E1-8204-43AE-8714-039BE5D0CB1B}" dt="2025-06-11T20:42:02.333" v="9627" actId="166"/>
          <ac:grpSpMkLst>
            <pc:docMk/>
            <pc:sldMk cId="2902951960" sldId="466"/>
            <ac:grpSpMk id="2" creationId="{60A0DC8B-BE55-964B-157D-25051CFEBF42}"/>
          </ac:grpSpMkLst>
        </pc:grpChg>
        <pc:grpChg chg="add mod ord">
          <ac:chgData name="Fernwault, Lee" userId="347fa1a7-7ca4-4bdc-bc3e-e29c008849a6" providerId="ADAL" clId="{CCD417E1-8204-43AE-8714-039BE5D0CB1B}" dt="2025-06-11T21:02:44.804" v="9817" actId="1076"/>
          <ac:grpSpMkLst>
            <pc:docMk/>
            <pc:sldMk cId="2902951960" sldId="466"/>
            <ac:grpSpMk id="7" creationId="{4E629A12-EFC1-27A6-AA83-5D5761FF0D1F}"/>
          </ac:grpSpMkLst>
        </pc:grpChg>
        <pc:grpChg chg="mod">
          <ac:chgData name="Fernwault, Lee" userId="347fa1a7-7ca4-4bdc-bc3e-e29c008849a6" providerId="ADAL" clId="{CCD417E1-8204-43AE-8714-039BE5D0CB1B}" dt="2025-06-11T20:39:36.679" v="9615"/>
          <ac:grpSpMkLst>
            <pc:docMk/>
            <pc:sldMk cId="2902951960" sldId="466"/>
            <ac:grpSpMk id="9" creationId="{7553157F-84C4-B298-C8C5-7192D8A0A2B3}"/>
          </ac:grpSpMkLst>
        </pc:grpChg>
        <pc:grpChg chg="add mod">
          <ac:chgData name="Fernwault, Lee" userId="347fa1a7-7ca4-4bdc-bc3e-e29c008849a6" providerId="ADAL" clId="{CCD417E1-8204-43AE-8714-039BE5D0CB1B}" dt="2025-06-11T21:13:30.205" v="9865" actId="164"/>
          <ac:grpSpMkLst>
            <pc:docMk/>
            <pc:sldMk cId="2902951960" sldId="466"/>
            <ac:grpSpMk id="40" creationId="{A6B159A5-1717-04F1-CDAA-DC17C6DE9F3E}"/>
          </ac:grpSpMkLst>
        </pc:grpChg>
        <pc:grpChg chg="add mod">
          <ac:chgData name="Fernwault, Lee" userId="347fa1a7-7ca4-4bdc-bc3e-e29c008849a6" providerId="ADAL" clId="{CCD417E1-8204-43AE-8714-039BE5D0CB1B}" dt="2025-06-11T21:12:39.616" v="9861" actId="164"/>
          <ac:grpSpMkLst>
            <pc:docMk/>
            <pc:sldMk cId="2902951960" sldId="466"/>
            <ac:grpSpMk id="42" creationId="{1EBF989B-9C22-F645-12F5-A05030C4FCBF}"/>
          </ac:grpSpMkLst>
        </pc:grpChg>
        <pc:grpChg chg="add mod ord">
          <ac:chgData name="Fernwault, Lee" userId="347fa1a7-7ca4-4bdc-bc3e-e29c008849a6" providerId="ADAL" clId="{CCD417E1-8204-43AE-8714-039BE5D0CB1B}" dt="2025-06-11T21:12:49.636" v="9862" actId="167"/>
          <ac:grpSpMkLst>
            <pc:docMk/>
            <pc:sldMk cId="2902951960" sldId="466"/>
            <ac:grpSpMk id="43" creationId="{65F93D66-4007-BA64-8553-AB1CB7D00DDD}"/>
          </ac:grpSpMkLst>
        </pc:grpChg>
        <pc:grpChg chg="add mod">
          <ac:chgData name="Fernwault, Lee" userId="347fa1a7-7ca4-4bdc-bc3e-e29c008849a6" providerId="ADAL" clId="{CCD417E1-8204-43AE-8714-039BE5D0CB1B}" dt="2025-06-11T21:13:30.205" v="9865" actId="164"/>
          <ac:grpSpMkLst>
            <pc:docMk/>
            <pc:sldMk cId="2902951960" sldId="466"/>
            <ac:grpSpMk id="44" creationId="{C89C55F4-92C1-82F0-A792-78DC1C9D954A}"/>
          </ac:grpSpMkLst>
        </pc:grpChg>
        <pc:grpChg chg="add mod">
          <ac:chgData name="Fernwault, Lee" userId="347fa1a7-7ca4-4bdc-bc3e-e29c008849a6" providerId="ADAL" clId="{CCD417E1-8204-43AE-8714-039BE5D0CB1B}" dt="2025-06-11T21:18:43.560" v="10073"/>
          <ac:grpSpMkLst>
            <pc:docMk/>
            <pc:sldMk cId="2902951960" sldId="466"/>
            <ac:grpSpMk id="45" creationId="{41BDBE45-C40D-BBF9-3B50-57434363AB29}"/>
          </ac:grpSpMkLst>
        </pc:grpChg>
      </pc:sldChg>
      <pc:sldChg chg="modSp add del mod">
        <pc:chgData name="Fernwault, Lee" userId="347fa1a7-7ca4-4bdc-bc3e-e29c008849a6" providerId="ADAL" clId="{CCD417E1-8204-43AE-8714-039BE5D0CB1B}" dt="2025-06-11T20:51:36.058" v="9787" actId="47"/>
        <pc:sldMkLst>
          <pc:docMk/>
          <pc:sldMk cId="347833525" sldId="467"/>
        </pc:sldMkLst>
      </pc:sldChg>
    </pc:docChg>
  </pc:docChgLst>
  <pc:docChgLst>
    <pc:chgData name="Fernwault, Lee" userId="347fa1a7-7ca4-4bdc-bc3e-e29c008849a6" providerId="ADAL" clId="{1F240D24-9A34-486F-9BB9-5B202EE04753}"/>
    <pc:docChg chg="undo custSel addSld delSld modSld sldOrd">
      <pc:chgData name="Fernwault, Lee" userId="347fa1a7-7ca4-4bdc-bc3e-e29c008849a6" providerId="ADAL" clId="{1F240D24-9A34-486F-9BB9-5B202EE04753}" dt="2025-07-01T21:20:22.499" v="7995"/>
      <pc:docMkLst>
        <pc:docMk/>
      </pc:docMkLst>
      <pc:sldChg chg="addSp delSp modSp mod modTransition delAnim modAnim">
        <pc:chgData name="Fernwault, Lee" userId="347fa1a7-7ca4-4bdc-bc3e-e29c008849a6" providerId="ADAL" clId="{1F240D24-9A34-486F-9BB9-5B202EE04753}" dt="2025-07-01T21:14:47.777" v="7969"/>
        <pc:sldMkLst>
          <pc:docMk/>
          <pc:sldMk cId="990197804" sldId="256"/>
        </pc:sldMkLst>
        <pc:spChg chg="mod">
          <ac:chgData name="Fernwault, Lee" userId="347fa1a7-7ca4-4bdc-bc3e-e29c008849a6" providerId="ADAL" clId="{1F240D24-9A34-486F-9BB9-5B202EE04753}" dt="2025-06-24T18:07:06.310" v="2472"/>
          <ac:spMkLst>
            <pc:docMk/>
            <pc:sldMk cId="990197804" sldId="256"/>
            <ac:spMk id="3" creationId="{BF30F22D-1D5C-009C-9261-FB7132369584}"/>
          </ac:spMkLst>
        </pc:spChg>
        <pc:spChg chg="mod">
          <ac:chgData name="Fernwault, Lee" userId="347fa1a7-7ca4-4bdc-bc3e-e29c008849a6" providerId="ADAL" clId="{1F240D24-9A34-486F-9BB9-5B202EE04753}" dt="2025-06-24T18:07:06.310" v="2472"/>
          <ac:spMkLst>
            <pc:docMk/>
            <pc:sldMk cId="990197804" sldId="256"/>
            <ac:spMk id="5" creationId="{8A0A21BD-D6AC-7C34-E429-6FD461AD927B}"/>
          </ac:spMkLst>
        </pc:spChg>
        <pc:grpChg chg="add mod">
          <ac:chgData name="Fernwault, Lee" userId="347fa1a7-7ca4-4bdc-bc3e-e29c008849a6" providerId="ADAL" clId="{1F240D24-9A34-486F-9BB9-5B202EE04753}" dt="2025-06-24T18:07:06.310" v="2472"/>
          <ac:grpSpMkLst>
            <pc:docMk/>
            <pc:sldMk cId="990197804" sldId="256"/>
            <ac:grpSpMk id="2" creationId="{F477F49E-60DF-528F-CA79-317173E183FA}"/>
          </ac:grpSpMkLst>
        </pc:grpChg>
      </pc:sldChg>
      <pc:sldChg chg="modTransition modNotesTx">
        <pc:chgData name="Fernwault, Lee" userId="347fa1a7-7ca4-4bdc-bc3e-e29c008849a6" providerId="ADAL" clId="{1F240D24-9A34-486F-9BB9-5B202EE04753}" dt="2025-06-30T18:18:35.247" v="5599" actId="20577"/>
        <pc:sldMkLst>
          <pc:docMk/>
          <pc:sldMk cId="3671498720" sldId="257"/>
        </pc:sldMkLst>
      </pc:sldChg>
      <pc:sldChg chg="modNotesTx">
        <pc:chgData name="Fernwault, Lee" userId="347fa1a7-7ca4-4bdc-bc3e-e29c008849a6" providerId="ADAL" clId="{1F240D24-9A34-486F-9BB9-5B202EE04753}" dt="2025-06-19T21:05:20.129" v="1440" actId="20577"/>
        <pc:sldMkLst>
          <pc:docMk/>
          <pc:sldMk cId="432620278" sldId="258"/>
        </pc:sldMkLst>
      </pc:sldChg>
      <pc:sldChg chg="modTransition modNotesTx">
        <pc:chgData name="Fernwault, Lee" userId="347fa1a7-7ca4-4bdc-bc3e-e29c008849a6" providerId="ADAL" clId="{1F240D24-9A34-486F-9BB9-5B202EE04753}" dt="2025-06-30T18:04:41.469" v="4762" actId="20577"/>
        <pc:sldMkLst>
          <pc:docMk/>
          <pc:sldMk cId="845446498" sldId="262"/>
        </pc:sldMkLst>
      </pc:sldChg>
      <pc:sldChg chg="modTransition">
        <pc:chgData name="Fernwault, Lee" userId="347fa1a7-7ca4-4bdc-bc3e-e29c008849a6" providerId="ADAL" clId="{1F240D24-9A34-486F-9BB9-5B202EE04753}" dt="2025-06-25T20:49:24.189" v="4199"/>
        <pc:sldMkLst>
          <pc:docMk/>
          <pc:sldMk cId="2547643099" sldId="325"/>
        </pc:sldMkLst>
      </pc:sldChg>
      <pc:sldChg chg="modTransition">
        <pc:chgData name="Fernwault, Lee" userId="347fa1a7-7ca4-4bdc-bc3e-e29c008849a6" providerId="ADAL" clId="{1F240D24-9A34-486F-9BB9-5B202EE04753}" dt="2025-06-25T20:50:25.614" v="4204"/>
        <pc:sldMkLst>
          <pc:docMk/>
          <pc:sldMk cId="892418620" sldId="422"/>
        </pc:sldMkLst>
      </pc:sldChg>
      <pc:sldChg chg="addSp modSp del mod modTransition modAnim">
        <pc:chgData name="Fernwault, Lee" userId="347fa1a7-7ca4-4bdc-bc3e-e29c008849a6" providerId="ADAL" clId="{1F240D24-9A34-486F-9BB9-5B202EE04753}" dt="2025-06-19T20:29:55.807" v="512" actId="47"/>
        <pc:sldMkLst>
          <pc:docMk/>
          <pc:sldMk cId="126509578" sldId="430"/>
        </pc:sldMkLst>
      </pc:sldChg>
      <pc:sldChg chg="modTransition">
        <pc:chgData name="Fernwault, Lee" userId="347fa1a7-7ca4-4bdc-bc3e-e29c008849a6" providerId="ADAL" clId="{1F240D24-9A34-486F-9BB9-5B202EE04753}" dt="2025-06-25T20:50:13.733" v="4203"/>
        <pc:sldMkLst>
          <pc:docMk/>
          <pc:sldMk cId="3802721041" sldId="434"/>
        </pc:sldMkLst>
      </pc:sldChg>
      <pc:sldChg chg="modTransition modNotesTx">
        <pc:chgData name="Fernwault, Lee" userId="347fa1a7-7ca4-4bdc-bc3e-e29c008849a6" providerId="ADAL" clId="{1F240D24-9A34-486F-9BB9-5B202EE04753}" dt="2025-06-30T18:35:54.494" v="5664" actId="20577"/>
        <pc:sldMkLst>
          <pc:docMk/>
          <pc:sldMk cId="376000861" sldId="435"/>
        </pc:sldMkLst>
      </pc:sldChg>
      <pc:sldChg chg="modAnim modNotesTx">
        <pc:chgData name="Fernwault, Lee" userId="347fa1a7-7ca4-4bdc-bc3e-e29c008849a6" providerId="ADAL" clId="{1F240D24-9A34-486F-9BB9-5B202EE04753}" dt="2025-07-01T18:42:44.617" v="7672"/>
        <pc:sldMkLst>
          <pc:docMk/>
          <pc:sldMk cId="1081833566" sldId="436"/>
        </pc:sldMkLst>
      </pc:sldChg>
      <pc:sldChg chg="modTransition modNotesTx">
        <pc:chgData name="Fernwault, Lee" userId="347fa1a7-7ca4-4bdc-bc3e-e29c008849a6" providerId="ADAL" clId="{1F240D24-9A34-486F-9BB9-5B202EE04753}" dt="2025-06-30T18:43:52.932" v="6022" actId="20577"/>
        <pc:sldMkLst>
          <pc:docMk/>
          <pc:sldMk cId="1478436679" sldId="438"/>
        </pc:sldMkLst>
      </pc:sldChg>
      <pc:sldChg chg="modTransition modNotesTx">
        <pc:chgData name="Fernwault, Lee" userId="347fa1a7-7ca4-4bdc-bc3e-e29c008849a6" providerId="ADAL" clId="{1F240D24-9A34-486F-9BB9-5B202EE04753}" dt="2025-06-30T18:40:33.376" v="5862" actId="20577"/>
        <pc:sldMkLst>
          <pc:docMk/>
          <pc:sldMk cId="464278983" sldId="439"/>
        </pc:sldMkLst>
      </pc:sldChg>
      <pc:sldChg chg="modTransition modNotesTx">
        <pc:chgData name="Fernwault, Lee" userId="347fa1a7-7ca4-4bdc-bc3e-e29c008849a6" providerId="ADAL" clId="{1F240D24-9A34-486F-9BB9-5B202EE04753}" dt="2025-07-01T18:35:47.253" v="7625" actId="20577"/>
        <pc:sldMkLst>
          <pc:docMk/>
          <pc:sldMk cId="2788019792" sldId="444"/>
        </pc:sldMkLst>
      </pc:sldChg>
      <pc:sldChg chg="addSp delSp modSp mod modTransition setBg">
        <pc:chgData name="Fernwault, Lee" userId="347fa1a7-7ca4-4bdc-bc3e-e29c008849a6" providerId="ADAL" clId="{1F240D24-9A34-486F-9BB9-5B202EE04753}" dt="2025-06-25T20:51:28.322" v="4212"/>
        <pc:sldMkLst>
          <pc:docMk/>
          <pc:sldMk cId="2462879377" sldId="445"/>
        </pc:sldMkLst>
        <pc:spChg chg="add mod">
          <ac:chgData name="Fernwault, Lee" userId="347fa1a7-7ca4-4bdc-bc3e-e29c008849a6" providerId="ADAL" clId="{1F240D24-9A34-486F-9BB9-5B202EE04753}" dt="2025-06-25T20:33:27.565" v="4102" actId="1076"/>
          <ac:spMkLst>
            <pc:docMk/>
            <pc:sldMk cId="2462879377" sldId="445"/>
            <ac:spMk id="6" creationId="{D3F2669C-046C-8EE5-7612-1B0C6CE03974}"/>
          </ac:spMkLst>
        </pc:spChg>
        <pc:spChg chg="add mod">
          <ac:chgData name="Fernwault, Lee" userId="347fa1a7-7ca4-4bdc-bc3e-e29c008849a6" providerId="ADAL" clId="{1F240D24-9A34-486F-9BB9-5B202EE04753}" dt="2025-06-25T20:34:14.914" v="4113" actId="122"/>
          <ac:spMkLst>
            <pc:docMk/>
            <pc:sldMk cId="2462879377" sldId="445"/>
            <ac:spMk id="9" creationId="{BA364DE1-362D-F856-7CEB-1E77F8A88993}"/>
          </ac:spMkLst>
        </pc:spChg>
        <pc:spChg chg="add mod">
          <ac:chgData name="Fernwault, Lee" userId="347fa1a7-7ca4-4bdc-bc3e-e29c008849a6" providerId="ADAL" clId="{1F240D24-9A34-486F-9BB9-5B202EE04753}" dt="2025-06-25T20:44:32.535" v="4141" actId="1036"/>
          <ac:spMkLst>
            <pc:docMk/>
            <pc:sldMk cId="2462879377" sldId="445"/>
            <ac:spMk id="12" creationId="{86789821-9C17-9BD8-4B09-E660611577D1}"/>
          </ac:spMkLst>
        </pc:spChg>
        <pc:picChg chg="mod modCrop">
          <ac:chgData name="Fernwault, Lee" userId="347fa1a7-7ca4-4bdc-bc3e-e29c008849a6" providerId="ADAL" clId="{1F240D24-9A34-486F-9BB9-5B202EE04753}" dt="2025-06-25T20:33:19.796" v="4101" actId="1076"/>
          <ac:picMkLst>
            <pc:docMk/>
            <pc:sldMk cId="2462879377" sldId="445"/>
            <ac:picMk id="4" creationId="{DDFE67A4-07C3-96DD-1D55-C8ECE64FDFD2}"/>
          </ac:picMkLst>
        </pc:picChg>
        <pc:picChg chg="add mod">
          <ac:chgData name="Fernwault, Lee" userId="347fa1a7-7ca4-4bdc-bc3e-e29c008849a6" providerId="ADAL" clId="{1F240D24-9A34-486F-9BB9-5B202EE04753}" dt="2025-06-25T20:34:29.106" v="4115" actId="1076"/>
          <ac:picMkLst>
            <pc:docMk/>
            <pc:sldMk cId="2462879377" sldId="445"/>
            <ac:picMk id="7" creationId="{B6437A38-5715-B692-2C39-5781180C786E}"/>
          </ac:picMkLst>
        </pc:picChg>
        <pc:picChg chg="add mod">
          <ac:chgData name="Fernwault, Lee" userId="347fa1a7-7ca4-4bdc-bc3e-e29c008849a6" providerId="ADAL" clId="{1F240D24-9A34-486F-9BB9-5B202EE04753}" dt="2025-06-25T20:43:53.036" v="4133" actId="1036"/>
          <ac:picMkLst>
            <pc:docMk/>
            <pc:sldMk cId="2462879377" sldId="445"/>
            <ac:picMk id="11" creationId="{0EB6376D-D7E4-15C5-A442-00D591107B7D}"/>
          </ac:picMkLst>
        </pc:picChg>
      </pc:sldChg>
      <pc:sldChg chg="modTransition">
        <pc:chgData name="Fernwault, Lee" userId="347fa1a7-7ca4-4bdc-bc3e-e29c008849a6" providerId="ADAL" clId="{1F240D24-9A34-486F-9BB9-5B202EE04753}" dt="2025-06-24T18:10:28.695" v="2478"/>
        <pc:sldMkLst>
          <pc:docMk/>
          <pc:sldMk cId="987392519" sldId="447"/>
        </pc:sldMkLst>
      </pc:sldChg>
      <pc:sldChg chg="modTransition">
        <pc:chgData name="Fernwault, Lee" userId="347fa1a7-7ca4-4bdc-bc3e-e29c008849a6" providerId="ADAL" clId="{1F240D24-9A34-486F-9BB9-5B202EE04753}" dt="2025-06-25T20:50:43.648" v="4206"/>
        <pc:sldMkLst>
          <pc:docMk/>
          <pc:sldMk cId="224065668" sldId="450"/>
        </pc:sldMkLst>
      </pc:sldChg>
      <pc:sldChg chg="modNotesTx">
        <pc:chgData name="Fernwault, Lee" userId="347fa1a7-7ca4-4bdc-bc3e-e29c008849a6" providerId="ADAL" clId="{1F240D24-9A34-486F-9BB9-5B202EE04753}" dt="2025-06-30T18:58:38.727" v="6311" actId="20577"/>
        <pc:sldMkLst>
          <pc:docMk/>
          <pc:sldMk cId="3242040861" sldId="451"/>
        </pc:sldMkLst>
      </pc:sldChg>
      <pc:sldChg chg="modNotesTx">
        <pc:chgData name="Fernwault, Lee" userId="347fa1a7-7ca4-4bdc-bc3e-e29c008849a6" providerId="ADAL" clId="{1F240D24-9A34-486F-9BB9-5B202EE04753}" dt="2025-06-19T21:09:06.141" v="1726" actId="20577"/>
        <pc:sldMkLst>
          <pc:docMk/>
          <pc:sldMk cId="3816842741" sldId="452"/>
        </pc:sldMkLst>
      </pc:sldChg>
      <pc:sldChg chg="modAnim modNotesTx">
        <pc:chgData name="Fernwault, Lee" userId="347fa1a7-7ca4-4bdc-bc3e-e29c008849a6" providerId="ADAL" clId="{1F240D24-9A34-486F-9BB9-5B202EE04753}" dt="2025-06-30T19:09:15.312" v="6352" actId="20577"/>
        <pc:sldMkLst>
          <pc:docMk/>
          <pc:sldMk cId="2155829409" sldId="454"/>
        </pc:sldMkLst>
      </pc:sldChg>
      <pc:sldChg chg="modTransition modNotesTx">
        <pc:chgData name="Fernwault, Lee" userId="347fa1a7-7ca4-4bdc-bc3e-e29c008849a6" providerId="ADAL" clId="{1F240D24-9A34-486F-9BB9-5B202EE04753}" dt="2025-06-30T19:14:22.152" v="6674" actId="20577"/>
        <pc:sldMkLst>
          <pc:docMk/>
          <pc:sldMk cId="1462907341" sldId="456"/>
        </pc:sldMkLst>
      </pc:sldChg>
      <pc:sldChg chg="addSp delSp modSp mod modTransition delAnim modAnim modNotesTx">
        <pc:chgData name="Fernwault, Lee" userId="347fa1a7-7ca4-4bdc-bc3e-e29c008849a6" providerId="ADAL" clId="{1F240D24-9A34-486F-9BB9-5B202EE04753}" dt="2025-07-01T20:04:29.770" v="7965" actId="20577"/>
        <pc:sldMkLst>
          <pc:docMk/>
          <pc:sldMk cId="732108826" sldId="457"/>
        </pc:sldMkLst>
        <pc:spChg chg="mod">
          <ac:chgData name="Fernwault, Lee" userId="347fa1a7-7ca4-4bdc-bc3e-e29c008849a6" providerId="ADAL" clId="{1F240D24-9A34-486F-9BB9-5B202EE04753}" dt="2025-07-01T18:14:08.977" v="7512" actId="1076"/>
          <ac:spMkLst>
            <pc:docMk/>
            <pc:sldMk cId="732108826" sldId="457"/>
            <ac:spMk id="6" creationId="{81CCF8CC-DA3F-BDCD-C030-17DF3DE98053}"/>
          </ac:spMkLst>
        </pc:spChg>
      </pc:sldChg>
      <pc:sldChg chg="modSp mod modNotesTx">
        <pc:chgData name="Fernwault, Lee" userId="347fa1a7-7ca4-4bdc-bc3e-e29c008849a6" providerId="ADAL" clId="{1F240D24-9A34-486F-9BB9-5B202EE04753}" dt="2025-07-01T18:40:47.970" v="7654" actId="313"/>
        <pc:sldMkLst>
          <pc:docMk/>
          <pc:sldMk cId="285437777" sldId="458"/>
        </pc:sldMkLst>
        <pc:spChg chg="mod">
          <ac:chgData name="Fernwault, Lee" userId="347fa1a7-7ca4-4bdc-bc3e-e29c008849a6" providerId="ADAL" clId="{1F240D24-9A34-486F-9BB9-5B202EE04753}" dt="2025-07-01T18:40:47.970" v="7654" actId="313"/>
          <ac:spMkLst>
            <pc:docMk/>
            <pc:sldMk cId="285437777" sldId="458"/>
            <ac:spMk id="9" creationId="{DD36D09D-9570-E872-D280-EB2DA50AD829}"/>
          </ac:spMkLst>
        </pc:spChg>
      </pc:sldChg>
      <pc:sldChg chg="modTransition modNotesTx">
        <pc:chgData name="Fernwault, Lee" userId="347fa1a7-7ca4-4bdc-bc3e-e29c008849a6" providerId="ADAL" clId="{1F240D24-9A34-486F-9BB9-5B202EE04753}" dt="2025-07-01T18:38:15.735" v="7633" actId="113"/>
        <pc:sldMkLst>
          <pc:docMk/>
          <pc:sldMk cId="3166374063" sldId="459"/>
        </pc:sldMkLst>
      </pc:sldChg>
      <pc:sldChg chg="modSp mod modTransition modAnim modNotesTx">
        <pc:chgData name="Fernwault, Lee" userId="347fa1a7-7ca4-4bdc-bc3e-e29c008849a6" providerId="ADAL" clId="{1F240D24-9A34-486F-9BB9-5B202EE04753}" dt="2025-07-01T18:36:58.256" v="7632" actId="20577"/>
        <pc:sldMkLst>
          <pc:docMk/>
          <pc:sldMk cId="2683783107" sldId="460"/>
        </pc:sldMkLst>
        <pc:spChg chg="mod">
          <ac:chgData name="Fernwault, Lee" userId="347fa1a7-7ca4-4bdc-bc3e-e29c008849a6" providerId="ADAL" clId="{1F240D24-9A34-486F-9BB9-5B202EE04753}" dt="2025-06-25T20:27:46.193" v="4047" actId="6549"/>
          <ac:spMkLst>
            <pc:docMk/>
            <pc:sldMk cId="2683783107" sldId="460"/>
            <ac:spMk id="10" creationId="{881EEAEA-F7A9-80DB-180B-E683C552A760}"/>
          </ac:spMkLst>
        </pc:spChg>
        <pc:picChg chg="mod">
          <ac:chgData name="Fernwault, Lee" userId="347fa1a7-7ca4-4bdc-bc3e-e29c008849a6" providerId="ADAL" clId="{1F240D24-9A34-486F-9BB9-5B202EE04753}" dt="2025-06-25T20:27:19.177" v="4046" actId="14100"/>
          <ac:picMkLst>
            <pc:docMk/>
            <pc:sldMk cId="2683783107" sldId="460"/>
            <ac:picMk id="3" creationId="{BBDF2659-A0A5-9CCF-A0F6-28A18868D830}"/>
          </ac:picMkLst>
        </pc:picChg>
      </pc:sldChg>
      <pc:sldChg chg="modSp mod modTransition modAnim">
        <pc:chgData name="Fernwault, Lee" userId="347fa1a7-7ca4-4bdc-bc3e-e29c008849a6" providerId="ADAL" clId="{1F240D24-9A34-486F-9BB9-5B202EE04753}" dt="2025-06-25T20:50:51.466" v="4207"/>
        <pc:sldMkLst>
          <pc:docMk/>
          <pc:sldMk cId="2271919850" sldId="463"/>
        </pc:sldMkLst>
        <pc:spChg chg="mod">
          <ac:chgData name="Fernwault, Lee" userId="347fa1a7-7ca4-4bdc-bc3e-e29c008849a6" providerId="ADAL" clId="{1F240D24-9A34-486F-9BB9-5B202EE04753}" dt="2025-06-25T20:45:11.635" v="4145" actId="20577"/>
          <ac:spMkLst>
            <pc:docMk/>
            <pc:sldMk cId="2271919850" sldId="463"/>
            <ac:spMk id="16" creationId="{F853CBD0-546E-FC54-B3BF-2B0D147199E6}"/>
          </ac:spMkLst>
        </pc:spChg>
        <pc:spChg chg="mod">
          <ac:chgData name="Fernwault, Lee" userId="347fa1a7-7ca4-4bdc-bc3e-e29c008849a6" providerId="ADAL" clId="{1F240D24-9A34-486F-9BB9-5B202EE04753}" dt="2025-06-25T20:45:34.849" v="4190" actId="14100"/>
          <ac:spMkLst>
            <pc:docMk/>
            <pc:sldMk cId="2271919850" sldId="463"/>
            <ac:spMk id="24" creationId="{FFF569E7-F250-C23F-2931-93131ED69F61}"/>
          </ac:spMkLst>
        </pc:spChg>
      </pc:sldChg>
      <pc:sldChg chg="addSp delSp modSp mod modTransition modNotesTx">
        <pc:chgData name="Fernwault, Lee" userId="347fa1a7-7ca4-4bdc-bc3e-e29c008849a6" providerId="ADAL" clId="{1F240D24-9A34-486F-9BB9-5B202EE04753}" dt="2025-06-30T20:59:23.082" v="7058" actId="20577"/>
        <pc:sldMkLst>
          <pc:docMk/>
          <pc:sldMk cId="3393195691" sldId="464"/>
        </pc:sldMkLst>
        <pc:spChg chg="mod">
          <ac:chgData name="Fernwault, Lee" userId="347fa1a7-7ca4-4bdc-bc3e-e29c008849a6" providerId="ADAL" clId="{1F240D24-9A34-486F-9BB9-5B202EE04753}" dt="2025-06-20T17:09:24.326" v="2239"/>
          <ac:spMkLst>
            <pc:docMk/>
            <pc:sldMk cId="3393195691" sldId="464"/>
            <ac:spMk id="4" creationId="{965E0F6D-D15D-61A1-F9D5-1EF5726CF11B}"/>
          </ac:spMkLst>
        </pc:spChg>
        <pc:spChg chg="mod">
          <ac:chgData name="Fernwault, Lee" userId="347fa1a7-7ca4-4bdc-bc3e-e29c008849a6" providerId="ADAL" clId="{1F240D24-9A34-486F-9BB9-5B202EE04753}" dt="2025-06-20T17:09:24.326" v="2239"/>
          <ac:spMkLst>
            <pc:docMk/>
            <pc:sldMk cId="3393195691" sldId="464"/>
            <ac:spMk id="6" creationId="{DCE15B01-594A-7BCD-96AF-8F0B7857369B}"/>
          </ac:spMkLst>
        </pc:spChg>
        <pc:spChg chg="mod">
          <ac:chgData name="Fernwault, Lee" userId="347fa1a7-7ca4-4bdc-bc3e-e29c008849a6" providerId="ADAL" clId="{1F240D24-9A34-486F-9BB9-5B202EE04753}" dt="2025-06-20T17:08:14.211" v="2236" actId="14100"/>
          <ac:spMkLst>
            <pc:docMk/>
            <pc:sldMk cId="3393195691" sldId="464"/>
            <ac:spMk id="29" creationId="{0CC7FE2C-3DD5-B4AB-ADE6-C8B1793264D4}"/>
          </ac:spMkLst>
        </pc:spChg>
        <pc:spChg chg="mod">
          <ac:chgData name="Fernwault, Lee" userId="347fa1a7-7ca4-4bdc-bc3e-e29c008849a6" providerId="ADAL" clId="{1F240D24-9A34-486F-9BB9-5B202EE04753}" dt="2025-06-20T17:08:33.241" v="2238" actId="14100"/>
          <ac:spMkLst>
            <pc:docMk/>
            <pc:sldMk cId="3393195691" sldId="464"/>
            <ac:spMk id="32" creationId="{247CE94C-E781-CA41-2639-352F7063F4E5}"/>
          </ac:spMkLst>
        </pc:spChg>
        <pc:grpChg chg="add mod">
          <ac:chgData name="Fernwault, Lee" userId="347fa1a7-7ca4-4bdc-bc3e-e29c008849a6" providerId="ADAL" clId="{1F240D24-9A34-486F-9BB9-5B202EE04753}" dt="2025-06-20T17:09:24.326" v="2239"/>
          <ac:grpSpMkLst>
            <pc:docMk/>
            <pc:sldMk cId="3393195691" sldId="464"/>
            <ac:grpSpMk id="2" creationId="{6CA50E06-F6B6-10AD-097D-8A68E399D2D8}"/>
          </ac:grpSpMkLst>
        </pc:grpChg>
        <pc:picChg chg="add mod">
          <ac:chgData name="Fernwault, Lee" userId="347fa1a7-7ca4-4bdc-bc3e-e29c008849a6" providerId="ADAL" clId="{1F240D24-9A34-486F-9BB9-5B202EE04753}" dt="2025-06-25T16:52:57.932" v="2650" actId="1076"/>
          <ac:picMkLst>
            <pc:docMk/>
            <pc:sldMk cId="3393195691" sldId="464"/>
            <ac:picMk id="8" creationId="{8771FAAF-126B-0971-405B-CB2584D3BF14}"/>
          </ac:picMkLst>
        </pc:picChg>
      </pc:sldChg>
      <pc:sldChg chg="addSp delSp modSp mod modTransition delAnim modAnim">
        <pc:chgData name="Fernwault, Lee" userId="347fa1a7-7ca4-4bdc-bc3e-e29c008849a6" providerId="ADAL" clId="{1F240D24-9A34-486F-9BB9-5B202EE04753}" dt="2025-06-30T21:02:29.877" v="7077"/>
        <pc:sldMkLst>
          <pc:docMk/>
          <pc:sldMk cId="3919653421" sldId="465"/>
        </pc:sldMkLst>
        <pc:spChg chg="del mod">
          <ac:chgData name="Fernwault, Lee" userId="347fa1a7-7ca4-4bdc-bc3e-e29c008849a6" providerId="ADAL" clId="{1F240D24-9A34-486F-9BB9-5B202EE04753}" dt="2025-06-30T20:51:57.535" v="6676" actId="478"/>
          <ac:spMkLst>
            <pc:docMk/>
            <pc:sldMk cId="3919653421" sldId="465"/>
            <ac:spMk id="2" creationId="{D14A17B5-831E-E5A6-3772-DCCE5749E519}"/>
          </ac:spMkLst>
        </pc:spChg>
        <pc:spChg chg="add mod">
          <ac:chgData name="Fernwault, Lee" userId="347fa1a7-7ca4-4bdc-bc3e-e29c008849a6" providerId="ADAL" clId="{1F240D24-9A34-486F-9BB9-5B202EE04753}" dt="2025-06-30T20:51:59.365" v="6677"/>
          <ac:spMkLst>
            <pc:docMk/>
            <pc:sldMk cId="3919653421" sldId="465"/>
            <ac:spMk id="3" creationId="{C397A915-CB24-506F-D980-4F0BD83A258E}"/>
          </ac:spMkLst>
        </pc:spChg>
        <pc:spChg chg="add mod">
          <ac:chgData name="Fernwault, Lee" userId="347fa1a7-7ca4-4bdc-bc3e-e29c008849a6" providerId="ADAL" clId="{1F240D24-9A34-486F-9BB9-5B202EE04753}" dt="2025-06-25T17:04:10.831" v="2716" actId="1076"/>
          <ac:spMkLst>
            <pc:docMk/>
            <pc:sldMk cId="3919653421" sldId="465"/>
            <ac:spMk id="4" creationId="{0B3EE8CD-87AC-DBB7-E3E3-25D60DFEC132}"/>
          </ac:spMkLst>
        </pc:spChg>
        <pc:spChg chg="add mod">
          <ac:chgData name="Fernwault, Lee" userId="347fa1a7-7ca4-4bdc-bc3e-e29c008849a6" providerId="ADAL" clId="{1F240D24-9A34-486F-9BB9-5B202EE04753}" dt="2025-06-25T17:03:40.628" v="2713" actId="1076"/>
          <ac:spMkLst>
            <pc:docMk/>
            <pc:sldMk cId="3919653421" sldId="465"/>
            <ac:spMk id="14" creationId="{65FA2C66-FA42-67B9-1B19-A57BC8820B78}"/>
          </ac:spMkLst>
        </pc:spChg>
        <pc:picChg chg="add mod">
          <ac:chgData name="Fernwault, Lee" userId="347fa1a7-7ca4-4bdc-bc3e-e29c008849a6" providerId="ADAL" clId="{1F240D24-9A34-486F-9BB9-5B202EE04753}" dt="2025-06-25T16:48:35.920" v="2610" actId="1076"/>
          <ac:picMkLst>
            <pc:docMk/>
            <pc:sldMk cId="3919653421" sldId="465"/>
            <ac:picMk id="5" creationId="{0AB3934F-7D1A-4F2D-8244-969A509DFB7C}"/>
          </ac:picMkLst>
        </pc:picChg>
        <pc:picChg chg="add mod">
          <ac:chgData name="Fernwault, Lee" userId="347fa1a7-7ca4-4bdc-bc3e-e29c008849a6" providerId="ADAL" clId="{1F240D24-9A34-486F-9BB9-5B202EE04753}" dt="2025-06-25T16:48:28.888" v="2609" actId="1076"/>
          <ac:picMkLst>
            <pc:docMk/>
            <pc:sldMk cId="3919653421" sldId="465"/>
            <ac:picMk id="8" creationId="{34C0DC7E-1924-3000-5369-042FC337C373}"/>
          </ac:picMkLst>
        </pc:picChg>
        <pc:picChg chg="add mod">
          <ac:chgData name="Fernwault, Lee" userId="347fa1a7-7ca4-4bdc-bc3e-e29c008849a6" providerId="ADAL" clId="{1F240D24-9A34-486F-9BB9-5B202EE04753}" dt="2025-06-25T16:50:29.059" v="2634"/>
          <ac:picMkLst>
            <pc:docMk/>
            <pc:sldMk cId="3919653421" sldId="465"/>
            <ac:picMk id="10" creationId="{BDC5F1AD-83D6-B61F-3EEF-17A8D4D38EBC}"/>
          </ac:picMkLst>
        </pc:picChg>
        <pc:picChg chg="mod">
          <ac:chgData name="Fernwault, Lee" userId="347fa1a7-7ca4-4bdc-bc3e-e29c008849a6" providerId="ADAL" clId="{1F240D24-9A34-486F-9BB9-5B202EE04753}" dt="2025-06-25T17:03:41.694" v="2715" actId="1076"/>
          <ac:picMkLst>
            <pc:docMk/>
            <pc:sldMk cId="3919653421" sldId="465"/>
            <ac:picMk id="2050" creationId="{2A002D9F-D8F4-098B-022C-F50F519F1F37}"/>
          </ac:picMkLst>
        </pc:picChg>
      </pc:sldChg>
      <pc:sldChg chg="modSp add del mod">
        <pc:chgData name="Fernwault, Lee" userId="347fa1a7-7ca4-4bdc-bc3e-e29c008849a6" providerId="ADAL" clId="{1F240D24-9A34-486F-9BB9-5B202EE04753}" dt="2025-06-19T20:29:52.372" v="511" actId="47"/>
        <pc:sldMkLst>
          <pc:docMk/>
          <pc:sldMk cId="4052913346" sldId="467"/>
        </pc:sldMkLst>
      </pc:sldChg>
      <pc:sldChg chg="new del">
        <pc:chgData name="Fernwault, Lee" userId="347fa1a7-7ca4-4bdc-bc3e-e29c008849a6" providerId="ADAL" clId="{1F240D24-9A34-486F-9BB9-5B202EE04753}" dt="2025-06-19T19:58:27.286" v="387" actId="680"/>
        <pc:sldMkLst>
          <pc:docMk/>
          <pc:sldMk cId="2236507962" sldId="468"/>
        </pc:sldMkLst>
      </pc:sldChg>
      <pc:sldChg chg="addSp delSp modSp new mod modTransition setBg delAnim modAnim modNotesTx">
        <pc:chgData name="Fernwault, Lee" userId="347fa1a7-7ca4-4bdc-bc3e-e29c008849a6" providerId="ADAL" clId="{1F240D24-9A34-486F-9BB9-5B202EE04753}" dt="2025-07-01T21:12:35.744" v="7966"/>
        <pc:sldMkLst>
          <pc:docMk/>
          <pc:sldMk cId="4024414467" sldId="468"/>
        </pc:sldMkLst>
        <pc:spChg chg="add mod">
          <ac:chgData name="Fernwault, Lee" userId="347fa1a7-7ca4-4bdc-bc3e-e29c008849a6" providerId="ADAL" clId="{1F240D24-9A34-486F-9BB9-5B202EE04753}" dt="2025-06-19T20:01:05.218" v="399" actId="692"/>
          <ac:spMkLst>
            <pc:docMk/>
            <pc:sldMk cId="4024414467" sldId="468"/>
            <ac:spMk id="3" creationId="{EC4AE8DF-6ADF-45D9-C0C0-6A5665CB8CA7}"/>
          </ac:spMkLst>
        </pc:spChg>
        <pc:spChg chg="add mod">
          <ac:chgData name="Fernwault, Lee" userId="347fa1a7-7ca4-4bdc-bc3e-e29c008849a6" providerId="ADAL" clId="{1F240D24-9A34-486F-9BB9-5B202EE04753}" dt="2025-07-01T17:41:57.866" v="7431" actId="1076"/>
          <ac:spMkLst>
            <pc:docMk/>
            <pc:sldMk cId="4024414467" sldId="468"/>
            <ac:spMk id="6" creationId="{62100D67-D193-D6F7-A8C8-FAE34EF4AF86}"/>
          </ac:spMkLst>
        </pc:spChg>
        <pc:spChg chg="add mod ord">
          <ac:chgData name="Fernwault, Lee" userId="347fa1a7-7ca4-4bdc-bc3e-e29c008849a6" providerId="ADAL" clId="{1F240D24-9A34-486F-9BB9-5B202EE04753}" dt="2025-07-01T18:00:21.162" v="7498" actId="1076"/>
          <ac:spMkLst>
            <pc:docMk/>
            <pc:sldMk cId="4024414467" sldId="468"/>
            <ac:spMk id="8" creationId="{8D1D74C4-C69E-8B6A-149B-6791DAB8A2F2}"/>
          </ac:spMkLst>
        </pc:spChg>
        <pc:spChg chg="add mod ord">
          <ac:chgData name="Fernwault, Lee" userId="347fa1a7-7ca4-4bdc-bc3e-e29c008849a6" providerId="ADAL" clId="{1F240D24-9A34-486F-9BB9-5B202EE04753}" dt="2025-07-01T18:00:44.905" v="7500" actId="1076"/>
          <ac:spMkLst>
            <pc:docMk/>
            <pc:sldMk cId="4024414467" sldId="468"/>
            <ac:spMk id="10" creationId="{8D738BF7-63BE-FBA4-2FDF-37B9971C995B}"/>
          </ac:spMkLst>
        </pc:spChg>
        <pc:spChg chg="add mod ord">
          <ac:chgData name="Fernwault, Lee" userId="347fa1a7-7ca4-4bdc-bc3e-e29c008849a6" providerId="ADAL" clId="{1F240D24-9A34-486F-9BB9-5B202EE04753}" dt="2025-07-01T18:02:14.625" v="7504" actId="1076"/>
          <ac:spMkLst>
            <pc:docMk/>
            <pc:sldMk cId="4024414467" sldId="468"/>
            <ac:spMk id="11" creationId="{5A9AFF15-4E32-3E81-309F-8A5776537F13}"/>
          </ac:spMkLst>
        </pc:spChg>
        <pc:spChg chg="add mod ord">
          <ac:chgData name="Fernwault, Lee" userId="347fa1a7-7ca4-4bdc-bc3e-e29c008849a6" providerId="ADAL" clId="{1F240D24-9A34-486F-9BB9-5B202EE04753}" dt="2025-07-01T18:04:39.008" v="7509" actId="1076"/>
          <ac:spMkLst>
            <pc:docMk/>
            <pc:sldMk cId="4024414467" sldId="468"/>
            <ac:spMk id="13" creationId="{CA9D175C-9036-BD96-00E8-47B700E82130}"/>
          </ac:spMkLst>
        </pc:spChg>
        <pc:spChg chg="mod">
          <ac:chgData name="Fernwault, Lee" userId="347fa1a7-7ca4-4bdc-bc3e-e29c008849a6" providerId="ADAL" clId="{1F240D24-9A34-486F-9BB9-5B202EE04753}" dt="2025-06-24T18:07:34.291" v="2473"/>
          <ac:spMkLst>
            <pc:docMk/>
            <pc:sldMk cId="4024414467" sldId="468"/>
            <ac:spMk id="14" creationId="{3E5EDE8F-91E6-B78E-7BDE-3324CE1A0ECA}"/>
          </ac:spMkLst>
        </pc:spChg>
        <pc:spChg chg="mod">
          <ac:chgData name="Fernwault, Lee" userId="347fa1a7-7ca4-4bdc-bc3e-e29c008849a6" providerId="ADAL" clId="{1F240D24-9A34-486F-9BB9-5B202EE04753}" dt="2025-06-24T18:07:34.291" v="2473"/>
          <ac:spMkLst>
            <pc:docMk/>
            <pc:sldMk cId="4024414467" sldId="468"/>
            <ac:spMk id="15" creationId="{B3434FFD-17AE-A999-BCDA-AE9CD1BF9767}"/>
          </ac:spMkLst>
        </pc:spChg>
        <pc:grpChg chg="add mod">
          <ac:chgData name="Fernwault, Lee" userId="347fa1a7-7ca4-4bdc-bc3e-e29c008849a6" providerId="ADAL" clId="{1F240D24-9A34-486F-9BB9-5B202EE04753}" dt="2025-06-30T22:00:24.783" v="7173" actId="1076"/>
          <ac:grpSpMkLst>
            <pc:docMk/>
            <pc:sldMk cId="4024414467" sldId="468"/>
            <ac:grpSpMk id="4" creationId="{FE73CEDF-02C4-1FA2-7469-76AAC1AB8F19}"/>
          </ac:grpSpMkLst>
        </pc:grpChg>
        <pc:picChg chg="add mod">
          <ac:chgData name="Fernwault, Lee" userId="347fa1a7-7ca4-4bdc-bc3e-e29c008849a6" providerId="ADAL" clId="{1F240D24-9A34-486F-9BB9-5B202EE04753}" dt="2025-07-01T17:36:53.043" v="7408" actId="1076"/>
          <ac:picMkLst>
            <pc:docMk/>
            <pc:sldMk cId="4024414467" sldId="468"/>
            <ac:picMk id="2" creationId="{78AC352E-65E2-EF3E-C0A0-69DAF6A904FF}"/>
          </ac:picMkLst>
        </pc:picChg>
        <pc:picChg chg="add mod">
          <ac:chgData name="Fernwault, Lee" userId="347fa1a7-7ca4-4bdc-bc3e-e29c008849a6" providerId="ADAL" clId="{1F240D24-9A34-486F-9BB9-5B202EE04753}" dt="2025-07-01T17:59:35.224" v="7492" actId="1076"/>
          <ac:picMkLst>
            <pc:docMk/>
            <pc:sldMk cId="4024414467" sldId="468"/>
            <ac:picMk id="5" creationId="{DD45F4F5-C300-E5B7-32AF-DE1800957C94}"/>
          </ac:picMkLst>
        </pc:picChg>
        <pc:picChg chg="add del mod ord modCrop">
          <ac:chgData name="Fernwault, Lee" userId="347fa1a7-7ca4-4bdc-bc3e-e29c008849a6" providerId="ADAL" clId="{1F240D24-9A34-486F-9BB9-5B202EE04753}" dt="2025-07-01T19:06:41.572" v="7925" actId="478"/>
          <ac:picMkLst>
            <pc:docMk/>
            <pc:sldMk cId="4024414467" sldId="468"/>
            <ac:picMk id="7" creationId="{79691C32-0E82-3B95-A299-7E4FA4AE2447}"/>
          </ac:picMkLst>
        </pc:picChg>
        <pc:picChg chg="add mod ord">
          <ac:chgData name="Fernwault, Lee" userId="347fa1a7-7ca4-4bdc-bc3e-e29c008849a6" providerId="ADAL" clId="{1F240D24-9A34-486F-9BB9-5B202EE04753}" dt="2025-07-01T18:00:30.490" v="7499" actId="1076"/>
          <ac:picMkLst>
            <pc:docMk/>
            <pc:sldMk cId="4024414467" sldId="468"/>
            <ac:picMk id="9" creationId="{2B57EE96-E325-8530-F142-7B77F2431BCB}"/>
          </ac:picMkLst>
        </pc:picChg>
        <pc:picChg chg="add mod ord">
          <ac:chgData name="Fernwault, Lee" userId="347fa1a7-7ca4-4bdc-bc3e-e29c008849a6" providerId="ADAL" clId="{1F240D24-9A34-486F-9BB9-5B202EE04753}" dt="2025-07-01T19:08:39.020" v="7942" actId="1076"/>
          <ac:picMkLst>
            <pc:docMk/>
            <pc:sldMk cId="4024414467" sldId="468"/>
            <ac:picMk id="12" creationId="{EC92E754-BBDF-ED52-8E43-7A6B3D79B64F}"/>
          </ac:picMkLst>
        </pc:picChg>
        <pc:picChg chg="add del mod">
          <ac:chgData name="Fernwault, Lee" userId="347fa1a7-7ca4-4bdc-bc3e-e29c008849a6" providerId="ADAL" clId="{1F240D24-9A34-486F-9BB9-5B202EE04753}" dt="2025-06-30T22:02:50.408" v="7183" actId="478"/>
          <ac:picMkLst>
            <pc:docMk/>
            <pc:sldMk cId="4024414467" sldId="468"/>
            <ac:picMk id="16" creationId="{97F6901C-6F61-87CB-64E8-25AFC1B78255}"/>
          </ac:picMkLst>
        </pc:picChg>
        <pc:picChg chg="add mod">
          <ac:chgData name="Fernwault, Lee" userId="347fa1a7-7ca4-4bdc-bc3e-e29c008849a6" providerId="ADAL" clId="{1F240D24-9A34-486F-9BB9-5B202EE04753}" dt="2025-07-01T18:46:51.238" v="7673" actId="1076"/>
          <ac:picMkLst>
            <pc:docMk/>
            <pc:sldMk cId="4024414467" sldId="468"/>
            <ac:picMk id="17" creationId="{29FBE946-1AD9-086D-B784-C97D5A10FBA4}"/>
          </ac:picMkLst>
        </pc:picChg>
        <pc:picChg chg="add del mod">
          <ac:chgData name="Fernwault, Lee" userId="347fa1a7-7ca4-4bdc-bc3e-e29c008849a6" providerId="ADAL" clId="{1F240D24-9A34-486F-9BB9-5B202EE04753}" dt="2025-06-30T22:00:11.179" v="7170" actId="478"/>
          <ac:picMkLst>
            <pc:docMk/>
            <pc:sldMk cId="4024414467" sldId="468"/>
            <ac:picMk id="18" creationId="{513037FB-9235-723F-156A-3AA06ACB6287}"/>
          </ac:picMkLst>
        </pc:picChg>
        <pc:picChg chg="add mod ord">
          <ac:chgData name="Fernwault, Lee" userId="347fa1a7-7ca4-4bdc-bc3e-e29c008849a6" providerId="ADAL" clId="{1F240D24-9A34-486F-9BB9-5B202EE04753}" dt="2025-07-01T17:58:37.859" v="7487" actId="167"/>
          <ac:picMkLst>
            <pc:docMk/>
            <pc:sldMk cId="4024414467" sldId="468"/>
            <ac:picMk id="19" creationId="{87785AE9-A9FB-CA40-9839-3A05915971B2}"/>
          </ac:picMkLst>
        </pc:picChg>
        <pc:picChg chg="add mod ord">
          <ac:chgData name="Fernwault, Lee" userId="347fa1a7-7ca4-4bdc-bc3e-e29c008849a6" providerId="ADAL" clId="{1F240D24-9A34-486F-9BB9-5B202EE04753}" dt="2025-07-01T19:08:31.550" v="7941" actId="171"/>
          <ac:picMkLst>
            <pc:docMk/>
            <pc:sldMk cId="4024414467" sldId="468"/>
            <ac:picMk id="21" creationId="{EC7B6E1D-8E27-71E7-5ED4-7BA91D039C8E}"/>
          </ac:picMkLst>
        </pc:picChg>
        <pc:picChg chg="add mod">
          <ac:chgData name="Fernwault, Lee" userId="347fa1a7-7ca4-4bdc-bc3e-e29c008849a6" providerId="ADAL" clId="{1F240D24-9A34-486F-9BB9-5B202EE04753}" dt="2025-07-01T18:00:15.071" v="7497" actId="1076"/>
          <ac:picMkLst>
            <pc:docMk/>
            <pc:sldMk cId="4024414467" sldId="468"/>
            <ac:picMk id="1026" creationId="{3EC7B4C3-9FDF-6C83-5637-F9D782449835}"/>
          </ac:picMkLst>
        </pc:picChg>
      </pc:sldChg>
      <pc:sldChg chg="addSp modSp new del mod modAnim">
        <pc:chgData name="Fernwault, Lee" userId="347fa1a7-7ca4-4bdc-bc3e-e29c008849a6" providerId="ADAL" clId="{1F240D24-9A34-486F-9BB9-5B202EE04753}" dt="2025-06-25T17:54:00.445" v="2911" actId="47"/>
        <pc:sldMkLst>
          <pc:docMk/>
          <pc:sldMk cId="441019359" sldId="469"/>
        </pc:sldMkLst>
      </pc:sldChg>
      <pc:sldChg chg="modSp add del mod ord modTransition modAnim">
        <pc:chgData name="Fernwault, Lee" userId="347fa1a7-7ca4-4bdc-bc3e-e29c008849a6" providerId="ADAL" clId="{1F240D24-9A34-486F-9BB9-5B202EE04753}" dt="2025-06-25T17:01:17.079" v="2695" actId="47"/>
        <pc:sldMkLst>
          <pc:docMk/>
          <pc:sldMk cId="654941742" sldId="470"/>
        </pc:sldMkLst>
      </pc:sldChg>
      <pc:sldChg chg="modSp add mod modTransition modAnim">
        <pc:chgData name="Fernwault, Lee" userId="347fa1a7-7ca4-4bdc-bc3e-e29c008849a6" providerId="ADAL" clId="{1F240D24-9A34-486F-9BB9-5B202EE04753}" dt="2025-07-01T21:18:44.270" v="7971"/>
        <pc:sldMkLst>
          <pc:docMk/>
          <pc:sldMk cId="1072715239" sldId="471"/>
        </pc:sldMkLst>
        <pc:spChg chg="mod">
          <ac:chgData name="Fernwault, Lee" userId="347fa1a7-7ca4-4bdc-bc3e-e29c008849a6" providerId="ADAL" clId="{1F240D24-9A34-486F-9BB9-5B202EE04753}" dt="2025-06-30T16:36:40.929" v="4213" actId="20577"/>
          <ac:spMkLst>
            <pc:docMk/>
            <pc:sldMk cId="1072715239" sldId="471"/>
            <ac:spMk id="2" creationId="{23074EF1-0555-95E0-9852-9E76E828EAC6}"/>
          </ac:spMkLst>
        </pc:spChg>
        <pc:spChg chg="mod">
          <ac:chgData name="Fernwault, Lee" userId="347fa1a7-7ca4-4bdc-bc3e-e29c008849a6" providerId="ADAL" clId="{1F240D24-9A34-486F-9BB9-5B202EE04753}" dt="2025-06-25T17:02:25.811" v="2707" actId="1076"/>
          <ac:spMkLst>
            <pc:docMk/>
            <pc:sldMk cId="1072715239" sldId="471"/>
            <ac:spMk id="4" creationId="{308B2562-1124-859F-DC15-0E80313A4704}"/>
          </ac:spMkLst>
        </pc:spChg>
        <pc:spChg chg="mod">
          <ac:chgData name="Fernwault, Lee" userId="347fa1a7-7ca4-4bdc-bc3e-e29c008849a6" providerId="ADAL" clId="{1F240D24-9A34-486F-9BB9-5B202EE04753}" dt="2025-06-25T17:02:28.380" v="2708" actId="1076"/>
          <ac:spMkLst>
            <pc:docMk/>
            <pc:sldMk cId="1072715239" sldId="471"/>
            <ac:spMk id="14" creationId="{FAD97DC1-989E-C5A8-61CE-2AE81A3A3995}"/>
          </ac:spMkLst>
        </pc:spChg>
        <pc:picChg chg="mod">
          <ac:chgData name="Fernwault, Lee" userId="347fa1a7-7ca4-4bdc-bc3e-e29c008849a6" providerId="ADAL" clId="{1F240D24-9A34-486F-9BB9-5B202EE04753}" dt="2025-06-25T17:02:09.172" v="2703" actId="1076"/>
          <ac:picMkLst>
            <pc:docMk/>
            <pc:sldMk cId="1072715239" sldId="471"/>
            <ac:picMk id="5" creationId="{D8DB3E8E-D978-1E95-007B-B39B8B8B7D91}"/>
          </ac:picMkLst>
        </pc:picChg>
        <pc:picChg chg="mod">
          <ac:chgData name="Fernwault, Lee" userId="347fa1a7-7ca4-4bdc-bc3e-e29c008849a6" providerId="ADAL" clId="{1F240D24-9A34-486F-9BB9-5B202EE04753}" dt="2025-06-25T17:02:11.637" v="2704" actId="1076"/>
          <ac:picMkLst>
            <pc:docMk/>
            <pc:sldMk cId="1072715239" sldId="471"/>
            <ac:picMk id="8" creationId="{7A524A8C-881B-E87C-1501-FCBF1356A0C0}"/>
          </ac:picMkLst>
        </pc:picChg>
        <pc:picChg chg="mod">
          <ac:chgData name="Fernwault, Lee" userId="347fa1a7-7ca4-4bdc-bc3e-e29c008849a6" providerId="ADAL" clId="{1F240D24-9A34-486F-9BB9-5B202EE04753}" dt="2025-06-25T17:02:14.857" v="2705" actId="1076"/>
          <ac:picMkLst>
            <pc:docMk/>
            <pc:sldMk cId="1072715239" sldId="471"/>
            <ac:picMk id="10" creationId="{2622BEA9-4387-06E8-6EC2-B69D37E76EC2}"/>
          </ac:picMkLst>
        </pc:picChg>
        <pc:picChg chg="mod">
          <ac:chgData name="Fernwault, Lee" userId="347fa1a7-7ca4-4bdc-bc3e-e29c008849a6" providerId="ADAL" clId="{1F240D24-9A34-486F-9BB9-5B202EE04753}" dt="2025-06-25T17:02:22.843" v="2706" actId="1076"/>
          <ac:picMkLst>
            <pc:docMk/>
            <pc:sldMk cId="1072715239" sldId="471"/>
            <ac:picMk id="2050" creationId="{3528EEB7-4856-6036-F84A-06EF87C3627E}"/>
          </ac:picMkLst>
        </pc:picChg>
      </pc:sldChg>
      <pc:sldChg chg="addSp modSp add mod modTransition modAnim">
        <pc:chgData name="Fernwault, Lee" userId="347fa1a7-7ca4-4bdc-bc3e-e29c008849a6" providerId="ADAL" clId="{1F240D24-9A34-486F-9BB9-5B202EE04753}" dt="2025-06-30T21:27:31.883" v="7093"/>
        <pc:sldMkLst>
          <pc:docMk/>
          <pc:sldMk cId="2947939702" sldId="472"/>
        </pc:sldMkLst>
        <pc:spChg chg="mod">
          <ac:chgData name="Fernwault, Lee" userId="347fa1a7-7ca4-4bdc-bc3e-e29c008849a6" providerId="ADAL" clId="{1F240D24-9A34-486F-9BB9-5B202EE04753}" dt="2025-06-25T17:49:50.281" v="2882" actId="1076"/>
          <ac:spMkLst>
            <pc:docMk/>
            <pc:sldMk cId="2947939702" sldId="472"/>
            <ac:spMk id="2" creationId="{7F873CB9-69C6-5139-0EA8-8E9443CF728A}"/>
          </ac:spMkLst>
        </pc:spChg>
        <pc:spChg chg="add mod">
          <ac:chgData name="Fernwault, Lee" userId="347fa1a7-7ca4-4bdc-bc3e-e29c008849a6" providerId="ADAL" clId="{1F240D24-9A34-486F-9BB9-5B202EE04753}" dt="2025-06-25T17:47:39.922" v="2877" actId="1076"/>
          <ac:spMkLst>
            <pc:docMk/>
            <pc:sldMk cId="2947939702" sldId="472"/>
            <ac:spMk id="3" creationId="{42D15DCD-1CF2-B3C3-203B-7C68643034AB}"/>
          </ac:spMkLst>
        </pc:spChg>
        <pc:spChg chg="add mod">
          <ac:chgData name="Fernwault, Lee" userId="347fa1a7-7ca4-4bdc-bc3e-e29c008849a6" providerId="ADAL" clId="{1F240D24-9A34-486F-9BB9-5B202EE04753}" dt="2025-06-25T17:29:09.096" v="2827" actId="1076"/>
          <ac:spMkLst>
            <pc:docMk/>
            <pc:sldMk cId="2947939702" sldId="472"/>
            <ac:spMk id="4" creationId="{21E37629-4EB9-312F-0364-8346F000534B}"/>
          </ac:spMkLst>
        </pc:spChg>
        <pc:spChg chg="add mod">
          <ac:chgData name="Fernwault, Lee" userId="347fa1a7-7ca4-4bdc-bc3e-e29c008849a6" providerId="ADAL" clId="{1F240D24-9A34-486F-9BB9-5B202EE04753}" dt="2025-06-25T17:47:39.922" v="2877" actId="1076"/>
          <ac:spMkLst>
            <pc:docMk/>
            <pc:sldMk cId="2947939702" sldId="472"/>
            <ac:spMk id="5" creationId="{33B2A876-96A8-F525-9521-4407761EC148}"/>
          </ac:spMkLst>
        </pc:spChg>
        <pc:spChg chg="add mod ord">
          <ac:chgData name="Fernwault, Lee" userId="347fa1a7-7ca4-4bdc-bc3e-e29c008849a6" providerId="ADAL" clId="{1F240D24-9A34-486F-9BB9-5B202EE04753}" dt="2025-06-30T21:14:37.204" v="7081" actId="1076"/>
          <ac:spMkLst>
            <pc:docMk/>
            <pc:sldMk cId="2947939702" sldId="472"/>
            <ac:spMk id="6" creationId="{BB3459B2-2B92-8A5A-FE48-549B8D2957A8}"/>
          </ac:spMkLst>
        </pc:spChg>
        <pc:spChg chg="add mod ord">
          <ac:chgData name="Fernwault, Lee" userId="347fa1a7-7ca4-4bdc-bc3e-e29c008849a6" providerId="ADAL" clId="{1F240D24-9A34-486F-9BB9-5B202EE04753}" dt="2025-06-30T21:15:15.186" v="7084" actId="1076"/>
          <ac:spMkLst>
            <pc:docMk/>
            <pc:sldMk cId="2947939702" sldId="472"/>
            <ac:spMk id="7" creationId="{4845A537-6E7E-CBA0-BD95-F0EB9290807F}"/>
          </ac:spMkLst>
        </pc:spChg>
        <pc:spChg chg="add mod ord">
          <ac:chgData name="Fernwault, Lee" userId="347fa1a7-7ca4-4bdc-bc3e-e29c008849a6" providerId="ADAL" clId="{1F240D24-9A34-486F-9BB9-5B202EE04753}" dt="2025-06-30T21:15:50.806" v="7087" actId="1076"/>
          <ac:spMkLst>
            <pc:docMk/>
            <pc:sldMk cId="2947939702" sldId="472"/>
            <ac:spMk id="8" creationId="{EF57C479-DC2E-08E7-A719-00859045F87D}"/>
          </ac:spMkLst>
        </pc:spChg>
        <pc:spChg chg="add mod ord">
          <ac:chgData name="Fernwault, Lee" userId="347fa1a7-7ca4-4bdc-bc3e-e29c008849a6" providerId="ADAL" clId="{1F240D24-9A34-486F-9BB9-5B202EE04753}" dt="2025-06-30T21:16:30.796" v="7090" actId="1076"/>
          <ac:spMkLst>
            <pc:docMk/>
            <pc:sldMk cId="2947939702" sldId="472"/>
            <ac:spMk id="9" creationId="{C16D89D1-86DD-E037-E363-201CB1F994EC}"/>
          </ac:spMkLst>
        </pc:spChg>
        <pc:spChg chg="mod">
          <ac:chgData name="Fernwault, Lee" userId="347fa1a7-7ca4-4bdc-bc3e-e29c008849a6" providerId="ADAL" clId="{1F240D24-9A34-486F-9BB9-5B202EE04753}" dt="2025-06-30T21:27:31.883" v="7093"/>
          <ac:spMkLst>
            <pc:docMk/>
            <pc:sldMk cId="2947939702" sldId="472"/>
            <ac:spMk id="11" creationId="{C20183FC-D9C2-3FD9-C21E-96623D61AE9F}"/>
          </ac:spMkLst>
        </pc:spChg>
        <pc:spChg chg="mod">
          <ac:chgData name="Fernwault, Lee" userId="347fa1a7-7ca4-4bdc-bc3e-e29c008849a6" providerId="ADAL" clId="{1F240D24-9A34-486F-9BB9-5B202EE04753}" dt="2025-06-30T21:27:31.883" v="7093"/>
          <ac:spMkLst>
            <pc:docMk/>
            <pc:sldMk cId="2947939702" sldId="472"/>
            <ac:spMk id="12" creationId="{0014C972-BFF7-BA1A-8126-4A715878A151}"/>
          </ac:spMkLst>
        </pc:spChg>
        <pc:spChg chg="add mod">
          <ac:chgData name="Fernwault, Lee" userId="347fa1a7-7ca4-4bdc-bc3e-e29c008849a6" providerId="ADAL" clId="{1F240D24-9A34-486F-9BB9-5B202EE04753}" dt="2025-06-30T21:14:19.802" v="7080" actId="2085"/>
          <ac:spMkLst>
            <pc:docMk/>
            <pc:sldMk cId="2947939702" sldId="472"/>
            <ac:spMk id="14" creationId="{0B55F38E-1489-4738-F914-6CDB434FE3A9}"/>
          </ac:spMkLst>
        </pc:spChg>
        <pc:spChg chg="add mod">
          <ac:chgData name="Fernwault, Lee" userId="347fa1a7-7ca4-4bdc-bc3e-e29c008849a6" providerId="ADAL" clId="{1F240D24-9A34-486F-9BB9-5B202EE04753}" dt="2025-06-30T21:15:04.785" v="7083" actId="2085"/>
          <ac:spMkLst>
            <pc:docMk/>
            <pc:sldMk cId="2947939702" sldId="472"/>
            <ac:spMk id="15" creationId="{58606CD7-9B12-DB90-F552-46D51169E331}"/>
          </ac:spMkLst>
        </pc:spChg>
        <pc:spChg chg="add mod">
          <ac:chgData name="Fernwault, Lee" userId="347fa1a7-7ca4-4bdc-bc3e-e29c008849a6" providerId="ADAL" clId="{1F240D24-9A34-486F-9BB9-5B202EE04753}" dt="2025-06-30T21:15:38.213" v="7086" actId="2085"/>
          <ac:spMkLst>
            <pc:docMk/>
            <pc:sldMk cId="2947939702" sldId="472"/>
            <ac:spMk id="16" creationId="{DFB9F149-7044-C5F6-96DF-E2617AA59D86}"/>
          </ac:spMkLst>
        </pc:spChg>
        <pc:spChg chg="add mod">
          <ac:chgData name="Fernwault, Lee" userId="347fa1a7-7ca4-4bdc-bc3e-e29c008849a6" providerId="ADAL" clId="{1F240D24-9A34-486F-9BB9-5B202EE04753}" dt="2025-06-30T21:16:15.268" v="7089" actId="2085"/>
          <ac:spMkLst>
            <pc:docMk/>
            <pc:sldMk cId="2947939702" sldId="472"/>
            <ac:spMk id="17" creationId="{FDC1CB57-E498-D010-8354-C25D05CE34D6}"/>
          </ac:spMkLst>
        </pc:spChg>
        <pc:spChg chg="add mod">
          <ac:chgData name="Fernwault, Lee" userId="347fa1a7-7ca4-4bdc-bc3e-e29c008849a6" providerId="ADAL" clId="{1F240D24-9A34-486F-9BB9-5B202EE04753}" dt="2025-06-30T21:13:35.406" v="7078" actId="1076"/>
          <ac:spMkLst>
            <pc:docMk/>
            <pc:sldMk cId="2947939702" sldId="472"/>
            <ac:spMk id="19" creationId="{E82271DD-C2D4-E72A-ECFF-2594321C9F2A}"/>
          </ac:spMkLst>
        </pc:spChg>
        <pc:spChg chg="add mod">
          <ac:chgData name="Fernwault, Lee" userId="347fa1a7-7ca4-4bdc-bc3e-e29c008849a6" providerId="ADAL" clId="{1F240D24-9A34-486F-9BB9-5B202EE04753}" dt="2025-06-25T18:15:12.062" v="3133" actId="1076"/>
          <ac:spMkLst>
            <pc:docMk/>
            <pc:sldMk cId="2947939702" sldId="472"/>
            <ac:spMk id="20" creationId="{8D892BD9-94C9-72B5-CAA1-68B0996C3793}"/>
          </ac:spMkLst>
        </pc:spChg>
        <pc:grpChg chg="add mod">
          <ac:chgData name="Fernwault, Lee" userId="347fa1a7-7ca4-4bdc-bc3e-e29c008849a6" providerId="ADAL" clId="{1F240D24-9A34-486F-9BB9-5B202EE04753}" dt="2025-06-30T21:27:31.883" v="7093"/>
          <ac:grpSpMkLst>
            <pc:docMk/>
            <pc:sldMk cId="2947939702" sldId="472"/>
            <ac:grpSpMk id="10" creationId="{374596A0-51BA-E942-DF8C-2E31C04143F2}"/>
          </ac:grpSpMkLst>
        </pc:grpChg>
        <pc:picChg chg="add mod">
          <ac:chgData name="Fernwault, Lee" userId="347fa1a7-7ca4-4bdc-bc3e-e29c008849a6" providerId="ADAL" clId="{1F240D24-9A34-486F-9BB9-5B202EE04753}" dt="2025-06-25T18:03:52.509" v="2924" actId="1076"/>
          <ac:picMkLst>
            <pc:docMk/>
            <pc:sldMk cId="2947939702" sldId="472"/>
            <ac:picMk id="18" creationId="{E48200B7-12BA-1DCD-2CAA-182D39DE1C37}"/>
          </ac:picMkLst>
        </pc:picChg>
      </pc:sldChg>
      <pc:sldChg chg="addSp modSp new mod modTransition modAnim">
        <pc:chgData name="Fernwault, Lee" userId="347fa1a7-7ca4-4bdc-bc3e-e29c008849a6" providerId="ADAL" clId="{1F240D24-9A34-486F-9BB9-5B202EE04753}" dt="2025-07-01T21:19:13.900" v="7972"/>
        <pc:sldMkLst>
          <pc:docMk/>
          <pc:sldMk cId="2682866758" sldId="473"/>
        </pc:sldMkLst>
        <pc:spChg chg="add mod">
          <ac:chgData name="Fernwault, Lee" userId="347fa1a7-7ca4-4bdc-bc3e-e29c008849a6" providerId="ADAL" clId="{1F240D24-9A34-486F-9BB9-5B202EE04753}" dt="2025-06-25T19:02:33.157" v="3445" actId="1076"/>
          <ac:spMkLst>
            <pc:docMk/>
            <pc:sldMk cId="2682866758" sldId="473"/>
            <ac:spMk id="3" creationId="{1C890387-BFDE-3577-FDC4-F0E8E2A04093}"/>
          </ac:spMkLst>
        </pc:spChg>
        <pc:spChg chg="add mod">
          <ac:chgData name="Fernwault, Lee" userId="347fa1a7-7ca4-4bdc-bc3e-e29c008849a6" providerId="ADAL" clId="{1F240D24-9A34-486F-9BB9-5B202EE04753}" dt="2025-06-25T19:02:33.157" v="3445" actId="1076"/>
          <ac:spMkLst>
            <pc:docMk/>
            <pc:sldMk cId="2682866758" sldId="473"/>
            <ac:spMk id="4" creationId="{B54D06B5-745C-C618-26CB-C8CE9737C335}"/>
          </ac:spMkLst>
        </pc:spChg>
        <pc:spChg chg="add mod">
          <ac:chgData name="Fernwault, Lee" userId="347fa1a7-7ca4-4bdc-bc3e-e29c008849a6" providerId="ADAL" clId="{1F240D24-9A34-486F-9BB9-5B202EE04753}" dt="2025-06-25T19:02:33.157" v="3445" actId="1076"/>
          <ac:spMkLst>
            <pc:docMk/>
            <pc:sldMk cId="2682866758" sldId="473"/>
            <ac:spMk id="5" creationId="{DC5F3CED-23C7-0B6B-37F8-1E62AD929B86}"/>
          </ac:spMkLst>
        </pc:spChg>
        <pc:spChg chg="add mod">
          <ac:chgData name="Fernwault, Lee" userId="347fa1a7-7ca4-4bdc-bc3e-e29c008849a6" providerId="ADAL" clId="{1F240D24-9A34-486F-9BB9-5B202EE04753}" dt="2025-06-25T19:02:33.157" v="3445" actId="1076"/>
          <ac:spMkLst>
            <pc:docMk/>
            <pc:sldMk cId="2682866758" sldId="473"/>
            <ac:spMk id="10" creationId="{E90C60AE-2E43-640A-1EE9-107F7CFC7E89}"/>
          </ac:spMkLst>
        </pc:spChg>
        <pc:spChg chg="mod">
          <ac:chgData name="Fernwault, Lee" userId="347fa1a7-7ca4-4bdc-bc3e-e29c008849a6" providerId="ADAL" clId="{1F240D24-9A34-486F-9BB9-5B202EE04753}" dt="2025-07-01T21:19:13.900" v="7972"/>
          <ac:spMkLst>
            <pc:docMk/>
            <pc:sldMk cId="2682866758" sldId="473"/>
            <ac:spMk id="11" creationId="{09CCA097-74C8-9E04-C460-44BD8E91EB84}"/>
          </ac:spMkLst>
        </pc:spChg>
        <pc:spChg chg="mod">
          <ac:chgData name="Fernwault, Lee" userId="347fa1a7-7ca4-4bdc-bc3e-e29c008849a6" providerId="ADAL" clId="{1F240D24-9A34-486F-9BB9-5B202EE04753}" dt="2025-07-01T21:19:13.900" v="7972"/>
          <ac:spMkLst>
            <pc:docMk/>
            <pc:sldMk cId="2682866758" sldId="473"/>
            <ac:spMk id="12" creationId="{3506F81E-F077-3E86-57D6-C2C153AAE462}"/>
          </ac:spMkLst>
        </pc:spChg>
        <pc:grpChg chg="add mod">
          <ac:chgData name="Fernwault, Lee" userId="347fa1a7-7ca4-4bdc-bc3e-e29c008849a6" providerId="ADAL" clId="{1F240D24-9A34-486F-9BB9-5B202EE04753}" dt="2025-07-01T21:19:13.900" v="7972"/>
          <ac:grpSpMkLst>
            <pc:docMk/>
            <pc:sldMk cId="2682866758" sldId="473"/>
            <ac:grpSpMk id="2" creationId="{F6944622-5837-D157-CEE9-94507090ECAB}"/>
          </ac:grpSpMkLst>
        </pc:grpChg>
        <pc:picChg chg="add mod">
          <ac:chgData name="Fernwault, Lee" userId="347fa1a7-7ca4-4bdc-bc3e-e29c008849a6" providerId="ADAL" clId="{1F240D24-9A34-486F-9BB9-5B202EE04753}" dt="2025-06-25T18:48:43.476" v="3375" actId="1076"/>
          <ac:picMkLst>
            <pc:docMk/>
            <pc:sldMk cId="2682866758" sldId="473"/>
            <ac:picMk id="6" creationId="{58E01920-45CD-6DF5-7BD7-96FD8C646BD3}"/>
          </ac:picMkLst>
        </pc:picChg>
        <pc:picChg chg="add mod">
          <ac:chgData name="Fernwault, Lee" userId="347fa1a7-7ca4-4bdc-bc3e-e29c008849a6" providerId="ADAL" clId="{1F240D24-9A34-486F-9BB9-5B202EE04753}" dt="2025-06-25T18:48:32.538" v="3372" actId="1076"/>
          <ac:picMkLst>
            <pc:docMk/>
            <pc:sldMk cId="2682866758" sldId="473"/>
            <ac:picMk id="7" creationId="{9011C5D7-CDFD-3086-B84C-DF592099F2D9}"/>
          </ac:picMkLst>
        </pc:picChg>
        <pc:picChg chg="add mod ord">
          <ac:chgData name="Fernwault, Lee" userId="347fa1a7-7ca4-4bdc-bc3e-e29c008849a6" providerId="ADAL" clId="{1F240D24-9A34-486F-9BB9-5B202EE04753}" dt="2025-06-25T18:48:27.497" v="3371" actId="1076"/>
          <ac:picMkLst>
            <pc:docMk/>
            <pc:sldMk cId="2682866758" sldId="473"/>
            <ac:picMk id="8" creationId="{459FF5FD-C9D9-1B44-655E-9EEFAD61AD82}"/>
          </ac:picMkLst>
        </pc:picChg>
        <pc:picChg chg="add mod">
          <ac:chgData name="Fernwault, Lee" userId="347fa1a7-7ca4-4bdc-bc3e-e29c008849a6" providerId="ADAL" clId="{1F240D24-9A34-486F-9BB9-5B202EE04753}" dt="2025-06-25T18:56:59.308" v="3395" actId="1076"/>
          <ac:picMkLst>
            <pc:docMk/>
            <pc:sldMk cId="2682866758" sldId="473"/>
            <ac:picMk id="9" creationId="{840DAC01-D0D4-072A-936B-F911BF340A02}"/>
          </ac:picMkLst>
        </pc:picChg>
      </pc:sldChg>
      <pc:sldChg chg="addSp modSp new mod modTransition setBg modAnim modNotesTx">
        <pc:chgData name="Fernwault, Lee" userId="347fa1a7-7ca4-4bdc-bc3e-e29c008849a6" providerId="ADAL" clId="{1F240D24-9A34-486F-9BB9-5B202EE04753}" dt="2025-07-01T21:20:22.499" v="7995"/>
        <pc:sldMkLst>
          <pc:docMk/>
          <pc:sldMk cId="1106057676" sldId="474"/>
        </pc:sldMkLst>
        <pc:spChg chg="add mod">
          <ac:chgData name="Fernwault, Lee" userId="347fa1a7-7ca4-4bdc-bc3e-e29c008849a6" providerId="ADAL" clId="{1F240D24-9A34-486F-9BB9-5B202EE04753}" dt="2025-06-25T20:05:23.102" v="3674" actId="552"/>
          <ac:spMkLst>
            <pc:docMk/>
            <pc:sldMk cId="1106057676" sldId="474"/>
            <ac:spMk id="2" creationId="{E81D5236-EC80-DBDF-E550-9F0B567C6071}"/>
          </ac:spMkLst>
        </pc:spChg>
        <pc:spChg chg="add mod">
          <ac:chgData name="Fernwault, Lee" userId="347fa1a7-7ca4-4bdc-bc3e-e29c008849a6" providerId="ADAL" clId="{1F240D24-9A34-486F-9BB9-5B202EE04753}" dt="2025-06-25T19:07:17.329" v="3521" actId="1076"/>
          <ac:spMkLst>
            <pc:docMk/>
            <pc:sldMk cId="1106057676" sldId="474"/>
            <ac:spMk id="3" creationId="{A18B132B-7DD1-60A3-BD7C-BB58647E9A0F}"/>
          </ac:spMkLst>
        </pc:spChg>
        <pc:spChg chg="add mod">
          <ac:chgData name="Fernwault, Lee" userId="347fa1a7-7ca4-4bdc-bc3e-e29c008849a6" providerId="ADAL" clId="{1F240D24-9A34-486F-9BB9-5B202EE04753}" dt="2025-06-25T20:05:23.102" v="3674" actId="552"/>
          <ac:spMkLst>
            <pc:docMk/>
            <pc:sldMk cId="1106057676" sldId="474"/>
            <ac:spMk id="4" creationId="{5FA95B7F-62FF-F0E7-FD88-BE62F0BACC12}"/>
          </ac:spMkLst>
        </pc:spChg>
        <pc:spChg chg="add mod">
          <ac:chgData name="Fernwault, Lee" userId="347fa1a7-7ca4-4bdc-bc3e-e29c008849a6" providerId="ADAL" clId="{1F240D24-9A34-486F-9BB9-5B202EE04753}" dt="2025-07-01T21:19:44.316" v="7976" actId="1076"/>
          <ac:spMkLst>
            <pc:docMk/>
            <pc:sldMk cId="1106057676" sldId="474"/>
            <ac:spMk id="5" creationId="{8A30C405-95AA-C3DB-0E44-63162ED74474}"/>
          </ac:spMkLst>
        </pc:spChg>
        <pc:spChg chg="mod">
          <ac:chgData name="Fernwault, Lee" userId="347fa1a7-7ca4-4bdc-bc3e-e29c008849a6" providerId="ADAL" clId="{1F240D24-9A34-486F-9BB9-5B202EE04753}" dt="2025-07-01T21:19:30.834" v="7973"/>
          <ac:spMkLst>
            <pc:docMk/>
            <pc:sldMk cId="1106057676" sldId="474"/>
            <ac:spMk id="7" creationId="{FA8525AC-D741-D5CF-4E24-314513868C81}"/>
          </ac:spMkLst>
        </pc:spChg>
        <pc:spChg chg="mod">
          <ac:chgData name="Fernwault, Lee" userId="347fa1a7-7ca4-4bdc-bc3e-e29c008849a6" providerId="ADAL" clId="{1F240D24-9A34-486F-9BB9-5B202EE04753}" dt="2025-07-01T21:19:30.834" v="7973"/>
          <ac:spMkLst>
            <pc:docMk/>
            <pc:sldMk cId="1106057676" sldId="474"/>
            <ac:spMk id="8" creationId="{6E3DD496-D02B-5639-58C1-D32C72709E8A}"/>
          </ac:spMkLst>
        </pc:spChg>
        <pc:spChg chg="add mod">
          <ac:chgData name="Fernwault, Lee" userId="347fa1a7-7ca4-4bdc-bc3e-e29c008849a6" providerId="ADAL" clId="{1F240D24-9A34-486F-9BB9-5B202EE04753}" dt="2025-07-01T21:19:56.460" v="7986" actId="20577"/>
          <ac:spMkLst>
            <pc:docMk/>
            <pc:sldMk cId="1106057676" sldId="474"/>
            <ac:spMk id="9" creationId="{8FCB8BE5-1159-03F1-34A5-7352D031F016}"/>
          </ac:spMkLst>
        </pc:spChg>
        <pc:grpChg chg="add mod">
          <ac:chgData name="Fernwault, Lee" userId="347fa1a7-7ca4-4bdc-bc3e-e29c008849a6" providerId="ADAL" clId="{1F240D24-9A34-486F-9BB9-5B202EE04753}" dt="2025-07-01T21:19:30.834" v="7973"/>
          <ac:grpSpMkLst>
            <pc:docMk/>
            <pc:sldMk cId="1106057676" sldId="474"/>
            <ac:grpSpMk id="6" creationId="{4BFA17E4-3B7D-1BAE-1B93-5EC78847B4BD}"/>
          </ac:grpSpMkLst>
        </pc:grpChg>
      </pc:sldChg>
      <pc:sldChg chg="add del">
        <pc:chgData name="Fernwault, Lee" userId="347fa1a7-7ca4-4bdc-bc3e-e29c008849a6" providerId="ADAL" clId="{1F240D24-9A34-486F-9BB9-5B202EE04753}" dt="2025-06-25T19:01:06.547" v="3442" actId="47"/>
        <pc:sldMkLst>
          <pc:docMk/>
          <pc:sldMk cId="4156336827" sldId="474"/>
        </pc:sldMkLst>
      </pc:sldChg>
      <pc:sldChg chg="new del">
        <pc:chgData name="Fernwault, Lee" userId="347fa1a7-7ca4-4bdc-bc3e-e29c008849a6" providerId="ADAL" clId="{1F240D24-9A34-486F-9BB9-5B202EE04753}" dt="2025-06-30T18:24:20.189" v="5617" actId="680"/>
        <pc:sldMkLst>
          <pc:docMk/>
          <pc:sldMk cId="767920957" sldId="475"/>
        </pc:sldMkLst>
      </pc:sldChg>
      <pc:sldChg chg="new del">
        <pc:chgData name="Fernwault, Lee" userId="347fa1a7-7ca4-4bdc-bc3e-e29c008849a6" providerId="ADAL" clId="{1F240D24-9A34-486F-9BB9-5B202EE04753}" dt="2025-06-30T18:23:35.326" v="5607" actId="680"/>
        <pc:sldMkLst>
          <pc:docMk/>
          <pc:sldMk cId="1155223140" sldId="475"/>
        </pc:sldMkLst>
      </pc:sldChg>
      <pc:sldChg chg="new del">
        <pc:chgData name="Fernwault, Lee" userId="347fa1a7-7ca4-4bdc-bc3e-e29c008849a6" providerId="ADAL" clId="{1F240D24-9A34-486F-9BB9-5B202EE04753}" dt="2025-06-30T18:23:09.011" v="5604" actId="680"/>
        <pc:sldMkLst>
          <pc:docMk/>
          <pc:sldMk cId="2387943746" sldId="475"/>
        </pc:sldMkLst>
      </pc:sldChg>
      <pc:sldChg chg="new del">
        <pc:chgData name="Fernwault, Lee" userId="347fa1a7-7ca4-4bdc-bc3e-e29c008849a6" providerId="ADAL" clId="{1F240D24-9A34-486F-9BB9-5B202EE04753}" dt="2025-06-30T18:32:39.218" v="5626" actId="47"/>
        <pc:sldMkLst>
          <pc:docMk/>
          <pc:sldMk cId="2781411812" sldId="475"/>
        </pc:sldMkLst>
      </pc:sldChg>
      <pc:sldChg chg="new del">
        <pc:chgData name="Fernwault, Lee" userId="347fa1a7-7ca4-4bdc-bc3e-e29c008849a6" providerId="ADAL" clId="{1F240D24-9A34-486F-9BB9-5B202EE04753}" dt="2025-06-30T18:22:51.635" v="5601" actId="680"/>
        <pc:sldMkLst>
          <pc:docMk/>
          <pc:sldMk cId="2822507626" sldId="475"/>
        </pc:sldMkLst>
      </pc:sldChg>
      <pc:sldChg chg="new del">
        <pc:chgData name="Fernwault, Lee" userId="347fa1a7-7ca4-4bdc-bc3e-e29c008849a6" providerId="ADAL" clId="{1F240D24-9A34-486F-9BB9-5B202EE04753}" dt="2025-06-30T18:24:00.934" v="5615" actId="680"/>
        <pc:sldMkLst>
          <pc:docMk/>
          <pc:sldMk cId="3668485440" sldId="4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22E23F-E72B-4F9A-95EB-3D7724C01306}" type="datetimeFigureOut">
              <a:rPr lang="en-US" smtClean="0"/>
              <a:t>6/30/2025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73975-34CA-426E-8470-0674520467B8}" type="slidenum">
              <a:rPr lang="en-US" smtClean="0"/>
              <a:t>‹#›</a:t>
            </a:fld>
            <a:endParaRPr lang="en-US"/>
          </a:p>
        </p:txBody>
      </p:sp>
    </p:spTree>
    <p:extLst>
      <p:ext uri="{BB962C8B-B14F-4D97-AF65-F5344CB8AC3E}">
        <p14:creationId xmlns:p14="http://schemas.microsoft.com/office/powerpoint/2010/main" val="1046780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Intro music, approx. 7.5 minutes</a:t>
            </a:r>
          </a:p>
        </p:txBody>
      </p:sp>
      <p:sp>
        <p:nvSpPr>
          <p:cNvPr id="4" name="Slide Number Placeholder 3"/>
          <p:cNvSpPr>
            <a:spLocks noGrp="1"/>
          </p:cNvSpPr>
          <p:nvPr>
            <p:ph type="sldNum" sz="quarter" idx="5"/>
          </p:nvPr>
        </p:nvSpPr>
        <p:spPr/>
        <p:txBody>
          <a:bodyPr/>
          <a:lstStyle/>
          <a:p>
            <a:fld id="{8C773975-34CA-426E-8470-0674520467B8}" type="slidenum">
              <a:rPr lang="en-US" smtClean="0"/>
              <a:t>1</a:t>
            </a:fld>
            <a:endParaRPr lang="en-US"/>
          </a:p>
        </p:txBody>
      </p:sp>
    </p:spTree>
    <p:extLst>
      <p:ext uri="{BB962C8B-B14F-4D97-AF65-F5344CB8AC3E}">
        <p14:creationId xmlns:p14="http://schemas.microsoft.com/office/powerpoint/2010/main" val="933989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84B7F-324D-B513-CE73-B0CEBB837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52590-A3FF-42C0-BF34-23F80B85C6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F7324-2F31-BD54-8F61-2E54B75339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D8F50B-60D6-9044-3278-BFCF7B467C0D}"/>
              </a:ext>
            </a:extLst>
          </p:cNvPr>
          <p:cNvSpPr>
            <a:spLocks noGrp="1"/>
          </p:cNvSpPr>
          <p:nvPr>
            <p:ph type="sldNum" sz="quarter" idx="5"/>
          </p:nvPr>
        </p:nvSpPr>
        <p:spPr/>
        <p:txBody>
          <a:bodyPr/>
          <a:lstStyle/>
          <a:p>
            <a:fld id="{8C773975-34CA-426E-8470-0674520467B8}" type="slidenum">
              <a:rPr lang="en-US" smtClean="0"/>
              <a:t>10</a:t>
            </a:fld>
            <a:endParaRPr lang="en-US"/>
          </a:p>
        </p:txBody>
      </p:sp>
    </p:spTree>
    <p:extLst>
      <p:ext uri="{BB962C8B-B14F-4D97-AF65-F5344CB8AC3E}">
        <p14:creationId xmlns:p14="http://schemas.microsoft.com/office/powerpoint/2010/main" val="2669388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C849-4175-A0C3-4EFA-D63D7F7CF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9F78A-E988-C9C5-2E36-83C4006D5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F5B0C-5B0C-E805-D5DB-BB379AB9D7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46C8A5-01A9-01C8-6403-844CEED637B1}"/>
              </a:ext>
            </a:extLst>
          </p:cNvPr>
          <p:cNvSpPr>
            <a:spLocks noGrp="1"/>
          </p:cNvSpPr>
          <p:nvPr>
            <p:ph type="sldNum" sz="quarter" idx="5"/>
          </p:nvPr>
        </p:nvSpPr>
        <p:spPr/>
        <p:txBody>
          <a:bodyPr/>
          <a:lstStyle/>
          <a:p>
            <a:fld id="{8C773975-34CA-426E-8470-0674520467B8}" type="slidenum">
              <a:rPr lang="en-US" smtClean="0"/>
              <a:t>11</a:t>
            </a:fld>
            <a:endParaRPr lang="en-US"/>
          </a:p>
        </p:txBody>
      </p:sp>
    </p:spTree>
    <p:extLst>
      <p:ext uri="{BB962C8B-B14F-4D97-AF65-F5344CB8AC3E}">
        <p14:creationId xmlns:p14="http://schemas.microsoft.com/office/powerpoint/2010/main" val="2039818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D6ED7-7FF0-144A-B87A-49A3B1527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58762-6528-374D-055B-62CBA716A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3D287A-2416-81FC-523B-2C9956B2C7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9D0DF-2394-B2B6-F7CB-3174D6E1E9F5}"/>
              </a:ext>
            </a:extLst>
          </p:cNvPr>
          <p:cNvSpPr>
            <a:spLocks noGrp="1"/>
          </p:cNvSpPr>
          <p:nvPr>
            <p:ph type="sldNum" sz="quarter" idx="5"/>
          </p:nvPr>
        </p:nvSpPr>
        <p:spPr/>
        <p:txBody>
          <a:bodyPr/>
          <a:lstStyle/>
          <a:p>
            <a:fld id="{8C773975-34CA-426E-8470-0674520467B8}" type="slidenum">
              <a:rPr lang="en-US" smtClean="0"/>
              <a:t>12</a:t>
            </a:fld>
            <a:endParaRPr lang="en-US"/>
          </a:p>
        </p:txBody>
      </p:sp>
    </p:spTree>
    <p:extLst>
      <p:ext uri="{BB962C8B-B14F-4D97-AF65-F5344CB8AC3E}">
        <p14:creationId xmlns:p14="http://schemas.microsoft.com/office/powerpoint/2010/main" val="1446734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Mission assignment open: OPERATION DANDELION. (Distribute activity scenarios.) Scenarios provide situations that highly mobile, military-connected students commonly face during their academic careers. Recommend that groups collaborate to discuss a scenario from one of the four provided options.  Click – The FIVE-MINUTE timer will start with the next slide. Probing Question: Have any of you moved recently? How did you feel? Imagine those same feelings when a child has no control over what is happening. Remember, military-connected children serve as well.</a:t>
            </a:r>
          </a:p>
        </p:txBody>
      </p:sp>
      <p:sp>
        <p:nvSpPr>
          <p:cNvPr id="4" name="Slide Number Placeholder 3"/>
          <p:cNvSpPr>
            <a:spLocks noGrp="1"/>
          </p:cNvSpPr>
          <p:nvPr>
            <p:ph type="sldNum" sz="quarter" idx="5"/>
          </p:nvPr>
        </p:nvSpPr>
        <p:spPr/>
        <p:txBody>
          <a:bodyPr/>
          <a:lstStyle/>
          <a:p>
            <a:fld id="{83E93085-EE7C-46D2-8C7E-8071BE145D9E}" type="slidenum">
              <a:rPr lang="en-US" smtClean="0"/>
              <a:t>13</a:t>
            </a:fld>
            <a:endParaRPr lang="en-US"/>
          </a:p>
        </p:txBody>
      </p:sp>
    </p:spTree>
    <p:extLst>
      <p:ext uri="{BB962C8B-B14F-4D97-AF65-F5344CB8AC3E}">
        <p14:creationId xmlns:p14="http://schemas.microsoft.com/office/powerpoint/2010/main" val="2519794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5 minutes, the Group Leads </a:t>
            </a:r>
            <a:r>
              <a:rPr lang="en-US" b="1" dirty="0"/>
              <a:t>share out</a:t>
            </a:r>
            <a:r>
              <a:rPr lang="en-US" dirty="0"/>
              <a:t>. (Can be extended to a max of 10 minutes depending on time.)</a:t>
            </a:r>
          </a:p>
          <a:p>
            <a:r>
              <a:rPr lang="en-US" dirty="0"/>
              <a:t>(Optional) Ask the staff if they have experienced multiple moves and about their experiences with them.</a:t>
            </a:r>
          </a:p>
          <a:p>
            <a:endParaRPr lang="en-US" dirty="0"/>
          </a:p>
        </p:txBody>
      </p:sp>
      <p:sp>
        <p:nvSpPr>
          <p:cNvPr id="4" name="Slide Number Placeholder 3"/>
          <p:cNvSpPr>
            <a:spLocks noGrp="1"/>
          </p:cNvSpPr>
          <p:nvPr>
            <p:ph type="sldNum" sz="quarter" idx="5"/>
          </p:nvPr>
        </p:nvSpPr>
        <p:spPr/>
        <p:txBody>
          <a:bodyPr/>
          <a:lstStyle/>
          <a:p>
            <a:fld id="{8C773975-34CA-426E-8470-0674520467B8}" type="slidenum">
              <a:rPr lang="en-US" smtClean="0"/>
              <a:t>14</a:t>
            </a:fld>
            <a:endParaRPr lang="en-US"/>
          </a:p>
        </p:txBody>
      </p:sp>
    </p:spTree>
    <p:extLst>
      <p:ext uri="{BB962C8B-B14F-4D97-AF65-F5344CB8AC3E}">
        <p14:creationId xmlns:p14="http://schemas.microsoft.com/office/powerpoint/2010/main" val="3771892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6FA22-1340-D502-DCAA-A5A80A0B2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4AE6C-D218-533B-D149-217ACF1C7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8F82B5-4121-B7EE-1AF4-A49C1C5AB404}"/>
              </a:ext>
            </a:extLst>
          </p:cNvPr>
          <p:cNvSpPr>
            <a:spLocks noGrp="1"/>
          </p:cNvSpPr>
          <p:nvPr>
            <p:ph type="body" idx="1"/>
          </p:nvPr>
        </p:nvSpPr>
        <p:spPr/>
        <p:txBody>
          <a:bodyPr/>
          <a:lstStyle/>
          <a:p>
            <a:r>
              <a:rPr lang="en-US" dirty="0"/>
              <a:t>Provide examples of each – Group call out.</a:t>
            </a:r>
          </a:p>
          <a:p>
            <a:r>
              <a:rPr lang="en-US" dirty="0"/>
              <a:t>Examples: Transition – moving from one state to another or coming from another country (e.g., Germany, South Korea, Oklahoma to Arizona).</a:t>
            </a:r>
          </a:p>
          <a:p>
            <a:r>
              <a:rPr lang="en-US" dirty="0"/>
              <a:t>Deployment – Can be of any length of time, and may require short notice; typically, it means being sent somewhere other than their current assignment.</a:t>
            </a:r>
          </a:p>
          <a:p>
            <a:r>
              <a:rPr lang="en-US" dirty="0"/>
              <a:t>Educational Gaps -  states or countries may be ahead or behind in the sequence of courses. May have missed out during the transition period.</a:t>
            </a:r>
          </a:p>
          <a:p>
            <a:r>
              <a:rPr lang="en-US" dirty="0"/>
              <a:t>Curriculum Overlaps – May have already taken the course and needs a more advanced subject.</a:t>
            </a:r>
          </a:p>
          <a:p>
            <a:r>
              <a:rPr lang="en-US" dirty="0"/>
              <a:t>Graduation Requirements – Senior came from another state and has not taken AZ History or enough math, etc. (Exemption should be requested)</a:t>
            </a:r>
          </a:p>
        </p:txBody>
      </p:sp>
      <p:sp>
        <p:nvSpPr>
          <p:cNvPr id="4" name="Slide Number Placeholder 3">
            <a:extLst>
              <a:ext uri="{FF2B5EF4-FFF2-40B4-BE49-F238E27FC236}">
                <a16:creationId xmlns:a16="http://schemas.microsoft.com/office/drawing/2014/main" id="{7E58EB99-9C65-83A1-6D7F-E7AEF5E96E2F}"/>
              </a:ext>
            </a:extLst>
          </p:cNvPr>
          <p:cNvSpPr>
            <a:spLocks noGrp="1"/>
          </p:cNvSpPr>
          <p:nvPr>
            <p:ph type="sldNum" sz="quarter" idx="5"/>
          </p:nvPr>
        </p:nvSpPr>
        <p:spPr/>
        <p:txBody>
          <a:bodyPr/>
          <a:lstStyle/>
          <a:p>
            <a:fld id="{8C773975-34CA-426E-8470-0674520467B8}" type="slidenum">
              <a:rPr lang="en-US" smtClean="0"/>
              <a:t>15</a:t>
            </a:fld>
            <a:endParaRPr lang="en-US"/>
          </a:p>
        </p:txBody>
      </p:sp>
    </p:spTree>
    <p:extLst>
      <p:ext uri="{BB962C8B-B14F-4D97-AF65-F5344CB8AC3E}">
        <p14:creationId xmlns:p14="http://schemas.microsoft.com/office/powerpoint/2010/main" val="1584492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Transition (PCS) Permanent Change of Station, moving from one base to another in or out of the United States.</a:t>
            </a:r>
          </a:p>
        </p:txBody>
      </p:sp>
      <p:sp>
        <p:nvSpPr>
          <p:cNvPr id="4" name="Slide Number Placeholder 3"/>
          <p:cNvSpPr>
            <a:spLocks noGrp="1"/>
          </p:cNvSpPr>
          <p:nvPr>
            <p:ph type="sldNum" sz="quarter" idx="5"/>
          </p:nvPr>
        </p:nvSpPr>
        <p:spPr/>
        <p:txBody>
          <a:bodyPr/>
          <a:lstStyle/>
          <a:p>
            <a:fld id="{8C773975-34CA-426E-8470-0674520467B8}" type="slidenum">
              <a:rPr lang="en-US" smtClean="0"/>
              <a:t>16</a:t>
            </a:fld>
            <a:endParaRPr lang="en-US"/>
          </a:p>
        </p:txBody>
      </p:sp>
    </p:spTree>
    <p:extLst>
      <p:ext uri="{BB962C8B-B14F-4D97-AF65-F5344CB8AC3E}">
        <p14:creationId xmlns:p14="http://schemas.microsoft.com/office/powerpoint/2010/main" val="3090867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deployment can affect an entire family.  Service members may not be able to share detailed information, may not know when they will return, and worry about their spouse and children being ok. The other spouse may have to do even more, including housework, childcare, and activities.</a:t>
            </a:r>
          </a:p>
          <a:p>
            <a:r>
              <a:rPr lang="en-US" dirty="0"/>
              <a:t>Kids worry about when they may see their family member again, and many other stressors are possible. Kids' behavior varies with age.</a:t>
            </a:r>
          </a:p>
        </p:txBody>
      </p:sp>
      <p:sp>
        <p:nvSpPr>
          <p:cNvPr id="4" name="Slide Number Placeholder 3"/>
          <p:cNvSpPr>
            <a:spLocks noGrp="1"/>
          </p:cNvSpPr>
          <p:nvPr>
            <p:ph type="sldNum" sz="quarter" idx="5"/>
          </p:nvPr>
        </p:nvSpPr>
        <p:spPr/>
        <p:txBody>
          <a:bodyPr/>
          <a:lstStyle/>
          <a:p>
            <a:fld id="{8C773975-34CA-426E-8470-0674520467B8}" type="slidenum">
              <a:rPr lang="en-US" smtClean="0"/>
              <a:t>17</a:t>
            </a:fld>
            <a:endParaRPr lang="en-US"/>
          </a:p>
        </p:txBody>
      </p:sp>
    </p:spTree>
    <p:extLst>
      <p:ext uri="{BB962C8B-B14F-4D97-AF65-F5344CB8AC3E}">
        <p14:creationId xmlns:p14="http://schemas.microsoft.com/office/powerpoint/2010/main" val="2470047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Arizona joins many other states in supporting our highly mobile, military-connected students. Arizona’s Purple Star School program began in July 2024 after becoming state law.</a:t>
            </a:r>
          </a:p>
        </p:txBody>
      </p:sp>
      <p:sp>
        <p:nvSpPr>
          <p:cNvPr id="4" name="Slide Number Placeholder 3"/>
          <p:cNvSpPr>
            <a:spLocks noGrp="1"/>
          </p:cNvSpPr>
          <p:nvPr>
            <p:ph type="sldNum" sz="quarter" idx="5"/>
          </p:nvPr>
        </p:nvSpPr>
        <p:spPr/>
        <p:txBody>
          <a:bodyPr/>
          <a:lstStyle/>
          <a:p>
            <a:fld id="{8C773975-34CA-426E-8470-0674520467B8}" type="slidenum">
              <a:rPr lang="en-US" smtClean="0"/>
              <a:t>18</a:t>
            </a:fld>
            <a:endParaRPr lang="en-US"/>
          </a:p>
        </p:txBody>
      </p:sp>
    </p:spTree>
    <p:extLst>
      <p:ext uri="{BB962C8B-B14F-4D97-AF65-F5344CB8AC3E}">
        <p14:creationId xmlns:p14="http://schemas.microsoft.com/office/powerpoint/2010/main" val="3461462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Schools that implement an effective and purposeful  Purple Star School program improve the school culture/climate  and academically.</a:t>
            </a:r>
          </a:p>
        </p:txBody>
      </p:sp>
      <p:sp>
        <p:nvSpPr>
          <p:cNvPr id="4" name="Slide Number Placeholder 3"/>
          <p:cNvSpPr>
            <a:spLocks noGrp="1"/>
          </p:cNvSpPr>
          <p:nvPr>
            <p:ph type="sldNum" sz="quarter" idx="5"/>
          </p:nvPr>
        </p:nvSpPr>
        <p:spPr/>
        <p:txBody>
          <a:bodyPr/>
          <a:lstStyle/>
          <a:p>
            <a:fld id="{8C773975-34CA-426E-8470-0674520467B8}" type="slidenum">
              <a:rPr lang="en-US" smtClean="0"/>
              <a:t>19</a:t>
            </a:fld>
            <a:endParaRPr lang="en-US"/>
          </a:p>
        </p:txBody>
      </p:sp>
    </p:spTree>
    <p:extLst>
      <p:ext uri="{BB962C8B-B14F-4D97-AF65-F5344CB8AC3E}">
        <p14:creationId xmlns:p14="http://schemas.microsoft.com/office/powerpoint/2010/main" val="3976665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note: The STAR w/C (Bottom Right) indicates click/enter to advance or begin a specific animation. Slides with no STAR w/C will automatically advance to improve flow.</a:t>
            </a:r>
          </a:p>
        </p:txBody>
      </p:sp>
      <p:sp>
        <p:nvSpPr>
          <p:cNvPr id="4" name="Slide Number Placeholder 3"/>
          <p:cNvSpPr>
            <a:spLocks noGrp="1"/>
          </p:cNvSpPr>
          <p:nvPr>
            <p:ph type="sldNum" sz="quarter" idx="5"/>
          </p:nvPr>
        </p:nvSpPr>
        <p:spPr/>
        <p:txBody>
          <a:bodyPr/>
          <a:lstStyle/>
          <a:p>
            <a:fld id="{83E93085-EE7C-46D2-8C7E-8071BE145D9E}" type="slidenum">
              <a:rPr lang="en-US" smtClean="0"/>
              <a:t>2</a:t>
            </a:fld>
            <a:endParaRPr lang="en-US"/>
          </a:p>
        </p:txBody>
      </p:sp>
    </p:spTree>
    <p:extLst>
      <p:ext uri="{BB962C8B-B14F-4D97-AF65-F5344CB8AC3E}">
        <p14:creationId xmlns:p14="http://schemas.microsoft.com/office/powerpoint/2010/main" val="3286619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Enrollment forms typically collect this information; however, it is not shared at the site level.  REMEMBER It is </a:t>
            </a:r>
            <a:r>
              <a:rPr lang="en-US" b="1" dirty="0"/>
              <a:t>ok to ASK</a:t>
            </a:r>
            <a:r>
              <a:rPr lang="en-US" dirty="0"/>
              <a:t>; however, families are not required to answer.</a:t>
            </a:r>
          </a:p>
        </p:txBody>
      </p:sp>
      <p:sp>
        <p:nvSpPr>
          <p:cNvPr id="4" name="Slide Number Placeholder 3"/>
          <p:cNvSpPr>
            <a:spLocks noGrp="1"/>
          </p:cNvSpPr>
          <p:nvPr>
            <p:ph type="sldNum" sz="quarter" idx="5"/>
          </p:nvPr>
        </p:nvSpPr>
        <p:spPr/>
        <p:txBody>
          <a:bodyPr/>
          <a:lstStyle/>
          <a:p>
            <a:fld id="{8C773975-34CA-426E-8470-0674520467B8}" type="slidenum">
              <a:rPr lang="en-US" smtClean="0"/>
              <a:t>20</a:t>
            </a:fld>
            <a:endParaRPr lang="en-US"/>
          </a:p>
        </p:txBody>
      </p:sp>
    </p:spTree>
    <p:extLst>
      <p:ext uri="{BB962C8B-B14F-4D97-AF65-F5344CB8AC3E}">
        <p14:creationId xmlns:p14="http://schemas.microsoft.com/office/powerpoint/2010/main" val="323222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Previously stated 6 to 9 times during their academic years, averaging a new transition every 2 to 3 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E93085-EE7C-46D2-8C7E-8071BE145D9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237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EC56C-8168-4964-A9F6-3AE69D375C89}" type="slidenum">
              <a:rPr lang="en-US" smtClean="0"/>
              <a:t>22</a:t>
            </a:fld>
            <a:endParaRPr lang="en-US"/>
          </a:p>
        </p:txBody>
      </p:sp>
    </p:spTree>
    <p:extLst>
      <p:ext uri="{BB962C8B-B14F-4D97-AF65-F5344CB8AC3E}">
        <p14:creationId xmlns:p14="http://schemas.microsoft.com/office/powerpoint/2010/main" val="3654704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A6B89-4695-0A5C-A775-EEA907E86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56E96-10E9-2D38-710C-4798DB6D1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4467-7A4A-15CC-8EE0-BDEC2EE27A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6A0C5-4552-FAFA-0ED4-93B027A6FBE8}"/>
              </a:ext>
            </a:extLst>
          </p:cNvPr>
          <p:cNvSpPr>
            <a:spLocks noGrp="1"/>
          </p:cNvSpPr>
          <p:nvPr>
            <p:ph type="sldNum" sz="quarter" idx="5"/>
          </p:nvPr>
        </p:nvSpPr>
        <p:spPr/>
        <p:txBody>
          <a:bodyPr/>
          <a:lstStyle/>
          <a:p>
            <a:fld id="{8C773975-34CA-426E-8470-0674520467B8}" type="slidenum">
              <a:rPr lang="en-US" smtClean="0"/>
              <a:t>23</a:t>
            </a:fld>
            <a:endParaRPr lang="en-US"/>
          </a:p>
        </p:txBody>
      </p:sp>
    </p:spTree>
    <p:extLst>
      <p:ext uri="{BB962C8B-B14F-4D97-AF65-F5344CB8AC3E}">
        <p14:creationId xmlns:p14="http://schemas.microsoft.com/office/powerpoint/2010/main" val="86968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30D1E-B39B-19A9-8001-285C62D76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C5BB2-8EC5-54BB-8E61-86DF89242D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F4766B-4B38-36B1-CBE6-105351289E1D}"/>
              </a:ext>
            </a:extLst>
          </p:cNvPr>
          <p:cNvSpPr>
            <a:spLocks noGrp="1"/>
          </p:cNvSpPr>
          <p:nvPr>
            <p:ph type="body" idx="1"/>
          </p:nvPr>
        </p:nvSpPr>
        <p:spPr/>
        <p:txBody>
          <a:bodyPr/>
          <a:lstStyle/>
          <a:p>
            <a:r>
              <a:rPr lang="en-US" dirty="0"/>
              <a:t>Army - Green, Marine – Scarlet Red, Air Force - Ultra Marine Blue, Navy Blue &amp; Gold, Coast Guard – Blue…</a:t>
            </a:r>
          </a:p>
        </p:txBody>
      </p:sp>
      <p:sp>
        <p:nvSpPr>
          <p:cNvPr id="4" name="Slide Number Placeholder 3">
            <a:extLst>
              <a:ext uri="{FF2B5EF4-FFF2-40B4-BE49-F238E27FC236}">
                <a16:creationId xmlns:a16="http://schemas.microsoft.com/office/drawing/2014/main" id="{33162E01-E20F-EE7B-E3CE-0EEF3E097712}"/>
              </a:ext>
            </a:extLst>
          </p:cNvPr>
          <p:cNvSpPr>
            <a:spLocks noGrp="1"/>
          </p:cNvSpPr>
          <p:nvPr>
            <p:ph type="sldNum" sz="quarter" idx="5"/>
          </p:nvPr>
        </p:nvSpPr>
        <p:spPr/>
        <p:txBody>
          <a:bodyPr/>
          <a:lstStyle/>
          <a:p>
            <a:fld id="{8C773975-34CA-426E-8470-0674520467B8}" type="slidenum">
              <a:rPr lang="en-US" smtClean="0"/>
              <a:t>24</a:t>
            </a:fld>
            <a:endParaRPr lang="en-US"/>
          </a:p>
        </p:txBody>
      </p:sp>
    </p:spTree>
    <p:extLst>
      <p:ext uri="{BB962C8B-B14F-4D97-AF65-F5344CB8AC3E}">
        <p14:creationId xmlns:p14="http://schemas.microsoft.com/office/powerpoint/2010/main" val="4220273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Arizona has a strong military presence. Besides those shown above at least 3000 to 5000 transition out of the service in Arizona each year. What’s more important, the DoD considers how states support those who serve and their families. Providing programs and resources helps keep base funding and encourages future funding and possible expansion.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E93085-EE7C-46D2-8C7E-8071BE145D9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739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Student-led Peer-to-Peer program is NOT a part of  Student Government (STUGO), and is </a:t>
            </a:r>
            <a:r>
              <a:rPr lang="en-US" u="sng" dirty="0"/>
              <a:t>required</a:t>
            </a:r>
            <a:r>
              <a:rPr lang="en-US" dirty="0"/>
              <a:t> for all Purple Star Schools.</a:t>
            </a:r>
          </a:p>
          <a:p>
            <a:endParaRPr lang="en-US" dirty="0"/>
          </a:p>
        </p:txBody>
      </p:sp>
      <p:sp>
        <p:nvSpPr>
          <p:cNvPr id="4" name="Slide Number Placeholder 3"/>
          <p:cNvSpPr>
            <a:spLocks noGrp="1"/>
          </p:cNvSpPr>
          <p:nvPr>
            <p:ph type="sldNum" sz="quarter" idx="5"/>
          </p:nvPr>
        </p:nvSpPr>
        <p:spPr/>
        <p:txBody>
          <a:bodyPr/>
          <a:lstStyle/>
          <a:p>
            <a:fld id="{8C773975-34CA-426E-8470-0674520467B8}" type="slidenum">
              <a:rPr lang="en-US" smtClean="0"/>
              <a:t>28</a:t>
            </a:fld>
            <a:endParaRPr lang="en-US"/>
          </a:p>
        </p:txBody>
      </p:sp>
    </p:spTree>
    <p:extLst>
      <p:ext uri="{BB962C8B-B14F-4D97-AF65-F5344CB8AC3E}">
        <p14:creationId xmlns:p14="http://schemas.microsoft.com/office/powerpoint/2010/main" val="2994793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over 42,000 military-connected students in Arizona. This does not include the other sub-groups previously mentioned.</a:t>
            </a:r>
          </a:p>
        </p:txBody>
      </p:sp>
      <p:sp>
        <p:nvSpPr>
          <p:cNvPr id="4" name="Slide Number Placeholder 3"/>
          <p:cNvSpPr>
            <a:spLocks noGrp="1"/>
          </p:cNvSpPr>
          <p:nvPr>
            <p:ph type="sldNum" sz="quarter" idx="5"/>
          </p:nvPr>
        </p:nvSpPr>
        <p:spPr/>
        <p:txBody>
          <a:bodyPr/>
          <a:lstStyle/>
          <a:p>
            <a:fld id="{8C773975-34CA-426E-8470-0674520467B8}" type="slidenum">
              <a:rPr lang="en-US" smtClean="0"/>
              <a:t>29</a:t>
            </a:fld>
            <a:endParaRPr lang="en-US"/>
          </a:p>
        </p:txBody>
      </p:sp>
    </p:spTree>
    <p:extLst>
      <p:ext uri="{BB962C8B-B14F-4D97-AF65-F5344CB8AC3E}">
        <p14:creationId xmlns:p14="http://schemas.microsoft.com/office/powerpoint/2010/main" val="1277254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21F8F-D0F7-6BC1-73FB-3E35303E9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CD9E5-2D16-80D4-0328-CDEDA66B86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F9EFB-945A-11A7-4C45-51ED46ED913E}"/>
              </a:ext>
            </a:extLst>
          </p:cNvPr>
          <p:cNvSpPr>
            <a:spLocks noGrp="1"/>
          </p:cNvSpPr>
          <p:nvPr>
            <p:ph type="body" idx="1"/>
          </p:nvPr>
        </p:nvSpPr>
        <p:spPr/>
        <p:txBody>
          <a:bodyPr/>
          <a:lstStyle/>
          <a:p>
            <a:r>
              <a:rPr lang="en-US" dirty="0"/>
              <a:t>Who makes up Arizona’s Military Community? See slide… All together, there are nearly 600,000 military-connected individuals in our state, accounting for just under 10 percent of the state’s population.</a:t>
            </a:r>
          </a:p>
        </p:txBody>
      </p:sp>
      <p:sp>
        <p:nvSpPr>
          <p:cNvPr id="4" name="Slide Number Placeholder 3">
            <a:extLst>
              <a:ext uri="{FF2B5EF4-FFF2-40B4-BE49-F238E27FC236}">
                <a16:creationId xmlns:a16="http://schemas.microsoft.com/office/drawing/2014/main" id="{D9FF2087-841F-5B86-B68E-F856A7BD5AEF}"/>
              </a:ext>
            </a:extLst>
          </p:cNvPr>
          <p:cNvSpPr>
            <a:spLocks noGrp="1"/>
          </p:cNvSpPr>
          <p:nvPr>
            <p:ph type="sldNum" sz="quarter" idx="5"/>
          </p:nvPr>
        </p:nvSpPr>
        <p:spPr/>
        <p:txBody>
          <a:bodyPr/>
          <a:lstStyle/>
          <a:p>
            <a:fld id="{8C773975-34CA-426E-8470-0674520467B8}" type="slidenum">
              <a:rPr lang="en-US" smtClean="0"/>
              <a:t>30</a:t>
            </a:fld>
            <a:endParaRPr lang="en-US"/>
          </a:p>
        </p:txBody>
      </p:sp>
    </p:spTree>
    <p:extLst>
      <p:ext uri="{BB962C8B-B14F-4D97-AF65-F5344CB8AC3E}">
        <p14:creationId xmlns:p14="http://schemas.microsoft.com/office/powerpoint/2010/main" val="2444484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73975-34CA-426E-8470-0674520467B8}" type="slidenum">
              <a:rPr lang="en-US" smtClean="0"/>
              <a:t>32</a:t>
            </a:fld>
            <a:endParaRPr lang="en-US"/>
          </a:p>
        </p:txBody>
      </p:sp>
    </p:spTree>
    <p:extLst>
      <p:ext uri="{BB962C8B-B14F-4D97-AF65-F5344CB8AC3E}">
        <p14:creationId xmlns:p14="http://schemas.microsoft.com/office/powerpoint/2010/main" val="3059899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2CA26-8968-2FE8-81EC-ABE504D96E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B3431-0598-9E61-20BE-BF45ACCDB4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2B1A2-D439-8CFB-FEDA-074DB833BEA3}"/>
              </a:ext>
            </a:extLst>
          </p:cNvPr>
          <p:cNvSpPr>
            <a:spLocks noGrp="1"/>
          </p:cNvSpPr>
          <p:nvPr>
            <p:ph type="body" idx="1"/>
          </p:nvPr>
        </p:nvSpPr>
        <p:spPr/>
        <p:txBody>
          <a:bodyPr/>
          <a:lstStyle/>
          <a:p>
            <a:r>
              <a:rPr lang="en-US" dirty="0"/>
              <a:t>The Military Child Education Coalition is the primary advocate for the Purple Star School program and offers an extensive library of resources. MCEC (/m/-</a:t>
            </a:r>
            <a:r>
              <a:rPr lang="en-US" dirty="0" err="1"/>
              <a:t>seck</a:t>
            </a:r>
            <a:r>
              <a:rPr lang="en-US" dirty="0"/>
              <a:t>) hosts a yearly Global Summit in Washington, D.C. for all Purple Star Schools in July. POCs, Counselors, Educators, and Student Ambassadors are encouraged to attend.</a:t>
            </a:r>
          </a:p>
        </p:txBody>
      </p:sp>
      <p:sp>
        <p:nvSpPr>
          <p:cNvPr id="4" name="Slide Number Placeholder 3">
            <a:extLst>
              <a:ext uri="{FF2B5EF4-FFF2-40B4-BE49-F238E27FC236}">
                <a16:creationId xmlns:a16="http://schemas.microsoft.com/office/drawing/2014/main" id="{C8B5AF36-4573-3DDC-9226-2410E51E8843}"/>
              </a:ext>
            </a:extLst>
          </p:cNvPr>
          <p:cNvSpPr>
            <a:spLocks noGrp="1"/>
          </p:cNvSpPr>
          <p:nvPr>
            <p:ph type="sldNum" sz="quarter" idx="5"/>
          </p:nvPr>
        </p:nvSpPr>
        <p:spPr/>
        <p:txBody>
          <a:bodyPr/>
          <a:lstStyle/>
          <a:p>
            <a:fld id="{83E93085-EE7C-46D2-8C7E-8071BE145D9E}" type="slidenum">
              <a:rPr lang="en-US" smtClean="0"/>
              <a:t>3</a:t>
            </a:fld>
            <a:endParaRPr lang="en-US"/>
          </a:p>
        </p:txBody>
      </p:sp>
    </p:spTree>
    <p:extLst>
      <p:ext uri="{BB962C8B-B14F-4D97-AF65-F5344CB8AC3E}">
        <p14:creationId xmlns:p14="http://schemas.microsoft.com/office/powerpoint/2010/main" val="4147046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Specifically, the compact addresses varying policies between states affecting transitioning military-connected students. (Enrollment, Placement, Attendance, Eligibility – Sports, etc., and Graduation)</a:t>
            </a:r>
          </a:p>
          <a:p>
            <a:r>
              <a:rPr lang="en-US" dirty="0"/>
              <a:t>The lower portion of the slide is a clickable area to launch the video. (A brief commercial may show and can be skipped after 5 seconds) Please ensure this video is shared.</a:t>
            </a:r>
          </a:p>
        </p:txBody>
      </p:sp>
      <p:sp>
        <p:nvSpPr>
          <p:cNvPr id="4" name="Slide Number Placeholder 3"/>
          <p:cNvSpPr>
            <a:spLocks noGrp="1"/>
          </p:cNvSpPr>
          <p:nvPr>
            <p:ph type="sldNum" sz="quarter" idx="5"/>
          </p:nvPr>
        </p:nvSpPr>
        <p:spPr/>
        <p:txBody>
          <a:bodyPr/>
          <a:lstStyle/>
          <a:p>
            <a:fld id="{8C773975-34CA-426E-8470-0674520467B8}" type="slidenum">
              <a:rPr lang="en-US" smtClean="0"/>
              <a:t>35</a:t>
            </a:fld>
            <a:endParaRPr lang="en-US"/>
          </a:p>
        </p:txBody>
      </p:sp>
    </p:spTree>
    <p:extLst>
      <p:ext uri="{BB962C8B-B14F-4D97-AF65-F5344CB8AC3E}">
        <p14:creationId xmlns:p14="http://schemas.microsoft.com/office/powerpoint/2010/main" val="1534008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and teachers should be informed about identified students. </a:t>
            </a:r>
          </a:p>
          <a:p>
            <a:r>
              <a:rPr lang="en-US" dirty="0"/>
              <a:t>Notify appropriate staff of any educational gaps, overlaps, or abrupt changes in behavior.</a:t>
            </a:r>
          </a:p>
          <a:p>
            <a:r>
              <a:rPr lang="en-US" dirty="0"/>
              <a:t>Global dynamics can affect many.</a:t>
            </a:r>
          </a:p>
        </p:txBody>
      </p:sp>
      <p:sp>
        <p:nvSpPr>
          <p:cNvPr id="4" name="Slide Number Placeholder 3"/>
          <p:cNvSpPr>
            <a:spLocks noGrp="1"/>
          </p:cNvSpPr>
          <p:nvPr>
            <p:ph type="sldNum" sz="quarter" idx="5"/>
          </p:nvPr>
        </p:nvSpPr>
        <p:spPr/>
        <p:txBody>
          <a:bodyPr/>
          <a:lstStyle/>
          <a:p>
            <a:fld id="{8C773975-34CA-426E-8470-0674520467B8}" type="slidenum">
              <a:rPr lang="en-US" smtClean="0"/>
              <a:t>38</a:t>
            </a:fld>
            <a:endParaRPr lang="en-US"/>
          </a:p>
        </p:txBody>
      </p:sp>
    </p:spTree>
    <p:extLst>
      <p:ext uri="{BB962C8B-B14F-4D97-AF65-F5344CB8AC3E}">
        <p14:creationId xmlns:p14="http://schemas.microsoft.com/office/powerpoint/2010/main" val="2670431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40 states and numerous global schools have utilized the Purple Star School program to enhance student outcomes that are often misunderstood and overlooked.. Understanding the unique needs of some can foster resiliency and leadership for all at our school.</a:t>
            </a:r>
          </a:p>
        </p:txBody>
      </p:sp>
      <p:sp>
        <p:nvSpPr>
          <p:cNvPr id="4" name="Slide Number Placeholder 3"/>
          <p:cNvSpPr>
            <a:spLocks noGrp="1"/>
          </p:cNvSpPr>
          <p:nvPr>
            <p:ph type="sldNum" sz="quarter" idx="5"/>
          </p:nvPr>
        </p:nvSpPr>
        <p:spPr/>
        <p:txBody>
          <a:bodyPr/>
          <a:lstStyle/>
          <a:p>
            <a:fld id="{8C773975-34CA-426E-8470-0674520467B8}" type="slidenum">
              <a:rPr lang="en-US" smtClean="0"/>
              <a:t>4</a:t>
            </a:fld>
            <a:endParaRPr lang="en-US"/>
          </a:p>
        </p:txBody>
      </p:sp>
    </p:spTree>
    <p:extLst>
      <p:ext uri="{BB962C8B-B14F-4D97-AF65-F5344CB8AC3E}">
        <p14:creationId xmlns:p14="http://schemas.microsoft.com/office/powerpoint/2010/main" val="80961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 Dept of Education's definition of "Highly mobile" should not underscore the importance of Arizona's Purple Star School program or military-connected children.  Military-connected students' resiliency, adaptability, maturity, and potential global experiences with diverse cultures are valuable assets that can help any identified student(s) succeed through the implementation of a student-led peer-to-peer program.</a:t>
            </a:r>
          </a:p>
        </p:txBody>
      </p:sp>
      <p:sp>
        <p:nvSpPr>
          <p:cNvPr id="4" name="Slide Number Placeholder 3"/>
          <p:cNvSpPr>
            <a:spLocks noGrp="1"/>
          </p:cNvSpPr>
          <p:nvPr>
            <p:ph type="sldNum" sz="quarter" idx="5"/>
          </p:nvPr>
        </p:nvSpPr>
        <p:spPr/>
        <p:txBody>
          <a:bodyPr/>
          <a:lstStyle/>
          <a:p>
            <a:fld id="{8C773975-34CA-426E-8470-0674520467B8}" type="slidenum">
              <a:rPr lang="en-US" smtClean="0"/>
              <a:t>5</a:t>
            </a:fld>
            <a:endParaRPr lang="en-US"/>
          </a:p>
        </p:txBody>
      </p:sp>
    </p:spTree>
    <p:extLst>
      <p:ext uri="{BB962C8B-B14F-4D97-AF65-F5344CB8AC3E}">
        <p14:creationId xmlns:p14="http://schemas.microsoft.com/office/powerpoint/2010/main" val="2413620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 advance automatically. Slide introduces some situations for highly mobile students through four images, accompanied by a thought-provoking word. </a:t>
            </a:r>
          </a:p>
        </p:txBody>
      </p:sp>
      <p:sp>
        <p:nvSpPr>
          <p:cNvPr id="4" name="Slide Number Placeholder 3"/>
          <p:cNvSpPr>
            <a:spLocks noGrp="1"/>
          </p:cNvSpPr>
          <p:nvPr>
            <p:ph type="sldNum" sz="quarter" idx="5"/>
          </p:nvPr>
        </p:nvSpPr>
        <p:spPr/>
        <p:txBody>
          <a:bodyPr/>
          <a:lstStyle/>
          <a:p>
            <a:fld id="{8C773975-34CA-426E-8470-0674520467B8}" type="slidenum">
              <a:rPr lang="en-US" smtClean="0"/>
              <a:t>6</a:t>
            </a:fld>
            <a:endParaRPr lang="en-US"/>
          </a:p>
        </p:txBody>
      </p:sp>
    </p:spTree>
    <p:extLst>
      <p:ext uri="{BB962C8B-B14F-4D97-AF65-F5344CB8AC3E}">
        <p14:creationId xmlns:p14="http://schemas.microsoft.com/office/powerpoint/2010/main" val="3883034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E11DE-C742-5F00-3A80-169CC2927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BB833-0AB2-18E2-302B-3139EEEC13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80248-E76C-6E1A-FF23-0545B70B9A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Presenter – suggest providing a visual description of each image as they advance to improve accessibility for all attendees. 1. Large moving truck 2. Hurricane 3. Parent leaving 4. A child who has no idea what is next.</a:t>
            </a:r>
          </a:p>
          <a:p>
            <a:endParaRPr lang="en-US" dirty="0"/>
          </a:p>
        </p:txBody>
      </p:sp>
      <p:sp>
        <p:nvSpPr>
          <p:cNvPr id="4" name="Slide Number Placeholder 3">
            <a:extLst>
              <a:ext uri="{FF2B5EF4-FFF2-40B4-BE49-F238E27FC236}">
                <a16:creationId xmlns:a16="http://schemas.microsoft.com/office/drawing/2014/main" id="{2D6B247F-CAF6-D31E-7185-6DCF94D40868}"/>
              </a:ext>
            </a:extLst>
          </p:cNvPr>
          <p:cNvSpPr>
            <a:spLocks noGrp="1"/>
          </p:cNvSpPr>
          <p:nvPr>
            <p:ph type="sldNum" sz="quarter" idx="5"/>
          </p:nvPr>
        </p:nvSpPr>
        <p:spPr/>
        <p:txBody>
          <a:bodyPr/>
          <a:lstStyle/>
          <a:p>
            <a:fld id="{8C773975-34CA-426E-8470-0674520467B8}" type="slidenum">
              <a:rPr lang="en-US" smtClean="0"/>
              <a:t>7</a:t>
            </a:fld>
            <a:endParaRPr lang="en-US"/>
          </a:p>
        </p:txBody>
      </p:sp>
    </p:spTree>
    <p:extLst>
      <p:ext uri="{BB962C8B-B14F-4D97-AF65-F5344CB8AC3E}">
        <p14:creationId xmlns:p14="http://schemas.microsoft.com/office/powerpoint/2010/main" val="962569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CE44-2862-F562-9B89-868D84F23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21981-B4C6-E0A1-E031-4D8E25292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3FE40-580E-72FC-F121-D684D7A0D3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B7BC25-2AF1-155B-02C3-05196F1849CB}"/>
              </a:ext>
            </a:extLst>
          </p:cNvPr>
          <p:cNvSpPr>
            <a:spLocks noGrp="1"/>
          </p:cNvSpPr>
          <p:nvPr>
            <p:ph type="sldNum" sz="quarter" idx="5"/>
          </p:nvPr>
        </p:nvSpPr>
        <p:spPr/>
        <p:txBody>
          <a:bodyPr/>
          <a:lstStyle/>
          <a:p>
            <a:fld id="{8C773975-34CA-426E-8470-0674520467B8}" type="slidenum">
              <a:rPr lang="en-US" smtClean="0"/>
              <a:t>8</a:t>
            </a:fld>
            <a:endParaRPr lang="en-US"/>
          </a:p>
        </p:txBody>
      </p:sp>
    </p:spTree>
    <p:extLst>
      <p:ext uri="{BB962C8B-B14F-4D97-AF65-F5344CB8AC3E}">
        <p14:creationId xmlns:p14="http://schemas.microsoft.com/office/powerpoint/2010/main" val="2606836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8F809-F3F3-65B8-8312-19FB52F02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3C35F-BAF2-3B3A-EE83-6C9DEE114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B6CE1-0624-0A29-E298-5BF31BB9A9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EB0067-3DBB-1577-C3C8-B3C58D8F8440}"/>
              </a:ext>
            </a:extLst>
          </p:cNvPr>
          <p:cNvSpPr>
            <a:spLocks noGrp="1"/>
          </p:cNvSpPr>
          <p:nvPr>
            <p:ph type="sldNum" sz="quarter" idx="5"/>
          </p:nvPr>
        </p:nvSpPr>
        <p:spPr/>
        <p:txBody>
          <a:bodyPr/>
          <a:lstStyle/>
          <a:p>
            <a:fld id="{8C773975-34CA-426E-8470-0674520467B8}" type="slidenum">
              <a:rPr lang="en-US" smtClean="0"/>
              <a:t>9</a:t>
            </a:fld>
            <a:endParaRPr lang="en-US"/>
          </a:p>
        </p:txBody>
      </p:sp>
    </p:spTree>
    <p:extLst>
      <p:ext uri="{BB962C8B-B14F-4D97-AF65-F5344CB8AC3E}">
        <p14:creationId xmlns:p14="http://schemas.microsoft.com/office/powerpoint/2010/main" val="134914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9BDF0-F8CF-CC67-758F-5ADDEDDF91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526F5C-BFD8-D101-3501-1960CB98AF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3FC3A2-808C-B7A1-22C3-ADB3DBA542AD}"/>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E410B015-BD0C-1D4C-D8E2-CF289167B2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C4B75-8CA0-E052-D8CD-D5021505ECE2}"/>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1645845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D14A-2302-FD78-266F-151AA628B3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304CC8-7B44-8C0D-673A-0F9F17DA7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F52A5-5856-9C5C-3525-7A53C4ED501B}"/>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8CA9FCC5-4D94-3CAD-000A-288F6BFA46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C458B9-173B-73BB-648C-5891D68989A0}"/>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934354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81BAEC-82BD-45D9-B9C9-EB65F32283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C7E694-E558-AADA-25C8-696AA22F5E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DE484-F39A-FCF1-7CAB-1C0D2E1C7083}"/>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A1547047-3B0D-3CC8-5C28-736FF32EF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9A2FA-E366-0228-ED2E-8AFDD04E6E3E}"/>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790694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2 Section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792480"/>
          </a:xfrm>
        </p:spPr>
        <p:txBody>
          <a:bodyPr/>
          <a:lstStyle/>
          <a:p>
            <a:r>
              <a:rPr lang="en-US"/>
              <a:t>Click to edit Master title style</a:t>
            </a:r>
          </a:p>
        </p:txBody>
      </p:sp>
      <p:sp>
        <p:nvSpPr>
          <p:cNvPr id="5" name="Date Placeholder 4"/>
          <p:cNvSpPr>
            <a:spLocks noGrp="1"/>
          </p:cNvSpPr>
          <p:nvPr>
            <p:ph type="dt" sz="half" idx="10"/>
          </p:nvPr>
        </p:nvSpPr>
        <p:spPr/>
        <p:txBody>
          <a:bodyPr/>
          <a:lstStyle/>
          <a:p>
            <a:fld id="{2E405B87-0B1C-464B-928F-AA5E9D282D70}"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a:p>
        </p:txBody>
      </p:sp>
      <p:sp>
        <p:nvSpPr>
          <p:cNvPr id="9" name="Content Placeholder 3">
            <a:extLst>
              <a:ext uri="{FF2B5EF4-FFF2-40B4-BE49-F238E27FC236}">
                <a16:creationId xmlns:a16="http://schemas.microsoft.com/office/drawing/2014/main" id="{B4E06701-73C2-615A-A562-555F80BDD1C7}"/>
              </a:ext>
            </a:extLst>
          </p:cNvPr>
          <p:cNvSpPr>
            <a:spLocks noGrp="1"/>
          </p:cNvSpPr>
          <p:nvPr>
            <p:ph sz="half" idx="14"/>
          </p:nvPr>
        </p:nvSpPr>
        <p:spPr>
          <a:xfrm>
            <a:off x="3581400" y="1486260"/>
            <a:ext cx="8000999" cy="2286000"/>
          </a:xfrm>
        </p:spPr>
        <p:txBody>
          <a:bodyPr anchor="ctr"/>
          <a:lstStyle>
            <a:lvl1pPr marL="11113"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E87255F9-16E7-4480-CF5F-70A66F239682}"/>
              </a:ext>
            </a:extLst>
          </p:cNvPr>
          <p:cNvSpPr>
            <a:spLocks noGrp="1"/>
          </p:cNvSpPr>
          <p:nvPr>
            <p:ph sz="half" idx="15"/>
          </p:nvPr>
        </p:nvSpPr>
        <p:spPr>
          <a:xfrm>
            <a:off x="3581400" y="3907615"/>
            <a:ext cx="8000999" cy="2286000"/>
          </a:xfrm>
        </p:spPr>
        <p:txBody>
          <a:bodyPr anchor="ctr"/>
          <a:lstStyle>
            <a:lvl1pPr marL="11113"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FBDF4819-3238-D7A6-A1C2-3D6281B7411A}"/>
              </a:ext>
            </a:extLst>
          </p:cNvPr>
          <p:cNvSpPr>
            <a:spLocks noGrp="1"/>
          </p:cNvSpPr>
          <p:nvPr>
            <p:ph type="body" idx="17"/>
          </p:nvPr>
        </p:nvSpPr>
        <p:spPr>
          <a:xfrm>
            <a:off x="609602" y="1486260"/>
            <a:ext cx="2743199" cy="2286000"/>
          </a:xfrm>
        </p:spPr>
        <p:txBody>
          <a:bodyPr anchor="ctr">
            <a:noAutofit/>
          </a:bodyPr>
          <a:lstStyle>
            <a:lvl1pPr marL="0" indent="0">
              <a:lnSpc>
                <a:spcPct val="100000"/>
              </a:lnSpc>
              <a:buNone/>
              <a:defRPr sz="2200" b="1">
                <a:latin typeface="Franklin Gothic Medium" panose="020B0603020102020204" pitchFamily="34"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8" name="Text Placeholder 2">
            <a:extLst>
              <a:ext uri="{FF2B5EF4-FFF2-40B4-BE49-F238E27FC236}">
                <a16:creationId xmlns:a16="http://schemas.microsoft.com/office/drawing/2014/main" id="{0464CE87-140B-47A2-C33C-D364CA1B76AD}"/>
              </a:ext>
            </a:extLst>
          </p:cNvPr>
          <p:cNvSpPr>
            <a:spLocks noGrp="1"/>
          </p:cNvSpPr>
          <p:nvPr>
            <p:ph type="body" idx="18"/>
          </p:nvPr>
        </p:nvSpPr>
        <p:spPr>
          <a:xfrm>
            <a:off x="609602" y="3905800"/>
            <a:ext cx="2743199" cy="2286000"/>
          </a:xfrm>
        </p:spPr>
        <p:txBody>
          <a:bodyPr anchor="ctr">
            <a:noAutofit/>
          </a:bodyPr>
          <a:lstStyle>
            <a:lvl1pPr marL="0" indent="0">
              <a:lnSpc>
                <a:spcPct val="100000"/>
              </a:lnSpc>
              <a:buNone/>
              <a:defRPr sz="2200" b="1">
                <a:latin typeface="Franklin Gothic Medium" panose="020B0603020102020204" pitchFamily="34"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Tree>
    <p:extLst>
      <p:ext uri="{BB962C8B-B14F-4D97-AF65-F5344CB8AC3E}">
        <p14:creationId xmlns:p14="http://schemas.microsoft.com/office/powerpoint/2010/main" val="2937342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1977D3-3BE8-4ED5-A400-486A827A33F9}"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3638236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1977D3-3BE8-4ED5-A400-486A827A33F9}"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1366902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1977D3-3BE8-4ED5-A400-486A827A33F9}"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3498105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1977D3-3BE8-4ED5-A400-486A827A33F9}"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624116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1977D3-3BE8-4ED5-A400-486A827A33F9}" type="datetimeFigureOut">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834296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1977D3-3BE8-4ED5-A400-486A827A33F9}" type="datetimeFigureOut">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593583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1977D3-3BE8-4ED5-A400-486A827A33F9}" type="datetimeFigureOut">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352910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46B20-AAC2-E3FB-DDDE-7D0424D83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4C11F6-7DFD-0ACB-B1A6-3368DF58DF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9E471-7C37-94EB-7F25-8F18168DE93A}"/>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0D14341C-9A45-3B36-36AA-24831A9A40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7972FE-2E51-E512-3F97-5166DA4F58F3}"/>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1750024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1977D3-3BE8-4ED5-A400-486A827A33F9}"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323958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1977D3-3BE8-4ED5-A400-486A827A33F9}"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1317034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1977D3-3BE8-4ED5-A400-486A827A33F9}"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112433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1977D3-3BE8-4ED5-A400-486A827A33F9}"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0AEACE-BCCE-49D0-B1A6-CBC0A98CFCD7}" type="slidenum">
              <a:rPr lang="en-US" smtClean="0"/>
              <a:t>‹#›</a:t>
            </a:fld>
            <a:endParaRPr lang="en-US"/>
          </a:p>
        </p:txBody>
      </p:sp>
    </p:spTree>
    <p:extLst>
      <p:ext uri="{BB962C8B-B14F-4D97-AF65-F5344CB8AC3E}">
        <p14:creationId xmlns:p14="http://schemas.microsoft.com/office/powerpoint/2010/main" val="2564342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D896C-172D-BAD3-1C24-41E6C04E52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451FA1-3E06-B64A-BCBE-621A698629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74305D-FD0E-9E3B-DE46-D70207365908}"/>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7F706E66-BFC3-6F77-3586-4C0C5FE808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EC225-E407-387B-338D-EE2425EBDD45}"/>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361749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E8B25-CA84-D02E-5C77-8AF3920785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46D782-02D2-4A1C-BCA8-F6DBA6928A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853D99-0215-648B-252D-70275A8803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E5BAA9-347D-813F-0F1D-829823C405E7}"/>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6" name="Footer Placeholder 5">
            <a:extLst>
              <a:ext uri="{FF2B5EF4-FFF2-40B4-BE49-F238E27FC236}">
                <a16:creationId xmlns:a16="http://schemas.microsoft.com/office/drawing/2014/main" id="{BEAC8D5B-E748-38A0-FF75-6DE7FF3D9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78DB15-A12B-35BC-AAAB-DF88DA8E085D}"/>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1248909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CD7D7-66AD-0885-6CB8-A0C3CFB20D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0FC346-8F66-87E1-AE5B-59324AE072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09531D-F0C5-4C84-6250-7CF2290BC9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B76FA8-D77E-5E66-9D80-57A53CFB3F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C50908-7878-2045-170A-BDB664383D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8E401E-99EA-F7FC-D596-96B248CFAA14}"/>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8" name="Footer Placeholder 7">
            <a:extLst>
              <a:ext uri="{FF2B5EF4-FFF2-40B4-BE49-F238E27FC236}">
                <a16:creationId xmlns:a16="http://schemas.microsoft.com/office/drawing/2014/main" id="{E9F8866A-1F64-2F70-458A-97691C51EC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F7AEFC-A66F-B8E6-E19E-4EC019294C06}"/>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1062109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BED7-B10A-0905-8184-7C4E56975E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C9DE39-ED6E-BB0C-6AA7-F5B10E4A3A36}"/>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4" name="Footer Placeholder 3">
            <a:extLst>
              <a:ext uri="{FF2B5EF4-FFF2-40B4-BE49-F238E27FC236}">
                <a16:creationId xmlns:a16="http://schemas.microsoft.com/office/drawing/2014/main" id="{8D321CCA-8D96-6CF5-2CA7-5F1EB8D15C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5FB4ED-D6BE-F5E3-839C-270F3AE62BBB}"/>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406068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B967B7-87F2-E87C-88E5-3974706F5724}"/>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3" name="Footer Placeholder 2">
            <a:extLst>
              <a:ext uri="{FF2B5EF4-FFF2-40B4-BE49-F238E27FC236}">
                <a16:creationId xmlns:a16="http://schemas.microsoft.com/office/drawing/2014/main" id="{A78CB059-5C67-16FC-168A-0ED83E0FD5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469BC0-4C09-11E5-901F-11142DC7F8A7}"/>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336676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E8712-05B8-F3FB-35F5-D940099A9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74F8A7-1085-3C25-3AED-1AAAAE505E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F73F3C-849C-1A25-8F79-CD71ADC907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2DC14-6AF2-E426-8102-4B29D6D0F605}"/>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6" name="Footer Placeholder 5">
            <a:extLst>
              <a:ext uri="{FF2B5EF4-FFF2-40B4-BE49-F238E27FC236}">
                <a16:creationId xmlns:a16="http://schemas.microsoft.com/office/drawing/2014/main" id="{77195241-EE62-2B71-D5A7-7A073F6D39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707FA-391B-EBC0-692F-874D8AC01234}"/>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267036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E930-4A33-FCC3-2BCB-EB5944CC19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FBBB7A-5841-8C76-5424-1957A303AB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A4A5B0-4E01-446B-955D-43ECEE3A3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B13B63-C64E-11C7-5C88-00A55EA6F583}"/>
              </a:ext>
            </a:extLst>
          </p:cNvPr>
          <p:cNvSpPr>
            <a:spLocks noGrp="1"/>
          </p:cNvSpPr>
          <p:nvPr>
            <p:ph type="dt" sz="half" idx="10"/>
          </p:nvPr>
        </p:nvSpPr>
        <p:spPr/>
        <p:txBody>
          <a:bodyPr/>
          <a:lstStyle/>
          <a:p>
            <a:fld id="{0EC69B9F-C94D-4540-8939-9CB94C3C855F}" type="datetimeFigureOut">
              <a:rPr lang="en-US" smtClean="0"/>
              <a:t>6/30/2025</a:t>
            </a:fld>
            <a:endParaRPr lang="en-US"/>
          </a:p>
        </p:txBody>
      </p:sp>
      <p:sp>
        <p:nvSpPr>
          <p:cNvPr id="6" name="Footer Placeholder 5">
            <a:extLst>
              <a:ext uri="{FF2B5EF4-FFF2-40B4-BE49-F238E27FC236}">
                <a16:creationId xmlns:a16="http://schemas.microsoft.com/office/drawing/2014/main" id="{E0FBF27B-3DDF-D7FF-BF43-BABF991D88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C236B4-BADD-87D3-BFA7-E7C19FC41277}"/>
              </a:ext>
            </a:extLst>
          </p:cNvPr>
          <p:cNvSpPr>
            <a:spLocks noGrp="1"/>
          </p:cNvSpPr>
          <p:nvPr>
            <p:ph type="sldNum" sz="quarter" idx="12"/>
          </p:nvPr>
        </p:nvSpPr>
        <p:spPr/>
        <p:txBody>
          <a:bodyPr/>
          <a:lstStyle/>
          <a:p>
            <a:fld id="{3771638E-7176-4178-A7E6-E74882F319A6}" type="slidenum">
              <a:rPr lang="en-US" smtClean="0"/>
              <a:t>‹#›</a:t>
            </a:fld>
            <a:endParaRPr lang="en-US"/>
          </a:p>
        </p:txBody>
      </p:sp>
    </p:spTree>
    <p:extLst>
      <p:ext uri="{BB962C8B-B14F-4D97-AF65-F5344CB8AC3E}">
        <p14:creationId xmlns:p14="http://schemas.microsoft.com/office/powerpoint/2010/main" val="751859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7DA91F-18D0-DE5E-1305-F7BDAF236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B38EC9-AD37-39D3-F905-20FD404B2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A65F8-C011-01F5-574D-3F141A45D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C69B9F-C94D-4540-8939-9CB94C3C855F}" type="datetimeFigureOut">
              <a:rPr lang="en-US" smtClean="0"/>
              <a:t>6/30/2025</a:t>
            </a:fld>
            <a:endParaRPr lang="en-US"/>
          </a:p>
        </p:txBody>
      </p:sp>
      <p:sp>
        <p:nvSpPr>
          <p:cNvPr id="5" name="Footer Placeholder 4">
            <a:extLst>
              <a:ext uri="{FF2B5EF4-FFF2-40B4-BE49-F238E27FC236}">
                <a16:creationId xmlns:a16="http://schemas.microsoft.com/office/drawing/2014/main" id="{3E038A63-232F-42F1-7CCF-4E29143F6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5787E26-3058-F063-C61A-7A6476D4FA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71638E-7176-4178-A7E6-E74882F319A6}" type="slidenum">
              <a:rPr lang="en-US" smtClean="0"/>
              <a:t>‹#›</a:t>
            </a:fld>
            <a:endParaRPr lang="en-US"/>
          </a:p>
        </p:txBody>
      </p:sp>
    </p:spTree>
    <p:extLst>
      <p:ext uri="{BB962C8B-B14F-4D97-AF65-F5344CB8AC3E}">
        <p14:creationId xmlns:p14="http://schemas.microsoft.com/office/powerpoint/2010/main" val="321276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57200"/>
            <a:ext cx="10972800" cy="762000"/>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609600" y="1310641"/>
            <a:ext cx="10972800" cy="48361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400801"/>
            <a:ext cx="2971800" cy="320676"/>
          </a:xfrm>
          <a:prstGeom prst="rect">
            <a:avLst/>
          </a:prstGeom>
        </p:spPr>
        <p:txBody>
          <a:bodyPr vert="horz" lIns="91440" tIns="45720" rIns="91440" bIns="45720" rtlCol="0" anchor="ctr"/>
          <a:lstStyle>
            <a:lvl1pPr algn="l">
              <a:defRPr sz="1200">
                <a:solidFill>
                  <a:schemeClr val="tx1">
                    <a:tint val="82000"/>
                  </a:schemeClr>
                </a:solidFill>
              </a:defRPr>
            </a:lvl1pPr>
          </a:lstStyle>
          <a:p>
            <a:fld id="{2E405B87-0B1C-464B-928F-AA5E9D282D70}" type="datetimeFigureOut">
              <a:rPr lang="en-US" smtClean="0"/>
              <a:t>6/30/2025</a:t>
            </a:fld>
            <a:endParaRPr lang="en-US"/>
          </a:p>
        </p:txBody>
      </p:sp>
      <p:sp>
        <p:nvSpPr>
          <p:cNvPr id="5" name="Footer Placeholder 4"/>
          <p:cNvSpPr>
            <a:spLocks noGrp="1"/>
          </p:cNvSpPr>
          <p:nvPr>
            <p:ph type="ftr" sz="quarter" idx="3"/>
          </p:nvPr>
        </p:nvSpPr>
        <p:spPr>
          <a:xfrm>
            <a:off x="3700780" y="6400801"/>
            <a:ext cx="4790440" cy="320676"/>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9154160" y="6400801"/>
            <a:ext cx="2428240" cy="320676"/>
          </a:xfrm>
          <a:prstGeom prst="rect">
            <a:avLst/>
          </a:prstGeom>
        </p:spPr>
        <p:txBody>
          <a:bodyPr vert="horz" lIns="91440" tIns="45720" rIns="91440" bIns="45720" rtlCol="0" anchor="ctr"/>
          <a:lstStyle>
            <a:lvl1pPr algn="r">
              <a:defRPr sz="1200">
                <a:solidFill>
                  <a:schemeClr val="tx1">
                    <a:tint val="82000"/>
                  </a:schemeClr>
                </a:solidFill>
              </a:defRPr>
            </a:lvl1pPr>
          </a:lstStyle>
          <a:p>
            <a:fld id="{D9AD4B2D-25FF-0B46-98A4-87FBB723E472}" type="slidenum">
              <a:rPr lang="en-US" smtClean="0"/>
              <a:t>‹#›</a:t>
            </a:fld>
            <a:endParaRPr lang="en-US"/>
          </a:p>
        </p:txBody>
      </p:sp>
    </p:spTree>
    <p:extLst>
      <p:ext uri="{BB962C8B-B14F-4D97-AF65-F5344CB8AC3E}">
        <p14:creationId xmlns:p14="http://schemas.microsoft.com/office/powerpoint/2010/main" val="339024634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354"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96855" indent="-285744" algn="l" defTabSz="914354" rtl="0" eaLnBrk="1" latinLnBrk="0" hangingPunct="1">
        <a:lnSpc>
          <a:spcPct val="150000"/>
        </a:lnSpc>
        <a:spcBef>
          <a:spcPts val="1200"/>
        </a:spcBef>
        <a:buFont typeface="Arial" panose="020B0604020202020204" pitchFamily="34" charset="0"/>
        <a:buChar char="•"/>
        <a:tabLst/>
        <a:defRPr sz="1600" kern="1200">
          <a:solidFill>
            <a:schemeClr val="tx1"/>
          </a:solidFill>
          <a:latin typeface="+mn-lt"/>
          <a:ea typeface="+mn-ea"/>
          <a:cs typeface="Arial" panose="020B0604020202020204" pitchFamily="34" charset="0"/>
        </a:defRPr>
      </a:lvl1pPr>
      <a:lvl2pPr marL="628635" indent="-285744" algn="l" defTabSz="914354" rtl="0" eaLnBrk="1" latinLnBrk="0" hangingPunct="1">
        <a:lnSpc>
          <a:spcPct val="150000"/>
        </a:lnSpc>
        <a:spcBef>
          <a:spcPts val="1200"/>
        </a:spcBef>
        <a:buFont typeface="Arial" panose="020B0604020202020204" pitchFamily="34" charset="0"/>
        <a:buChar char="•"/>
        <a:tabLst/>
        <a:defRPr sz="1600" kern="1200">
          <a:solidFill>
            <a:schemeClr val="tx1"/>
          </a:solidFill>
          <a:latin typeface="+mn-lt"/>
          <a:ea typeface="+mn-ea"/>
          <a:cs typeface="Arial" panose="020B0604020202020204" pitchFamily="34" charset="0"/>
        </a:defRPr>
      </a:lvl2pPr>
      <a:lvl3pPr marL="1085824" indent="-285744" algn="l" defTabSz="914354" rtl="0" eaLnBrk="1" latinLnBrk="0" hangingPunct="1">
        <a:lnSpc>
          <a:spcPct val="150000"/>
        </a:lnSpc>
        <a:spcBef>
          <a:spcPts val="1200"/>
        </a:spcBef>
        <a:buFont typeface="Arial" panose="020B0604020202020204" pitchFamily="34" charset="0"/>
        <a:buChar char="•"/>
        <a:tabLst/>
        <a:defRPr sz="1600" kern="1200">
          <a:solidFill>
            <a:schemeClr val="tx1"/>
          </a:solidFill>
          <a:latin typeface="+mn-lt"/>
          <a:ea typeface="+mn-ea"/>
          <a:cs typeface="Arial" panose="020B0604020202020204" pitchFamily="34" charset="0"/>
        </a:defRPr>
      </a:lvl3pPr>
      <a:lvl4pPr marL="1543012" indent="-285744" algn="l" defTabSz="914354" rtl="0" eaLnBrk="1" latinLnBrk="0" hangingPunct="1">
        <a:lnSpc>
          <a:spcPct val="150000"/>
        </a:lnSpc>
        <a:spcBef>
          <a:spcPts val="1200"/>
        </a:spcBef>
        <a:buFont typeface="Arial" panose="020B0604020202020204" pitchFamily="34" charset="0"/>
        <a:buChar char="•"/>
        <a:tabLst/>
        <a:defRPr sz="1600" kern="1200">
          <a:solidFill>
            <a:schemeClr val="tx1"/>
          </a:solidFill>
          <a:latin typeface="+mn-lt"/>
          <a:ea typeface="+mn-ea"/>
          <a:cs typeface="Arial" panose="020B0604020202020204" pitchFamily="34" charset="0"/>
        </a:defRPr>
      </a:lvl4pPr>
      <a:lvl5pPr marL="2001789" indent="-285744" algn="l" defTabSz="914354" rtl="0" eaLnBrk="1" latinLnBrk="0" hangingPunct="1">
        <a:lnSpc>
          <a:spcPct val="150000"/>
        </a:lnSpc>
        <a:spcBef>
          <a:spcPts val="1200"/>
        </a:spcBef>
        <a:buFont typeface="Arial" panose="020B0604020202020204" pitchFamily="34" charset="0"/>
        <a:buChar char="•"/>
        <a:tabLst/>
        <a:defRPr sz="1600" kern="1200">
          <a:solidFill>
            <a:schemeClr val="tx1"/>
          </a:solidFill>
          <a:latin typeface="+mn-lt"/>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84">
          <p15:clr>
            <a:srgbClr val="F26B43"/>
          </p15:clr>
        </p15:guide>
        <p15:guide id="3" orient="horz" pos="4032">
          <p15:clr>
            <a:srgbClr val="F26B43"/>
          </p15:clr>
        </p15:guide>
        <p15:guide id="4" pos="7296">
          <p15:clr>
            <a:srgbClr val="F26B43"/>
          </p15:clr>
        </p15:guide>
        <p15:guide id="5" pos="3840">
          <p15:clr>
            <a:srgbClr val="F26B43"/>
          </p15:clr>
        </p15:guide>
        <p15:guide id="6" pos="960">
          <p15:clr>
            <a:srgbClr val="F26B43"/>
          </p15:clr>
        </p15:guide>
        <p15:guide id="7" orient="horz" pos="2160">
          <p15:clr>
            <a:srgbClr val="F26B43"/>
          </p15:clr>
        </p15:guide>
        <p15:guide id="8" pos="2712">
          <p15:clr>
            <a:srgbClr val="F26B43"/>
          </p15:clr>
        </p15:guide>
        <p15:guide id="9" pos="50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977D3-3BE8-4ED5-A400-486A827A33F9}" type="datetimeFigureOut">
              <a:rPr lang="en-US" smtClean="0"/>
              <a:t>6/30/2025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AEACE-BCCE-49D0-B1A6-CBC0A98CFCD7}" type="slidenum">
              <a:rPr lang="en-US" smtClean="0"/>
              <a:t>‹#›</a:t>
            </a:fld>
            <a:endParaRPr lang="en-US"/>
          </a:p>
        </p:txBody>
      </p:sp>
    </p:spTree>
    <p:extLst>
      <p:ext uri="{BB962C8B-B14F-4D97-AF65-F5344CB8AC3E}">
        <p14:creationId xmlns:p14="http://schemas.microsoft.com/office/powerpoint/2010/main" val="9475165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https://www.youtube.com/embed/GaJcBJQi7bY?feature=oembed"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7.xml"/><Relationship Id="rId7" Type="http://schemas.openxmlformats.org/officeDocument/2006/relationships/image" Target="../media/image17.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notesSlide" Target="../notesSlides/notesSlide14.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9.gif"/><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29.gif"/><Relationship Id="rId4" Type="http://schemas.openxmlformats.org/officeDocument/2006/relationships/image" Target="../media/image31.png"/><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40.png"/><Relationship Id="rId4" Type="http://schemas.microsoft.com/office/2007/relationships/hdphoto" Target="../media/hdphoto3.wdp"/></Relationships>
</file>

<file path=ppt/slides/_rels/slide3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40.png"/><Relationship Id="rId4" Type="http://schemas.microsoft.com/office/2007/relationships/hdphoto" Target="../media/hdphoto3.wdp"/></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7" Type="http://schemas.microsoft.com/office/2007/relationships/hdphoto" Target="../media/hdphoto3.wdp"/><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43.png"/><Relationship Id="rId4" Type="http://schemas.openxmlformats.org/officeDocument/2006/relationships/hyperlink" Target="https://www.youtube.com/watch?v=uXDwsFJn4vk" TargetMode="External"/></Relationships>
</file>

<file path=ppt/slides/_rels/slide3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5" Type="http://schemas.microsoft.com/office/2007/relationships/hdphoto" Target="../media/hdphoto4.wdp"/><Relationship Id="rId4" Type="http://schemas.openxmlformats.org/officeDocument/2006/relationships/image" Target="../media/image40.png"/><Relationship Id="rId9" Type="http://schemas.microsoft.com/office/2007/relationships/hdphoto" Target="../media/hdphoto6.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00444"/>
        </a:solidFill>
        <a:effectLst/>
      </p:bgPr>
    </p:bg>
    <p:spTree>
      <p:nvGrpSpPr>
        <p:cNvPr id="1" name=""/>
        <p:cNvGrpSpPr/>
        <p:nvPr/>
      </p:nvGrpSpPr>
      <p:grpSpPr>
        <a:xfrm>
          <a:off x="0" y="0"/>
          <a:ext cx="0" cy="0"/>
          <a:chOff x="0" y="0"/>
          <a:chExt cx="0" cy="0"/>
        </a:xfrm>
      </p:grpSpPr>
      <p:pic>
        <p:nvPicPr>
          <p:cNvPr id="4" name="Online Media 3" title="Prince &amp; The Revolution - Purple Rain (Official Video), HD (Digitally Remastered and Upscaled)">
            <a:hlinkClick r:id="" action="ppaction://media"/>
            <a:extLst>
              <a:ext uri="{FF2B5EF4-FFF2-40B4-BE49-F238E27FC236}">
                <a16:creationId xmlns:a16="http://schemas.microsoft.com/office/drawing/2014/main" id="{3BD3D408-BB06-3250-92C7-3BBA4931B26F}"/>
              </a:ext>
            </a:extLst>
          </p:cNvPr>
          <p:cNvPicPr>
            <a:picLocks noRot="1" noChangeAspect="1"/>
          </p:cNvPicPr>
          <p:nvPr>
            <a:videoFile r:link="rId1"/>
          </p:nvPr>
        </p:nvPicPr>
        <p:blipFill>
          <a:blip r:embed="rId4"/>
          <a:stretch>
            <a:fillRect/>
          </a:stretch>
        </p:blipFill>
        <p:spPr>
          <a:xfrm>
            <a:off x="480792" y="256407"/>
            <a:ext cx="11230416" cy="6345185"/>
          </a:xfrm>
          <a:prstGeom prst="rect">
            <a:avLst/>
          </a:prstGeom>
        </p:spPr>
      </p:pic>
    </p:spTree>
    <p:extLst>
      <p:ext uri="{BB962C8B-B14F-4D97-AF65-F5344CB8AC3E}">
        <p14:creationId xmlns:p14="http://schemas.microsoft.com/office/powerpoint/2010/main" val="190301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a:extLst>
            <a:ext uri="{FF2B5EF4-FFF2-40B4-BE49-F238E27FC236}">
              <a16:creationId xmlns:a16="http://schemas.microsoft.com/office/drawing/2014/main" id="{A952E52F-351F-82AB-339C-673D1EC120E7}"/>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C02E8111-8C31-12AE-DBFE-C74FECB7A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705B3B6F-4455-7C03-0DF0-EAD07DE83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B5FECC5B-95C1-6866-25FE-199D4F361C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86F7B844-3A0B-DFFB-091A-9871C8254E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CCCB3E96-E656-E4DB-8445-3DCE60DAE9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A859445F-810B-8663-04E8-8FE93BE3AACF}"/>
              </a:ext>
            </a:extLst>
          </p:cNvPr>
          <p:cNvSpPr txBox="1"/>
          <p:nvPr/>
        </p:nvSpPr>
        <p:spPr>
          <a:xfrm>
            <a:off x="3693634" y="3429000"/>
            <a:ext cx="5153631" cy="830997"/>
          </a:xfrm>
          <a:prstGeom prst="rect">
            <a:avLst/>
          </a:prstGeom>
          <a:noFill/>
        </p:spPr>
        <p:txBody>
          <a:bodyPr wrap="square" rtlCol="0">
            <a:spAutoFit/>
          </a:bodyPr>
          <a:lstStyle/>
          <a:p>
            <a:pPr algn="ctr"/>
            <a:r>
              <a:rPr lang="en-US" sz="4800" dirty="0">
                <a:solidFill>
                  <a:schemeClr val="bg1"/>
                </a:solidFill>
                <a:latin typeface="Arial Rounded MT Bold" panose="020F0704030504030204" pitchFamily="34" charset="0"/>
              </a:rPr>
              <a:t>Deployment</a:t>
            </a:r>
          </a:p>
        </p:txBody>
      </p:sp>
    </p:spTree>
    <p:extLst>
      <p:ext uri="{BB962C8B-B14F-4D97-AF65-F5344CB8AC3E}">
        <p14:creationId xmlns:p14="http://schemas.microsoft.com/office/powerpoint/2010/main" val="287484646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36"/>
                                        </p:tgtEl>
                                        <p:attrNameLst>
                                          <p:attrName>style.opacity</p:attrName>
                                        </p:attrNameLst>
                                      </p:cBhvr>
                                      <p:to>
                                        <p:strVal val="0.25"/>
                                      </p:to>
                                    </p:set>
                                    <p:animEffect filter="image" prLst="opacity: 0.25">
                                      <p:cBhvr rctx="IE">
                                        <p:cTn id="7" dur="indefinite"/>
                                        <p:tgtEl>
                                          <p:spTgt spid="36"/>
                                        </p:tgtEl>
                                      </p:cBhvr>
                                    </p:animEffect>
                                  </p:childTnLst>
                                </p:cTn>
                              </p:par>
                            </p:childTnLst>
                          </p:cTn>
                        </p:par>
                        <p:par>
                          <p:cTn id="8" fill="hold">
                            <p:stCondLst>
                              <p:cond delay="0"/>
                            </p:stCondLst>
                            <p:childTnLst>
                              <p:par>
                                <p:cTn id="9" presetID="9" presetClass="emph" presetSubtype="0" nodeType="afterEffect">
                                  <p:stCondLst>
                                    <p:cond delay="0"/>
                                  </p:stCondLst>
                                  <p:childTnLst>
                                    <p:set>
                                      <p:cBhvr>
                                        <p:cTn id="10" dur="indefinite"/>
                                        <p:tgtEl>
                                          <p:spTgt spid="40"/>
                                        </p:tgtEl>
                                        <p:attrNameLst>
                                          <p:attrName>style.opacity</p:attrName>
                                        </p:attrNameLst>
                                      </p:cBhvr>
                                      <p:to>
                                        <p:strVal val="0.25"/>
                                      </p:to>
                                    </p:set>
                                    <p:animEffect filter="image" prLst="opacity: 0.25">
                                      <p:cBhvr rctx="IE">
                                        <p:cTn id="11" dur="indefinite"/>
                                        <p:tgtEl>
                                          <p:spTgt spid="40"/>
                                        </p:tgtEl>
                                      </p:cBhvr>
                                    </p:animEffect>
                                  </p:childTnLst>
                                </p:cTn>
                              </p:par>
                            </p:childTnLst>
                          </p:cTn>
                        </p:par>
                        <p:par>
                          <p:cTn id="12" fill="hold">
                            <p:stCondLst>
                              <p:cond delay="0"/>
                            </p:stCondLst>
                            <p:childTnLst>
                              <p:par>
                                <p:cTn id="13" presetID="9" presetClass="emph" presetSubtype="0" nodeType="afterEffect">
                                  <p:stCondLst>
                                    <p:cond delay="0"/>
                                  </p:stCondLst>
                                  <p:childTnLst>
                                    <p:set>
                                      <p:cBhvr>
                                        <p:cTn id="14" dur="indefinite"/>
                                        <p:tgtEl>
                                          <p:spTgt spid="34"/>
                                        </p:tgtEl>
                                        <p:attrNameLst>
                                          <p:attrName>style.opacity</p:attrName>
                                        </p:attrNameLst>
                                      </p:cBhvr>
                                      <p:to>
                                        <p:strVal val="0.25"/>
                                      </p:to>
                                    </p:set>
                                    <p:animEffect filter="image" prLst="opacity: 0.25">
                                      <p:cBhvr rctx="IE">
                                        <p:cTn id="15" dur="indefinite"/>
                                        <p:tgtEl>
                                          <p:spTgt spid="34"/>
                                        </p:tgtEl>
                                      </p:cBhvr>
                                    </p:animEffect>
                                  </p:childTnLst>
                                </p:cTn>
                              </p:par>
                            </p:childTnLst>
                          </p:cTn>
                        </p:par>
                        <p:par>
                          <p:cTn id="16" fill="hold">
                            <p:stCondLst>
                              <p:cond delay="0"/>
                            </p:stCondLst>
                            <p:childTnLst>
                              <p:par>
                                <p:cTn id="17" presetID="9" presetClass="emph" presetSubtype="0" nodeType="afterEffect">
                                  <p:stCondLst>
                                    <p:cond delay="0"/>
                                  </p:stCondLst>
                                  <p:childTnLst>
                                    <p:set>
                                      <p:cBhvr>
                                        <p:cTn id="18" dur="indefinite"/>
                                        <p:tgtEl>
                                          <p:spTgt spid="32"/>
                                        </p:tgtEl>
                                        <p:attrNameLst>
                                          <p:attrName>style.opacity</p:attrName>
                                        </p:attrNameLst>
                                      </p:cBhvr>
                                      <p:to>
                                        <p:strVal val="0.25"/>
                                      </p:to>
                                    </p:set>
                                    <p:animEffect filter="image" prLst="opacity: 0.25">
                                      <p:cBhvr rctx="IE">
                                        <p:cTn id="19" dur="indefinite"/>
                                        <p:tgtEl>
                                          <p:spTgt spid="32"/>
                                        </p:tgtEl>
                                      </p:cBhvr>
                                    </p:animEffect>
                                  </p:childTnLst>
                                </p:cTn>
                              </p:par>
                            </p:childTnLst>
                          </p:cTn>
                        </p:par>
                        <p:par>
                          <p:cTn id="20" fill="hold">
                            <p:stCondLst>
                              <p:cond delay="0"/>
                            </p:stCondLst>
                            <p:childTnLst>
                              <p:par>
                                <p:cTn id="21" presetID="42" presetClass="entr" presetSubtype="0"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2000"/>
                                        <p:tgtEl>
                                          <p:spTgt spid="2">
                                            <p:txEl>
                                              <p:pRg st="0" end="0"/>
                                            </p:txEl>
                                          </p:spTgt>
                                        </p:tgtEl>
                                      </p:cBhvr>
                                    </p:animEffect>
                                    <p:anim calcmode="lin" valueType="num">
                                      <p:cBhvr>
                                        <p:cTn id="24"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a:extLst>
            <a:ext uri="{FF2B5EF4-FFF2-40B4-BE49-F238E27FC236}">
              <a16:creationId xmlns:a16="http://schemas.microsoft.com/office/drawing/2014/main" id="{B857316C-2495-56D6-A97B-D46FC484455E}"/>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D3FE05BB-5BF7-1CDD-2173-980EB1883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AD0302D1-86EA-B4E8-038E-EFDBB73F4F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72A2F4FA-9CE2-24CF-16CD-A078CE6E4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6AEE2655-09DA-10C0-9695-5C00CB0972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E60AAE09-FCA1-C3FF-473E-3ED58911A2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84A73EA1-9547-82EC-852C-629BE4104BA0}"/>
              </a:ext>
            </a:extLst>
          </p:cNvPr>
          <p:cNvSpPr txBox="1"/>
          <p:nvPr/>
        </p:nvSpPr>
        <p:spPr>
          <a:xfrm>
            <a:off x="3693634" y="3429000"/>
            <a:ext cx="5153631" cy="830997"/>
          </a:xfrm>
          <a:prstGeom prst="rect">
            <a:avLst/>
          </a:prstGeom>
          <a:noFill/>
        </p:spPr>
        <p:txBody>
          <a:bodyPr wrap="square" rtlCol="0">
            <a:spAutoFit/>
          </a:bodyPr>
          <a:lstStyle/>
          <a:p>
            <a:pPr algn="ctr"/>
            <a:r>
              <a:rPr lang="en-US" sz="4800" dirty="0">
                <a:solidFill>
                  <a:schemeClr val="bg1"/>
                </a:solidFill>
                <a:latin typeface="Arial Rounded MT Bold" panose="020F0704030504030204" pitchFamily="34" charset="0"/>
              </a:rPr>
              <a:t>Uncertainty</a:t>
            </a:r>
          </a:p>
        </p:txBody>
      </p:sp>
    </p:spTree>
    <p:extLst>
      <p:ext uri="{BB962C8B-B14F-4D97-AF65-F5344CB8AC3E}">
        <p14:creationId xmlns:p14="http://schemas.microsoft.com/office/powerpoint/2010/main" val="60457789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36"/>
                                        </p:tgtEl>
                                        <p:attrNameLst>
                                          <p:attrName>style.opacity</p:attrName>
                                        </p:attrNameLst>
                                      </p:cBhvr>
                                      <p:to>
                                        <p:strVal val="0.25"/>
                                      </p:to>
                                    </p:set>
                                    <p:animEffect filter="image" prLst="opacity: 0.25">
                                      <p:cBhvr rctx="IE">
                                        <p:cTn id="7" dur="indefinite"/>
                                        <p:tgtEl>
                                          <p:spTgt spid="36"/>
                                        </p:tgtEl>
                                      </p:cBhvr>
                                    </p:animEffect>
                                  </p:childTnLst>
                                </p:cTn>
                              </p:par>
                            </p:childTnLst>
                          </p:cTn>
                        </p:par>
                        <p:par>
                          <p:cTn id="8" fill="hold">
                            <p:stCondLst>
                              <p:cond delay="0"/>
                            </p:stCondLst>
                            <p:childTnLst>
                              <p:par>
                                <p:cTn id="9" presetID="9" presetClass="emph" presetSubtype="0" nodeType="afterEffect">
                                  <p:stCondLst>
                                    <p:cond delay="0"/>
                                  </p:stCondLst>
                                  <p:childTnLst>
                                    <p:set>
                                      <p:cBhvr>
                                        <p:cTn id="10" dur="indefinite"/>
                                        <p:tgtEl>
                                          <p:spTgt spid="40"/>
                                        </p:tgtEl>
                                        <p:attrNameLst>
                                          <p:attrName>style.opacity</p:attrName>
                                        </p:attrNameLst>
                                      </p:cBhvr>
                                      <p:to>
                                        <p:strVal val="0.25"/>
                                      </p:to>
                                    </p:set>
                                    <p:animEffect filter="image" prLst="opacity: 0.25">
                                      <p:cBhvr rctx="IE">
                                        <p:cTn id="11" dur="indefinite"/>
                                        <p:tgtEl>
                                          <p:spTgt spid="40"/>
                                        </p:tgtEl>
                                      </p:cBhvr>
                                    </p:animEffect>
                                  </p:childTnLst>
                                </p:cTn>
                              </p:par>
                            </p:childTnLst>
                          </p:cTn>
                        </p:par>
                        <p:par>
                          <p:cTn id="12" fill="hold">
                            <p:stCondLst>
                              <p:cond delay="0"/>
                            </p:stCondLst>
                            <p:childTnLst>
                              <p:par>
                                <p:cTn id="13" presetID="9" presetClass="emph" presetSubtype="0" nodeType="afterEffect">
                                  <p:stCondLst>
                                    <p:cond delay="0"/>
                                  </p:stCondLst>
                                  <p:childTnLst>
                                    <p:set>
                                      <p:cBhvr>
                                        <p:cTn id="14" dur="indefinite"/>
                                        <p:tgtEl>
                                          <p:spTgt spid="30"/>
                                        </p:tgtEl>
                                        <p:attrNameLst>
                                          <p:attrName>style.opacity</p:attrName>
                                        </p:attrNameLst>
                                      </p:cBhvr>
                                      <p:to>
                                        <p:strVal val="0.25"/>
                                      </p:to>
                                    </p:set>
                                    <p:animEffect filter="image" prLst="opacity: 0.25">
                                      <p:cBhvr rctx="IE">
                                        <p:cTn id="15" dur="indefinite"/>
                                        <p:tgtEl>
                                          <p:spTgt spid="30"/>
                                        </p:tgtEl>
                                      </p:cBhvr>
                                    </p:animEffect>
                                  </p:childTnLst>
                                </p:cTn>
                              </p:par>
                            </p:childTnLst>
                          </p:cTn>
                        </p:par>
                        <p:par>
                          <p:cTn id="16" fill="hold">
                            <p:stCondLst>
                              <p:cond delay="0"/>
                            </p:stCondLst>
                            <p:childTnLst>
                              <p:par>
                                <p:cTn id="17" presetID="9" presetClass="emph" presetSubtype="0" nodeType="afterEffect">
                                  <p:stCondLst>
                                    <p:cond delay="0"/>
                                  </p:stCondLst>
                                  <p:childTnLst>
                                    <p:set>
                                      <p:cBhvr>
                                        <p:cTn id="18" dur="indefinite"/>
                                        <p:tgtEl>
                                          <p:spTgt spid="34"/>
                                        </p:tgtEl>
                                        <p:attrNameLst>
                                          <p:attrName>style.opacity</p:attrName>
                                        </p:attrNameLst>
                                      </p:cBhvr>
                                      <p:to>
                                        <p:strVal val="0.25"/>
                                      </p:to>
                                    </p:set>
                                    <p:animEffect filter="image" prLst="opacity: 0.25">
                                      <p:cBhvr rctx="IE">
                                        <p:cTn id="19" dur="indefinite"/>
                                        <p:tgtEl>
                                          <p:spTgt spid="34"/>
                                        </p:tgtEl>
                                      </p:cBhvr>
                                    </p:animEffect>
                                  </p:childTnLst>
                                </p:cTn>
                              </p:par>
                            </p:childTnLst>
                          </p:cTn>
                        </p:par>
                        <p:par>
                          <p:cTn id="20" fill="hold">
                            <p:stCondLst>
                              <p:cond delay="0"/>
                            </p:stCondLst>
                            <p:childTnLst>
                              <p:par>
                                <p:cTn id="21" presetID="42" presetClass="entr" presetSubtype="0"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2000"/>
                                        <p:tgtEl>
                                          <p:spTgt spid="2">
                                            <p:txEl>
                                              <p:pRg st="0" end="0"/>
                                            </p:txEl>
                                          </p:spTgt>
                                        </p:tgtEl>
                                      </p:cBhvr>
                                    </p:animEffect>
                                    <p:anim calcmode="lin" valueType="num">
                                      <p:cBhvr>
                                        <p:cTn id="24"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3497">
              <a:srgbClr val="300444"/>
            </a:gs>
            <a:gs pos="99000">
              <a:schemeClr val="accent5">
                <a:lumMod val="75000"/>
              </a:schemeClr>
            </a:gs>
            <a:gs pos="59000">
              <a:srgbClr val="300444"/>
            </a:gs>
          </a:gsLst>
          <a:lin ang="16200000" scaled="1"/>
          <a:tileRect/>
        </a:gradFill>
        <a:effectLst/>
      </p:bgPr>
    </p:bg>
    <p:spTree>
      <p:nvGrpSpPr>
        <p:cNvPr id="1" name="">
          <a:extLst>
            <a:ext uri="{FF2B5EF4-FFF2-40B4-BE49-F238E27FC236}">
              <a16:creationId xmlns:a16="http://schemas.microsoft.com/office/drawing/2014/main" id="{5C93CE41-D409-751E-28F2-1BCDAEF5A7BC}"/>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6886318B-5373-749D-5870-B704063CF39D}"/>
              </a:ext>
            </a:extLst>
          </p:cNvPr>
          <p:cNvPicPr>
            <a:picLocks noChangeAspect="1"/>
          </p:cNvPicPr>
          <p:nvPr/>
        </p:nvPicPr>
        <p:blipFill>
          <a:blip r:embed="rId3">
            <a:alphaModFix amt="75000"/>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F1B6F1D4-010B-20B7-A29B-0F654EE18822}"/>
              </a:ext>
            </a:extLst>
          </p:cNvPr>
          <p:cNvPicPr>
            <a:picLocks noChangeAspect="1"/>
          </p:cNvPicPr>
          <p:nvPr/>
        </p:nvPicPr>
        <p:blipFill>
          <a:blip r:embed="rId4">
            <a:alphaModFix amt="75000"/>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5C4E6282-E3E4-61CA-3918-77479F93B19D}"/>
              </a:ext>
            </a:extLst>
          </p:cNvPr>
          <p:cNvPicPr>
            <a:picLocks noChangeAspect="1"/>
          </p:cNvPicPr>
          <p:nvPr/>
        </p:nvPicPr>
        <p:blipFill>
          <a:blip r:embed="rId5">
            <a:alphaModFix amt="75000"/>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7A15459E-E079-241B-71AA-5550F94D6EFC}"/>
              </a:ext>
            </a:extLst>
          </p:cNvPr>
          <p:cNvPicPr>
            <a:picLocks noChangeAspect="1"/>
          </p:cNvPicPr>
          <p:nvPr/>
        </p:nvPicPr>
        <p:blipFill>
          <a:blip r:embed="rId6">
            <a:alphaModFix amt="75000"/>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5816DCAC-4857-9702-6E89-629D0EE73DCD}"/>
              </a:ext>
            </a:extLst>
          </p:cNvPr>
          <p:cNvPicPr>
            <a:picLocks noChangeAspect="1"/>
          </p:cNvPicPr>
          <p:nvPr/>
        </p:nvPicPr>
        <p:blipFill>
          <a:blip r:embed="rId7">
            <a:alphaModFix amt="75000"/>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098BD37D-85A2-9A97-9A8B-D0CF28E9485B}"/>
              </a:ext>
            </a:extLst>
          </p:cNvPr>
          <p:cNvSpPr txBox="1"/>
          <p:nvPr/>
        </p:nvSpPr>
        <p:spPr>
          <a:xfrm>
            <a:off x="3693634" y="591489"/>
            <a:ext cx="5153631" cy="830997"/>
          </a:xfrm>
          <a:prstGeom prst="rect">
            <a:avLst/>
          </a:prstGeom>
          <a:noFill/>
        </p:spPr>
        <p:txBody>
          <a:bodyPr wrap="square" rtlCol="0">
            <a:spAutoFit/>
          </a:bodyPr>
          <a:lstStyle/>
          <a:p>
            <a:pPr algn="ctr"/>
            <a:r>
              <a:rPr lang="en-US" sz="4800" u="sng" dirty="0">
                <a:solidFill>
                  <a:schemeClr val="bg1"/>
                </a:solidFill>
                <a:latin typeface="Arial Rounded MT Bold" panose="020F0704030504030204" pitchFamily="34" charset="0"/>
              </a:rPr>
              <a:t>ACTIVITY 1</a:t>
            </a:r>
          </a:p>
        </p:txBody>
      </p:sp>
    </p:spTree>
    <p:extLst>
      <p:ext uri="{BB962C8B-B14F-4D97-AF65-F5344CB8AC3E}">
        <p14:creationId xmlns:p14="http://schemas.microsoft.com/office/powerpoint/2010/main" val="987392519"/>
      </p:ext>
    </p:extLst>
  </p:cSld>
  <p:clrMapOvr>
    <a:masterClrMapping/>
  </p:clrMapOvr>
  <mc:AlternateContent xmlns:mc="http://schemas.openxmlformats.org/markup-compatibility/2006" xmlns:p14="http://schemas.microsoft.com/office/powerpoint/2010/main">
    <mc:Choice Requires="p14">
      <p:transition p14:dur="10" advClick="0" advTm="3000"/>
    </mc:Choice>
    <mc:Fallback xmlns="">
      <p:transition advClick="0"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red text&#10;&#10;Description automatically generated">
            <a:extLst>
              <a:ext uri="{FF2B5EF4-FFF2-40B4-BE49-F238E27FC236}">
                <a16:creationId xmlns:a16="http://schemas.microsoft.com/office/drawing/2014/main" id="{15CF59A5-1E46-3397-30CC-9419255CD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13" y="616763"/>
            <a:ext cx="8928973" cy="5968070"/>
          </a:xfrm>
          <a:prstGeom prst="rect">
            <a:avLst/>
          </a:prstGeom>
        </p:spPr>
      </p:pic>
      <p:sp>
        <p:nvSpPr>
          <p:cNvPr id="6" name="TextBox 5">
            <a:extLst>
              <a:ext uri="{FF2B5EF4-FFF2-40B4-BE49-F238E27FC236}">
                <a16:creationId xmlns:a16="http://schemas.microsoft.com/office/drawing/2014/main" id="{81CCF8CC-DA3F-BDCD-C030-17DF3DE98053}"/>
              </a:ext>
            </a:extLst>
          </p:cNvPr>
          <p:cNvSpPr txBox="1"/>
          <p:nvPr/>
        </p:nvSpPr>
        <p:spPr>
          <a:xfrm>
            <a:off x="395676" y="4722785"/>
            <a:ext cx="8289422" cy="1862048"/>
          </a:xfrm>
          <a:prstGeom prst="rect">
            <a:avLst/>
          </a:prstGeom>
          <a:noFill/>
        </p:spPr>
        <p:txBody>
          <a:bodyPr wrap="square" rtlCol="0">
            <a:spAutoFit/>
          </a:bodyPr>
          <a:lstStyle/>
          <a:p>
            <a:pPr algn="ctr"/>
            <a:r>
              <a:rPr lang="en-US" sz="11500" dirty="0">
                <a:latin typeface="Arial Black" panose="020B0A04020102020204" pitchFamily="34" charset="0"/>
              </a:rPr>
              <a:t>URGENT!</a:t>
            </a:r>
          </a:p>
        </p:txBody>
      </p:sp>
      <p:sp>
        <p:nvSpPr>
          <p:cNvPr id="2" name="Star: 5 Points 1">
            <a:extLst>
              <a:ext uri="{FF2B5EF4-FFF2-40B4-BE49-F238E27FC236}">
                <a16:creationId xmlns:a16="http://schemas.microsoft.com/office/drawing/2014/main" id="{B8DBA084-A3C4-09DD-15D6-CA6A156634DC}"/>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C805B3E-1669-8BB7-42AC-AF62F4850AAF}"/>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7321088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53" presetClass="entr" presetSubtype="16" fill="hold" grpId="1" nodeType="afterEffect">
                                  <p:stCondLst>
                                    <p:cond delay="0"/>
                                  </p:stCondLst>
                                  <p:iterate type="wd">
                                    <p:tmPct val="0"/>
                                  </p:iterate>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par>
                          <p:cTn id="14" fill="hold">
                            <p:stCondLst>
                              <p:cond delay="1000"/>
                            </p:stCondLst>
                            <p:childTnLst>
                              <p:par>
                                <p:cTn id="15" presetID="1" presetClass="entr" presetSubtype="0" fill="hold" grpId="0" nodeType="afterEffect">
                                  <p:stCondLst>
                                    <p:cond delay="0"/>
                                  </p:stCondLst>
                                  <p:iterate type="wd">
                                    <p:tmAbs val="0"/>
                                  </p:iterate>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1000"/>
                            </p:stCondLst>
                            <p:childTnLst>
                              <p:par>
                                <p:cTn id="18" presetID="34" presetClass="emph" presetSubtype="0" repeatCount="3000" fill="hold" grpId="2" nodeType="afterEffect">
                                  <p:stCondLst>
                                    <p:cond delay="0"/>
                                  </p:stCondLst>
                                  <p:iterate type="wd">
                                    <p:tmPct val="10000"/>
                                  </p:iterate>
                                  <p:childTnLst>
                                    <p:animMotion origin="layout" path="M 0.0 0.0 L 0.0 -0.07213" pathEditMode="relative" ptsTypes="">
                                      <p:cBhvr>
                                        <p:cTn id="19" dur="250" accel="50000" decel="50000" autoRev="1" fill="hold">
                                          <p:stCondLst>
                                            <p:cond delay="0"/>
                                          </p:stCondLst>
                                        </p:cTn>
                                        <p:tgtEl>
                                          <p:spTgt spid="6"/>
                                        </p:tgtEl>
                                        <p:attrNameLst>
                                          <p:attrName>ppt_x</p:attrName>
                                          <p:attrName>ppt_y</p:attrName>
                                        </p:attrNameLst>
                                      </p:cBhvr>
                                    </p:animMotion>
                                    <p:animRot by="1500000">
                                      <p:cBhvr>
                                        <p:cTn id="20" dur="125" fill="hold">
                                          <p:stCondLst>
                                            <p:cond delay="0"/>
                                          </p:stCondLst>
                                        </p:cTn>
                                        <p:tgtEl>
                                          <p:spTgt spid="6"/>
                                        </p:tgtEl>
                                        <p:attrNameLst>
                                          <p:attrName>r</p:attrName>
                                        </p:attrNameLst>
                                      </p:cBhvr>
                                    </p:animRot>
                                    <p:animRot by="-1500000">
                                      <p:cBhvr>
                                        <p:cTn id="21" dur="125" fill="hold">
                                          <p:stCondLst>
                                            <p:cond delay="125"/>
                                          </p:stCondLst>
                                        </p:cTn>
                                        <p:tgtEl>
                                          <p:spTgt spid="6"/>
                                        </p:tgtEl>
                                        <p:attrNameLst>
                                          <p:attrName>r</p:attrName>
                                        </p:attrNameLst>
                                      </p:cBhvr>
                                    </p:animRot>
                                    <p:animRot by="-1500000">
                                      <p:cBhvr>
                                        <p:cTn id="22" dur="125" fill="hold">
                                          <p:stCondLst>
                                            <p:cond delay="250"/>
                                          </p:stCondLst>
                                        </p:cTn>
                                        <p:tgtEl>
                                          <p:spTgt spid="6"/>
                                        </p:tgtEl>
                                        <p:attrNameLst>
                                          <p:attrName>r</p:attrName>
                                        </p:attrNameLst>
                                      </p:cBhvr>
                                    </p:animRot>
                                    <p:animRot by="1500000">
                                      <p:cBhvr>
                                        <p:cTn id="23"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00444"/>
        </a:solidFill>
        <a:effectLst/>
      </p:bgPr>
    </p:bg>
    <p:spTree>
      <p:nvGrpSpPr>
        <p:cNvPr id="1" name=""/>
        <p:cNvGrpSpPr/>
        <p:nvPr/>
      </p:nvGrpSpPr>
      <p:grpSpPr>
        <a:xfrm>
          <a:off x="0" y="0"/>
          <a:ext cx="0" cy="0"/>
          <a:chOff x="0" y="0"/>
          <a:chExt cx="0" cy="0"/>
        </a:xfrm>
      </p:grpSpPr>
      <p:pic>
        <p:nvPicPr>
          <p:cNvPr id="19" name="AZPSS Timer">
            <a:hlinkClick r:id="" action="ppaction://media"/>
            <a:extLst>
              <a:ext uri="{FF2B5EF4-FFF2-40B4-BE49-F238E27FC236}">
                <a16:creationId xmlns:a16="http://schemas.microsoft.com/office/drawing/2014/main" id="{87785AE9-A9FB-CA40-9839-3A05915971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pic>
        <p:nvPicPr>
          <p:cNvPr id="2" name="Picture 8" descr="Two soldiers jumping from a rope&#10;&#10;Description automatically generated">
            <a:extLst>
              <a:ext uri="{FF2B5EF4-FFF2-40B4-BE49-F238E27FC236}">
                <a16:creationId xmlns:a16="http://schemas.microsoft.com/office/drawing/2014/main" id="{78AC352E-65E2-EF3E-C0A0-69DAF6A904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5746"/>
          <a:stretch/>
        </p:blipFill>
        <p:spPr bwMode="auto">
          <a:xfrm>
            <a:off x="50593" y="-17289"/>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C4AE8DF-6ADF-45D9-C0C0-6A5665CB8CA7}"/>
              </a:ext>
            </a:extLst>
          </p:cNvPr>
          <p:cNvSpPr txBox="1"/>
          <p:nvPr/>
        </p:nvSpPr>
        <p:spPr>
          <a:xfrm>
            <a:off x="498001" y="4335239"/>
            <a:ext cx="11569700" cy="1323439"/>
          </a:xfrm>
          <a:prstGeom prst="rect">
            <a:avLst/>
          </a:prstGeom>
          <a:noFill/>
        </p:spPr>
        <p:txBody>
          <a:bodyPr wrap="square" rtlCol="0">
            <a:spAutoFit/>
          </a:bodyPr>
          <a:lstStyle/>
          <a:p>
            <a:pPr algn="ctr"/>
            <a:r>
              <a:rPr lang="en-US" sz="8000" dirty="0">
                <a:ln w="22225">
                  <a:solidFill>
                    <a:schemeClr val="accent3">
                      <a:lumMod val="50000"/>
                    </a:schemeClr>
                  </a:solidFill>
                </a:ln>
                <a:solidFill>
                  <a:schemeClr val="bg1"/>
                </a:solidFill>
                <a:latin typeface="Raleway ExtraBold" pitchFamily="2" charset="0"/>
              </a:rPr>
              <a:t>5 min – Mission Start</a:t>
            </a:r>
          </a:p>
        </p:txBody>
      </p:sp>
      <p:pic>
        <p:nvPicPr>
          <p:cNvPr id="5" name="Picture 4" descr="A group of soldiers walking on a runway&#10;&#10;AI-generated content may be incorrect.">
            <a:extLst>
              <a:ext uri="{FF2B5EF4-FFF2-40B4-BE49-F238E27FC236}">
                <a16:creationId xmlns:a16="http://schemas.microsoft.com/office/drawing/2014/main" id="{DD45F4F5-C300-E5B7-32AF-DE1800957C94}"/>
              </a:ext>
            </a:extLst>
          </p:cNvPr>
          <p:cNvPicPr>
            <a:picLocks noChangeAspect="1"/>
          </p:cNvPicPr>
          <p:nvPr/>
        </p:nvPicPr>
        <p:blipFill>
          <a:blip r:embed="rId7"/>
          <a:stretch>
            <a:fillRect/>
          </a:stretch>
        </p:blipFill>
        <p:spPr>
          <a:xfrm>
            <a:off x="-68886" y="21171"/>
            <a:ext cx="13027764" cy="6856718"/>
          </a:xfrm>
          <a:prstGeom prst="rect">
            <a:avLst/>
          </a:prstGeom>
        </p:spPr>
      </p:pic>
      <p:sp>
        <p:nvSpPr>
          <p:cNvPr id="6" name="TextBox 5">
            <a:extLst>
              <a:ext uri="{FF2B5EF4-FFF2-40B4-BE49-F238E27FC236}">
                <a16:creationId xmlns:a16="http://schemas.microsoft.com/office/drawing/2014/main" id="{62100D67-D193-D6F7-A8C8-FAE34EF4AF86}"/>
              </a:ext>
            </a:extLst>
          </p:cNvPr>
          <p:cNvSpPr txBox="1"/>
          <p:nvPr/>
        </p:nvSpPr>
        <p:spPr>
          <a:xfrm>
            <a:off x="628811" y="4664604"/>
            <a:ext cx="11438890" cy="1323439"/>
          </a:xfrm>
          <a:prstGeom prst="rect">
            <a:avLst/>
          </a:prstGeom>
          <a:noFill/>
        </p:spPr>
        <p:txBody>
          <a:bodyPr wrap="square" rtlCol="0">
            <a:spAutoFit/>
          </a:bodyPr>
          <a:lstStyle/>
          <a:p>
            <a:pPr algn="ctr"/>
            <a:r>
              <a:rPr lang="en-US" sz="8000" dirty="0">
                <a:ln w="25400">
                  <a:solidFill>
                    <a:schemeClr val="accent3">
                      <a:lumMod val="50000"/>
                    </a:schemeClr>
                  </a:solidFill>
                </a:ln>
                <a:solidFill>
                  <a:schemeClr val="bg1"/>
                </a:solidFill>
                <a:latin typeface="Raleway ExtraBold" pitchFamily="2" charset="0"/>
              </a:rPr>
              <a:t>4 min – Pre Check</a:t>
            </a:r>
          </a:p>
        </p:txBody>
      </p:sp>
      <p:pic>
        <p:nvPicPr>
          <p:cNvPr id="1026" name="Picture 2" descr="Arleigh Burke-class guided-missile destroyer USS Benfold (DDG 65) conducts routine underway operations. Benfold is forward-deployed to the U.S. 7th Fleet area of operations in support of a free and open Indo-Pacific.">
            <a:extLst>
              <a:ext uri="{FF2B5EF4-FFF2-40B4-BE49-F238E27FC236}">
                <a16:creationId xmlns:a16="http://schemas.microsoft.com/office/drawing/2014/main" id="{3EC7B4C3-9FDF-6C83-5637-F9D7824498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293" y="0"/>
            <a:ext cx="13027764" cy="79730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D1D74C4-C69E-8B6A-149B-6791DAB8A2F2}"/>
              </a:ext>
            </a:extLst>
          </p:cNvPr>
          <p:cNvSpPr txBox="1"/>
          <p:nvPr/>
        </p:nvSpPr>
        <p:spPr>
          <a:xfrm>
            <a:off x="2500620" y="757867"/>
            <a:ext cx="11721846" cy="1323439"/>
          </a:xfrm>
          <a:prstGeom prst="rect">
            <a:avLst/>
          </a:prstGeom>
          <a:noFill/>
          <a:ln w="19050">
            <a:noFill/>
          </a:ln>
        </p:spPr>
        <p:txBody>
          <a:bodyPr wrap="square" rtlCol="0">
            <a:spAutoFit/>
          </a:bodyPr>
          <a:lstStyle/>
          <a:p>
            <a:pPr algn="ctr"/>
            <a:r>
              <a:rPr lang="en-US" sz="8000" dirty="0">
                <a:ln w="19050">
                  <a:solidFill>
                    <a:schemeClr val="accent3">
                      <a:lumMod val="50000"/>
                    </a:schemeClr>
                  </a:solidFill>
                </a:ln>
                <a:solidFill>
                  <a:schemeClr val="bg1"/>
                </a:solidFill>
                <a:latin typeface="Raleway ExtraBold" pitchFamily="2" charset="0"/>
              </a:rPr>
              <a:t>3 min – </a:t>
            </a:r>
            <a:r>
              <a:rPr lang="en-US" sz="8000" dirty="0">
                <a:ln w="25400">
                  <a:solidFill>
                    <a:schemeClr val="accent3">
                      <a:lumMod val="50000"/>
                    </a:schemeClr>
                  </a:solidFill>
                </a:ln>
                <a:solidFill>
                  <a:schemeClr val="bg1"/>
                </a:solidFill>
                <a:latin typeface="Raleway ExtraBold" pitchFamily="2" charset="0"/>
              </a:rPr>
              <a:t>Ready</a:t>
            </a:r>
          </a:p>
        </p:txBody>
      </p:sp>
      <p:grpSp>
        <p:nvGrpSpPr>
          <p:cNvPr id="4" name="Group 3">
            <a:extLst>
              <a:ext uri="{FF2B5EF4-FFF2-40B4-BE49-F238E27FC236}">
                <a16:creationId xmlns:a16="http://schemas.microsoft.com/office/drawing/2014/main" id="{FE73CEDF-02C4-1FA2-7469-76AAC1AB8F19}"/>
              </a:ext>
            </a:extLst>
          </p:cNvPr>
          <p:cNvGrpSpPr/>
          <p:nvPr/>
        </p:nvGrpSpPr>
        <p:grpSpPr>
          <a:xfrm>
            <a:off x="11484685" y="6117841"/>
            <a:ext cx="457200" cy="457200"/>
            <a:chOff x="11484685" y="6117841"/>
            <a:chExt cx="457200" cy="457200"/>
          </a:xfrm>
        </p:grpSpPr>
        <p:sp>
          <p:nvSpPr>
            <p:cNvPr id="14" name="Star: 5 Points 13">
              <a:extLst>
                <a:ext uri="{FF2B5EF4-FFF2-40B4-BE49-F238E27FC236}">
                  <a16:creationId xmlns:a16="http://schemas.microsoft.com/office/drawing/2014/main" id="{3E5EDE8F-91E6-B78E-7BDE-3324CE1A0ECA}"/>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B3434FFD-17AE-A999-BCDA-AE9CD1BF9767}"/>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pic>
        <p:nvPicPr>
          <p:cNvPr id="9" name="Picture 8" descr="A person working on a control panel">
            <a:extLst>
              <a:ext uri="{FF2B5EF4-FFF2-40B4-BE49-F238E27FC236}">
                <a16:creationId xmlns:a16="http://schemas.microsoft.com/office/drawing/2014/main" id="{2B57EE96-E325-8530-F142-7B77F2431B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86" y="-96566"/>
            <a:ext cx="12438343" cy="7587121"/>
          </a:xfrm>
          <a:prstGeom prst="rect">
            <a:avLst/>
          </a:prstGeom>
        </p:spPr>
      </p:pic>
      <p:sp>
        <p:nvSpPr>
          <p:cNvPr id="10" name="TextBox 9">
            <a:extLst>
              <a:ext uri="{FF2B5EF4-FFF2-40B4-BE49-F238E27FC236}">
                <a16:creationId xmlns:a16="http://schemas.microsoft.com/office/drawing/2014/main" id="{8D738BF7-63BE-FBA4-2FDF-37B9971C995B}"/>
              </a:ext>
            </a:extLst>
          </p:cNvPr>
          <p:cNvSpPr txBox="1"/>
          <p:nvPr/>
        </p:nvSpPr>
        <p:spPr>
          <a:xfrm>
            <a:off x="384249" y="4177145"/>
            <a:ext cx="11564739" cy="1107996"/>
          </a:xfrm>
          <a:prstGeom prst="rect">
            <a:avLst/>
          </a:prstGeom>
          <a:noFill/>
        </p:spPr>
        <p:txBody>
          <a:bodyPr wrap="square" rtlCol="0">
            <a:spAutoFit/>
          </a:bodyPr>
          <a:lstStyle/>
          <a:p>
            <a:pPr algn="ctr"/>
            <a:r>
              <a:rPr lang="en-US" sz="6600" dirty="0">
                <a:ln w="25400">
                  <a:solidFill>
                    <a:srgbClr val="FFC000"/>
                  </a:solidFill>
                </a:ln>
                <a:solidFill>
                  <a:srgbClr val="FF0000"/>
                </a:solidFill>
                <a:latin typeface="Raleway ExtraBold" pitchFamily="2" charset="0"/>
              </a:rPr>
              <a:t>2 min – Distance to Contact</a:t>
            </a:r>
          </a:p>
        </p:txBody>
      </p:sp>
      <p:pic>
        <p:nvPicPr>
          <p:cNvPr id="21" name="Picture 20" descr="A group of soldiers holding guns&#10;&#10;AI-generated content may be incorrect.">
            <a:extLst>
              <a:ext uri="{FF2B5EF4-FFF2-40B4-BE49-F238E27FC236}">
                <a16:creationId xmlns:a16="http://schemas.microsoft.com/office/drawing/2014/main" id="{EC7B6E1D-8E27-71E7-5ED4-7BA91D039C8E}"/>
              </a:ext>
            </a:extLst>
          </p:cNvPr>
          <p:cNvPicPr>
            <a:picLocks noChangeAspect="1"/>
          </p:cNvPicPr>
          <p:nvPr/>
        </p:nvPicPr>
        <p:blipFill>
          <a:blip r:embed="rId10"/>
          <a:stretch>
            <a:fillRect/>
          </a:stretch>
        </p:blipFill>
        <p:spPr>
          <a:xfrm>
            <a:off x="50593" y="-601271"/>
            <a:ext cx="12137740" cy="8091826"/>
          </a:xfrm>
          <a:prstGeom prst="rect">
            <a:avLst/>
          </a:prstGeom>
        </p:spPr>
      </p:pic>
      <p:sp>
        <p:nvSpPr>
          <p:cNvPr id="11" name="TextBox 10">
            <a:extLst>
              <a:ext uri="{FF2B5EF4-FFF2-40B4-BE49-F238E27FC236}">
                <a16:creationId xmlns:a16="http://schemas.microsoft.com/office/drawing/2014/main" id="{5A9AFF15-4E32-3E81-309F-8A5776537F13}"/>
              </a:ext>
            </a:extLst>
          </p:cNvPr>
          <p:cNvSpPr txBox="1"/>
          <p:nvPr/>
        </p:nvSpPr>
        <p:spPr>
          <a:xfrm>
            <a:off x="-30640" y="5238223"/>
            <a:ext cx="7874000" cy="1323439"/>
          </a:xfrm>
          <a:prstGeom prst="rect">
            <a:avLst/>
          </a:prstGeom>
          <a:noFill/>
        </p:spPr>
        <p:txBody>
          <a:bodyPr wrap="square" rtlCol="0">
            <a:spAutoFit/>
          </a:bodyPr>
          <a:lstStyle/>
          <a:p>
            <a:pPr algn="ctr"/>
            <a:r>
              <a:rPr lang="en-US" sz="8000" dirty="0">
                <a:solidFill>
                  <a:schemeClr val="bg1"/>
                </a:solidFill>
                <a:latin typeface="Raleway ExtraBold" pitchFamily="2" charset="0"/>
              </a:rPr>
              <a:t>1 min – Mark</a:t>
            </a:r>
          </a:p>
        </p:txBody>
      </p:sp>
      <p:pic>
        <p:nvPicPr>
          <p:cNvPr id="12" name="Picture 11" descr="A group of soldiers running in a desert&#10;&#10;AI-generated content may be incorrect.">
            <a:extLst>
              <a:ext uri="{FF2B5EF4-FFF2-40B4-BE49-F238E27FC236}">
                <a16:creationId xmlns:a16="http://schemas.microsoft.com/office/drawing/2014/main" id="{EC92E754-BBDF-ED52-8E43-7A6B3D79B64F}"/>
              </a:ext>
            </a:extLst>
          </p:cNvPr>
          <p:cNvPicPr>
            <a:picLocks noChangeAspect="1"/>
          </p:cNvPicPr>
          <p:nvPr/>
        </p:nvPicPr>
        <p:blipFill>
          <a:blip r:embed="rId11"/>
          <a:stretch>
            <a:fillRect/>
          </a:stretch>
        </p:blipFill>
        <p:spPr>
          <a:xfrm>
            <a:off x="-238342" y="-582408"/>
            <a:ext cx="13366676" cy="7491214"/>
          </a:xfrm>
          <a:prstGeom prst="rect">
            <a:avLst/>
          </a:prstGeom>
        </p:spPr>
      </p:pic>
      <p:sp>
        <p:nvSpPr>
          <p:cNvPr id="13" name="TextBox 12">
            <a:extLst>
              <a:ext uri="{FF2B5EF4-FFF2-40B4-BE49-F238E27FC236}">
                <a16:creationId xmlns:a16="http://schemas.microsoft.com/office/drawing/2014/main" id="{CA9D175C-9036-BD96-00E8-47B700E82130}"/>
              </a:ext>
            </a:extLst>
          </p:cNvPr>
          <p:cNvSpPr txBox="1"/>
          <p:nvPr/>
        </p:nvSpPr>
        <p:spPr>
          <a:xfrm>
            <a:off x="2248564" y="4256422"/>
            <a:ext cx="8169960" cy="2215991"/>
          </a:xfrm>
          <a:prstGeom prst="rect">
            <a:avLst/>
          </a:prstGeom>
          <a:noFill/>
        </p:spPr>
        <p:txBody>
          <a:bodyPr wrap="square" rtlCol="0">
            <a:spAutoFit/>
          </a:bodyPr>
          <a:lstStyle/>
          <a:p>
            <a:pPr algn="ctr"/>
            <a:r>
              <a:rPr lang="en-US" sz="13800" dirty="0">
                <a:ln w="25400">
                  <a:solidFill>
                    <a:srgbClr val="300444"/>
                  </a:solidFill>
                </a:ln>
                <a:solidFill>
                  <a:schemeClr val="bg1"/>
                </a:solidFill>
                <a:latin typeface="Raleway ExtraBold" pitchFamily="2" charset="0"/>
              </a:rPr>
              <a:t>Go Time</a:t>
            </a:r>
          </a:p>
        </p:txBody>
      </p:sp>
      <p:pic>
        <p:nvPicPr>
          <p:cNvPr id="17" name="AZPSS Timer">
            <a:hlinkClick r:id="" action="ppaction://media"/>
            <a:extLst>
              <a:ext uri="{FF2B5EF4-FFF2-40B4-BE49-F238E27FC236}">
                <a16:creationId xmlns:a16="http://schemas.microsoft.com/office/drawing/2014/main" id="{29FBE946-1AD9-086D-B784-C97D5A10FB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3089" y="6647918"/>
            <a:ext cx="487363" cy="487363"/>
          </a:xfrm>
          <a:prstGeom prst="rect">
            <a:avLst/>
          </a:prstGeom>
        </p:spPr>
      </p:pic>
    </p:spTree>
    <p:extLst>
      <p:ext uri="{BB962C8B-B14F-4D97-AF65-F5344CB8AC3E}">
        <p14:creationId xmlns:p14="http://schemas.microsoft.com/office/powerpoint/2010/main" val="40244144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1440" fill="hold"/>
                                        <p:tgtEl>
                                          <p:spTgt spid="19"/>
                                        </p:tgtEl>
                                      </p:cBhvr>
                                    </p:cmd>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par>
                          <p:cTn id="9" fill="hold">
                            <p:stCondLst>
                              <p:cond delay="301440"/>
                            </p:stCondLst>
                            <p:childTnLst>
                              <p:par>
                                <p:cTn id="10" presetID="17" presetClass="exit" presetSubtype="10" fill="hold" grpId="1" nodeType="afterEffect">
                                  <p:stCondLst>
                                    <p:cond delay="5900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strVal val="ppt_h"/>
                                          </p:val>
                                        </p:tav>
                                      </p:tavLst>
                                    </p:anim>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36094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361440"/>
                            </p:stCondLst>
                            <p:childTnLst>
                              <p:par>
                                <p:cTn id="22" presetID="17" presetClass="exit" presetSubtype="10" fill="hold" grpId="1" nodeType="afterEffect">
                                  <p:stCondLst>
                                    <p:cond delay="59000"/>
                                  </p:stCondLst>
                                  <p:childTnLst>
                                    <p:anim calcmode="lin" valueType="num">
                                      <p:cBhvr>
                                        <p:cTn id="23" dur="500"/>
                                        <p:tgtEl>
                                          <p:spTgt spid="6"/>
                                        </p:tgtEl>
                                        <p:attrNameLst>
                                          <p:attrName>ppt_w</p:attrName>
                                        </p:attrNameLst>
                                      </p:cBhvr>
                                      <p:tavLst>
                                        <p:tav tm="0">
                                          <p:val>
                                            <p:strVal val="ppt_w"/>
                                          </p:val>
                                        </p:tav>
                                        <p:tav tm="100000">
                                          <p:val>
                                            <p:fltVal val="0"/>
                                          </p:val>
                                        </p:tav>
                                      </p:tavLst>
                                    </p:anim>
                                    <p:anim calcmode="lin" valueType="num">
                                      <p:cBhvr>
                                        <p:cTn id="24" dur="500"/>
                                        <p:tgtEl>
                                          <p:spTgt spid="6"/>
                                        </p:tgtEl>
                                        <p:attrNameLst>
                                          <p:attrName>ppt_h</p:attrName>
                                        </p:attrNameLst>
                                      </p:cBhvr>
                                      <p:tavLst>
                                        <p:tav tm="0">
                                          <p:val>
                                            <p:strVal val="ppt_h"/>
                                          </p:val>
                                        </p:tav>
                                        <p:tav tm="100000">
                                          <p:val>
                                            <p:strVal val="ppt_h"/>
                                          </p:val>
                                        </p:tav>
                                      </p:tavLst>
                                    </p:anim>
                                    <p:set>
                                      <p:cBhvr>
                                        <p:cTn id="25" dur="1" fill="hold">
                                          <p:stCondLst>
                                            <p:cond delay="499"/>
                                          </p:stCondLst>
                                        </p:cTn>
                                        <p:tgtEl>
                                          <p:spTgt spid="6"/>
                                        </p:tgtEl>
                                        <p:attrNameLst>
                                          <p:attrName>style.visibility</p:attrName>
                                        </p:attrNameLst>
                                      </p:cBhvr>
                                      <p:to>
                                        <p:strVal val="hidden"/>
                                      </p:to>
                                    </p:set>
                                  </p:childTnLst>
                                </p:cTn>
                              </p:par>
                            </p:childTnLst>
                          </p:cTn>
                        </p:par>
                        <p:par>
                          <p:cTn id="26" fill="hold">
                            <p:stCondLst>
                              <p:cond delay="420940"/>
                            </p:stCondLst>
                            <p:childTnLst>
                              <p:par>
                                <p:cTn id="27" presetID="10" presetClass="entr" presetSubtype="0" fill="hold" nodeType="after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500"/>
                                        <p:tgtEl>
                                          <p:spTgt spid="102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par>
                                <p:cTn id="33" presetID="17" presetClass="exit" presetSubtype="10" fill="hold" grpId="1" nodeType="withEffect">
                                  <p:stCondLst>
                                    <p:cond delay="59000"/>
                                  </p:stCondLst>
                                  <p:childTnLst>
                                    <p:anim calcmode="lin" valueType="num">
                                      <p:cBhvr>
                                        <p:cTn id="34" dur="500"/>
                                        <p:tgtEl>
                                          <p:spTgt spid="8"/>
                                        </p:tgtEl>
                                        <p:attrNameLst>
                                          <p:attrName>ppt_w</p:attrName>
                                        </p:attrNameLst>
                                      </p:cBhvr>
                                      <p:tavLst>
                                        <p:tav tm="0">
                                          <p:val>
                                            <p:strVal val="ppt_w"/>
                                          </p:val>
                                        </p:tav>
                                        <p:tav tm="100000">
                                          <p:val>
                                            <p:fltVal val="0"/>
                                          </p:val>
                                        </p:tav>
                                      </p:tavLst>
                                    </p:anim>
                                    <p:anim calcmode="lin" valueType="num">
                                      <p:cBhvr>
                                        <p:cTn id="35" dur="500"/>
                                        <p:tgtEl>
                                          <p:spTgt spid="8"/>
                                        </p:tgtEl>
                                        <p:attrNameLst>
                                          <p:attrName>ppt_h</p:attrName>
                                        </p:attrNameLst>
                                      </p:cBhvr>
                                      <p:tavLst>
                                        <p:tav tm="0">
                                          <p:val>
                                            <p:strVal val="ppt_h"/>
                                          </p:val>
                                        </p:tav>
                                        <p:tav tm="100000">
                                          <p:val>
                                            <p:strVal val="ppt_h"/>
                                          </p:val>
                                        </p:tav>
                                      </p:tavLst>
                                    </p:anim>
                                    <p:set>
                                      <p:cBhvr>
                                        <p:cTn id="36" dur="1" fill="hold">
                                          <p:stCondLst>
                                            <p:cond delay="499"/>
                                          </p:stCondLst>
                                        </p:cTn>
                                        <p:tgtEl>
                                          <p:spTgt spid="8"/>
                                        </p:tgtEl>
                                        <p:attrNameLst>
                                          <p:attrName>style.visibility</p:attrName>
                                        </p:attrNameLst>
                                      </p:cBhvr>
                                      <p:to>
                                        <p:strVal val="hidden"/>
                                      </p:to>
                                    </p:set>
                                  </p:childTnLst>
                                </p:cTn>
                              </p:par>
                            </p:childTnLst>
                          </p:cTn>
                        </p:par>
                        <p:par>
                          <p:cTn id="37" fill="hold">
                            <p:stCondLst>
                              <p:cond delay="480440"/>
                            </p:stCondLst>
                            <p:childTnLst>
                              <p:par>
                                <p:cTn id="38" presetID="10" presetClass="entr" presetSubtype="0"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7" presetClass="exit" presetSubtype="10" fill="hold" grpId="1" nodeType="withEffect">
                                  <p:stCondLst>
                                    <p:cond delay="59000"/>
                                  </p:stCondLst>
                                  <p:childTnLst>
                                    <p:anim calcmode="lin" valueType="num">
                                      <p:cBhvr>
                                        <p:cTn id="45" dur="500"/>
                                        <p:tgtEl>
                                          <p:spTgt spid="10"/>
                                        </p:tgtEl>
                                        <p:attrNameLst>
                                          <p:attrName>ppt_w</p:attrName>
                                        </p:attrNameLst>
                                      </p:cBhvr>
                                      <p:tavLst>
                                        <p:tav tm="0">
                                          <p:val>
                                            <p:strVal val="ppt_w"/>
                                          </p:val>
                                        </p:tav>
                                        <p:tav tm="100000">
                                          <p:val>
                                            <p:fltVal val="0"/>
                                          </p:val>
                                        </p:tav>
                                      </p:tavLst>
                                    </p:anim>
                                    <p:anim calcmode="lin" valueType="num">
                                      <p:cBhvr>
                                        <p:cTn id="46" dur="500"/>
                                        <p:tgtEl>
                                          <p:spTgt spid="10"/>
                                        </p:tgtEl>
                                        <p:attrNameLst>
                                          <p:attrName>ppt_h</p:attrName>
                                        </p:attrNameLst>
                                      </p:cBhvr>
                                      <p:tavLst>
                                        <p:tav tm="0">
                                          <p:val>
                                            <p:strVal val="ppt_h"/>
                                          </p:val>
                                        </p:tav>
                                        <p:tav tm="100000">
                                          <p:val>
                                            <p:strVal val="ppt_h"/>
                                          </p:val>
                                        </p:tav>
                                      </p:tavLst>
                                    </p:anim>
                                    <p:set>
                                      <p:cBhvr>
                                        <p:cTn id="47" dur="1" fill="hold">
                                          <p:stCondLst>
                                            <p:cond delay="499"/>
                                          </p:stCondLst>
                                        </p:cTn>
                                        <p:tgtEl>
                                          <p:spTgt spid="10"/>
                                        </p:tgtEl>
                                        <p:attrNameLst>
                                          <p:attrName>style.visibility</p:attrName>
                                        </p:attrNameLst>
                                      </p:cBhvr>
                                      <p:to>
                                        <p:strVal val="hidden"/>
                                      </p:to>
                                    </p:set>
                                  </p:childTnLst>
                                </p:cTn>
                              </p:par>
                            </p:childTnLst>
                          </p:cTn>
                        </p:par>
                        <p:par>
                          <p:cTn id="48" fill="hold">
                            <p:stCondLst>
                              <p:cond delay="539940"/>
                            </p:stCondLst>
                            <p:childTnLst>
                              <p:par>
                                <p:cTn id="49" presetID="10" presetClass="entr" presetSubtype="0" fill="hold"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55" presetClass="exit" presetSubtype="0" fill="hold" grpId="1" nodeType="withEffect">
                                  <p:stCondLst>
                                    <p:cond delay="59000"/>
                                  </p:stCondLst>
                                  <p:childTnLst>
                                    <p:anim calcmode="lin" valueType="num">
                                      <p:cBhvr>
                                        <p:cTn id="56" dur="750"/>
                                        <p:tgtEl>
                                          <p:spTgt spid="11"/>
                                        </p:tgtEl>
                                        <p:attrNameLst>
                                          <p:attrName>ppt_w</p:attrName>
                                        </p:attrNameLst>
                                      </p:cBhvr>
                                      <p:tavLst>
                                        <p:tav tm="0">
                                          <p:val>
                                            <p:strVal val="ppt_w"/>
                                          </p:val>
                                        </p:tav>
                                        <p:tav tm="100000">
                                          <p:val>
                                            <p:strVal val="ppt_w*0.70"/>
                                          </p:val>
                                        </p:tav>
                                      </p:tavLst>
                                    </p:anim>
                                    <p:anim calcmode="lin" valueType="num">
                                      <p:cBhvr>
                                        <p:cTn id="57" dur="750"/>
                                        <p:tgtEl>
                                          <p:spTgt spid="11"/>
                                        </p:tgtEl>
                                        <p:attrNameLst>
                                          <p:attrName>ppt_h</p:attrName>
                                        </p:attrNameLst>
                                      </p:cBhvr>
                                      <p:tavLst>
                                        <p:tav tm="0">
                                          <p:val>
                                            <p:strVal val="ppt_h"/>
                                          </p:val>
                                        </p:tav>
                                        <p:tav tm="100000">
                                          <p:val>
                                            <p:strVal val="ppt_h"/>
                                          </p:val>
                                        </p:tav>
                                      </p:tavLst>
                                    </p:anim>
                                    <p:animEffect transition="out" filter="fade">
                                      <p:cBhvr>
                                        <p:cTn id="58" dur="750"/>
                                        <p:tgtEl>
                                          <p:spTgt spid="11"/>
                                        </p:tgtEl>
                                      </p:cBhvr>
                                    </p:animEffect>
                                    <p:set>
                                      <p:cBhvr>
                                        <p:cTn id="59" dur="1" fill="hold">
                                          <p:stCondLst>
                                            <p:cond delay="749"/>
                                          </p:stCondLst>
                                        </p:cTn>
                                        <p:tgtEl>
                                          <p:spTgt spid="11"/>
                                        </p:tgtEl>
                                        <p:attrNameLst>
                                          <p:attrName>style.visibility</p:attrName>
                                        </p:attrNameLst>
                                      </p:cBhvr>
                                      <p:to>
                                        <p:strVal val="hidden"/>
                                      </p:to>
                                    </p:set>
                                  </p:childTnLst>
                                </p:cTn>
                              </p:par>
                            </p:childTnLst>
                          </p:cTn>
                        </p:par>
                        <p:par>
                          <p:cTn id="60" fill="hold">
                            <p:stCondLst>
                              <p:cond delay="599690"/>
                            </p:stCondLst>
                            <p:childTnLst>
                              <p:par>
                                <p:cTn id="61" presetID="10" presetClass="entr" presetSubtype="0" fill="hold" nodeType="after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500"/>
                                        <p:tgtEl>
                                          <p:spTgt spid="1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17"/>
                </p:tgtEl>
              </p:cMediaNode>
            </p:audio>
            <p:audio>
              <p:cMediaNode vol="80000" showWhenStopped="0">
                <p:cTn id="68" repeatCount="indefinite" fill="hold" display="0">
                  <p:stCondLst>
                    <p:cond delay="indefinite"/>
                  </p:stCondLst>
                  <p:endCondLst>
                    <p:cond evt="onStopAudio" delay="0">
                      <p:tgtEl>
                        <p:sldTgt/>
                      </p:tgtEl>
                    </p:cond>
                  </p:endCondLst>
                </p:cTn>
                <p:tgtEl>
                  <p:spTgt spid="19"/>
                </p:tgtEl>
              </p:cMediaNode>
            </p:audio>
          </p:childTnLst>
        </p:cTn>
      </p:par>
    </p:tnLst>
    <p:bldLst>
      <p:bldP spid="3" grpId="0"/>
      <p:bldP spid="3" grpId="1"/>
      <p:bldP spid="6" grpId="0"/>
      <p:bldP spid="6" grpId="1"/>
      <p:bldP spid="8" grpId="0"/>
      <p:bldP spid="8" grpId="1"/>
      <p:bldP spid="10" grpId="0"/>
      <p:bldP spid="10" grpId="1"/>
      <p:bldP spid="11" grpId="0"/>
      <p:bldP spid="11" grpId="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30000">
              <a:srgbClr val="3E0557"/>
            </a:gs>
          </a:gsLst>
          <a:lin ang="16200000" scaled="1"/>
          <a:tileRect/>
        </a:gradFill>
        <a:effectLst/>
      </p:bgPr>
    </p:bg>
    <p:spTree>
      <p:nvGrpSpPr>
        <p:cNvPr id="1" name="">
          <a:extLst>
            <a:ext uri="{FF2B5EF4-FFF2-40B4-BE49-F238E27FC236}">
              <a16:creationId xmlns:a16="http://schemas.microsoft.com/office/drawing/2014/main" id="{0DFC131D-461A-9EF5-8D86-BDF9D5AA7E3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3B23938-0A4E-C8C0-4A1C-FCAAE4DAFFC2}"/>
              </a:ext>
            </a:extLst>
          </p:cNvPr>
          <p:cNvSpPr txBox="1"/>
          <p:nvPr/>
        </p:nvSpPr>
        <p:spPr>
          <a:xfrm>
            <a:off x="613186" y="738149"/>
            <a:ext cx="10908254" cy="193899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panose="02110004020202020204"/>
                <a:ea typeface="+mn-ea"/>
                <a:cs typeface="+mn-cs"/>
              </a:rPr>
              <a:t>Purple Star Schools implement best practices to address the unique challenges highly</a:t>
            </a:r>
            <a:r>
              <a:rPr kumimoji="0" lang="en-US" sz="4000" b="1" i="0" u="none" strike="noStrike" kern="1200" cap="none" spc="0" normalizeH="0" noProof="0" dirty="0">
                <a:ln>
                  <a:noFill/>
                </a:ln>
                <a:solidFill>
                  <a:prstClr val="white"/>
                </a:solidFill>
                <a:effectLst/>
                <a:uLnTx/>
                <a:uFillTx/>
                <a:latin typeface="Aptos" panose="02110004020202020204"/>
                <a:ea typeface="+mn-ea"/>
                <a:cs typeface="+mn-cs"/>
              </a:rPr>
              <a:t> mobile, military-connected students undergo:</a:t>
            </a:r>
            <a:endPar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Picture 6" descr="A logo with a person saluting&#10;&#10;AI-generated content may be incorrect.">
            <a:extLst>
              <a:ext uri="{FF2B5EF4-FFF2-40B4-BE49-F238E27FC236}">
                <a16:creationId xmlns:a16="http://schemas.microsoft.com/office/drawing/2014/main" id="{0E41C971-DAE1-5E41-B4E5-DD4CEEE30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09" y="3199050"/>
            <a:ext cx="2834640" cy="2834640"/>
          </a:xfrm>
          <a:prstGeom prst="rect">
            <a:avLst/>
          </a:prstGeom>
        </p:spPr>
      </p:pic>
      <p:sp>
        <p:nvSpPr>
          <p:cNvPr id="8" name="TextBox 7">
            <a:extLst>
              <a:ext uri="{FF2B5EF4-FFF2-40B4-BE49-F238E27FC236}">
                <a16:creationId xmlns:a16="http://schemas.microsoft.com/office/drawing/2014/main" id="{43F7E9C3-0A57-F013-3CE4-B19E3CC7A5EB}"/>
              </a:ext>
            </a:extLst>
          </p:cNvPr>
          <p:cNvSpPr txBox="1"/>
          <p:nvPr/>
        </p:nvSpPr>
        <p:spPr>
          <a:xfrm>
            <a:off x="888710" y="3031321"/>
            <a:ext cx="10754918" cy="31700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panose="02110004020202020204"/>
              </a:rPr>
              <a:t>Transitions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ptos" panose="02110004020202020204"/>
              </a:rPr>
              <a:t>Deployments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panose="02110004020202020204"/>
              </a:rPr>
              <a:t>Educational Gaps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ptos" panose="02110004020202020204"/>
              </a:rPr>
              <a:t>Curriculum Overlaps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panose="02110004020202020204"/>
              </a:rPr>
              <a:t>Varying</a:t>
            </a:r>
            <a:r>
              <a:rPr kumimoji="0" lang="en-US" sz="4000" b="1" i="0" u="none" strike="noStrike" kern="1200" cap="none" spc="0" normalizeH="0" noProof="0" dirty="0">
                <a:ln>
                  <a:noFill/>
                </a:ln>
                <a:solidFill>
                  <a:prstClr val="white"/>
                </a:solidFill>
                <a:effectLst/>
                <a:uLnTx/>
                <a:uFillTx/>
                <a:latin typeface="Aptos" panose="02110004020202020204"/>
              </a:rPr>
              <a:t> Graduation Requirements</a:t>
            </a:r>
            <a:endParaRPr kumimoji="0" lang="en-US" sz="4000" b="1" i="0" u="none" strike="noStrike" kern="1200" cap="none" spc="0" normalizeH="0" baseline="0" noProof="0" dirty="0">
              <a:ln>
                <a:noFill/>
              </a:ln>
              <a:solidFill>
                <a:prstClr val="black"/>
              </a:solidFill>
              <a:effectLst/>
              <a:uLnTx/>
              <a:uFillTx/>
              <a:latin typeface="Aptos" panose="02110004020202020204"/>
            </a:endParaRPr>
          </a:p>
        </p:txBody>
      </p:sp>
      <p:sp>
        <p:nvSpPr>
          <p:cNvPr id="2" name="Star: 5 Points 1">
            <a:extLst>
              <a:ext uri="{FF2B5EF4-FFF2-40B4-BE49-F238E27FC236}">
                <a16:creationId xmlns:a16="http://schemas.microsoft.com/office/drawing/2014/main" id="{454B00CD-54BC-6481-154F-8DB196BB6F20}"/>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FE43EF2-8369-BEA1-4D9C-3B75420F0A03}"/>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2788019792"/>
      </p:ext>
    </p:extLst>
  </p:cSld>
  <p:clrMapOvr>
    <a:masterClrMapping/>
  </p:clrMapOvr>
  <p:transition spd="slow">
    <p:comb/>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07106" y="3714951"/>
            <a:ext cx="10411162" cy="881438"/>
          </a:xfrm>
          <a:prstGeom prst="rect">
            <a:avLst/>
          </a:prstGeom>
        </p:spPr>
        <p:txBody>
          <a:bodyPr vert="horz" wrap="square" lIns="0" tIns="19473" rIns="0" bIns="0" rtlCol="0">
            <a:spAutoFit/>
          </a:bodyPr>
          <a:lstStyle/>
          <a:p>
            <a:pPr marL="636689" indent="-457200" defTabSz="1219170">
              <a:spcBef>
                <a:spcPts val="1553"/>
              </a:spcBef>
              <a:buFont typeface="Arial" panose="020B0604020202020204" pitchFamily="34" charset="0"/>
              <a:buChar char="•"/>
              <a:tabLst>
                <a:tab pos="625671" algn="l"/>
              </a:tabLst>
              <a:defRPr/>
            </a:pPr>
            <a:r>
              <a:rPr lang="en-US" sz="2800" b="1" kern="0" dirty="0">
                <a:cs typeface="Arial"/>
              </a:rPr>
              <a:t>On</a:t>
            </a:r>
            <a:r>
              <a:rPr lang="en-US" sz="2800" b="1" kern="0" spc="73" dirty="0">
                <a:cs typeface="Arial"/>
              </a:rPr>
              <a:t> </a:t>
            </a:r>
            <a:r>
              <a:rPr lang="en-US" sz="2800" b="1" kern="0" dirty="0">
                <a:cs typeface="Arial"/>
              </a:rPr>
              <a:t>average,</a:t>
            </a:r>
            <a:r>
              <a:rPr lang="en-US" sz="2800" b="1" kern="0" spc="73" dirty="0">
                <a:cs typeface="Arial"/>
              </a:rPr>
              <a:t> </a:t>
            </a:r>
            <a:r>
              <a:rPr lang="en-US" sz="2800" b="1" kern="0" dirty="0">
                <a:cs typeface="Arial"/>
              </a:rPr>
              <a:t>military</a:t>
            </a:r>
            <a:r>
              <a:rPr lang="en-US" sz="2800" b="1" kern="0" spc="80" dirty="0">
                <a:cs typeface="Arial"/>
              </a:rPr>
              <a:t> </a:t>
            </a:r>
            <a:r>
              <a:rPr sz="2800" b="1" kern="0" dirty="0">
                <a:cs typeface="Arial"/>
              </a:rPr>
              <a:t>students</a:t>
            </a:r>
            <a:r>
              <a:rPr sz="2800" b="1" kern="0" spc="73" dirty="0">
                <a:cs typeface="Arial"/>
              </a:rPr>
              <a:t> </a:t>
            </a:r>
            <a:r>
              <a:rPr sz="2800" b="1" kern="0" dirty="0">
                <a:cs typeface="Arial"/>
              </a:rPr>
              <a:t>move</a:t>
            </a:r>
            <a:r>
              <a:rPr sz="2800" b="1" kern="0" spc="73" dirty="0">
                <a:cs typeface="Arial"/>
              </a:rPr>
              <a:t> </a:t>
            </a:r>
            <a:r>
              <a:rPr lang="en-US" sz="2800" b="1" kern="0" dirty="0">
                <a:cs typeface="Arial"/>
              </a:rPr>
              <a:t>6 to 9 </a:t>
            </a:r>
            <a:r>
              <a:rPr sz="2800" b="1" kern="0" dirty="0">
                <a:cs typeface="Arial"/>
              </a:rPr>
              <a:t>times</a:t>
            </a:r>
            <a:r>
              <a:rPr sz="2800" b="1" kern="0" spc="80" dirty="0">
                <a:cs typeface="Arial"/>
              </a:rPr>
              <a:t> </a:t>
            </a:r>
            <a:r>
              <a:rPr sz="2800" b="1" kern="0" dirty="0">
                <a:cs typeface="Arial"/>
              </a:rPr>
              <a:t>during</a:t>
            </a:r>
            <a:r>
              <a:rPr sz="2800" b="1" kern="0" spc="73" dirty="0">
                <a:cs typeface="Arial"/>
              </a:rPr>
              <a:t> </a:t>
            </a:r>
            <a:r>
              <a:rPr sz="2800" b="1" kern="0" dirty="0">
                <a:cs typeface="Arial"/>
              </a:rPr>
              <a:t>their</a:t>
            </a:r>
            <a:r>
              <a:rPr sz="2800" b="1" kern="0" spc="73" dirty="0">
                <a:cs typeface="Arial"/>
              </a:rPr>
              <a:t> </a:t>
            </a:r>
            <a:r>
              <a:rPr sz="2800" b="1" kern="0" dirty="0">
                <a:cs typeface="Arial"/>
              </a:rPr>
              <a:t>school</a:t>
            </a:r>
            <a:r>
              <a:rPr sz="2800" b="1" kern="0" spc="80" dirty="0">
                <a:cs typeface="Arial"/>
              </a:rPr>
              <a:t> </a:t>
            </a:r>
            <a:r>
              <a:rPr sz="2800" b="1" kern="0" spc="-13" dirty="0">
                <a:cs typeface="Arial"/>
              </a:rPr>
              <a:t>years</a:t>
            </a:r>
            <a:r>
              <a:rPr lang="en-US" sz="2800" b="1" kern="0" spc="-13" dirty="0">
                <a:cs typeface="Arial"/>
              </a:rPr>
              <a:t>, or about every 2 to 3 years.</a:t>
            </a:r>
            <a:endParaRPr sz="2800" b="1" kern="0" dirty="0">
              <a:cs typeface="Arial"/>
            </a:endParaRPr>
          </a:p>
        </p:txBody>
      </p:sp>
      <p:pic>
        <p:nvPicPr>
          <p:cNvPr id="4" name="object 4"/>
          <p:cNvPicPr/>
          <p:nvPr/>
        </p:nvPicPr>
        <p:blipFill>
          <a:blip r:embed="rId3" cstate="print"/>
          <a:stretch>
            <a:fillRect/>
          </a:stretch>
        </p:blipFill>
        <p:spPr>
          <a:xfrm>
            <a:off x="8035290" y="1356966"/>
            <a:ext cx="3182978" cy="1839446"/>
          </a:xfrm>
          <a:prstGeom prst="rect">
            <a:avLst/>
          </a:prstGeom>
        </p:spPr>
      </p:pic>
      <p:pic>
        <p:nvPicPr>
          <p:cNvPr id="5" name="object 5"/>
          <p:cNvPicPr/>
          <p:nvPr/>
        </p:nvPicPr>
        <p:blipFill>
          <a:blip r:embed="rId4" cstate="print"/>
          <a:stretch>
            <a:fillRect/>
          </a:stretch>
        </p:blipFill>
        <p:spPr>
          <a:xfrm>
            <a:off x="509167" y="1356966"/>
            <a:ext cx="4114132" cy="1345365"/>
          </a:xfrm>
          <a:prstGeom prst="rect">
            <a:avLst/>
          </a:prstGeom>
        </p:spPr>
      </p:pic>
      <p:sp>
        <p:nvSpPr>
          <p:cNvPr id="6" name="object 2">
            <a:extLst>
              <a:ext uri="{FF2B5EF4-FFF2-40B4-BE49-F238E27FC236}">
                <a16:creationId xmlns:a16="http://schemas.microsoft.com/office/drawing/2014/main" id="{A6F286A7-6873-476E-9566-D88C452B6C1E}"/>
              </a:ext>
            </a:extLst>
          </p:cNvPr>
          <p:cNvSpPr txBox="1">
            <a:spLocks/>
          </p:cNvSpPr>
          <p:nvPr/>
        </p:nvSpPr>
        <p:spPr>
          <a:xfrm>
            <a:off x="292754" y="173323"/>
            <a:ext cx="11583015" cy="947550"/>
          </a:xfrm>
          <a:prstGeom prst="rect">
            <a:avLst/>
          </a:prstGeom>
        </p:spPr>
        <p:txBody>
          <a:bodyPr vert="horz" wrap="square" lIns="0" tIns="267826"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
              </a:spcBef>
            </a:pPr>
            <a:r>
              <a:rPr lang="en-US" b="1" spc="-25" dirty="0">
                <a:solidFill>
                  <a:srgbClr val="5C0EC4"/>
                </a:solidFill>
                <a:latin typeface="+mn-lt"/>
              </a:rPr>
              <a:t>Highly Mobile</a:t>
            </a:r>
            <a:r>
              <a:rPr lang="en-US" b="1" spc="-55" dirty="0">
                <a:solidFill>
                  <a:srgbClr val="5C0EC4"/>
                </a:solidFill>
                <a:latin typeface="+mn-lt"/>
              </a:rPr>
              <a:t> </a:t>
            </a:r>
            <a:r>
              <a:rPr lang="en-US" b="1" spc="-10" dirty="0">
                <a:solidFill>
                  <a:srgbClr val="5C0EC4"/>
                </a:solidFill>
                <a:latin typeface="+mn-lt"/>
              </a:rPr>
              <a:t>Students/Challenges</a:t>
            </a:r>
          </a:p>
        </p:txBody>
      </p:sp>
      <p:sp>
        <p:nvSpPr>
          <p:cNvPr id="11" name="TextBox 10">
            <a:extLst>
              <a:ext uri="{FF2B5EF4-FFF2-40B4-BE49-F238E27FC236}">
                <a16:creationId xmlns:a16="http://schemas.microsoft.com/office/drawing/2014/main" id="{D5C18CB3-B1AB-DE70-ADB8-1FE7C1D871A6}"/>
              </a:ext>
            </a:extLst>
          </p:cNvPr>
          <p:cNvSpPr txBox="1"/>
          <p:nvPr/>
        </p:nvSpPr>
        <p:spPr>
          <a:xfrm>
            <a:off x="692804" y="5427435"/>
            <a:ext cx="9011266" cy="1231106"/>
          </a:xfrm>
          <a:prstGeom prst="rect">
            <a:avLst/>
          </a:prstGeom>
          <a:noFill/>
        </p:spPr>
        <p:txBody>
          <a:bodyPr wrap="square" rtlCol="0">
            <a:spAutoFit/>
          </a:bodyPr>
          <a:lstStyle/>
          <a:p>
            <a:pPr marL="636689" marR="0" lvl="0" indent="-457200" defTabSz="1219170" rtl="0" eaLnBrk="1" fontAlgn="auto" latinLnBrk="0" hangingPunct="1">
              <a:spcBef>
                <a:spcPts val="0"/>
              </a:spcBef>
              <a:spcAft>
                <a:spcPts val="0"/>
              </a:spcAft>
              <a:buClrTx/>
              <a:buSzTx/>
              <a:buFont typeface="Arial" panose="020B0604020202020204" pitchFamily="34" charset="0"/>
              <a:buChar char="•"/>
              <a:tabLst>
                <a:tab pos="625671" algn="l"/>
              </a:tabLst>
              <a:defRPr/>
            </a:pPr>
            <a:r>
              <a:rPr kumimoji="0" lang="en-US" sz="2800" b="1" i="0" u="none" strike="noStrike" kern="0" cap="none" spc="0" normalizeH="0" baseline="0" noProof="0" dirty="0">
                <a:ln>
                  <a:noFill/>
                </a:ln>
                <a:solidFill>
                  <a:prstClr val="black"/>
                </a:solidFill>
                <a:effectLst/>
                <a:uLnTx/>
                <a:uFillTx/>
                <a:latin typeface="Aptos" panose="02110004020202020204"/>
                <a:ea typeface="+mn-ea"/>
                <a:cs typeface="Arial"/>
              </a:rPr>
              <a:t>Frequent </a:t>
            </a:r>
            <a:r>
              <a:rPr kumimoji="0" lang="en-US" sz="2800" b="1" i="0" u="none" strike="noStrike" kern="0" cap="none" spc="-13" normalizeH="0" baseline="0" noProof="0" dirty="0">
                <a:ln>
                  <a:noFill/>
                </a:ln>
                <a:solidFill>
                  <a:prstClr val="black"/>
                </a:solidFill>
                <a:effectLst/>
                <a:uLnTx/>
                <a:uFillTx/>
                <a:latin typeface="Aptos" panose="02110004020202020204"/>
                <a:ea typeface="+mn-ea"/>
                <a:cs typeface="Arial"/>
              </a:rPr>
              <a:t>unfamiliarity can impact student success</a:t>
            </a:r>
          </a:p>
          <a:p>
            <a:pPr marL="179489" marR="0" lvl="0" indent="0" algn="l" defTabSz="1219170" rtl="0" eaLnBrk="1" fontAlgn="auto" latinLnBrk="0" hangingPunct="1">
              <a:spcBef>
                <a:spcPts val="0"/>
              </a:spcBef>
              <a:spcAft>
                <a:spcPts val="0"/>
              </a:spcAft>
              <a:buClrTx/>
              <a:buSzTx/>
              <a:buFontTx/>
              <a:buNone/>
              <a:tabLst>
                <a:tab pos="625671" algn="l"/>
              </a:tabLst>
              <a:defRPr/>
            </a:pPr>
            <a:r>
              <a:rPr lang="en-US" sz="2800" b="1" kern="0" spc="-13" dirty="0">
                <a:solidFill>
                  <a:prstClr val="black"/>
                </a:solidFill>
                <a:latin typeface="Aptos" panose="02110004020202020204"/>
                <a:cs typeface="Arial"/>
              </a:rPr>
              <a:t>		</a:t>
            </a:r>
            <a:r>
              <a:rPr lang="en-US" sz="2400" kern="0" spc="-13" dirty="0">
                <a:solidFill>
                  <a:prstClr val="black"/>
                </a:solidFill>
                <a:latin typeface="Aptos" panose="02110004020202020204"/>
                <a:cs typeface="Arial"/>
              </a:rPr>
              <a:t>(</a:t>
            </a:r>
            <a:r>
              <a:rPr lang="en-US" sz="2400" i="1" kern="0" spc="-13" dirty="0">
                <a:solidFill>
                  <a:prstClr val="black"/>
                </a:solidFill>
                <a:latin typeface="Aptos" panose="02110004020202020204"/>
                <a:cs typeface="Arial"/>
              </a:rPr>
              <a:t>New school and new environments)</a:t>
            </a:r>
            <a:endParaRPr kumimoji="0" lang="en-US" sz="2400" i="1" u="none" strike="noStrike" kern="0" cap="none" spc="0" normalizeH="0" baseline="0" noProof="0" dirty="0">
              <a:ln>
                <a:noFill/>
              </a:ln>
              <a:solidFill>
                <a:prstClr val="black"/>
              </a:solidFill>
              <a:effectLst/>
              <a:uLnTx/>
              <a:uFillTx/>
              <a:latin typeface="Aptos" panose="02110004020202020204"/>
              <a:ea typeface="+mn-ea"/>
              <a:cs typeface="Arial"/>
            </a:endParaRPr>
          </a:p>
          <a:p>
            <a:endParaRPr lang="en-US" dirty="0"/>
          </a:p>
        </p:txBody>
      </p:sp>
      <p:sp>
        <p:nvSpPr>
          <p:cNvPr id="13" name="TextBox 12">
            <a:extLst>
              <a:ext uri="{FF2B5EF4-FFF2-40B4-BE49-F238E27FC236}">
                <a16:creationId xmlns:a16="http://schemas.microsoft.com/office/drawing/2014/main" id="{1DA4DA51-401E-C902-F633-24293DE42A63}"/>
              </a:ext>
            </a:extLst>
          </p:cNvPr>
          <p:cNvSpPr txBox="1"/>
          <p:nvPr/>
        </p:nvSpPr>
        <p:spPr>
          <a:xfrm>
            <a:off x="692804" y="4619877"/>
            <a:ext cx="10782916" cy="676532"/>
          </a:xfrm>
          <a:prstGeom prst="rect">
            <a:avLst/>
          </a:prstGeom>
          <a:noFill/>
        </p:spPr>
        <p:txBody>
          <a:bodyPr wrap="square">
            <a:spAutoFit/>
          </a:bodyPr>
          <a:lstStyle/>
          <a:p>
            <a:pPr marL="636689" marR="0" lvl="0" indent="-457200" algn="l" defTabSz="1219170" rtl="0" eaLnBrk="1" fontAlgn="auto" latinLnBrk="0" hangingPunct="1">
              <a:lnSpc>
                <a:spcPct val="150000"/>
              </a:lnSpc>
              <a:spcBef>
                <a:spcPts val="0"/>
              </a:spcBef>
              <a:spcAft>
                <a:spcPts val="0"/>
              </a:spcAft>
              <a:buClrTx/>
              <a:buSzTx/>
              <a:buFont typeface="Arial" panose="020B0604020202020204" pitchFamily="34" charset="0"/>
              <a:buChar char="•"/>
              <a:tabLst>
                <a:tab pos="625671" algn="l"/>
              </a:tabLst>
              <a:defRPr/>
            </a:pPr>
            <a:r>
              <a:rPr kumimoji="0" lang="en-US" sz="2800" b="1" i="0" u="none" strike="noStrike" kern="0" cap="none" spc="0" normalizeH="0" baseline="0" noProof="0" dirty="0">
                <a:ln>
                  <a:noFill/>
                </a:ln>
                <a:solidFill>
                  <a:prstClr val="black"/>
                </a:solidFill>
                <a:effectLst/>
                <a:uLnTx/>
                <a:uFillTx/>
                <a:latin typeface="Aptos" panose="02110004020202020204"/>
                <a:ea typeface="+mn-ea"/>
                <a:cs typeface="Arial"/>
              </a:rPr>
              <a:t>Change can lead to tensions</a:t>
            </a:r>
            <a:r>
              <a:rPr kumimoji="0" lang="en-US" sz="2800" b="1" i="0" u="none" strike="noStrike" kern="0" cap="none" spc="67" normalizeH="0" baseline="0" noProof="0" dirty="0">
                <a:ln>
                  <a:noFill/>
                </a:ln>
                <a:solidFill>
                  <a:prstClr val="black"/>
                </a:solidFill>
                <a:effectLst/>
                <a:uLnTx/>
                <a:uFillTx/>
                <a:latin typeface="Aptos" panose="02110004020202020204"/>
                <a:ea typeface="+mn-ea"/>
                <a:cs typeface="Arial"/>
              </a:rPr>
              <a:t> </a:t>
            </a:r>
            <a:r>
              <a:rPr kumimoji="0" lang="en-US" sz="2800" b="1" i="0" u="none" strike="noStrike" kern="0" cap="none" spc="0" normalizeH="0" baseline="0" noProof="0" dirty="0">
                <a:ln>
                  <a:noFill/>
                </a:ln>
                <a:solidFill>
                  <a:prstClr val="black"/>
                </a:solidFill>
                <a:effectLst/>
                <a:uLnTx/>
                <a:uFillTx/>
                <a:latin typeface="Aptos" panose="02110004020202020204"/>
                <a:ea typeface="+mn-ea"/>
                <a:cs typeface="Arial"/>
              </a:rPr>
              <a:t>at</a:t>
            </a:r>
            <a:r>
              <a:rPr kumimoji="0" lang="en-US" sz="2800" b="1" i="0" u="none" strike="noStrike" kern="0" cap="none" spc="67" normalizeH="0" baseline="0" noProof="0" dirty="0">
                <a:ln>
                  <a:noFill/>
                </a:ln>
                <a:solidFill>
                  <a:prstClr val="black"/>
                </a:solidFill>
                <a:effectLst/>
                <a:uLnTx/>
                <a:uFillTx/>
                <a:latin typeface="Aptos" panose="02110004020202020204"/>
                <a:ea typeface="+mn-ea"/>
                <a:cs typeface="Arial"/>
              </a:rPr>
              <a:t> </a:t>
            </a:r>
            <a:r>
              <a:rPr kumimoji="0" lang="en-US" sz="2800" b="1" i="0" u="none" strike="noStrike" kern="0" cap="none" spc="-27" normalizeH="0" baseline="0" noProof="0" dirty="0">
                <a:ln>
                  <a:noFill/>
                </a:ln>
                <a:solidFill>
                  <a:prstClr val="black"/>
                </a:solidFill>
                <a:effectLst/>
                <a:uLnTx/>
                <a:uFillTx/>
                <a:latin typeface="Aptos" panose="02110004020202020204"/>
                <a:ea typeface="+mn-ea"/>
                <a:cs typeface="Arial"/>
              </a:rPr>
              <a:t>home and school</a:t>
            </a:r>
          </a:p>
        </p:txBody>
      </p:sp>
      <p:sp>
        <p:nvSpPr>
          <p:cNvPr id="14" name="TextBox 13">
            <a:extLst>
              <a:ext uri="{FF2B5EF4-FFF2-40B4-BE49-F238E27FC236}">
                <a16:creationId xmlns:a16="http://schemas.microsoft.com/office/drawing/2014/main" id="{10E9AF2C-999C-CDC9-7AE0-AF2E3B38156D}"/>
              </a:ext>
            </a:extLst>
          </p:cNvPr>
          <p:cNvSpPr txBox="1"/>
          <p:nvPr/>
        </p:nvSpPr>
        <p:spPr>
          <a:xfrm>
            <a:off x="807106" y="2991556"/>
            <a:ext cx="4295472" cy="646331"/>
          </a:xfrm>
          <a:prstGeom prst="rect">
            <a:avLst/>
          </a:prstGeom>
          <a:noFill/>
        </p:spPr>
        <p:txBody>
          <a:bodyPr wrap="square" rtlCol="0">
            <a:spAutoFit/>
          </a:bodyPr>
          <a:lstStyle/>
          <a:p>
            <a:r>
              <a:rPr lang="en-US" sz="3600" b="1" dirty="0">
                <a:solidFill>
                  <a:srgbClr val="FF0000"/>
                </a:solidFill>
              </a:rPr>
              <a:t>Transitions</a:t>
            </a:r>
            <a:endParaRPr lang="en-US" sz="2800" b="1" dirty="0">
              <a:solidFill>
                <a:srgbClr val="FF0000"/>
              </a:solidFill>
            </a:endParaRPr>
          </a:p>
        </p:txBody>
      </p:sp>
      <p:grpSp>
        <p:nvGrpSpPr>
          <p:cNvPr id="15" name="Group 14">
            <a:extLst>
              <a:ext uri="{FF2B5EF4-FFF2-40B4-BE49-F238E27FC236}">
                <a16:creationId xmlns:a16="http://schemas.microsoft.com/office/drawing/2014/main" id="{A3C4F26C-1D4E-E957-54E3-BDA653EF66DB}"/>
              </a:ext>
            </a:extLst>
          </p:cNvPr>
          <p:cNvGrpSpPr/>
          <p:nvPr/>
        </p:nvGrpSpPr>
        <p:grpSpPr>
          <a:xfrm>
            <a:off x="11484685" y="6117841"/>
            <a:ext cx="457200" cy="457200"/>
            <a:chOff x="11484685" y="6117841"/>
            <a:chExt cx="457200" cy="457200"/>
          </a:xfrm>
        </p:grpSpPr>
        <p:sp>
          <p:nvSpPr>
            <p:cNvPr id="16" name="Star: 5 Points 15">
              <a:extLst>
                <a:ext uri="{FF2B5EF4-FFF2-40B4-BE49-F238E27FC236}">
                  <a16:creationId xmlns:a16="http://schemas.microsoft.com/office/drawing/2014/main" id="{1C9C6B6D-36B2-9E62-94B7-54476F4A1DDC}"/>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7AB80049-2187-9C05-A232-8BCE7C2C276F}"/>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547643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soldiers running on a runway&#10;&#10;AI-generated content may be incorrect.">
            <a:extLst>
              <a:ext uri="{FF2B5EF4-FFF2-40B4-BE49-F238E27FC236}">
                <a16:creationId xmlns:a16="http://schemas.microsoft.com/office/drawing/2014/main" id="{BBDF2659-A0A5-9CCF-A0F6-28A18868D830}"/>
              </a:ext>
            </a:extLst>
          </p:cNvPr>
          <p:cNvPicPr>
            <a:picLocks noChangeAspect="1"/>
          </p:cNvPicPr>
          <p:nvPr/>
        </p:nvPicPr>
        <p:blipFill>
          <a:blip r:embed="rId3">
            <a:extLst>
              <a:ext uri="{28A0092B-C50C-407E-A947-70E740481C1C}">
                <a14:useLocalDpi xmlns:a14="http://schemas.microsoft.com/office/drawing/2010/main" val="0"/>
              </a:ext>
            </a:extLst>
          </a:blip>
          <a:srcRect b="26259"/>
          <a:stretch/>
        </p:blipFill>
        <p:spPr>
          <a:xfrm>
            <a:off x="0" y="4097655"/>
            <a:ext cx="12192000" cy="2760345"/>
          </a:xfrm>
          <a:prstGeom prst="rect">
            <a:avLst/>
          </a:prstGeom>
        </p:spPr>
      </p:pic>
      <p:sp>
        <p:nvSpPr>
          <p:cNvPr id="9" name="TextBox 8">
            <a:extLst>
              <a:ext uri="{FF2B5EF4-FFF2-40B4-BE49-F238E27FC236}">
                <a16:creationId xmlns:a16="http://schemas.microsoft.com/office/drawing/2014/main" id="{39478D52-24E3-255A-49DE-9CC07510ED40}"/>
              </a:ext>
            </a:extLst>
          </p:cNvPr>
          <p:cNvSpPr txBox="1"/>
          <p:nvPr/>
        </p:nvSpPr>
        <p:spPr>
          <a:xfrm>
            <a:off x="99766" y="438099"/>
            <a:ext cx="1054156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lang="en-US" sz="3200" b="1" i="0" u="none" strike="noStrike" kern="1200" cap="none" spc="-25" normalizeH="0" baseline="0" noProof="0" dirty="0">
                <a:ln>
                  <a:noFill/>
                </a:ln>
                <a:solidFill>
                  <a:srgbClr val="5C0EC4"/>
                </a:solidFill>
                <a:effectLst/>
                <a:uLnTx/>
                <a:uFillTx/>
                <a:latin typeface="Aptos" panose="02110004020202020204"/>
                <a:ea typeface="+mn-ea"/>
                <a:cs typeface="+mn-cs"/>
              </a:rPr>
              <a:t>Military-Connected </a:t>
            </a:r>
            <a:r>
              <a:rPr kumimoji="0" lang="en-US" sz="3200" b="1" i="0" u="none" strike="noStrike" kern="1200" cap="none" spc="-10" normalizeH="0" baseline="0" noProof="0" dirty="0">
                <a:ln>
                  <a:noFill/>
                </a:ln>
                <a:solidFill>
                  <a:srgbClr val="5C0EC4"/>
                </a:solidFill>
                <a:effectLst/>
                <a:uLnTx/>
                <a:uFillTx/>
                <a:latin typeface="Aptos" panose="02110004020202020204"/>
                <a:ea typeface="+mn-ea"/>
                <a:cs typeface="+mn-cs"/>
              </a:rPr>
              <a:t>Students/Challenges</a:t>
            </a:r>
            <a:r>
              <a:rPr kumimoji="0" lang="en-US" sz="2000" b="1" i="0" u="none" strike="noStrike" kern="1200" cap="none" spc="-10" normalizeH="0" baseline="0" noProof="0" dirty="0">
                <a:ln>
                  <a:noFill/>
                </a:ln>
                <a:solidFill>
                  <a:srgbClr val="5C0EC4"/>
                </a:solidFill>
                <a:effectLst/>
                <a:uLnTx/>
                <a:uFillTx/>
                <a:latin typeface="Aptos" panose="02110004020202020204"/>
                <a:ea typeface="+mn-ea"/>
                <a:cs typeface="+mn-cs"/>
              </a:rPr>
              <a:t>… (varies by age)</a:t>
            </a:r>
            <a:endParaRPr kumimoji="0" lang="en-US" sz="3200" b="1" i="0" u="none" strike="noStrike" kern="1200" cap="none" spc="-10" normalizeH="0" baseline="0" noProof="0" dirty="0">
              <a:ln>
                <a:noFill/>
              </a:ln>
              <a:solidFill>
                <a:srgbClr val="5C0EC4"/>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881EEAEA-F7A9-80DB-180B-E683C552A760}"/>
              </a:ext>
            </a:extLst>
          </p:cNvPr>
          <p:cNvSpPr txBox="1"/>
          <p:nvPr/>
        </p:nvSpPr>
        <p:spPr>
          <a:xfrm>
            <a:off x="5054318" y="1206073"/>
            <a:ext cx="6535702" cy="3108543"/>
          </a:xfrm>
          <a:prstGeom prst="rect">
            <a:avLst/>
          </a:prstGeom>
          <a:noFill/>
        </p:spPr>
        <p:txBody>
          <a:bodyPr wrap="square" rtlCol="0">
            <a:spAutoFit/>
          </a:bodyPr>
          <a:lstStyle/>
          <a:p>
            <a:pPr marL="457200" indent="-457200">
              <a:buFont typeface="Arial" panose="020B0604020202020204" pitchFamily="34" charset="0"/>
              <a:buChar char="•"/>
            </a:pPr>
            <a:r>
              <a:rPr lang="en-US" sz="2800" b="1" dirty="0"/>
              <a:t>Clinging to people or a favorite toy</a:t>
            </a:r>
          </a:p>
          <a:p>
            <a:pPr marL="457200" indent="-457200">
              <a:buFont typeface="Arial" panose="020B0604020202020204" pitchFamily="34" charset="0"/>
              <a:buChar char="•"/>
            </a:pPr>
            <a:r>
              <a:rPr lang="en-US" sz="2800" b="1" dirty="0"/>
              <a:t>Unexplained sadness or crying</a:t>
            </a:r>
          </a:p>
          <a:p>
            <a:pPr marL="457200" indent="-457200">
              <a:buFont typeface="Arial" panose="020B0604020202020204" pitchFamily="34" charset="0"/>
              <a:buChar char="•"/>
            </a:pPr>
            <a:r>
              <a:rPr lang="en-US" sz="2800" b="1" dirty="0"/>
              <a:t>Extravert turns into an Introvert</a:t>
            </a:r>
          </a:p>
          <a:p>
            <a:pPr marL="457200" indent="-457200">
              <a:buFont typeface="Arial" panose="020B0604020202020204" pitchFamily="34" charset="0"/>
              <a:buChar char="•"/>
            </a:pPr>
            <a:r>
              <a:rPr lang="en-US" sz="2800" b="1" dirty="0"/>
              <a:t>Increased aggression</a:t>
            </a:r>
          </a:p>
          <a:p>
            <a:pPr marL="457200" indent="-457200">
              <a:buFont typeface="Arial" panose="020B0604020202020204" pitchFamily="34" charset="0"/>
              <a:buChar char="•"/>
            </a:pPr>
            <a:r>
              <a:rPr lang="en-US" sz="2800" b="1" dirty="0"/>
              <a:t>Increased complaints about health</a:t>
            </a:r>
          </a:p>
          <a:p>
            <a:pPr marL="457200" indent="-457200">
              <a:buFont typeface="Arial" panose="020B0604020202020204" pitchFamily="34" charset="0"/>
              <a:buChar char="•"/>
            </a:pPr>
            <a:r>
              <a:rPr lang="en-US" sz="2800" b="1" dirty="0"/>
              <a:t>No longer motivated</a:t>
            </a:r>
          </a:p>
          <a:p>
            <a:endParaRPr lang="en-US" sz="2800" dirty="0"/>
          </a:p>
        </p:txBody>
      </p:sp>
      <p:sp>
        <p:nvSpPr>
          <p:cNvPr id="12" name="Rectangle 11">
            <a:extLst>
              <a:ext uri="{FF2B5EF4-FFF2-40B4-BE49-F238E27FC236}">
                <a16:creationId xmlns:a16="http://schemas.microsoft.com/office/drawing/2014/main" id="{20CF744C-DA62-D5DB-894B-07B1D72F1F04}"/>
              </a:ext>
            </a:extLst>
          </p:cNvPr>
          <p:cNvSpPr/>
          <p:nvPr/>
        </p:nvSpPr>
        <p:spPr>
          <a:xfrm>
            <a:off x="407670" y="1837014"/>
            <a:ext cx="4405630" cy="923330"/>
          </a:xfrm>
          <a:prstGeom prst="rect">
            <a:avLst/>
          </a:prstGeom>
          <a:noFill/>
        </p:spPr>
        <p:txBody>
          <a:bodyPr wrap="none" lIns="91440" tIns="45720" rIns="91440" bIns="45720">
            <a:spAutoFit/>
          </a:bodyPr>
          <a:lstStyle/>
          <a:p>
            <a:pPr algn="ctr"/>
            <a:r>
              <a:rPr kumimoji="0" lang="en-US" sz="5400" b="1" i="0" u="none" strike="noStrike" kern="1200" cap="none" spc="0" normalizeH="0" baseline="0" noProof="0" dirty="0">
                <a:ln w="13462">
                  <a:solidFill>
                    <a:schemeClr val="bg1"/>
                  </a:solidFill>
                  <a:prstDash val="solid"/>
                </a:ln>
                <a:solidFill>
                  <a:schemeClr val="tx1">
                    <a:lumMod val="85000"/>
                    <a:lumOff val="15000"/>
                  </a:schemeClr>
                </a:solidFill>
                <a:effectLst>
                  <a:outerShdw dist="38100" dir="2700000" algn="bl" rotWithShape="0">
                    <a:schemeClr val="accent5"/>
                  </a:outerShdw>
                </a:effectLst>
                <a:uLnTx/>
                <a:uFillTx/>
                <a:latin typeface="Aptos" panose="02110004020202020204"/>
                <a:ea typeface="+mn-ea"/>
                <a:cs typeface="+mn-cs"/>
              </a:rPr>
              <a:t>Deployments</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nvGrpSpPr>
          <p:cNvPr id="13" name="Group 12">
            <a:extLst>
              <a:ext uri="{FF2B5EF4-FFF2-40B4-BE49-F238E27FC236}">
                <a16:creationId xmlns:a16="http://schemas.microsoft.com/office/drawing/2014/main" id="{FD441A1E-9CA0-8479-6EFD-4E9E1BDC3F15}"/>
              </a:ext>
            </a:extLst>
          </p:cNvPr>
          <p:cNvGrpSpPr/>
          <p:nvPr/>
        </p:nvGrpSpPr>
        <p:grpSpPr>
          <a:xfrm>
            <a:off x="11484685" y="6117841"/>
            <a:ext cx="457200" cy="457200"/>
            <a:chOff x="11484685" y="6117841"/>
            <a:chExt cx="457200" cy="457200"/>
          </a:xfrm>
        </p:grpSpPr>
        <p:sp>
          <p:nvSpPr>
            <p:cNvPr id="14" name="Star: 5 Points 13">
              <a:extLst>
                <a:ext uri="{FF2B5EF4-FFF2-40B4-BE49-F238E27FC236}">
                  <a16:creationId xmlns:a16="http://schemas.microsoft.com/office/drawing/2014/main" id="{224AD773-F568-A6AE-A47B-63C1E787BE7F}"/>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C842DABA-1F4C-60C6-A028-619B5E2CBE86}"/>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683783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1250"/>
                                        <p:tgtEl>
                                          <p:spTgt spid="12"/>
                                        </p:tgtEl>
                                      </p:cBhvr>
                                    </p:animEffect>
                                  </p:childTnLst>
                                </p:cTn>
                              </p:par>
                              <p:par>
                                <p:cTn id="12" presetID="42" presetClass="entr" presetSubtype="0" fill="hold" nodeType="withEffect">
                                  <p:stCondLst>
                                    <p:cond delay="50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750"/>
                                        <p:tgtEl>
                                          <p:spTgt spid="10">
                                            <p:txEl>
                                              <p:pRg st="0" end="0"/>
                                            </p:txEl>
                                          </p:spTgt>
                                        </p:tgtEl>
                                      </p:cBhvr>
                                    </p:animEffect>
                                    <p:anim calcmode="lin" valueType="num">
                                      <p:cBhvr>
                                        <p:cTn id="15"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1750"/>
                            </p:stCondLst>
                            <p:childTnLst>
                              <p:par>
                                <p:cTn id="18" presetID="42" presetClass="entr" presetSubtype="0" fill="hold" nodeType="after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750"/>
                                        <p:tgtEl>
                                          <p:spTgt spid="10">
                                            <p:txEl>
                                              <p:pRg st="1" end="1"/>
                                            </p:txEl>
                                          </p:spTgt>
                                        </p:tgtEl>
                                      </p:cBhvr>
                                    </p:animEffect>
                                    <p:anim calcmode="lin" valueType="num">
                                      <p:cBhvr>
                                        <p:cTn id="21" dur="75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42" presetClass="entr" presetSubtype="0" fill="hold" nodeType="after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750"/>
                                        <p:tgtEl>
                                          <p:spTgt spid="10">
                                            <p:txEl>
                                              <p:pRg st="2" end="2"/>
                                            </p:txEl>
                                          </p:spTgt>
                                        </p:tgtEl>
                                      </p:cBhvr>
                                    </p:animEffect>
                                    <p:anim calcmode="lin" valueType="num">
                                      <p:cBhvr>
                                        <p:cTn id="27" dur="75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8" dur="75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9" fill="hold">
                            <p:stCondLst>
                              <p:cond delay="3250"/>
                            </p:stCondLst>
                            <p:childTnLst>
                              <p:par>
                                <p:cTn id="30" presetID="42" presetClass="entr" presetSubtype="0" fill="hold" nodeType="after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fade">
                                      <p:cBhvr>
                                        <p:cTn id="32" dur="750"/>
                                        <p:tgtEl>
                                          <p:spTgt spid="10">
                                            <p:txEl>
                                              <p:pRg st="3" end="3"/>
                                            </p:txEl>
                                          </p:spTgt>
                                        </p:tgtEl>
                                      </p:cBhvr>
                                    </p:animEffect>
                                    <p:anim calcmode="lin" valueType="num">
                                      <p:cBhvr>
                                        <p:cTn id="33" dur="75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4" dur="75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par>
                          <p:cTn id="35" fill="hold">
                            <p:stCondLst>
                              <p:cond delay="4000"/>
                            </p:stCondLst>
                            <p:childTnLst>
                              <p:par>
                                <p:cTn id="36" presetID="42" presetClass="entr" presetSubtype="0" fill="hold" nodeType="afterEffect">
                                  <p:stCondLst>
                                    <p:cond delay="0"/>
                                  </p:stCondLst>
                                  <p:childTnLst>
                                    <p:set>
                                      <p:cBhvr>
                                        <p:cTn id="37" dur="1" fill="hold">
                                          <p:stCondLst>
                                            <p:cond delay="0"/>
                                          </p:stCondLst>
                                        </p:cTn>
                                        <p:tgtEl>
                                          <p:spTgt spid="10">
                                            <p:txEl>
                                              <p:pRg st="4" end="4"/>
                                            </p:txEl>
                                          </p:spTgt>
                                        </p:tgtEl>
                                        <p:attrNameLst>
                                          <p:attrName>style.visibility</p:attrName>
                                        </p:attrNameLst>
                                      </p:cBhvr>
                                      <p:to>
                                        <p:strVal val="visible"/>
                                      </p:to>
                                    </p:set>
                                    <p:animEffect transition="in" filter="fade">
                                      <p:cBhvr>
                                        <p:cTn id="38" dur="750"/>
                                        <p:tgtEl>
                                          <p:spTgt spid="10">
                                            <p:txEl>
                                              <p:pRg st="4" end="4"/>
                                            </p:txEl>
                                          </p:spTgt>
                                        </p:tgtEl>
                                      </p:cBhvr>
                                    </p:animEffect>
                                    <p:anim calcmode="lin" valueType="num">
                                      <p:cBhvr>
                                        <p:cTn id="39" dur="75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0" dur="75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par>
                          <p:cTn id="41" fill="hold">
                            <p:stCondLst>
                              <p:cond delay="4750"/>
                            </p:stCondLst>
                            <p:childTnLst>
                              <p:par>
                                <p:cTn id="42" presetID="42" presetClass="entr" presetSubtype="0" fill="hold" nodeType="afterEffect">
                                  <p:stCondLst>
                                    <p:cond delay="0"/>
                                  </p:stCondLst>
                                  <p:childTnLst>
                                    <p:set>
                                      <p:cBhvr>
                                        <p:cTn id="43" dur="1" fill="hold">
                                          <p:stCondLst>
                                            <p:cond delay="0"/>
                                          </p:stCondLst>
                                        </p:cTn>
                                        <p:tgtEl>
                                          <p:spTgt spid="10">
                                            <p:txEl>
                                              <p:pRg st="5" end="5"/>
                                            </p:txEl>
                                          </p:spTgt>
                                        </p:tgtEl>
                                        <p:attrNameLst>
                                          <p:attrName>style.visibility</p:attrName>
                                        </p:attrNameLst>
                                      </p:cBhvr>
                                      <p:to>
                                        <p:strVal val="visible"/>
                                      </p:to>
                                    </p:set>
                                    <p:animEffect transition="in" filter="fade">
                                      <p:cBhvr>
                                        <p:cTn id="44" dur="750"/>
                                        <p:tgtEl>
                                          <p:spTgt spid="10">
                                            <p:txEl>
                                              <p:pRg st="5" end="5"/>
                                            </p:txEl>
                                          </p:spTgt>
                                        </p:tgtEl>
                                      </p:cBhvr>
                                    </p:animEffect>
                                    <p:anim calcmode="lin" valueType="num">
                                      <p:cBhvr>
                                        <p:cTn id="45" dur="75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6" dur="75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D3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3570A07C-0E29-97F8-F858-F4C89122190D}"/>
              </a:ext>
            </a:extLst>
          </p:cNvPr>
          <p:cNvSpPr>
            <a:spLocks noGrp="1"/>
          </p:cNvSpPr>
          <p:nvPr>
            <p:ph type="title"/>
          </p:nvPr>
        </p:nvSpPr>
        <p:spPr>
          <a:xfrm>
            <a:off x="640080" y="2074364"/>
            <a:ext cx="2752355"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dirty="0">
                <a:solidFill>
                  <a:srgbClr val="FFFFFF"/>
                </a:solidFill>
              </a:rPr>
              <a:t>Purple Star School Status</a:t>
            </a:r>
          </a:p>
        </p:txBody>
      </p:sp>
      <p:pic>
        <p:nvPicPr>
          <p:cNvPr id="6" name="Picture 5" descr="A map of the united states&#10;&#10;AI-generated content may be incorrect.">
            <a:extLst>
              <a:ext uri="{FF2B5EF4-FFF2-40B4-BE49-F238E27FC236}">
                <a16:creationId xmlns:a16="http://schemas.microsoft.com/office/drawing/2014/main" id="{233416F3-92F0-97B9-A470-1397016497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901" y="373588"/>
            <a:ext cx="9055659" cy="6110823"/>
          </a:xfrm>
          <a:prstGeom prst="rect">
            <a:avLst/>
          </a:prstGeom>
        </p:spPr>
      </p:pic>
      <p:sp>
        <p:nvSpPr>
          <p:cNvPr id="3" name="Star: 5 Points 2">
            <a:extLst>
              <a:ext uri="{FF2B5EF4-FFF2-40B4-BE49-F238E27FC236}">
                <a16:creationId xmlns:a16="http://schemas.microsoft.com/office/drawing/2014/main" id="{B8DFB7F5-D881-88EF-1E16-94FAE8F42A7C}"/>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E3A674A-4A21-1911-A9C6-9104433B7086}"/>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4326202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E0557"/>
        </a:solidFill>
        <a:effectLst/>
      </p:bgPr>
    </p:bg>
    <p:spTree>
      <p:nvGrpSpPr>
        <p:cNvPr id="1" name="">
          <a:extLst>
            <a:ext uri="{FF2B5EF4-FFF2-40B4-BE49-F238E27FC236}">
              <a16:creationId xmlns:a16="http://schemas.microsoft.com/office/drawing/2014/main" id="{CB7F2608-A817-D5F2-9186-FC326B76C3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A1DCD1-6243-AA52-99A9-086BFCB336DD}"/>
              </a:ext>
            </a:extLst>
          </p:cNvPr>
          <p:cNvSpPr txBox="1"/>
          <p:nvPr/>
        </p:nvSpPr>
        <p:spPr>
          <a:xfrm>
            <a:off x="640080" y="1586976"/>
            <a:ext cx="10904220" cy="523220"/>
          </a:xfrm>
          <a:prstGeom prst="rect">
            <a:avLst/>
          </a:prstGeom>
          <a:noFill/>
        </p:spPr>
        <p:txBody>
          <a:bodyPr wrap="square" rtlCol="0">
            <a:spAutoFit/>
          </a:bodyPr>
          <a:lstStyle/>
          <a:p>
            <a:r>
              <a:rPr lang="en-US" sz="2800" i="1" dirty="0">
                <a:solidFill>
                  <a:schemeClr val="bg1"/>
                </a:solidFill>
              </a:rPr>
              <a:t>Survey Center for Public Research &amp; Leadership –  Columbia Law</a:t>
            </a:r>
          </a:p>
        </p:txBody>
      </p:sp>
      <p:pic>
        <p:nvPicPr>
          <p:cNvPr id="3" name="Picture 4" descr="Free Vectors | arrow shaped lightning bolt">
            <a:extLst>
              <a:ext uri="{FF2B5EF4-FFF2-40B4-BE49-F238E27FC236}">
                <a16:creationId xmlns:a16="http://schemas.microsoft.com/office/drawing/2014/main" id="{8FCA6527-F51B-7B21-57E1-D4652BECFCCD}"/>
              </a:ext>
            </a:extLst>
          </p:cNvPr>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backgroundRemoval t="9718" b="99687" l="3797" r="89241">
                        <a14:foregroundMark x1="18987" y1="94671" x2="18987" y2="94671"/>
                        <a14:foregroundMark x1="4430" y1="77429" x2="4430" y2="77429"/>
                        <a14:foregroundMark x1="20253" y1="99687" x2="20253" y2="99687"/>
                      </a14:backgroundRemoval>
                    </a14:imgEffect>
                  </a14:imgLayer>
                </a14:imgProps>
              </a:ext>
              <a:ext uri="{28A0092B-C50C-407E-A947-70E740481C1C}">
                <a14:useLocalDpi xmlns:a14="http://schemas.microsoft.com/office/drawing/2010/main" val="0"/>
              </a:ext>
            </a:extLst>
          </a:blip>
          <a:srcRect/>
          <a:stretch>
            <a:fillRect/>
          </a:stretch>
        </p:blipFill>
        <p:spPr bwMode="auto">
          <a:xfrm rot="12110748">
            <a:off x="995978" y="2376118"/>
            <a:ext cx="1677966" cy="338779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CBA838F9-D393-7043-D321-B1A4A6935B33}"/>
              </a:ext>
            </a:extLst>
          </p:cNvPr>
          <p:cNvSpPr txBox="1">
            <a:spLocks/>
          </p:cNvSpPr>
          <p:nvPr>
            <p:custDataLst>
              <p:tags r:id="rId1"/>
            </p:custDataLst>
          </p:nvPr>
        </p:nvSpPr>
        <p:spPr>
          <a:xfrm>
            <a:off x="3401521" y="2401153"/>
            <a:ext cx="8142779" cy="1417111"/>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buFont typeface="Arial" panose="020B0604020202020204" pitchFamily="34" charset="0"/>
              <a:buNone/>
            </a:pPr>
            <a:r>
              <a:rPr lang="en-US" sz="3200" b="1" dirty="0">
                <a:solidFill>
                  <a:schemeClr val="bg1"/>
                </a:solidFill>
              </a:rPr>
              <a:t>77% of Schools reported that being a PSS  had a positive to very positive impact  overall.</a:t>
            </a:r>
          </a:p>
        </p:txBody>
      </p:sp>
      <p:sp>
        <p:nvSpPr>
          <p:cNvPr id="7" name="Content Placeholder 2">
            <a:extLst>
              <a:ext uri="{FF2B5EF4-FFF2-40B4-BE49-F238E27FC236}">
                <a16:creationId xmlns:a16="http://schemas.microsoft.com/office/drawing/2014/main" id="{0D2347BA-6E15-5EB7-022C-9A698332F615}"/>
              </a:ext>
            </a:extLst>
          </p:cNvPr>
          <p:cNvSpPr txBox="1">
            <a:spLocks/>
          </p:cNvSpPr>
          <p:nvPr>
            <p:custDataLst>
              <p:tags r:id="rId2"/>
            </p:custDataLst>
          </p:nvPr>
        </p:nvSpPr>
        <p:spPr>
          <a:xfrm>
            <a:off x="3401521" y="4246381"/>
            <a:ext cx="8142779" cy="1371417"/>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10000"/>
              </a:lnSpc>
              <a:spcBef>
                <a:spcPts val="600"/>
              </a:spcBef>
              <a:spcAft>
                <a:spcPts val="600"/>
              </a:spcAft>
              <a:buFont typeface="Arial" panose="020B0604020202020204" pitchFamily="34" charset="0"/>
              <a:buNone/>
            </a:pPr>
            <a:r>
              <a:rPr lang="en-US" sz="3000" b="1" dirty="0">
                <a:solidFill>
                  <a:schemeClr val="bg1"/>
                </a:solidFill>
              </a:rPr>
              <a:t>Teachers reported that 53% of PSS-identified students improved academically.</a:t>
            </a:r>
          </a:p>
        </p:txBody>
      </p:sp>
      <p:sp>
        <p:nvSpPr>
          <p:cNvPr id="10" name="TextBox 9">
            <a:extLst>
              <a:ext uri="{FF2B5EF4-FFF2-40B4-BE49-F238E27FC236}">
                <a16:creationId xmlns:a16="http://schemas.microsoft.com/office/drawing/2014/main" id="{EB292954-81DC-CCEE-7C50-263134B0EFF4}"/>
              </a:ext>
            </a:extLst>
          </p:cNvPr>
          <p:cNvSpPr txBox="1"/>
          <p:nvPr/>
        </p:nvSpPr>
        <p:spPr>
          <a:xfrm>
            <a:off x="640080" y="879628"/>
            <a:ext cx="10904220" cy="769441"/>
          </a:xfrm>
          <a:prstGeom prst="rect">
            <a:avLst/>
          </a:prstGeom>
          <a:noFill/>
        </p:spPr>
        <p:txBody>
          <a:bodyPr wrap="square" rtlCol="0">
            <a:spAutoFit/>
          </a:bodyPr>
          <a:lstStyle/>
          <a:p>
            <a:r>
              <a:rPr lang="en-US" sz="4400" b="1" dirty="0">
                <a:solidFill>
                  <a:schemeClr val="bg1"/>
                </a:solidFill>
              </a:rPr>
              <a:t>WHY BECOME A PURPLE STAR SCHOOL</a:t>
            </a:r>
          </a:p>
        </p:txBody>
      </p:sp>
      <p:cxnSp>
        <p:nvCxnSpPr>
          <p:cNvPr id="12" name="Straight Connector 11">
            <a:extLst>
              <a:ext uri="{FF2B5EF4-FFF2-40B4-BE49-F238E27FC236}">
                <a16:creationId xmlns:a16="http://schemas.microsoft.com/office/drawing/2014/main" id="{A02B087A-DEC2-69EA-681B-18F1CCA655FD}"/>
              </a:ext>
            </a:extLst>
          </p:cNvPr>
          <p:cNvCxnSpPr/>
          <p:nvPr/>
        </p:nvCxnSpPr>
        <p:spPr>
          <a:xfrm>
            <a:off x="5192889" y="4109221"/>
            <a:ext cx="363502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Star: 5 Points 3">
            <a:extLst>
              <a:ext uri="{FF2B5EF4-FFF2-40B4-BE49-F238E27FC236}">
                <a16:creationId xmlns:a16="http://schemas.microsoft.com/office/drawing/2014/main" id="{E54F40CF-7EE0-86D4-F331-80F7C29ABE1D}"/>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AC3A10B-24CD-EF2A-6254-65F118E86586}"/>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381684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81000">
              <a:srgbClr val="3E0557"/>
            </a:gs>
            <a:gs pos="22000">
              <a:srgbClr val="3F113B"/>
            </a:gs>
            <a:gs pos="96000">
              <a:srgbClr val="635A95"/>
            </a:gs>
          </a:gsLst>
          <a:lin ang="2700000" scaled="1"/>
          <a:tileRect/>
        </a:gradFill>
        <a:effectLst/>
      </p:bgPr>
    </p:bg>
    <p:spTree>
      <p:nvGrpSpPr>
        <p:cNvPr id="1" name=""/>
        <p:cNvGrpSpPr/>
        <p:nvPr/>
      </p:nvGrpSpPr>
      <p:grpSpPr>
        <a:xfrm>
          <a:off x="0" y="0"/>
          <a:ext cx="0" cy="0"/>
          <a:chOff x="0" y="0"/>
          <a:chExt cx="0" cy="0"/>
        </a:xfrm>
      </p:grpSpPr>
      <p:pic>
        <p:nvPicPr>
          <p:cNvPr id="11" name="Picture 10" descr="A black background with white text&#10;&#10;Description automatically generated">
            <a:extLst>
              <a:ext uri="{FF2B5EF4-FFF2-40B4-BE49-F238E27FC236}">
                <a16:creationId xmlns:a16="http://schemas.microsoft.com/office/drawing/2014/main" id="{04FCA179-2DFE-CDAB-8AB8-41075ABC62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522" y="4417099"/>
            <a:ext cx="6549615" cy="1739741"/>
          </a:xfrm>
          <a:prstGeom prst="rect">
            <a:avLst/>
          </a:prstGeom>
        </p:spPr>
      </p:pic>
      <p:pic>
        <p:nvPicPr>
          <p:cNvPr id="8" name="Picture 7" descr="A collage of images of military personnel and military personnel&#10;&#10;AI-generated content may be incorrect.">
            <a:extLst>
              <a:ext uri="{FF2B5EF4-FFF2-40B4-BE49-F238E27FC236}">
                <a16:creationId xmlns:a16="http://schemas.microsoft.com/office/drawing/2014/main" id="{58562077-E93C-F716-3666-0355E28AF0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9624" y="0"/>
            <a:ext cx="5541180" cy="6858000"/>
          </a:xfrm>
          <a:prstGeom prst="rect">
            <a:avLst/>
          </a:prstGeom>
        </p:spPr>
      </p:pic>
      <p:sp>
        <p:nvSpPr>
          <p:cNvPr id="12" name="TextBox 11">
            <a:extLst>
              <a:ext uri="{FF2B5EF4-FFF2-40B4-BE49-F238E27FC236}">
                <a16:creationId xmlns:a16="http://schemas.microsoft.com/office/drawing/2014/main" id="{434B5412-A544-9916-85C2-5501B43F620E}"/>
              </a:ext>
            </a:extLst>
          </p:cNvPr>
          <p:cNvSpPr txBox="1"/>
          <p:nvPr/>
        </p:nvSpPr>
        <p:spPr>
          <a:xfrm>
            <a:off x="-441064" y="547130"/>
            <a:ext cx="9628094" cy="1323439"/>
          </a:xfrm>
          <a:prstGeom prst="rect">
            <a:avLst/>
          </a:prstGeom>
          <a:noFill/>
        </p:spPr>
        <p:txBody>
          <a:bodyPr wrap="square">
            <a:spAutoFit/>
          </a:bodyPr>
          <a:lstStyle/>
          <a:p>
            <a:pPr algn="ctr"/>
            <a:r>
              <a:rPr lang="en-US" sz="4000" b="1" i="1" dirty="0">
                <a:solidFill>
                  <a:schemeClr val="bg1"/>
                </a:solidFill>
              </a:rPr>
              <a:t>ARIZONA PURPLE STAR SCHOOL Professional Development</a:t>
            </a:r>
          </a:p>
        </p:txBody>
      </p:sp>
      <p:sp>
        <p:nvSpPr>
          <p:cNvPr id="2" name="TextBox 1">
            <a:extLst>
              <a:ext uri="{FF2B5EF4-FFF2-40B4-BE49-F238E27FC236}">
                <a16:creationId xmlns:a16="http://schemas.microsoft.com/office/drawing/2014/main" id="{7B6C3124-C951-F7A9-8F95-D6D9BCD06376}"/>
              </a:ext>
            </a:extLst>
          </p:cNvPr>
          <p:cNvSpPr txBox="1"/>
          <p:nvPr/>
        </p:nvSpPr>
        <p:spPr>
          <a:xfrm>
            <a:off x="1999076" y="5787650"/>
            <a:ext cx="9221095" cy="400110"/>
          </a:xfrm>
          <a:prstGeom prst="rect">
            <a:avLst/>
          </a:prstGeom>
          <a:noFill/>
        </p:spPr>
        <p:txBody>
          <a:bodyPr wrap="square">
            <a:spAutoFit/>
          </a:bodyPr>
          <a:lstStyle/>
          <a:p>
            <a:r>
              <a:rPr lang="en-US" sz="2000" dirty="0">
                <a:solidFill>
                  <a:schemeClr val="bg1"/>
                </a:solidFill>
              </a:rPr>
              <a:t> Developed by Lee E. Fernwault, M.Ed. - K12 Military Community Liaison</a:t>
            </a:r>
          </a:p>
        </p:txBody>
      </p:sp>
      <p:sp>
        <p:nvSpPr>
          <p:cNvPr id="3" name="Star: 5 Points 2">
            <a:extLst>
              <a:ext uri="{FF2B5EF4-FFF2-40B4-BE49-F238E27FC236}">
                <a16:creationId xmlns:a16="http://schemas.microsoft.com/office/drawing/2014/main" id="{670A15D5-09BD-0CA7-2FBF-E84F083A4180}"/>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F035B47-09FE-861E-846C-D5C528C79ECD}"/>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367149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E0557"/>
        </a:solidFill>
        <a:effectLst/>
      </p:bgPr>
    </p:bg>
    <p:spTree>
      <p:nvGrpSpPr>
        <p:cNvPr id="1" name="">
          <a:extLst>
            <a:ext uri="{FF2B5EF4-FFF2-40B4-BE49-F238E27FC236}">
              <a16:creationId xmlns:a16="http://schemas.microsoft.com/office/drawing/2014/main" id="{057AAAE0-9C0B-1178-B9FF-592DE161CC27}"/>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B6C9F3E2-9DB9-99F8-9754-AC9079ABC8AE}"/>
              </a:ext>
            </a:extLst>
          </p:cNvPr>
          <p:cNvGrpSpPr/>
          <p:nvPr/>
        </p:nvGrpSpPr>
        <p:grpSpPr>
          <a:xfrm>
            <a:off x="11484685" y="6117841"/>
            <a:ext cx="457200" cy="457200"/>
            <a:chOff x="11484685" y="6117841"/>
            <a:chExt cx="457200" cy="457200"/>
          </a:xfrm>
        </p:grpSpPr>
        <p:sp>
          <p:nvSpPr>
            <p:cNvPr id="4" name="Star: 5 Points 3">
              <a:extLst>
                <a:ext uri="{FF2B5EF4-FFF2-40B4-BE49-F238E27FC236}">
                  <a16:creationId xmlns:a16="http://schemas.microsoft.com/office/drawing/2014/main" id="{68A82139-EBD4-B6A3-B131-97B417853E3C}"/>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B5B4746-69AB-076F-15A7-EE71F3C867FE}"/>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
        <p:nvSpPr>
          <p:cNvPr id="9" name="Content Placeholder 2">
            <a:extLst>
              <a:ext uri="{FF2B5EF4-FFF2-40B4-BE49-F238E27FC236}">
                <a16:creationId xmlns:a16="http://schemas.microsoft.com/office/drawing/2014/main" id="{20C6C9C7-8959-993A-FC76-C6D140D25599}"/>
              </a:ext>
            </a:extLst>
          </p:cNvPr>
          <p:cNvSpPr txBox="1">
            <a:spLocks/>
          </p:cNvSpPr>
          <p:nvPr>
            <p:custDataLst>
              <p:tags r:id="rId1"/>
            </p:custDataLst>
          </p:nvPr>
        </p:nvSpPr>
        <p:spPr>
          <a:xfrm>
            <a:off x="773571" y="529154"/>
            <a:ext cx="10904220" cy="1883661"/>
          </a:xfrm>
          <a:prstGeom prst="rect">
            <a:avLst/>
          </a:prstGeom>
        </p:spPr>
        <p:txBody>
          <a:bodyPr anchor="t"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nSpc>
                <a:spcPct val="100000"/>
              </a:lnSpc>
              <a:buFont typeface="Arial" panose="020B0604020202020204" pitchFamily="34" charset="0"/>
              <a:buNone/>
            </a:pPr>
            <a:r>
              <a:rPr lang="en-US" sz="3200" b="1" dirty="0">
                <a:solidFill>
                  <a:schemeClr val="bg1"/>
                </a:solidFill>
              </a:rPr>
              <a:t>Research shows that </a:t>
            </a:r>
            <a:r>
              <a:rPr lang="en-US" sz="4300" b="1" dirty="0">
                <a:solidFill>
                  <a:schemeClr val="accent5">
                    <a:lumMod val="40000"/>
                    <a:lumOff val="60000"/>
                  </a:schemeClr>
                </a:solidFill>
              </a:rPr>
              <a:t>Students who feel understood </a:t>
            </a:r>
            <a:r>
              <a:rPr lang="en-US" sz="3000" b="1" dirty="0">
                <a:solidFill>
                  <a:schemeClr val="bg1"/>
                </a:solidFill>
              </a:rPr>
              <a:t>statistically show improvement in their academic performance, reinforcing the PSS focus and program requirements. </a:t>
            </a:r>
            <a:endParaRPr lang="en-US" sz="4400" b="1" dirty="0">
              <a:solidFill>
                <a:schemeClr val="bg1"/>
              </a:solidFill>
            </a:endParaRPr>
          </a:p>
        </p:txBody>
      </p:sp>
      <p:sp>
        <p:nvSpPr>
          <p:cNvPr id="11" name="Content Placeholder 2">
            <a:extLst>
              <a:ext uri="{FF2B5EF4-FFF2-40B4-BE49-F238E27FC236}">
                <a16:creationId xmlns:a16="http://schemas.microsoft.com/office/drawing/2014/main" id="{3FF8088F-2112-7C82-4494-31565D068783}"/>
              </a:ext>
            </a:extLst>
          </p:cNvPr>
          <p:cNvSpPr txBox="1">
            <a:spLocks/>
          </p:cNvSpPr>
          <p:nvPr>
            <p:custDataLst>
              <p:tags r:id="rId2"/>
            </p:custDataLst>
          </p:nvPr>
        </p:nvSpPr>
        <p:spPr>
          <a:xfrm>
            <a:off x="1360170" y="2314817"/>
            <a:ext cx="10124515" cy="3916043"/>
          </a:xfrm>
          <a:prstGeom prst="rect">
            <a:avLst/>
          </a:prstGeom>
        </p:spPr>
        <p:txBody>
          <a:bodyPr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8313" indent="-457200">
              <a:lnSpc>
                <a:spcPct val="110000"/>
              </a:lnSpc>
              <a:spcBef>
                <a:spcPts val="600"/>
              </a:spcBef>
              <a:spcAft>
                <a:spcPts val="600"/>
              </a:spcAft>
              <a:buFont typeface="Aptos" panose="020B0004020202020204" pitchFamily="34" charset="0"/>
              <a:buChar char="✓"/>
            </a:pPr>
            <a:r>
              <a:rPr lang="en-US" sz="3200" b="1" dirty="0">
                <a:solidFill>
                  <a:schemeClr val="bg1"/>
                </a:solidFill>
              </a:rPr>
              <a:t>Schools should identify students accordingly</a:t>
            </a:r>
          </a:p>
          <a:p>
            <a:pPr marL="114300" indent="-103188">
              <a:lnSpc>
                <a:spcPct val="110000"/>
              </a:lnSpc>
              <a:spcBef>
                <a:spcPts val="600"/>
              </a:spcBef>
              <a:spcAft>
                <a:spcPts val="600"/>
              </a:spcAft>
            </a:pPr>
            <a:r>
              <a:rPr lang="en-US" sz="2400" b="1" dirty="0">
                <a:solidFill>
                  <a:schemeClr val="accent5">
                    <a:lumMod val="40000"/>
                    <a:lumOff val="60000"/>
                  </a:schemeClr>
                </a:solidFill>
              </a:rPr>
              <a:t> ***** (Not required to self-report, should be voluntary)*****</a:t>
            </a:r>
          </a:p>
          <a:p>
            <a:pPr marL="11113" indent="0">
              <a:lnSpc>
                <a:spcPct val="100000"/>
              </a:lnSpc>
              <a:spcBef>
                <a:spcPts val="600"/>
              </a:spcBef>
              <a:spcAft>
                <a:spcPts val="600"/>
              </a:spcAft>
              <a:buNone/>
            </a:pPr>
            <a:r>
              <a:rPr lang="en-US" sz="3000" b="1" dirty="0">
                <a:solidFill>
                  <a:schemeClr val="accent5">
                    <a:lumMod val="40000"/>
                    <a:lumOff val="60000"/>
                  </a:schemeClr>
                </a:solidFill>
              </a:rPr>
              <a:t>	</a:t>
            </a:r>
            <a:r>
              <a:rPr lang="en-US" sz="3000" i="1" dirty="0">
                <a:solidFill>
                  <a:schemeClr val="bg1"/>
                </a:solidFill>
              </a:rPr>
              <a:t>Enrollment Forms, Registration, Survey, and  Just Ask!</a:t>
            </a:r>
          </a:p>
          <a:p>
            <a:pPr marL="468313" indent="-457200">
              <a:lnSpc>
                <a:spcPct val="100000"/>
              </a:lnSpc>
              <a:spcBef>
                <a:spcPts val="600"/>
              </a:spcBef>
              <a:spcAft>
                <a:spcPts val="600"/>
              </a:spcAft>
              <a:buFont typeface="Wingdings" panose="05000000000000000000" pitchFamily="2" charset="2"/>
              <a:buChar char="ü"/>
            </a:pPr>
            <a:r>
              <a:rPr lang="en-US" sz="3200" b="1" dirty="0">
                <a:solidFill>
                  <a:schemeClr val="bg1"/>
                </a:solidFill>
              </a:rPr>
              <a:t>Welcome on the first day, i.e., Front Office</a:t>
            </a:r>
          </a:p>
          <a:p>
            <a:pPr marL="468313" indent="-457200">
              <a:lnSpc>
                <a:spcPct val="100000"/>
              </a:lnSpc>
              <a:spcBef>
                <a:spcPts val="600"/>
              </a:spcBef>
              <a:spcAft>
                <a:spcPts val="600"/>
              </a:spcAft>
              <a:buFont typeface="Wingdings" panose="05000000000000000000" pitchFamily="2" charset="2"/>
              <a:buChar char="ü"/>
            </a:pPr>
            <a:r>
              <a:rPr lang="en-US" sz="3200" b="1" dirty="0">
                <a:solidFill>
                  <a:schemeClr val="bg1"/>
                </a:solidFill>
              </a:rPr>
              <a:t>Provide information about the school’s </a:t>
            </a:r>
          </a:p>
          <a:p>
            <a:pPr marL="11113" indent="0">
              <a:lnSpc>
                <a:spcPct val="100000"/>
              </a:lnSpc>
              <a:spcBef>
                <a:spcPts val="0"/>
              </a:spcBef>
              <a:buNone/>
            </a:pPr>
            <a:r>
              <a:rPr lang="en-US" sz="3200" b="1" dirty="0">
                <a:solidFill>
                  <a:schemeClr val="bg1"/>
                </a:solidFill>
              </a:rPr>
              <a:t>	Peer-to-Peer program</a:t>
            </a:r>
            <a:r>
              <a:rPr lang="en-US" sz="3200" b="1" dirty="0">
                <a:solidFill>
                  <a:schemeClr val="accent5">
                    <a:lumMod val="40000"/>
                    <a:lumOff val="60000"/>
                  </a:schemeClr>
                </a:solidFill>
              </a:rPr>
              <a:t>     </a:t>
            </a:r>
          </a:p>
        </p:txBody>
      </p:sp>
    </p:spTree>
    <p:extLst>
      <p:ext uri="{BB962C8B-B14F-4D97-AF65-F5344CB8AC3E}">
        <p14:creationId xmlns:p14="http://schemas.microsoft.com/office/powerpoint/2010/main" val="316637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E0557"/>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C6E10D-034C-89AF-8A9E-84E16744C9E6}"/>
              </a:ext>
            </a:extLst>
          </p:cNvPr>
          <p:cNvSpPr txBox="1"/>
          <p:nvPr/>
        </p:nvSpPr>
        <p:spPr>
          <a:xfrm>
            <a:off x="593463" y="658008"/>
            <a:ext cx="11326009" cy="1200329"/>
          </a:xfrm>
          <a:prstGeom prst="rect">
            <a:avLst/>
          </a:prstGeom>
          <a:noFill/>
        </p:spPr>
        <p:txBody>
          <a:bodyPr wrap="square" rtlCol="0">
            <a:spAutoFit/>
          </a:bodyPr>
          <a:lstStyle/>
          <a:p>
            <a:r>
              <a:rPr lang="en-US" sz="3600" dirty="0">
                <a:solidFill>
                  <a:schemeClr val="bg1"/>
                </a:solidFill>
                <a:latin typeface="Arial Rounded MT Bold" panose="020F0704030504030204" pitchFamily="34" charset="0"/>
              </a:rPr>
              <a:t>Highly mobile*, military-connected students:</a:t>
            </a:r>
          </a:p>
          <a:p>
            <a:r>
              <a:rPr lang="en-US" sz="3600" dirty="0">
                <a:solidFill>
                  <a:schemeClr val="bg1"/>
                </a:solidFill>
                <a:latin typeface="Arial Rounded MT Bold" panose="020F0704030504030204" pitchFamily="34" charset="0"/>
              </a:rPr>
              <a:t> </a:t>
            </a:r>
          </a:p>
        </p:txBody>
      </p:sp>
      <p:sp>
        <p:nvSpPr>
          <p:cNvPr id="8" name="TextBox 7">
            <a:extLst>
              <a:ext uri="{FF2B5EF4-FFF2-40B4-BE49-F238E27FC236}">
                <a16:creationId xmlns:a16="http://schemas.microsoft.com/office/drawing/2014/main" id="{F5ACA46B-D5E7-0853-C4C7-A9B756E815D0}"/>
              </a:ext>
            </a:extLst>
          </p:cNvPr>
          <p:cNvSpPr txBox="1"/>
          <p:nvPr/>
        </p:nvSpPr>
        <p:spPr>
          <a:xfrm>
            <a:off x="1002254" y="1769677"/>
            <a:ext cx="11326009" cy="2995372"/>
          </a:xfrm>
          <a:prstGeom prst="rect">
            <a:avLst/>
          </a:prstGeom>
          <a:noFill/>
        </p:spPr>
        <p:txBody>
          <a:bodyPr wrap="square" rtlCol="0">
            <a:spAutoFit/>
          </a:bodyPr>
          <a:lstStyle/>
          <a:p>
            <a:pPr marL="571500" indent="-571500">
              <a:lnSpc>
                <a:spcPts val="4600"/>
              </a:lnSpc>
              <a:buFont typeface="Arial" panose="020B0604020202020204" pitchFamily="34" charset="0"/>
              <a:buChar char="•"/>
            </a:pPr>
            <a:r>
              <a:rPr lang="en-US" sz="3600" dirty="0">
                <a:solidFill>
                  <a:schemeClr val="bg1"/>
                </a:solidFill>
                <a:latin typeface="Arial Rounded MT Bold" panose="020F0704030504030204" pitchFamily="34" charset="0"/>
              </a:rPr>
              <a:t>Relocate every 2 to 3 years, can be sudden</a:t>
            </a:r>
          </a:p>
          <a:p>
            <a:pPr marL="571500" indent="-571500">
              <a:lnSpc>
                <a:spcPts val="4600"/>
              </a:lnSpc>
              <a:buFont typeface="Arial" panose="020B0604020202020204" pitchFamily="34" charset="0"/>
              <a:buChar char="•"/>
            </a:pPr>
            <a:r>
              <a:rPr lang="en-US" sz="3600" dirty="0">
                <a:solidFill>
                  <a:schemeClr val="bg1"/>
                </a:solidFill>
                <a:latin typeface="Arial Rounded MT Bold" panose="020F0704030504030204" pitchFamily="34" charset="0"/>
              </a:rPr>
              <a:t>Can come from anywhere, the US or abroad</a:t>
            </a:r>
          </a:p>
          <a:p>
            <a:pPr marL="571500" indent="-571500">
              <a:lnSpc>
                <a:spcPts val="4600"/>
              </a:lnSpc>
              <a:buFont typeface="Arial" panose="020B0604020202020204" pitchFamily="34" charset="0"/>
              <a:buChar char="•"/>
            </a:pPr>
            <a:r>
              <a:rPr lang="en-US" sz="3600" dirty="0">
                <a:solidFill>
                  <a:schemeClr val="bg1"/>
                </a:solidFill>
                <a:latin typeface="Arial Rounded MT Bold" panose="020F0704030504030204" pitchFamily="34" charset="0"/>
              </a:rPr>
              <a:t>May have one or both parents deployed</a:t>
            </a:r>
          </a:p>
          <a:p>
            <a:pPr marL="571500" indent="-571500">
              <a:lnSpc>
                <a:spcPts val="4600"/>
              </a:lnSpc>
              <a:buFont typeface="Arial" panose="020B0604020202020204" pitchFamily="34" charset="0"/>
              <a:buChar char="•"/>
            </a:pPr>
            <a:r>
              <a:rPr lang="en-US" sz="3600" dirty="0">
                <a:solidFill>
                  <a:schemeClr val="bg1"/>
                </a:solidFill>
                <a:latin typeface="Arial Rounded MT Bold" panose="020F0704030504030204" pitchFamily="34" charset="0"/>
              </a:rPr>
              <a:t>May be academically advanced or behind</a:t>
            </a:r>
          </a:p>
          <a:p>
            <a:pPr marL="571500" indent="-571500">
              <a:lnSpc>
                <a:spcPts val="4600"/>
              </a:lnSpc>
              <a:buFont typeface="Arial" panose="020B0604020202020204" pitchFamily="34" charset="0"/>
              <a:buChar char="•"/>
            </a:pPr>
            <a:r>
              <a:rPr lang="en-US" sz="3600" dirty="0">
                <a:solidFill>
                  <a:schemeClr val="bg1"/>
                </a:solidFill>
                <a:latin typeface="Arial Rounded MT Bold" panose="020F0704030504030204" pitchFamily="34" charset="0"/>
              </a:rPr>
              <a:t>Can be affected by global/military issues </a:t>
            </a:r>
          </a:p>
        </p:txBody>
      </p:sp>
      <p:grpSp>
        <p:nvGrpSpPr>
          <p:cNvPr id="2" name="Group 1">
            <a:extLst>
              <a:ext uri="{FF2B5EF4-FFF2-40B4-BE49-F238E27FC236}">
                <a16:creationId xmlns:a16="http://schemas.microsoft.com/office/drawing/2014/main" id="{F477F49E-60DF-528F-CA79-317173E183FA}"/>
              </a:ext>
            </a:extLst>
          </p:cNvPr>
          <p:cNvGrpSpPr/>
          <p:nvPr/>
        </p:nvGrpSpPr>
        <p:grpSpPr>
          <a:xfrm>
            <a:off x="11484685" y="6117841"/>
            <a:ext cx="457200" cy="457200"/>
            <a:chOff x="11484685" y="6117841"/>
            <a:chExt cx="457200" cy="457200"/>
          </a:xfrm>
        </p:grpSpPr>
        <p:sp>
          <p:nvSpPr>
            <p:cNvPr id="3" name="Star: 5 Points 2">
              <a:extLst>
                <a:ext uri="{FF2B5EF4-FFF2-40B4-BE49-F238E27FC236}">
                  <a16:creationId xmlns:a16="http://schemas.microsoft.com/office/drawing/2014/main" id="{BF30F22D-1D5C-009C-9261-FB7132369584}"/>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8A0A21BD-D6AC-7C34-E429-6FD461AD927B}"/>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99019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5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50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p:cTn id="11"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2" dur="1000" fill="hold"/>
                                        <p:tgtEl>
                                          <p:spTgt spid="8">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50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p:cTn id="15"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8">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50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p:cTn id="19"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8">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p:cTn id="23" dur="1000" fill="hold"/>
                                        <p:tgtEl>
                                          <p:spTgt spid="8">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8">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logo with stars&#10;&#10;Description automatically generated">
            <a:extLst>
              <a:ext uri="{FF2B5EF4-FFF2-40B4-BE49-F238E27FC236}">
                <a16:creationId xmlns:a16="http://schemas.microsoft.com/office/drawing/2014/main" id="{873DD986-E029-E75D-6078-4C73E3543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descr="A purple light in the dark&#10;&#10;Description automatically generated">
            <a:extLst>
              <a:ext uri="{FF2B5EF4-FFF2-40B4-BE49-F238E27FC236}">
                <a16:creationId xmlns:a16="http://schemas.microsoft.com/office/drawing/2014/main" id="{14129F78-2439-8EA8-36BF-D1A6F57C6E28}"/>
              </a:ext>
            </a:extLst>
          </p:cNvPr>
          <p:cNvPicPr>
            <a:picLocks noChangeAspect="1"/>
          </p:cNvPicPr>
          <p:nvPr/>
        </p:nvPicPr>
        <p:blipFill>
          <a:blip r:embed="rId4">
            <a:alphaModFix amt="1000"/>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tx1"/>
          </a:solidFill>
        </p:spPr>
      </p:pic>
      <p:pic>
        <p:nvPicPr>
          <p:cNvPr id="15" name="Picture 14" descr="A blue smoke on a black background&#10;&#10;Description automatically generated">
            <a:extLst>
              <a:ext uri="{FF2B5EF4-FFF2-40B4-BE49-F238E27FC236}">
                <a16:creationId xmlns:a16="http://schemas.microsoft.com/office/drawing/2014/main" id="{24376FB1-D462-91E3-FD51-98969ED85FA5}"/>
              </a:ext>
            </a:extLst>
          </p:cNvPr>
          <p:cNvPicPr>
            <a:picLocks noChangeAspect="1"/>
          </p:cNvPicPr>
          <p:nvPr/>
        </p:nvPicPr>
        <p:blipFill>
          <a:blip r:embed="rId5">
            <a:alphaModFix amt="80000"/>
            <a:extLst>
              <a:ext uri="{28A0092B-C50C-407E-A947-70E740481C1C}">
                <a14:useLocalDpi xmlns:a14="http://schemas.microsoft.com/office/drawing/2010/main" val="0"/>
              </a:ext>
            </a:extLst>
          </a:blip>
          <a:stretch>
            <a:fillRect/>
          </a:stretch>
        </p:blipFill>
        <p:spPr>
          <a:xfrm>
            <a:off x="-50800" y="0"/>
            <a:ext cx="12192000" cy="7292340"/>
          </a:xfrm>
          <a:prstGeom prst="rect">
            <a:avLst/>
          </a:prstGeom>
          <a:effectLst>
            <a:glow rad="127000">
              <a:srgbClr val="2C0D53">
                <a:alpha val="13000"/>
              </a:srgbClr>
            </a:glow>
          </a:effectLst>
        </p:spPr>
      </p:pic>
      <p:pic>
        <p:nvPicPr>
          <p:cNvPr id="18" name="Picture 17" descr="A logo with a person saluting&#10;&#10;Description automatically generated">
            <a:extLst>
              <a:ext uri="{FF2B5EF4-FFF2-40B4-BE49-F238E27FC236}">
                <a16:creationId xmlns:a16="http://schemas.microsoft.com/office/drawing/2014/main" id="{F42D06CD-7437-C0CC-3E10-8ECC0E3354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6260" y="977897"/>
            <a:ext cx="3581405" cy="3581405"/>
          </a:xfrm>
          <a:prstGeom prst="rect">
            <a:avLst/>
          </a:prstGeom>
        </p:spPr>
      </p:pic>
      <p:sp>
        <p:nvSpPr>
          <p:cNvPr id="19" name="TextBox 18">
            <a:extLst>
              <a:ext uri="{FF2B5EF4-FFF2-40B4-BE49-F238E27FC236}">
                <a16:creationId xmlns:a16="http://schemas.microsoft.com/office/drawing/2014/main" id="{6EFB5429-1621-6B18-FA95-D3EB265FAAB8}"/>
              </a:ext>
            </a:extLst>
          </p:cNvPr>
          <p:cNvSpPr txBox="1"/>
          <p:nvPr/>
        </p:nvSpPr>
        <p:spPr>
          <a:xfrm>
            <a:off x="673100" y="1917700"/>
            <a:ext cx="10960100" cy="1200329"/>
          </a:xfrm>
          <a:prstGeom prst="rect">
            <a:avLst/>
          </a:prstGeom>
          <a:noFill/>
        </p:spPr>
        <p:txBody>
          <a:bodyPr wrap="square" rtlCol="0">
            <a:spAutoFit/>
          </a:bodyPr>
          <a:lstStyle/>
          <a:p>
            <a:pPr algn="ctr"/>
            <a:r>
              <a:rPr lang="en-US" sz="7200" dirty="0">
                <a:gradFill flip="none" rotWithShape="1">
                  <a:gsLst>
                    <a:gs pos="0">
                      <a:schemeClr val="bg1">
                        <a:lumMod val="65000"/>
                      </a:schemeClr>
                    </a:gs>
                    <a:gs pos="43000">
                      <a:schemeClr val="bg1"/>
                    </a:gs>
                    <a:gs pos="87000">
                      <a:schemeClr val="bg1">
                        <a:lumMod val="50000"/>
                      </a:schemeClr>
                    </a:gs>
                  </a:gsLst>
                  <a:lin ang="5400000" scaled="1"/>
                  <a:tileRect/>
                </a:gradFill>
                <a:effectLst>
                  <a:glow rad="228600">
                    <a:schemeClr val="bg1">
                      <a:lumMod val="65000"/>
                      <a:alpha val="40000"/>
                    </a:schemeClr>
                  </a:glow>
                </a:effectLst>
                <a:latin typeface="Aptos Black" panose="020B0004020202020204" pitchFamily="34" charset="0"/>
              </a:rPr>
              <a:t>GET READY</a:t>
            </a:r>
          </a:p>
        </p:txBody>
      </p:sp>
      <p:sp>
        <p:nvSpPr>
          <p:cNvPr id="2" name="TextBox 1">
            <a:extLst>
              <a:ext uri="{FF2B5EF4-FFF2-40B4-BE49-F238E27FC236}">
                <a16:creationId xmlns:a16="http://schemas.microsoft.com/office/drawing/2014/main" id="{E4903774-E1BA-E818-B93A-54CB7A78A510}"/>
              </a:ext>
            </a:extLst>
          </p:cNvPr>
          <p:cNvSpPr txBox="1"/>
          <p:nvPr/>
        </p:nvSpPr>
        <p:spPr>
          <a:xfrm>
            <a:off x="635000" y="2768600"/>
            <a:ext cx="10985500" cy="1200329"/>
          </a:xfrm>
          <a:prstGeom prst="rect">
            <a:avLst/>
          </a:prstGeom>
          <a:noFill/>
        </p:spPr>
        <p:txBody>
          <a:bodyPr wrap="square" rtlCol="0">
            <a:spAutoFit/>
          </a:bodyPr>
          <a:lstStyle/>
          <a:p>
            <a:pPr algn="ctr"/>
            <a:endParaRPr lang="en-US" sz="7200" dirty="0">
              <a:gradFill flip="none" rotWithShape="1">
                <a:gsLst>
                  <a:gs pos="0">
                    <a:schemeClr val="bg1">
                      <a:lumMod val="65000"/>
                    </a:schemeClr>
                  </a:gs>
                  <a:gs pos="43000">
                    <a:schemeClr val="bg1"/>
                  </a:gs>
                  <a:gs pos="87000">
                    <a:schemeClr val="bg1">
                      <a:lumMod val="50000"/>
                    </a:schemeClr>
                  </a:gs>
                </a:gsLst>
                <a:lin ang="5400000" scaled="1"/>
                <a:tileRect/>
              </a:gradFill>
              <a:effectLst>
                <a:glow rad="228600">
                  <a:schemeClr val="bg1">
                    <a:lumMod val="65000"/>
                    <a:alpha val="40000"/>
                  </a:schemeClr>
                </a:glow>
              </a:effectLst>
              <a:latin typeface="Aptos Black" panose="020B0004020202020204" pitchFamily="34" charset="0"/>
            </a:endParaRPr>
          </a:p>
        </p:txBody>
      </p:sp>
      <p:sp>
        <p:nvSpPr>
          <p:cNvPr id="3" name="TextBox 2">
            <a:extLst>
              <a:ext uri="{FF2B5EF4-FFF2-40B4-BE49-F238E27FC236}">
                <a16:creationId xmlns:a16="http://schemas.microsoft.com/office/drawing/2014/main" id="{1E28A8E1-C648-DA66-9BD6-4D3D3A5E4A18}"/>
              </a:ext>
            </a:extLst>
          </p:cNvPr>
          <p:cNvSpPr txBox="1"/>
          <p:nvPr/>
        </p:nvSpPr>
        <p:spPr>
          <a:xfrm>
            <a:off x="584200" y="977897"/>
            <a:ext cx="10972800" cy="4708981"/>
          </a:xfrm>
          <a:prstGeom prst="rect">
            <a:avLst/>
          </a:prstGeom>
          <a:noFill/>
        </p:spPr>
        <p:txBody>
          <a:bodyPr wrap="square" rtlCol="0">
            <a:spAutoFit/>
          </a:bodyPr>
          <a:lstStyle/>
          <a:p>
            <a:pPr algn="ctr"/>
            <a:r>
              <a:rPr lang="en-US" sz="15000" dirty="0">
                <a:gradFill flip="none" rotWithShape="1">
                  <a:gsLst>
                    <a:gs pos="0">
                      <a:schemeClr val="bg1">
                        <a:lumMod val="65000"/>
                      </a:schemeClr>
                    </a:gs>
                    <a:gs pos="43000">
                      <a:schemeClr val="bg1"/>
                    </a:gs>
                    <a:gs pos="87000">
                      <a:schemeClr val="bg1">
                        <a:lumMod val="50000"/>
                      </a:schemeClr>
                    </a:gs>
                  </a:gsLst>
                  <a:lin ang="5400000" scaled="1"/>
                  <a:tileRect/>
                </a:gradFill>
                <a:effectLst>
                  <a:glow rad="228600">
                    <a:schemeClr val="bg1">
                      <a:lumMod val="65000"/>
                      <a:alpha val="40000"/>
                    </a:schemeClr>
                  </a:glow>
                </a:effectLst>
                <a:latin typeface="Aptos Black" panose="020B0004020202020204" pitchFamily="34" charset="0"/>
              </a:rPr>
              <a:t>It’s time to </a:t>
            </a:r>
          </a:p>
          <a:p>
            <a:pPr algn="ctr"/>
            <a:r>
              <a:rPr lang="en-US" sz="15000" dirty="0">
                <a:gradFill flip="none" rotWithShape="1">
                  <a:gsLst>
                    <a:gs pos="5000">
                      <a:srgbClr val="5D036F"/>
                    </a:gs>
                    <a:gs pos="38000">
                      <a:srgbClr val="9933FF"/>
                    </a:gs>
                    <a:gs pos="94000">
                      <a:srgbClr val="5B2C7D"/>
                    </a:gs>
                    <a:gs pos="62000">
                      <a:srgbClr val="9933FF"/>
                    </a:gs>
                  </a:gsLst>
                  <a:lin ang="5400000" scaled="1"/>
                  <a:tileRect/>
                </a:gradFill>
                <a:effectLst>
                  <a:glow rad="228600">
                    <a:schemeClr val="bg1">
                      <a:lumMod val="65000"/>
                      <a:alpha val="40000"/>
                    </a:schemeClr>
                  </a:glow>
                </a:effectLst>
                <a:latin typeface="Aptos Black" panose="020B0004020202020204" pitchFamily="34" charset="0"/>
              </a:rPr>
              <a:t>PURPLE</a:t>
            </a:r>
            <a:r>
              <a:rPr lang="en-US" sz="15000" dirty="0">
                <a:gradFill flip="none" rotWithShape="1">
                  <a:gsLst>
                    <a:gs pos="0">
                      <a:schemeClr val="bg1">
                        <a:lumMod val="65000"/>
                      </a:schemeClr>
                    </a:gs>
                    <a:gs pos="43000">
                      <a:schemeClr val="bg1"/>
                    </a:gs>
                    <a:gs pos="87000">
                      <a:schemeClr val="bg1">
                        <a:lumMod val="50000"/>
                      </a:schemeClr>
                    </a:gs>
                  </a:gsLst>
                  <a:lin ang="5400000" scaled="1"/>
                  <a:tileRect/>
                </a:gradFill>
                <a:effectLst>
                  <a:glow rad="228600">
                    <a:schemeClr val="bg1">
                      <a:lumMod val="65000"/>
                      <a:alpha val="40000"/>
                    </a:schemeClr>
                  </a:glow>
                </a:effectLst>
                <a:latin typeface="Aptos Black" panose="020B0004020202020204" pitchFamily="34" charset="0"/>
              </a:rPr>
              <a:t> UP!</a:t>
            </a:r>
          </a:p>
        </p:txBody>
      </p:sp>
    </p:spTree>
    <p:extLst>
      <p:ext uri="{BB962C8B-B14F-4D97-AF65-F5344CB8AC3E}">
        <p14:creationId xmlns:p14="http://schemas.microsoft.com/office/powerpoint/2010/main" val="345589480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400"/>
                                        <p:tgtEl>
                                          <p:spTgt spid="17"/>
                                        </p:tgtEl>
                                      </p:cBhvr>
                                    </p:animEffect>
                                    <p:set>
                                      <p:cBhvr>
                                        <p:cTn id="7" dur="1" fill="hold">
                                          <p:stCondLst>
                                            <p:cond delay="3399"/>
                                          </p:stCondLst>
                                        </p:cTn>
                                        <p:tgtEl>
                                          <p:spTgt spid="17"/>
                                        </p:tgtEl>
                                        <p:attrNameLst>
                                          <p:attrName>style.visibility</p:attrName>
                                        </p:attrNameLst>
                                      </p:cBhvr>
                                      <p:to>
                                        <p:strVal val="hidden"/>
                                      </p:to>
                                    </p:set>
                                  </p:childTnLst>
                                </p:cTn>
                              </p:par>
                              <p:par>
                                <p:cTn id="8" presetID="10" presetClass="exit" presetSubtype="0" fill="hold" nodeType="withEffect">
                                  <p:stCondLst>
                                    <p:cond delay="1500"/>
                                  </p:stCondLst>
                                  <p:childTnLst>
                                    <p:animEffect transition="out" filter="fade">
                                      <p:cBhvr>
                                        <p:cTn id="9" dur="4000"/>
                                        <p:tgtEl>
                                          <p:spTgt spid="18"/>
                                        </p:tgtEl>
                                      </p:cBhvr>
                                    </p:animEffect>
                                    <p:set>
                                      <p:cBhvr>
                                        <p:cTn id="10" dur="1" fill="hold">
                                          <p:stCondLst>
                                            <p:cond delay="3999"/>
                                          </p:stCondLst>
                                        </p:cTn>
                                        <p:tgtEl>
                                          <p:spTgt spid="18"/>
                                        </p:tgtEl>
                                        <p:attrNameLst>
                                          <p:attrName>style.visibility</p:attrName>
                                        </p:attrNameLst>
                                      </p:cBhvr>
                                      <p:to>
                                        <p:strVal val="hidden"/>
                                      </p:to>
                                    </p:set>
                                  </p:childTnLst>
                                </p:cTn>
                              </p:par>
                              <p:par>
                                <p:cTn id="11" presetID="10" presetClass="entr" presetSubtype="0" fill="hold" nodeType="withEffect">
                                  <p:stCondLst>
                                    <p:cond delay="2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6500"/>
                                        <p:tgtEl>
                                          <p:spTgt spid="15"/>
                                        </p:tgtEl>
                                      </p:cBhvr>
                                    </p:animEffect>
                                  </p:childTnLst>
                                </p:cTn>
                              </p:par>
                              <p:par>
                                <p:cTn id="14" presetID="10" presetClass="entr" presetSubtype="0" fill="hold" grpId="0" nodeType="withEffect">
                                  <p:stCondLst>
                                    <p:cond delay="28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300"/>
                                        <p:tgtEl>
                                          <p:spTgt spid="19"/>
                                        </p:tgtEl>
                                      </p:cBhvr>
                                    </p:animEffect>
                                  </p:childTnLst>
                                </p:cTn>
                              </p:par>
                              <p:par>
                                <p:cTn id="17" presetID="10" presetClass="exit" presetSubtype="0" fill="hold" grpId="1" nodeType="withEffect">
                                  <p:stCondLst>
                                    <p:cond delay="4900"/>
                                  </p:stCondLst>
                                  <p:childTnLst>
                                    <p:animEffect transition="out" filter="fade">
                                      <p:cBhvr>
                                        <p:cTn id="18" dur="1800"/>
                                        <p:tgtEl>
                                          <p:spTgt spid="19"/>
                                        </p:tgtEl>
                                      </p:cBhvr>
                                    </p:animEffect>
                                    <p:set>
                                      <p:cBhvr>
                                        <p:cTn id="19" dur="1" fill="hold">
                                          <p:stCondLst>
                                            <p:cond delay="1799"/>
                                          </p:stCondLst>
                                        </p:cTn>
                                        <p:tgtEl>
                                          <p:spTgt spid="19"/>
                                        </p:tgtEl>
                                        <p:attrNameLst>
                                          <p:attrName>style.visibility</p:attrName>
                                        </p:attrNameLst>
                                      </p:cBhvr>
                                      <p:to>
                                        <p:strVal val="hidden"/>
                                      </p:to>
                                    </p:set>
                                  </p:childTnLst>
                                </p:cTn>
                              </p:par>
                              <p:par>
                                <p:cTn id="20" presetID="2" presetClass="entr" presetSubtype="4" fill="hold" grpId="0" nodeType="withEffect">
                                  <p:stCondLst>
                                    <p:cond delay="450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3400" fill="hold"/>
                                        <p:tgtEl>
                                          <p:spTgt spid="3"/>
                                        </p:tgtEl>
                                        <p:attrNameLst>
                                          <p:attrName>ppt_x</p:attrName>
                                        </p:attrNameLst>
                                      </p:cBhvr>
                                      <p:tavLst>
                                        <p:tav tm="0">
                                          <p:val>
                                            <p:strVal val="#ppt_x"/>
                                          </p:val>
                                        </p:tav>
                                        <p:tav tm="100000">
                                          <p:val>
                                            <p:strVal val="#ppt_x"/>
                                          </p:val>
                                        </p:tav>
                                      </p:tavLst>
                                    </p:anim>
                                    <p:anim calcmode="lin" valueType="num">
                                      <p:cBhvr additive="base">
                                        <p:cTn id="23" dur="3400" fill="hold"/>
                                        <p:tgtEl>
                                          <p:spTgt spid="3"/>
                                        </p:tgtEl>
                                        <p:attrNameLst>
                                          <p:attrName>ppt_y</p:attrName>
                                        </p:attrNameLst>
                                      </p:cBhvr>
                                      <p:tavLst>
                                        <p:tav tm="0">
                                          <p:val>
                                            <p:strVal val="1+#ppt_h/2"/>
                                          </p:val>
                                        </p:tav>
                                        <p:tav tm="100000">
                                          <p:val>
                                            <p:strVal val="#ppt_y"/>
                                          </p:val>
                                        </p:tav>
                                      </p:tavLst>
                                    </p:anim>
                                  </p:childTnLst>
                                </p:cTn>
                              </p:par>
                              <p:par>
                                <p:cTn id="24" presetID="53" presetClass="entr" presetSubtype="16" fill="hold" grpId="1" nodeType="withEffect">
                                  <p:stCondLst>
                                    <p:cond delay="5500"/>
                                  </p:stCondLst>
                                  <p:childTnLst>
                                    <p:set>
                                      <p:cBhvr>
                                        <p:cTn id="25" dur="1" fill="hold">
                                          <p:stCondLst>
                                            <p:cond delay="0"/>
                                          </p:stCondLst>
                                        </p:cTn>
                                        <p:tgtEl>
                                          <p:spTgt spid="3"/>
                                        </p:tgtEl>
                                        <p:attrNameLst>
                                          <p:attrName>style.visibility</p:attrName>
                                        </p:attrNameLst>
                                      </p:cBhvr>
                                      <p:to>
                                        <p:strVal val="visible"/>
                                      </p:to>
                                    </p:set>
                                    <p:anim calcmode="lin" valueType="num">
                                      <p:cBhvr>
                                        <p:cTn id="26" dur="5500" fill="hold"/>
                                        <p:tgtEl>
                                          <p:spTgt spid="3"/>
                                        </p:tgtEl>
                                        <p:attrNameLst>
                                          <p:attrName>ppt_w</p:attrName>
                                        </p:attrNameLst>
                                      </p:cBhvr>
                                      <p:tavLst>
                                        <p:tav tm="0">
                                          <p:val>
                                            <p:fltVal val="0"/>
                                          </p:val>
                                        </p:tav>
                                        <p:tav tm="100000">
                                          <p:val>
                                            <p:strVal val="#ppt_w"/>
                                          </p:val>
                                        </p:tav>
                                      </p:tavLst>
                                    </p:anim>
                                    <p:anim calcmode="lin" valueType="num">
                                      <p:cBhvr>
                                        <p:cTn id="27" dur="5500" fill="hold"/>
                                        <p:tgtEl>
                                          <p:spTgt spid="3"/>
                                        </p:tgtEl>
                                        <p:attrNameLst>
                                          <p:attrName>ppt_h</p:attrName>
                                        </p:attrNameLst>
                                      </p:cBhvr>
                                      <p:tavLst>
                                        <p:tav tm="0">
                                          <p:val>
                                            <p:fltVal val="0"/>
                                          </p:val>
                                        </p:tav>
                                        <p:tav tm="100000">
                                          <p:val>
                                            <p:strVal val="#ppt_h"/>
                                          </p:val>
                                        </p:tav>
                                      </p:tavLst>
                                    </p:anim>
                                    <p:animEffect transition="in" filter="fade">
                                      <p:cBhvr>
                                        <p:cTn id="28" dur="5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3" grpId="0"/>
      <p:bldP spid="3"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D8537D-F1CD-9328-3819-204B29378A35}"/>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CE55D567-FBB7-B16A-CADE-D397F771E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2802" y="2147870"/>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7">
            <a:extLst>
              <a:ext uri="{FF2B5EF4-FFF2-40B4-BE49-F238E27FC236}">
                <a16:creationId xmlns:a16="http://schemas.microsoft.com/office/drawing/2014/main" id="{CA93944A-251F-0671-0FC5-C481DBA13DA5}"/>
              </a:ext>
            </a:extLst>
          </p:cNvPr>
          <p:cNvPicPr>
            <a:picLocks noChangeAspect="1"/>
          </p:cNvPicPr>
          <p:nvPr/>
        </p:nvPicPr>
        <p:blipFill>
          <a:blip r:embed="rId4">
            <a:extLst>
              <a:ext uri="{28A0092B-C50C-407E-A947-70E740481C1C}">
                <a14:useLocalDpi xmlns:a14="http://schemas.microsoft.com/office/drawing/2010/main" val="0"/>
              </a:ext>
            </a:extLst>
          </a:blip>
          <a:srcRect r="-4" b="-4"/>
          <a:stretch/>
        </p:blipFill>
        <p:spPr bwMode="auto">
          <a:xfrm>
            <a:off x="9762802" y="3966393"/>
            <a:ext cx="1600200" cy="1600200"/>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a:extLst>
              <a:ext uri="{FF2B5EF4-FFF2-40B4-BE49-F238E27FC236}">
                <a16:creationId xmlns:a16="http://schemas.microsoft.com/office/drawing/2014/main" id="{F5753188-C4CD-270C-1279-AEDFAAC49D72}"/>
              </a:ext>
            </a:extLst>
          </p:cNvPr>
          <p:cNvPicPr>
            <a:picLocks noChangeAspect="1"/>
          </p:cNvPicPr>
          <p:nvPr/>
        </p:nvPicPr>
        <p:blipFill>
          <a:blip r:embed="rId5">
            <a:extLst>
              <a:ext uri="{28A0092B-C50C-407E-A947-70E740481C1C}">
                <a14:useLocalDpi xmlns:a14="http://schemas.microsoft.com/office/drawing/2010/main" val="0"/>
              </a:ext>
            </a:extLst>
          </a:blip>
          <a:srcRect r="2002" b="2"/>
          <a:stretch/>
        </p:blipFill>
        <p:spPr bwMode="auto">
          <a:xfrm>
            <a:off x="7903129" y="2147870"/>
            <a:ext cx="1600200" cy="1600200"/>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a:extLst>
              <a:ext uri="{FF2B5EF4-FFF2-40B4-BE49-F238E27FC236}">
                <a16:creationId xmlns:a16="http://schemas.microsoft.com/office/drawing/2014/main" id="{997105DF-3BB8-AD71-6A37-03103E34854A}"/>
              </a:ext>
            </a:extLst>
          </p:cNvPr>
          <p:cNvPicPr>
            <a:picLocks noChangeAspect="1"/>
          </p:cNvPicPr>
          <p:nvPr/>
        </p:nvPicPr>
        <p:blipFill>
          <a:blip r:embed="rId6">
            <a:extLst>
              <a:ext uri="{28A0092B-C50C-407E-A947-70E740481C1C}">
                <a14:useLocalDpi xmlns:a14="http://schemas.microsoft.com/office/drawing/2010/main" val="0"/>
              </a:ext>
            </a:extLst>
          </a:blip>
          <a:srcRect r="-4" b="-4"/>
          <a:stretch/>
        </p:blipFill>
        <p:spPr bwMode="auto">
          <a:xfrm>
            <a:off x="7903129" y="3966393"/>
            <a:ext cx="1600200" cy="1600200"/>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logo of a united states space force&#10;&#10;Description automatically generated">
            <a:extLst>
              <a:ext uri="{FF2B5EF4-FFF2-40B4-BE49-F238E27FC236}">
                <a16:creationId xmlns:a16="http://schemas.microsoft.com/office/drawing/2014/main" id="{0F7F404B-FF64-7786-0004-0867A46CCF1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778" b="99556" l="889" r="98222">
                        <a14:foregroundMark x1="10222" y1="31111" x2="10222" y2="31111"/>
                        <a14:foregroundMark x1="16444" y1="22222" x2="16444" y2="22222"/>
                        <a14:foregroundMark x1="24444" y1="14222" x2="24444" y2="14222"/>
                        <a14:foregroundMark x1="23111" y1="15111" x2="6667" y2="37333"/>
                        <a14:foregroundMark x1="6667" y1="37333" x2="7111" y2="66667"/>
                        <a14:foregroundMark x1="7111" y1="66667" x2="17333" y2="83556"/>
                        <a14:foregroundMark x1="21778" y1="88000" x2="46667" y2="96444"/>
                        <a14:foregroundMark x1="46667" y1="96444" x2="73778" y2="91556"/>
                        <a14:foregroundMark x1="73778" y1="91556" x2="86667" y2="72889"/>
                        <a14:foregroundMark x1="43556" y1="87556" x2="51111" y2="93778"/>
                        <a14:foregroundMark x1="30222" y1="12444" x2="62667" y2="11111"/>
                        <a14:foregroundMark x1="62667" y1="11111" x2="68444" y2="14222"/>
                        <a14:foregroundMark x1="30667" y1="11111" x2="58222" y2="8000"/>
                        <a14:foregroundMark x1="58222" y1="8000" x2="62667" y2="12000"/>
                        <a14:foregroundMark x1="32444" y1="20000" x2="62667" y2="19111"/>
                        <a14:foregroundMark x1="62667" y1="19111" x2="80000" y2="46667"/>
                        <a14:foregroundMark x1="80000" y1="46667" x2="78222" y2="68444"/>
                        <a14:foregroundMark x1="22222" y1="30667" x2="14222" y2="55556"/>
                        <a14:foregroundMark x1="14222" y1="55556" x2="38667" y2="83111"/>
                        <a14:foregroundMark x1="38667" y1="83111" x2="64000" y2="84444"/>
                        <a14:foregroundMark x1="14222" y1="51556" x2="26667" y2="27556"/>
                        <a14:foregroundMark x1="26667" y1="27556" x2="32000" y2="24889"/>
                        <a14:foregroundMark x1="15111" y1="40889" x2="39111" y2="15556"/>
                        <a14:foregroundMark x1="14222" y1="58222" x2="36444" y2="84444"/>
                        <a14:foregroundMark x1="36444" y1="84444" x2="55111" y2="86667"/>
                        <a14:foregroundMark x1="68000" y1="83556" x2="83556" y2="62667"/>
                        <a14:foregroundMark x1="83556" y1="62667" x2="81778" y2="32444"/>
                        <a14:foregroundMark x1="81778" y1="32444" x2="56889" y2="12000"/>
                        <a14:foregroundMark x1="56889" y1="12000" x2="42667" y2="15111"/>
                        <a14:foregroundMark x1="85333" y1="70667" x2="88444" y2="35556"/>
                        <a14:foregroundMark x1="88444" y1="35556" x2="85333" y2="27111"/>
                        <a14:foregroundMark x1="88444" y1="72000" x2="90222" y2="39556"/>
                        <a14:foregroundMark x1="90222" y1="39556" x2="87556" y2="35556"/>
                        <a14:foregroundMark x1="88889" y1="68889" x2="91111" y2="38222"/>
                        <a14:foregroundMark x1="91111" y1="38222" x2="88889" y2="38222"/>
                        <a14:foregroundMark x1="89778" y1="64444" x2="90222" y2="48444"/>
                        <a14:foregroundMark x1="93333" y1="62667" x2="91111" y2="48444"/>
                        <a14:foregroundMark x1="89778" y1="70222" x2="95111" y2="43556"/>
                        <a14:foregroundMark x1="95111" y1="43556" x2="88444" y2="32444"/>
                        <a14:foregroundMark x1="87111" y1="28444" x2="95556" y2="56000"/>
                        <a14:foregroundMark x1="95556" y1="56000" x2="92000" y2="61778"/>
                        <a14:foregroundMark x1="56889" y1="5333" x2="44000" y2="4889"/>
                        <a14:foregroundMark x1="64444" y1="13778" x2="44000" y2="14222"/>
                        <a14:foregroundMark x1="10667" y1="52889" x2="28889" y2="80889"/>
                        <a14:foregroundMark x1="28889" y1="80889" x2="58222" y2="89333"/>
                        <a14:foregroundMark x1="58222" y1="89333" x2="84444" y2="69778"/>
                        <a14:foregroundMark x1="84444" y1="69778" x2="88000" y2="41778"/>
                        <a14:foregroundMark x1="88000" y1="41778" x2="84000" y2="35556"/>
                        <a14:foregroundMark x1="22222" y1="10667" x2="4000" y2="33333"/>
                        <a14:foregroundMark x1="4000" y1="33333" x2="2222" y2="61333"/>
                        <a14:foregroundMark x1="2222" y1="61333" x2="15111" y2="84889"/>
                        <a14:foregroundMark x1="15111" y1="84889" x2="30222" y2="93333"/>
                        <a14:foregroundMark x1="28000" y1="94667" x2="57333" y2="99556"/>
                        <a14:foregroundMark x1="57333" y1="99556" x2="72889" y2="93778"/>
                        <a14:foregroundMark x1="1333" y1="53778" x2="5333" y2="37778"/>
                        <a14:foregroundMark x1="6667" y1="29333" x2="20889" y2="11556"/>
                        <a14:foregroundMark x1="7556" y1="26667" x2="22222" y2="10667"/>
                        <a14:foregroundMark x1="9778" y1="23111" x2="21778" y2="11556"/>
                        <a14:foregroundMark x1="21333" y1="10222" x2="51111" y2="1778"/>
                        <a14:foregroundMark x1="51111" y1="1778" x2="63556" y2="4000"/>
                        <a14:foregroundMark x1="28000" y1="7556" x2="44000" y2="2222"/>
                        <a14:foregroundMark x1="63111" y1="3556" x2="86667" y2="20000"/>
                        <a14:foregroundMark x1="86667" y1="20000" x2="92444" y2="31556"/>
                        <a14:foregroundMark x1="64889" y1="4444" x2="84444" y2="18222"/>
                        <a14:foregroundMark x1="67111" y1="5333" x2="86667" y2="21778"/>
                        <a14:foregroundMark x1="76444" y1="12000" x2="83111" y2="16000"/>
                        <a14:foregroundMark x1="76889" y1="11556" x2="68000" y2="7111"/>
                        <a14:foregroundMark x1="68000" y1="5778" x2="86667" y2="20889"/>
                        <a14:foregroundMark x1="88444" y1="21778" x2="68000" y2="4889"/>
                        <a14:foregroundMark x1="68000" y1="4889" x2="67556" y2="4889"/>
                        <a14:foregroundMark x1="88444" y1="22667" x2="71111" y2="7111"/>
                        <a14:foregroundMark x1="98222" y1="54667" x2="93778" y2="24444"/>
                        <a14:foregroundMark x1="93778" y1="24444" x2="71111" y2="8444"/>
                        <a14:foregroundMark x1="71111" y1="8444" x2="68889" y2="8000"/>
                        <a14:foregroundMark x1="76444" y1="91111" x2="94667" y2="67556"/>
                        <a14:foregroundMark x1="94667" y1="67556" x2="98222" y2="53778"/>
                        <a14:foregroundMark x1="73778" y1="93778" x2="93333" y2="69778"/>
                      </a14:backgroundRemoval>
                    </a14:imgEffect>
                  </a14:imgLayer>
                </a14:imgProps>
              </a:ext>
              <a:ext uri="{28A0092B-C50C-407E-A947-70E740481C1C}">
                <a14:useLocalDpi xmlns:a14="http://schemas.microsoft.com/office/drawing/2010/main" val="0"/>
              </a:ext>
            </a:extLst>
          </a:blip>
          <a:stretch>
            <a:fillRect/>
          </a:stretch>
        </p:blipFill>
        <p:spPr>
          <a:xfrm>
            <a:off x="7903129" y="329347"/>
            <a:ext cx="1600200" cy="1600200"/>
          </a:xfrm>
          <a:prstGeom prst="rect">
            <a:avLst/>
          </a:prstGeom>
        </p:spPr>
      </p:pic>
      <p:pic>
        <p:nvPicPr>
          <p:cNvPr id="7" name="Picture 16">
            <a:extLst>
              <a:ext uri="{FF2B5EF4-FFF2-40B4-BE49-F238E27FC236}">
                <a16:creationId xmlns:a16="http://schemas.microsoft.com/office/drawing/2014/main" id="{BAFA5AA0-68C2-DA82-4570-2D5F7988B824}"/>
              </a:ext>
            </a:extLst>
          </p:cNvPr>
          <p:cNvPicPr>
            <a:picLocks noChangeAspect="1"/>
          </p:cNvPicPr>
          <p:nvPr/>
        </p:nvPicPr>
        <p:blipFill>
          <a:blip r:embed="rId9">
            <a:extLst>
              <a:ext uri="{28A0092B-C50C-407E-A947-70E740481C1C}">
                <a14:useLocalDpi xmlns:a14="http://schemas.microsoft.com/office/drawing/2010/main" val="0"/>
              </a:ext>
            </a:extLst>
          </a:blip>
          <a:srcRect r="-4" b="-4"/>
          <a:stretch/>
        </p:blipFill>
        <p:spPr bwMode="auto">
          <a:xfrm>
            <a:off x="9751872" y="329347"/>
            <a:ext cx="1600200" cy="1600200"/>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blue smoke on a black background">
            <a:extLst>
              <a:ext uri="{FF2B5EF4-FFF2-40B4-BE49-F238E27FC236}">
                <a16:creationId xmlns:a16="http://schemas.microsoft.com/office/drawing/2014/main" id="{395F5702-5FF3-9068-C36F-8C03C3BD7A24}"/>
              </a:ext>
            </a:extLst>
          </p:cNvPr>
          <p:cNvPicPr>
            <a:picLocks noChangeAspect="1"/>
          </p:cNvPicPr>
          <p:nvPr/>
        </p:nvPicPr>
        <p:blipFill>
          <a:blip r:embed="rId10">
            <a:alphaModFix amt="80000"/>
            <a:extLst>
              <a:ext uri="{28A0092B-C50C-407E-A947-70E740481C1C}">
                <a14:useLocalDpi xmlns:a14="http://schemas.microsoft.com/office/drawing/2010/main" val="0"/>
              </a:ext>
            </a:extLst>
          </a:blip>
          <a:srcRect r="29538"/>
          <a:stretch/>
        </p:blipFill>
        <p:spPr>
          <a:xfrm rot="10800000">
            <a:off x="0" y="0"/>
            <a:ext cx="8590722" cy="6858000"/>
          </a:xfrm>
          <a:prstGeom prst="rect">
            <a:avLst/>
          </a:prstGeom>
          <a:effectLst>
            <a:glow rad="127000">
              <a:srgbClr val="2C0D53">
                <a:alpha val="13000"/>
              </a:srgbClr>
            </a:glow>
          </a:effectLst>
        </p:spPr>
      </p:pic>
      <p:sp>
        <p:nvSpPr>
          <p:cNvPr id="10" name="TextBox 9">
            <a:extLst>
              <a:ext uri="{FF2B5EF4-FFF2-40B4-BE49-F238E27FC236}">
                <a16:creationId xmlns:a16="http://schemas.microsoft.com/office/drawing/2014/main" id="{93F378BB-8E59-4B15-1032-094258756A6B}"/>
              </a:ext>
            </a:extLst>
          </p:cNvPr>
          <p:cNvSpPr txBox="1"/>
          <p:nvPr/>
        </p:nvSpPr>
        <p:spPr>
          <a:xfrm>
            <a:off x="828998" y="639646"/>
            <a:ext cx="4001845" cy="2308324"/>
          </a:xfrm>
          <a:prstGeom prst="rect">
            <a:avLst/>
          </a:prstGeom>
          <a:noFill/>
        </p:spPr>
        <p:txBody>
          <a:bodyPr wrap="square" rtlCol="0">
            <a:spAutoFit/>
          </a:bodyPr>
          <a:lstStyle/>
          <a:p>
            <a:r>
              <a:rPr lang="en-US" sz="4800" b="1" dirty="0">
                <a:solidFill>
                  <a:srgbClr val="300444"/>
                </a:solidFill>
                <a:latin typeface="Aptos" panose="020B0004020202020204" pitchFamily="34" charset="0"/>
              </a:rPr>
              <a:t>ARIZONA’S ARMED FORCES</a:t>
            </a:r>
          </a:p>
        </p:txBody>
      </p:sp>
    </p:spTree>
    <p:extLst>
      <p:ext uri="{BB962C8B-B14F-4D97-AF65-F5344CB8AC3E}">
        <p14:creationId xmlns:p14="http://schemas.microsoft.com/office/powerpoint/2010/main" val="2478376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
        <p15:prstTrans prst="fallOve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path" presetSubtype="0" accel="50000" decel="50000" fill="hold" nodeType="afterEffect">
                                  <p:stCondLst>
                                    <p:cond delay="1000"/>
                                  </p:stCondLst>
                                  <p:childTnLst>
                                    <p:animMotion origin="layout" path="M -2.08333E-6 -3.33333E-6 L -0.22982 -3.33333E-6 C -0.33281 -3.33333E-6 -0.4595 0.26389 -0.4595 0.4794 L -0.4595 0.95903 " pathEditMode="relative" rAng="0" ptsTypes="AAAA">
                                      <p:cBhvr>
                                        <p:cTn id="6" dur="2000" fill="hold"/>
                                        <p:tgtEl>
                                          <p:spTgt spid="6"/>
                                        </p:tgtEl>
                                        <p:attrNameLst>
                                          <p:attrName>ppt_x</p:attrName>
                                          <p:attrName>ppt_y</p:attrName>
                                        </p:attrNameLst>
                                      </p:cBhvr>
                                      <p:rCtr x="-22982" y="47940"/>
                                    </p:animMotion>
                                  </p:childTnLst>
                                </p:cTn>
                              </p:par>
                              <p:par>
                                <p:cTn id="7" presetID="50" presetClass="path" presetSubtype="0" accel="50000" decel="50000" fill="hold" nodeType="withEffect">
                                  <p:stCondLst>
                                    <p:cond delay="1360"/>
                                  </p:stCondLst>
                                  <p:childTnLst>
                                    <p:animMotion origin="layout" path="M 3.75E-6 -1.11111E-6 C 0.04166 -1.11111E-6 -0.48073 -0.04815 -0.58308 0.02107 C -0.68542 0.09005 -0.61446 0.3581 -0.61446 0.41435 C -0.61446 0.45602 -0.61446 0.675 -0.61446 0.71667 " pathEditMode="relative" rAng="0" ptsTypes="AAAA">
                                      <p:cBhvr>
                                        <p:cTn id="8" dur="2000" fill="hold"/>
                                        <p:tgtEl>
                                          <p:spTgt spid="2"/>
                                        </p:tgtEl>
                                        <p:attrNameLst>
                                          <p:attrName>ppt_x</p:attrName>
                                          <p:attrName>ppt_y</p:attrName>
                                        </p:attrNameLst>
                                      </p:cBhvr>
                                      <p:rCtr x="-31810" y="35023"/>
                                    </p:animMotion>
                                  </p:childTnLst>
                                </p:cTn>
                              </p:par>
                              <p:par>
                                <p:cTn id="9" presetID="50" presetClass="path" presetSubtype="0" accel="50000" decel="50000" fill="hold" nodeType="withEffect">
                                  <p:stCondLst>
                                    <p:cond delay="1400"/>
                                  </p:stCondLst>
                                  <p:childTnLst>
                                    <p:animMotion origin="layout" path="M -4.79167E-6 -3.33333E-6 L -0.40312 0.00139 C -0.48177 0.02523 -0.47812 0.05278 -0.51171 0.11158 C -0.54531 0.17084 -0.57955 0.22269 -0.60468 0.35533 C -0.60468 0.39723 -0.61158 0.95764 -0.61158 0.99954 " pathEditMode="relative" rAng="0" ptsTypes="AAAAA">
                                      <p:cBhvr>
                                        <p:cTn id="10" dur="2000" fill="hold"/>
                                        <p:tgtEl>
                                          <p:spTgt spid="7"/>
                                        </p:tgtEl>
                                        <p:attrNameLst>
                                          <p:attrName>ppt_x</p:attrName>
                                          <p:attrName>ppt_y</p:attrName>
                                        </p:attrNameLst>
                                      </p:cBhvr>
                                      <p:rCtr x="-30586" y="49977"/>
                                    </p:animMotion>
                                  </p:childTnLst>
                                </p:cTn>
                              </p:par>
                              <p:par>
                                <p:cTn id="11" presetID="50" presetClass="path" presetSubtype="0" accel="50000" decel="50000" fill="hold" nodeType="withEffect">
                                  <p:stCondLst>
                                    <p:cond delay="1440"/>
                                  </p:stCondLst>
                                  <p:childTnLst>
                                    <p:animMotion origin="layout" path="M -0.00026 -1.11111E-6 C 0.04128 -1.11111E-6 -0.31289 -0.00069 -0.38841 0.01134 C -0.46393 0.02338 -0.44922 0.04097 -0.45338 0.07245 C -0.45755 0.1037 -0.44831 0.10741 -0.45742 0.21088 C -0.45742 0.25255 -0.45976 0.67153 -0.45976 0.71343 " pathEditMode="relative" rAng="0" ptsTypes="AAAAA">
                                      <p:cBhvr>
                                        <p:cTn id="12" dur="2000" fill="hold"/>
                                        <p:tgtEl>
                                          <p:spTgt spid="4"/>
                                        </p:tgtEl>
                                        <p:attrNameLst>
                                          <p:attrName>ppt_x</p:attrName>
                                          <p:attrName>ppt_y</p:attrName>
                                        </p:attrNameLst>
                                      </p:cBhvr>
                                      <p:rCtr x="-22813" y="35671"/>
                                    </p:animMotion>
                                  </p:childTnLst>
                                </p:cTn>
                              </p:par>
                              <p:par>
                                <p:cTn id="13" presetID="50" presetClass="path" presetSubtype="0" accel="50000" decel="50000" fill="hold" nodeType="withEffect">
                                  <p:stCondLst>
                                    <p:cond delay="1480"/>
                                  </p:stCondLst>
                                  <p:childTnLst>
                                    <p:animMotion origin="layout" path="M 3.75E-6 1.11111E-6 C 0.04166 1.11111E-6 -0.48112 0.02755 -0.43946 0.02755 C -0.38334 0.02755 -0.60183 0.00833 -0.60183 0.06435 C -0.60183 0.10625 -0.61524 0.42222 -0.61524 0.46458 " pathEditMode="relative" rAng="0" ptsTypes="AAAA">
                                      <p:cBhvr>
                                        <p:cTn id="14" dur="2000" fill="hold"/>
                                        <p:tgtEl>
                                          <p:spTgt spid="3"/>
                                        </p:tgtEl>
                                        <p:attrNameLst>
                                          <p:attrName>ppt_x</p:attrName>
                                          <p:attrName>ppt_y</p:attrName>
                                        </p:attrNameLst>
                                      </p:cBhvr>
                                      <p:rCtr x="-30651" y="23218"/>
                                    </p:animMotion>
                                  </p:childTnLst>
                                </p:cTn>
                              </p:par>
                              <p:par>
                                <p:cTn id="15" presetID="0" presetClass="path" presetSubtype="0" accel="50000" decel="50000" fill="hold" nodeType="withEffect">
                                  <p:stCondLst>
                                    <p:cond delay="1520"/>
                                  </p:stCondLst>
                                  <p:childTnLst>
                                    <p:animMotion origin="layout" path="M -0.01041 -0.00417 L -0.01041 -0.00417 C -0.01497 0.00069 -0.02422 0.01157 -0.02877 0.01366 L -0.03242 0.01528 C -0.03333 0.01643 -0.03424 0.01736 -0.03515 0.01852 C -0.03672 0.0206 -0.03815 0.02315 -0.03971 0.025 C -0.04062 0.02616 -0.047 0.03194 -0.04896 0.03472 C -0.04987 0.03634 -0.05052 0.03842 -0.05169 0.03958 C -0.05729 0.0456 -0.0595 0.04375 -0.06354 0.05116 C -0.06458 0.05301 -0.06523 0.05555 -0.06627 0.05764 C -0.07174 0.06875 -0.06784 0.05995 -0.07357 0.06898 C -0.07552 0.07199 -0.07734 0.07523 -0.07903 0.0787 C -0.08008 0.08079 -0.08086 0.0831 -0.08177 0.08518 C -0.08268 0.08704 -0.08372 0.08842 -0.0845 0.09005 C -0.08554 0.09213 -0.08633 0.09444 -0.08737 0.09653 C -0.08841 0.09884 -0.08984 0.10069 -0.09101 0.10301 C -0.09232 0.10625 -0.09336 0.10972 -0.09466 0.11296 C -0.09674 0.11782 -0.09896 0.12268 -0.10104 0.12755 C -0.10143 0.12847 -0.10508 0.1368 -0.1056 0.13889 C -0.10729 0.14537 -0.10924 0.15162 -0.11015 0.15833 C -0.11081 0.16273 -0.11107 0.16713 -0.11198 0.1713 C -0.11263 0.17407 -0.11341 0.17662 -0.1138 0.17963 C -0.11471 0.18472 -0.11458 0.18912 -0.11562 0.19421 C -0.11614 0.19653 -0.11692 0.19861 -0.11745 0.20069 C -0.11927 0.23565 -0.11732 0.20092 -0.12018 0.23796 C -0.12044 0.24074 -0.12109 0.25208 -0.122 0.25602 C -0.12252 0.25787 -0.12331 0.25926 -0.12396 0.26088 C -0.12903 0.24861 -0.125 0.25926 -0.13034 0.23796 C -0.13229 0.22986 -0.1345 0.22176 -0.13672 0.21366 C -0.14388 0.18842 -0.13528 0.22083 -0.14219 0.19907 C -0.15039 0.17338 -0.14505 0.18727 -0.1513 0.16481 C -0.15495 0.15231 -0.15299 0.16111 -0.15677 0.15023 C -0.16094 0.13866 -0.15586 0.14838 -0.16237 0.13403 C -0.16341 0.13148 -0.16471 0.12963 -0.16601 0.12755 C -0.17031 0.11227 -0.16445 0.13171 -0.17331 0.10949 C -0.17617 0.10255 -0.17669 0.09861 -0.17877 0.09167 C -0.17995 0.08796 -0.18112 0.08403 -0.18242 0.08032 C -0.18385 0.07616 -0.18672 0.07037 -0.1888 0.06736 C -0.19023 0.06528 -0.19192 0.06412 -0.19336 0.0625 C -0.19765 0.05764 -0.197 0.05717 -0.20351 0.05278 C -0.20508 0.05162 -0.21354 0.04954 -0.21445 0.04954 C -0.22513 0.05116 -0.23581 0.05139 -0.24648 0.0544 C -0.24817 0.05486 -0.24961 0.05741 -0.25104 0.05926 C -0.25403 0.06273 -0.25703 0.06736 -0.25924 0.07222 C -0.26067 0.07523 -0.26159 0.0787 -0.26289 0.08194 C -0.26406 0.08472 -0.26549 0.08727 -0.26653 0.09005 C -0.26784 0.09329 -0.26901 0.09676 -0.27018 0.09977 C -0.27291 0.10648 -0.27617 0.11227 -0.27851 0.11944 C -0.28177 0.12963 -0.28476 0.14051 -0.28854 0.15023 C -0.29127 0.15741 -0.29401 0.16435 -0.29674 0.1713 C -0.29857 0.17616 -0.30078 0.18079 -0.30221 0.18611 C -0.30377 0.19143 -0.30482 0.19722 -0.30677 0.20231 C -0.30898 0.20764 -0.31159 0.21273 -0.31328 0.21852 L -0.31692 0.23148 C -0.31745 0.22292 -0.31771 0.21412 -0.31875 0.20555 C -0.32122 0.18426 -0.32656 0.17014 -0.3306 0.14861 C -0.33164 0.14329 -0.33424 0.12824 -0.33607 0.12268 C -0.33919 0.11366 -0.34284 0.10532 -0.34609 0.09653 C -0.35156 0.08264 -0.35312 0.07662 -0.36081 0.06088 C -0.36263 0.05694 -0.36458 0.05347 -0.36627 0.04954 C -0.36797 0.04537 -0.36914 0.04051 -0.37083 0.03634 C -0.37539 0.02592 -0.37969 0.01852 -0.38541 0.01042 C -0.3875 0.00741 -0.38958 0.0044 -0.39192 0.00231 C -0.40091 -0.00625 -0.4013 -0.00347 -0.41107 -0.00741 C -0.42877 -0.01458 -0.41354 -0.01111 -0.43034 -0.01389 C -0.44375 -0.01296 -0.45716 -0.0125 -0.47057 -0.01065 C -0.47304 -0.01042 -0.47552 -0.00926 -0.47786 -0.00741 C -0.48112 -0.00486 -0.48398 -0.00093 -0.48698 0.00231 C -0.48841 0.0037 -0.4901 0.0044 -0.49153 0.00555 C -0.49336 0.00926 -0.49557 0.01273 -0.497 0.0169 C -0.49831 0.02037 -0.49922 0.0243 -0.49987 0.02824 C -0.50169 0.03935 -0.50195 0.0493 -0.5026 0.06088 C -0.50221 0.075 -0.50208 0.08912 -0.50169 0.10301 C -0.50156 0.10648 -0.50078 0.10949 -0.50078 0.11296 C -0.50026 0.12801 -0.50013 0.14329 -0.49987 0.15833 C -0.49974 0.16042 -0.49896 0.20208 -0.49791 0.21204 C -0.49739 0.21805 -0.49609 0.22407 -0.49518 0.22986 C -0.49492 0.23634 -0.49479 0.24305 -0.49427 0.24954 C -0.49388 0.2544 -0.49258 0.25903 -0.49245 0.26412 C -0.49166 0.28958 -0.49206 0.31505 -0.49153 0.34051 C -0.4914 0.35092 -0.49049 0.35972 -0.48971 0.36991 C -0.49036 0.39375 -0.48437 0.46134 -0.49153 0.44143 C -0.50377 0.40764 -0.50286 0.36389 -0.50625 0.3243 C -0.51159 0.26042 -0.51419 0.23403 -0.5181 0.16481 C -0.52031 0.12639 -0.52174 0.08796 -0.52357 0.04954 C -0.52396 0.00671 -0.52578 -0.03634 -0.52448 -0.07894 C -0.52331 -0.12107 -0.50664 -0.2706 -0.5026 -0.29699 C -0.49661 -0.33565 -0.50351 -0.32824 -0.49245 -0.33588 C -0.49219 -0.3338 -0.49192 -0.33171 -0.49153 -0.3294 C -0.49075 -0.32408 -0.48945 -0.31875 -0.4888 -0.3132 C -0.48789 -0.30579 -0.48776 -0.29792 -0.48698 -0.29051 C -0.4862 -0.28171 -0.48515 -0.27315 -0.48424 -0.26435 C -0.48398 -0.25579 -0.48359 -0.24699 -0.48333 -0.23843 C -0.48294 -0.2206 -0.48281 -0.20255 -0.48242 -0.18472 C -0.48216 -0.17014 -0.48177 -0.15556 -0.48151 -0.14074 C -0.48073 0.05602 -0.4845 0.04074 -0.47422 0.19745 C -0.47096 0.24676 -0.46875 0.29653 -0.46328 0.34537 C -0.46289 0.34815 -0.46302 0.35116 -0.46237 0.35347 C -0.45937 0.36412 -0.45221 0.38449 -0.45221 0.38449 C -0.4526 0.39143 -0.45273 0.39861 -0.45312 0.40555 C -0.45338 0.4088 -0.4539 0.41204 -0.45403 0.41528 C -0.45442 0.42176 -0.45456 0.42847 -0.45495 0.43495 C -0.45547 0.44282 -0.45495 0.4412 -0.45677 0.44467 " pathEditMode="relative" ptsTypes="AAAAAAAAAAAAAAAAAAAAAAAAAAAAAAAAAAAAAAAAAAAAAAAAAAAAAAAAAAAAAAAAAAAAAAAAAAAAAAAAAAAAAAAAAAAAAAAAAAAAAAA">
                                      <p:cBhvr>
                                        <p:cTn id="16" dur="2000" fill="hold"/>
                                        <p:tgtEl>
                                          <p:spTgt spid="5"/>
                                        </p:tgtEl>
                                        <p:attrNameLst>
                                          <p:attrName>ppt_x</p:attrName>
                                          <p:attrName>ppt_y</p:attrName>
                                        </p:attrNameLst>
                                      </p:cBhvr>
                                    </p:animMotion>
                                  </p:childTnLst>
                                </p:cTn>
                              </p:par>
                              <p:par>
                                <p:cTn id="17" presetID="10" presetClass="entr" presetSubtype="0" fill="hold" nodeType="withEffect">
                                  <p:stCondLst>
                                    <p:cond delay="23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100"/>
                                        <p:tgtEl>
                                          <p:spTgt spid="8"/>
                                        </p:tgtEl>
                                      </p:cBhvr>
                                    </p:animEffect>
                                  </p:childTnLst>
                                </p:cTn>
                              </p:par>
                              <p:par>
                                <p:cTn id="20" presetID="37" presetClass="exit" presetSubtype="0" fill="hold" grpId="0" nodeType="withEffect">
                                  <p:stCondLst>
                                    <p:cond delay="2700"/>
                                  </p:stCondLst>
                                  <p:childTnLst>
                                    <p:animEffect transition="out" filter="fade">
                                      <p:cBhvr>
                                        <p:cTn id="21" dur="1000"/>
                                        <p:tgtEl>
                                          <p:spTgt spid="10"/>
                                        </p:tgtEl>
                                      </p:cBhvr>
                                    </p:animEffect>
                                    <p:anim calcmode="lin" valueType="num">
                                      <p:cBhvr>
                                        <p:cTn id="22" dur="1000"/>
                                        <p:tgtEl>
                                          <p:spTgt spid="10"/>
                                        </p:tgtEl>
                                        <p:attrNameLst>
                                          <p:attrName>ppt_x</p:attrName>
                                        </p:attrNameLst>
                                      </p:cBhvr>
                                      <p:tavLst>
                                        <p:tav tm="0">
                                          <p:val>
                                            <p:strVal val="ppt_x"/>
                                          </p:val>
                                        </p:tav>
                                        <p:tav tm="100000">
                                          <p:val>
                                            <p:strVal val="ppt_x"/>
                                          </p:val>
                                        </p:tav>
                                      </p:tavLst>
                                    </p:anim>
                                    <p:anim calcmode="lin" valueType="num">
                                      <p:cBhvr>
                                        <p:cTn id="23" dur="100" decel="100000"/>
                                        <p:tgtEl>
                                          <p:spTgt spid="10"/>
                                        </p:tgtEl>
                                        <p:attrNameLst>
                                          <p:attrName>ppt_y</p:attrName>
                                        </p:attrNameLst>
                                      </p:cBhvr>
                                      <p:tavLst>
                                        <p:tav tm="0">
                                          <p:val>
                                            <p:strVal val="ppt_y"/>
                                          </p:val>
                                        </p:tav>
                                        <p:tav tm="100000">
                                          <p:val>
                                            <p:strVal val="ppt_y-.03"/>
                                          </p:val>
                                        </p:tav>
                                      </p:tavLst>
                                    </p:anim>
                                    <p:anim calcmode="lin" valueType="num">
                                      <p:cBhvr>
                                        <p:cTn id="24" dur="900" accel="100000">
                                          <p:stCondLst>
                                            <p:cond delay="100"/>
                                          </p:stCondLst>
                                        </p:cTn>
                                        <p:tgtEl>
                                          <p:spTgt spid="10"/>
                                        </p:tgtEl>
                                        <p:attrNameLst>
                                          <p:attrName>ppt_y</p:attrName>
                                        </p:attrNameLst>
                                      </p:cBhvr>
                                      <p:tavLst>
                                        <p:tav tm="0">
                                          <p:val>
                                            <p:strVal val="ppt_y"/>
                                          </p:val>
                                        </p:tav>
                                        <p:tav tm="100000">
                                          <p:val>
                                            <p:strVal val="ppt_y+1"/>
                                          </p:val>
                                        </p:tav>
                                      </p:tavLst>
                                    </p:anim>
                                    <p:set>
                                      <p:cBhvr>
                                        <p:cTn id="25"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E0557">
            <a:alpha val="75000"/>
          </a:srgbClr>
        </a:solidFill>
        <a:effectLst/>
      </p:bgPr>
    </p:bg>
    <p:spTree>
      <p:nvGrpSpPr>
        <p:cNvPr id="1" name="">
          <a:extLst>
            <a:ext uri="{FF2B5EF4-FFF2-40B4-BE49-F238E27FC236}">
              <a16:creationId xmlns:a16="http://schemas.microsoft.com/office/drawing/2014/main" id="{A771BF88-6DAB-D8DE-2F00-781565009562}"/>
            </a:ext>
          </a:extLst>
        </p:cNvPr>
        <p:cNvGrpSpPr/>
        <p:nvPr/>
      </p:nvGrpSpPr>
      <p:grpSpPr>
        <a:xfrm>
          <a:off x="0" y="0"/>
          <a:ext cx="0" cy="0"/>
          <a:chOff x="0" y="0"/>
          <a:chExt cx="0" cy="0"/>
        </a:xfrm>
      </p:grpSpPr>
      <p:pic>
        <p:nvPicPr>
          <p:cNvPr id="8" name="Picture 7" descr="A blue smoke on a black background&#10;&#10;Description automatically generated">
            <a:extLst>
              <a:ext uri="{FF2B5EF4-FFF2-40B4-BE49-F238E27FC236}">
                <a16:creationId xmlns:a16="http://schemas.microsoft.com/office/drawing/2014/main" id="{C28A6F2B-BA01-B310-9B50-12409C17B727}"/>
              </a:ext>
            </a:extLst>
          </p:cNvPr>
          <p:cNvPicPr>
            <a:picLocks noChangeAspect="1"/>
          </p:cNvPicPr>
          <p:nvPr/>
        </p:nvPicPr>
        <p:blipFill>
          <a:blip r:embed="rId3">
            <a:alphaModFix amt="97000"/>
            <a:extLst>
              <a:ext uri="{28A0092B-C50C-407E-A947-70E740481C1C}">
                <a14:useLocalDpi xmlns:a14="http://schemas.microsoft.com/office/drawing/2010/main" val="0"/>
              </a:ext>
            </a:extLst>
          </a:blip>
          <a:srcRect r="29538"/>
          <a:stretch/>
        </p:blipFill>
        <p:spPr>
          <a:xfrm rot="10800000">
            <a:off x="0" y="0"/>
            <a:ext cx="8590722" cy="6858000"/>
          </a:xfrm>
          <a:prstGeom prst="rect">
            <a:avLst/>
          </a:prstGeom>
          <a:effectLst>
            <a:glow rad="127000">
              <a:srgbClr val="2C0D53">
                <a:alpha val="13000"/>
              </a:srgbClr>
            </a:glow>
          </a:effectLst>
        </p:spPr>
      </p:pic>
      <p:sp>
        <p:nvSpPr>
          <p:cNvPr id="9" name="Rectangle 8">
            <a:extLst>
              <a:ext uri="{FF2B5EF4-FFF2-40B4-BE49-F238E27FC236}">
                <a16:creationId xmlns:a16="http://schemas.microsoft.com/office/drawing/2014/main" id="{2E4D7FB7-07AD-2436-370E-34A918B57B10}"/>
              </a:ext>
            </a:extLst>
          </p:cNvPr>
          <p:cNvSpPr/>
          <p:nvPr/>
        </p:nvSpPr>
        <p:spPr>
          <a:xfrm>
            <a:off x="633878" y="2613392"/>
            <a:ext cx="5079256" cy="1631216"/>
          </a:xfrm>
          <a:prstGeom prst="rect">
            <a:avLst/>
          </a:prstGeom>
          <a:noFill/>
        </p:spPr>
        <p:txBody>
          <a:bodyPr wrap="square" lIns="91440" tIns="45720" rIns="91440" bIns="45720">
            <a:spAutoFit/>
          </a:bodyPr>
          <a:lstStyle/>
          <a:p>
            <a:pPr algn="ctr"/>
            <a:r>
              <a:rPr lang="en-US" sz="10000" b="1" dirty="0">
                <a:ln w="28575">
                  <a:gradFill>
                    <a:gsLst>
                      <a:gs pos="0">
                        <a:schemeClr val="accent1">
                          <a:lumMod val="5000"/>
                          <a:lumOff val="95000"/>
                        </a:schemeClr>
                      </a:gs>
                      <a:gs pos="74000">
                        <a:schemeClr val="accent1">
                          <a:lumMod val="45000"/>
                          <a:lumOff val="55000"/>
                        </a:schemeClr>
                      </a:gs>
                      <a:gs pos="83000">
                        <a:schemeClr val="accent5">
                          <a:lumMod val="40000"/>
                          <a:lumOff val="60000"/>
                        </a:schemeClr>
                      </a:gs>
                      <a:gs pos="100000">
                        <a:srgbClr val="9933FF"/>
                      </a:gs>
                    </a:gsLst>
                    <a:lin ang="5400000" scaled="1"/>
                  </a:gradFill>
                  <a:prstDash val="solid"/>
                </a:ln>
                <a:solidFill>
                  <a:srgbClr val="552578"/>
                </a:solidFill>
                <a:effectLst>
                  <a:outerShdw blurRad="12700" dist="38100" dir="2700000" algn="tl" rotWithShape="0">
                    <a:schemeClr val="accent5">
                      <a:lumMod val="60000"/>
                      <a:lumOff val="40000"/>
                    </a:schemeClr>
                  </a:outerShdw>
                </a:effectLst>
              </a:rPr>
              <a:t>PURPLE</a:t>
            </a:r>
            <a:endParaRPr lang="en-US" sz="10000" b="1" cap="none" spc="0" dirty="0">
              <a:ln w="28575">
                <a:gradFill>
                  <a:gsLst>
                    <a:gs pos="0">
                      <a:schemeClr val="accent1">
                        <a:lumMod val="5000"/>
                        <a:lumOff val="95000"/>
                      </a:schemeClr>
                    </a:gs>
                    <a:gs pos="74000">
                      <a:schemeClr val="accent1">
                        <a:lumMod val="45000"/>
                        <a:lumOff val="55000"/>
                      </a:schemeClr>
                    </a:gs>
                    <a:gs pos="83000">
                      <a:schemeClr val="accent5">
                        <a:lumMod val="40000"/>
                        <a:lumOff val="60000"/>
                      </a:schemeClr>
                    </a:gs>
                    <a:gs pos="100000">
                      <a:srgbClr val="9933FF"/>
                    </a:gs>
                  </a:gsLst>
                  <a:lin ang="5400000" scaled="1"/>
                </a:gradFill>
                <a:prstDash val="solid"/>
              </a:ln>
              <a:solidFill>
                <a:srgbClr val="552578"/>
              </a:solidFill>
              <a:effectLst>
                <a:outerShdw blurRad="12700" dist="38100" dir="2700000" algn="tl" rotWithShape="0">
                  <a:schemeClr val="accent5">
                    <a:lumMod val="60000"/>
                    <a:lumOff val="40000"/>
                  </a:schemeClr>
                </a:outerShdw>
              </a:effectLst>
            </a:endParaRPr>
          </a:p>
        </p:txBody>
      </p:sp>
      <p:sp>
        <p:nvSpPr>
          <p:cNvPr id="10" name="TextBox 9">
            <a:extLst>
              <a:ext uri="{FF2B5EF4-FFF2-40B4-BE49-F238E27FC236}">
                <a16:creationId xmlns:a16="http://schemas.microsoft.com/office/drawing/2014/main" id="{48C8449C-3420-232F-8C37-AA580353992D}"/>
              </a:ext>
            </a:extLst>
          </p:cNvPr>
          <p:cNvSpPr txBox="1"/>
          <p:nvPr/>
        </p:nvSpPr>
        <p:spPr>
          <a:xfrm>
            <a:off x="711351" y="755657"/>
            <a:ext cx="10219764" cy="1569660"/>
          </a:xfrm>
          <a:prstGeom prst="rect">
            <a:avLst/>
          </a:prstGeom>
          <a:noFill/>
        </p:spPr>
        <p:txBody>
          <a:bodyPr wrap="square" rtlCol="0">
            <a:spAutoFit/>
          </a:bodyPr>
          <a:lstStyle/>
          <a:p>
            <a:r>
              <a:rPr lang="en-US" sz="4800" dirty="0">
                <a:solidFill>
                  <a:schemeClr val="bg1"/>
                </a:solidFill>
                <a:latin typeface="Arial Rounded MT Bold" panose="020F0704030504030204" pitchFamily="34" charset="0"/>
              </a:rPr>
              <a:t>Working together, Each branch’s color combines to make </a:t>
            </a:r>
          </a:p>
        </p:txBody>
      </p:sp>
      <p:sp>
        <p:nvSpPr>
          <p:cNvPr id="13" name="TextBox 12">
            <a:extLst>
              <a:ext uri="{FF2B5EF4-FFF2-40B4-BE49-F238E27FC236}">
                <a16:creationId xmlns:a16="http://schemas.microsoft.com/office/drawing/2014/main" id="{038D427E-7215-4828-CB49-F677A21CE542}"/>
              </a:ext>
            </a:extLst>
          </p:cNvPr>
          <p:cNvSpPr txBox="1"/>
          <p:nvPr/>
        </p:nvSpPr>
        <p:spPr>
          <a:xfrm>
            <a:off x="6232712" y="2613392"/>
            <a:ext cx="5079255" cy="1631216"/>
          </a:xfrm>
          <a:prstGeom prst="rect">
            <a:avLst/>
          </a:prstGeom>
          <a:noFill/>
        </p:spPr>
        <p:txBody>
          <a:bodyPr wrap="square">
            <a:spAutoFit/>
          </a:bodyPr>
          <a:lstStyle/>
          <a:p>
            <a:r>
              <a:rPr lang="en-US" sz="10000" b="1" dirty="0">
                <a:ln w="28575">
                  <a:gradFill>
                    <a:gsLst>
                      <a:gs pos="0">
                        <a:schemeClr val="accent1">
                          <a:lumMod val="5000"/>
                          <a:lumOff val="95000"/>
                        </a:schemeClr>
                      </a:gs>
                      <a:gs pos="74000">
                        <a:schemeClr val="accent1">
                          <a:lumMod val="45000"/>
                          <a:lumOff val="55000"/>
                        </a:schemeClr>
                      </a:gs>
                      <a:gs pos="83000">
                        <a:schemeClr val="accent5">
                          <a:lumMod val="40000"/>
                          <a:lumOff val="60000"/>
                        </a:schemeClr>
                      </a:gs>
                      <a:gs pos="100000">
                        <a:srgbClr val="9933FF"/>
                      </a:gs>
                    </a:gsLst>
                    <a:lin ang="5400000" scaled="1"/>
                  </a:gradFill>
                  <a:prstDash val="solid"/>
                </a:ln>
                <a:solidFill>
                  <a:srgbClr val="552578"/>
                </a:solidFill>
                <a:effectLst>
                  <a:outerShdw blurRad="12700" dist="38100" dir="2700000" algn="tl" rotWithShape="0">
                    <a:schemeClr val="accent5">
                      <a:lumMod val="60000"/>
                      <a:lumOff val="40000"/>
                    </a:schemeClr>
                  </a:outerShdw>
                </a:effectLst>
              </a:rPr>
              <a:t>=</a:t>
            </a:r>
            <a:r>
              <a:rPr lang="en-US" sz="9600" b="1" dirty="0">
                <a:ln w="28575">
                  <a:gradFill>
                    <a:gsLst>
                      <a:gs pos="0">
                        <a:schemeClr val="accent1">
                          <a:lumMod val="5000"/>
                          <a:lumOff val="95000"/>
                        </a:schemeClr>
                      </a:gs>
                      <a:gs pos="74000">
                        <a:schemeClr val="accent1">
                          <a:lumMod val="45000"/>
                          <a:lumOff val="55000"/>
                        </a:schemeClr>
                      </a:gs>
                      <a:gs pos="83000">
                        <a:schemeClr val="accent5">
                          <a:lumMod val="40000"/>
                          <a:lumOff val="60000"/>
                        </a:schemeClr>
                      </a:gs>
                      <a:gs pos="100000">
                        <a:srgbClr val="9933FF"/>
                      </a:gs>
                    </a:gsLst>
                    <a:lin ang="5400000" scaled="1"/>
                  </a:gradFill>
                  <a:prstDash val="solid"/>
                </a:ln>
                <a:solidFill>
                  <a:srgbClr val="552578"/>
                </a:solidFill>
                <a:effectLst>
                  <a:outerShdw blurRad="12700" dist="38100" dir="2700000" algn="tl" rotWithShape="0">
                    <a:schemeClr val="accent5">
                      <a:lumMod val="60000"/>
                      <a:lumOff val="40000"/>
                    </a:schemeClr>
                  </a:outerShdw>
                </a:effectLst>
              </a:rPr>
              <a:t>  </a:t>
            </a:r>
            <a:r>
              <a:rPr lang="en-US" sz="10000" b="1" cap="none" spc="0" dirty="0">
                <a:ln w="28575">
                  <a:gradFill>
                    <a:gsLst>
                      <a:gs pos="0">
                        <a:schemeClr val="accent1">
                          <a:lumMod val="5000"/>
                          <a:lumOff val="95000"/>
                        </a:schemeClr>
                      </a:gs>
                      <a:gs pos="74000">
                        <a:schemeClr val="accent1">
                          <a:lumMod val="45000"/>
                          <a:lumOff val="55000"/>
                        </a:schemeClr>
                      </a:gs>
                      <a:gs pos="83000">
                        <a:schemeClr val="accent5">
                          <a:lumMod val="40000"/>
                          <a:lumOff val="60000"/>
                        </a:schemeClr>
                      </a:gs>
                      <a:gs pos="100000">
                        <a:srgbClr val="9933FF"/>
                      </a:gs>
                    </a:gsLst>
                    <a:lin ang="5400000" scaled="1"/>
                  </a:gradFill>
                  <a:prstDash val="solid"/>
                </a:ln>
                <a:solidFill>
                  <a:srgbClr val="552578"/>
                </a:solidFill>
                <a:effectLst>
                  <a:outerShdw blurRad="12700" dist="38100" dir="2700000" algn="tl" rotWithShape="0">
                    <a:schemeClr val="accent5">
                      <a:lumMod val="60000"/>
                      <a:lumOff val="40000"/>
                    </a:schemeClr>
                  </a:outerShdw>
                </a:effectLst>
              </a:rPr>
              <a:t>UNITY</a:t>
            </a:r>
            <a:endParaRPr lang="en-US" sz="9600" dirty="0"/>
          </a:p>
        </p:txBody>
      </p:sp>
    </p:spTree>
    <p:extLst>
      <p:ext uri="{BB962C8B-B14F-4D97-AF65-F5344CB8AC3E}">
        <p14:creationId xmlns:p14="http://schemas.microsoft.com/office/powerpoint/2010/main" val="226797435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300"/>
                                        <p:tgtEl>
                                          <p:spTgt spid="8"/>
                                        </p:tgtEl>
                                      </p:cBhvr>
                                    </p:animEffect>
                                  </p:childTnLst>
                                </p:cTn>
                              </p:par>
                              <p:par>
                                <p:cTn id="18" presetID="10" presetClass="entr" presetSubtype="0" fill="hold" grpId="0" nodeType="withEffect">
                                  <p:stCondLst>
                                    <p:cond delay="80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8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2C8002-3179-7FC9-1126-659CD5789233}"/>
              </a:ext>
            </a:extLst>
          </p:cNvPr>
          <p:cNvSpPr/>
          <p:nvPr/>
        </p:nvSpPr>
        <p:spPr>
          <a:xfrm>
            <a:off x="551544" y="8157027"/>
            <a:ext cx="2859313" cy="914399"/>
          </a:xfrm>
          <a:prstGeom prst="rect">
            <a:avLst/>
          </a:prstGeom>
          <a:solidFill>
            <a:srgbClr val="C48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847CBCD2-3364-2E70-DFA8-6D40493AA33E}"/>
              </a:ext>
            </a:extLst>
          </p:cNvPr>
          <p:cNvSpPr/>
          <p:nvPr/>
        </p:nvSpPr>
        <p:spPr>
          <a:xfrm>
            <a:off x="8781143" y="7106194"/>
            <a:ext cx="2801256" cy="6154054"/>
          </a:xfrm>
          <a:prstGeom prst="rect">
            <a:avLst/>
          </a:prstGeom>
          <a:solidFill>
            <a:srgbClr val="5B2C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A94C02E8-FA69-23F1-C181-550D6F705666}"/>
              </a:ext>
            </a:extLst>
          </p:cNvPr>
          <p:cNvSpPr/>
          <p:nvPr/>
        </p:nvSpPr>
        <p:spPr>
          <a:xfrm>
            <a:off x="3410857" y="7706714"/>
            <a:ext cx="2685144" cy="1973942"/>
          </a:xfrm>
          <a:prstGeom prst="rect">
            <a:avLst/>
          </a:prstGeom>
          <a:solidFill>
            <a:srgbClr val="9E5DC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19636FFE-77D5-C3FC-3B6A-8FB3BF164382}"/>
              </a:ext>
            </a:extLst>
          </p:cNvPr>
          <p:cNvSpPr/>
          <p:nvPr/>
        </p:nvSpPr>
        <p:spPr>
          <a:xfrm>
            <a:off x="6096000" y="7798619"/>
            <a:ext cx="2685144" cy="2725053"/>
          </a:xfrm>
          <a:prstGeom prst="rect">
            <a:avLst/>
          </a:prstGeom>
          <a:solidFill>
            <a:srgbClr val="7C35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1" name="TextBox 10">
            <a:extLst>
              <a:ext uri="{FF2B5EF4-FFF2-40B4-BE49-F238E27FC236}">
                <a16:creationId xmlns:a16="http://schemas.microsoft.com/office/drawing/2014/main" id="{C3E345C6-6549-A01B-830E-D9BEE0854A39}"/>
              </a:ext>
            </a:extLst>
          </p:cNvPr>
          <p:cNvSpPr txBox="1"/>
          <p:nvPr/>
        </p:nvSpPr>
        <p:spPr>
          <a:xfrm>
            <a:off x="820058" y="8227105"/>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8,267</a:t>
            </a:r>
          </a:p>
        </p:txBody>
      </p:sp>
      <p:sp>
        <p:nvSpPr>
          <p:cNvPr id="12" name="TextBox 11">
            <a:extLst>
              <a:ext uri="{FF2B5EF4-FFF2-40B4-BE49-F238E27FC236}">
                <a16:creationId xmlns:a16="http://schemas.microsoft.com/office/drawing/2014/main" id="{2DA3E764-D6F5-9CA6-8606-87159963BBAB}"/>
              </a:ext>
            </a:extLst>
          </p:cNvPr>
          <p:cNvSpPr txBox="1"/>
          <p:nvPr/>
        </p:nvSpPr>
        <p:spPr>
          <a:xfrm>
            <a:off x="3563258" y="8043853"/>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17,479</a:t>
            </a:r>
          </a:p>
        </p:txBody>
      </p:sp>
      <p:sp>
        <p:nvSpPr>
          <p:cNvPr id="13" name="TextBox 12">
            <a:extLst>
              <a:ext uri="{FF2B5EF4-FFF2-40B4-BE49-F238E27FC236}">
                <a16:creationId xmlns:a16="http://schemas.microsoft.com/office/drawing/2014/main" id="{21813557-B232-262C-1AA0-B79D50790C0A}"/>
              </a:ext>
            </a:extLst>
          </p:cNvPr>
          <p:cNvSpPr txBox="1"/>
          <p:nvPr/>
        </p:nvSpPr>
        <p:spPr>
          <a:xfrm>
            <a:off x="6306458" y="7972476"/>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24,760</a:t>
            </a:r>
          </a:p>
        </p:txBody>
      </p:sp>
      <p:sp>
        <p:nvSpPr>
          <p:cNvPr id="14" name="TextBox 13">
            <a:extLst>
              <a:ext uri="{FF2B5EF4-FFF2-40B4-BE49-F238E27FC236}">
                <a16:creationId xmlns:a16="http://schemas.microsoft.com/office/drawing/2014/main" id="{9DE082DD-C943-6479-CCB8-4AB0679ACDEC}"/>
              </a:ext>
            </a:extLst>
          </p:cNvPr>
          <p:cNvSpPr txBox="1"/>
          <p:nvPr/>
        </p:nvSpPr>
        <p:spPr>
          <a:xfrm>
            <a:off x="9049657" y="8558609"/>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&gt;228K</a:t>
            </a:r>
          </a:p>
        </p:txBody>
      </p:sp>
      <p:sp>
        <p:nvSpPr>
          <p:cNvPr id="15" name="TextBox 14">
            <a:extLst>
              <a:ext uri="{FF2B5EF4-FFF2-40B4-BE49-F238E27FC236}">
                <a16:creationId xmlns:a16="http://schemas.microsoft.com/office/drawing/2014/main" id="{B4346F52-8025-A1B5-45F9-BBB8B9CDAC89}"/>
              </a:ext>
            </a:extLst>
          </p:cNvPr>
          <p:cNvSpPr txBox="1"/>
          <p:nvPr/>
        </p:nvSpPr>
        <p:spPr>
          <a:xfrm>
            <a:off x="551544" y="6966857"/>
            <a:ext cx="27432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Active-duty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Spouses</a:t>
            </a:r>
          </a:p>
        </p:txBody>
      </p:sp>
      <p:sp>
        <p:nvSpPr>
          <p:cNvPr id="16" name="TextBox 15">
            <a:extLst>
              <a:ext uri="{FF2B5EF4-FFF2-40B4-BE49-F238E27FC236}">
                <a16:creationId xmlns:a16="http://schemas.microsoft.com/office/drawing/2014/main" id="{348691E7-1DCD-2E1D-12B1-90F4BA5698A8}"/>
              </a:ext>
            </a:extLst>
          </p:cNvPr>
          <p:cNvSpPr txBox="1"/>
          <p:nvPr/>
        </p:nvSpPr>
        <p:spPr>
          <a:xfrm>
            <a:off x="3410857" y="6966857"/>
            <a:ext cx="2743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Active-duty</a:t>
            </a:r>
          </a:p>
        </p:txBody>
      </p:sp>
      <p:sp>
        <p:nvSpPr>
          <p:cNvPr id="17" name="TextBox 16">
            <a:extLst>
              <a:ext uri="{FF2B5EF4-FFF2-40B4-BE49-F238E27FC236}">
                <a16:creationId xmlns:a16="http://schemas.microsoft.com/office/drawing/2014/main" id="{A91F9707-F020-6D2D-A41E-6FDAA32A687D}"/>
              </a:ext>
            </a:extLst>
          </p:cNvPr>
          <p:cNvSpPr txBox="1"/>
          <p:nvPr/>
        </p:nvSpPr>
        <p:spPr>
          <a:xfrm>
            <a:off x="6037944" y="6978395"/>
            <a:ext cx="2743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Reservists</a:t>
            </a:r>
          </a:p>
        </p:txBody>
      </p:sp>
      <p:sp>
        <p:nvSpPr>
          <p:cNvPr id="18" name="TextBox 17">
            <a:extLst>
              <a:ext uri="{FF2B5EF4-FFF2-40B4-BE49-F238E27FC236}">
                <a16:creationId xmlns:a16="http://schemas.microsoft.com/office/drawing/2014/main" id="{1EA77D50-F3AB-4635-B86B-E5C7F25C334D}"/>
              </a:ext>
            </a:extLst>
          </p:cNvPr>
          <p:cNvSpPr txBox="1"/>
          <p:nvPr/>
        </p:nvSpPr>
        <p:spPr>
          <a:xfrm>
            <a:off x="8897256" y="9469232"/>
            <a:ext cx="27432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Military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Abroad</a:t>
            </a:r>
          </a:p>
        </p:txBody>
      </p:sp>
      <p:sp>
        <p:nvSpPr>
          <p:cNvPr id="5" name="Title 1">
            <a:extLst>
              <a:ext uri="{FF2B5EF4-FFF2-40B4-BE49-F238E27FC236}">
                <a16:creationId xmlns:a16="http://schemas.microsoft.com/office/drawing/2014/main" id="{D85B97F2-DDE9-0D14-FC74-C61EC44EE8F6}"/>
              </a:ext>
            </a:extLst>
          </p:cNvPr>
          <p:cNvSpPr>
            <a:spLocks noGrp="1"/>
          </p:cNvSpPr>
          <p:nvPr>
            <p:ph type="title"/>
          </p:nvPr>
        </p:nvSpPr>
        <p:spPr>
          <a:xfrm>
            <a:off x="609599" y="457200"/>
            <a:ext cx="7469393" cy="792480"/>
          </a:xfrm>
        </p:spPr>
        <p:txBody>
          <a:bodyPr>
            <a:normAutofit fontScale="90000"/>
          </a:bodyPr>
          <a:lstStyle/>
          <a:p>
            <a:pPr algn="ctr"/>
            <a:r>
              <a:rPr lang="en-US" dirty="0">
                <a:latin typeface="Arial Rounded MT Bold" panose="020F0704030504030204" pitchFamily="34" charset="0"/>
              </a:rPr>
              <a:t>Arizona’s Military Community vs. Abroad </a:t>
            </a:r>
            <a:br>
              <a:rPr lang="en-US" dirty="0"/>
            </a:br>
            <a:r>
              <a:rPr lang="en-US" sz="3100" dirty="0">
                <a:latin typeface="Arial Nova Light" panose="020B0304020202020204" pitchFamily="34" charset="0"/>
              </a:rPr>
              <a:t>6 Branches of the Armed Forces</a:t>
            </a:r>
            <a:endParaRPr lang="en-US" dirty="0">
              <a:latin typeface="Arial Nova Light" panose="020B0304020202020204" pitchFamily="34" charset="0"/>
            </a:endParaRPr>
          </a:p>
        </p:txBody>
      </p:sp>
    </p:spTree>
    <p:extLst>
      <p:ext uri="{BB962C8B-B14F-4D97-AF65-F5344CB8AC3E}">
        <p14:creationId xmlns:p14="http://schemas.microsoft.com/office/powerpoint/2010/main" val="3802721041"/>
      </p:ext>
    </p:extLst>
  </p:cSld>
  <p:clrMapOvr>
    <a:masterClrMapping/>
  </p:clrMapOvr>
  <p:transition spd="slow" advClick="0" advTm="1000">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2C8002-3179-7FC9-1126-659CD5789233}"/>
              </a:ext>
            </a:extLst>
          </p:cNvPr>
          <p:cNvSpPr/>
          <p:nvPr/>
        </p:nvSpPr>
        <p:spPr>
          <a:xfrm>
            <a:off x="580572" y="5696853"/>
            <a:ext cx="2859313" cy="914399"/>
          </a:xfrm>
          <a:prstGeom prst="rect">
            <a:avLst/>
          </a:prstGeom>
          <a:solidFill>
            <a:srgbClr val="C48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847CBCD2-3364-2E70-DFA8-6D40493AA33E}"/>
              </a:ext>
            </a:extLst>
          </p:cNvPr>
          <p:cNvSpPr/>
          <p:nvPr/>
        </p:nvSpPr>
        <p:spPr>
          <a:xfrm>
            <a:off x="8781144" y="0"/>
            <a:ext cx="2801256" cy="6611254"/>
          </a:xfrm>
          <a:prstGeom prst="rect">
            <a:avLst/>
          </a:prstGeom>
          <a:solidFill>
            <a:srgbClr val="5B2C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A94C02E8-FA69-23F1-C181-550D6F705666}"/>
              </a:ext>
            </a:extLst>
          </p:cNvPr>
          <p:cNvSpPr/>
          <p:nvPr/>
        </p:nvSpPr>
        <p:spPr>
          <a:xfrm>
            <a:off x="3439885" y="4637310"/>
            <a:ext cx="2685144" cy="1973942"/>
          </a:xfrm>
          <a:prstGeom prst="rect">
            <a:avLst/>
          </a:prstGeom>
          <a:solidFill>
            <a:srgbClr val="9E5DC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19636FFE-77D5-C3FC-3B6A-8FB3BF164382}"/>
              </a:ext>
            </a:extLst>
          </p:cNvPr>
          <p:cNvSpPr/>
          <p:nvPr/>
        </p:nvSpPr>
        <p:spPr>
          <a:xfrm>
            <a:off x="6096000" y="3890529"/>
            <a:ext cx="2685144" cy="2725053"/>
          </a:xfrm>
          <a:prstGeom prst="rect">
            <a:avLst/>
          </a:prstGeom>
          <a:solidFill>
            <a:srgbClr val="7C35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1" name="TextBox 10">
            <a:extLst>
              <a:ext uri="{FF2B5EF4-FFF2-40B4-BE49-F238E27FC236}">
                <a16:creationId xmlns:a16="http://schemas.microsoft.com/office/drawing/2014/main" id="{C3E345C6-6549-A01B-830E-D9BEE0854A39}"/>
              </a:ext>
            </a:extLst>
          </p:cNvPr>
          <p:cNvSpPr txBox="1"/>
          <p:nvPr/>
        </p:nvSpPr>
        <p:spPr>
          <a:xfrm>
            <a:off x="849086" y="5766931"/>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8,267</a:t>
            </a:r>
          </a:p>
        </p:txBody>
      </p:sp>
      <p:sp>
        <p:nvSpPr>
          <p:cNvPr id="12" name="TextBox 11">
            <a:extLst>
              <a:ext uri="{FF2B5EF4-FFF2-40B4-BE49-F238E27FC236}">
                <a16:creationId xmlns:a16="http://schemas.microsoft.com/office/drawing/2014/main" id="{2DA3E764-D6F5-9CA6-8606-87159963BBAB}"/>
              </a:ext>
            </a:extLst>
          </p:cNvPr>
          <p:cNvSpPr txBox="1"/>
          <p:nvPr/>
        </p:nvSpPr>
        <p:spPr>
          <a:xfrm>
            <a:off x="3592286" y="4974449"/>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17,479</a:t>
            </a:r>
          </a:p>
        </p:txBody>
      </p:sp>
      <p:sp>
        <p:nvSpPr>
          <p:cNvPr id="13" name="TextBox 12">
            <a:extLst>
              <a:ext uri="{FF2B5EF4-FFF2-40B4-BE49-F238E27FC236}">
                <a16:creationId xmlns:a16="http://schemas.microsoft.com/office/drawing/2014/main" id="{21813557-B232-262C-1AA0-B79D50790C0A}"/>
              </a:ext>
            </a:extLst>
          </p:cNvPr>
          <p:cNvSpPr txBox="1"/>
          <p:nvPr/>
        </p:nvSpPr>
        <p:spPr>
          <a:xfrm>
            <a:off x="6306458" y="4064386"/>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24,760</a:t>
            </a:r>
          </a:p>
        </p:txBody>
      </p:sp>
      <p:sp>
        <p:nvSpPr>
          <p:cNvPr id="14" name="TextBox 13">
            <a:extLst>
              <a:ext uri="{FF2B5EF4-FFF2-40B4-BE49-F238E27FC236}">
                <a16:creationId xmlns:a16="http://schemas.microsoft.com/office/drawing/2014/main" id="{9DE082DD-C943-6479-CCB8-4AB0679ACDEC}"/>
              </a:ext>
            </a:extLst>
          </p:cNvPr>
          <p:cNvSpPr txBox="1"/>
          <p:nvPr/>
        </p:nvSpPr>
        <p:spPr>
          <a:xfrm>
            <a:off x="9049658" y="1452416"/>
            <a:ext cx="22642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&gt;228K</a:t>
            </a:r>
          </a:p>
        </p:txBody>
      </p:sp>
      <p:sp>
        <p:nvSpPr>
          <p:cNvPr id="15" name="TextBox 14">
            <a:extLst>
              <a:ext uri="{FF2B5EF4-FFF2-40B4-BE49-F238E27FC236}">
                <a16:creationId xmlns:a16="http://schemas.microsoft.com/office/drawing/2014/main" id="{B4346F52-8025-A1B5-45F9-BBB8B9CDAC89}"/>
              </a:ext>
            </a:extLst>
          </p:cNvPr>
          <p:cNvSpPr txBox="1"/>
          <p:nvPr/>
        </p:nvSpPr>
        <p:spPr>
          <a:xfrm>
            <a:off x="609600" y="4049486"/>
            <a:ext cx="27432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Active-duty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Spouses</a:t>
            </a:r>
          </a:p>
        </p:txBody>
      </p:sp>
      <p:sp>
        <p:nvSpPr>
          <p:cNvPr id="16" name="TextBox 15">
            <a:extLst>
              <a:ext uri="{FF2B5EF4-FFF2-40B4-BE49-F238E27FC236}">
                <a16:creationId xmlns:a16="http://schemas.microsoft.com/office/drawing/2014/main" id="{348691E7-1DCD-2E1D-12B1-90F4BA5698A8}"/>
              </a:ext>
            </a:extLst>
          </p:cNvPr>
          <p:cNvSpPr txBox="1"/>
          <p:nvPr/>
        </p:nvSpPr>
        <p:spPr>
          <a:xfrm>
            <a:off x="3410857" y="3440257"/>
            <a:ext cx="2743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Active-duty</a:t>
            </a:r>
          </a:p>
        </p:txBody>
      </p:sp>
      <p:sp>
        <p:nvSpPr>
          <p:cNvPr id="17" name="TextBox 16">
            <a:extLst>
              <a:ext uri="{FF2B5EF4-FFF2-40B4-BE49-F238E27FC236}">
                <a16:creationId xmlns:a16="http://schemas.microsoft.com/office/drawing/2014/main" id="{A91F9707-F020-6D2D-A41E-6FDAA32A687D}"/>
              </a:ext>
            </a:extLst>
          </p:cNvPr>
          <p:cNvSpPr txBox="1"/>
          <p:nvPr/>
        </p:nvSpPr>
        <p:spPr>
          <a:xfrm>
            <a:off x="6037944" y="2608776"/>
            <a:ext cx="2743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01C20"/>
                </a:solidFill>
                <a:effectLst/>
                <a:uLnTx/>
                <a:uFillTx/>
                <a:latin typeface="Arial Black" panose="020B0A04020102020204" pitchFamily="34" charset="0"/>
                <a:ea typeface="+mn-ea"/>
                <a:cs typeface="+mn-cs"/>
              </a:rPr>
              <a:t>Reservists</a:t>
            </a:r>
          </a:p>
        </p:txBody>
      </p:sp>
      <p:sp>
        <p:nvSpPr>
          <p:cNvPr id="18" name="TextBox 17">
            <a:extLst>
              <a:ext uri="{FF2B5EF4-FFF2-40B4-BE49-F238E27FC236}">
                <a16:creationId xmlns:a16="http://schemas.microsoft.com/office/drawing/2014/main" id="{1EA77D50-F3AB-4635-B86B-E5C7F25C334D}"/>
              </a:ext>
            </a:extLst>
          </p:cNvPr>
          <p:cNvSpPr txBox="1"/>
          <p:nvPr/>
        </p:nvSpPr>
        <p:spPr>
          <a:xfrm>
            <a:off x="8897257" y="2363039"/>
            <a:ext cx="27432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Military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Abroad</a:t>
            </a:r>
          </a:p>
        </p:txBody>
      </p:sp>
      <p:sp>
        <p:nvSpPr>
          <p:cNvPr id="5" name="Title 1">
            <a:extLst>
              <a:ext uri="{FF2B5EF4-FFF2-40B4-BE49-F238E27FC236}">
                <a16:creationId xmlns:a16="http://schemas.microsoft.com/office/drawing/2014/main" id="{414DCD7D-A48A-92C3-5CF5-9B6E024098CD}"/>
              </a:ext>
            </a:extLst>
          </p:cNvPr>
          <p:cNvSpPr>
            <a:spLocks noGrp="1"/>
          </p:cNvSpPr>
          <p:nvPr>
            <p:ph type="title"/>
          </p:nvPr>
        </p:nvSpPr>
        <p:spPr>
          <a:xfrm>
            <a:off x="609599" y="457200"/>
            <a:ext cx="7469393" cy="792480"/>
          </a:xfrm>
        </p:spPr>
        <p:txBody>
          <a:bodyPr>
            <a:normAutofit fontScale="90000"/>
          </a:bodyPr>
          <a:lstStyle/>
          <a:p>
            <a:pPr algn="ctr"/>
            <a:r>
              <a:rPr lang="en-US" dirty="0">
                <a:latin typeface="Arial Rounded MT Bold" panose="020F0704030504030204" pitchFamily="34" charset="0"/>
              </a:rPr>
              <a:t>Arizona’s Military Community vs. Abroad </a:t>
            </a:r>
            <a:br>
              <a:rPr lang="en-US" dirty="0"/>
            </a:br>
            <a:r>
              <a:rPr lang="en-US" sz="3100" dirty="0">
                <a:latin typeface="Arial Nova Light" panose="020B0304020202020204" pitchFamily="34" charset="0"/>
              </a:rPr>
              <a:t>6 Branches of the Armed Forces</a:t>
            </a:r>
            <a:endParaRPr lang="en-US" dirty="0">
              <a:latin typeface="Arial Nova Light" panose="020B0304020202020204" pitchFamily="34" charset="0"/>
            </a:endParaRPr>
          </a:p>
        </p:txBody>
      </p:sp>
      <p:sp>
        <p:nvSpPr>
          <p:cNvPr id="2" name="Star: 5 Points 1">
            <a:extLst>
              <a:ext uri="{FF2B5EF4-FFF2-40B4-BE49-F238E27FC236}">
                <a16:creationId xmlns:a16="http://schemas.microsoft.com/office/drawing/2014/main" id="{BD497877-20D4-819C-5882-4399090DB264}"/>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B2E6B48-9F93-9D45-8331-3F35AFA3583F}"/>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32420408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C87F21D1-ACF8-D28D-8F39-AB3CCFB0DB0B}"/>
              </a:ext>
            </a:extLst>
          </p:cNvPr>
          <p:cNvSpPr txBox="1"/>
          <p:nvPr/>
        </p:nvSpPr>
        <p:spPr>
          <a:xfrm>
            <a:off x="4387540" y="1612009"/>
            <a:ext cx="7204851" cy="3046988"/>
          </a:xfrm>
          <a:prstGeom prst="rect">
            <a:avLst/>
          </a:prstGeom>
          <a:noFill/>
        </p:spPr>
        <p:txBody>
          <a:bodyPr wrap="square" rtlCol="0">
            <a:spAutoFit/>
          </a:bodyPr>
          <a:lstStyle/>
          <a:p>
            <a:pPr algn="ctr"/>
            <a:r>
              <a:rPr lang="en-US" sz="4800" b="1" dirty="0">
                <a:solidFill>
                  <a:srgbClr val="6C2E9A"/>
                </a:solidFill>
              </a:rPr>
              <a:t> SUMMARY OF REQUIREMENTS</a:t>
            </a:r>
          </a:p>
          <a:p>
            <a:pPr algn="ctr"/>
            <a:r>
              <a:rPr lang="en-US" sz="4800" b="1" dirty="0">
                <a:solidFill>
                  <a:srgbClr val="6C2E9A"/>
                </a:solidFill>
              </a:rPr>
              <a:t>&amp;</a:t>
            </a:r>
          </a:p>
          <a:p>
            <a:pPr algn="ctr"/>
            <a:r>
              <a:rPr lang="en-US" sz="4800" b="1" dirty="0">
                <a:solidFill>
                  <a:srgbClr val="6C2E9A"/>
                </a:solidFill>
              </a:rPr>
              <a:t>IMPLEMENTATION</a:t>
            </a:r>
          </a:p>
        </p:txBody>
      </p:sp>
      <p:sp>
        <p:nvSpPr>
          <p:cNvPr id="2" name="Star: 5 Points 1">
            <a:extLst>
              <a:ext uri="{FF2B5EF4-FFF2-40B4-BE49-F238E27FC236}">
                <a16:creationId xmlns:a16="http://schemas.microsoft.com/office/drawing/2014/main" id="{B0158414-7700-EBFD-4FB8-3C55499C9CDE}"/>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60FAD4A2-176C-233F-250D-4D2455DA8C8B}"/>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nvGrpSpPr>
          <p:cNvPr id="67" name="Group 66">
            <a:extLst>
              <a:ext uri="{FF2B5EF4-FFF2-40B4-BE49-F238E27FC236}">
                <a16:creationId xmlns:a16="http://schemas.microsoft.com/office/drawing/2014/main" id="{FF65723A-6A1A-DE44-71E5-CCFDED6EA052}"/>
              </a:ext>
            </a:extLst>
          </p:cNvPr>
          <p:cNvGrpSpPr/>
          <p:nvPr/>
        </p:nvGrpSpPr>
        <p:grpSpPr>
          <a:xfrm>
            <a:off x="744704" y="0"/>
            <a:ext cx="3481622" cy="6858000"/>
            <a:chOff x="9175472" y="0"/>
            <a:chExt cx="3481622" cy="6858000"/>
          </a:xfrm>
        </p:grpSpPr>
        <p:grpSp>
          <p:nvGrpSpPr>
            <p:cNvPr id="68" name="Group 67">
              <a:extLst>
                <a:ext uri="{FF2B5EF4-FFF2-40B4-BE49-F238E27FC236}">
                  <a16:creationId xmlns:a16="http://schemas.microsoft.com/office/drawing/2014/main" id="{930184A0-1B91-C7E8-5562-349B8879E4EF}"/>
                </a:ext>
              </a:extLst>
            </p:cNvPr>
            <p:cNvGrpSpPr/>
            <p:nvPr/>
          </p:nvGrpSpPr>
          <p:grpSpPr>
            <a:xfrm>
              <a:off x="9175472" y="0"/>
              <a:ext cx="3057832" cy="6858000"/>
              <a:chOff x="9175472" y="0"/>
              <a:chExt cx="3057832" cy="6858000"/>
            </a:xfrm>
          </p:grpSpPr>
          <p:sp>
            <p:nvSpPr>
              <p:cNvPr id="70" name="Rectangle 69">
                <a:extLst>
                  <a:ext uri="{FF2B5EF4-FFF2-40B4-BE49-F238E27FC236}">
                    <a16:creationId xmlns:a16="http://schemas.microsoft.com/office/drawing/2014/main" id="{8FF569CB-5AE6-D270-90A3-97F6D3F81BF2}"/>
                  </a:ext>
                </a:extLst>
              </p:cNvPr>
              <p:cNvSpPr/>
              <p:nvPr/>
            </p:nvSpPr>
            <p:spPr>
              <a:xfrm>
                <a:off x="9175472" y="0"/>
                <a:ext cx="3057832" cy="6858000"/>
              </a:xfrm>
              <a:prstGeom prst="rect">
                <a:avLst/>
              </a:prstGeom>
              <a:solidFill>
                <a:srgbClr val="995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A0CB900B-E023-208F-8F89-E9C2E9BA58AB}"/>
                  </a:ext>
                </a:extLst>
              </p:cNvPr>
              <p:cNvSpPr txBox="1"/>
              <p:nvPr/>
            </p:nvSpPr>
            <p:spPr>
              <a:xfrm>
                <a:off x="9214191" y="358194"/>
                <a:ext cx="2841523" cy="923330"/>
              </a:xfrm>
              <a:prstGeom prst="rect">
                <a:avLst/>
              </a:prstGeom>
              <a:noFill/>
            </p:spPr>
            <p:txBody>
              <a:bodyPr wrap="square" rtlCol="0">
                <a:spAutoFit/>
              </a:bodyPr>
              <a:lstStyle/>
              <a:p>
                <a:pPr algn="ctr"/>
                <a:r>
                  <a:rPr lang="en-US" sz="2700" b="1" dirty="0">
                    <a:solidFill>
                      <a:schemeClr val="bg1"/>
                    </a:solidFill>
                  </a:rPr>
                  <a:t>PEER SUPPORT</a:t>
                </a:r>
              </a:p>
              <a:p>
                <a:pPr algn="ctr"/>
                <a:r>
                  <a:rPr lang="en-US" sz="2700" b="1" dirty="0">
                    <a:solidFill>
                      <a:schemeClr val="bg1"/>
                    </a:solidFill>
                  </a:rPr>
                  <a:t>PROGRAM</a:t>
                </a:r>
              </a:p>
            </p:txBody>
          </p:sp>
          <p:sp>
            <p:nvSpPr>
              <p:cNvPr id="72" name="TextBox 71">
                <a:extLst>
                  <a:ext uri="{FF2B5EF4-FFF2-40B4-BE49-F238E27FC236}">
                    <a16:creationId xmlns:a16="http://schemas.microsoft.com/office/drawing/2014/main" id="{8CC3EF8D-BFD0-A180-C9DA-614464FC6841}"/>
                  </a:ext>
                </a:extLst>
              </p:cNvPr>
              <p:cNvSpPr txBox="1"/>
              <p:nvPr/>
            </p:nvSpPr>
            <p:spPr>
              <a:xfrm>
                <a:off x="9385409" y="1444885"/>
                <a:ext cx="2546555" cy="3693319"/>
              </a:xfrm>
              <a:prstGeom prst="rect">
                <a:avLst/>
              </a:prstGeom>
              <a:noFill/>
            </p:spPr>
            <p:txBody>
              <a:bodyPr wrap="square" rtlCol="0">
                <a:spAutoFit/>
              </a:bodyPr>
              <a:lstStyle/>
              <a:p>
                <a:pPr algn="ctr"/>
                <a:r>
                  <a:rPr lang="en-US" sz="2400" b="1" dirty="0">
                    <a:solidFill>
                      <a:schemeClr val="bg1"/>
                    </a:solidFill>
                  </a:rPr>
                  <a:t>Implement a student-led, peer-to-peer program to support highly mobile, military-connected students during transitions.</a:t>
                </a:r>
              </a:p>
              <a:p>
                <a:endParaRPr lang="en-US" dirty="0"/>
              </a:p>
            </p:txBody>
          </p:sp>
        </p:grpSp>
        <p:sp>
          <p:nvSpPr>
            <p:cNvPr id="69" name="Isosceles Triangle 68">
              <a:extLst>
                <a:ext uri="{FF2B5EF4-FFF2-40B4-BE49-F238E27FC236}">
                  <a16:creationId xmlns:a16="http://schemas.microsoft.com/office/drawing/2014/main" id="{09663EB1-DC2F-7F27-E67A-9D86FCA3E73F}"/>
                </a:ext>
              </a:extLst>
            </p:cNvPr>
            <p:cNvSpPr/>
            <p:nvPr/>
          </p:nvSpPr>
          <p:spPr>
            <a:xfrm rot="5400000">
              <a:off x="11646014" y="1398728"/>
              <a:ext cx="1594454" cy="427706"/>
            </a:xfrm>
            <a:prstGeom prst="triangle">
              <a:avLst>
                <a:gd name="adj" fmla="val 49608"/>
              </a:avLst>
            </a:prstGeom>
            <a:solidFill>
              <a:srgbClr val="995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954CC"/>
                </a:solidFill>
              </a:endParaRPr>
            </a:p>
          </p:txBody>
        </p:sp>
      </p:grpSp>
      <p:grpSp>
        <p:nvGrpSpPr>
          <p:cNvPr id="73" name="Group 72">
            <a:extLst>
              <a:ext uri="{FF2B5EF4-FFF2-40B4-BE49-F238E27FC236}">
                <a16:creationId xmlns:a16="http://schemas.microsoft.com/office/drawing/2014/main" id="{259CD58D-45B7-F49E-D740-ADBF5A3BE013}"/>
              </a:ext>
            </a:extLst>
          </p:cNvPr>
          <p:cNvGrpSpPr/>
          <p:nvPr/>
        </p:nvGrpSpPr>
        <p:grpSpPr>
          <a:xfrm>
            <a:off x="513634" y="18288"/>
            <a:ext cx="3446819" cy="6858000"/>
            <a:chOff x="6116120" y="-5567"/>
            <a:chExt cx="3446819" cy="6858000"/>
          </a:xfrm>
        </p:grpSpPr>
        <p:grpSp>
          <p:nvGrpSpPr>
            <p:cNvPr id="74" name="Group 73">
              <a:extLst>
                <a:ext uri="{FF2B5EF4-FFF2-40B4-BE49-F238E27FC236}">
                  <a16:creationId xmlns:a16="http://schemas.microsoft.com/office/drawing/2014/main" id="{B95C16B9-D525-32C2-7062-90F0373BCA21}"/>
                </a:ext>
              </a:extLst>
            </p:cNvPr>
            <p:cNvGrpSpPr/>
            <p:nvPr/>
          </p:nvGrpSpPr>
          <p:grpSpPr>
            <a:xfrm>
              <a:off x="6116120" y="-5567"/>
              <a:ext cx="3057832" cy="6858000"/>
              <a:chOff x="6116120" y="-5567"/>
              <a:chExt cx="3057832" cy="6858000"/>
            </a:xfrm>
          </p:grpSpPr>
          <p:sp>
            <p:nvSpPr>
              <p:cNvPr id="76" name="Rectangle 75">
                <a:extLst>
                  <a:ext uri="{FF2B5EF4-FFF2-40B4-BE49-F238E27FC236}">
                    <a16:creationId xmlns:a16="http://schemas.microsoft.com/office/drawing/2014/main" id="{436EA329-A34A-820F-AF86-1ACCB32CBBC8}"/>
                  </a:ext>
                </a:extLst>
              </p:cNvPr>
              <p:cNvSpPr/>
              <p:nvPr/>
            </p:nvSpPr>
            <p:spPr>
              <a:xfrm>
                <a:off x="6116120" y="-5567"/>
                <a:ext cx="3057832" cy="6858000"/>
              </a:xfrm>
              <a:prstGeom prst="rect">
                <a:avLst/>
              </a:prstGeom>
              <a:solidFill>
                <a:srgbClr val="893A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a:extLst>
                  <a:ext uri="{FF2B5EF4-FFF2-40B4-BE49-F238E27FC236}">
                    <a16:creationId xmlns:a16="http://schemas.microsoft.com/office/drawing/2014/main" id="{09156B3F-A47D-49B0-48CC-4F5BF6AA14C0}"/>
                  </a:ext>
                </a:extLst>
              </p:cNvPr>
              <p:cNvSpPr txBox="1"/>
              <p:nvPr/>
            </p:nvSpPr>
            <p:spPr>
              <a:xfrm>
                <a:off x="6195387" y="353689"/>
                <a:ext cx="2841523" cy="923330"/>
              </a:xfrm>
              <a:prstGeom prst="rect">
                <a:avLst/>
              </a:prstGeom>
              <a:noFill/>
            </p:spPr>
            <p:txBody>
              <a:bodyPr wrap="square" rtlCol="0">
                <a:spAutoFit/>
              </a:bodyPr>
              <a:lstStyle/>
              <a:p>
                <a:pPr algn="ctr"/>
                <a:r>
                  <a:rPr lang="en-US" sz="2700" b="1" dirty="0">
                    <a:solidFill>
                      <a:schemeClr val="bg1"/>
                    </a:solidFill>
                  </a:rPr>
                  <a:t>COMMUNITY</a:t>
                </a:r>
              </a:p>
              <a:p>
                <a:pPr algn="ctr"/>
                <a:r>
                  <a:rPr lang="en-US" sz="2700" b="1" dirty="0">
                    <a:solidFill>
                      <a:schemeClr val="bg1"/>
                    </a:solidFill>
                  </a:rPr>
                  <a:t>ENGAGEMENT</a:t>
                </a:r>
              </a:p>
            </p:txBody>
          </p:sp>
          <p:sp>
            <p:nvSpPr>
              <p:cNvPr id="78" name="TextBox 77">
                <a:extLst>
                  <a:ext uri="{FF2B5EF4-FFF2-40B4-BE49-F238E27FC236}">
                    <a16:creationId xmlns:a16="http://schemas.microsoft.com/office/drawing/2014/main" id="{3AECA5FC-C597-9293-DBF9-EB9172F55086}"/>
                  </a:ext>
                </a:extLst>
              </p:cNvPr>
              <p:cNvSpPr txBox="1"/>
              <p:nvPr/>
            </p:nvSpPr>
            <p:spPr>
              <a:xfrm>
                <a:off x="6361935" y="1442282"/>
                <a:ext cx="2546555" cy="5170646"/>
              </a:xfrm>
              <a:prstGeom prst="rect">
                <a:avLst/>
              </a:prstGeom>
              <a:noFill/>
            </p:spPr>
            <p:txBody>
              <a:bodyPr wrap="square" rtlCol="0">
                <a:spAutoFit/>
              </a:bodyPr>
              <a:lstStyle/>
              <a:p>
                <a:pPr algn="ctr"/>
                <a:r>
                  <a:rPr lang="en-US" sz="2400" b="1" dirty="0">
                    <a:solidFill>
                      <a:schemeClr val="bg1"/>
                    </a:solidFill>
                  </a:rPr>
                  <a:t>Each school must have a dedicated webpage and community resources to support military-connected students, honoring the military community annually.</a:t>
                </a:r>
              </a:p>
              <a:p>
                <a:endParaRPr lang="en-US" dirty="0"/>
              </a:p>
            </p:txBody>
          </p:sp>
        </p:grpSp>
        <p:sp>
          <p:nvSpPr>
            <p:cNvPr id="75" name="Isosceles Triangle 74">
              <a:extLst>
                <a:ext uri="{FF2B5EF4-FFF2-40B4-BE49-F238E27FC236}">
                  <a16:creationId xmlns:a16="http://schemas.microsoft.com/office/drawing/2014/main" id="{B096AAB9-EE79-C5C2-E5CD-D7D28A332D4E}"/>
                </a:ext>
              </a:extLst>
            </p:cNvPr>
            <p:cNvSpPr/>
            <p:nvPr/>
          </p:nvSpPr>
          <p:spPr>
            <a:xfrm rot="5400000">
              <a:off x="8551859" y="1292145"/>
              <a:ext cx="1594454" cy="427706"/>
            </a:xfrm>
            <a:prstGeom prst="triangle">
              <a:avLst>
                <a:gd name="adj" fmla="val 49608"/>
              </a:avLst>
            </a:prstGeom>
            <a:solidFill>
              <a:srgbClr val="893A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1C6EE858-0C4E-641A-5599-F89792DF38B1}"/>
              </a:ext>
            </a:extLst>
          </p:cNvPr>
          <p:cNvGrpSpPr/>
          <p:nvPr/>
        </p:nvGrpSpPr>
        <p:grpSpPr>
          <a:xfrm>
            <a:off x="150018" y="-18288"/>
            <a:ext cx="3466465" cy="6858000"/>
            <a:chOff x="3037573" y="0"/>
            <a:chExt cx="3466465" cy="6858000"/>
          </a:xfrm>
        </p:grpSpPr>
        <p:sp>
          <p:nvSpPr>
            <p:cNvPr id="80" name="Rectangle 79">
              <a:extLst>
                <a:ext uri="{FF2B5EF4-FFF2-40B4-BE49-F238E27FC236}">
                  <a16:creationId xmlns:a16="http://schemas.microsoft.com/office/drawing/2014/main" id="{93119736-9720-3832-2AA7-4A20380179DA}"/>
                </a:ext>
              </a:extLst>
            </p:cNvPr>
            <p:cNvSpPr/>
            <p:nvPr/>
          </p:nvSpPr>
          <p:spPr>
            <a:xfrm>
              <a:off x="3037573" y="0"/>
              <a:ext cx="3057832" cy="6858000"/>
            </a:xfrm>
            <a:prstGeom prst="rect">
              <a:avLst/>
            </a:prstGeom>
            <a:solidFill>
              <a:srgbClr val="6C2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1" name="Group 80">
              <a:extLst>
                <a:ext uri="{FF2B5EF4-FFF2-40B4-BE49-F238E27FC236}">
                  <a16:creationId xmlns:a16="http://schemas.microsoft.com/office/drawing/2014/main" id="{0ADCA5E3-50C0-98A5-D715-2F6F7E565981}"/>
                </a:ext>
              </a:extLst>
            </p:cNvPr>
            <p:cNvGrpSpPr/>
            <p:nvPr/>
          </p:nvGrpSpPr>
          <p:grpSpPr>
            <a:xfrm>
              <a:off x="3175819" y="359256"/>
              <a:ext cx="3328219" cy="4848231"/>
              <a:chOff x="3175819" y="359256"/>
              <a:chExt cx="3328219" cy="4848231"/>
            </a:xfrm>
          </p:grpSpPr>
          <p:sp>
            <p:nvSpPr>
              <p:cNvPr id="82" name="TextBox 81">
                <a:extLst>
                  <a:ext uri="{FF2B5EF4-FFF2-40B4-BE49-F238E27FC236}">
                    <a16:creationId xmlns:a16="http://schemas.microsoft.com/office/drawing/2014/main" id="{541EB72D-5E36-1113-EE19-4DF6D25DD584}"/>
                  </a:ext>
                </a:extLst>
              </p:cNvPr>
              <p:cNvSpPr txBox="1"/>
              <p:nvPr/>
            </p:nvSpPr>
            <p:spPr>
              <a:xfrm>
                <a:off x="3175819" y="359256"/>
                <a:ext cx="2841523" cy="923330"/>
              </a:xfrm>
              <a:prstGeom prst="rect">
                <a:avLst/>
              </a:prstGeom>
              <a:noFill/>
            </p:spPr>
            <p:txBody>
              <a:bodyPr wrap="square" rtlCol="0">
                <a:spAutoFit/>
              </a:bodyPr>
              <a:lstStyle/>
              <a:p>
                <a:pPr algn="ctr"/>
                <a:r>
                  <a:rPr lang="en-US" sz="2700" b="1" dirty="0">
                    <a:solidFill>
                      <a:schemeClr val="bg1"/>
                    </a:solidFill>
                  </a:rPr>
                  <a:t>PROFESSIONAL</a:t>
                </a:r>
              </a:p>
              <a:p>
                <a:pPr algn="ctr"/>
                <a:r>
                  <a:rPr lang="en-US" sz="2700" b="1" dirty="0">
                    <a:solidFill>
                      <a:schemeClr val="bg1"/>
                    </a:solidFill>
                  </a:rPr>
                  <a:t>DEVELOPMENT</a:t>
                </a:r>
              </a:p>
            </p:txBody>
          </p:sp>
          <p:sp>
            <p:nvSpPr>
              <p:cNvPr id="83" name="TextBox 82">
                <a:extLst>
                  <a:ext uri="{FF2B5EF4-FFF2-40B4-BE49-F238E27FC236}">
                    <a16:creationId xmlns:a16="http://schemas.microsoft.com/office/drawing/2014/main" id="{481AC0F4-79B9-3734-EB0C-D6E4F44D453C}"/>
                  </a:ext>
                </a:extLst>
              </p:cNvPr>
              <p:cNvSpPr txBox="1"/>
              <p:nvPr/>
            </p:nvSpPr>
            <p:spPr>
              <a:xfrm>
                <a:off x="3303639" y="1514168"/>
                <a:ext cx="2546555" cy="3693319"/>
              </a:xfrm>
              <a:prstGeom prst="rect">
                <a:avLst/>
              </a:prstGeom>
              <a:noFill/>
            </p:spPr>
            <p:txBody>
              <a:bodyPr wrap="square" rtlCol="0">
                <a:spAutoFit/>
              </a:bodyPr>
              <a:lstStyle/>
              <a:p>
                <a:pPr algn="ctr"/>
                <a:r>
                  <a:rPr lang="en-US" sz="2400" b="1" dirty="0">
                    <a:solidFill>
                      <a:schemeClr val="bg1"/>
                    </a:solidFill>
                  </a:rPr>
                  <a:t>Schools must provide professional development to at least 70% of staff, including administration, once per school year.</a:t>
                </a:r>
              </a:p>
              <a:p>
                <a:endParaRPr lang="en-US" dirty="0"/>
              </a:p>
            </p:txBody>
          </p:sp>
          <p:sp>
            <p:nvSpPr>
              <p:cNvPr id="84" name="Isosceles Triangle 83">
                <a:extLst>
                  <a:ext uri="{FF2B5EF4-FFF2-40B4-BE49-F238E27FC236}">
                    <a16:creationId xmlns:a16="http://schemas.microsoft.com/office/drawing/2014/main" id="{3E5FB689-3FDA-58D4-D3DA-D46CB4E8D40A}"/>
                  </a:ext>
                </a:extLst>
              </p:cNvPr>
              <p:cNvSpPr/>
              <p:nvPr/>
            </p:nvSpPr>
            <p:spPr>
              <a:xfrm rot="5400000">
                <a:off x="5492958" y="1297857"/>
                <a:ext cx="1594454" cy="427706"/>
              </a:xfrm>
              <a:prstGeom prst="triangle">
                <a:avLst>
                  <a:gd name="adj" fmla="val 49608"/>
                </a:avLst>
              </a:prstGeom>
              <a:solidFill>
                <a:srgbClr val="6C2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5" name="Group 84">
            <a:extLst>
              <a:ext uri="{FF2B5EF4-FFF2-40B4-BE49-F238E27FC236}">
                <a16:creationId xmlns:a16="http://schemas.microsoft.com/office/drawing/2014/main" id="{91CD3CD9-BB4E-8870-5BA1-5096771B799C}"/>
              </a:ext>
            </a:extLst>
          </p:cNvPr>
          <p:cNvGrpSpPr/>
          <p:nvPr/>
        </p:nvGrpSpPr>
        <p:grpSpPr>
          <a:xfrm>
            <a:off x="-105693" y="-18288"/>
            <a:ext cx="3438344" cy="6894576"/>
            <a:chOff x="-48492" y="31858"/>
            <a:chExt cx="3438344" cy="6858000"/>
          </a:xfrm>
        </p:grpSpPr>
        <p:sp>
          <p:nvSpPr>
            <p:cNvPr id="86" name="Rectangle 85">
              <a:extLst>
                <a:ext uri="{FF2B5EF4-FFF2-40B4-BE49-F238E27FC236}">
                  <a16:creationId xmlns:a16="http://schemas.microsoft.com/office/drawing/2014/main" id="{4839F77D-E481-0A49-304F-E57F8A449F18}"/>
                </a:ext>
              </a:extLst>
            </p:cNvPr>
            <p:cNvSpPr/>
            <p:nvPr/>
          </p:nvSpPr>
          <p:spPr>
            <a:xfrm>
              <a:off x="-48492" y="31858"/>
              <a:ext cx="3057832" cy="6858000"/>
            </a:xfrm>
            <a:prstGeom prst="rect">
              <a:avLst/>
            </a:prstGeom>
            <a:solidFill>
              <a:srgbClr val="5525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DF8BBD0D-8880-F74D-2B40-0C8BE4364BF7}"/>
                </a:ext>
              </a:extLst>
            </p:cNvPr>
            <p:cNvSpPr txBox="1"/>
            <p:nvPr/>
          </p:nvSpPr>
          <p:spPr>
            <a:xfrm>
              <a:off x="186996" y="331936"/>
              <a:ext cx="2615381" cy="954107"/>
            </a:xfrm>
            <a:prstGeom prst="rect">
              <a:avLst/>
            </a:prstGeom>
            <a:noFill/>
          </p:spPr>
          <p:txBody>
            <a:bodyPr wrap="square" rtlCol="0">
              <a:spAutoFit/>
            </a:bodyPr>
            <a:lstStyle/>
            <a:p>
              <a:pPr algn="ctr"/>
              <a:r>
                <a:rPr lang="en-US" sz="2700" b="1" dirty="0">
                  <a:solidFill>
                    <a:schemeClr val="bg1"/>
                  </a:solidFill>
                </a:rPr>
                <a:t>APPLICATION</a:t>
              </a:r>
            </a:p>
            <a:p>
              <a:pPr algn="ctr"/>
              <a:r>
                <a:rPr lang="en-US" sz="2700" b="1" dirty="0">
                  <a:solidFill>
                    <a:schemeClr val="bg1"/>
                  </a:solidFill>
                </a:rPr>
                <a:t>PROCESS</a:t>
              </a:r>
            </a:p>
          </p:txBody>
        </p:sp>
        <p:sp>
          <p:nvSpPr>
            <p:cNvPr id="88" name="TextBox 87">
              <a:extLst>
                <a:ext uri="{FF2B5EF4-FFF2-40B4-BE49-F238E27FC236}">
                  <a16:creationId xmlns:a16="http://schemas.microsoft.com/office/drawing/2014/main" id="{11E0A449-43FB-18EF-5F7D-10DBBECF1DA3}"/>
                </a:ext>
              </a:extLst>
            </p:cNvPr>
            <p:cNvSpPr txBox="1"/>
            <p:nvPr/>
          </p:nvSpPr>
          <p:spPr>
            <a:xfrm>
              <a:off x="177164" y="1482310"/>
              <a:ext cx="2546555" cy="3693319"/>
            </a:xfrm>
            <a:prstGeom prst="rect">
              <a:avLst/>
            </a:prstGeom>
            <a:noFill/>
          </p:spPr>
          <p:txBody>
            <a:bodyPr wrap="square" rtlCol="0">
              <a:spAutoFit/>
            </a:bodyPr>
            <a:lstStyle/>
            <a:p>
              <a:pPr algn="ctr"/>
              <a:r>
                <a:rPr lang="en-US" sz="2400" b="1" dirty="0">
                  <a:solidFill>
                    <a:schemeClr val="bg1"/>
                  </a:solidFill>
                </a:rPr>
                <a:t>Schools must complete an application to become a </a:t>
              </a:r>
            </a:p>
            <a:p>
              <a:pPr algn="ctr"/>
              <a:r>
                <a:rPr lang="en-US" sz="2400" b="1" dirty="0">
                  <a:solidFill>
                    <a:schemeClr val="bg1"/>
                  </a:solidFill>
                </a:rPr>
                <a:t>Purple Star School (PSS), designating a primary point of contact (POC).</a:t>
              </a:r>
            </a:p>
            <a:p>
              <a:endParaRPr lang="en-US" dirty="0"/>
            </a:p>
          </p:txBody>
        </p:sp>
        <p:sp>
          <p:nvSpPr>
            <p:cNvPr id="89" name="Isosceles Triangle 88">
              <a:extLst>
                <a:ext uri="{FF2B5EF4-FFF2-40B4-BE49-F238E27FC236}">
                  <a16:creationId xmlns:a16="http://schemas.microsoft.com/office/drawing/2014/main" id="{08C517E8-756F-C932-B414-8328CA4444FD}"/>
                </a:ext>
              </a:extLst>
            </p:cNvPr>
            <p:cNvSpPr/>
            <p:nvPr/>
          </p:nvSpPr>
          <p:spPr>
            <a:xfrm rot="5400000">
              <a:off x="2378772" y="1265854"/>
              <a:ext cx="1594454" cy="427706"/>
            </a:xfrm>
            <a:prstGeom prst="triangle">
              <a:avLst>
                <a:gd name="adj" fmla="val 49608"/>
              </a:avLst>
            </a:prstGeom>
            <a:solidFill>
              <a:srgbClr val="5525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92418620"/>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65F93D66-4007-BA64-8553-AB1CB7D00DDD}"/>
              </a:ext>
            </a:extLst>
          </p:cNvPr>
          <p:cNvGrpSpPr/>
          <p:nvPr/>
        </p:nvGrpSpPr>
        <p:grpSpPr>
          <a:xfrm>
            <a:off x="9175472" y="0"/>
            <a:ext cx="3481622" cy="6858000"/>
            <a:chOff x="9175472" y="0"/>
            <a:chExt cx="3481622" cy="6858000"/>
          </a:xfrm>
        </p:grpSpPr>
        <p:grpSp>
          <p:nvGrpSpPr>
            <p:cNvPr id="42" name="Group 41">
              <a:extLst>
                <a:ext uri="{FF2B5EF4-FFF2-40B4-BE49-F238E27FC236}">
                  <a16:creationId xmlns:a16="http://schemas.microsoft.com/office/drawing/2014/main" id="{1EBF989B-9C22-F645-12F5-A05030C4FCBF}"/>
                </a:ext>
              </a:extLst>
            </p:cNvPr>
            <p:cNvGrpSpPr/>
            <p:nvPr/>
          </p:nvGrpSpPr>
          <p:grpSpPr>
            <a:xfrm>
              <a:off x="9175472" y="0"/>
              <a:ext cx="3057832" cy="6858000"/>
              <a:chOff x="9175472" y="0"/>
              <a:chExt cx="3057832" cy="6858000"/>
            </a:xfrm>
          </p:grpSpPr>
          <p:sp>
            <p:nvSpPr>
              <p:cNvPr id="31" name="Rectangle 30">
                <a:extLst>
                  <a:ext uri="{FF2B5EF4-FFF2-40B4-BE49-F238E27FC236}">
                    <a16:creationId xmlns:a16="http://schemas.microsoft.com/office/drawing/2014/main" id="{23B11021-A59A-DBBF-F278-83798586A3D7}"/>
                  </a:ext>
                </a:extLst>
              </p:cNvPr>
              <p:cNvSpPr/>
              <p:nvPr/>
            </p:nvSpPr>
            <p:spPr>
              <a:xfrm>
                <a:off x="9175472" y="0"/>
                <a:ext cx="3057832" cy="6858000"/>
              </a:xfrm>
              <a:prstGeom prst="rect">
                <a:avLst/>
              </a:prstGeom>
              <a:solidFill>
                <a:srgbClr val="995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23B00243-5B4D-41F9-0021-7FBA89E4AB74}"/>
                  </a:ext>
                </a:extLst>
              </p:cNvPr>
              <p:cNvSpPr txBox="1"/>
              <p:nvPr/>
            </p:nvSpPr>
            <p:spPr>
              <a:xfrm>
                <a:off x="9214191" y="358194"/>
                <a:ext cx="2841523" cy="923330"/>
              </a:xfrm>
              <a:prstGeom prst="rect">
                <a:avLst/>
              </a:prstGeom>
              <a:noFill/>
            </p:spPr>
            <p:txBody>
              <a:bodyPr wrap="square" rtlCol="0">
                <a:spAutoFit/>
              </a:bodyPr>
              <a:lstStyle/>
              <a:p>
                <a:pPr algn="ctr"/>
                <a:r>
                  <a:rPr lang="en-US" sz="2700" b="1" dirty="0">
                    <a:solidFill>
                      <a:schemeClr val="bg1"/>
                    </a:solidFill>
                  </a:rPr>
                  <a:t>PEER SUPPORT</a:t>
                </a:r>
              </a:p>
              <a:p>
                <a:pPr algn="ctr"/>
                <a:r>
                  <a:rPr lang="en-US" sz="2700" b="1" dirty="0">
                    <a:solidFill>
                      <a:schemeClr val="bg1"/>
                    </a:solidFill>
                  </a:rPr>
                  <a:t>PROGRAM</a:t>
                </a:r>
              </a:p>
            </p:txBody>
          </p:sp>
          <p:sp>
            <p:nvSpPr>
              <p:cNvPr id="34" name="TextBox 33">
                <a:extLst>
                  <a:ext uri="{FF2B5EF4-FFF2-40B4-BE49-F238E27FC236}">
                    <a16:creationId xmlns:a16="http://schemas.microsoft.com/office/drawing/2014/main" id="{A2DE48FB-31CD-48A7-317B-6ED1E2DC34AE}"/>
                  </a:ext>
                </a:extLst>
              </p:cNvPr>
              <p:cNvSpPr txBox="1"/>
              <p:nvPr/>
            </p:nvSpPr>
            <p:spPr>
              <a:xfrm>
                <a:off x="9385409" y="1444885"/>
                <a:ext cx="2546555" cy="3693319"/>
              </a:xfrm>
              <a:prstGeom prst="rect">
                <a:avLst/>
              </a:prstGeom>
              <a:noFill/>
            </p:spPr>
            <p:txBody>
              <a:bodyPr wrap="square" rtlCol="0">
                <a:spAutoFit/>
              </a:bodyPr>
              <a:lstStyle/>
              <a:p>
                <a:pPr algn="ctr"/>
                <a:r>
                  <a:rPr lang="en-US" sz="2400" b="1" dirty="0">
                    <a:solidFill>
                      <a:schemeClr val="bg1"/>
                    </a:solidFill>
                  </a:rPr>
                  <a:t>Implement a student-led, peer-to-peer program to support highly mobile, military-connected students during transitions.</a:t>
                </a:r>
              </a:p>
              <a:p>
                <a:endParaRPr lang="en-US" dirty="0"/>
              </a:p>
            </p:txBody>
          </p:sp>
        </p:grpSp>
        <p:sp>
          <p:nvSpPr>
            <p:cNvPr id="38" name="Isosceles Triangle 37">
              <a:extLst>
                <a:ext uri="{FF2B5EF4-FFF2-40B4-BE49-F238E27FC236}">
                  <a16:creationId xmlns:a16="http://schemas.microsoft.com/office/drawing/2014/main" id="{984F28DE-E5D3-D4E6-25C9-25F09B5FD6F2}"/>
                </a:ext>
              </a:extLst>
            </p:cNvPr>
            <p:cNvSpPr/>
            <p:nvPr/>
          </p:nvSpPr>
          <p:spPr>
            <a:xfrm rot="5400000">
              <a:off x="11646014" y="1398728"/>
              <a:ext cx="1594454" cy="427706"/>
            </a:xfrm>
            <a:prstGeom prst="triangle">
              <a:avLst>
                <a:gd name="adj" fmla="val 49608"/>
              </a:avLst>
            </a:prstGeom>
            <a:solidFill>
              <a:srgbClr val="9954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954CC"/>
                </a:solidFill>
              </a:endParaRPr>
            </a:p>
          </p:txBody>
        </p:sp>
      </p:grpSp>
      <p:grpSp>
        <p:nvGrpSpPr>
          <p:cNvPr id="44" name="Group 43">
            <a:extLst>
              <a:ext uri="{FF2B5EF4-FFF2-40B4-BE49-F238E27FC236}">
                <a16:creationId xmlns:a16="http://schemas.microsoft.com/office/drawing/2014/main" id="{C89C55F4-92C1-82F0-A792-78DC1C9D954A}"/>
              </a:ext>
            </a:extLst>
          </p:cNvPr>
          <p:cNvGrpSpPr/>
          <p:nvPr/>
        </p:nvGrpSpPr>
        <p:grpSpPr>
          <a:xfrm>
            <a:off x="6116120" y="-5567"/>
            <a:ext cx="3446819" cy="6858000"/>
            <a:chOff x="6116120" y="-5567"/>
            <a:chExt cx="3446819" cy="6858000"/>
          </a:xfrm>
        </p:grpSpPr>
        <p:grpSp>
          <p:nvGrpSpPr>
            <p:cNvPr id="40" name="Group 39">
              <a:extLst>
                <a:ext uri="{FF2B5EF4-FFF2-40B4-BE49-F238E27FC236}">
                  <a16:creationId xmlns:a16="http://schemas.microsoft.com/office/drawing/2014/main" id="{A6B159A5-1717-04F1-CDAA-DC17C6DE9F3E}"/>
                </a:ext>
              </a:extLst>
            </p:cNvPr>
            <p:cNvGrpSpPr/>
            <p:nvPr/>
          </p:nvGrpSpPr>
          <p:grpSpPr>
            <a:xfrm>
              <a:off x="6116120" y="-5567"/>
              <a:ext cx="3057832" cy="6858000"/>
              <a:chOff x="6116120" y="-5567"/>
              <a:chExt cx="3057832" cy="6858000"/>
            </a:xfrm>
          </p:grpSpPr>
          <p:sp>
            <p:nvSpPr>
              <p:cNvPr id="26" name="Rectangle 25">
                <a:extLst>
                  <a:ext uri="{FF2B5EF4-FFF2-40B4-BE49-F238E27FC236}">
                    <a16:creationId xmlns:a16="http://schemas.microsoft.com/office/drawing/2014/main" id="{AE08093A-171E-7683-3ACF-43BF3BC2D40B}"/>
                  </a:ext>
                </a:extLst>
              </p:cNvPr>
              <p:cNvSpPr/>
              <p:nvPr/>
            </p:nvSpPr>
            <p:spPr>
              <a:xfrm>
                <a:off x="6116120" y="-5567"/>
                <a:ext cx="3057832" cy="6858000"/>
              </a:xfrm>
              <a:prstGeom prst="rect">
                <a:avLst/>
              </a:prstGeom>
              <a:solidFill>
                <a:srgbClr val="893A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47DE824-9F25-565D-2436-1691494DA618}"/>
                  </a:ext>
                </a:extLst>
              </p:cNvPr>
              <p:cNvSpPr txBox="1"/>
              <p:nvPr/>
            </p:nvSpPr>
            <p:spPr>
              <a:xfrm>
                <a:off x="6195387" y="353689"/>
                <a:ext cx="2841523" cy="923330"/>
              </a:xfrm>
              <a:prstGeom prst="rect">
                <a:avLst/>
              </a:prstGeom>
              <a:noFill/>
            </p:spPr>
            <p:txBody>
              <a:bodyPr wrap="square" rtlCol="0">
                <a:spAutoFit/>
              </a:bodyPr>
              <a:lstStyle/>
              <a:p>
                <a:pPr algn="ctr"/>
                <a:r>
                  <a:rPr lang="en-US" sz="2700" b="1" dirty="0">
                    <a:solidFill>
                      <a:schemeClr val="bg1"/>
                    </a:solidFill>
                  </a:rPr>
                  <a:t>COMMUNITY</a:t>
                </a:r>
              </a:p>
              <a:p>
                <a:pPr algn="ctr"/>
                <a:r>
                  <a:rPr lang="en-US" sz="2700" b="1" dirty="0">
                    <a:solidFill>
                      <a:schemeClr val="bg1"/>
                    </a:solidFill>
                  </a:rPr>
                  <a:t>ENGAGEMENT</a:t>
                </a:r>
              </a:p>
            </p:txBody>
          </p:sp>
          <p:sp>
            <p:nvSpPr>
              <p:cNvPr id="28" name="TextBox 27">
                <a:extLst>
                  <a:ext uri="{FF2B5EF4-FFF2-40B4-BE49-F238E27FC236}">
                    <a16:creationId xmlns:a16="http://schemas.microsoft.com/office/drawing/2014/main" id="{27E877D7-201A-A1E1-7987-0A3CD06E3AD7}"/>
                  </a:ext>
                </a:extLst>
              </p:cNvPr>
              <p:cNvSpPr txBox="1"/>
              <p:nvPr/>
            </p:nvSpPr>
            <p:spPr>
              <a:xfrm>
                <a:off x="6361935" y="1442282"/>
                <a:ext cx="2546555" cy="5170646"/>
              </a:xfrm>
              <a:prstGeom prst="rect">
                <a:avLst/>
              </a:prstGeom>
              <a:noFill/>
            </p:spPr>
            <p:txBody>
              <a:bodyPr wrap="square" rtlCol="0">
                <a:spAutoFit/>
              </a:bodyPr>
              <a:lstStyle/>
              <a:p>
                <a:pPr algn="ctr"/>
                <a:r>
                  <a:rPr lang="en-US" sz="2400" b="1" dirty="0">
                    <a:solidFill>
                      <a:schemeClr val="bg1"/>
                    </a:solidFill>
                  </a:rPr>
                  <a:t>Each school must have a dedicated webpage and community resources to support military-connected students, honoring the military community annually.</a:t>
                </a:r>
              </a:p>
              <a:p>
                <a:endParaRPr lang="en-US" dirty="0"/>
              </a:p>
            </p:txBody>
          </p:sp>
        </p:grpSp>
        <p:sp>
          <p:nvSpPr>
            <p:cNvPr id="29" name="Isosceles Triangle 28">
              <a:extLst>
                <a:ext uri="{FF2B5EF4-FFF2-40B4-BE49-F238E27FC236}">
                  <a16:creationId xmlns:a16="http://schemas.microsoft.com/office/drawing/2014/main" id="{A41427C7-799B-3FAF-8F4C-70AD605A8047}"/>
                </a:ext>
              </a:extLst>
            </p:cNvPr>
            <p:cNvSpPr/>
            <p:nvPr/>
          </p:nvSpPr>
          <p:spPr>
            <a:xfrm rot="5400000">
              <a:off x="8551859" y="1292145"/>
              <a:ext cx="1594454" cy="427706"/>
            </a:xfrm>
            <a:prstGeom prst="triangle">
              <a:avLst>
                <a:gd name="adj" fmla="val 49608"/>
              </a:avLst>
            </a:prstGeom>
            <a:solidFill>
              <a:srgbClr val="893A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E629A12-EFC1-27A6-AA83-5D5761FF0D1F}"/>
              </a:ext>
            </a:extLst>
          </p:cNvPr>
          <p:cNvGrpSpPr/>
          <p:nvPr/>
        </p:nvGrpSpPr>
        <p:grpSpPr>
          <a:xfrm>
            <a:off x="3056768" y="0"/>
            <a:ext cx="3466465" cy="6858000"/>
            <a:chOff x="3037573" y="0"/>
            <a:chExt cx="3466465" cy="6858000"/>
          </a:xfrm>
        </p:grpSpPr>
        <p:sp>
          <p:nvSpPr>
            <p:cNvPr id="8" name="Rectangle 7">
              <a:extLst>
                <a:ext uri="{FF2B5EF4-FFF2-40B4-BE49-F238E27FC236}">
                  <a16:creationId xmlns:a16="http://schemas.microsoft.com/office/drawing/2014/main" id="{CF4538A9-D656-9B4A-9552-7A01624FD747}"/>
                </a:ext>
              </a:extLst>
            </p:cNvPr>
            <p:cNvSpPr/>
            <p:nvPr/>
          </p:nvSpPr>
          <p:spPr>
            <a:xfrm>
              <a:off x="3037573" y="0"/>
              <a:ext cx="3057832" cy="6858000"/>
            </a:xfrm>
            <a:prstGeom prst="rect">
              <a:avLst/>
            </a:prstGeom>
            <a:solidFill>
              <a:srgbClr val="6C2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7553157F-84C4-B298-C8C5-7192D8A0A2B3}"/>
                </a:ext>
              </a:extLst>
            </p:cNvPr>
            <p:cNvGrpSpPr/>
            <p:nvPr/>
          </p:nvGrpSpPr>
          <p:grpSpPr>
            <a:xfrm>
              <a:off x="3175819" y="359256"/>
              <a:ext cx="3328219" cy="4848231"/>
              <a:chOff x="3175819" y="359256"/>
              <a:chExt cx="3328219" cy="4848231"/>
            </a:xfrm>
          </p:grpSpPr>
          <p:sp>
            <p:nvSpPr>
              <p:cNvPr id="10" name="TextBox 9">
                <a:extLst>
                  <a:ext uri="{FF2B5EF4-FFF2-40B4-BE49-F238E27FC236}">
                    <a16:creationId xmlns:a16="http://schemas.microsoft.com/office/drawing/2014/main" id="{427A7707-F114-F856-7F62-4F8FC86E031F}"/>
                  </a:ext>
                </a:extLst>
              </p:cNvPr>
              <p:cNvSpPr txBox="1"/>
              <p:nvPr/>
            </p:nvSpPr>
            <p:spPr>
              <a:xfrm>
                <a:off x="3175819" y="359256"/>
                <a:ext cx="2841523" cy="923330"/>
              </a:xfrm>
              <a:prstGeom prst="rect">
                <a:avLst/>
              </a:prstGeom>
              <a:noFill/>
            </p:spPr>
            <p:txBody>
              <a:bodyPr wrap="square" rtlCol="0">
                <a:spAutoFit/>
              </a:bodyPr>
              <a:lstStyle/>
              <a:p>
                <a:pPr algn="ctr"/>
                <a:r>
                  <a:rPr lang="en-US" sz="2700" b="1" dirty="0">
                    <a:solidFill>
                      <a:schemeClr val="bg1"/>
                    </a:solidFill>
                  </a:rPr>
                  <a:t>PROFESSIONAL</a:t>
                </a:r>
              </a:p>
              <a:p>
                <a:pPr algn="ctr"/>
                <a:r>
                  <a:rPr lang="en-US" sz="2700" b="1" dirty="0">
                    <a:solidFill>
                      <a:schemeClr val="bg1"/>
                    </a:solidFill>
                  </a:rPr>
                  <a:t>DEVELOPMENT</a:t>
                </a:r>
              </a:p>
            </p:txBody>
          </p:sp>
          <p:sp>
            <p:nvSpPr>
              <p:cNvPr id="11" name="TextBox 10">
                <a:extLst>
                  <a:ext uri="{FF2B5EF4-FFF2-40B4-BE49-F238E27FC236}">
                    <a16:creationId xmlns:a16="http://schemas.microsoft.com/office/drawing/2014/main" id="{01EB3DBF-3BFB-67A0-CF16-FC551082FDE3}"/>
                  </a:ext>
                </a:extLst>
              </p:cNvPr>
              <p:cNvSpPr txBox="1"/>
              <p:nvPr/>
            </p:nvSpPr>
            <p:spPr>
              <a:xfrm>
                <a:off x="3303639" y="1514168"/>
                <a:ext cx="2546555" cy="3693319"/>
              </a:xfrm>
              <a:prstGeom prst="rect">
                <a:avLst/>
              </a:prstGeom>
              <a:noFill/>
            </p:spPr>
            <p:txBody>
              <a:bodyPr wrap="square" rtlCol="0">
                <a:spAutoFit/>
              </a:bodyPr>
              <a:lstStyle/>
              <a:p>
                <a:pPr algn="ctr"/>
                <a:r>
                  <a:rPr lang="en-US" sz="2400" b="1" dirty="0">
                    <a:solidFill>
                      <a:schemeClr val="bg1"/>
                    </a:solidFill>
                  </a:rPr>
                  <a:t>Schools must provide professional development to at least 70% of staff, including administration, once per school year.</a:t>
                </a:r>
              </a:p>
              <a:p>
                <a:endParaRPr lang="en-US" dirty="0"/>
              </a:p>
            </p:txBody>
          </p:sp>
          <p:sp>
            <p:nvSpPr>
              <p:cNvPr id="12" name="Isosceles Triangle 11">
                <a:extLst>
                  <a:ext uri="{FF2B5EF4-FFF2-40B4-BE49-F238E27FC236}">
                    <a16:creationId xmlns:a16="http://schemas.microsoft.com/office/drawing/2014/main" id="{33595EE6-AEDD-16BF-83E7-37BE29670878}"/>
                  </a:ext>
                </a:extLst>
              </p:cNvPr>
              <p:cNvSpPr/>
              <p:nvPr/>
            </p:nvSpPr>
            <p:spPr>
              <a:xfrm rot="5400000">
                <a:off x="5492958" y="1297857"/>
                <a:ext cx="1594454" cy="427706"/>
              </a:xfrm>
              <a:prstGeom prst="triangle">
                <a:avLst>
                  <a:gd name="adj" fmla="val 49608"/>
                </a:avLst>
              </a:prstGeom>
              <a:solidFill>
                <a:srgbClr val="6C2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 name="Group 1">
            <a:extLst>
              <a:ext uri="{FF2B5EF4-FFF2-40B4-BE49-F238E27FC236}">
                <a16:creationId xmlns:a16="http://schemas.microsoft.com/office/drawing/2014/main" id="{60A0DC8B-BE55-964B-157D-25051CFEBF42}"/>
              </a:ext>
            </a:extLst>
          </p:cNvPr>
          <p:cNvGrpSpPr/>
          <p:nvPr/>
        </p:nvGrpSpPr>
        <p:grpSpPr>
          <a:xfrm>
            <a:off x="0" y="0"/>
            <a:ext cx="3438344" cy="6858000"/>
            <a:chOff x="-48492" y="31858"/>
            <a:chExt cx="3438344" cy="6858000"/>
          </a:xfrm>
        </p:grpSpPr>
        <p:sp>
          <p:nvSpPr>
            <p:cNvPr id="3" name="Rectangle 2">
              <a:extLst>
                <a:ext uri="{FF2B5EF4-FFF2-40B4-BE49-F238E27FC236}">
                  <a16:creationId xmlns:a16="http://schemas.microsoft.com/office/drawing/2014/main" id="{0A339A88-2812-E24C-9FA1-8DC51B788BE6}"/>
                </a:ext>
              </a:extLst>
            </p:cNvPr>
            <p:cNvSpPr/>
            <p:nvPr/>
          </p:nvSpPr>
          <p:spPr>
            <a:xfrm>
              <a:off x="-48492" y="31858"/>
              <a:ext cx="3057832" cy="6858000"/>
            </a:xfrm>
            <a:prstGeom prst="rect">
              <a:avLst/>
            </a:prstGeom>
            <a:solidFill>
              <a:srgbClr val="5525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D5DCD0E-173B-A05C-C810-AC3186A946B2}"/>
                </a:ext>
              </a:extLst>
            </p:cNvPr>
            <p:cNvSpPr txBox="1"/>
            <p:nvPr/>
          </p:nvSpPr>
          <p:spPr>
            <a:xfrm>
              <a:off x="186996" y="331936"/>
              <a:ext cx="2615381" cy="954107"/>
            </a:xfrm>
            <a:prstGeom prst="rect">
              <a:avLst/>
            </a:prstGeom>
            <a:noFill/>
          </p:spPr>
          <p:txBody>
            <a:bodyPr wrap="square" rtlCol="0">
              <a:spAutoFit/>
            </a:bodyPr>
            <a:lstStyle/>
            <a:p>
              <a:pPr algn="ctr"/>
              <a:r>
                <a:rPr lang="en-US" sz="2700" b="1" dirty="0">
                  <a:solidFill>
                    <a:schemeClr val="bg1"/>
                  </a:solidFill>
                </a:rPr>
                <a:t>APPLICATION</a:t>
              </a:r>
            </a:p>
            <a:p>
              <a:pPr algn="ctr"/>
              <a:r>
                <a:rPr lang="en-US" sz="2700" b="1" dirty="0">
                  <a:solidFill>
                    <a:schemeClr val="bg1"/>
                  </a:solidFill>
                </a:rPr>
                <a:t>PROCESS</a:t>
              </a:r>
            </a:p>
          </p:txBody>
        </p:sp>
        <p:sp>
          <p:nvSpPr>
            <p:cNvPr id="5" name="TextBox 4">
              <a:extLst>
                <a:ext uri="{FF2B5EF4-FFF2-40B4-BE49-F238E27FC236}">
                  <a16:creationId xmlns:a16="http://schemas.microsoft.com/office/drawing/2014/main" id="{CA778515-FB2D-169D-BD08-0425CBCC6BC5}"/>
                </a:ext>
              </a:extLst>
            </p:cNvPr>
            <p:cNvSpPr txBox="1"/>
            <p:nvPr/>
          </p:nvSpPr>
          <p:spPr>
            <a:xfrm>
              <a:off x="177164" y="1482310"/>
              <a:ext cx="2546555" cy="3693319"/>
            </a:xfrm>
            <a:prstGeom prst="rect">
              <a:avLst/>
            </a:prstGeom>
            <a:noFill/>
          </p:spPr>
          <p:txBody>
            <a:bodyPr wrap="square" rtlCol="0">
              <a:spAutoFit/>
            </a:bodyPr>
            <a:lstStyle/>
            <a:p>
              <a:pPr algn="ctr"/>
              <a:r>
                <a:rPr lang="en-US" sz="2400" b="1" dirty="0">
                  <a:solidFill>
                    <a:schemeClr val="bg1"/>
                  </a:solidFill>
                </a:rPr>
                <a:t>Schools must complete an application to become a </a:t>
              </a:r>
            </a:p>
            <a:p>
              <a:pPr algn="ctr"/>
              <a:r>
                <a:rPr lang="en-US" sz="2400" b="1" dirty="0">
                  <a:solidFill>
                    <a:schemeClr val="bg1"/>
                  </a:solidFill>
                </a:rPr>
                <a:t>Purple Star School (PSS), designating a primary point of contact (POC).</a:t>
              </a:r>
            </a:p>
            <a:p>
              <a:endParaRPr lang="en-US" dirty="0"/>
            </a:p>
          </p:txBody>
        </p:sp>
        <p:sp>
          <p:nvSpPr>
            <p:cNvPr id="6" name="Isosceles Triangle 5">
              <a:extLst>
                <a:ext uri="{FF2B5EF4-FFF2-40B4-BE49-F238E27FC236}">
                  <a16:creationId xmlns:a16="http://schemas.microsoft.com/office/drawing/2014/main" id="{FAA03887-8632-7BB2-685E-4BC22306AE58}"/>
                </a:ext>
              </a:extLst>
            </p:cNvPr>
            <p:cNvSpPr/>
            <p:nvPr/>
          </p:nvSpPr>
          <p:spPr>
            <a:xfrm rot="5400000">
              <a:off x="2378772" y="1265854"/>
              <a:ext cx="1594454" cy="427706"/>
            </a:xfrm>
            <a:prstGeom prst="triangle">
              <a:avLst>
                <a:gd name="adj" fmla="val 49608"/>
              </a:avLst>
            </a:prstGeom>
            <a:solidFill>
              <a:srgbClr val="5525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41BDBE45-C40D-BBF9-3B50-57434363AB29}"/>
              </a:ext>
            </a:extLst>
          </p:cNvPr>
          <p:cNvGrpSpPr/>
          <p:nvPr/>
        </p:nvGrpSpPr>
        <p:grpSpPr>
          <a:xfrm>
            <a:off x="11484685" y="6117841"/>
            <a:ext cx="457200" cy="457200"/>
            <a:chOff x="11484685" y="6117841"/>
            <a:chExt cx="457200" cy="457200"/>
          </a:xfrm>
        </p:grpSpPr>
        <p:sp>
          <p:nvSpPr>
            <p:cNvPr id="46" name="Star: 5 Points 45">
              <a:extLst>
                <a:ext uri="{FF2B5EF4-FFF2-40B4-BE49-F238E27FC236}">
                  <a16:creationId xmlns:a16="http://schemas.microsoft.com/office/drawing/2014/main" id="{F759C968-5B85-AF5F-F2D7-4D7BE9A8E2DD}"/>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45167883-4299-88E6-DC2F-78BB467DE0AE}"/>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902951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military uniform and a person in a blue and red flag&#10;&#10;AI-generated content may be incorrect.">
            <a:extLst>
              <a:ext uri="{FF2B5EF4-FFF2-40B4-BE49-F238E27FC236}">
                <a16:creationId xmlns:a16="http://schemas.microsoft.com/office/drawing/2014/main" id="{C0DE1386-E45A-4BE4-1BB8-1D08D512B60D}"/>
              </a:ext>
            </a:extLst>
          </p:cNvPr>
          <p:cNvPicPr>
            <a:picLocks noChangeAspect="1"/>
          </p:cNvPicPr>
          <p:nvPr/>
        </p:nvPicPr>
        <p:blipFill>
          <a:blip r:embed="rId3"/>
          <a:srcRect r="10591" b="8049"/>
          <a:stretch/>
        </p:blipFill>
        <p:spPr>
          <a:xfrm>
            <a:off x="1" y="-171450"/>
            <a:ext cx="12192000" cy="4273655"/>
          </a:xfrm>
          <a:prstGeom prst="rect">
            <a:avLst/>
          </a:prstGeom>
        </p:spPr>
      </p:pic>
      <p:sp>
        <p:nvSpPr>
          <p:cNvPr id="6" name="TextBox 5">
            <a:extLst>
              <a:ext uri="{FF2B5EF4-FFF2-40B4-BE49-F238E27FC236}">
                <a16:creationId xmlns:a16="http://schemas.microsoft.com/office/drawing/2014/main" id="{47CBF3FE-E57C-8F05-078C-AD2A00E633B1}"/>
              </a:ext>
            </a:extLst>
          </p:cNvPr>
          <p:cNvSpPr txBox="1"/>
          <p:nvPr/>
        </p:nvSpPr>
        <p:spPr>
          <a:xfrm>
            <a:off x="5033010" y="196518"/>
            <a:ext cx="5802923" cy="1200329"/>
          </a:xfrm>
          <a:prstGeom prst="rect">
            <a:avLst/>
          </a:prstGeom>
          <a:noFill/>
        </p:spPr>
        <p:txBody>
          <a:bodyPr wrap="square" rtlCol="0">
            <a:spAutoFit/>
          </a:bodyPr>
          <a:lstStyle/>
          <a:p>
            <a:pPr algn="ctr"/>
            <a:r>
              <a:rPr lang="en-US" sz="3600" b="1" dirty="0"/>
              <a:t>Arizona’s Five Military Installations</a:t>
            </a:r>
          </a:p>
        </p:txBody>
      </p:sp>
      <p:sp>
        <p:nvSpPr>
          <p:cNvPr id="7" name="TextBox 6">
            <a:extLst>
              <a:ext uri="{FF2B5EF4-FFF2-40B4-BE49-F238E27FC236}">
                <a16:creationId xmlns:a16="http://schemas.microsoft.com/office/drawing/2014/main" id="{1841D807-693A-300E-1FAD-9F8E4D07F2B9}"/>
              </a:ext>
            </a:extLst>
          </p:cNvPr>
          <p:cNvSpPr txBox="1"/>
          <p:nvPr/>
        </p:nvSpPr>
        <p:spPr>
          <a:xfrm>
            <a:off x="6096000" y="4930195"/>
            <a:ext cx="6739890" cy="523220"/>
          </a:xfrm>
          <a:prstGeom prst="rect">
            <a:avLst/>
          </a:prstGeom>
          <a:noFill/>
        </p:spPr>
        <p:txBody>
          <a:bodyPr wrap="square" rtlCol="0">
            <a:spAutoFit/>
          </a:bodyPr>
          <a:lstStyle/>
          <a:p>
            <a:r>
              <a:rPr lang="en-US" sz="2800" dirty="0"/>
              <a:t>U.S. Army Yuma Proving Ground</a:t>
            </a:r>
          </a:p>
        </p:txBody>
      </p:sp>
      <p:sp>
        <p:nvSpPr>
          <p:cNvPr id="8" name="TextBox 7">
            <a:extLst>
              <a:ext uri="{FF2B5EF4-FFF2-40B4-BE49-F238E27FC236}">
                <a16:creationId xmlns:a16="http://schemas.microsoft.com/office/drawing/2014/main" id="{A1F7D247-F730-DB33-1596-A6336719CB80}"/>
              </a:ext>
            </a:extLst>
          </p:cNvPr>
          <p:cNvSpPr txBox="1"/>
          <p:nvPr/>
        </p:nvSpPr>
        <p:spPr>
          <a:xfrm>
            <a:off x="521970" y="5538097"/>
            <a:ext cx="6739890" cy="523220"/>
          </a:xfrm>
          <a:prstGeom prst="rect">
            <a:avLst/>
          </a:prstGeom>
          <a:noFill/>
        </p:spPr>
        <p:txBody>
          <a:bodyPr wrap="square" rtlCol="0">
            <a:spAutoFit/>
          </a:bodyPr>
          <a:lstStyle/>
          <a:p>
            <a:r>
              <a:rPr lang="en-US" sz="2800" dirty="0"/>
              <a:t>Papago Park Military Reservation</a:t>
            </a:r>
          </a:p>
        </p:txBody>
      </p:sp>
      <p:sp>
        <p:nvSpPr>
          <p:cNvPr id="9" name="TextBox 8">
            <a:extLst>
              <a:ext uri="{FF2B5EF4-FFF2-40B4-BE49-F238E27FC236}">
                <a16:creationId xmlns:a16="http://schemas.microsoft.com/office/drawing/2014/main" id="{755683C9-E1C8-DCF5-F8EA-F5E6EB4764E2}"/>
              </a:ext>
            </a:extLst>
          </p:cNvPr>
          <p:cNvSpPr txBox="1"/>
          <p:nvPr/>
        </p:nvSpPr>
        <p:spPr>
          <a:xfrm>
            <a:off x="521970" y="4907068"/>
            <a:ext cx="6739890" cy="523220"/>
          </a:xfrm>
          <a:prstGeom prst="rect">
            <a:avLst/>
          </a:prstGeom>
          <a:noFill/>
        </p:spPr>
        <p:txBody>
          <a:bodyPr wrap="square" rtlCol="0">
            <a:spAutoFit/>
          </a:bodyPr>
          <a:lstStyle/>
          <a:p>
            <a:r>
              <a:rPr lang="en-US" sz="2800" dirty="0"/>
              <a:t>Davis Monthan Air Force Base</a:t>
            </a:r>
          </a:p>
        </p:txBody>
      </p:sp>
      <p:sp>
        <p:nvSpPr>
          <p:cNvPr id="10" name="TextBox 9">
            <a:extLst>
              <a:ext uri="{FF2B5EF4-FFF2-40B4-BE49-F238E27FC236}">
                <a16:creationId xmlns:a16="http://schemas.microsoft.com/office/drawing/2014/main" id="{7E960F20-E84B-4454-479B-A630EA3434ED}"/>
              </a:ext>
            </a:extLst>
          </p:cNvPr>
          <p:cNvSpPr txBox="1"/>
          <p:nvPr/>
        </p:nvSpPr>
        <p:spPr>
          <a:xfrm>
            <a:off x="6096000" y="4252912"/>
            <a:ext cx="6739890" cy="523220"/>
          </a:xfrm>
          <a:prstGeom prst="rect">
            <a:avLst/>
          </a:prstGeom>
          <a:noFill/>
        </p:spPr>
        <p:txBody>
          <a:bodyPr wrap="square" rtlCol="0">
            <a:spAutoFit/>
          </a:bodyPr>
          <a:lstStyle/>
          <a:p>
            <a:r>
              <a:rPr lang="en-US" sz="2800" dirty="0"/>
              <a:t>Fort Huachuca Army Installation</a:t>
            </a:r>
          </a:p>
        </p:txBody>
      </p:sp>
      <p:sp>
        <p:nvSpPr>
          <p:cNvPr id="11" name="TextBox 10">
            <a:extLst>
              <a:ext uri="{FF2B5EF4-FFF2-40B4-BE49-F238E27FC236}">
                <a16:creationId xmlns:a16="http://schemas.microsoft.com/office/drawing/2014/main" id="{5314C6E5-0818-8D95-B9B2-1312027D09DD}"/>
              </a:ext>
            </a:extLst>
          </p:cNvPr>
          <p:cNvSpPr txBox="1"/>
          <p:nvPr/>
        </p:nvSpPr>
        <p:spPr>
          <a:xfrm>
            <a:off x="521970" y="4276039"/>
            <a:ext cx="6739890" cy="523220"/>
          </a:xfrm>
          <a:prstGeom prst="rect">
            <a:avLst/>
          </a:prstGeom>
          <a:noFill/>
        </p:spPr>
        <p:txBody>
          <a:bodyPr wrap="square" rtlCol="0">
            <a:spAutoFit/>
          </a:bodyPr>
          <a:lstStyle/>
          <a:p>
            <a:r>
              <a:rPr lang="en-US" sz="2800" dirty="0"/>
              <a:t>Luke Air Force Base</a:t>
            </a:r>
          </a:p>
        </p:txBody>
      </p:sp>
      <p:sp>
        <p:nvSpPr>
          <p:cNvPr id="12" name="TextBox 11">
            <a:extLst>
              <a:ext uri="{FF2B5EF4-FFF2-40B4-BE49-F238E27FC236}">
                <a16:creationId xmlns:a16="http://schemas.microsoft.com/office/drawing/2014/main" id="{EA730ED2-066B-FC7D-F90D-D44AEE2E95B1}"/>
              </a:ext>
            </a:extLst>
          </p:cNvPr>
          <p:cNvSpPr txBox="1"/>
          <p:nvPr/>
        </p:nvSpPr>
        <p:spPr>
          <a:xfrm>
            <a:off x="80010" y="4776132"/>
            <a:ext cx="12192000" cy="1200329"/>
          </a:xfrm>
          <a:prstGeom prst="rect">
            <a:avLst/>
          </a:prstGeom>
          <a:noFill/>
        </p:spPr>
        <p:txBody>
          <a:bodyPr wrap="square" rtlCol="0">
            <a:spAutoFit/>
          </a:bodyPr>
          <a:lstStyle/>
          <a:p>
            <a:pPr algn="ctr"/>
            <a:r>
              <a:rPr lang="en-US" sz="3600" b="1" dirty="0"/>
              <a:t>Arizona Ranks 9</a:t>
            </a:r>
            <a:r>
              <a:rPr lang="en-US" sz="3600" b="1" baseline="30000" dirty="0"/>
              <a:t>th</a:t>
            </a:r>
            <a:r>
              <a:rPr lang="en-US" sz="3600" b="1" dirty="0"/>
              <a:t> in Defense spending, and</a:t>
            </a:r>
          </a:p>
          <a:p>
            <a:pPr algn="ctr"/>
            <a:r>
              <a:rPr lang="en-US" sz="3600" b="1" dirty="0"/>
              <a:t>15</a:t>
            </a:r>
            <a:r>
              <a:rPr lang="en-US" sz="3600" b="1" baseline="30000" dirty="0"/>
              <a:t>th</a:t>
            </a:r>
            <a:r>
              <a:rPr lang="en-US" sz="3600" b="1" dirty="0"/>
              <a:t>  for Active and Reserve Service Members.</a:t>
            </a:r>
          </a:p>
        </p:txBody>
      </p:sp>
      <p:grpSp>
        <p:nvGrpSpPr>
          <p:cNvPr id="2" name="Group 1">
            <a:extLst>
              <a:ext uri="{FF2B5EF4-FFF2-40B4-BE49-F238E27FC236}">
                <a16:creationId xmlns:a16="http://schemas.microsoft.com/office/drawing/2014/main" id="{5BDECC92-53BC-471A-6AD0-DD9B832A3A7A}"/>
              </a:ext>
            </a:extLst>
          </p:cNvPr>
          <p:cNvGrpSpPr/>
          <p:nvPr/>
        </p:nvGrpSpPr>
        <p:grpSpPr>
          <a:xfrm>
            <a:off x="11484685" y="6117841"/>
            <a:ext cx="457200" cy="457200"/>
            <a:chOff x="11484685" y="6117841"/>
            <a:chExt cx="457200" cy="457200"/>
          </a:xfrm>
        </p:grpSpPr>
        <p:sp>
          <p:nvSpPr>
            <p:cNvPr id="3" name="Star: 5 Points 2">
              <a:extLst>
                <a:ext uri="{FF2B5EF4-FFF2-40B4-BE49-F238E27FC236}">
                  <a16:creationId xmlns:a16="http://schemas.microsoft.com/office/drawing/2014/main" id="{C6DF018C-92C3-9558-DCB4-6FC5C113C87A}"/>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6AC7539-5A5C-DCF3-6FAE-270AD4ACA140}"/>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1558294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xit" presetSubtype="10" fill="hold" grpId="1" nodeType="clickEffect">
                                  <p:stCondLst>
                                    <p:cond delay="0"/>
                                  </p:stCondLst>
                                  <p:childTnLst>
                                    <p:anim calcmode="lin" valueType="num">
                                      <p:cBhvr>
                                        <p:cTn id="27" dur="500"/>
                                        <p:tgtEl>
                                          <p:spTgt spid="11"/>
                                        </p:tgtEl>
                                        <p:attrNameLst>
                                          <p:attrName>ppt_w</p:attrName>
                                        </p:attrNameLst>
                                      </p:cBhvr>
                                      <p:tavLst>
                                        <p:tav tm="0">
                                          <p:val>
                                            <p:strVal val="ppt_w"/>
                                          </p:val>
                                        </p:tav>
                                        <p:tav tm="100000">
                                          <p:val>
                                            <p:fltVal val="0"/>
                                          </p:val>
                                        </p:tav>
                                      </p:tavLst>
                                    </p:anim>
                                    <p:anim calcmode="lin" valueType="num">
                                      <p:cBhvr>
                                        <p:cTn id="28" dur="500"/>
                                        <p:tgtEl>
                                          <p:spTgt spid="11"/>
                                        </p:tgtEl>
                                        <p:attrNameLst>
                                          <p:attrName>ppt_h</p:attrName>
                                        </p:attrNameLst>
                                      </p:cBhvr>
                                      <p:tavLst>
                                        <p:tav tm="0">
                                          <p:val>
                                            <p:strVal val="ppt_h"/>
                                          </p:val>
                                        </p:tav>
                                        <p:tav tm="100000">
                                          <p:val>
                                            <p:strVal val="ppt_h"/>
                                          </p:val>
                                        </p:tav>
                                      </p:tavLst>
                                    </p:anim>
                                    <p:set>
                                      <p:cBhvr>
                                        <p:cTn id="29" dur="1" fill="hold">
                                          <p:stCondLst>
                                            <p:cond delay="499"/>
                                          </p:stCondLst>
                                        </p:cTn>
                                        <p:tgtEl>
                                          <p:spTgt spid="11"/>
                                        </p:tgtEl>
                                        <p:attrNameLst>
                                          <p:attrName>style.visibility</p:attrName>
                                        </p:attrNameLst>
                                      </p:cBhvr>
                                      <p:to>
                                        <p:strVal val="hidden"/>
                                      </p:to>
                                    </p:set>
                                  </p:childTnLst>
                                </p:cTn>
                              </p:par>
                              <p:par>
                                <p:cTn id="30" presetID="17" presetClass="exit" presetSubtype="10" fill="hold" grpId="1" nodeType="withEffect">
                                  <p:stCondLst>
                                    <p:cond delay="0"/>
                                  </p:stCondLst>
                                  <p:childTnLst>
                                    <p:anim calcmode="lin" valueType="num">
                                      <p:cBhvr>
                                        <p:cTn id="31" dur="500"/>
                                        <p:tgtEl>
                                          <p:spTgt spid="9"/>
                                        </p:tgtEl>
                                        <p:attrNameLst>
                                          <p:attrName>ppt_w</p:attrName>
                                        </p:attrNameLst>
                                      </p:cBhvr>
                                      <p:tavLst>
                                        <p:tav tm="0">
                                          <p:val>
                                            <p:strVal val="ppt_w"/>
                                          </p:val>
                                        </p:tav>
                                        <p:tav tm="100000">
                                          <p:val>
                                            <p:fltVal val="0"/>
                                          </p:val>
                                        </p:tav>
                                      </p:tavLst>
                                    </p:anim>
                                    <p:anim calcmode="lin" valueType="num">
                                      <p:cBhvr>
                                        <p:cTn id="32" dur="500"/>
                                        <p:tgtEl>
                                          <p:spTgt spid="9"/>
                                        </p:tgtEl>
                                        <p:attrNameLst>
                                          <p:attrName>ppt_h</p:attrName>
                                        </p:attrNameLst>
                                      </p:cBhvr>
                                      <p:tavLst>
                                        <p:tav tm="0">
                                          <p:val>
                                            <p:strVal val="ppt_h"/>
                                          </p:val>
                                        </p:tav>
                                        <p:tav tm="100000">
                                          <p:val>
                                            <p:strVal val="ppt_h"/>
                                          </p:val>
                                        </p:tav>
                                      </p:tavLst>
                                    </p:anim>
                                    <p:set>
                                      <p:cBhvr>
                                        <p:cTn id="33" dur="1" fill="hold">
                                          <p:stCondLst>
                                            <p:cond delay="499"/>
                                          </p:stCondLst>
                                        </p:cTn>
                                        <p:tgtEl>
                                          <p:spTgt spid="9"/>
                                        </p:tgtEl>
                                        <p:attrNameLst>
                                          <p:attrName>style.visibility</p:attrName>
                                        </p:attrNameLst>
                                      </p:cBhvr>
                                      <p:to>
                                        <p:strVal val="hidden"/>
                                      </p:to>
                                    </p:set>
                                  </p:childTnLst>
                                </p:cTn>
                              </p:par>
                              <p:par>
                                <p:cTn id="34" presetID="17" presetClass="exit" presetSubtype="10" fill="hold" grpId="1" nodeType="withEffect">
                                  <p:stCondLst>
                                    <p:cond delay="0"/>
                                  </p:stCondLst>
                                  <p:childTnLst>
                                    <p:anim calcmode="lin" valueType="num">
                                      <p:cBhvr>
                                        <p:cTn id="35" dur="500"/>
                                        <p:tgtEl>
                                          <p:spTgt spid="8"/>
                                        </p:tgtEl>
                                        <p:attrNameLst>
                                          <p:attrName>ppt_w</p:attrName>
                                        </p:attrNameLst>
                                      </p:cBhvr>
                                      <p:tavLst>
                                        <p:tav tm="0">
                                          <p:val>
                                            <p:strVal val="ppt_w"/>
                                          </p:val>
                                        </p:tav>
                                        <p:tav tm="100000">
                                          <p:val>
                                            <p:fltVal val="0"/>
                                          </p:val>
                                        </p:tav>
                                      </p:tavLst>
                                    </p:anim>
                                    <p:anim calcmode="lin" valueType="num">
                                      <p:cBhvr>
                                        <p:cTn id="36" dur="500"/>
                                        <p:tgtEl>
                                          <p:spTgt spid="8"/>
                                        </p:tgtEl>
                                        <p:attrNameLst>
                                          <p:attrName>ppt_h</p:attrName>
                                        </p:attrNameLst>
                                      </p:cBhvr>
                                      <p:tavLst>
                                        <p:tav tm="0">
                                          <p:val>
                                            <p:strVal val="ppt_h"/>
                                          </p:val>
                                        </p:tav>
                                        <p:tav tm="100000">
                                          <p:val>
                                            <p:strVal val="ppt_h"/>
                                          </p:val>
                                        </p:tav>
                                      </p:tavLst>
                                    </p:anim>
                                    <p:set>
                                      <p:cBhvr>
                                        <p:cTn id="37" dur="1" fill="hold">
                                          <p:stCondLst>
                                            <p:cond delay="499"/>
                                          </p:stCondLst>
                                        </p:cTn>
                                        <p:tgtEl>
                                          <p:spTgt spid="8"/>
                                        </p:tgtEl>
                                        <p:attrNameLst>
                                          <p:attrName>style.visibility</p:attrName>
                                        </p:attrNameLst>
                                      </p:cBhvr>
                                      <p:to>
                                        <p:strVal val="hidden"/>
                                      </p:to>
                                    </p:set>
                                  </p:childTnLst>
                                </p:cTn>
                              </p:par>
                              <p:par>
                                <p:cTn id="38" presetID="17" presetClass="exit" presetSubtype="10" fill="hold" grpId="1" nodeType="withEffect">
                                  <p:stCondLst>
                                    <p:cond delay="0"/>
                                  </p:stCondLst>
                                  <p:childTnLst>
                                    <p:anim calcmode="lin" valueType="num">
                                      <p:cBhvr>
                                        <p:cTn id="39" dur="500"/>
                                        <p:tgtEl>
                                          <p:spTgt spid="10"/>
                                        </p:tgtEl>
                                        <p:attrNameLst>
                                          <p:attrName>ppt_w</p:attrName>
                                        </p:attrNameLst>
                                      </p:cBhvr>
                                      <p:tavLst>
                                        <p:tav tm="0">
                                          <p:val>
                                            <p:strVal val="ppt_w"/>
                                          </p:val>
                                        </p:tav>
                                        <p:tav tm="100000">
                                          <p:val>
                                            <p:fltVal val="0"/>
                                          </p:val>
                                        </p:tav>
                                      </p:tavLst>
                                    </p:anim>
                                    <p:anim calcmode="lin" valueType="num">
                                      <p:cBhvr>
                                        <p:cTn id="40" dur="500"/>
                                        <p:tgtEl>
                                          <p:spTgt spid="10"/>
                                        </p:tgtEl>
                                        <p:attrNameLst>
                                          <p:attrName>ppt_h</p:attrName>
                                        </p:attrNameLst>
                                      </p:cBhvr>
                                      <p:tavLst>
                                        <p:tav tm="0">
                                          <p:val>
                                            <p:strVal val="ppt_h"/>
                                          </p:val>
                                        </p:tav>
                                        <p:tav tm="100000">
                                          <p:val>
                                            <p:strVal val="ppt_h"/>
                                          </p:val>
                                        </p:tav>
                                      </p:tavLst>
                                    </p:anim>
                                    <p:set>
                                      <p:cBhvr>
                                        <p:cTn id="41" dur="1" fill="hold">
                                          <p:stCondLst>
                                            <p:cond delay="499"/>
                                          </p:stCondLst>
                                        </p:cTn>
                                        <p:tgtEl>
                                          <p:spTgt spid="10"/>
                                        </p:tgtEl>
                                        <p:attrNameLst>
                                          <p:attrName>style.visibility</p:attrName>
                                        </p:attrNameLst>
                                      </p:cBhvr>
                                      <p:to>
                                        <p:strVal val="hidden"/>
                                      </p:to>
                                    </p:set>
                                  </p:childTnLst>
                                </p:cTn>
                              </p:par>
                              <p:par>
                                <p:cTn id="42" presetID="17" presetClass="exit" presetSubtype="10" fill="hold" grpId="1" nodeType="withEffect">
                                  <p:stCondLst>
                                    <p:cond delay="0"/>
                                  </p:stCondLst>
                                  <p:childTnLst>
                                    <p:anim calcmode="lin" valueType="num">
                                      <p:cBhvr>
                                        <p:cTn id="43" dur="500"/>
                                        <p:tgtEl>
                                          <p:spTgt spid="7"/>
                                        </p:tgtEl>
                                        <p:attrNameLst>
                                          <p:attrName>ppt_w</p:attrName>
                                        </p:attrNameLst>
                                      </p:cBhvr>
                                      <p:tavLst>
                                        <p:tav tm="0">
                                          <p:val>
                                            <p:strVal val="ppt_w"/>
                                          </p:val>
                                        </p:tav>
                                        <p:tav tm="100000">
                                          <p:val>
                                            <p:fltVal val="0"/>
                                          </p:val>
                                        </p:tav>
                                      </p:tavLst>
                                    </p:anim>
                                    <p:anim calcmode="lin" valueType="num">
                                      <p:cBhvr>
                                        <p:cTn id="44" dur="500"/>
                                        <p:tgtEl>
                                          <p:spTgt spid="7"/>
                                        </p:tgtEl>
                                        <p:attrNameLst>
                                          <p:attrName>ppt_h</p:attrName>
                                        </p:attrNameLst>
                                      </p:cBhvr>
                                      <p:tavLst>
                                        <p:tav tm="0">
                                          <p:val>
                                            <p:strVal val="ppt_h"/>
                                          </p:val>
                                        </p:tav>
                                        <p:tav tm="100000">
                                          <p:val>
                                            <p:strVal val="ppt_h"/>
                                          </p:val>
                                        </p:tav>
                                      </p:tavLst>
                                    </p:anim>
                                    <p:set>
                                      <p:cBhvr>
                                        <p:cTn id="45" dur="1" fill="hold">
                                          <p:stCondLst>
                                            <p:cond delay="499"/>
                                          </p:stCondLst>
                                        </p:cTn>
                                        <p:tgtEl>
                                          <p:spTgt spid="7"/>
                                        </p:tgtEl>
                                        <p:attrNameLst>
                                          <p:attrName>style.visibility</p:attrName>
                                        </p:attrNameLst>
                                      </p:cBhvr>
                                      <p:to>
                                        <p:strVal val="hidden"/>
                                      </p:to>
                                    </p:set>
                                  </p:childTnLst>
                                </p:cTn>
                              </p:par>
                            </p:childTnLst>
                          </p:cTn>
                        </p:par>
                        <p:par>
                          <p:cTn id="46" fill="hold">
                            <p:stCondLst>
                              <p:cond delay="500"/>
                            </p:stCondLst>
                            <p:childTnLst>
                              <p:par>
                                <p:cTn id="47" presetID="42"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9" grpId="0"/>
      <p:bldP spid="9" grpId="1"/>
      <p:bldP spid="10" grpId="0"/>
      <p:bldP spid="10" grpId="1"/>
      <p:bldP spid="11" grpId="0"/>
      <p:bldP spid="11" grpId="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rgbClr val="5C0EC4"/>
            </a:gs>
            <a:gs pos="30000">
              <a:srgbClr val="300444"/>
            </a:gs>
            <a:gs pos="78000">
              <a:srgbClr val="3E0557"/>
            </a:gs>
          </a:gsLst>
          <a:lin ang="1800000" scaled="0"/>
        </a:gradFill>
        <a:effectLst/>
      </p:bgPr>
    </p:bg>
    <p:spTree>
      <p:nvGrpSpPr>
        <p:cNvPr id="1" name="">
          <a:extLst>
            <a:ext uri="{FF2B5EF4-FFF2-40B4-BE49-F238E27FC236}">
              <a16:creationId xmlns:a16="http://schemas.microsoft.com/office/drawing/2014/main" id="{69652418-18E6-EE40-CBD6-C09D4896A80F}"/>
            </a:ext>
          </a:extLst>
        </p:cNvPr>
        <p:cNvGrpSpPr/>
        <p:nvPr/>
      </p:nvGrpSpPr>
      <p:grpSpPr>
        <a:xfrm>
          <a:off x="0" y="0"/>
          <a:ext cx="0" cy="0"/>
          <a:chOff x="0" y="0"/>
          <a:chExt cx="0" cy="0"/>
        </a:xfrm>
      </p:grpSpPr>
      <p:pic>
        <p:nvPicPr>
          <p:cNvPr id="8" name="Picture 7" descr="A collage of images of military personnel and military personnel&#10;&#10;AI-generated content may be incorrect.">
            <a:extLst>
              <a:ext uri="{FF2B5EF4-FFF2-40B4-BE49-F238E27FC236}">
                <a16:creationId xmlns:a16="http://schemas.microsoft.com/office/drawing/2014/main" id="{011CF1E4-34A4-3316-0A94-43357A2EF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9624" y="0"/>
            <a:ext cx="5541180" cy="6858000"/>
          </a:xfrm>
          <a:prstGeom prst="rect">
            <a:avLst/>
          </a:prstGeom>
        </p:spPr>
      </p:pic>
      <p:sp>
        <p:nvSpPr>
          <p:cNvPr id="5" name="TextBox 4">
            <a:extLst>
              <a:ext uri="{FF2B5EF4-FFF2-40B4-BE49-F238E27FC236}">
                <a16:creationId xmlns:a16="http://schemas.microsoft.com/office/drawing/2014/main" id="{24DF397F-820A-5141-B391-8ED62D8629FB}"/>
              </a:ext>
            </a:extLst>
          </p:cNvPr>
          <p:cNvSpPr txBox="1"/>
          <p:nvPr/>
        </p:nvSpPr>
        <p:spPr>
          <a:xfrm>
            <a:off x="458400" y="415935"/>
            <a:ext cx="8235529" cy="707886"/>
          </a:xfrm>
          <a:prstGeom prst="rect">
            <a:avLst/>
          </a:prstGeom>
          <a:noFill/>
        </p:spPr>
        <p:txBody>
          <a:bodyPr wrap="square">
            <a:spAutoFit/>
          </a:bodyPr>
          <a:lstStyle/>
          <a:p>
            <a:r>
              <a:rPr lang="en-US" sz="4000" dirty="0">
                <a:solidFill>
                  <a:schemeClr val="bg1"/>
                </a:solidFill>
                <a:latin typeface="Arial Rounded MT Bold" panose="020F0704030504030204" pitchFamily="34" charset="0"/>
              </a:rPr>
              <a:t>Contributors</a:t>
            </a:r>
          </a:p>
        </p:txBody>
      </p:sp>
      <p:sp>
        <p:nvSpPr>
          <p:cNvPr id="4" name="TextBox 3">
            <a:extLst>
              <a:ext uri="{FF2B5EF4-FFF2-40B4-BE49-F238E27FC236}">
                <a16:creationId xmlns:a16="http://schemas.microsoft.com/office/drawing/2014/main" id="{243DE2C1-7EA8-92BC-2961-E24C23F369BB}"/>
              </a:ext>
            </a:extLst>
          </p:cNvPr>
          <p:cNvSpPr txBox="1"/>
          <p:nvPr/>
        </p:nvSpPr>
        <p:spPr>
          <a:xfrm>
            <a:off x="2475478" y="2437729"/>
            <a:ext cx="8235529" cy="830997"/>
          </a:xfrm>
          <a:prstGeom prst="rect">
            <a:avLst/>
          </a:prstGeom>
          <a:noFill/>
        </p:spPr>
        <p:txBody>
          <a:bodyPr wrap="square">
            <a:spAutoFit/>
          </a:bodyPr>
          <a:lstStyle/>
          <a:p>
            <a:r>
              <a:rPr lang="en-US" sz="2400" dirty="0">
                <a:solidFill>
                  <a:schemeClr val="bg1"/>
                </a:solidFill>
                <a:latin typeface="Arial Nova Light" panose="020F0502020204030204" pitchFamily="34" charset="0"/>
              </a:rPr>
              <a:t>Mr. Samuel Smith</a:t>
            </a:r>
          </a:p>
          <a:p>
            <a:r>
              <a:rPr lang="en-US" sz="2400" dirty="0">
                <a:solidFill>
                  <a:schemeClr val="bg1"/>
                </a:solidFill>
                <a:latin typeface="Arial Nova Light" panose="020F0502020204030204" pitchFamily="34" charset="0"/>
              </a:rPr>
              <a:t>Mrs. Stacey Holland</a:t>
            </a:r>
          </a:p>
        </p:txBody>
      </p:sp>
      <p:pic>
        <p:nvPicPr>
          <p:cNvPr id="7" name="Picture 6" descr="A black background with white text&#10;&#10;AI-generated content may be incorrect.">
            <a:extLst>
              <a:ext uri="{FF2B5EF4-FFF2-40B4-BE49-F238E27FC236}">
                <a16:creationId xmlns:a16="http://schemas.microsoft.com/office/drawing/2014/main" id="{FBE3693A-81E5-529F-3F8D-C045E07F45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402" y="1024839"/>
            <a:ext cx="6080760" cy="1737360"/>
          </a:xfrm>
          <a:prstGeom prst="rect">
            <a:avLst/>
          </a:prstGeom>
        </p:spPr>
      </p:pic>
      <p:sp>
        <p:nvSpPr>
          <p:cNvPr id="18" name="TextBox 17">
            <a:extLst>
              <a:ext uri="{FF2B5EF4-FFF2-40B4-BE49-F238E27FC236}">
                <a16:creationId xmlns:a16="http://schemas.microsoft.com/office/drawing/2014/main" id="{5A30F173-47AE-F0FB-95B6-3E3C1B532088}"/>
              </a:ext>
            </a:extLst>
          </p:cNvPr>
          <p:cNvSpPr txBox="1"/>
          <p:nvPr/>
        </p:nvSpPr>
        <p:spPr>
          <a:xfrm>
            <a:off x="1881051" y="5429456"/>
            <a:ext cx="8886789" cy="553998"/>
          </a:xfrm>
          <a:prstGeom prst="rect">
            <a:avLst/>
          </a:prstGeom>
          <a:noFill/>
        </p:spPr>
        <p:txBody>
          <a:bodyPr wrap="square">
            <a:spAutoFit/>
          </a:bodyPr>
          <a:lstStyle/>
          <a:p>
            <a:r>
              <a:rPr lang="en-US" sz="3000" dirty="0">
                <a:solidFill>
                  <a:schemeClr val="bg1"/>
                </a:solidFill>
                <a:latin typeface="Arial Rounded MT Bold" panose="020F0704030504030204" pitchFamily="34" charset="0"/>
              </a:rPr>
              <a:t>MCEC – </a:t>
            </a:r>
            <a:r>
              <a:rPr lang="en-US" sz="2400" dirty="0">
                <a:solidFill>
                  <a:schemeClr val="bg1"/>
                </a:solidFill>
                <a:latin typeface="Arial Rounded MT Bold" panose="020F0704030504030204" pitchFamily="34" charset="0"/>
              </a:rPr>
              <a:t>Military Child Education Coalition</a:t>
            </a:r>
            <a:endParaRPr lang="en-US" sz="3000" dirty="0">
              <a:solidFill>
                <a:schemeClr val="bg1"/>
              </a:solidFill>
              <a:latin typeface="Arial Rounded MT Bold" panose="020F0704030504030204" pitchFamily="34" charset="0"/>
            </a:endParaRPr>
          </a:p>
        </p:txBody>
      </p:sp>
      <p:pic>
        <p:nvPicPr>
          <p:cNvPr id="22" name="Picture 21" descr="A logo of a child&#10;&#10;AI-generated content may be incorrect.">
            <a:extLst>
              <a:ext uri="{FF2B5EF4-FFF2-40B4-BE49-F238E27FC236}">
                <a16:creationId xmlns:a16="http://schemas.microsoft.com/office/drawing/2014/main" id="{62B8B822-B5D2-D6E9-2C91-DC10993F31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480" y="4895385"/>
            <a:ext cx="1581515" cy="1546680"/>
          </a:xfrm>
          <a:prstGeom prst="rect">
            <a:avLst/>
          </a:prstGeom>
        </p:spPr>
      </p:pic>
      <p:sp>
        <p:nvSpPr>
          <p:cNvPr id="11" name="TextBox 10">
            <a:extLst>
              <a:ext uri="{FF2B5EF4-FFF2-40B4-BE49-F238E27FC236}">
                <a16:creationId xmlns:a16="http://schemas.microsoft.com/office/drawing/2014/main" id="{7426D823-FB01-8100-08E4-3891CD02A63E}"/>
              </a:ext>
            </a:extLst>
          </p:cNvPr>
          <p:cNvSpPr txBox="1"/>
          <p:nvPr/>
        </p:nvSpPr>
        <p:spPr>
          <a:xfrm>
            <a:off x="2475477" y="4313662"/>
            <a:ext cx="8235529" cy="461665"/>
          </a:xfrm>
          <a:prstGeom prst="rect">
            <a:avLst/>
          </a:prstGeom>
          <a:noFill/>
        </p:spPr>
        <p:txBody>
          <a:bodyPr wrap="square">
            <a:spAutoFit/>
          </a:bodyPr>
          <a:lstStyle/>
          <a:p>
            <a:r>
              <a:rPr lang="en-US" sz="2400" dirty="0">
                <a:solidFill>
                  <a:schemeClr val="bg1"/>
                </a:solidFill>
                <a:latin typeface="Arial Nova Light" panose="020F0502020204030204" pitchFamily="34" charset="0"/>
              </a:rPr>
              <a:t>Mrs. Candice Brown</a:t>
            </a:r>
          </a:p>
        </p:txBody>
      </p:sp>
      <p:pic>
        <p:nvPicPr>
          <p:cNvPr id="21" name="Picture 20" descr="A black background with white text&#10;&#10;AI-generated content may be incorrect.">
            <a:extLst>
              <a:ext uri="{FF2B5EF4-FFF2-40B4-BE49-F238E27FC236}">
                <a16:creationId xmlns:a16="http://schemas.microsoft.com/office/drawing/2014/main" id="{E7E6E857-C2B5-6E2B-98E0-361E44F6F5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860" y="2765507"/>
            <a:ext cx="7171020" cy="2016849"/>
          </a:xfrm>
          <a:prstGeom prst="rect">
            <a:avLst/>
          </a:prstGeom>
        </p:spPr>
      </p:pic>
      <p:grpSp>
        <p:nvGrpSpPr>
          <p:cNvPr id="13" name="Group 12">
            <a:extLst>
              <a:ext uri="{FF2B5EF4-FFF2-40B4-BE49-F238E27FC236}">
                <a16:creationId xmlns:a16="http://schemas.microsoft.com/office/drawing/2014/main" id="{17E15795-F446-D4F3-23E8-A66C24926054}"/>
              </a:ext>
            </a:extLst>
          </p:cNvPr>
          <p:cNvGrpSpPr/>
          <p:nvPr/>
        </p:nvGrpSpPr>
        <p:grpSpPr>
          <a:xfrm>
            <a:off x="11484685" y="6117841"/>
            <a:ext cx="457200" cy="457200"/>
            <a:chOff x="11484685" y="6117841"/>
            <a:chExt cx="457200" cy="457200"/>
          </a:xfrm>
        </p:grpSpPr>
        <p:sp>
          <p:nvSpPr>
            <p:cNvPr id="10" name="Star: 5 Points 9">
              <a:extLst>
                <a:ext uri="{FF2B5EF4-FFF2-40B4-BE49-F238E27FC236}">
                  <a16:creationId xmlns:a16="http://schemas.microsoft.com/office/drawing/2014/main" id="{F261F076-5BB5-4286-8507-DB01CB676330}"/>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4A404D59-ACB1-E5E0-3543-C32FEA227D83}"/>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376000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3017B-2B14-0829-FBEC-1CDF71B21EA8}"/>
            </a:ext>
          </a:extLst>
        </p:cNvPr>
        <p:cNvGrpSpPr/>
        <p:nvPr/>
      </p:nvGrpSpPr>
      <p:grpSpPr>
        <a:xfrm>
          <a:off x="0" y="0"/>
          <a:ext cx="0" cy="0"/>
          <a:chOff x="0" y="0"/>
          <a:chExt cx="0" cy="0"/>
        </a:xfrm>
      </p:grpSpPr>
      <p:pic>
        <p:nvPicPr>
          <p:cNvPr id="5" name="Picture 4" descr="A person in military uniform and a person in a blue and red flag&#10;&#10;AI-generated content may be incorrect.">
            <a:extLst>
              <a:ext uri="{FF2B5EF4-FFF2-40B4-BE49-F238E27FC236}">
                <a16:creationId xmlns:a16="http://schemas.microsoft.com/office/drawing/2014/main" id="{EE3CD963-338D-51F1-9DDF-756DE88F5FD1}"/>
              </a:ext>
            </a:extLst>
          </p:cNvPr>
          <p:cNvPicPr>
            <a:picLocks noChangeAspect="1"/>
          </p:cNvPicPr>
          <p:nvPr/>
        </p:nvPicPr>
        <p:blipFill>
          <a:blip r:embed="rId3"/>
          <a:srcRect r="10591" b="8049"/>
          <a:stretch/>
        </p:blipFill>
        <p:spPr>
          <a:xfrm>
            <a:off x="1" y="-171450"/>
            <a:ext cx="12192000" cy="4273655"/>
          </a:xfrm>
          <a:prstGeom prst="rect">
            <a:avLst/>
          </a:prstGeom>
        </p:spPr>
      </p:pic>
      <p:sp>
        <p:nvSpPr>
          <p:cNvPr id="6" name="TextBox 5">
            <a:extLst>
              <a:ext uri="{FF2B5EF4-FFF2-40B4-BE49-F238E27FC236}">
                <a16:creationId xmlns:a16="http://schemas.microsoft.com/office/drawing/2014/main" id="{637E194E-4760-6426-CBC7-898FA5F4B364}"/>
              </a:ext>
            </a:extLst>
          </p:cNvPr>
          <p:cNvSpPr txBox="1"/>
          <p:nvPr/>
        </p:nvSpPr>
        <p:spPr>
          <a:xfrm>
            <a:off x="4781550" y="196518"/>
            <a:ext cx="5802923" cy="1200329"/>
          </a:xfrm>
          <a:prstGeom prst="rect">
            <a:avLst/>
          </a:prstGeom>
          <a:noFill/>
        </p:spPr>
        <p:txBody>
          <a:bodyPr wrap="square" rtlCol="0">
            <a:spAutoFit/>
          </a:bodyPr>
          <a:lstStyle/>
          <a:p>
            <a:pPr algn="ctr"/>
            <a:r>
              <a:rPr lang="en-US" sz="3600" b="1" dirty="0"/>
              <a:t>Arizona’s</a:t>
            </a:r>
          </a:p>
          <a:p>
            <a:pPr algn="ctr"/>
            <a:r>
              <a:rPr lang="en-US" sz="3600" b="1" dirty="0"/>
              <a:t>Military Community</a:t>
            </a:r>
          </a:p>
        </p:txBody>
      </p:sp>
      <p:sp>
        <p:nvSpPr>
          <p:cNvPr id="7" name="TextBox 6">
            <a:extLst>
              <a:ext uri="{FF2B5EF4-FFF2-40B4-BE49-F238E27FC236}">
                <a16:creationId xmlns:a16="http://schemas.microsoft.com/office/drawing/2014/main" id="{CCD1C70D-09F3-1F48-9181-5C6D7F265F62}"/>
              </a:ext>
            </a:extLst>
          </p:cNvPr>
          <p:cNvSpPr txBox="1"/>
          <p:nvPr/>
        </p:nvSpPr>
        <p:spPr>
          <a:xfrm>
            <a:off x="6358890" y="4910666"/>
            <a:ext cx="4842510" cy="954107"/>
          </a:xfrm>
          <a:prstGeom prst="rect">
            <a:avLst/>
          </a:prstGeom>
          <a:noFill/>
        </p:spPr>
        <p:txBody>
          <a:bodyPr wrap="square" rtlCol="0">
            <a:spAutoFit/>
          </a:bodyPr>
          <a:lstStyle/>
          <a:p>
            <a:r>
              <a:rPr lang="en-US" sz="2800" dirty="0"/>
              <a:t>Recently separated military </a:t>
            </a:r>
          </a:p>
          <a:p>
            <a:r>
              <a:rPr lang="en-US" sz="2800" dirty="0"/>
              <a:t>	Families up to 1 year	</a:t>
            </a:r>
          </a:p>
        </p:txBody>
      </p:sp>
      <p:sp>
        <p:nvSpPr>
          <p:cNvPr id="8" name="TextBox 7">
            <a:extLst>
              <a:ext uri="{FF2B5EF4-FFF2-40B4-BE49-F238E27FC236}">
                <a16:creationId xmlns:a16="http://schemas.microsoft.com/office/drawing/2014/main" id="{D44E4151-4D7B-7CC1-AB27-B64A87F2BD51}"/>
              </a:ext>
            </a:extLst>
          </p:cNvPr>
          <p:cNvSpPr txBox="1"/>
          <p:nvPr/>
        </p:nvSpPr>
        <p:spPr>
          <a:xfrm>
            <a:off x="990600" y="5538097"/>
            <a:ext cx="5215890" cy="523220"/>
          </a:xfrm>
          <a:prstGeom prst="rect">
            <a:avLst/>
          </a:prstGeom>
          <a:noFill/>
        </p:spPr>
        <p:txBody>
          <a:bodyPr wrap="square" rtlCol="0">
            <a:spAutoFit/>
          </a:bodyPr>
          <a:lstStyle/>
          <a:p>
            <a:r>
              <a:rPr lang="en-US" sz="2800" dirty="0"/>
              <a:t>Active-Duty Spouses &amp; Children</a:t>
            </a:r>
          </a:p>
        </p:txBody>
      </p:sp>
      <p:sp>
        <p:nvSpPr>
          <p:cNvPr id="9" name="TextBox 8">
            <a:extLst>
              <a:ext uri="{FF2B5EF4-FFF2-40B4-BE49-F238E27FC236}">
                <a16:creationId xmlns:a16="http://schemas.microsoft.com/office/drawing/2014/main" id="{D8FBC4CB-7868-BE58-20E6-F638BDBFEAE4}"/>
              </a:ext>
            </a:extLst>
          </p:cNvPr>
          <p:cNvSpPr txBox="1"/>
          <p:nvPr/>
        </p:nvSpPr>
        <p:spPr>
          <a:xfrm>
            <a:off x="990600" y="4907068"/>
            <a:ext cx="4747260" cy="523220"/>
          </a:xfrm>
          <a:prstGeom prst="rect">
            <a:avLst/>
          </a:prstGeom>
          <a:noFill/>
        </p:spPr>
        <p:txBody>
          <a:bodyPr wrap="square" rtlCol="0">
            <a:spAutoFit/>
          </a:bodyPr>
          <a:lstStyle/>
          <a:p>
            <a:r>
              <a:rPr lang="en-US" sz="2800" dirty="0"/>
              <a:t>Reserves/National Guard</a:t>
            </a:r>
          </a:p>
        </p:txBody>
      </p:sp>
      <p:sp>
        <p:nvSpPr>
          <p:cNvPr id="10" name="TextBox 9">
            <a:extLst>
              <a:ext uri="{FF2B5EF4-FFF2-40B4-BE49-F238E27FC236}">
                <a16:creationId xmlns:a16="http://schemas.microsoft.com/office/drawing/2014/main" id="{D3572B71-5D98-250E-7A9C-2982BFDC4D32}"/>
              </a:ext>
            </a:extLst>
          </p:cNvPr>
          <p:cNvSpPr txBox="1"/>
          <p:nvPr/>
        </p:nvSpPr>
        <p:spPr>
          <a:xfrm>
            <a:off x="6339842" y="4300118"/>
            <a:ext cx="4625340" cy="523220"/>
          </a:xfrm>
          <a:prstGeom prst="rect">
            <a:avLst/>
          </a:prstGeom>
          <a:noFill/>
        </p:spPr>
        <p:txBody>
          <a:bodyPr wrap="square" rtlCol="0">
            <a:spAutoFit/>
          </a:bodyPr>
          <a:lstStyle/>
          <a:p>
            <a:r>
              <a:rPr lang="en-US" sz="2800" dirty="0"/>
              <a:t>Veterans</a:t>
            </a:r>
          </a:p>
        </p:txBody>
      </p:sp>
      <p:sp>
        <p:nvSpPr>
          <p:cNvPr id="11" name="TextBox 10">
            <a:extLst>
              <a:ext uri="{FF2B5EF4-FFF2-40B4-BE49-F238E27FC236}">
                <a16:creationId xmlns:a16="http://schemas.microsoft.com/office/drawing/2014/main" id="{CE2C7462-604B-3007-B5EB-3314470633C1}"/>
              </a:ext>
            </a:extLst>
          </p:cNvPr>
          <p:cNvSpPr txBox="1"/>
          <p:nvPr/>
        </p:nvSpPr>
        <p:spPr>
          <a:xfrm>
            <a:off x="990600" y="4276039"/>
            <a:ext cx="4747260" cy="523220"/>
          </a:xfrm>
          <a:prstGeom prst="rect">
            <a:avLst/>
          </a:prstGeom>
          <a:noFill/>
        </p:spPr>
        <p:txBody>
          <a:bodyPr wrap="square" rtlCol="0">
            <a:spAutoFit/>
          </a:bodyPr>
          <a:lstStyle/>
          <a:p>
            <a:r>
              <a:rPr lang="en-US" sz="2800" dirty="0"/>
              <a:t>Active-Duty</a:t>
            </a:r>
          </a:p>
        </p:txBody>
      </p:sp>
      <p:grpSp>
        <p:nvGrpSpPr>
          <p:cNvPr id="2" name="Group 1">
            <a:extLst>
              <a:ext uri="{FF2B5EF4-FFF2-40B4-BE49-F238E27FC236}">
                <a16:creationId xmlns:a16="http://schemas.microsoft.com/office/drawing/2014/main" id="{2C1DD81A-CE13-858C-F10E-69712C6F0AB4}"/>
              </a:ext>
            </a:extLst>
          </p:cNvPr>
          <p:cNvGrpSpPr/>
          <p:nvPr/>
        </p:nvGrpSpPr>
        <p:grpSpPr>
          <a:xfrm>
            <a:off x="11484685" y="6117841"/>
            <a:ext cx="457200" cy="457200"/>
            <a:chOff x="11484685" y="6117841"/>
            <a:chExt cx="457200" cy="457200"/>
          </a:xfrm>
        </p:grpSpPr>
        <p:sp>
          <p:nvSpPr>
            <p:cNvPr id="3" name="Star: 5 Points 2">
              <a:extLst>
                <a:ext uri="{FF2B5EF4-FFF2-40B4-BE49-F238E27FC236}">
                  <a16:creationId xmlns:a16="http://schemas.microsoft.com/office/drawing/2014/main" id="{EE880E7C-2C92-7E54-9116-C481D82B01C1}"/>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2ACF60F-06DE-166F-7967-75F51FED2047}"/>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14629073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25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750"/>
                            </p:stCondLst>
                            <p:childTnLst>
                              <p:par>
                                <p:cTn id="9" presetID="16" presetClass="emph" presetSubtype="0" fill="hold" grpId="0" nodeType="afterEffect">
                                  <p:stCondLst>
                                    <p:cond delay="500"/>
                                  </p:stCondLst>
                                  <p:iterate type="lt">
                                    <p:tmPct val="4000"/>
                                  </p:iterate>
                                  <p:childTnLst>
                                    <p:set>
                                      <p:cBhvr override="childStyle">
                                        <p:cTn id="10" dur="500" fill="hold"/>
                                        <p:tgtEl>
                                          <p:spTgt spid="6"/>
                                        </p:tgtEl>
                                        <p:attrNameLst>
                                          <p:attrName>style.color</p:attrName>
                                        </p:attrNameLst>
                                      </p:cBhvr>
                                      <p:to>
                                        <p:clrVal>
                                          <a:srgbClr val="7030A0"/>
                                        </p:clrVal>
                                      </p:to>
                                    </p:set>
                                    <p:set>
                                      <p:cBhvr>
                                        <p:cTn id="11" dur="500" fill="hold"/>
                                        <p:tgtEl>
                                          <p:spTgt spid="6"/>
                                        </p:tgtEl>
                                        <p:attrNameLst>
                                          <p:attrName>fillcolor</p:attrName>
                                        </p:attrNameLst>
                                      </p:cBhvr>
                                      <p:to>
                                        <p:clrVal>
                                          <a:srgbClr val="7030A0"/>
                                        </p:clrVal>
                                      </p:to>
                                    </p:set>
                                    <p:set>
                                      <p:cBhvr>
                                        <p:cTn id="12" dur="500" fill="hold"/>
                                        <p:tgtEl>
                                          <p:spTgt spid="6"/>
                                        </p:tgtEl>
                                        <p:attrNameLst>
                                          <p:attrName>fill.type</p:attrName>
                                        </p:attrNameLst>
                                      </p:cBhvr>
                                      <p:to>
                                        <p:strVal val="solid"/>
                                      </p:to>
                                    </p:set>
                                  </p:childTnLst>
                                </p:cTn>
                              </p:par>
                              <p:par>
                                <p:cTn id="13" presetID="34" presetClass="emph" presetSubtype="0" fill="hold" grpId="1" nodeType="withEffect">
                                  <p:stCondLst>
                                    <p:cond delay="750"/>
                                  </p:stCondLst>
                                  <p:iterate type="lt">
                                    <p:tmPct val="8000"/>
                                  </p:iterate>
                                  <p:childTnLst>
                                    <p:animMotion origin="layout" path="M 0.0 0.0 L 0.0 -0.07213" pathEditMode="relative" ptsTypes="">
                                      <p:cBhvr>
                                        <p:cTn id="14" dur="250" accel="50000" decel="50000" autoRev="1" fill="hold">
                                          <p:stCondLst>
                                            <p:cond delay="0"/>
                                          </p:stCondLst>
                                        </p:cTn>
                                        <p:tgtEl>
                                          <p:spTgt spid="6"/>
                                        </p:tgtEl>
                                        <p:attrNameLst>
                                          <p:attrName>ppt_x</p:attrName>
                                          <p:attrName>ppt_y</p:attrName>
                                        </p:attrNameLst>
                                      </p:cBhvr>
                                    </p:animMotion>
                                    <p:animRot by="1500000">
                                      <p:cBhvr>
                                        <p:cTn id="15" dur="125" fill="hold">
                                          <p:stCondLst>
                                            <p:cond delay="0"/>
                                          </p:stCondLst>
                                        </p:cTn>
                                        <p:tgtEl>
                                          <p:spTgt spid="6"/>
                                        </p:tgtEl>
                                        <p:attrNameLst>
                                          <p:attrName>r</p:attrName>
                                        </p:attrNameLst>
                                      </p:cBhvr>
                                    </p:animRot>
                                    <p:animRot by="-1500000">
                                      <p:cBhvr>
                                        <p:cTn id="16" dur="125" fill="hold">
                                          <p:stCondLst>
                                            <p:cond delay="125"/>
                                          </p:stCondLst>
                                        </p:cTn>
                                        <p:tgtEl>
                                          <p:spTgt spid="6"/>
                                        </p:tgtEl>
                                        <p:attrNameLst>
                                          <p:attrName>r</p:attrName>
                                        </p:attrNameLst>
                                      </p:cBhvr>
                                    </p:animRot>
                                    <p:animRot by="-1500000">
                                      <p:cBhvr>
                                        <p:cTn id="17" dur="125" fill="hold">
                                          <p:stCondLst>
                                            <p:cond delay="250"/>
                                          </p:stCondLst>
                                        </p:cTn>
                                        <p:tgtEl>
                                          <p:spTgt spid="6"/>
                                        </p:tgtEl>
                                        <p:attrNameLst>
                                          <p:attrName>r</p:attrName>
                                        </p:attrNameLst>
                                      </p:cBhvr>
                                    </p:animRot>
                                    <p:animRot by="1500000">
                                      <p:cBhvr>
                                        <p:cTn id="18" dur="125" fill="hold">
                                          <p:stCondLst>
                                            <p:cond delay="375"/>
                                          </p:stCondLst>
                                        </p:cTn>
                                        <p:tgtEl>
                                          <p:spTgt spid="6"/>
                                        </p:tgtEl>
                                        <p:attrNameLst>
                                          <p:attrName>r</p:attrName>
                                        </p:attrNameLst>
                                      </p:cBhvr>
                                    </p:animRot>
                                  </p:childTnLst>
                                </p:cTn>
                              </p:par>
                            </p:childTnLst>
                          </p:cTn>
                        </p:par>
                        <p:par>
                          <p:cTn id="19" fill="hold">
                            <p:stCondLst>
                              <p:cond delay="30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par>
                          <p:cTn id="23" fill="hold">
                            <p:stCondLst>
                              <p:cond delay="3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par>
                          <p:cTn id="27" fill="hold">
                            <p:stCondLst>
                              <p:cond delay="40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5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5000"/>
                            </p:stCondLst>
                            <p:childTnLst>
                              <p:par>
                                <p:cTn id="36" presetID="10" presetClass="entr" presetSubtype="0"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P spid="7" grpId="0"/>
      <p:bldP spid="8"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2C7CE81A-E235-1017-9349-CC6255908B29}"/>
              </a:ext>
            </a:extLst>
          </p:cNvPr>
          <p:cNvSpPr txBox="1"/>
          <p:nvPr/>
        </p:nvSpPr>
        <p:spPr>
          <a:xfrm>
            <a:off x="5622061" y="762538"/>
            <a:ext cx="5649349" cy="31998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rgbClr val="FFFFFF"/>
                </a:solidFill>
                <a:latin typeface="+mj-lt"/>
                <a:ea typeface="+mj-ea"/>
                <a:cs typeface="+mj-cs"/>
              </a:rPr>
              <a:t>Generally speaking, each branch of the armed services is akin to a club, fraternity, or sorority, focused on defending the United States and its allies.</a:t>
            </a:r>
          </a:p>
        </p:txBody>
      </p:sp>
      <p:sp>
        <p:nvSpPr>
          <p:cNvPr id="12"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The Dictionary of Military Terms">
            <a:extLst>
              <a:ext uri="{FF2B5EF4-FFF2-40B4-BE49-F238E27FC236}">
                <a16:creationId xmlns:a16="http://schemas.microsoft.com/office/drawing/2014/main" id="{F2CDF69A-8F58-29BF-8A8F-568AAEFAC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590" y="942975"/>
            <a:ext cx="3314700" cy="49720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BBB0EFE-B99F-BB80-5FB9-D56133CCD320}"/>
              </a:ext>
            </a:extLst>
          </p:cNvPr>
          <p:cNvSpPr txBox="1"/>
          <p:nvPr/>
        </p:nvSpPr>
        <p:spPr>
          <a:xfrm>
            <a:off x="5622060" y="4391261"/>
            <a:ext cx="5649349" cy="16714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rgbClr val="FFFFFF"/>
                </a:solidFill>
                <a:latin typeface="+mj-lt"/>
                <a:ea typeface="+mj-ea"/>
                <a:cs typeface="+mj-cs"/>
              </a:rPr>
              <a:t>Similarly, each branch has unique acronyms just like educators use each day. </a:t>
            </a:r>
          </a:p>
        </p:txBody>
      </p:sp>
      <p:grpSp>
        <p:nvGrpSpPr>
          <p:cNvPr id="4" name="Group 3">
            <a:extLst>
              <a:ext uri="{FF2B5EF4-FFF2-40B4-BE49-F238E27FC236}">
                <a16:creationId xmlns:a16="http://schemas.microsoft.com/office/drawing/2014/main" id="{473BFB1F-BA39-D108-B3AB-C3FC8EAFB44E}"/>
              </a:ext>
            </a:extLst>
          </p:cNvPr>
          <p:cNvGrpSpPr/>
          <p:nvPr/>
        </p:nvGrpSpPr>
        <p:grpSpPr>
          <a:xfrm>
            <a:off x="11484685" y="6117841"/>
            <a:ext cx="457200" cy="457200"/>
            <a:chOff x="11484685" y="6117841"/>
            <a:chExt cx="457200" cy="457200"/>
          </a:xfrm>
        </p:grpSpPr>
        <p:sp>
          <p:nvSpPr>
            <p:cNvPr id="5" name="Star: 5 Points 4">
              <a:extLst>
                <a:ext uri="{FF2B5EF4-FFF2-40B4-BE49-F238E27FC236}">
                  <a16:creationId xmlns:a16="http://schemas.microsoft.com/office/drawing/2014/main" id="{1D8E9073-DE9F-5CFC-D474-895D090A3EAC}"/>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5B61341-09ED-231F-3925-CDBD86083166}"/>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24065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32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878FDD-72ED-778E-4A50-553477925C5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AEE20B-2878-0767-1FF5-B6616882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0D59772-E781-D989-CFE8-17CC585D4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12" name="sketch line">
            <a:extLst>
              <a:ext uri="{FF2B5EF4-FFF2-40B4-BE49-F238E27FC236}">
                <a16:creationId xmlns:a16="http://schemas.microsoft.com/office/drawing/2014/main" id="{5EBAC7AD-0244-046D-FABF-49D35DF56D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The Dictionary of Military Terms">
            <a:extLst>
              <a:ext uri="{FF2B5EF4-FFF2-40B4-BE49-F238E27FC236}">
                <a16:creationId xmlns:a16="http://schemas.microsoft.com/office/drawing/2014/main" id="{5288321F-0486-BD81-A5D1-5980FC201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590" y="942975"/>
            <a:ext cx="3314700" cy="4972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F9759C3-3BC0-5DEA-FA89-232D4074A0DF}"/>
              </a:ext>
            </a:extLst>
          </p:cNvPr>
          <p:cNvSpPr>
            <a:spLocks noGrp="1" noRot="1" noMove="1" noResize="1" noEditPoints="1" noAdjustHandles="1" noChangeArrowheads="1" noChangeShapeType="1"/>
          </p:cNvSpPr>
          <p:nvPr/>
        </p:nvSpPr>
        <p:spPr>
          <a:xfrm>
            <a:off x="5452533" y="3668889"/>
            <a:ext cx="6118578" cy="824089"/>
          </a:xfrm>
          <a:prstGeom prst="rect">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2EFF8F9-7D38-19C0-47DF-91F385ED3DED}"/>
              </a:ext>
            </a:extLst>
          </p:cNvPr>
          <p:cNvSpPr/>
          <p:nvPr/>
        </p:nvSpPr>
        <p:spPr>
          <a:xfrm>
            <a:off x="4655618" y="-1914524"/>
            <a:ext cx="9974782" cy="11458574"/>
          </a:xfrm>
          <a:prstGeom prst="ellips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3A5CD99-4A52-FBA4-DE0F-50B1D297F08C}"/>
              </a:ext>
            </a:extLst>
          </p:cNvPr>
          <p:cNvSpPr txBox="1"/>
          <p:nvPr/>
        </p:nvSpPr>
        <p:spPr>
          <a:xfrm>
            <a:off x="1477526" y="771420"/>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DOD -</a:t>
            </a:r>
          </a:p>
        </p:txBody>
      </p:sp>
      <p:sp>
        <p:nvSpPr>
          <p:cNvPr id="7" name="TextBox 6">
            <a:extLst>
              <a:ext uri="{FF2B5EF4-FFF2-40B4-BE49-F238E27FC236}">
                <a16:creationId xmlns:a16="http://schemas.microsoft.com/office/drawing/2014/main" id="{25C08D64-9D82-A943-57A3-BD4ECA6C6A5B}"/>
              </a:ext>
            </a:extLst>
          </p:cNvPr>
          <p:cNvSpPr txBox="1"/>
          <p:nvPr/>
        </p:nvSpPr>
        <p:spPr>
          <a:xfrm>
            <a:off x="1477526" y="1356195"/>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POC -</a:t>
            </a:r>
          </a:p>
        </p:txBody>
      </p:sp>
      <p:sp>
        <p:nvSpPr>
          <p:cNvPr id="9" name="TextBox 8">
            <a:extLst>
              <a:ext uri="{FF2B5EF4-FFF2-40B4-BE49-F238E27FC236}">
                <a16:creationId xmlns:a16="http://schemas.microsoft.com/office/drawing/2014/main" id="{F0B5DD49-BE81-5626-53ED-90873EB06CAA}"/>
              </a:ext>
            </a:extLst>
          </p:cNvPr>
          <p:cNvSpPr txBox="1"/>
          <p:nvPr/>
        </p:nvSpPr>
        <p:spPr>
          <a:xfrm>
            <a:off x="1477526" y="1939497"/>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TDY -</a:t>
            </a:r>
          </a:p>
        </p:txBody>
      </p:sp>
      <p:sp>
        <p:nvSpPr>
          <p:cNvPr id="11" name="TextBox 10">
            <a:extLst>
              <a:ext uri="{FF2B5EF4-FFF2-40B4-BE49-F238E27FC236}">
                <a16:creationId xmlns:a16="http://schemas.microsoft.com/office/drawing/2014/main" id="{7ED66F24-3F3F-7780-2600-FF5F304B6F70}"/>
              </a:ext>
            </a:extLst>
          </p:cNvPr>
          <p:cNvSpPr txBox="1"/>
          <p:nvPr/>
        </p:nvSpPr>
        <p:spPr>
          <a:xfrm>
            <a:off x="1477526" y="2563001"/>
            <a:ext cx="2019628"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SLMP -</a:t>
            </a:r>
          </a:p>
        </p:txBody>
      </p:sp>
      <p:sp>
        <p:nvSpPr>
          <p:cNvPr id="13" name="TextBox 12">
            <a:extLst>
              <a:ext uri="{FF2B5EF4-FFF2-40B4-BE49-F238E27FC236}">
                <a16:creationId xmlns:a16="http://schemas.microsoft.com/office/drawing/2014/main" id="{24004847-3499-ADF7-3D5C-33417DFB215E}"/>
              </a:ext>
            </a:extLst>
          </p:cNvPr>
          <p:cNvSpPr txBox="1"/>
          <p:nvPr/>
        </p:nvSpPr>
        <p:spPr>
          <a:xfrm>
            <a:off x="1477526" y="3238297"/>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MRE -</a:t>
            </a:r>
          </a:p>
        </p:txBody>
      </p:sp>
      <p:sp>
        <p:nvSpPr>
          <p:cNvPr id="14" name="TextBox 13">
            <a:extLst>
              <a:ext uri="{FF2B5EF4-FFF2-40B4-BE49-F238E27FC236}">
                <a16:creationId xmlns:a16="http://schemas.microsoft.com/office/drawing/2014/main" id="{41140170-7374-8760-78FA-E5DB2126D65E}"/>
              </a:ext>
            </a:extLst>
          </p:cNvPr>
          <p:cNvSpPr txBox="1"/>
          <p:nvPr/>
        </p:nvSpPr>
        <p:spPr>
          <a:xfrm>
            <a:off x="1484843" y="3891921"/>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DOD -</a:t>
            </a:r>
          </a:p>
        </p:txBody>
      </p:sp>
      <p:sp>
        <p:nvSpPr>
          <p:cNvPr id="15" name="TextBox 14">
            <a:extLst>
              <a:ext uri="{FF2B5EF4-FFF2-40B4-BE49-F238E27FC236}">
                <a16:creationId xmlns:a16="http://schemas.microsoft.com/office/drawing/2014/main" id="{AE499D4B-7943-A384-06EA-C2B083860E4E}"/>
              </a:ext>
            </a:extLst>
          </p:cNvPr>
          <p:cNvSpPr txBox="1"/>
          <p:nvPr/>
        </p:nvSpPr>
        <p:spPr>
          <a:xfrm>
            <a:off x="1484843" y="4610671"/>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PCS -</a:t>
            </a:r>
          </a:p>
        </p:txBody>
      </p:sp>
      <p:sp>
        <p:nvSpPr>
          <p:cNvPr id="16" name="TextBox 15">
            <a:extLst>
              <a:ext uri="{FF2B5EF4-FFF2-40B4-BE49-F238E27FC236}">
                <a16:creationId xmlns:a16="http://schemas.microsoft.com/office/drawing/2014/main" id="{F853CBD0-546E-FC54-B3BF-2B0D147199E6}"/>
              </a:ext>
            </a:extLst>
          </p:cNvPr>
          <p:cNvSpPr txBox="1"/>
          <p:nvPr/>
        </p:nvSpPr>
        <p:spPr>
          <a:xfrm>
            <a:off x="1467378" y="5258603"/>
            <a:ext cx="1838165"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MCEC -</a:t>
            </a:r>
          </a:p>
        </p:txBody>
      </p:sp>
      <p:sp>
        <p:nvSpPr>
          <p:cNvPr id="17" name="TextBox 16">
            <a:extLst>
              <a:ext uri="{FF2B5EF4-FFF2-40B4-BE49-F238E27FC236}">
                <a16:creationId xmlns:a16="http://schemas.microsoft.com/office/drawing/2014/main" id="{FB31E5ED-DF69-C3F1-6FAD-A0A7DAEEC006}"/>
              </a:ext>
            </a:extLst>
          </p:cNvPr>
          <p:cNvSpPr txBox="1"/>
          <p:nvPr/>
        </p:nvSpPr>
        <p:spPr>
          <a:xfrm>
            <a:off x="3650966" y="771420"/>
            <a:ext cx="6027089"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Department of Defense</a:t>
            </a:r>
          </a:p>
        </p:txBody>
      </p:sp>
      <p:sp>
        <p:nvSpPr>
          <p:cNvPr id="18" name="TextBox 17">
            <a:extLst>
              <a:ext uri="{FF2B5EF4-FFF2-40B4-BE49-F238E27FC236}">
                <a16:creationId xmlns:a16="http://schemas.microsoft.com/office/drawing/2014/main" id="{B7DF070F-4CF4-3ADF-5428-7E93345B112D}"/>
              </a:ext>
            </a:extLst>
          </p:cNvPr>
          <p:cNvSpPr txBox="1"/>
          <p:nvPr/>
        </p:nvSpPr>
        <p:spPr>
          <a:xfrm>
            <a:off x="3650966" y="1356195"/>
            <a:ext cx="6027089"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Point of Contact</a:t>
            </a:r>
          </a:p>
        </p:txBody>
      </p:sp>
      <p:sp>
        <p:nvSpPr>
          <p:cNvPr id="19" name="TextBox 18">
            <a:extLst>
              <a:ext uri="{FF2B5EF4-FFF2-40B4-BE49-F238E27FC236}">
                <a16:creationId xmlns:a16="http://schemas.microsoft.com/office/drawing/2014/main" id="{CF95346B-C073-5790-C0D8-8715BCA95CC9}"/>
              </a:ext>
            </a:extLst>
          </p:cNvPr>
          <p:cNvSpPr txBox="1"/>
          <p:nvPr/>
        </p:nvSpPr>
        <p:spPr>
          <a:xfrm>
            <a:off x="3650966" y="1939497"/>
            <a:ext cx="6027089"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Temporary Duty</a:t>
            </a:r>
          </a:p>
        </p:txBody>
      </p:sp>
      <p:sp>
        <p:nvSpPr>
          <p:cNvPr id="20" name="TextBox 19">
            <a:extLst>
              <a:ext uri="{FF2B5EF4-FFF2-40B4-BE49-F238E27FC236}">
                <a16:creationId xmlns:a16="http://schemas.microsoft.com/office/drawing/2014/main" id="{21D28377-6470-4746-E1C0-B26850DD3443}"/>
              </a:ext>
            </a:extLst>
          </p:cNvPr>
          <p:cNvSpPr txBox="1"/>
          <p:nvPr/>
        </p:nvSpPr>
        <p:spPr>
          <a:xfrm>
            <a:off x="3650966" y="2584980"/>
            <a:ext cx="8315062"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School Liaison Program Manager</a:t>
            </a:r>
          </a:p>
        </p:txBody>
      </p:sp>
      <p:sp>
        <p:nvSpPr>
          <p:cNvPr id="21" name="TextBox 20">
            <a:extLst>
              <a:ext uri="{FF2B5EF4-FFF2-40B4-BE49-F238E27FC236}">
                <a16:creationId xmlns:a16="http://schemas.microsoft.com/office/drawing/2014/main" id="{4609F1E7-0610-2305-CC40-BF68D31E5D03}"/>
              </a:ext>
            </a:extLst>
          </p:cNvPr>
          <p:cNvSpPr txBox="1"/>
          <p:nvPr/>
        </p:nvSpPr>
        <p:spPr>
          <a:xfrm>
            <a:off x="3650966" y="3238297"/>
            <a:ext cx="6027089"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Meals Ready to Eat</a:t>
            </a:r>
          </a:p>
        </p:txBody>
      </p:sp>
      <p:sp>
        <p:nvSpPr>
          <p:cNvPr id="22" name="TextBox 21">
            <a:extLst>
              <a:ext uri="{FF2B5EF4-FFF2-40B4-BE49-F238E27FC236}">
                <a16:creationId xmlns:a16="http://schemas.microsoft.com/office/drawing/2014/main" id="{FAA0D023-A678-07A5-C6B9-32EFAD339D0E}"/>
              </a:ext>
            </a:extLst>
          </p:cNvPr>
          <p:cNvSpPr txBox="1"/>
          <p:nvPr/>
        </p:nvSpPr>
        <p:spPr>
          <a:xfrm>
            <a:off x="3658283" y="3891921"/>
            <a:ext cx="6027089"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Department of Defense</a:t>
            </a:r>
          </a:p>
        </p:txBody>
      </p:sp>
      <p:sp>
        <p:nvSpPr>
          <p:cNvPr id="23" name="TextBox 22">
            <a:extLst>
              <a:ext uri="{FF2B5EF4-FFF2-40B4-BE49-F238E27FC236}">
                <a16:creationId xmlns:a16="http://schemas.microsoft.com/office/drawing/2014/main" id="{DB4DD19B-B6A9-393E-6E74-0E1029016A3B}"/>
              </a:ext>
            </a:extLst>
          </p:cNvPr>
          <p:cNvSpPr txBox="1"/>
          <p:nvPr/>
        </p:nvSpPr>
        <p:spPr>
          <a:xfrm>
            <a:off x="3658283" y="4610671"/>
            <a:ext cx="8537986"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Permanent Change of Station</a:t>
            </a:r>
          </a:p>
        </p:txBody>
      </p:sp>
      <p:sp>
        <p:nvSpPr>
          <p:cNvPr id="24" name="TextBox 23">
            <a:extLst>
              <a:ext uri="{FF2B5EF4-FFF2-40B4-BE49-F238E27FC236}">
                <a16:creationId xmlns:a16="http://schemas.microsoft.com/office/drawing/2014/main" id="{FFF569E7-F250-C23F-2931-93131ED69F61}"/>
              </a:ext>
            </a:extLst>
          </p:cNvPr>
          <p:cNvSpPr txBox="1"/>
          <p:nvPr/>
        </p:nvSpPr>
        <p:spPr>
          <a:xfrm>
            <a:off x="3640818" y="5258603"/>
            <a:ext cx="7630592" cy="584775"/>
          </a:xfrm>
          <a:prstGeom prst="rect">
            <a:avLst/>
          </a:prstGeom>
          <a:noFill/>
        </p:spPr>
        <p:txBody>
          <a:bodyPr wrap="square" rtlCol="0" anchor="ctr" anchorCtr="0">
            <a:spAutoFit/>
          </a:bodyPr>
          <a:lstStyle/>
          <a:p>
            <a:r>
              <a:rPr lang="en-US" sz="3200" dirty="0">
                <a:solidFill>
                  <a:schemeClr val="bg1"/>
                </a:solidFill>
                <a:latin typeface="Aptos" panose="020B0004020202020204" pitchFamily="34" charset="0"/>
              </a:rPr>
              <a:t>Military Child Education Coalition</a:t>
            </a:r>
          </a:p>
        </p:txBody>
      </p:sp>
      <p:grpSp>
        <p:nvGrpSpPr>
          <p:cNvPr id="25" name="Group 24">
            <a:extLst>
              <a:ext uri="{FF2B5EF4-FFF2-40B4-BE49-F238E27FC236}">
                <a16:creationId xmlns:a16="http://schemas.microsoft.com/office/drawing/2014/main" id="{A2F6BD64-68C6-5E6F-4631-DF00235FD6EB}"/>
              </a:ext>
            </a:extLst>
          </p:cNvPr>
          <p:cNvGrpSpPr/>
          <p:nvPr/>
        </p:nvGrpSpPr>
        <p:grpSpPr>
          <a:xfrm>
            <a:off x="11484685" y="6117841"/>
            <a:ext cx="457200" cy="457200"/>
            <a:chOff x="11484685" y="6117841"/>
            <a:chExt cx="457200" cy="457200"/>
          </a:xfrm>
        </p:grpSpPr>
        <p:sp>
          <p:nvSpPr>
            <p:cNvPr id="26" name="Star: 5 Points 25">
              <a:extLst>
                <a:ext uri="{FF2B5EF4-FFF2-40B4-BE49-F238E27FC236}">
                  <a16:creationId xmlns:a16="http://schemas.microsoft.com/office/drawing/2014/main" id="{17E3E140-A373-99EC-3914-477ED42863D7}"/>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B09BBD0-85BB-C43E-CC1A-954BFEE429B0}"/>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2719198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1.66667E-6 0 L -0.40365 0 " pathEditMode="relative" rAng="0" ptsTypes="AA">
                                      <p:cBhvr>
                                        <p:cTn id="6" dur="1500" fill="hold"/>
                                        <p:tgtEl>
                                          <p:spTgt spid="1028"/>
                                        </p:tgtEl>
                                        <p:attrNameLst>
                                          <p:attrName>ppt_x</p:attrName>
                                          <p:attrName>ppt_y</p:attrName>
                                        </p:attrNameLst>
                                      </p:cBhvr>
                                      <p:rCtr x="-20182" y="0"/>
                                    </p:animMotion>
                                  </p:childTnLst>
                                </p:cTn>
                              </p:par>
                              <p:par>
                                <p:cTn id="7" presetID="35" presetClass="path" presetSubtype="0" accel="50000" decel="50000" fill="hold" grpId="0" nodeType="withEffect">
                                  <p:stCondLst>
                                    <p:cond delay="800"/>
                                  </p:stCondLst>
                                  <p:childTnLst>
                                    <p:animMotion origin="layout" path="M 4.58333E-6 0 L -0.50183 -0.00278 " pathEditMode="relative" rAng="0" ptsTypes="AA">
                                      <p:cBhvr>
                                        <p:cTn id="8" dur="1750" fill="hold"/>
                                        <p:tgtEl>
                                          <p:spTgt spid="5"/>
                                        </p:tgtEl>
                                        <p:attrNameLst>
                                          <p:attrName>ppt_x</p:attrName>
                                          <p:attrName>ppt_y</p:attrName>
                                        </p:attrNameLst>
                                      </p:cBhvr>
                                      <p:rCtr x="-25091" y="-139"/>
                                    </p:animMotion>
                                  </p:childTnLst>
                                </p:cTn>
                              </p:par>
                            </p:childTnLst>
                          </p:cTn>
                        </p:par>
                        <p:par>
                          <p:cTn id="9" fill="hold">
                            <p:stCondLst>
                              <p:cond delay="255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childTnLst>
                          </p:cTn>
                        </p:par>
                        <p:par>
                          <p:cTn id="15" fill="hold">
                            <p:stCondLst>
                              <p:cond delay="3050"/>
                            </p:stCondLst>
                            <p:childTnLst>
                              <p:par>
                                <p:cTn id="16" presetID="55"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20" fill="hold"/>
                                        <p:tgtEl>
                                          <p:spTgt spid="7"/>
                                        </p:tgtEl>
                                        <p:attrNameLst>
                                          <p:attrName>ppt_w</p:attrName>
                                        </p:attrNameLst>
                                      </p:cBhvr>
                                      <p:tavLst>
                                        <p:tav tm="0">
                                          <p:val>
                                            <p:strVal val="#ppt_w*0.70"/>
                                          </p:val>
                                        </p:tav>
                                        <p:tav tm="100000">
                                          <p:val>
                                            <p:strVal val="#ppt_w"/>
                                          </p:val>
                                        </p:tav>
                                      </p:tavLst>
                                    </p:anim>
                                    <p:anim calcmode="lin" valueType="num">
                                      <p:cBhvr>
                                        <p:cTn id="19" dur="520" fill="hold"/>
                                        <p:tgtEl>
                                          <p:spTgt spid="7"/>
                                        </p:tgtEl>
                                        <p:attrNameLst>
                                          <p:attrName>ppt_h</p:attrName>
                                        </p:attrNameLst>
                                      </p:cBhvr>
                                      <p:tavLst>
                                        <p:tav tm="0">
                                          <p:val>
                                            <p:strVal val="#ppt_h"/>
                                          </p:val>
                                        </p:tav>
                                        <p:tav tm="100000">
                                          <p:val>
                                            <p:strVal val="#ppt_h"/>
                                          </p:val>
                                        </p:tav>
                                      </p:tavLst>
                                    </p:anim>
                                    <p:animEffect transition="in" filter="fade">
                                      <p:cBhvr>
                                        <p:cTn id="20" dur="520"/>
                                        <p:tgtEl>
                                          <p:spTgt spid="7"/>
                                        </p:tgtEl>
                                      </p:cBhvr>
                                    </p:animEffect>
                                  </p:childTnLst>
                                </p:cTn>
                              </p:par>
                            </p:childTnLst>
                          </p:cTn>
                        </p:par>
                        <p:par>
                          <p:cTn id="21" fill="hold">
                            <p:stCondLst>
                              <p:cond delay="3570"/>
                            </p:stCondLst>
                            <p:childTnLst>
                              <p:par>
                                <p:cTn id="22" presetID="55"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strVal val="#ppt_w*0.70"/>
                                          </p:val>
                                        </p:tav>
                                        <p:tav tm="100000">
                                          <p:val>
                                            <p:strVal val="#ppt_w"/>
                                          </p:val>
                                        </p:tav>
                                      </p:tavLst>
                                    </p:anim>
                                    <p:anim calcmode="lin" valueType="num">
                                      <p:cBhvr>
                                        <p:cTn id="25" dur="500" fill="hold"/>
                                        <p:tgtEl>
                                          <p:spTgt spid="9"/>
                                        </p:tgtEl>
                                        <p:attrNameLst>
                                          <p:attrName>ppt_h</p:attrName>
                                        </p:attrNameLst>
                                      </p:cBhvr>
                                      <p:tavLst>
                                        <p:tav tm="0">
                                          <p:val>
                                            <p:strVal val="#ppt_h"/>
                                          </p:val>
                                        </p:tav>
                                        <p:tav tm="100000">
                                          <p:val>
                                            <p:strVal val="#ppt_h"/>
                                          </p:val>
                                        </p:tav>
                                      </p:tavLst>
                                    </p:anim>
                                    <p:animEffect transition="in" filter="fade">
                                      <p:cBhvr>
                                        <p:cTn id="26" dur="500"/>
                                        <p:tgtEl>
                                          <p:spTgt spid="9"/>
                                        </p:tgtEl>
                                      </p:cBhvr>
                                    </p:animEffect>
                                  </p:childTnLst>
                                </p:cTn>
                              </p:par>
                            </p:childTnLst>
                          </p:cTn>
                        </p:par>
                        <p:par>
                          <p:cTn id="27" fill="hold">
                            <p:stCondLst>
                              <p:cond delay="4070"/>
                            </p:stCondLst>
                            <p:childTnLst>
                              <p:par>
                                <p:cTn id="28" presetID="55"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strVal val="#ppt_w*0.70"/>
                                          </p:val>
                                        </p:tav>
                                        <p:tav tm="100000">
                                          <p:val>
                                            <p:strVal val="#ppt_w"/>
                                          </p:val>
                                        </p:tav>
                                      </p:tavLst>
                                    </p:anim>
                                    <p:anim calcmode="lin" valueType="num">
                                      <p:cBhvr>
                                        <p:cTn id="31" dur="500" fill="hold"/>
                                        <p:tgtEl>
                                          <p:spTgt spid="11"/>
                                        </p:tgtEl>
                                        <p:attrNameLst>
                                          <p:attrName>ppt_h</p:attrName>
                                        </p:attrNameLst>
                                      </p:cBhvr>
                                      <p:tavLst>
                                        <p:tav tm="0">
                                          <p:val>
                                            <p:strVal val="#ppt_h"/>
                                          </p:val>
                                        </p:tav>
                                        <p:tav tm="100000">
                                          <p:val>
                                            <p:strVal val="#ppt_h"/>
                                          </p:val>
                                        </p:tav>
                                      </p:tavLst>
                                    </p:anim>
                                    <p:animEffect transition="in" filter="fade">
                                      <p:cBhvr>
                                        <p:cTn id="32" dur="500"/>
                                        <p:tgtEl>
                                          <p:spTgt spid="11"/>
                                        </p:tgtEl>
                                      </p:cBhvr>
                                    </p:animEffect>
                                  </p:childTnLst>
                                </p:cTn>
                              </p:par>
                            </p:childTnLst>
                          </p:cTn>
                        </p:par>
                        <p:par>
                          <p:cTn id="33" fill="hold">
                            <p:stCondLst>
                              <p:cond delay="4570"/>
                            </p:stCondLst>
                            <p:childTnLst>
                              <p:par>
                                <p:cTn id="34" presetID="55"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80" fill="hold"/>
                                        <p:tgtEl>
                                          <p:spTgt spid="13"/>
                                        </p:tgtEl>
                                        <p:attrNameLst>
                                          <p:attrName>ppt_w</p:attrName>
                                        </p:attrNameLst>
                                      </p:cBhvr>
                                      <p:tavLst>
                                        <p:tav tm="0">
                                          <p:val>
                                            <p:strVal val="#ppt_w*0.70"/>
                                          </p:val>
                                        </p:tav>
                                        <p:tav tm="100000">
                                          <p:val>
                                            <p:strVal val="#ppt_w"/>
                                          </p:val>
                                        </p:tav>
                                      </p:tavLst>
                                    </p:anim>
                                    <p:anim calcmode="lin" valueType="num">
                                      <p:cBhvr>
                                        <p:cTn id="37" dur="580" fill="hold"/>
                                        <p:tgtEl>
                                          <p:spTgt spid="13"/>
                                        </p:tgtEl>
                                        <p:attrNameLst>
                                          <p:attrName>ppt_h</p:attrName>
                                        </p:attrNameLst>
                                      </p:cBhvr>
                                      <p:tavLst>
                                        <p:tav tm="0">
                                          <p:val>
                                            <p:strVal val="#ppt_h"/>
                                          </p:val>
                                        </p:tav>
                                        <p:tav tm="100000">
                                          <p:val>
                                            <p:strVal val="#ppt_h"/>
                                          </p:val>
                                        </p:tav>
                                      </p:tavLst>
                                    </p:anim>
                                    <p:animEffect transition="in" filter="fade">
                                      <p:cBhvr>
                                        <p:cTn id="38" dur="580"/>
                                        <p:tgtEl>
                                          <p:spTgt spid="13"/>
                                        </p:tgtEl>
                                      </p:cBhvr>
                                    </p:animEffect>
                                  </p:childTnLst>
                                </p:cTn>
                              </p:par>
                            </p:childTnLst>
                          </p:cTn>
                        </p:par>
                        <p:par>
                          <p:cTn id="39" fill="hold">
                            <p:stCondLst>
                              <p:cond delay="5150"/>
                            </p:stCondLst>
                            <p:childTnLst>
                              <p:par>
                                <p:cTn id="40" presetID="55"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600" fill="hold"/>
                                        <p:tgtEl>
                                          <p:spTgt spid="14"/>
                                        </p:tgtEl>
                                        <p:attrNameLst>
                                          <p:attrName>ppt_w</p:attrName>
                                        </p:attrNameLst>
                                      </p:cBhvr>
                                      <p:tavLst>
                                        <p:tav tm="0">
                                          <p:val>
                                            <p:strVal val="#ppt_w*0.70"/>
                                          </p:val>
                                        </p:tav>
                                        <p:tav tm="100000">
                                          <p:val>
                                            <p:strVal val="#ppt_w"/>
                                          </p:val>
                                        </p:tav>
                                      </p:tavLst>
                                    </p:anim>
                                    <p:anim calcmode="lin" valueType="num">
                                      <p:cBhvr>
                                        <p:cTn id="43" dur="600" fill="hold"/>
                                        <p:tgtEl>
                                          <p:spTgt spid="14"/>
                                        </p:tgtEl>
                                        <p:attrNameLst>
                                          <p:attrName>ppt_h</p:attrName>
                                        </p:attrNameLst>
                                      </p:cBhvr>
                                      <p:tavLst>
                                        <p:tav tm="0">
                                          <p:val>
                                            <p:strVal val="#ppt_h"/>
                                          </p:val>
                                        </p:tav>
                                        <p:tav tm="100000">
                                          <p:val>
                                            <p:strVal val="#ppt_h"/>
                                          </p:val>
                                        </p:tav>
                                      </p:tavLst>
                                    </p:anim>
                                    <p:animEffect transition="in" filter="fade">
                                      <p:cBhvr>
                                        <p:cTn id="44" dur="600"/>
                                        <p:tgtEl>
                                          <p:spTgt spid="14"/>
                                        </p:tgtEl>
                                      </p:cBhvr>
                                    </p:animEffect>
                                  </p:childTnLst>
                                </p:cTn>
                              </p:par>
                            </p:childTnLst>
                          </p:cTn>
                        </p:par>
                        <p:par>
                          <p:cTn id="45" fill="hold">
                            <p:stCondLst>
                              <p:cond delay="5750"/>
                            </p:stCondLst>
                            <p:childTnLst>
                              <p:par>
                                <p:cTn id="46" presetID="55"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620" fill="hold"/>
                                        <p:tgtEl>
                                          <p:spTgt spid="15"/>
                                        </p:tgtEl>
                                        <p:attrNameLst>
                                          <p:attrName>ppt_w</p:attrName>
                                        </p:attrNameLst>
                                      </p:cBhvr>
                                      <p:tavLst>
                                        <p:tav tm="0">
                                          <p:val>
                                            <p:strVal val="#ppt_w*0.70"/>
                                          </p:val>
                                        </p:tav>
                                        <p:tav tm="100000">
                                          <p:val>
                                            <p:strVal val="#ppt_w"/>
                                          </p:val>
                                        </p:tav>
                                      </p:tavLst>
                                    </p:anim>
                                    <p:anim calcmode="lin" valueType="num">
                                      <p:cBhvr>
                                        <p:cTn id="49" dur="620" fill="hold"/>
                                        <p:tgtEl>
                                          <p:spTgt spid="15"/>
                                        </p:tgtEl>
                                        <p:attrNameLst>
                                          <p:attrName>ppt_h</p:attrName>
                                        </p:attrNameLst>
                                      </p:cBhvr>
                                      <p:tavLst>
                                        <p:tav tm="0">
                                          <p:val>
                                            <p:strVal val="#ppt_h"/>
                                          </p:val>
                                        </p:tav>
                                        <p:tav tm="100000">
                                          <p:val>
                                            <p:strVal val="#ppt_h"/>
                                          </p:val>
                                        </p:tav>
                                      </p:tavLst>
                                    </p:anim>
                                    <p:animEffect transition="in" filter="fade">
                                      <p:cBhvr>
                                        <p:cTn id="50" dur="620"/>
                                        <p:tgtEl>
                                          <p:spTgt spid="15"/>
                                        </p:tgtEl>
                                      </p:cBhvr>
                                    </p:animEffect>
                                  </p:childTnLst>
                                </p:cTn>
                              </p:par>
                            </p:childTnLst>
                          </p:cTn>
                        </p:par>
                        <p:par>
                          <p:cTn id="51" fill="hold">
                            <p:stCondLst>
                              <p:cond delay="6370"/>
                            </p:stCondLst>
                            <p:childTnLst>
                              <p:par>
                                <p:cTn id="52" presetID="55" presetClass="entr" presetSubtype="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640" fill="hold"/>
                                        <p:tgtEl>
                                          <p:spTgt spid="16"/>
                                        </p:tgtEl>
                                        <p:attrNameLst>
                                          <p:attrName>ppt_w</p:attrName>
                                        </p:attrNameLst>
                                      </p:cBhvr>
                                      <p:tavLst>
                                        <p:tav tm="0">
                                          <p:val>
                                            <p:strVal val="#ppt_w*0.70"/>
                                          </p:val>
                                        </p:tav>
                                        <p:tav tm="100000">
                                          <p:val>
                                            <p:strVal val="#ppt_w"/>
                                          </p:val>
                                        </p:tav>
                                      </p:tavLst>
                                    </p:anim>
                                    <p:anim calcmode="lin" valueType="num">
                                      <p:cBhvr>
                                        <p:cTn id="55" dur="640" fill="hold"/>
                                        <p:tgtEl>
                                          <p:spTgt spid="16"/>
                                        </p:tgtEl>
                                        <p:attrNameLst>
                                          <p:attrName>ppt_h</p:attrName>
                                        </p:attrNameLst>
                                      </p:cBhvr>
                                      <p:tavLst>
                                        <p:tav tm="0">
                                          <p:val>
                                            <p:strVal val="#ppt_h"/>
                                          </p:val>
                                        </p:tav>
                                        <p:tav tm="100000">
                                          <p:val>
                                            <p:strVal val="#ppt_h"/>
                                          </p:val>
                                        </p:tav>
                                      </p:tavLst>
                                    </p:anim>
                                    <p:animEffect transition="in" filter="fade">
                                      <p:cBhvr>
                                        <p:cTn id="56" dur="64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17">
                                            <p:txEl>
                                              <p:pRg st="0" end="0"/>
                                            </p:txEl>
                                          </p:spTgt>
                                        </p:tgtEl>
                                        <p:attrNameLst>
                                          <p:attrName>style.visibility</p:attrName>
                                        </p:attrNameLst>
                                      </p:cBhvr>
                                      <p:to>
                                        <p:strVal val="visible"/>
                                      </p:to>
                                    </p:set>
                                    <p:anim calcmode="lin" valueType="num">
                                      <p:cBhvr>
                                        <p:cTn id="61" dur="760" fill="hold"/>
                                        <p:tgtEl>
                                          <p:spTgt spid="17">
                                            <p:txEl>
                                              <p:pRg st="0" end="0"/>
                                            </p:txEl>
                                          </p:spTgt>
                                        </p:tgtEl>
                                        <p:attrNameLst>
                                          <p:attrName>ppt_w</p:attrName>
                                        </p:attrNameLst>
                                      </p:cBhvr>
                                      <p:tavLst>
                                        <p:tav tm="0">
                                          <p:val>
                                            <p:strVal val="#ppt_w*0.70"/>
                                          </p:val>
                                        </p:tav>
                                        <p:tav tm="100000">
                                          <p:val>
                                            <p:strVal val="#ppt_w"/>
                                          </p:val>
                                        </p:tav>
                                      </p:tavLst>
                                    </p:anim>
                                    <p:anim calcmode="lin" valueType="num">
                                      <p:cBhvr>
                                        <p:cTn id="62" dur="760" fill="hold"/>
                                        <p:tgtEl>
                                          <p:spTgt spid="17">
                                            <p:txEl>
                                              <p:pRg st="0" end="0"/>
                                            </p:txEl>
                                          </p:spTgt>
                                        </p:tgtEl>
                                        <p:attrNameLst>
                                          <p:attrName>ppt_h</p:attrName>
                                        </p:attrNameLst>
                                      </p:cBhvr>
                                      <p:tavLst>
                                        <p:tav tm="0">
                                          <p:val>
                                            <p:strVal val="#ppt_h"/>
                                          </p:val>
                                        </p:tav>
                                        <p:tav tm="100000">
                                          <p:val>
                                            <p:strVal val="#ppt_h"/>
                                          </p:val>
                                        </p:tav>
                                      </p:tavLst>
                                    </p:anim>
                                    <p:animEffect transition="in" filter="fade">
                                      <p:cBhvr>
                                        <p:cTn id="63" dur="760"/>
                                        <p:tgtEl>
                                          <p:spTgt spid="17">
                                            <p:txEl>
                                              <p:pRg st="0" end="0"/>
                                            </p:txEl>
                                          </p:spTgt>
                                        </p:tgtEl>
                                      </p:cBhvr>
                                    </p:animEffect>
                                  </p:childTnLst>
                                </p:cTn>
                              </p:par>
                            </p:childTnLst>
                          </p:cTn>
                        </p:par>
                        <p:par>
                          <p:cTn id="64" fill="hold">
                            <p:stCondLst>
                              <p:cond delay="760"/>
                            </p:stCondLst>
                            <p:childTnLst>
                              <p:par>
                                <p:cTn id="65" presetID="55"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780" fill="hold"/>
                                        <p:tgtEl>
                                          <p:spTgt spid="18"/>
                                        </p:tgtEl>
                                        <p:attrNameLst>
                                          <p:attrName>ppt_w</p:attrName>
                                        </p:attrNameLst>
                                      </p:cBhvr>
                                      <p:tavLst>
                                        <p:tav tm="0">
                                          <p:val>
                                            <p:strVal val="#ppt_w*0.70"/>
                                          </p:val>
                                        </p:tav>
                                        <p:tav tm="100000">
                                          <p:val>
                                            <p:strVal val="#ppt_w"/>
                                          </p:val>
                                        </p:tav>
                                      </p:tavLst>
                                    </p:anim>
                                    <p:anim calcmode="lin" valueType="num">
                                      <p:cBhvr>
                                        <p:cTn id="68" dur="780" fill="hold"/>
                                        <p:tgtEl>
                                          <p:spTgt spid="18"/>
                                        </p:tgtEl>
                                        <p:attrNameLst>
                                          <p:attrName>ppt_h</p:attrName>
                                        </p:attrNameLst>
                                      </p:cBhvr>
                                      <p:tavLst>
                                        <p:tav tm="0">
                                          <p:val>
                                            <p:strVal val="#ppt_h"/>
                                          </p:val>
                                        </p:tav>
                                        <p:tav tm="100000">
                                          <p:val>
                                            <p:strVal val="#ppt_h"/>
                                          </p:val>
                                        </p:tav>
                                      </p:tavLst>
                                    </p:anim>
                                    <p:animEffect transition="in" filter="fade">
                                      <p:cBhvr>
                                        <p:cTn id="69" dur="780"/>
                                        <p:tgtEl>
                                          <p:spTgt spid="18"/>
                                        </p:tgtEl>
                                      </p:cBhvr>
                                    </p:animEffect>
                                  </p:childTnLst>
                                </p:cTn>
                              </p:par>
                            </p:childTnLst>
                          </p:cTn>
                        </p:par>
                        <p:par>
                          <p:cTn id="70" fill="hold">
                            <p:stCondLst>
                              <p:cond delay="1540"/>
                            </p:stCondLst>
                            <p:childTnLst>
                              <p:par>
                                <p:cTn id="71" presetID="55" presetClass="entr" presetSubtype="0" fill="hold" grpId="0" nodeType="after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p:cTn id="73" dur="800" fill="hold"/>
                                        <p:tgtEl>
                                          <p:spTgt spid="19"/>
                                        </p:tgtEl>
                                        <p:attrNameLst>
                                          <p:attrName>ppt_w</p:attrName>
                                        </p:attrNameLst>
                                      </p:cBhvr>
                                      <p:tavLst>
                                        <p:tav tm="0">
                                          <p:val>
                                            <p:strVal val="#ppt_w*0.70"/>
                                          </p:val>
                                        </p:tav>
                                        <p:tav tm="100000">
                                          <p:val>
                                            <p:strVal val="#ppt_w"/>
                                          </p:val>
                                        </p:tav>
                                      </p:tavLst>
                                    </p:anim>
                                    <p:anim calcmode="lin" valueType="num">
                                      <p:cBhvr>
                                        <p:cTn id="74" dur="800" fill="hold"/>
                                        <p:tgtEl>
                                          <p:spTgt spid="19"/>
                                        </p:tgtEl>
                                        <p:attrNameLst>
                                          <p:attrName>ppt_h</p:attrName>
                                        </p:attrNameLst>
                                      </p:cBhvr>
                                      <p:tavLst>
                                        <p:tav tm="0">
                                          <p:val>
                                            <p:strVal val="#ppt_h"/>
                                          </p:val>
                                        </p:tav>
                                        <p:tav tm="100000">
                                          <p:val>
                                            <p:strVal val="#ppt_h"/>
                                          </p:val>
                                        </p:tav>
                                      </p:tavLst>
                                    </p:anim>
                                    <p:animEffect transition="in" filter="fade">
                                      <p:cBhvr>
                                        <p:cTn id="75" dur="800"/>
                                        <p:tgtEl>
                                          <p:spTgt spid="19"/>
                                        </p:tgtEl>
                                      </p:cBhvr>
                                    </p:animEffect>
                                  </p:childTnLst>
                                </p:cTn>
                              </p:par>
                            </p:childTnLst>
                          </p:cTn>
                        </p:par>
                        <p:par>
                          <p:cTn id="76" fill="hold">
                            <p:stCondLst>
                              <p:cond delay="2340"/>
                            </p:stCondLst>
                            <p:childTnLst>
                              <p:par>
                                <p:cTn id="77" presetID="55" presetClass="entr" presetSubtype="0"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820" fill="hold"/>
                                        <p:tgtEl>
                                          <p:spTgt spid="20"/>
                                        </p:tgtEl>
                                        <p:attrNameLst>
                                          <p:attrName>ppt_w</p:attrName>
                                        </p:attrNameLst>
                                      </p:cBhvr>
                                      <p:tavLst>
                                        <p:tav tm="0">
                                          <p:val>
                                            <p:strVal val="#ppt_w*0.70"/>
                                          </p:val>
                                        </p:tav>
                                        <p:tav tm="100000">
                                          <p:val>
                                            <p:strVal val="#ppt_w"/>
                                          </p:val>
                                        </p:tav>
                                      </p:tavLst>
                                    </p:anim>
                                    <p:anim calcmode="lin" valueType="num">
                                      <p:cBhvr>
                                        <p:cTn id="80" dur="820" fill="hold"/>
                                        <p:tgtEl>
                                          <p:spTgt spid="20"/>
                                        </p:tgtEl>
                                        <p:attrNameLst>
                                          <p:attrName>ppt_h</p:attrName>
                                        </p:attrNameLst>
                                      </p:cBhvr>
                                      <p:tavLst>
                                        <p:tav tm="0">
                                          <p:val>
                                            <p:strVal val="#ppt_h"/>
                                          </p:val>
                                        </p:tav>
                                        <p:tav tm="100000">
                                          <p:val>
                                            <p:strVal val="#ppt_h"/>
                                          </p:val>
                                        </p:tav>
                                      </p:tavLst>
                                    </p:anim>
                                    <p:animEffect transition="in" filter="fade">
                                      <p:cBhvr>
                                        <p:cTn id="81" dur="820"/>
                                        <p:tgtEl>
                                          <p:spTgt spid="20"/>
                                        </p:tgtEl>
                                      </p:cBhvr>
                                    </p:animEffect>
                                  </p:childTnLst>
                                </p:cTn>
                              </p:par>
                            </p:childTnLst>
                          </p:cTn>
                        </p:par>
                        <p:par>
                          <p:cTn id="82" fill="hold">
                            <p:stCondLst>
                              <p:cond delay="3160"/>
                            </p:stCondLst>
                            <p:childTnLst>
                              <p:par>
                                <p:cTn id="83" presetID="55" presetClass="entr" presetSubtype="0" fill="hold" grpId="0" nodeType="after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p:cTn id="85" dur="840" fill="hold"/>
                                        <p:tgtEl>
                                          <p:spTgt spid="21"/>
                                        </p:tgtEl>
                                        <p:attrNameLst>
                                          <p:attrName>ppt_w</p:attrName>
                                        </p:attrNameLst>
                                      </p:cBhvr>
                                      <p:tavLst>
                                        <p:tav tm="0">
                                          <p:val>
                                            <p:strVal val="#ppt_w*0.70"/>
                                          </p:val>
                                        </p:tav>
                                        <p:tav tm="100000">
                                          <p:val>
                                            <p:strVal val="#ppt_w"/>
                                          </p:val>
                                        </p:tav>
                                      </p:tavLst>
                                    </p:anim>
                                    <p:anim calcmode="lin" valueType="num">
                                      <p:cBhvr>
                                        <p:cTn id="86" dur="840" fill="hold"/>
                                        <p:tgtEl>
                                          <p:spTgt spid="21"/>
                                        </p:tgtEl>
                                        <p:attrNameLst>
                                          <p:attrName>ppt_h</p:attrName>
                                        </p:attrNameLst>
                                      </p:cBhvr>
                                      <p:tavLst>
                                        <p:tav tm="0">
                                          <p:val>
                                            <p:strVal val="#ppt_h"/>
                                          </p:val>
                                        </p:tav>
                                        <p:tav tm="100000">
                                          <p:val>
                                            <p:strVal val="#ppt_h"/>
                                          </p:val>
                                        </p:tav>
                                      </p:tavLst>
                                    </p:anim>
                                    <p:animEffect transition="in" filter="fade">
                                      <p:cBhvr>
                                        <p:cTn id="87" dur="840"/>
                                        <p:tgtEl>
                                          <p:spTgt spid="21"/>
                                        </p:tgtEl>
                                      </p:cBhvr>
                                    </p:animEffect>
                                  </p:childTnLst>
                                </p:cTn>
                              </p:par>
                            </p:childTnLst>
                          </p:cTn>
                        </p:par>
                        <p:par>
                          <p:cTn id="88" fill="hold">
                            <p:stCondLst>
                              <p:cond delay="4000"/>
                            </p:stCondLst>
                            <p:childTnLst>
                              <p:par>
                                <p:cTn id="89" presetID="55" presetClass="entr" presetSubtype="0"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860" fill="hold"/>
                                        <p:tgtEl>
                                          <p:spTgt spid="22"/>
                                        </p:tgtEl>
                                        <p:attrNameLst>
                                          <p:attrName>ppt_w</p:attrName>
                                        </p:attrNameLst>
                                      </p:cBhvr>
                                      <p:tavLst>
                                        <p:tav tm="0">
                                          <p:val>
                                            <p:strVal val="#ppt_w*0.70"/>
                                          </p:val>
                                        </p:tav>
                                        <p:tav tm="100000">
                                          <p:val>
                                            <p:strVal val="#ppt_w"/>
                                          </p:val>
                                        </p:tav>
                                      </p:tavLst>
                                    </p:anim>
                                    <p:anim calcmode="lin" valueType="num">
                                      <p:cBhvr>
                                        <p:cTn id="92" dur="860" fill="hold"/>
                                        <p:tgtEl>
                                          <p:spTgt spid="22"/>
                                        </p:tgtEl>
                                        <p:attrNameLst>
                                          <p:attrName>ppt_h</p:attrName>
                                        </p:attrNameLst>
                                      </p:cBhvr>
                                      <p:tavLst>
                                        <p:tav tm="0">
                                          <p:val>
                                            <p:strVal val="#ppt_h"/>
                                          </p:val>
                                        </p:tav>
                                        <p:tav tm="100000">
                                          <p:val>
                                            <p:strVal val="#ppt_h"/>
                                          </p:val>
                                        </p:tav>
                                      </p:tavLst>
                                    </p:anim>
                                    <p:animEffect transition="in" filter="fade">
                                      <p:cBhvr>
                                        <p:cTn id="93" dur="860"/>
                                        <p:tgtEl>
                                          <p:spTgt spid="22"/>
                                        </p:tgtEl>
                                      </p:cBhvr>
                                    </p:animEffect>
                                  </p:childTnLst>
                                </p:cTn>
                              </p:par>
                            </p:childTnLst>
                          </p:cTn>
                        </p:par>
                        <p:par>
                          <p:cTn id="94" fill="hold">
                            <p:stCondLst>
                              <p:cond delay="4860"/>
                            </p:stCondLst>
                            <p:childTnLst>
                              <p:par>
                                <p:cTn id="95" presetID="55" presetClass="entr" presetSubtype="0" fill="hold" grpId="0" nodeType="after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p:cTn id="97" dur="880" fill="hold"/>
                                        <p:tgtEl>
                                          <p:spTgt spid="23"/>
                                        </p:tgtEl>
                                        <p:attrNameLst>
                                          <p:attrName>ppt_w</p:attrName>
                                        </p:attrNameLst>
                                      </p:cBhvr>
                                      <p:tavLst>
                                        <p:tav tm="0">
                                          <p:val>
                                            <p:strVal val="#ppt_w*0.70"/>
                                          </p:val>
                                        </p:tav>
                                        <p:tav tm="100000">
                                          <p:val>
                                            <p:strVal val="#ppt_w"/>
                                          </p:val>
                                        </p:tav>
                                      </p:tavLst>
                                    </p:anim>
                                    <p:anim calcmode="lin" valueType="num">
                                      <p:cBhvr>
                                        <p:cTn id="98" dur="880" fill="hold"/>
                                        <p:tgtEl>
                                          <p:spTgt spid="23"/>
                                        </p:tgtEl>
                                        <p:attrNameLst>
                                          <p:attrName>ppt_h</p:attrName>
                                        </p:attrNameLst>
                                      </p:cBhvr>
                                      <p:tavLst>
                                        <p:tav tm="0">
                                          <p:val>
                                            <p:strVal val="#ppt_h"/>
                                          </p:val>
                                        </p:tav>
                                        <p:tav tm="100000">
                                          <p:val>
                                            <p:strVal val="#ppt_h"/>
                                          </p:val>
                                        </p:tav>
                                      </p:tavLst>
                                    </p:anim>
                                    <p:animEffect transition="in" filter="fade">
                                      <p:cBhvr>
                                        <p:cTn id="99" dur="880"/>
                                        <p:tgtEl>
                                          <p:spTgt spid="23"/>
                                        </p:tgtEl>
                                      </p:cBhvr>
                                    </p:animEffect>
                                  </p:childTnLst>
                                </p:cTn>
                              </p:par>
                            </p:childTnLst>
                          </p:cTn>
                        </p:par>
                        <p:par>
                          <p:cTn id="100" fill="hold">
                            <p:stCondLst>
                              <p:cond delay="5740"/>
                            </p:stCondLst>
                            <p:childTnLst>
                              <p:par>
                                <p:cTn id="101" presetID="55" presetClass="entr" presetSubtype="0" fill="hold" grpId="0" nodeType="afterEffect">
                                  <p:stCondLst>
                                    <p:cond delay="0"/>
                                  </p:stCondLst>
                                  <p:childTnLst>
                                    <p:set>
                                      <p:cBhvr>
                                        <p:cTn id="102" dur="1" fill="hold">
                                          <p:stCondLst>
                                            <p:cond delay="0"/>
                                          </p:stCondLst>
                                        </p:cTn>
                                        <p:tgtEl>
                                          <p:spTgt spid="24"/>
                                        </p:tgtEl>
                                        <p:attrNameLst>
                                          <p:attrName>style.visibility</p:attrName>
                                        </p:attrNameLst>
                                      </p:cBhvr>
                                      <p:to>
                                        <p:strVal val="visible"/>
                                      </p:to>
                                    </p:set>
                                    <p:anim calcmode="lin" valueType="num">
                                      <p:cBhvr>
                                        <p:cTn id="103" dur="900" fill="hold"/>
                                        <p:tgtEl>
                                          <p:spTgt spid="24"/>
                                        </p:tgtEl>
                                        <p:attrNameLst>
                                          <p:attrName>ppt_w</p:attrName>
                                        </p:attrNameLst>
                                      </p:cBhvr>
                                      <p:tavLst>
                                        <p:tav tm="0">
                                          <p:val>
                                            <p:strVal val="#ppt_w*0.70"/>
                                          </p:val>
                                        </p:tav>
                                        <p:tav tm="100000">
                                          <p:val>
                                            <p:strVal val="#ppt_w"/>
                                          </p:val>
                                        </p:tav>
                                      </p:tavLst>
                                    </p:anim>
                                    <p:anim calcmode="lin" valueType="num">
                                      <p:cBhvr>
                                        <p:cTn id="104" dur="900" fill="hold"/>
                                        <p:tgtEl>
                                          <p:spTgt spid="24"/>
                                        </p:tgtEl>
                                        <p:attrNameLst>
                                          <p:attrName>ppt_h</p:attrName>
                                        </p:attrNameLst>
                                      </p:cBhvr>
                                      <p:tavLst>
                                        <p:tav tm="0">
                                          <p:val>
                                            <p:strVal val="#ppt_h"/>
                                          </p:val>
                                        </p:tav>
                                        <p:tav tm="100000">
                                          <p:val>
                                            <p:strVal val="#ppt_h"/>
                                          </p:val>
                                        </p:tav>
                                      </p:tavLst>
                                    </p:anim>
                                    <p:animEffect transition="in" filter="fade">
                                      <p:cBhvr>
                                        <p:cTn id="105" dur="9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p:bldP spid="11" grpId="0"/>
      <p:bldP spid="13" grpId="0"/>
      <p:bldP spid="14" grpId="0"/>
      <p:bldP spid="15" grpId="0"/>
      <p:bldP spid="16" grpId="0"/>
      <p:bldP spid="17" grpId="0" build="p"/>
      <p:bldP spid="18" grpId="0"/>
      <p:bldP spid="19" grpId="0"/>
      <p:bldP spid="20" grpId="0"/>
      <p:bldP spid="21" grpId="0"/>
      <p:bldP spid="22" grpId="0"/>
      <p:bldP spid="23" grpId="0"/>
      <p:bldP spid="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47DC-0C60-EC9C-CFF3-C9669E71739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074EF1-0555-95E0-9852-9E76E828EAC6}"/>
              </a:ext>
            </a:extLst>
          </p:cNvPr>
          <p:cNvSpPr txBox="1"/>
          <p:nvPr/>
        </p:nvSpPr>
        <p:spPr>
          <a:xfrm>
            <a:off x="1052878" y="1911065"/>
            <a:ext cx="5167300" cy="2554545"/>
          </a:xfrm>
          <a:prstGeom prst="rect">
            <a:avLst/>
          </a:prstGeom>
          <a:noFill/>
        </p:spPr>
        <p:txBody>
          <a:bodyPr wrap="square" rtlCol="0">
            <a:spAutoFit/>
          </a:bodyPr>
          <a:lstStyle/>
          <a:p>
            <a:r>
              <a:rPr lang="en-US" sz="4000" dirty="0">
                <a:solidFill>
                  <a:schemeClr val="accent5">
                    <a:lumMod val="75000"/>
                  </a:schemeClr>
                </a:solidFill>
                <a:latin typeface="Acumin Pro" panose="020B0804020202020204" pitchFamily="34" charset="0"/>
              </a:rPr>
              <a:t>Three key components for a </a:t>
            </a:r>
          </a:p>
          <a:p>
            <a:r>
              <a:rPr lang="en-US" sz="4000" dirty="0">
                <a:solidFill>
                  <a:schemeClr val="accent5">
                    <a:lumMod val="75000"/>
                  </a:schemeClr>
                </a:solidFill>
                <a:latin typeface="Acumin Pro" panose="020B0804020202020204" pitchFamily="34" charset="0"/>
              </a:rPr>
              <a:t>Successful Purple Star School</a:t>
            </a:r>
          </a:p>
        </p:txBody>
      </p:sp>
      <p:pic>
        <p:nvPicPr>
          <p:cNvPr id="2050" name="Picture 2" descr="Military Interstate Childrens Compact Commission (MIC3) Logo">
            <a:extLst>
              <a:ext uri="{FF2B5EF4-FFF2-40B4-BE49-F238E27FC236}">
                <a16:creationId xmlns:a16="http://schemas.microsoft.com/office/drawing/2014/main" id="{3528EEB7-4856-6036-F84A-06EF87C362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778" b="24287"/>
          <a:stretch/>
        </p:blipFill>
        <p:spPr bwMode="auto">
          <a:xfrm>
            <a:off x="809481" y="7752962"/>
            <a:ext cx="2143125" cy="963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08B2562-1124-859F-DC15-0E80313A4704}"/>
              </a:ext>
            </a:extLst>
          </p:cNvPr>
          <p:cNvSpPr/>
          <p:nvPr/>
        </p:nvSpPr>
        <p:spPr>
          <a:xfrm>
            <a:off x="4233334" y="7705804"/>
            <a:ext cx="3476978" cy="1323439"/>
          </a:xfrm>
          <a:prstGeom prst="rect">
            <a:avLst/>
          </a:prstGeom>
          <a:noFill/>
        </p:spPr>
        <p:txBody>
          <a:bodyPr wrap="square" lIns="91440" tIns="45720" rIns="91440" bIns="45720">
            <a:spAutoFit/>
          </a:bodyPr>
          <a:lstStyle/>
          <a:p>
            <a:pPr algn="ctr"/>
            <a:r>
              <a:rPr lang="en-US" sz="8000" b="1" cap="none" spc="0" dirty="0">
                <a:ln w="12700">
                  <a:solidFill>
                    <a:srgbClr val="300444"/>
                  </a:solidFill>
                  <a:prstDash val="solid"/>
                </a:ln>
                <a:gradFill>
                  <a:gsLst>
                    <a:gs pos="35000">
                      <a:srgbClr val="9954CC"/>
                    </a:gs>
                    <a:gs pos="73000">
                      <a:srgbClr val="3E0557"/>
                    </a:gs>
                  </a:gsLst>
                  <a:lin ang="16200000" scaled="1"/>
                </a:gradFill>
                <a:effectLst/>
              </a:rPr>
              <a:t>AZPSS</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pic>
        <p:nvPicPr>
          <p:cNvPr id="5" name="Picture 4" descr="A close-up of a car chassis&#10;&#10;AI-generated content may be incorrect.">
            <a:extLst>
              <a:ext uri="{FF2B5EF4-FFF2-40B4-BE49-F238E27FC236}">
                <a16:creationId xmlns:a16="http://schemas.microsoft.com/office/drawing/2014/main" id="{D8DB3E8E-D978-1E95-007B-B39B8B8B7D9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73" b="93284" l="1717" r="99428">
                        <a14:foregroundMark x1="9871" y1="12313" x2="5150" y2="19403"/>
                        <a14:foregroundMark x1="5150" y1="19403" x2="1001" y2="31343"/>
                        <a14:foregroundMark x1="1001" y1="31343" x2="2289" y2="44776"/>
                        <a14:foregroundMark x1="2289" y1="44776" x2="5866" y2="60448"/>
                        <a14:foregroundMark x1="5866" y1="60448" x2="11588" y2="64925"/>
                        <a14:foregroundMark x1="11588" y1="64925" x2="11874" y2="17164"/>
                        <a14:foregroundMark x1="11874" y1="17164" x2="11016" y2="11940"/>
                        <a14:foregroundMark x1="2718" y1="27612" x2="1717" y2="33582"/>
                        <a14:foregroundMark x1="42203" y1="86940" x2="47496" y2="96642"/>
                        <a14:foregroundMark x1="47496" y1="96642" x2="54649" y2="93284"/>
                        <a14:foregroundMark x1="54649" y1="93284" x2="49356" y2="83955"/>
                        <a14:foregroundMark x1="49356" y1="83955" x2="48927" y2="83955"/>
                        <a14:foregroundMark x1="82690" y1="35448" x2="85694" y2="47388"/>
                        <a14:foregroundMark x1="85694" y1="47388" x2="90844" y2="42537"/>
                        <a14:foregroundMark x1="90844" y1="42537" x2="92275" y2="26493"/>
                        <a14:foregroundMark x1="92275" y1="26493" x2="89700" y2="10821"/>
                        <a14:foregroundMark x1="89700" y1="10821" x2="83548" y2="9328"/>
                        <a14:foregroundMark x1="83548" y1="9328" x2="82546" y2="24254"/>
                        <a14:foregroundMark x1="89557" y1="16418" x2="97425" y2="17164"/>
                        <a14:foregroundMark x1="97425" y1="17164" x2="93562" y2="5224"/>
                        <a14:foregroundMark x1="93562" y1="5224" x2="56080" y2="1119"/>
                        <a14:foregroundMark x1="56080" y1="1119" x2="69242" y2="12313"/>
                        <a14:foregroundMark x1="69242" y1="12313" x2="78541" y2="13433"/>
                        <a14:foregroundMark x1="92132" y1="13060" x2="98712" y2="17910"/>
                        <a14:foregroundMark x1="98712" y1="17910" x2="95565" y2="6716"/>
                        <a14:foregroundMark x1="95136" y1="7463" x2="99428" y2="17537"/>
                        <a14:foregroundMark x1="99428" y1="17537" x2="94564" y2="17910"/>
                        <a14:foregroundMark x1="94278" y1="5970" x2="99285" y2="6343"/>
                      </a14:backgroundRemoval>
                    </a14:imgEffect>
                  </a14:imgLayer>
                </a14:imgProps>
              </a:ext>
              <a:ext uri="{28A0092B-C50C-407E-A947-70E740481C1C}">
                <a14:useLocalDpi xmlns:a14="http://schemas.microsoft.com/office/drawing/2010/main" val="0"/>
              </a:ext>
            </a:extLst>
          </a:blip>
          <a:stretch>
            <a:fillRect/>
          </a:stretch>
        </p:blipFill>
        <p:spPr>
          <a:xfrm>
            <a:off x="6903155" y="7847943"/>
            <a:ext cx="3772050" cy="1446222"/>
          </a:xfrm>
          <a:prstGeom prst="rect">
            <a:avLst/>
          </a:prstGeom>
        </p:spPr>
      </p:pic>
      <p:pic>
        <p:nvPicPr>
          <p:cNvPr id="8" name="Picture 7" descr="A person holding a machine&#10;&#10;AI-generated content may be incorrect.">
            <a:extLst>
              <a:ext uri="{FF2B5EF4-FFF2-40B4-BE49-F238E27FC236}">
                <a16:creationId xmlns:a16="http://schemas.microsoft.com/office/drawing/2014/main" id="{7A524A8C-881B-E87C-1501-FCBF1356A0C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774" b="98113" l="726" r="98004">
                        <a14:foregroundMark x1="20871" y1="11321" x2="29038" y2="6918"/>
                        <a14:foregroundMark x1="29038" y1="6918" x2="29583" y2="17610"/>
                        <a14:foregroundMark x1="30490" y1="18239" x2="23593" y2="3774"/>
                        <a14:foregroundMark x1="23593" y1="3774" x2="16334" y2="10692"/>
                        <a14:foregroundMark x1="15064" y1="15094" x2="2904" y2="29560"/>
                        <a14:foregroundMark x1="3085" y1="32075" x2="907" y2="56604"/>
                        <a14:foregroundMark x1="907" y1="56604" x2="6715" y2="80503"/>
                        <a14:foregroundMark x1="6715" y1="80503" x2="8348" y2="81761"/>
                        <a14:foregroundMark x1="9074" y1="81761" x2="13067" y2="83019"/>
                        <a14:foregroundMark x1="17060" y1="82390" x2="23049" y2="98742"/>
                        <a14:foregroundMark x1="23049" y1="98742" x2="30490" y2="86792"/>
                        <a14:foregroundMark x1="30490" y1="86792" x2="39383" y2="86164"/>
                        <a14:foregroundMark x1="39383" y1="86164" x2="26497" y2="69811"/>
                        <a14:foregroundMark x1="26497" y1="69811" x2="19601" y2="75472"/>
                        <a14:foregroundMark x1="19601" y1="75472" x2="19056" y2="79874"/>
                        <a14:foregroundMark x1="47005" y1="44025" x2="45191" y2="20126"/>
                        <a14:foregroundMark x1="45191" y1="20126" x2="43376" y2="34591"/>
                        <a14:foregroundMark x1="46461" y1="32075" x2="44102" y2="26415"/>
                        <a14:foregroundMark x1="86570" y1="55975" x2="94555" y2="71698"/>
                        <a14:foregroundMark x1="94555" y1="71698" x2="98004" y2="50314"/>
                        <a14:foregroundMark x1="98004" y1="50314" x2="92740" y2="53459"/>
                      </a14:backgroundRemoval>
                    </a14:imgEffect>
                  </a14:imgLayer>
                </a14:imgProps>
              </a:ext>
              <a:ext uri="{28A0092B-C50C-407E-A947-70E740481C1C}">
                <a14:useLocalDpi xmlns:a14="http://schemas.microsoft.com/office/drawing/2010/main" val="0"/>
              </a:ext>
            </a:extLst>
          </a:blip>
          <a:stretch>
            <a:fillRect/>
          </a:stretch>
        </p:blipFill>
        <p:spPr>
          <a:xfrm>
            <a:off x="6903155" y="7666184"/>
            <a:ext cx="3938680" cy="1136571"/>
          </a:xfrm>
          <a:prstGeom prst="rect">
            <a:avLst/>
          </a:prstGeom>
        </p:spPr>
      </p:pic>
      <p:pic>
        <p:nvPicPr>
          <p:cNvPr id="10" name="Picture 9" descr="A red car with a door open&#10;&#10;AI-generated content may be incorrect.">
            <a:extLst>
              <a:ext uri="{FF2B5EF4-FFF2-40B4-BE49-F238E27FC236}">
                <a16:creationId xmlns:a16="http://schemas.microsoft.com/office/drawing/2014/main" id="{2622BEA9-4387-06E8-6EC2-B69D37E76EC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533" b="98851" l="1934" r="95442">
                        <a14:foregroundMark x1="12569" y1="40996" x2="7459" y2="45211"/>
                        <a14:foregroundMark x1="7459" y1="45211" x2="2901" y2="58621"/>
                        <a14:foregroundMark x1="2901" y1="58621" x2="829" y2="76628"/>
                        <a14:foregroundMark x1="829" y1="76628" x2="3729" y2="90805"/>
                        <a14:foregroundMark x1="3729" y1="90805" x2="9116" y2="94636"/>
                        <a14:foregroundMark x1="9116" y1="94636" x2="13398" y2="90805"/>
                        <a14:foregroundMark x1="9116" y1="88889" x2="2072" y2="86973"/>
                        <a14:foregroundMark x1="2072" y1="86973" x2="3177" y2="47893"/>
                        <a14:foregroundMark x1="3177" y1="47893" x2="7459" y2="65517"/>
                        <a14:foregroundMark x1="7459" y1="65517" x2="8978" y2="93870"/>
                        <a14:foregroundMark x1="5663" y1="86590" x2="1381" y2="74713"/>
                        <a14:foregroundMark x1="1381" y1="74713" x2="6492" y2="87356"/>
                        <a14:foregroundMark x1="6492" y1="87356" x2="6354" y2="88889"/>
                        <a14:foregroundMark x1="2348" y1="67050" x2="2624" y2="81609"/>
                        <a14:foregroundMark x1="2624" y1="81609" x2="1934" y2="72797"/>
                        <a14:foregroundMark x1="4558" y1="60153" x2="4558" y2="57471"/>
                        <a14:foregroundMark x1="4144" y1="47510" x2="31492" y2="31801"/>
                        <a14:foregroundMark x1="31492" y1="31801" x2="32597" y2="32184"/>
                        <a14:foregroundMark x1="35635" y1="86207" x2="36406" y2="87944"/>
                        <a14:foregroundMark x1="36371" y1="87781" x2="36050" y2="87739"/>
                        <a14:foregroundMark x1="80110" y1="48276" x2="96271" y2="55172"/>
                        <a14:foregroundMark x1="96271" y1="55172" x2="99448" y2="74713"/>
                        <a14:foregroundMark x1="99448" y1="74713" x2="98204" y2="93103"/>
                        <a14:foregroundMark x1="98204" y1="93103" x2="91298" y2="94253"/>
                        <a14:foregroundMark x1="91298" y1="94253" x2="89088" y2="71648"/>
                        <a14:foregroundMark x1="89088" y1="71648" x2="84530" y2="56705"/>
                        <a14:foregroundMark x1="84530" y1="56705" x2="79972" y2="49808"/>
                        <a14:foregroundMark x1="79972" y1="49808" x2="80110" y2="49425"/>
                        <a14:foregroundMark x1="95304" y1="68199" x2="95442" y2="80460"/>
                        <a14:foregroundMark x1="51381" y1="9195" x2="61326" y2="5747"/>
                        <a14:foregroundMark x1="63950" y1="5747" x2="71961" y2="11494"/>
                        <a14:foregroundMark x1="72928" y1="9579" x2="62845" y2="1533"/>
                        <a14:foregroundMark x1="62155" y1="4598" x2="42403" y2="13793"/>
                        <a14:foregroundMark x1="42403" y1="13793" x2="32597" y2="29502"/>
                        <a14:foregroundMark x1="32597" y1="29502" x2="32459" y2="29502"/>
                        <a14:backgroundMark x1="53315" y1="96169" x2="37017" y2="90805"/>
                        <a14:backgroundMark x1="49309" y1="94636" x2="37017" y2="90038"/>
                      </a14:backgroundRemoval>
                    </a14:imgEffect>
                  </a14:imgLayer>
                </a14:imgProps>
              </a:ext>
              <a:ext uri="{28A0092B-C50C-407E-A947-70E740481C1C}">
                <a14:useLocalDpi xmlns:a14="http://schemas.microsoft.com/office/drawing/2010/main" val="0"/>
              </a:ext>
            </a:extLst>
          </a:blip>
          <a:stretch>
            <a:fillRect/>
          </a:stretch>
        </p:blipFill>
        <p:spPr>
          <a:xfrm>
            <a:off x="6220178" y="7240723"/>
            <a:ext cx="4698424" cy="1693770"/>
          </a:xfrm>
          <a:prstGeom prst="rect">
            <a:avLst/>
          </a:prstGeom>
        </p:spPr>
      </p:pic>
      <p:sp>
        <p:nvSpPr>
          <p:cNvPr id="14" name="Rectangle 13">
            <a:extLst>
              <a:ext uri="{FF2B5EF4-FFF2-40B4-BE49-F238E27FC236}">
                <a16:creationId xmlns:a16="http://schemas.microsoft.com/office/drawing/2014/main" id="{FAD97DC1-989E-C5A8-61CE-2AE81A3A3995}"/>
              </a:ext>
            </a:extLst>
          </p:cNvPr>
          <p:cNvSpPr/>
          <p:nvPr/>
        </p:nvSpPr>
        <p:spPr>
          <a:xfrm>
            <a:off x="8991040" y="7847943"/>
            <a:ext cx="2229778" cy="1323439"/>
          </a:xfrm>
          <a:prstGeom prst="rect">
            <a:avLst/>
          </a:prstGeom>
          <a:noFill/>
        </p:spPr>
        <p:txBody>
          <a:bodyPr wrap="none" lIns="91440" tIns="45720" rIns="91440" bIns="45720">
            <a:spAutoFit/>
          </a:bodyPr>
          <a:lstStyle/>
          <a:p>
            <a:pPr algn="ctr"/>
            <a:r>
              <a:rPr lang="en-US" sz="8000" b="1" dirty="0">
                <a:ln w="12700">
                  <a:solidFill>
                    <a:srgbClr val="300444"/>
                  </a:solidFill>
                  <a:prstDash val="solid"/>
                </a:ln>
                <a:gradFill>
                  <a:gsLst>
                    <a:gs pos="35000">
                      <a:srgbClr val="9954CC"/>
                    </a:gs>
                    <a:gs pos="73000">
                      <a:srgbClr val="3E0557"/>
                    </a:gs>
                  </a:gsLst>
                  <a:lin ang="16200000" scaled="1"/>
                </a:gradFill>
              </a:rPr>
              <a:t>YOU</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Tree>
    <p:extLst>
      <p:ext uri="{BB962C8B-B14F-4D97-AF65-F5344CB8AC3E}">
        <p14:creationId xmlns:p14="http://schemas.microsoft.com/office/powerpoint/2010/main" val="1072715239"/>
      </p:ext>
    </p:extLst>
  </p:cSld>
  <p:clrMapOvr>
    <a:masterClrMapping/>
  </p:clrMapOvr>
  <p:transition spd="slow" advClick="0" advTm="2000">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ilitary Interstate Childrens Compact Commission (MIC3) Logo">
            <a:extLst>
              <a:ext uri="{FF2B5EF4-FFF2-40B4-BE49-F238E27FC236}">
                <a16:creationId xmlns:a16="http://schemas.microsoft.com/office/drawing/2014/main" id="{2A002D9F-D8F4-098B-022C-F50F519F1F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778" b="24287"/>
          <a:stretch/>
        </p:blipFill>
        <p:spPr bwMode="auto">
          <a:xfrm>
            <a:off x="836158" y="5482675"/>
            <a:ext cx="2143125" cy="963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B3EE8CD-87AC-DBB7-E3E3-25D60DFEC132}"/>
              </a:ext>
            </a:extLst>
          </p:cNvPr>
          <p:cNvSpPr/>
          <p:nvPr/>
        </p:nvSpPr>
        <p:spPr>
          <a:xfrm>
            <a:off x="4357511" y="5243906"/>
            <a:ext cx="3476978" cy="1323439"/>
          </a:xfrm>
          <a:prstGeom prst="rect">
            <a:avLst/>
          </a:prstGeom>
          <a:noFill/>
        </p:spPr>
        <p:txBody>
          <a:bodyPr wrap="square" lIns="91440" tIns="45720" rIns="91440" bIns="45720">
            <a:spAutoFit/>
          </a:bodyPr>
          <a:lstStyle/>
          <a:p>
            <a:pPr algn="ctr"/>
            <a:r>
              <a:rPr lang="en-US" sz="8000" b="1" cap="none" spc="0" dirty="0">
                <a:ln w="12700">
                  <a:solidFill>
                    <a:srgbClr val="300444"/>
                  </a:solidFill>
                  <a:prstDash val="solid"/>
                </a:ln>
                <a:gradFill>
                  <a:gsLst>
                    <a:gs pos="35000">
                      <a:srgbClr val="9954CC"/>
                    </a:gs>
                    <a:gs pos="73000">
                      <a:srgbClr val="3E0557"/>
                    </a:gs>
                  </a:gsLst>
                  <a:lin ang="16200000" scaled="1"/>
                </a:gradFill>
                <a:effectLst/>
              </a:rPr>
              <a:t>AZPSS</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pic>
        <p:nvPicPr>
          <p:cNvPr id="5" name="Picture 4" descr="A close-up of a car chassis&#10;&#10;AI-generated content may be incorrect.">
            <a:extLst>
              <a:ext uri="{FF2B5EF4-FFF2-40B4-BE49-F238E27FC236}">
                <a16:creationId xmlns:a16="http://schemas.microsoft.com/office/drawing/2014/main" id="{0AB3934F-7D1A-4F2D-8244-969A509DFB7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73" b="93284" l="1717" r="99428">
                        <a14:foregroundMark x1="9871" y1="12313" x2="5150" y2="19403"/>
                        <a14:foregroundMark x1="5150" y1="19403" x2="1001" y2="31343"/>
                        <a14:foregroundMark x1="1001" y1="31343" x2="2289" y2="44776"/>
                        <a14:foregroundMark x1="2289" y1="44776" x2="5866" y2="60448"/>
                        <a14:foregroundMark x1="5866" y1="60448" x2="11588" y2="64925"/>
                        <a14:foregroundMark x1="11588" y1="64925" x2="11874" y2="17164"/>
                        <a14:foregroundMark x1="11874" y1="17164" x2="11016" y2="11940"/>
                        <a14:foregroundMark x1="2718" y1="27612" x2="1717" y2="33582"/>
                        <a14:foregroundMark x1="42203" y1="86940" x2="47496" y2="96642"/>
                        <a14:foregroundMark x1="47496" y1="96642" x2="54649" y2="93284"/>
                        <a14:foregroundMark x1="54649" y1="93284" x2="49356" y2="83955"/>
                        <a14:foregroundMark x1="49356" y1="83955" x2="48927" y2="83955"/>
                        <a14:foregroundMark x1="82690" y1="35448" x2="85694" y2="47388"/>
                        <a14:foregroundMark x1="85694" y1="47388" x2="90844" y2="42537"/>
                        <a14:foregroundMark x1="90844" y1="42537" x2="92275" y2="26493"/>
                        <a14:foregroundMark x1="92275" y1="26493" x2="89700" y2="10821"/>
                        <a14:foregroundMark x1="89700" y1="10821" x2="83548" y2="9328"/>
                        <a14:foregroundMark x1="83548" y1="9328" x2="82546" y2="24254"/>
                        <a14:foregroundMark x1="89557" y1="16418" x2="97425" y2="17164"/>
                        <a14:foregroundMark x1="97425" y1="17164" x2="93562" y2="5224"/>
                        <a14:foregroundMark x1="93562" y1="5224" x2="56080" y2="1119"/>
                        <a14:foregroundMark x1="56080" y1="1119" x2="69242" y2="12313"/>
                        <a14:foregroundMark x1="69242" y1="12313" x2="78541" y2="13433"/>
                        <a14:foregroundMark x1="92132" y1="13060" x2="98712" y2="17910"/>
                        <a14:foregroundMark x1="98712" y1="17910" x2="95565" y2="6716"/>
                        <a14:foregroundMark x1="95136" y1="7463" x2="99428" y2="17537"/>
                        <a14:foregroundMark x1="99428" y1="17537" x2="94564" y2="17910"/>
                        <a14:foregroundMark x1="94278" y1="5970" x2="99285" y2="6343"/>
                      </a14:backgroundRemoval>
                    </a14:imgEffect>
                  </a14:imgLayer>
                </a14:imgProps>
              </a:ext>
              <a:ext uri="{28A0092B-C50C-407E-A947-70E740481C1C}">
                <a14:useLocalDpi xmlns:a14="http://schemas.microsoft.com/office/drawing/2010/main" val="0"/>
              </a:ext>
            </a:extLst>
          </a:blip>
          <a:stretch>
            <a:fillRect/>
          </a:stretch>
        </p:blipFill>
        <p:spPr>
          <a:xfrm>
            <a:off x="6987822" y="3576454"/>
            <a:ext cx="3772050" cy="1446222"/>
          </a:xfrm>
          <a:prstGeom prst="rect">
            <a:avLst/>
          </a:prstGeom>
        </p:spPr>
      </p:pic>
      <p:pic>
        <p:nvPicPr>
          <p:cNvPr id="8" name="Picture 7" descr="A person holding a machine&#10;&#10;AI-generated content may be incorrect.">
            <a:extLst>
              <a:ext uri="{FF2B5EF4-FFF2-40B4-BE49-F238E27FC236}">
                <a16:creationId xmlns:a16="http://schemas.microsoft.com/office/drawing/2014/main" id="{34C0DC7E-1924-3000-5369-042FC337C37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774" b="98113" l="726" r="98004">
                        <a14:foregroundMark x1="20871" y1="11321" x2="29038" y2="6918"/>
                        <a14:foregroundMark x1="29038" y1="6918" x2="29583" y2="17610"/>
                        <a14:foregroundMark x1="30490" y1="18239" x2="23593" y2="3774"/>
                        <a14:foregroundMark x1="23593" y1="3774" x2="16334" y2="10692"/>
                        <a14:foregroundMark x1="15064" y1="15094" x2="2904" y2="29560"/>
                        <a14:foregroundMark x1="3085" y1="32075" x2="907" y2="56604"/>
                        <a14:foregroundMark x1="907" y1="56604" x2="6715" y2="80503"/>
                        <a14:foregroundMark x1="6715" y1="80503" x2="8348" y2="81761"/>
                        <a14:foregroundMark x1="9074" y1="81761" x2="13067" y2="83019"/>
                        <a14:foregroundMark x1="17060" y1="82390" x2="23049" y2="98742"/>
                        <a14:foregroundMark x1="23049" y1="98742" x2="30490" y2="86792"/>
                        <a14:foregroundMark x1="30490" y1="86792" x2="39383" y2="86164"/>
                        <a14:foregroundMark x1="39383" y1="86164" x2="26497" y2="69811"/>
                        <a14:foregroundMark x1="26497" y1="69811" x2="19601" y2="75472"/>
                        <a14:foregroundMark x1="19601" y1="75472" x2="19056" y2="79874"/>
                        <a14:foregroundMark x1="47005" y1="44025" x2="45191" y2="20126"/>
                        <a14:foregroundMark x1="45191" y1="20126" x2="43376" y2="34591"/>
                        <a14:foregroundMark x1="46461" y1="32075" x2="44102" y2="26415"/>
                        <a14:foregroundMark x1="86570" y1="55975" x2="94555" y2="71698"/>
                        <a14:foregroundMark x1="94555" y1="71698" x2="98004" y2="50314"/>
                        <a14:foregroundMark x1="98004" y1="50314" x2="92740" y2="53459"/>
                      </a14:backgroundRemoval>
                    </a14:imgEffect>
                  </a14:imgLayer>
                </a14:imgProps>
              </a:ext>
              <a:ext uri="{28A0092B-C50C-407E-A947-70E740481C1C}">
                <a14:useLocalDpi xmlns:a14="http://schemas.microsoft.com/office/drawing/2010/main" val="0"/>
              </a:ext>
            </a:extLst>
          </a:blip>
          <a:stretch>
            <a:fillRect/>
          </a:stretch>
        </p:blipFill>
        <p:spPr>
          <a:xfrm>
            <a:off x="6584132" y="2439883"/>
            <a:ext cx="3938680" cy="1136571"/>
          </a:xfrm>
          <a:prstGeom prst="rect">
            <a:avLst/>
          </a:prstGeom>
        </p:spPr>
      </p:pic>
      <p:pic>
        <p:nvPicPr>
          <p:cNvPr id="10" name="Picture 9" descr="A red car with a door open&#10;&#10;AI-generated content may be incorrect.">
            <a:extLst>
              <a:ext uri="{FF2B5EF4-FFF2-40B4-BE49-F238E27FC236}">
                <a16:creationId xmlns:a16="http://schemas.microsoft.com/office/drawing/2014/main" id="{BDC5F1AD-83D6-B61F-3EEF-17A8D4D38EB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533" b="98851" l="1934" r="95442">
                        <a14:foregroundMark x1="12569" y1="40996" x2="7459" y2="45211"/>
                        <a14:foregroundMark x1="7459" y1="45211" x2="2901" y2="58621"/>
                        <a14:foregroundMark x1="2901" y1="58621" x2="829" y2="76628"/>
                        <a14:foregroundMark x1="829" y1="76628" x2="3729" y2="90805"/>
                        <a14:foregroundMark x1="3729" y1="90805" x2="9116" y2="94636"/>
                        <a14:foregroundMark x1="9116" y1="94636" x2="13398" y2="90805"/>
                        <a14:foregroundMark x1="9116" y1="88889" x2="2072" y2="86973"/>
                        <a14:foregroundMark x1="2072" y1="86973" x2="3177" y2="47893"/>
                        <a14:foregroundMark x1="3177" y1="47893" x2="7459" y2="65517"/>
                        <a14:foregroundMark x1="7459" y1="65517" x2="8978" y2="93870"/>
                        <a14:foregroundMark x1="5663" y1="86590" x2="1381" y2="74713"/>
                        <a14:foregroundMark x1="1381" y1="74713" x2="6492" y2="87356"/>
                        <a14:foregroundMark x1="6492" y1="87356" x2="6354" y2="88889"/>
                        <a14:foregroundMark x1="2348" y1="67050" x2="2624" y2="81609"/>
                        <a14:foregroundMark x1="2624" y1="81609" x2="1934" y2="72797"/>
                        <a14:foregroundMark x1="4558" y1="60153" x2="4558" y2="57471"/>
                        <a14:foregroundMark x1="4144" y1="47510" x2="31492" y2="31801"/>
                        <a14:foregroundMark x1="31492" y1="31801" x2="32597" y2="32184"/>
                        <a14:foregroundMark x1="35635" y1="86207" x2="36406" y2="87944"/>
                        <a14:foregroundMark x1="36371" y1="87781" x2="36050" y2="87739"/>
                        <a14:foregroundMark x1="80110" y1="48276" x2="96271" y2="55172"/>
                        <a14:foregroundMark x1="96271" y1="55172" x2="99448" y2="74713"/>
                        <a14:foregroundMark x1="99448" y1="74713" x2="98204" y2="93103"/>
                        <a14:foregroundMark x1="98204" y1="93103" x2="91298" y2="94253"/>
                        <a14:foregroundMark x1="91298" y1="94253" x2="89088" y2="71648"/>
                        <a14:foregroundMark x1="89088" y1="71648" x2="84530" y2="56705"/>
                        <a14:foregroundMark x1="84530" y1="56705" x2="79972" y2="49808"/>
                        <a14:foregroundMark x1="79972" y1="49808" x2="80110" y2="49425"/>
                        <a14:foregroundMark x1="95304" y1="68199" x2="95442" y2="80460"/>
                        <a14:foregroundMark x1="51381" y1="9195" x2="61326" y2="5747"/>
                        <a14:foregroundMark x1="63950" y1="5747" x2="71961" y2="11494"/>
                        <a14:foregroundMark x1="72928" y1="9579" x2="62845" y2="1533"/>
                        <a14:foregroundMark x1="62155" y1="4598" x2="42403" y2="13793"/>
                        <a14:foregroundMark x1="42403" y1="13793" x2="32597" y2="29502"/>
                        <a14:foregroundMark x1="32597" y1="29502" x2="32459" y2="29502"/>
                        <a14:backgroundMark x1="53315" y1="96169" x2="37017" y2="90805"/>
                        <a14:backgroundMark x1="49309" y1="94636" x2="37017" y2="90038"/>
                      </a14:backgroundRemoval>
                    </a14:imgEffect>
                  </a14:imgLayer>
                </a14:imgProps>
              </a:ext>
              <a:ext uri="{28A0092B-C50C-407E-A947-70E740481C1C}">
                <a14:useLocalDpi xmlns:a14="http://schemas.microsoft.com/office/drawing/2010/main" val="0"/>
              </a:ext>
            </a:extLst>
          </a:blip>
          <a:stretch>
            <a:fillRect/>
          </a:stretch>
        </p:blipFill>
        <p:spPr>
          <a:xfrm>
            <a:off x="6220178" y="822990"/>
            <a:ext cx="4698424" cy="1693770"/>
          </a:xfrm>
          <a:prstGeom prst="rect">
            <a:avLst/>
          </a:prstGeom>
        </p:spPr>
      </p:pic>
      <p:sp>
        <p:nvSpPr>
          <p:cNvPr id="14" name="Rectangle 13">
            <a:extLst>
              <a:ext uri="{FF2B5EF4-FFF2-40B4-BE49-F238E27FC236}">
                <a16:creationId xmlns:a16="http://schemas.microsoft.com/office/drawing/2014/main" id="{65FA2C66-FA42-67B9-1B19-A57BC8820B78}"/>
              </a:ext>
            </a:extLst>
          </p:cNvPr>
          <p:cNvSpPr/>
          <p:nvPr/>
        </p:nvSpPr>
        <p:spPr>
          <a:xfrm>
            <a:off x="9002618" y="5238153"/>
            <a:ext cx="2229778" cy="1323439"/>
          </a:xfrm>
          <a:prstGeom prst="rect">
            <a:avLst/>
          </a:prstGeom>
          <a:noFill/>
        </p:spPr>
        <p:txBody>
          <a:bodyPr wrap="none" lIns="91440" tIns="45720" rIns="91440" bIns="45720">
            <a:spAutoFit/>
          </a:bodyPr>
          <a:lstStyle/>
          <a:p>
            <a:pPr algn="ctr"/>
            <a:r>
              <a:rPr lang="en-US" sz="8000" b="1" dirty="0">
                <a:ln w="12700">
                  <a:solidFill>
                    <a:srgbClr val="300444"/>
                  </a:solidFill>
                  <a:prstDash val="solid"/>
                </a:ln>
                <a:gradFill>
                  <a:gsLst>
                    <a:gs pos="35000">
                      <a:srgbClr val="9954CC"/>
                    </a:gs>
                    <a:gs pos="73000">
                      <a:srgbClr val="3E0557"/>
                    </a:gs>
                  </a:gsLst>
                  <a:lin ang="16200000" scaled="1"/>
                </a:gradFill>
              </a:rPr>
              <a:t>YOU</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3" name="TextBox 2">
            <a:extLst>
              <a:ext uri="{FF2B5EF4-FFF2-40B4-BE49-F238E27FC236}">
                <a16:creationId xmlns:a16="http://schemas.microsoft.com/office/drawing/2014/main" id="{C397A915-CB24-506F-D980-4F0BD83A258E}"/>
              </a:ext>
            </a:extLst>
          </p:cNvPr>
          <p:cNvSpPr txBox="1"/>
          <p:nvPr/>
        </p:nvSpPr>
        <p:spPr>
          <a:xfrm>
            <a:off x="1052878" y="1911065"/>
            <a:ext cx="5167300" cy="2554545"/>
          </a:xfrm>
          <a:prstGeom prst="rect">
            <a:avLst/>
          </a:prstGeom>
          <a:noFill/>
        </p:spPr>
        <p:txBody>
          <a:bodyPr wrap="square" rtlCol="0">
            <a:spAutoFit/>
          </a:bodyPr>
          <a:lstStyle/>
          <a:p>
            <a:r>
              <a:rPr lang="en-US" sz="4000" dirty="0">
                <a:solidFill>
                  <a:schemeClr val="accent5">
                    <a:lumMod val="75000"/>
                  </a:schemeClr>
                </a:solidFill>
                <a:latin typeface="Acumin Pro" panose="020B0804020202020204" pitchFamily="34" charset="0"/>
              </a:rPr>
              <a:t>Three key components for a </a:t>
            </a:r>
          </a:p>
          <a:p>
            <a:r>
              <a:rPr lang="en-US" sz="4000" dirty="0">
                <a:solidFill>
                  <a:schemeClr val="accent5">
                    <a:lumMod val="75000"/>
                  </a:schemeClr>
                </a:solidFill>
                <a:latin typeface="Acumin Pro" panose="020B0804020202020204" pitchFamily="34" charset="0"/>
              </a:rPr>
              <a:t>Successful Purple Star School</a:t>
            </a:r>
          </a:p>
        </p:txBody>
      </p:sp>
    </p:spTree>
    <p:extLst>
      <p:ext uri="{BB962C8B-B14F-4D97-AF65-F5344CB8AC3E}">
        <p14:creationId xmlns:p14="http://schemas.microsoft.com/office/powerpoint/2010/main" val="39196534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3000">
        <p159:morph option="byObject"/>
      </p:transition>
    </mc:Choice>
    <mc:Fallback>
      <p:transition spd="slow" advClick="0" advTm="3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ess Kit - MIC3">
            <a:extLst>
              <a:ext uri="{FF2B5EF4-FFF2-40B4-BE49-F238E27FC236}">
                <a16:creationId xmlns:a16="http://schemas.microsoft.com/office/drawing/2014/main" id="{9C01485D-CF9A-5C8E-AE66-AF959F47D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59" y="430339"/>
            <a:ext cx="8442959" cy="18446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6559026-C067-8EE5-735B-A83F4F7334E9}"/>
              </a:ext>
            </a:extLst>
          </p:cNvPr>
          <p:cNvSpPr txBox="1"/>
          <p:nvPr/>
        </p:nvSpPr>
        <p:spPr>
          <a:xfrm>
            <a:off x="1176441" y="2421900"/>
            <a:ext cx="9956907" cy="461665"/>
          </a:xfrm>
          <a:prstGeom prst="rect">
            <a:avLst/>
          </a:prstGeom>
          <a:noFill/>
        </p:spPr>
        <p:txBody>
          <a:bodyPr wrap="square" rtlCol="0">
            <a:spAutoFit/>
          </a:bodyPr>
          <a:lstStyle/>
          <a:p>
            <a:pPr marL="342900" indent="-342900">
              <a:buFont typeface="Arial" panose="020B0604020202020204" pitchFamily="34" charset="0"/>
              <a:buChar char="•"/>
            </a:pPr>
            <a:r>
              <a:rPr lang="en-US" sz="2400" b="1" dirty="0"/>
              <a:t>Every state &amp; D.C. is a member</a:t>
            </a:r>
          </a:p>
        </p:txBody>
      </p:sp>
      <p:sp>
        <p:nvSpPr>
          <p:cNvPr id="7" name="TextBox 6">
            <a:extLst>
              <a:ext uri="{FF2B5EF4-FFF2-40B4-BE49-F238E27FC236}">
                <a16:creationId xmlns:a16="http://schemas.microsoft.com/office/drawing/2014/main" id="{213CBD9A-3742-A1BF-3260-DCE2DE31EBDC}"/>
              </a:ext>
            </a:extLst>
          </p:cNvPr>
          <p:cNvSpPr txBox="1"/>
          <p:nvPr/>
        </p:nvSpPr>
        <p:spPr>
          <a:xfrm>
            <a:off x="1176441" y="2908411"/>
            <a:ext cx="6791116" cy="1908215"/>
          </a:xfrm>
          <a:prstGeom prst="rect">
            <a:avLst/>
          </a:prstGeom>
          <a:noFill/>
        </p:spPr>
        <p:txBody>
          <a:bodyPr wrap="square" rtlCol="0">
            <a:spAutoFit/>
          </a:bodyPr>
          <a:lstStyle/>
          <a:p>
            <a:pPr marL="342900" indent="-342900">
              <a:buFont typeface="Arial" panose="020B0604020202020204" pitchFamily="34" charset="0"/>
              <a:buChar char="•"/>
            </a:pPr>
            <a:r>
              <a:rPr lang="en-US" sz="2400" b="1" dirty="0"/>
              <a:t>Provides each state a ‘</a:t>
            </a:r>
            <a:r>
              <a:rPr lang="en-US" sz="2800" b="1" dirty="0">
                <a:solidFill>
                  <a:srgbClr val="5C0EC4"/>
                </a:solidFill>
              </a:rPr>
              <a:t>Framework</a:t>
            </a:r>
            <a:r>
              <a:rPr lang="en-US" sz="2400" b="1" dirty="0"/>
              <a:t>’ for transitioning military students,  leveraging the compact to ensure consistency for transitioning military children</a:t>
            </a:r>
          </a:p>
          <a:p>
            <a:endParaRPr lang="en-US" dirty="0"/>
          </a:p>
        </p:txBody>
      </p:sp>
      <p:sp>
        <p:nvSpPr>
          <p:cNvPr id="26" name="TextBox 25">
            <a:extLst>
              <a:ext uri="{FF2B5EF4-FFF2-40B4-BE49-F238E27FC236}">
                <a16:creationId xmlns:a16="http://schemas.microsoft.com/office/drawing/2014/main" id="{2EEBFC52-8214-BA09-F956-E74782CD74EA}"/>
              </a:ext>
            </a:extLst>
          </p:cNvPr>
          <p:cNvSpPr txBox="1"/>
          <p:nvPr/>
        </p:nvSpPr>
        <p:spPr>
          <a:xfrm>
            <a:off x="4017006" y="5147069"/>
            <a:ext cx="8508155" cy="677108"/>
          </a:xfrm>
          <a:prstGeom prst="rect">
            <a:avLst/>
          </a:prstGeom>
          <a:noFill/>
        </p:spPr>
        <p:txBody>
          <a:bodyPr wrap="square" rtlCol="0">
            <a:spAutoFit/>
          </a:bodyPr>
          <a:lstStyle/>
          <a:p>
            <a:r>
              <a:rPr lang="en-US" sz="2000" b="1" dirty="0">
                <a:solidFill>
                  <a:srgbClr val="5C0EC4"/>
                </a:solidFill>
              </a:rPr>
              <a:t>•</a:t>
            </a:r>
            <a:r>
              <a:rPr lang="en-US" sz="2000" b="1" dirty="0"/>
              <a:t> Enrollment </a:t>
            </a:r>
            <a:r>
              <a:rPr lang="en-US" sz="2000" b="1" dirty="0">
                <a:solidFill>
                  <a:srgbClr val="5C0EC4"/>
                </a:solidFill>
              </a:rPr>
              <a:t>•</a:t>
            </a:r>
            <a:r>
              <a:rPr lang="en-US" sz="2000" b="1" dirty="0"/>
              <a:t> Placement </a:t>
            </a:r>
            <a:r>
              <a:rPr lang="en-US" sz="2000" b="1" dirty="0">
                <a:solidFill>
                  <a:srgbClr val="5C0EC4"/>
                </a:solidFill>
              </a:rPr>
              <a:t>•</a:t>
            </a:r>
            <a:r>
              <a:rPr lang="en-US" sz="2000" b="1" dirty="0"/>
              <a:t> Attendance </a:t>
            </a:r>
            <a:r>
              <a:rPr lang="en-US" sz="2000" b="1" dirty="0">
                <a:solidFill>
                  <a:srgbClr val="5C0EC4"/>
                </a:solidFill>
              </a:rPr>
              <a:t>•</a:t>
            </a:r>
            <a:r>
              <a:rPr lang="en-US" sz="2000" b="1" dirty="0"/>
              <a:t> Eligibility </a:t>
            </a:r>
            <a:r>
              <a:rPr lang="en-US" sz="2000" b="1" dirty="0">
                <a:solidFill>
                  <a:srgbClr val="5C0EC4"/>
                </a:solidFill>
              </a:rPr>
              <a:t>•</a:t>
            </a:r>
            <a:r>
              <a:rPr lang="en-US" sz="2000" b="1" dirty="0"/>
              <a:t> Graduation</a:t>
            </a:r>
          </a:p>
          <a:p>
            <a:endParaRPr lang="en-US" dirty="0"/>
          </a:p>
        </p:txBody>
      </p:sp>
      <p:pic>
        <p:nvPicPr>
          <p:cNvPr id="28" name="Picture 27" descr="A map of the united states with a scroll&#10;&#10;AI-generated content may be incorrect.">
            <a:hlinkClick r:id="rId4"/>
            <a:extLst>
              <a:ext uri="{FF2B5EF4-FFF2-40B4-BE49-F238E27FC236}">
                <a16:creationId xmlns:a16="http://schemas.microsoft.com/office/drawing/2014/main" id="{27202BD2-EF30-159B-78AC-89A0FFD917DA}"/>
              </a:ext>
            </a:extLst>
          </p:cNvPr>
          <p:cNvPicPr>
            <a:picLocks noChangeAspect="1"/>
          </p:cNvPicPr>
          <p:nvPr/>
        </p:nvPicPr>
        <p:blipFill>
          <a:blip r:embed="rId5"/>
          <a:stretch>
            <a:fillRect/>
          </a:stretch>
        </p:blipFill>
        <p:spPr>
          <a:xfrm>
            <a:off x="733689" y="4513878"/>
            <a:ext cx="2474805" cy="1990164"/>
          </a:xfrm>
          <a:prstGeom prst="rect">
            <a:avLst/>
          </a:prstGeom>
        </p:spPr>
      </p:pic>
      <p:sp>
        <p:nvSpPr>
          <p:cNvPr id="29" name="TextBox 28">
            <a:extLst>
              <a:ext uri="{FF2B5EF4-FFF2-40B4-BE49-F238E27FC236}">
                <a16:creationId xmlns:a16="http://schemas.microsoft.com/office/drawing/2014/main" id="{0CC7FE2C-3DD5-B4AB-ADE6-C8B1793264D4}"/>
              </a:ext>
            </a:extLst>
          </p:cNvPr>
          <p:cNvSpPr txBox="1"/>
          <p:nvPr/>
        </p:nvSpPr>
        <p:spPr>
          <a:xfrm>
            <a:off x="2832574" y="5592893"/>
            <a:ext cx="3867484" cy="369332"/>
          </a:xfrm>
          <a:prstGeom prst="rect">
            <a:avLst/>
          </a:prstGeom>
          <a:noFill/>
        </p:spPr>
        <p:txBody>
          <a:bodyPr wrap="square" rtlCol="0">
            <a:spAutoFit/>
          </a:bodyPr>
          <a:lstStyle/>
          <a:p>
            <a:r>
              <a:rPr lang="en-US" dirty="0"/>
              <a:t>(Click map for a short 4 min video)</a:t>
            </a:r>
          </a:p>
        </p:txBody>
      </p:sp>
      <p:sp>
        <p:nvSpPr>
          <p:cNvPr id="32" name="TextBox 31">
            <a:hlinkClick r:id="rId4"/>
            <a:extLst>
              <a:ext uri="{FF2B5EF4-FFF2-40B4-BE49-F238E27FC236}">
                <a16:creationId xmlns:a16="http://schemas.microsoft.com/office/drawing/2014/main" id="{247CE94C-E781-CA41-2639-352F7063F4E5}"/>
              </a:ext>
            </a:extLst>
          </p:cNvPr>
          <p:cNvSpPr txBox="1"/>
          <p:nvPr/>
        </p:nvSpPr>
        <p:spPr>
          <a:xfrm>
            <a:off x="213359" y="4808781"/>
            <a:ext cx="10343805" cy="1477328"/>
          </a:xfrm>
          <a:prstGeom prst="rect">
            <a:avLst/>
          </a:prstGeom>
          <a:noFill/>
        </p:spPr>
        <p:txBody>
          <a:bodyPr wrap="square" rtlCol="0">
            <a:spAutoFit/>
          </a:bodyPr>
          <a:lstStyle/>
          <a:p>
            <a:r>
              <a:rPr lang="en-US" dirty="0"/>
              <a:t> </a:t>
            </a:r>
          </a:p>
          <a:p>
            <a:endParaRPr lang="en-US" dirty="0"/>
          </a:p>
          <a:p>
            <a:endParaRPr lang="en-US" dirty="0"/>
          </a:p>
          <a:p>
            <a:endParaRPr lang="en-US" dirty="0"/>
          </a:p>
          <a:p>
            <a:r>
              <a:rPr lang="en-US" dirty="0"/>
              <a:t> </a:t>
            </a:r>
          </a:p>
        </p:txBody>
      </p:sp>
      <p:grpSp>
        <p:nvGrpSpPr>
          <p:cNvPr id="2" name="Group 1">
            <a:extLst>
              <a:ext uri="{FF2B5EF4-FFF2-40B4-BE49-F238E27FC236}">
                <a16:creationId xmlns:a16="http://schemas.microsoft.com/office/drawing/2014/main" id="{6CA50E06-F6B6-10AD-097D-8A68E399D2D8}"/>
              </a:ext>
            </a:extLst>
          </p:cNvPr>
          <p:cNvGrpSpPr/>
          <p:nvPr/>
        </p:nvGrpSpPr>
        <p:grpSpPr>
          <a:xfrm>
            <a:off x="11484685" y="6117841"/>
            <a:ext cx="457200" cy="457200"/>
            <a:chOff x="11484685" y="6117841"/>
            <a:chExt cx="457200" cy="457200"/>
          </a:xfrm>
        </p:grpSpPr>
        <p:sp>
          <p:nvSpPr>
            <p:cNvPr id="4" name="Star: 5 Points 3">
              <a:extLst>
                <a:ext uri="{FF2B5EF4-FFF2-40B4-BE49-F238E27FC236}">
                  <a16:creationId xmlns:a16="http://schemas.microsoft.com/office/drawing/2014/main" id="{965E0F6D-D15D-61A1-F9D5-1EF5726CF11B}"/>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CE15B01-594A-7BCD-96AF-8F0B7857369B}"/>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pic>
        <p:nvPicPr>
          <p:cNvPr id="8" name="Picture 7" descr="A close-up of a car chassis&#10;&#10;AI-generated content may be incorrect.">
            <a:extLst>
              <a:ext uri="{FF2B5EF4-FFF2-40B4-BE49-F238E27FC236}">
                <a16:creationId xmlns:a16="http://schemas.microsoft.com/office/drawing/2014/main" id="{8771FAAF-126B-0971-405B-CB2584D3BF1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73" b="93284" l="1717" r="99428">
                        <a14:foregroundMark x1="9871" y1="12313" x2="5150" y2="19403"/>
                        <a14:foregroundMark x1="5150" y1="19403" x2="1001" y2="31343"/>
                        <a14:foregroundMark x1="1001" y1="31343" x2="2289" y2="44776"/>
                        <a14:foregroundMark x1="2289" y1="44776" x2="5866" y2="60448"/>
                        <a14:foregroundMark x1="5866" y1="60448" x2="11588" y2="64925"/>
                        <a14:foregroundMark x1="11588" y1="64925" x2="11874" y2="17164"/>
                        <a14:foregroundMark x1="11874" y1="17164" x2="11016" y2="11940"/>
                        <a14:foregroundMark x1="2718" y1="27612" x2="1717" y2="33582"/>
                        <a14:foregroundMark x1="42203" y1="86940" x2="47496" y2="96642"/>
                        <a14:foregroundMark x1="47496" y1="96642" x2="54649" y2="93284"/>
                        <a14:foregroundMark x1="54649" y1="93284" x2="49356" y2="83955"/>
                        <a14:foregroundMark x1="49356" y1="83955" x2="48927" y2="83955"/>
                        <a14:foregroundMark x1="82690" y1="35448" x2="85694" y2="47388"/>
                        <a14:foregroundMark x1="85694" y1="47388" x2="90844" y2="42537"/>
                        <a14:foregroundMark x1="90844" y1="42537" x2="92275" y2="26493"/>
                        <a14:foregroundMark x1="92275" y1="26493" x2="89700" y2="10821"/>
                        <a14:foregroundMark x1="89700" y1="10821" x2="83548" y2="9328"/>
                        <a14:foregroundMark x1="83548" y1="9328" x2="82546" y2="24254"/>
                        <a14:foregroundMark x1="89557" y1="16418" x2="97425" y2="17164"/>
                        <a14:foregroundMark x1="97425" y1="17164" x2="93562" y2="5224"/>
                        <a14:foregroundMark x1="93562" y1="5224" x2="56080" y2="1119"/>
                        <a14:foregroundMark x1="56080" y1="1119" x2="69242" y2="12313"/>
                        <a14:foregroundMark x1="69242" y1="12313" x2="78541" y2="13433"/>
                        <a14:foregroundMark x1="92132" y1="13060" x2="98712" y2="17910"/>
                        <a14:foregroundMark x1="98712" y1="17910" x2="95565" y2="6716"/>
                        <a14:foregroundMark x1="95136" y1="7463" x2="99428" y2="17537"/>
                        <a14:foregroundMark x1="99428" y1="17537" x2="94564" y2="17910"/>
                        <a14:foregroundMark x1="94278" y1="5970" x2="99285" y2="6343"/>
                      </a14:backgroundRemoval>
                    </a14:imgEffect>
                  </a14:imgLayer>
                </a14:imgProps>
              </a:ext>
              <a:ext uri="{28A0092B-C50C-407E-A947-70E740481C1C}">
                <a14:useLocalDpi xmlns:a14="http://schemas.microsoft.com/office/drawing/2010/main" val="0"/>
              </a:ext>
            </a:extLst>
          </a:blip>
          <a:stretch>
            <a:fillRect/>
          </a:stretch>
        </p:blipFill>
        <p:spPr>
          <a:xfrm>
            <a:off x="7529689" y="2185300"/>
            <a:ext cx="3772050" cy="1446222"/>
          </a:xfrm>
          <a:prstGeom prst="rect">
            <a:avLst/>
          </a:prstGeom>
        </p:spPr>
      </p:pic>
    </p:spTree>
    <p:extLst>
      <p:ext uri="{BB962C8B-B14F-4D97-AF65-F5344CB8AC3E}">
        <p14:creationId xmlns:p14="http://schemas.microsoft.com/office/powerpoint/2010/main" val="3393195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A3777-4754-B4E5-41E6-C5A4D5E82D7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873CB9-69C6-5139-0EA8-8E9443CF728A}"/>
              </a:ext>
            </a:extLst>
          </p:cNvPr>
          <p:cNvSpPr/>
          <p:nvPr/>
        </p:nvSpPr>
        <p:spPr>
          <a:xfrm>
            <a:off x="2474650" y="1203234"/>
            <a:ext cx="3522567" cy="1200329"/>
          </a:xfrm>
          <a:prstGeom prst="rect">
            <a:avLst/>
          </a:prstGeom>
          <a:noFill/>
        </p:spPr>
        <p:txBody>
          <a:bodyPr wrap="none" lIns="91440" tIns="45720" rIns="91440" bIns="45720" anchor="ctr">
            <a:spAutoFit/>
          </a:bodyPr>
          <a:lstStyle/>
          <a:p>
            <a:r>
              <a:rPr lang="en-US" sz="7200" b="1" dirty="0">
                <a:ln w="12700">
                  <a:solidFill>
                    <a:srgbClr val="300444"/>
                  </a:solidFill>
                  <a:prstDash val="solid"/>
                </a:ln>
                <a:gradFill>
                  <a:gsLst>
                    <a:gs pos="35000">
                      <a:srgbClr val="9954CC"/>
                    </a:gs>
                    <a:gs pos="73000">
                      <a:srgbClr val="3E0557"/>
                    </a:gs>
                  </a:gsLst>
                  <a:lin ang="16200000" scaled="1"/>
                </a:gradFill>
              </a:rPr>
              <a:t> Arizona</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3" name="Rectangle 2">
            <a:extLst>
              <a:ext uri="{FF2B5EF4-FFF2-40B4-BE49-F238E27FC236}">
                <a16:creationId xmlns:a16="http://schemas.microsoft.com/office/drawing/2014/main" id="{42D15DCD-1CF2-B3C3-203B-7C68643034AB}"/>
              </a:ext>
            </a:extLst>
          </p:cNvPr>
          <p:cNvSpPr/>
          <p:nvPr/>
        </p:nvSpPr>
        <p:spPr>
          <a:xfrm>
            <a:off x="1356624" y="2062017"/>
            <a:ext cx="2390398" cy="1200329"/>
          </a:xfrm>
          <a:prstGeom prst="rect">
            <a:avLst/>
          </a:prstGeom>
          <a:noFill/>
        </p:spPr>
        <p:txBody>
          <a:bodyPr wrap="none" lIns="91440" tIns="45720" rIns="91440" bIns="45720" anchor="ctr">
            <a:spAutoFit/>
          </a:bodyPr>
          <a:lstStyle/>
          <a:p>
            <a:r>
              <a:rPr lang="en-US" sz="7200" b="1" cap="none" spc="0" dirty="0" err="1">
                <a:ln w="12700">
                  <a:solidFill>
                    <a:srgbClr val="300444"/>
                  </a:solidFill>
                  <a:prstDash val="solid"/>
                </a:ln>
                <a:gradFill>
                  <a:gsLst>
                    <a:gs pos="35000">
                      <a:srgbClr val="9954CC"/>
                    </a:gs>
                    <a:gs pos="73000">
                      <a:srgbClr val="3E0557"/>
                    </a:gs>
                  </a:gsLst>
                  <a:lin ang="16200000" scaled="1"/>
                </a:gradFill>
                <a:effectLst/>
              </a:rPr>
              <a:t>urple</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4" name="Rectangle 3">
            <a:extLst>
              <a:ext uri="{FF2B5EF4-FFF2-40B4-BE49-F238E27FC236}">
                <a16:creationId xmlns:a16="http://schemas.microsoft.com/office/drawing/2014/main" id="{21E37629-4EB9-312F-0364-8346F000534B}"/>
              </a:ext>
            </a:extLst>
          </p:cNvPr>
          <p:cNvSpPr/>
          <p:nvPr/>
        </p:nvSpPr>
        <p:spPr>
          <a:xfrm>
            <a:off x="1419173" y="2944062"/>
            <a:ext cx="1363130" cy="1200329"/>
          </a:xfrm>
          <a:prstGeom prst="rect">
            <a:avLst/>
          </a:prstGeom>
          <a:noFill/>
        </p:spPr>
        <p:txBody>
          <a:bodyPr wrap="none" lIns="91440" tIns="45720" rIns="91440" bIns="45720" anchor="ctr">
            <a:spAutoFit/>
          </a:bodyPr>
          <a:lstStyle/>
          <a:p>
            <a:r>
              <a:rPr lang="en-US" sz="7200" b="1" cap="none" spc="0" dirty="0">
                <a:ln w="12700">
                  <a:solidFill>
                    <a:srgbClr val="300444"/>
                  </a:solidFill>
                  <a:prstDash val="solid"/>
                </a:ln>
                <a:gradFill>
                  <a:gsLst>
                    <a:gs pos="35000">
                      <a:srgbClr val="9954CC"/>
                    </a:gs>
                    <a:gs pos="73000">
                      <a:srgbClr val="3E0557"/>
                    </a:gs>
                  </a:gsLst>
                  <a:lin ang="16200000" scaled="1"/>
                </a:gradFill>
                <a:effectLst/>
              </a:rPr>
              <a:t>tar</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5" name="Rectangle 4">
            <a:extLst>
              <a:ext uri="{FF2B5EF4-FFF2-40B4-BE49-F238E27FC236}">
                <a16:creationId xmlns:a16="http://schemas.microsoft.com/office/drawing/2014/main" id="{33B2A876-96A8-F525-9521-4407761EC148}"/>
              </a:ext>
            </a:extLst>
          </p:cNvPr>
          <p:cNvSpPr/>
          <p:nvPr/>
        </p:nvSpPr>
        <p:spPr>
          <a:xfrm>
            <a:off x="1397663" y="3779583"/>
            <a:ext cx="2557110" cy="1200329"/>
          </a:xfrm>
          <a:prstGeom prst="rect">
            <a:avLst/>
          </a:prstGeom>
          <a:noFill/>
        </p:spPr>
        <p:txBody>
          <a:bodyPr wrap="none" lIns="91440" tIns="45720" rIns="91440" bIns="45720" anchor="ctr">
            <a:spAutoFit/>
          </a:bodyPr>
          <a:lstStyle/>
          <a:p>
            <a:r>
              <a:rPr lang="en-US" sz="7200" b="1" cap="none" spc="0" dirty="0" err="1">
                <a:ln w="12700">
                  <a:solidFill>
                    <a:srgbClr val="300444"/>
                  </a:solidFill>
                  <a:prstDash val="solid"/>
                </a:ln>
                <a:gradFill>
                  <a:gsLst>
                    <a:gs pos="35000">
                      <a:srgbClr val="9954CC"/>
                    </a:gs>
                    <a:gs pos="73000">
                      <a:srgbClr val="3E0557"/>
                    </a:gs>
                  </a:gsLst>
                  <a:lin ang="16200000" scaled="1"/>
                </a:gradFill>
                <a:effectLst/>
              </a:rPr>
              <a:t>chool</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14" name="Rectangle 13">
            <a:extLst>
              <a:ext uri="{FF2B5EF4-FFF2-40B4-BE49-F238E27FC236}">
                <a16:creationId xmlns:a16="http://schemas.microsoft.com/office/drawing/2014/main" id="{0B55F38E-1489-4738-F914-6CDB434FE3A9}"/>
              </a:ext>
            </a:extLst>
          </p:cNvPr>
          <p:cNvSpPr/>
          <p:nvPr/>
        </p:nvSpPr>
        <p:spPr>
          <a:xfrm>
            <a:off x="881730" y="1203235"/>
            <a:ext cx="1261884" cy="1200329"/>
          </a:xfrm>
          <a:prstGeom prst="rect">
            <a:avLst/>
          </a:prstGeom>
          <a:noFill/>
        </p:spPr>
        <p:txBody>
          <a:bodyPr wrap="none" lIns="91440" tIns="45720" rIns="91440" bIns="45720" anchor="ctr">
            <a:spAutoFit/>
          </a:bodyPr>
          <a:lstStyle/>
          <a:p>
            <a:r>
              <a:rPr lang="en-US" sz="7200" b="1" dirty="0">
                <a:ln w="25400">
                  <a:noFill/>
                  <a:prstDash val="solid"/>
                </a:ln>
                <a:noFill/>
              </a:rPr>
              <a:t>AZ</a:t>
            </a:r>
            <a:endParaRPr lang="en-US" sz="5400" b="1" cap="none" spc="0" dirty="0">
              <a:ln w="25400">
                <a:noFill/>
                <a:prstDash val="solid"/>
              </a:ln>
              <a:noFill/>
              <a:effectLst/>
            </a:endParaRPr>
          </a:p>
        </p:txBody>
      </p:sp>
      <p:sp>
        <p:nvSpPr>
          <p:cNvPr id="15" name="Rectangle 14">
            <a:extLst>
              <a:ext uri="{FF2B5EF4-FFF2-40B4-BE49-F238E27FC236}">
                <a16:creationId xmlns:a16="http://schemas.microsoft.com/office/drawing/2014/main" id="{58606CD7-9B12-DB90-F552-46D51169E331}"/>
              </a:ext>
            </a:extLst>
          </p:cNvPr>
          <p:cNvSpPr/>
          <p:nvPr/>
        </p:nvSpPr>
        <p:spPr>
          <a:xfrm>
            <a:off x="858094" y="2062018"/>
            <a:ext cx="744114" cy="1200329"/>
          </a:xfrm>
          <a:prstGeom prst="rect">
            <a:avLst/>
          </a:prstGeom>
          <a:noFill/>
        </p:spPr>
        <p:txBody>
          <a:bodyPr wrap="none" lIns="91440" tIns="45720" rIns="91440" bIns="45720" anchor="ctr">
            <a:spAutoFit/>
          </a:bodyPr>
          <a:lstStyle/>
          <a:p>
            <a:r>
              <a:rPr lang="en-US" sz="7200" b="1" cap="none" spc="0" dirty="0">
                <a:ln w="25400">
                  <a:noFill/>
                  <a:prstDash val="solid"/>
                </a:ln>
                <a:noFill/>
                <a:effectLst/>
              </a:rPr>
              <a:t>P</a:t>
            </a:r>
            <a:endParaRPr lang="en-US" sz="5400" b="1" cap="none" spc="0" dirty="0">
              <a:ln w="25400">
                <a:noFill/>
                <a:prstDash val="solid"/>
              </a:ln>
              <a:noFill/>
              <a:effectLst/>
            </a:endParaRPr>
          </a:p>
        </p:txBody>
      </p:sp>
      <p:sp>
        <p:nvSpPr>
          <p:cNvPr id="16" name="Rectangle 15">
            <a:extLst>
              <a:ext uri="{FF2B5EF4-FFF2-40B4-BE49-F238E27FC236}">
                <a16:creationId xmlns:a16="http://schemas.microsoft.com/office/drawing/2014/main" id="{DFB9F149-7044-C5F6-96DF-E2617AA59D86}"/>
              </a:ext>
            </a:extLst>
          </p:cNvPr>
          <p:cNvSpPr/>
          <p:nvPr/>
        </p:nvSpPr>
        <p:spPr>
          <a:xfrm>
            <a:off x="858094" y="2920801"/>
            <a:ext cx="737702" cy="1200329"/>
          </a:xfrm>
          <a:prstGeom prst="rect">
            <a:avLst/>
          </a:prstGeom>
          <a:noFill/>
        </p:spPr>
        <p:txBody>
          <a:bodyPr wrap="none" lIns="91440" tIns="45720" rIns="91440" bIns="45720" anchor="ctr">
            <a:spAutoFit/>
          </a:bodyPr>
          <a:lstStyle/>
          <a:p>
            <a:r>
              <a:rPr lang="en-US" sz="7200" b="1" cap="none" spc="0" dirty="0">
                <a:ln w="25400">
                  <a:noFill/>
                  <a:prstDash val="solid"/>
                </a:ln>
                <a:noFill/>
                <a:effectLst/>
              </a:rPr>
              <a:t>S</a:t>
            </a:r>
            <a:endParaRPr lang="en-US" sz="5400" b="1" cap="none" spc="0" dirty="0">
              <a:ln w="25400">
                <a:noFill/>
                <a:prstDash val="solid"/>
              </a:ln>
              <a:noFill/>
              <a:effectLst/>
            </a:endParaRPr>
          </a:p>
        </p:txBody>
      </p:sp>
      <p:sp>
        <p:nvSpPr>
          <p:cNvPr id="17" name="Rectangle 16">
            <a:extLst>
              <a:ext uri="{FF2B5EF4-FFF2-40B4-BE49-F238E27FC236}">
                <a16:creationId xmlns:a16="http://schemas.microsoft.com/office/drawing/2014/main" id="{FDC1CB57-E498-D010-8354-C25D05CE34D6}"/>
              </a:ext>
            </a:extLst>
          </p:cNvPr>
          <p:cNvSpPr/>
          <p:nvPr/>
        </p:nvSpPr>
        <p:spPr>
          <a:xfrm>
            <a:off x="858094" y="3779584"/>
            <a:ext cx="737702" cy="1200329"/>
          </a:xfrm>
          <a:prstGeom prst="rect">
            <a:avLst/>
          </a:prstGeom>
          <a:noFill/>
        </p:spPr>
        <p:txBody>
          <a:bodyPr wrap="none" lIns="91440" tIns="45720" rIns="91440" bIns="45720" anchor="ctr">
            <a:spAutoFit/>
          </a:bodyPr>
          <a:lstStyle/>
          <a:p>
            <a:r>
              <a:rPr lang="en-US" sz="7200" b="1" cap="none" spc="0" dirty="0">
                <a:ln w="25400">
                  <a:noFill/>
                  <a:prstDash val="solid"/>
                </a:ln>
                <a:noFill/>
                <a:effectLst/>
              </a:rPr>
              <a:t>S</a:t>
            </a:r>
            <a:endParaRPr lang="en-US" sz="5400" b="1" cap="none" spc="0" dirty="0">
              <a:ln w="25400">
                <a:noFill/>
                <a:prstDash val="solid"/>
              </a:ln>
              <a:noFill/>
              <a:effectLst/>
            </a:endParaRPr>
          </a:p>
        </p:txBody>
      </p:sp>
      <p:sp>
        <p:nvSpPr>
          <p:cNvPr id="6" name="Rectangle 5">
            <a:extLst>
              <a:ext uri="{FF2B5EF4-FFF2-40B4-BE49-F238E27FC236}">
                <a16:creationId xmlns:a16="http://schemas.microsoft.com/office/drawing/2014/main" id="{BB3459B2-2B92-8A5A-FE48-549B8D2957A8}"/>
              </a:ext>
            </a:extLst>
          </p:cNvPr>
          <p:cNvSpPr/>
          <p:nvPr/>
        </p:nvSpPr>
        <p:spPr>
          <a:xfrm>
            <a:off x="867712" y="1240507"/>
            <a:ext cx="1763624" cy="1200329"/>
          </a:xfrm>
          <a:prstGeom prst="rect">
            <a:avLst/>
          </a:prstGeom>
          <a:noFill/>
        </p:spPr>
        <p:txBody>
          <a:bodyPr wrap="none" lIns="91440" tIns="45720" rIns="91440" bIns="45720" anchor="ctr">
            <a:spAutoFit/>
          </a:bodyPr>
          <a:lstStyle/>
          <a:p>
            <a:r>
              <a:rPr lang="en-US" sz="7200" b="1" dirty="0">
                <a:ln w="12700">
                  <a:solidFill>
                    <a:srgbClr val="300444"/>
                  </a:solidFill>
                  <a:prstDash val="solid"/>
                </a:ln>
                <a:gradFill>
                  <a:gsLst>
                    <a:gs pos="35000">
                      <a:srgbClr val="9954CC"/>
                    </a:gs>
                    <a:gs pos="73000">
                      <a:srgbClr val="3E0557"/>
                    </a:gs>
                  </a:gsLst>
                  <a:lin ang="16200000" scaled="1"/>
                </a:gradFill>
              </a:rPr>
              <a:t>AZ -</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7" name="Rectangle 6">
            <a:extLst>
              <a:ext uri="{FF2B5EF4-FFF2-40B4-BE49-F238E27FC236}">
                <a16:creationId xmlns:a16="http://schemas.microsoft.com/office/drawing/2014/main" id="{4845A537-6E7E-CBA0-BD95-F0EB9290807F}"/>
              </a:ext>
            </a:extLst>
          </p:cNvPr>
          <p:cNvSpPr/>
          <p:nvPr/>
        </p:nvSpPr>
        <p:spPr>
          <a:xfrm>
            <a:off x="831410" y="2050384"/>
            <a:ext cx="744114" cy="1200329"/>
          </a:xfrm>
          <a:prstGeom prst="rect">
            <a:avLst/>
          </a:prstGeom>
          <a:noFill/>
        </p:spPr>
        <p:txBody>
          <a:bodyPr wrap="none" lIns="91440" tIns="45720" rIns="91440" bIns="45720" anchor="ctr">
            <a:spAutoFit/>
          </a:bodyPr>
          <a:lstStyle/>
          <a:p>
            <a:r>
              <a:rPr lang="en-US" sz="7200" b="1" cap="none" spc="0" dirty="0">
                <a:ln w="12700">
                  <a:solidFill>
                    <a:srgbClr val="300444"/>
                  </a:solidFill>
                  <a:prstDash val="solid"/>
                </a:ln>
                <a:gradFill>
                  <a:gsLst>
                    <a:gs pos="35000">
                      <a:srgbClr val="9954CC"/>
                    </a:gs>
                    <a:gs pos="73000">
                      <a:srgbClr val="3E0557"/>
                    </a:gs>
                  </a:gsLst>
                  <a:lin ang="16200000" scaled="1"/>
                </a:gradFill>
                <a:effectLst/>
              </a:rPr>
              <a:t>P</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8" name="Rectangle 7">
            <a:extLst>
              <a:ext uri="{FF2B5EF4-FFF2-40B4-BE49-F238E27FC236}">
                <a16:creationId xmlns:a16="http://schemas.microsoft.com/office/drawing/2014/main" id="{EF57C479-DC2E-08E7-A719-00859045F87D}"/>
              </a:ext>
            </a:extLst>
          </p:cNvPr>
          <p:cNvSpPr/>
          <p:nvPr/>
        </p:nvSpPr>
        <p:spPr>
          <a:xfrm>
            <a:off x="858094" y="2944061"/>
            <a:ext cx="737702" cy="1200329"/>
          </a:xfrm>
          <a:prstGeom prst="rect">
            <a:avLst/>
          </a:prstGeom>
          <a:noFill/>
        </p:spPr>
        <p:txBody>
          <a:bodyPr wrap="none" lIns="91440" tIns="45720" rIns="91440" bIns="45720" anchor="ctr">
            <a:spAutoFit/>
          </a:bodyPr>
          <a:lstStyle/>
          <a:p>
            <a:r>
              <a:rPr lang="en-US" sz="7200" b="1" cap="none" spc="0" dirty="0">
                <a:ln w="12700">
                  <a:solidFill>
                    <a:srgbClr val="300444"/>
                  </a:solidFill>
                  <a:prstDash val="solid"/>
                </a:ln>
                <a:gradFill>
                  <a:gsLst>
                    <a:gs pos="35000">
                      <a:srgbClr val="9954CC"/>
                    </a:gs>
                    <a:gs pos="73000">
                      <a:srgbClr val="3E0557"/>
                    </a:gs>
                  </a:gsLst>
                  <a:lin ang="16200000" scaled="1"/>
                </a:gradFill>
                <a:effectLst/>
              </a:rPr>
              <a:t>S</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9" name="Rectangle 8">
            <a:extLst>
              <a:ext uri="{FF2B5EF4-FFF2-40B4-BE49-F238E27FC236}">
                <a16:creationId xmlns:a16="http://schemas.microsoft.com/office/drawing/2014/main" id="{C16D89D1-86DD-E037-E363-201CB1F994EC}"/>
              </a:ext>
            </a:extLst>
          </p:cNvPr>
          <p:cNvSpPr/>
          <p:nvPr/>
        </p:nvSpPr>
        <p:spPr>
          <a:xfrm>
            <a:off x="843768" y="3765572"/>
            <a:ext cx="737702" cy="1200329"/>
          </a:xfrm>
          <a:prstGeom prst="rect">
            <a:avLst/>
          </a:prstGeom>
          <a:noFill/>
        </p:spPr>
        <p:txBody>
          <a:bodyPr wrap="square" lIns="91440" tIns="45720" rIns="91440" bIns="45720" anchor="ctr">
            <a:spAutoFit/>
          </a:bodyPr>
          <a:lstStyle/>
          <a:p>
            <a:r>
              <a:rPr lang="en-US" sz="7200" b="1" cap="none" spc="0" dirty="0">
                <a:ln w="12700">
                  <a:solidFill>
                    <a:srgbClr val="300444"/>
                  </a:solidFill>
                  <a:prstDash val="solid"/>
                </a:ln>
                <a:gradFill>
                  <a:gsLst>
                    <a:gs pos="35000">
                      <a:srgbClr val="9954CC"/>
                    </a:gs>
                    <a:gs pos="73000">
                      <a:srgbClr val="3E0557"/>
                    </a:gs>
                  </a:gsLst>
                  <a:lin ang="16200000" scaled="1"/>
                </a:gradFill>
                <a:effectLst/>
              </a:rPr>
              <a:t>S</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pic>
        <p:nvPicPr>
          <p:cNvPr id="18" name="Picture 17" descr="A person holding a machine&#10;&#10;AI-generated content may be incorrect.">
            <a:extLst>
              <a:ext uri="{FF2B5EF4-FFF2-40B4-BE49-F238E27FC236}">
                <a16:creationId xmlns:a16="http://schemas.microsoft.com/office/drawing/2014/main" id="{E48200B7-12BA-1DCD-2CAA-182D39DE1C3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774" b="98113" l="726" r="98004">
                        <a14:foregroundMark x1="20871" y1="11321" x2="29038" y2="6918"/>
                        <a14:foregroundMark x1="29038" y1="6918" x2="29583" y2="17610"/>
                        <a14:foregroundMark x1="30490" y1="18239" x2="23593" y2="3774"/>
                        <a14:foregroundMark x1="23593" y1="3774" x2="16334" y2="10692"/>
                        <a14:foregroundMark x1="15064" y1="15094" x2="2904" y2="29560"/>
                        <a14:foregroundMark x1="3085" y1="32075" x2="907" y2="56604"/>
                        <a14:foregroundMark x1="907" y1="56604" x2="6715" y2="80503"/>
                        <a14:foregroundMark x1="6715" y1="80503" x2="8348" y2="81761"/>
                        <a14:foregroundMark x1="9074" y1="81761" x2="13067" y2="83019"/>
                        <a14:foregroundMark x1="17060" y1="82390" x2="23049" y2="98742"/>
                        <a14:foregroundMark x1="23049" y1="98742" x2="30490" y2="86792"/>
                        <a14:foregroundMark x1="30490" y1="86792" x2="39383" y2="86164"/>
                        <a14:foregroundMark x1="39383" y1="86164" x2="26497" y2="69811"/>
                        <a14:foregroundMark x1="26497" y1="69811" x2="19601" y2="75472"/>
                        <a14:foregroundMark x1="19601" y1="75472" x2="19056" y2="79874"/>
                        <a14:foregroundMark x1="47005" y1="44025" x2="45191" y2="20126"/>
                        <a14:foregroundMark x1="45191" y1="20126" x2="43376" y2="34591"/>
                        <a14:foregroundMark x1="46461" y1="32075" x2="44102" y2="26415"/>
                        <a14:foregroundMark x1="86570" y1="55975" x2="94555" y2="71698"/>
                        <a14:foregroundMark x1="94555" y1="71698" x2="98004" y2="50314"/>
                        <a14:foregroundMark x1="98004" y1="50314" x2="92740" y2="53459"/>
                      </a14:backgroundRemoval>
                    </a14:imgEffect>
                  </a14:imgLayer>
                </a14:imgProps>
              </a:ext>
              <a:ext uri="{28A0092B-C50C-407E-A947-70E740481C1C}">
                <a14:useLocalDpi xmlns:a14="http://schemas.microsoft.com/office/drawing/2010/main" val="0"/>
              </a:ext>
            </a:extLst>
          </a:blip>
          <a:stretch>
            <a:fillRect/>
          </a:stretch>
        </p:blipFill>
        <p:spPr>
          <a:xfrm rot="20481858">
            <a:off x="6427663" y="890464"/>
            <a:ext cx="4997876" cy="1442220"/>
          </a:xfrm>
          <a:prstGeom prst="rect">
            <a:avLst/>
          </a:prstGeom>
        </p:spPr>
      </p:pic>
      <p:sp>
        <p:nvSpPr>
          <p:cNvPr id="19" name="TextBox 18">
            <a:extLst>
              <a:ext uri="{FF2B5EF4-FFF2-40B4-BE49-F238E27FC236}">
                <a16:creationId xmlns:a16="http://schemas.microsoft.com/office/drawing/2014/main" id="{E82271DD-C2D4-E72A-ECFF-2594321C9F2A}"/>
              </a:ext>
            </a:extLst>
          </p:cNvPr>
          <p:cNvSpPr txBox="1"/>
          <p:nvPr/>
        </p:nvSpPr>
        <p:spPr>
          <a:xfrm>
            <a:off x="1236563" y="332819"/>
            <a:ext cx="8139530" cy="1200329"/>
          </a:xfrm>
          <a:prstGeom prst="rect">
            <a:avLst/>
          </a:prstGeom>
          <a:noFill/>
        </p:spPr>
        <p:txBody>
          <a:bodyPr wrap="square" rtlCol="0">
            <a:spAutoFit/>
          </a:bodyPr>
          <a:lstStyle/>
          <a:p>
            <a:r>
              <a:rPr lang="en-US" sz="3600" b="1" dirty="0"/>
              <a:t>The Arizona Department of Education provides a consistent driving force.</a:t>
            </a:r>
          </a:p>
        </p:txBody>
      </p:sp>
      <p:sp>
        <p:nvSpPr>
          <p:cNvPr id="20" name="Rectangle 19">
            <a:extLst>
              <a:ext uri="{FF2B5EF4-FFF2-40B4-BE49-F238E27FC236}">
                <a16:creationId xmlns:a16="http://schemas.microsoft.com/office/drawing/2014/main" id="{8D892BD9-94C9-72B5-CAA1-68B0996C3793}"/>
              </a:ext>
            </a:extLst>
          </p:cNvPr>
          <p:cNvSpPr/>
          <p:nvPr/>
        </p:nvSpPr>
        <p:spPr>
          <a:xfrm>
            <a:off x="1851254" y="2129537"/>
            <a:ext cx="5002588" cy="3046988"/>
          </a:xfrm>
          <a:prstGeom prst="rect">
            <a:avLst/>
          </a:prstGeom>
          <a:noFill/>
        </p:spPr>
        <p:txBody>
          <a:bodyPr wrap="square" lIns="91440" tIns="45720" rIns="91440" bIns="45720" anchor="ctr">
            <a:spAutoFit/>
          </a:bodyPr>
          <a:lstStyle/>
          <a:p>
            <a:r>
              <a:rPr lang="en-US" sz="4800" b="1" dirty="0">
                <a:ln w="12700">
                  <a:solidFill>
                    <a:srgbClr val="300444"/>
                  </a:solidFill>
                  <a:prstDash val="solid"/>
                </a:ln>
                <a:gradFill>
                  <a:gsLst>
                    <a:gs pos="35000">
                      <a:srgbClr val="9954CC"/>
                    </a:gs>
                    <a:gs pos="73000">
                      <a:srgbClr val="3E0557"/>
                    </a:gs>
                  </a:gsLst>
                  <a:lin ang="16200000" scaled="1"/>
                </a:gradFill>
              </a:rPr>
              <a:t>Application</a:t>
            </a:r>
          </a:p>
          <a:p>
            <a:r>
              <a:rPr lang="en-US" sz="4800" b="1" cap="none" spc="0" dirty="0">
                <a:ln w="12700">
                  <a:solidFill>
                    <a:srgbClr val="300444"/>
                  </a:solidFill>
                  <a:prstDash val="solid"/>
                </a:ln>
                <a:gradFill>
                  <a:gsLst>
                    <a:gs pos="35000">
                      <a:srgbClr val="9954CC"/>
                    </a:gs>
                    <a:gs pos="73000">
                      <a:srgbClr val="3E0557"/>
                    </a:gs>
                  </a:gsLst>
                  <a:lin ang="16200000" scaled="1"/>
                </a:gradFill>
                <a:effectLst/>
              </a:rPr>
              <a:t>Policy</a:t>
            </a:r>
          </a:p>
          <a:p>
            <a:r>
              <a:rPr lang="en-US" sz="4800" b="1" dirty="0">
                <a:ln w="12700">
                  <a:solidFill>
                    <a:srgbClr val="300444"/>
                  </a:solidFill>
                  <a:prstDash val="solid"/>
                </a:ln>
                <a:gradFill>
                  <a:gsLst>
                    <a:gs pos="35000">
                      <a:srgbClr val="9954CC"/>
                    </a:gs>
                    <a:gs pos="73000">
                      <a:srgbClr val="3E0557"/>
                    </a:gs>
                  </a:gsLst>
                  <a:lin ang="16200000" scaled="1"/>
                </a:gradFill>
              </a:rPr>
              <a:t>Guidance</a:t>
            </a:r>
          </a:p>
          <a:p>
            <a:r>
              <a:rPr lang="en-US" sz="4800" b="1" cap="none" spc="0" dirty="0">
                <a:ln w="12700">
                  <a:solidFill>
                    <a:srgbClr val="300444"/>
                  </a:solidFill>
                  <a:prstDash val="solid"/>
                </a:ln>
                <a:gradFill>
                  <a:gsLst>
                    <a:gs pos="35000">
                      <a:srgbClr val="9954CC"/>
                    </a:gs>
                    <a:gs pos="73000">
                      <a:srgbClr val="3E0557"/>
                    </a:gs>
                  </a:gsLst>
                  <a:lin ang="16200000" scaled="1"/>
                </a:gradFill>
                <a:effectLst/>
              </a:rPr>
              <a:t>Resources</a:t>
            </a:r>
            <a:endParaRPr lang="en-US" sz="3600" b="1" cap="none" spc="0" dirty="0">
              <a:ln w="12700">
                <a:solidFill>
                  <a:srgbClr val="300444"/>
                </a:solidFill>
                <a:prstDash val="solid"/>
              </a:ln>
              <a:gradFill>
                <a:gsLst>
                  <a:gs pos="35000">
                    <a:srgbClr val="9954CC"/>
                  </a:gs>
                  <a:gs pos="73000">
                    <a:srgbClr val="3E0557"/>
                  </a:gs>
                </a:gsLst>
                <a:lin ang="16200000" scaled="1"/>
              </a:gradFill>
              <a:effectLst/>
            </a:endParaRPr>
          </a:p>
        </p:txBody>
      </p:sp>
      <p:grpSp>
        <p:nvGrpSpPr>
          <p:cNvPr id="10" name="Group 9">
            <a:extLst>
              <a:ext uri="{FF2B5EF4-FFF2-40B4-BE49-F238E27FC236}">
                <a16:creationId xmlns:a16="http://schemas.microsoft.com/office/drawing/2014/main" id="{374596A0-51BA-E942-DF8C-2E31C04143F2}"/>
              </a:ext>
            </a:extLst>
          </p:cNvPr>
          <p:cNvGrpSpPr/>
          <p:nvPr/>
        </p:nvGrpSpPr>
        <p:grpSpPr>
          <a:xfrm>
            <a:off x="11484685" y="6117841"/>
            <a:ext cx="457200" cy="457200"/>
            <a:chOff x="11484685" y="6117841"/>
            <a:chExt cx="457200" cy="457200"/>
          </a:xfrm>
        </p:grpSpPr>
        <p:sp>
          <p:nvSpPr>
            <p:cNvPr id="11" name="Star: 5 Points 10">
              <a:extLst>
                <a:ext uri="{FF2B5EF4-FFF2-40B4-BE49-F238E27FC236}">
                  <a16:creationId xmlns:a16="http://schemas.microsoft.com/office/drawing/2014/main" id="{C20183FC-D9C2-3FD9-C21E-96623D61AE9F}"/>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014C972-BFF7-BA1A-8126-4A715878A151}"/>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9479397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by="(-#ppt_w*2)" calcmode="lin" valueType="num">
                                      <p:cBhvr rctx="PPT">
                                        <p:cTn id="7" dur="250" autoRev="1" fill="hold">
                                          <p:stCondLst>
                                            <p:cond delay="0"/>
                                          </p:stCondLst>
                                        </p:cTn>
                                        <p:tgtEl>
                                          <p:spTgt spid="6"/>
                                        </p:tgtEl>
                                        <p:attrNameLst>
                                          <p:attrName>ppt_w</p:attrName>
                                        </p:attrNameLst>
                                      </p:cBhvr>
                                    </p:anim>
                                    <p:anim by="(#ppt_w*0.50)" calcmode="lin" valueType="num">
                                      <p:cBhvr>
                                        <p:cTn id="8" dur="250" decel="50000" autoRev="1" fill="hold">
                                          <p:stCondLst>
                                            <p:cond delay="0"/>
                                          </p:stCondLst>
                                        </p:cTn>
                                        <p:tgtEl>
                                          <p:spTgt spid="6"/>
                                        </p:tgtEl>
                                        <p:attrNameLst>
                                          <p:attrName>ppt_x</p:attrName>
                                        </p:attrNameLst>
                                      </p:cBhvr>
                                    </p:anim>
                                    <p:anim from="(-#ppt_h/2)" to="(#ppt_y)" calcmode="lin" valueType="num">
                                      <p:cBhvr>
                                        <p:cTn id="9" dur="500" fill="hold">
                                          <p:stCondLst>
                                            <p:cond delay="0"/>
                                          </p:stCondLst>
                                        </p:cTn>
                                        <p:tgtEl>
                                          <p:spTgt spid="6"/>
                                        </p:tgtEl>
                                        <p:attrNameLst>
                                          <p:attrName>ppt_y</p:attrName>
                                        </p:attrNameLst>
                                      </p:cBhvr>
                                    </p:anim>
                                    <p:animRot by="21600000">
                                      <p:cBhvr>
                                        <p:cTn id="10" dur="500" fill="hold">
                                          <p:stCondLst>
                                            <p:cond delay="0"/>
                                          </p:stCondLst>
                                        </p:cTn>
                                        <p:tgtEl>
                                          <p:spTgt spid="6"/>
                                        </p:tgtEl>
                                        <p:attrNameLst>
                                          <p:attrName>r</p:attrName>
                                        </p:attrNameLst>
                                      </p:cBhvr>
                                    </p:animRot>
                                  </p:childTnLst>
                                </p:cTn>
                              </p:par>
                            </p:childTnLst>
                          </p:cTn>
                        </p:par>
                        <p:par>
                          <p:cTn id="11" fill="hold">
                            <p:stCondLst>
                              <p:cond delay="600"/>
                            </p:stCondLst>
                            <p:childTnLst>
                              <p:par>
                                <p:cTn id="12" presetID="22" presetClass="entr" presetSubtype="8"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250"/>
                                        <p:tgtEl>
                                          <p:spTgt spid="2"/>
                                        </p:tgtEl>
                                      </p:cBhvr>
                                    </p:animEffect>
                                  </p:childTnLst>
                                </p:cTn>
                              </p:par>
                            </p:childTnLst>
                          </p:cTn>
                        </p:par>
                        <p:par>
                          <p:cTn id="15" fill="hold">
                            <p:stCondLst>
                              <p:cond delay="850"/>
                            </p:stCondLst>
                            <p:childTnLst>
                              <p:par>
                                <p:cTn id="16" presetID="56" presetClass="entr" presetSubtype="0" fill="hold" grpId="0" nodeType="afterEffect">
                                  <p:stCondLst>
                                    <p:cond delay="0"/>
                                  </p:stCondLst>
                                  <p:iterate type="lt">
                                    <p:tmPct val="10000"/>
                                  </p:iterate>
                                  <p:childTnLst>
                                    <p:set>
                                      <p:cBhvr>
                                        <p:cTn id="17" dur="1" fill="hold">
                                          <p:stCondLst>
                                            <p:cond delay="0"/>
                                          </p:stCondLst>
                                        </p:cTn>
                                        <p:tgtEl>
                                          <p:spTgt spid="7"/>
                                        </p:tgtEl>
                                        <p:attrNameLst>
                                          <p:attrName>style.visibility</p:attrName>
                                        </p:attrNameLst>
                                      </p:cBhvr>
                                      <p:to>
                                        <p:strVal val="visible"/>
                                      </p:to>
                                    </p:set>
                                    <p:anim by="(-#ppt_w*2)" calcmode="lin" valueType="num">
                                      <p:cBhvr rctx="PPT">
                                        <p:cTn id="18" dur="250" autoRev="1" fill="hold">
                                          <p:stCondLst>
                                            <p:cond delay="0"/>
                                          </p:stCondLst>
                                        </p:cTn>
                                        <p:tgtEl>
                                          <p:spTgt spid="7"/>
                                        </p:tgtEl>
                                        <p:attrNameLst>
                                          <p:attrName>ppt_w</p:attrName>
                                        </p:attrNameLst>
                                      </p:cBhvr>
                                    </p:anim>
                                    <p:anim by="(#ppt_w*0.50)" calcmode="lin" valueType="num">
                                      <p:cBhvr>
                                        <p:cTn id="19" dur="250" decel="50000" autoRev="1" fill="hold">
                                          <p:stCondLst>
                                            <p:cond delay="0"/>
                                          </p:stCondLst>
                                        </p:cTn>
                                        <p:tgtEl>
                                          <p:spTgt spid="7"/>
                                        </p:tgtEl>
                                        <p:attrNameLst>
                                          <p:attrName>ppt_x</p:attrName>
                                        </p:attrNameLst>
                                      </p:cBhvr>
                                    </p:anim>
                                    <p:anim from="(-#ppt_h/2)" to="(#ppt_y)" calcmode="lin" valueType="num">
                                      <p:cBhvr>
                                        <p:cTn id="20" dur="500" fill="hold">
                                          <p:stCondLst>
                                            <p:cond delay="0"/>
                                          </p:stCondLst>
                                        </p:cTn>
                                        <p:tgtEl>
                                          <p:spTgt spid="7"/>
                                        </p:tgtEl>
                                        <p:attrNameLst>
                                          <p:attrName>ppt_y</p:attrName>
                                        </p:attrNameLst>
                                      </p:cBhvr>
                                    </p:anim>
                                    <p:animRot by="21600000">
                                      <p:cBhvr>
                                        <p:cTn id="21" dur="500" fill="hold">
                                          <p:stCondLst>
                                            <p:cond delay="0"/>
                                          </p:stCondLst>
                                        </p:cTn>
                                        <p:tgtEl>
                                          <p:spTgt spid="7"/>
                                        </p:tgtEl>
                                        <p:attrNameLst>
                                          <p:attrName>r</p:attrName>
                                        </p:attrNameLst>
                                      </p:cBhvr>
                                    </p:animRot>
                                  </p:childTnLst>
                                </p:cTn>
                              </p:par>
                            </p:childTnLst>
                          </p:cTn>
                        </p:par>
                        <p:par>
                          <p:cTn id="22" fill="hold">
                            <p:stCondLst>
                              <p:cond delay="135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300"/>
                                        <p:tgtEl>
                                          <p:spTgt spid="3"/>
                                        </p:tgtEl>
                                      </p:cBhvr>
                                    </p:animEffect>
                                  </p:childTnLst>
                                </p:cTn>
                              </p:par>
                            </p:childTnLst>
                          </p:cTn>
                        </p:par>
                        <p:par>
                          <p:cTn id="26" fill="hold">
                            <p:stCondLst>
                              <p:cond delay="1650"/>
                            </p:stCondLst>
                            <p:childTnLst>
                              <p:par>
                                <p:cTn id="27" presetID="56" presetClass="entr" presetSubtype="0" fill="hold" grpId="0" nodeType="afterEffect">
                                  <p:stCondLst>
                                    <p:cond delay="0"/>
                                  </p:stCondLst>
                                  <p:iterate type="lt">
                                    <p:tmPct val="10000"/>
                                  </p:iterate>
                                  <p:childTnLst>
                                    <p:set>
                                      <p:cBhvr>
                                        <p:cTn id="28" dur="1" fill="hold">
                                          <p:stCondLst>
                                            <p:cond delay="0"/>
                                          </p:stCondLst>
                                        </p:cTn>
                                        <p:tgtEl>
                                          <p:spTgt spid="8"/>
                                        </p:tgtEl>
                                        <p:attrNameLst>
                                          <p:attrName>style.visibility</p:attrName>
                                        </p:attrNameLst>
                                      </p:cBhvr>
                                      <p:to>
                                        <p:strVal val="visible"/>
                                      </p:to>
                                    </p:set>
                                    <p:anim by="(-#ppt_w*2)" calcmode="lin" valueType="num">
                                      <p:cBhvr rctx="PPT">
                                        <p:cTn id="29" dur="250" autoRev="1" fill="hold">
                                          <p:stCondLst>
                                            <p:cond delay="0"/>
                                          </p:stCondLst>
                                        </p:cTn>
                                        <p:tgtEl>
                                          <p:spTgt spid="8"/>
                                        </p:tgtEl>
                                        <p:attrNameLst>
                                          <p:attrName>ppt_w</p:attrName>
                                        </p:attrNameLst>
                                      </p:cBhvr>
                                    </p:anim>
                                    <p:anim by="(#ppt_w*0.50)" calcmode="lin" valueType="num">
                                      <p:cBhvr>
                                        <p:cTn id="30" dur="250" decel="50000" autoRev="1" fill="hold">
                                          <p:stCondLst>
                                            <p:cond delay="0"/>
                                          </p:stCondLst>
                                        </p:cTn>
                                        <p:tgtEl>
                                          <p:spTgt spid="8"/>
                                        </p:tgtEl>
                                        <p:attrNameLst>
                                          <p:attrName>ppt_x</p:attrName>
                                        </p:attrNameLst>
                                      </p:cBhvr>
                                    </p:anim>
                                    <p:anim from="(-#ppt_h/2)" to="(#ppt_y)" calcmode="lin" valueType="num">
                                      <p:cBhvr>
                                        <p:cTn id="31" dur="500" fill="hold">
                                          <p:stCondLst>
                                            <p:cond delay="0"/>
                                          </p:stCondLst>
                                        </p:cTn>
                                        <p:tgtEl>
                                          <p:spTgt spid="8"/>
                                        </p:tgtEl>
                                        <p:attrNameLst>
                                          <p:attrName>ppt_y</p:attrName>
                                        </p:attrNameLst>
                                      </p:cBhvr>
                                    </p:anim>
                                    <p:animRot by="21600000">
                                      <p:cBhvr>
                                        <p:cTn id="32" dur="500" fill="hold">
                                          <p:stCondLst>
                                            <p:cond delay="0"/>
                                          </p:stCondLst>
                                        </p:cTn>
                                        <p:tgtEl>
                                          <p:spTgt spid="8"/>
                                        </p:tgtEl>
                                        <p:attrNameLst>
                                          <p:attrName>r</p:attrName>
                                        </p:attrNameLst>
                                      </p:cBhvr>
                                    </p:animRot>
                                  </p:childTnLst>
                                </p:cTn>
                              </p:par>
                            </p:childTnLst>
                          </p:cTn>
                        </p:par>
                        <p:par>
                          <p:cTn id="33" fill="hold">
                            <p:stCondLst>
                              <p:cond delay="2150"/>
                            </p:stCondLst>
                            <p:childTnLst>
                              <p:par>
                                <p:cTn id="34" presetID="22" presetClass="entr" presetSubtype="8"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250"/>
                                        <p:tgtEl>
                                          <p:spTgt spid="4"/>
                                        </p:tgtEl>
                                      </p:cBhvr>
                                    </p:animEffect>
                                  </p:childTnLst>
                                </p:cTn>
                              </p:par>
                            </p:childTnLst>
                          </p:cTn>
                        </p:par>
                        <p:par>
                          <p:cTn id="37" fill="hold">
                            <p:stCondLst>
                              <p:cond delay="2400"/>
                            </p:stCondLst>
                            <p:childTnLst>
                              <p:par>
                                <p:cTn id="38" presetID="56" presetClass="entr" presetSubtype="0" fill="hold" grpId="0" nodeType="afterEffect">
                                  <p:stCondLst>
                                    <p:cond delay="0"/>
                                  </p:stCondLst>
                                  <p:iterate type="lt">
                                    <p:tmPct val="10000"/>
                                  </p:iterate>
                                  <p:childTnLst>
                                    <p:set>
                                      <p:cBhvr>
                                        <p:cTn id="39" dur="1" fill="hold">
                                          <p:stCondLst>
                                            <p:cond delay="0"/>
                                          </p:stCondLst>
                                        </p:cTn>
                                        <p:tgtEl>
                                          <p:spTgt spid="9"/>
                                        </p:tgtEl>
                                        <p:attrNameLst>
                                          <p:attrName>style.visibility</p:attrName>
                                        </p:attrNameLst>
                                      </p:cBhvr>
                                      <p:to>
                                        <p:strVal val="visible"/>
                                      </p:to>
                                    </p:set>
                                    <p:anim by="(-#ppt_w*2)" calcmode="lin" valueType="num">
                                      <p:cBhvr rctx="PPT">
                                        <p:cTn id="40" dur="250" autoRev="1" fill="hold">
                                          <p:stCondLst>
                                            <p:cond delay="0"/>
                                          </p:stCondLst>
                                        </p:cTn>
                                        <p:tgtEl>
                                          <p:spTgt spid="9"/>
                                        </p:tgtEl>
                                        <p:attrNameLst>
                                          <p:attrName>ppt_w</p:attrName>
                                        </p:attrNameLst>
                                      </p:cBhvr>
                                    </p:anim>
                                    <p:anim by="(#ppt_w*0.50)" calcmode="lin" valueType="num">
                                      <p:cBhvr>
                                        <p:cTn id="41" dur="250" decel="50000" autoRev="1" fill="hold">
                                          <p:stCondLst>
                                            <p:cond delay="0"/>
                                          </p:stCondLst>
                                        </p:cTn>
                                        <p:tgtEl>
                                          <p:spTgt spid="9"/>
                                        </p:tgtEl>
                                        <p:attrNameLst>
                                          <p:attrName>ppt_x</p:attrName>
                                        </p:attrNameLst>
                                      </p:cBhvr>
                                    </p:anim>
                                    <p:anim from="(-#ppt_h/2)" to="(#ppt_y)" calcmode="lin" valueType="num">
                                      <p:cBhvr>
                                        <p:cTn id="42" dur="500" fill="hold">
                                          <p:stCondLst>
                                            <p:cond delay="0"/>
                                          </p:stCondLst>
                                        </p:cTn>
                                        <p:tgtEl>
                                          <p:spTgt spid="9"/>
                                        </p:tgtEl>
                                        <p:attrNameLst>
                                          <p:attrName>ppt_y</p:attrName>
                                        </p:attrNameLst>
                                      </p:cBhvr>
                                    </p:anim>
                                    <p:animRot by="21600000">
                                      <p:cBhvr>
                                        <p:cTn id="43" dur="500" fill="hold">
                                          <p:stCondLst>
                                            <p:cond delay="0"/>
                                          </p:stCondLst>
                                        </p:cTn>
                                        <p:tgtEl>
                                          <p:spTgt spid="9"/>
                                        </p:tgtEl>
                                        <p:attrNameLst>
                                          <p:attrName>r</p:attrName>
                                        </p:attrNameLst>
                                      </p:cBhvr>
                                    </p:animRot>
                                  </p:childTnLst>
                                </p:cTn>
                              </p:par>
                            </p:childTnLst>
                          </p:cTn>
                        </p:par>
                        <p:par>
                          <p:cTn id="44" fill="hold">
                            <p:stCondLst>
                              <p:cond delay="2900"/>
                            </p:stCondLst>
                            <p:childTnLst>
                              <p:par>
                                <p:cTn id="45" presetID="22" presetClass="entr" presetSubtype="8"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300"/>
                                        <p:tgtEl>
                                          <p:spTgt spid="5"/>
                                        </p:tgtEl>
                                      </p:cBhvr>
                                    </p:animEffect>
                                  </p:childTnLst>
                                </p:cTn>
                              </p:par>
                            </p:childTnLst>
                          </p:cTn>
                        </p:par>
                        <p:par>
                          <p:cTn id="48" fill="hold">
                            <p:stCondLst>
                              <p:cond delay="3200"/>
                            </p:stCondLst>
                            <p:childTnLst>
                              <p:par>
                                <p:cTn id="49" presetID="1" presetClass="exit" presetSubtype="0" fill="hold" grpId="1" nodeType="afterEffect">
                                  <p:stCondLst>
                                    <p:cond delay="0"/>
                                  </p:stCondLst>
                                  <p:iterate type="lt">
                                    <p:tmAbs val="0"/>
                                  </p:iterate>
                                  <p:childTnLst>
                                    <p:set>
                                      <p:cBhvr>
                                        <p:cTn id="50" dur="1" fill="hold">
                                          <p:stCondLst>
                                            <p:cond delay="749"/>
                                          </p:stCondLst>
                                        </p:cTn>
                                        <p:tgtEl>
                                          <p:spTgt spid="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749"/>
                                          </p:stCondLst>
                                        </p:cTn>
                                        <p:tgtEl>
                                          <p:spTgt spid="14">
                                            <p:txEl>
                                              <p:pRg st="0" end="0"/>
                                            </p:txEl>
                                          </p:spTgt>
                                        </p:tgtEl>
                                        <p:attrNameLst>
                                          <p:attrName>style.visibility</p:attrName>
                                        </p:attrNameLst>
                                      </p:cBhvr>
                                      <p:to>
                                        <p:strVal val="hidden"/>
                                      </p:to>
                                    </p:set>
                                  </p:childTnLst>
                                </p:cTn>
                              </p:par>
                              <p:par>
                                <p:cTn id="53" presetID="35" presetClass="path" presetSubtype="0" accel="50000" decel="50000" fill="hold" grpId="1" nodeType="withEffect">
                                  <p:stCondLst>
                                    <p:cond delay="0"/>
                                  </p:stCondLst>
                                  <p:childTnLst>
                                    <p:animMotion origin="layout" path="M 0.10377 -2.96296E-6 L -0.14623 -2.96296E-6 " pathEditMode="relative" rAng="0" ptsTypes="AA">
                                      <p:cBhvr>
                                        <p:cTn id="54" dur="1250" fill="hold"/>
                                        <p:tgtEl>
                                          <p:spTgt spid="2"/>
                                        </p:tgtEl>
                                        <p:attrNameLst>
                                          <p:attrName>ppt_x</p:attrName>
                                          <p:attrName>ppt_y</p:attrName>
                                        </p:attrNameLst>
                                      </p:cBhvr>
                                      <p:rCtr x="-12500" y="0"/>
                                    </p:animMotion>
                                  </p:childTnLst>
                                </p:cTn>
                              </p:par>
                            </p:childTnLst>
                          </p:cTn>
                        </p:par>
                        <p:par>
                          <p:cTn id="55" fill="hold">
                            <p:stCondLst>
                              <p:cond delay="4450"/>
                            </p:stCondLst>
                            <p:childTnLst>
                              <p:par>
                                <p:cTn id="56" presetID="55" presetClass="entr" presetSubtype="0" fill="hold" nodeType="after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strVal val="#ppt_w*0.70"/>
                                          </p:val>
                                        </p:tav>
                                        <p:tav tm="100000">
                                          <p:val>
                                            <p:strVal val="#ppt_w"/>
                                          </p:val>
                                        </p:tav>
                                      </p:tavLst>
                                    </p:anim>
                                    <p:anim calcmode="lin" valueType="num">
                                      <p:cBhvr>
                                        <p:cTn id="59" dur="1000" fill="hold"/>
                                        <p:tgtEl>
                                          <p:spTgt spid="18"/>
                                        </p:tgtEl>
                                        <p:attrNameLst>
                                          <p:attrName>ppt_h</p:attrName>
                                        </p:attrNameLst>
                                      </p:cBhvr>
                                      <p:tavLst>
                                        <p:tav tm="0">
                                          <p:val>
                                            <p:strVal val="#ppt_h"/>
                                          </p:val>
                                        </p:tav>
                                        <p:tav tm="100000">
                                          <p:val>
                                            <p:strVal val="#ppt_h"/>
                                          </p:val>
                                        </p:tav>
                                      </p:tavLst>
                                    </p:anim>
                                    <p:animEffect transition="in" filter="fade">
                                      <p:cBhvr>
                                        <p:cTn id="60" dur="1000"/>
                                        <p:tgtEl>
                                          <p:spTgt spid="18"/>
                                        </p:tgtEl>
                                      </p:cBhvr>
                                    </p:animEffect>
                                  </p:childTnLst>
                                </p:cTn>
                              </p:par>
                            </p:childTnLst>
                          </p:cTn>
                        </p:par>
                        <p:par>
                          <p:cTn id="61" fill="hold">
                            <p:stCondLst>
                              <p:cond delay="5450"/>
                            </p:stCondLst>
                            <p:childTnLst>
                              <p:par>
                                <p:cTn id="62" presetID="10" presetClass="exit" presetSubtype="0" fill="hold" grpId="2" nodeType="afterEffect">
                                  <p:stCondLst>
                                    <p:cond delay="0"/>
                                  </p:stCondLst>
                                  <p:iterate type="lt">
                                    <p:tmPct val="0"/>
                                  </p:iterate>
                                  <p:childTnLst>
                                    <p:animEffect transition="out" filter="fade">
                                      <p:cBhvr>
                                        <p:cTn id="63" dur="500"/>
                                        <p:tgtEl>
                                          <p:spTgt spid="6"/>
                                        </p:tgtEl>
                                      </p:cBhvr>
                                    </p:animEffect>
                                    <p:set>
                                      <p:cBhvr>
                                        <p:cTn id="64" dur="1" fill="hold">
                                          <p:stCondLst>
                                            <p:cond delay="499"/>
                                          </p:stCondLst>
                                        </p:cTn>
                                        <p:tgtEl>
                                          <p:spTgt spid="6"/>
                                        </p:tgtEl>
                                        <p:attrNameLst>
                                          <p:attrName>style.visibility</p:attrName>
                                        </p:attrNameLst>
                                      </p:cBhvr>
                                      <p:to>
                                        <p:strVal val="hidden"/>
                                      </p:to>
                                    </p:set>
                                  </p:childTnLst>
                                </p:cTn>
                              </p:par>
                              <p:par>
                                <p:cTn id="65" presetID="10" presetClass="exit" presetSubtype="0" fill="hold" grpId="2" nodeType="withEffect">
                                  <p:stCondLst>
                                    <p:cond delay="0"/>
                                  </p:stCondLst>
                                  <p:childTnLst>
                                    <p:animEffect transition="out" filter="fade">
                                      <p:cBhvr>
                                        <p:cTn id="66" dur="500"/>
                                        <p:tgtEl>
                                          <p:spTgt spid="2"/>
                                        </p:tgtEl>
                                      </p:cBhvr>
                                    </p:animEffect>
                                    <p:set>
                                      <p:cBhvr>
                                        <p:cTn id="67" dur="1" fill="hold">
                                          <p:stCondLst>
                                            <p:cond delay="499"/>
                                          </p:stCondLst>
                                        </p:cTn>
                                        <p:tgtEl>
                                          <p:spTgt spid="2"/>
                                        </p:tgtEl>
                                        <p:attrNameLst>
                                          <p:attrName>style.visibility</p:attrName>
                                        </p:attrNameLst>
                                      </p:cBhvr>
                                      <p:to>
                                        <p:strVal val="hidden"/>
                                      </p:to>
                                    </p:set>
                                  </p:childTnLst>
                                </p:cTn>
                              </p:par>
                              <p:par>
                                <p:cTn id="68" presetID="10" presetClass="exit" presetSubtype="0" fill="hold" grpId="1" nodeType="withEffect">
                                  <p:stCondLst>
                                    <p:cond delay="0"/>
                                  </p:stCondLst>
                                  <p:iterate type="lt">
                                    <p:tmPct val="0"/>
                                  </p:iterate>
                                  <p:childTnLst>
                                    <p:animEffect transition="out" filter="fade">
                                      <p:cBhvr>
                                        <p:cTn id="69" dur="500"/>
                                        <p:tgtEl>
                                          <p:spTgt spid="7"/>
                                        </p:tgtEl>
                                      </p:cBhvr>
                                    </p:animEffect>
                                    <p:set>
                                      <p:cBhvr>
                                        <p:cTn id="70" dur="1" fill="hold">
                                          <p:stCondLst>
                                            <p:cond delay="499"/>
                                          </p:stCondLst>
                                        </p:cTn>
                                        <p:tgtEl>
                                          <p:spTgt spid="7"/>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3"/>
                                        </p:tgtEl>
                                      </p:cBhvr>
                                    </p:animEffect>
                                    <p:set>
                                      <p:cBhvr>
                                        <p:cTn id="73" dur="1" fill="hold">
                                          <p:stCondLst>
                                            <p:cond delay="499"/>
                                          </p:stCondLst>
                                        </p:cTn>
                                        <p:tgtEl>
                                          <p:spTgt spid="3"/>
                                        </p:tgtEl>
                                        <p:attrNameLst>
                                          <p:attrName>style.visibility</p:attrName>
                                        </p:attrNameLst>
                                      </p:cBhvr>
                                      <p:to>
                                        <p:strVal val="hidden"/>
                                      </p:to>
                                    </p:set>
                                  </p:childTnLst>
                                </p:cTn>
                              </p:par>
                              <p:par>
                                <p:cTn id="74" presetID="10" presetClass="exit" presetSubtype="0" fill="hold" grpId="1" nodeType="withEffect">
                                  <p:stCondLst>
                                    <p:cond delay="0"/>
                                  </p:stCondLst>
                                  <p:iterate type="lt">
                                    <p:tmPct val="0"/>
                                  </p:iterate>
                                  <p:childTnLst>
                                    <p:animEffect transition="out" filter="fade">
                                      <p:cBhvr>
                                        <p:cTn id="75" dur="500"/>
                                        <p:tgtEl>
                                          <p:spTgt spid="8"/>
                                        </p:tgtEl>
                                      </p:cBhvr>
                                    </p:animEffect>
                                    <p:set>
                                      <p:cBhvr>
                                        <p:cTn id="76" dur="1" fill="hold">
                                          <p:stCondLst>
                                            <p:cond delay="499"/>
                                          </p:stCondLst>
                                        </p:cTn>
                                        <p:tgtEl>
                                          <p:spTgt spid="8"/>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4"/>
                                        </p:tgtEl>
                                      </p:cBhvr>
                                    </p:animEffect>
                                    <p:set>
                                      <p:cBhvr>
                                        <p:cTn id="79" dur="1" fill="hold">
                                          <p:stCondLst>
                                            <p:cond delay="499"/>
                                          </p:stCondLst>
                                        </p:cTn>
                                        <p:tgtEl>
                                          <p:spTgt spid="4"/>
                                        </p:tgtEl>
                                        <p:attrNameLst>
                                          <p:attrName>style.visibility</p:attrName>
                                        </p:attrNameLst>
                                      </p:cBhvr>
                                      <p:to>
                                        <p:strVal val="hidden"/>
                                      </p:to>
                                    </p:set>
                                  </p:childTnLst>
                                </p:cTn>
                              </p:par>
                              <p:par>
                                <p:cTn id="80" presetID="10" presetClass="exit" presetSubtype="0" fill="hold" grpId="1" nodeType="withEffect">
                                  <p:stCondLst>
                                    <p:cond delay="0"/>
                                  </p:stCondLst>
                                  <p:iterate type="lt">
                                    <p:tmPct val="0"/>
                                  </p:iterate>
                                  <p:childTnLst>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5"/>
                                        </p:tgtEl>
                                      </p:cBhvr>
                                    </p:animEffect>
                                    <p:set>
                                      <p:cBhvr>
                                        <p:cTn id="85" dur="1" fill="hold">
                                          <p:stCondLst>
                                            <p:cond delay="499"/>
                                          </p:stCondLst>
                                        </p:cTn>
                                        <p:tgtEl>
                                          <p:spTgt spid="5"/>
                                        </p:tgtEl>
                                        <p:attrNameLst>
                                          <p:attrName>style.visibility</p:attrName>
                                        </p:attrNameLst>
                                      </p:cBhvr>
                                      <p:to>
                                        <p:strVal val="hidden"/>
                                      </p:to>
                                    </p:set>
                                  </p:childTnLst>
                                </p:cTn>
                              </p:par>
                              <p:par>
                                <p:cTn id="86" presetID="10" presetClass="exit" presetSubtype="0" fill="hold" grpId="0" nodeType="withEffect">
                                  <p:stCondLst>
                                    <p:cond delay="0"/>
                                  </p:stCondLst>
                                  <p:childTnLst>
                                    <p:animEffect transition="out" filter="fade">
                                      <p:cBhvr>
                                        <p:cTn id="87" dur="500"/>
                                        <p:tgtEl>
                                          <p:spTgt spid="14">
                                            <p:txEl>
                                              <p:pRg st="0" end="0"/>
                                            </p:txEl>
                                          </p:spTgt>
                                        </p:tgtEl>
                                      </p:cBhvr>
                                    </p:animEffect>
                                    <p:set>
                                      <p:cBhvr>
                                        <p:cTn id="88" dur="1" fill="hold">
                                          <p:stCondLst>
                                            <p:cond delay="499"/>
                                          </p:stCondLst>
                                        </p:cTn>
                                        <p:tgtEl>
                                          <p:spTgt spid="14">
                                            <p:txEl>
                                              <p:pRg st="0" end="0"/>
                                            </p:txEl>
                                          </p:spTgt>
                                        </p:tgtEl>
                                        <p:attrNameLst>
                                          <p:attrName>style.visibility</p:attrName>
                                        </p:attrNameLst>
                                      </p:cBhvr>
                                      <p:to>
                                        <p:strVal val="hidden"/>
                                      </p:to>
                                    </p:set>
                                  </p:childTnLst>
                                </p:cTn>
                              </p:par>
                              <p:par>
                                <p:cTn id="89" presetID="10" presetClass="exit" presetSubtype="0" fill="hold" grpId="0" nodeType="withEffect">
                                  <p:stCondLst>
                                    <p:cond delay="0"/>
                                  </p:stCondLst>
                                  <p:childTnLst>
                                    <p:animEffect transition="out" filter="fade">
                                      <p:cBhvr>
                                        <p:cTn id="90" dur="500"/>
                                        <p:tgtEl>
                                          <p:spTgt spid="15"/>
                                        </p:tgtEl>
                                      </p:cBhvr>
                                    </p:animEffect>
                                    <p:set>
                                      <p:cBhvr>
                                        <p:cTn id="91" dur="1" fill="hold">
                                          <p:stCondLst>
                                            <p:cond delay="499"/>
                                          </p:stCondLst>
                                        </p:cTn>
                                        <p:tgtEl>
                                          <p:spTgt spid="15"/>
                                        </p:tgtEl>
                                        <p:attrNameLst>
                                          <p:attrName>style.visibility</p:attrName>
                                        </p:attrNameLst>
                                      </p:cBhvr>
                                      <p:to>
                                        <p:strVal val="hidden"/>
                                      </p:to>
                                    </p:set>
                                  </p:childTnLst>
                                </p:cTn>
                              </p:par>
                              <p:par>
                                <p:cTn id="92" presetID="10" presetClass="exit" presetSubtype="0" fill="hold" grpId="0" nodeType="withEffect">
                                  <p:stCondLst>
                                    <p:cond delay="0"/>
                                  </p:stCondLst>
                                  <p:childTnLst>
                                    <p:animEffect transition="out" filter="fade">
                                      <p:cBhvr>
                                        <p:cTn id="93" dur="250"/>
                                        <p:tgtEl>
                                          <p:spTgt spid="16"/>
                                        </p:tgtEl>
                                      </p:cBhvr>
                                    </p:animEffect>
                                    <p:set>
                                      <p:cBhvr>
                                        <p:cTn id="94" dur="1" fill="hold">
                                          <p:stCondLst>
                                            <p:cond delay="249"/>
                                          </p:stCondLst>
                                        </p:cTn>
                                        <p:tgtEl>
                                          <p:spTgt spid="16"/>
                                        </p:tgtEl>
                                        <p:attrNameLst>
                                          <p:attrName>style.visibility</p:attrName>
                                        </p:attrNameLst>
                                      </p:cBhvr>
                                      <p:to>
                                        <p:strVal val="hidden"/>
                                      </p:to>
                                    </p:set>
                                  </p:childTnLst>
                                </p:cTn>
                              </p:par>
                              <p:par>
                                <p:cTn id="95" presetID="10" presetClass="exit" presetSubtype="0" fill="hold" grpId="0" nodeType="withEffect">
                                  <p:stCondLst>
                                    <p:cond delay="0"/>
                                  </p:stCondLst>
                                  <p:childTnLst>
                                    <p:animEffect transition="out" filter="fade">
                                      <p:cBhvr>
                                        <p:cTn id="96" dur="250"/>
                                        <p:tgtEl>
                                          <p:spTgt spid="17"/>
                                        </p:tgtEl>
                                      </p:cBhvr>
                                    </p:animEffect>
                                    <p:set>
                                      <p:cBhvr>
                                        <p:cTn id="97" dur="1" fill="hold">
                                          <p:stCondLst>
                                            <p:cond delay="249"/>
                                          </p:stCondLst>
                                        </p:cTn>
                                        <p:tgtEl>
                                          <p:spTgt spid="17"/>
                                        </p:tgtEl>
                                        <p:attrNameLst>
                                          <p:attrName>style.visibility</p:attrName>
                                        </p:attrNameLst>
                                      </p:cBhvr>
                                      <p:to>
                                        <p:strVal val="hidden"/>
                                      </p:to>
                                    </p:set>
                                  </p:childTnLst>
                                </p:cTn>
                              </p:par>
                              <p:par>
                                <p:cTn id="98" presetID="42" presetClass="path" presetSubtype="0" accel="37000" decel="63000" fill="hold" nodeType="withEffect">
                                  <p:stCondLst>
                                    <p:cond delay="200"/>
                                  </p:stCondLst>
                                  <p:childTnLst>
                                    <p:animMotion origin="layout" path="M 2.91667E-6 -4.07407E-6 L 0.04466 0.5507 " pathEditMode="fixed" rAng="0" ptsTypes="AA">
                                      <p:cBhvr>
                                        <p:cTn id="99" dur="1000" fill="hold"/>
                                        <p:tgtEl>
                                          <p:spTgt spid="18"/>
                                        </p:tgtEl>
                                        <p:attrNameLst>
                                          <p:attrName>ppt_x</p:attrName>
                                          <p:attrName>ppt_y</p:attrName>
                                        </p:attrNameLst>
                                      </p:cBhvr>
                                      <p:rCtr x="2370" y="27454"/>
                                    </p:animMotion>
                                  </p:childTnLst>
                                </p:cTn>
                              </p:par>
                            </p:childTnLst>
                          </p:cTn>
                        </p:par>
                        <p:par>
                          <p:cTn id="100" fill="hold">
                            <p:stCondLst>
                              <p:cond delay="6650"/>
                            </p:stCondLst>
                            <p:childTnLst>
                              <p:par>
                                <p:cTn id="101" presetID="47" presetClass="entr" presetSubtype="0" fill="hold" grpId="0"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1000"/>
                                        <p:tgtEl>
                                          <p:spTgt spid="19"/>
                                        </p:tgtEl>
                                      </p:cBhvr>
                                    </p:animEffect>
                                    <p:anim calcmode="lin" valueType="num">
                                      <p:cBhvr>
                                        <p:cTn id="104" dur="1000" fill="hold"/>
                                        <p:tgtEl>
                                          <p:spTgt spid="19"/>
                                        </p:tgtEl>
                                        <p:attrNameLst>
                                          <p:attrName>ppt_x</p:attrName>
                                        </p:attrNameLst>
                                      </p:cBhvr>
                                      <p:tavLst>
                                        <p:tav tm="0">
                                          <p:val>
                                            <p:strVal val="#ppt_x"/>
                                          </p:val>
                                        </p:tav>
                                        <p:tav tm="100000">
                                          <p:val>
                                            <p:strVal val="#ppt_x"/>
                                          </p:val>
                                        </p:tav>
                                      </p:tavLst>
                                    </p:anim>
                                    <p:anim calcmode="lin" valueType="num">
                                      <p:cBhvr>
                                        <p:cTn id="105" dur="1000" fill="hold"/>
                                        <p:tgtEl>
                                          <p:spTgt spid="19"/>
                                        </p:tgtEl>
                                        <p:attrNameLst>
                                          <p:attrName>ppt_y</p:attrName>
                                        </p:attrNameLst>
                                      </p:cBhvr>
                                      <p:tavLst>
                                        <p:tav tm="0">
                                          <p:val>
                                            <p:strVal val="#ppt_y-.1"/>
                                          </p:val>
                                        </p:tav>
                                        <p:tav tm="100000">
                                          <p:val>
                                            <p:strVal val="#ppt_y"/>
                                          </p:val>
                                        </p:tav>
                                      </p:tavLst>
                                    </p:anim>
                                  </p:childTnLst>
                                </p:cTn>
                              </p:par>
                            </p:childTnLst>
                          </p:cTn>
                        </p:par>
                        <p:par>
                          <p:cTn id="106" fill="hold">
                            <p:stCondLst>
                              <p:cond delay="7650"/>
                            </p:stCondLst>
                            <p:childTnLst>
                              <p:par>
                                <p:cTn id="107" presetID="3" presetClass="entr" presetSubtype="10" fill="hold" grpId="0"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blinds(horizontal)">
                                      <p:cBhvr>
                                        <p:cTn id="10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p:bldP spid="3" grpId="1"/>
      <p:bldP spid="4" grpId="0"/>
      <p:bldP spid="4" grpId="1"/>
      <p:bldP spid="5" grpId="0"/>
      <p:bldP spid="5" grpId="1"/>
      <p:bldP spid="14" grpId="0" build="allAtOnce"/>
      <p:bldP spid="15" grpId="0"/>
      <p:bldP spid="16" grpId="0"/>
      <p:bldP spid="17" grpId="0"/>
      <p:bldP spid="6" grpId="0"/>
      <p:bldP spid="6" grpId="1"/>
      <p:bldP spid="6" grpId="2"/>
      <p:bldP spid="7" grpId="0"/>
      <p:bldP spid="7" grpId="1"/>
      <p:bldP spid="8" grpId="0"/>
      <p:bldP spid="8" grpId="1"/>
      <p:bldP spid="9" grpId="0"/>
      <p:bldP spid="9" grpId="1"/>
      <p:bldP spid="19"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890387-BFDE-3577-FDC4-F0E8E2A04093}"/>
              </a:ext>
            </a:extLst>
          </p:cNvPr>
          <p:cNvSpPr/>
          <p:nvPr/>
        </p:nvSpPr>
        <p:spPr>
          <a:xfrm>
            <a:off x="1112624" y="897646"/>
            <a:ext cx="1565492" cy="923330"/>
          </a:xfrm>
          <a:prstGeom prst="rect">
            <a:avLst/>
          </a:prstGeom>
          <a:noFill/>
        </p:spPr>
        <p:txBody>
          <a:bodyPr wrap="none" lIns="91440" tIns="45720" rIns="91440" bIns="45720">
            <a:spAutoFit/>
          </a:bodyPr>
          <a:lstStyle/>
          <a:p>
            <a:pPr algn="ctr"/>
            <a:r>
              <a:rPr lang="en-US" sz="5400" b="1" dirty="0">
                <a:ln w="12700">
                  <a:solidFill>
                    <a:srgbClr val="300444"/>
                  </a:solidFill>
                  <a:prstDash val="solid"/>
                </a:ln>
                <a:gradFill>
                  <a:gsLst>
                    <a:gs pos="35000">
                      <a:srgbClr val="9954CC"/>
                    </a:gs>
                    <a:gs pos="73000">
                      <a:srgbClr val="3E0557"/>
                    </a:gs>
                  </a:gsLst>
                  <a:lin ang="16200000" scaled="1"/>
                </a:gradFill>
              </a:rPr>
              <a:t>YOU</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4" name="Rectangle 3">
            <a:extLst>
              <a:ext uri="{FF2B5EF4-FFF2-40B4-BE49-F238E27FC236}">
                <a16:creationId xmlns:a16="http://schemas.microsoft.com/office/drawing/2014/main" id="{B54D06B5-745C-C618-26CB-C8CE9737C335}"/>
              </a:ext>
            </a:extLst>
          </p:cNvPr>
          <p:cNvSpPr/>
          <p:nvPr/>
        </p:nvSpPr>
        <p:spPr>
          <a:xfrm>
            <a:off x="1112624" y="1820976"/>
            <a:ext cx="4930196" cy="923330"/>
          </a:xfrm>
          <a:prstGeom prst="rect">
            <a:avLst/>
          </a:prstGeom>
          <a:noFill/>
        </p:spPr>
        <p:txBody>
          <a:bodyPr wrap="none" lIns="91440" tIns="45720" rIns="91440" bIns="45720">
            <a:spAutoFit/>
          </a:bodyPr>
          <a:lstStyle/>
          <a:p>
            <a:pPr algn="ctr"/>
            <a:r>
              <a:rPr lang="en-US" sz="5400" b="1" dirty="0">
                <a:ln w="12700">
                  <a:solidFill>
                    <a:srgbClr val="300444"/>
                  </a:solidFill>
                  <a:prstDash val="solid"/>
                </a:ln>
                <a:gradFill>
                  <a:gsLst>
                    <a:gs pos="35000">
                      <a:srgbClr val="9954CC"/>
                    </a:gs>
                    <a:gs pos="73000">
                      <a:srgbClr val="3E0557"/>
                    </a:gs>
                  </a:gsLst>
                  <a:lin ang="16200000" scaled="1"/>
                </a:gradFill>
              </a:rPr>
              <a:t>YOUR SCHOOL</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sp>
        <p:nvSpPr>
          <p:cNvPr id="5" name="Rectangle 4">
            <a:extLst>
              <a:ext uri="{FF2B5EF4-FFF2-40B4-BE49-F238E27FC236}">
                <a16:creationId xmlns:a16="http://schemas.microsoft.com/office/drawing/2014/main" id="{DC5F3CED-23C7-0B6B-37F8-1E62AD929B86}"/>
              </a:ext>
            </a:extLst>
          </p:cNvPr>
          <p:cNvSpPr/>
          <p:nvPr/>
        </p:nvSpPr>
        <p:spPr>
          <a:xfrm>
            <a:off x="1112624" y="2744306"/>
            <a:ext cx="4171078" cy="923330"/>
          </a:xfrm>
          <a:prstGeom prst="rect">
            <a:avLst/>
          </a:prstGeom>
          <a:noFill/>
        </p:spPr>
        <p:txBody>
          <a:bodyPr wrap="none" lIns="91440" tIns="45720" rIns="91440" bIns="45720">
            <a:spAutoFit/>
          </a:bodyPr>
          <a:lstStyle/>
          <a:p>
            <a:pPr algn="ctr"/>
            <a:r>
              <a:rPr lang="en-US" sz="5400" b="1" dirty="0">
                <a:ln w="12700">
                  <a:solidFill>
                    <a:srgbClr val="300444"/>
                  </a:solidFill>
                  <a:prstDash val="solid"/>
                </a:ln>
                <a:gradFill>
                  <a:gsLst>
                    <a:gs pos="35000">
                      <a:srgbClr val="9954CC"/>
                    </a:gs>
                    <a:gs pos="73000">
                      <a:srgbClr val="3E0557"/>
                    </a:gs>
                  </a:gsLst>
                  <a:lin ang="16200000" scaled="1"/>
                </a:gradFill>
              </a:rPr>
              <a:t>&amp; STUDENTS</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pic>
        <p:nvPicPr>
          <p:cNvPr id="6" name="Picture 5" descr="A close-up of a car chassis&#10;&#10;AI-generated content may be incorrect.">
            <a:extLst>
              <a:ext uri="{FF2B5EF4-FFF2-40B4-BE49-F238E27FC236}">
                <a16:creationId xmlns:a16="http://schemas.microsoft.com/office/drawing/2014/main" id="{58E01920-45CD-6DF5-7BD7-96FD8C646BD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73" b="93284" l="1717" r="99428">
                        <a14:foregroundMark x1="9871" y1="12313" x2="5150" y2="19403"/>
                        <a14:foregroundMark x1="5150" y1="19403" x2="1001" y2="31343"/>
                        <a14:foregroundMark x1="1001" y1="31343" x2="2289" y2="44776"/>
                        <a14:foregroundMark x1="2289" y1="44776" x2="5866" y2="60448"/>
                        <a14:foregroundMark x1="5866" y1="60448" x2="11588" y2="64925"/>
                        <a14:foregroundMark x1="11588" y1="64925" x2="11874" y2="17164"/>
                        <a14:foregroundMark x1="11874" y1="17164" x2="11016" y2="11940"/>
                        <a14:foregroundMark x1="2718" y1="27612" x2="1717" y2="33582"/>
                        <a14:foregroundMark x1="42203" y1="86940" x2="47496" y2="96642"/>
                        <a14:foregroundMark x1="47496" y1="96642" x2="54649" y2="93284"/>
                        <a14:foregroundMark x1="54649" y1="93284" x2="49356" y2="83955"/>
                        <a14:foregroundMark x1="49356" y1="83955" x2="48927" y2="83955"/>
                        <a14:foregroundMark x1="82690" y1="35448" x2="85694" y2="47388"/>
                        <a14:foregroundMark x1="85694" y1="47388" x2="90844" y2="42537"/>
                        <a14:foregroundMark x1="90844" y1="42537" x2="92275" y2="26493"/>
                        <a14:foregroundMark x1="92275" y1="26493" x2="89700" y2="10821"/>
                        <a14:foregroundMark x1="89700" y1="10821" x2="83548" y2="9328"/>
                        <a14:foregroundMark x1="83548" y1="9328" x2="82546" y2="24254"/>
                        <a14:foregroundMark x1="89557" y1="16418" x2="97425" y2="17164"/>
                        <a14:foregroundMark x1="97425" y1="17164" x2="93562" y2="5224"/>
                        <a14:foregroundMark x1="93562" y1="5224" x2="56080" y2="1119"/>
                        <a14:foregroundMark x1="56080" y1="1119" x2="69242" y2="12313"/>
                        <a14:foregroundMark x1="69242" y1="12313" x2="78541" y2="13433"/>
                        <a14:foregroundMark x1="92132" y1="13060" x2="98712" y2="17910"/>
                        <a14:foregroundMark x1="98712" y1="17910" x2="95565" y2="6716"/>
                        <a14:foregroundMark x1="95136" y1="7463" x2="99428" y2="17537"/>
                        <a14:foregroundMark x1="99428" y1="17537" x2="94564" y2="17910"/>
                        <a14:foregroundMark x1="94278" y1="5970" x2="99285" y2="6343"/>
                      </a14:backgroundRemoval>
                    </a14:imgEffect>
                  </a14:imgLayer>
                </a14:imgProps>
              </a:ext>
              <a:ext uri="{28A0092B-C50C-407E-A947-70E740481C1C}">
                <a14:useLocalDpi xmlns:a14="http://schemas.microsoft.com/office/drawing/2010/main" val="0"/>
              </a:ext>
            </a:extLst>
          </a:blip>
          <a:stretch>
            <a:fillRect/>
          </a:stretch>
        </p:blipFill>
        <p:spPr>
          <a:xfrm>
            <a:off x="7114002" y="3667636"/>
            <a:ext cx="4276989" cy="1639818"/>
          </a:xfrm>
          <a:prstGeom prst="rect">
            <a:avLst/>
          </a:prstGeom>
        </p:spPr>
      </p:pic>
      <p:pic>
        <p:nvPicPr>
          <p:cNvPr id="7" name="Picture 6" descr="A person holding a machine&#10;&#10;AI-generated content may be incorrect.">
            <a:extLst>
              <a:ext uri="{FF2B5EF4-FFF2-40B4-BE49-F238E27FC236}">
                <a16:creationId xmlns:a16="http://schemas.microsoft.com/office/drawing/2014/main" id="{9011C5D7-CDFD-3086-B84C-DF592099F2D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774" b="98113" l="726" r="98004">
                        <a14:foregroundMark x1="20871" y1="11321" x2="29038" y2="6918"/>
                        <a14:foregroundMark x1="29038" y1="6918" x2="29583" y2="17610"/>
                        <a14:foregroundMark x1="30490" y1="18239" x2="23593" y2="3774"/>
                        <a14:foregroundMark x1="23593" y1="3774" x2="16334" y2="10692"/>
                        <a14:foregroundMark x1="15064" y1="15094" x2="2904" y2="29560"/>
                        <a14:foregroundMark x1="3085" y1="32075" x2="907" y2="56604"/>
                        <a14:foregroundMark x1="907" y1="56604" x2="6715" y2="80503"/>
                        <a14:foregroundMark x1="6715" y1="80503" x2="8348" y2="81761"/>
                        <a14:foregroundMark x1="9074" y1="81761" x2="13067" y2="83019"/>
                        <a14:foregroundMark x1="17060" y1="82390" x2="23049" y2="98742"/>
                        <a14:foregroundMark x1="23049" y1="98742" x2="30490" y2="86792"/>
                        <a14:foregroundMark x1="30490" y1="86792" x2="39383" y2="86164"/>
                        <a14:foregroundMark x1="39383" y1="86164" x2="26497" y2="69811"/>
                        <a14:foregroundMark x1="26497" y1="69811" x2="19601" y2="75472"/>
                        <a14:foregroundMark x1="19601" y1="75472" x2="19056" y2="79874"/>
                        <a14:foregroundMark x1="47005" y1="44025" x2="45191" y2="20126"/>
                        <a14:foregroundMark x1="45191" y1="20126" x2="43376" y2="34591"/>
                        <a14:foregroundMark x1="46461" y1="32075" x2="44102" y2="26415"/>
                        <a14:foregroundMark x1="86570" y1="55975" x2="94555" y2="71698"/>
                        <a14:foregroundMark x1="94555" y1="71698" x2="98004" y2="50314"/>
                        <a14:foregroundMark x1="98004" y1="50314" x2="92740" y2="53459"/>
                      </a14:backgroundRemoval>
                    </a14:imgEffect>
                  </a14:imgLayer>
                </a14:imgProps>
              </a:ext>
              <a:ext uri="{28A0092B-C50C-407E-A947-70E740481C1C}">
                <a14:useLocalDpi xmlns:a14="http://schemas.microsoft.com/office/drawing/2010/main" val="0"/>
              </a:ext>
            </a:extLst>
          </a:blip>
          <a:stretch>
            <a:fillRect/>
          </a:stretch>
        </p:blipFill>
        <p:spPr>
          <a:xfrm rot="21345260">
            <a:off x="7606025" y="2426878"/>
            <a:ext cx="3938680" cy="1136571"/>
          </a:xfrm>
          <a:prstGeom prst="rect">
            <a:avLst/>
          </a:prstGeom>
        </p:spPr>
      </p:pic>
      <p:pic>
        <p:nvPicPr>
          <p:cNvPr id="8" name="Picture 7" descr="A red car with a door open&#10;&#10;AI-generated content may be incorrect.">
            <a:extLst>
              <a:ext uri="{FF2B5EF4-FFF2-40B4-BE49-F238E27FC236}">
                <a16:creationId xmlns:a16="http://schemas.microsoft.com/office/drawing/2014/main" id="{459FF5FD-C9D9-1B44-655E-9EEFAD61AD8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533" b="98851" l="1934" r="95442">
                        <a14:foregroundMark x1="12569" y1="40996" x2="7459" y2="45211"/>
                        <a14:foregroundMark x1="7459" y1="45211" x2="2901" y2="58621"/>
                        <a14:foregroundMark x1="2901" y1="58621" x2="829" y2="76628"/>
                        <a14:foregroundMark x1="829" y1="76628" x2="3729" y2="90805"/>
                        <a14:foregroundMark x1="3729" y1="90805" x2="9116" y2="94636"/>
                        <a14:foregroundMark x1="9116" y1="94636" x2="13398" y2="90805"/>
                        <a14:foregroundMark x1="9116" y1="88889" x2="2072" y2="86973"/>
                        <a14:foregroundMark x1="2072" y1="86973" x2="3177" y2="47893"/>
                        <a14:foregroundMark x1="3177" y1="47893" x2="7459" y2="65517"/>
                        <a14:foregroundMark x1="7459" y1="65517" x2="8978" y2="93870"/>
                        <a14:foregroundMark x1="5663" y1="86590" x2="1381" y2="74713"/>
                        <a14:foregroundMark x1="1381" y1="74713" x2="6492" y2="87356"/>
                        <a14:foregroundMark x1="6492" y1="87356" x2="6354" y2="88889"/>
                        <a14:foregroundMark x1="2348" y1="67050" x2="2624" y2="81609"/>
                        <a14:foregroundMark x1="2624" y1="81609" x2="1934" y2="72797"/>
                        <a14:foregroundMark x1="4558" y1="60153" x2="4558" y2="57471"/>
                        <a14:foregroundMark x1="4144" y1="47510" x2="31492" y2="31801"/>
                        <a14:foregroundMark x1="31492" y1="31801" x2="32597" y2="32184"/>
                        <a14:foregroundMark x1="35635" y1="86207" x2="36406" y2="87944"/>
                        <a14:foregroundMark x1="36371" y1="87781" x2="36050" y2="87739"/>
                        <a14:foregroundMark x1="80110" y1="48276" x2="96271" y2="55172"/>
                        <a14:foregroundMark x1="96271" y1="55172" x2="99448" y2="74713"/>
                        <a14:foregroundMark x1="99448" y1="74713" x2="98204" y2="93103"/>
                        <a14:foregroundMark x1="98204" y1="93103" x2="91298" y2="94253"/>
                        <a14:foregroundMark x1="91298" y1="94253" x2="89088" y2="71648"/>
                        <a14:foregroundMark x1="89088" y1="71648" x2="84530" y2="56705"/>
                        <a14:foregroundMark x1="84530" y1="56705" x2="79972" y2="49808"/>
                        <a14:foregroundMark x1="79972" y1="49808" x2="80110" y2="49425"/>
                        <a14:foregroundMark x1="95304" y1="68199" x2="95442" y2="80460"/>
                        <a14:foregroundMark x1="51381" y1="9195" x2="61326" y2="5747"/>
                        <a14:foregroundMark x1="63950" y1="5747" x2="71961" y2="11494"/>
                        <a14:foregroundMark x1="72928" y1="9579" x2="62845" y2="1533"/>
                        <a14:foregroundMark x1="62155" y1="4598" x2="42403" y2="13793"/>
                        <a14:foregroundMark x1="42403" y1="13793" x2="32597" y2="29502"/>
                        <a14:foregroundMark x1="32597" y1="29502" x2="32459" y2="29502"/>
                        <a14:backgroundMark x1="53315" y1="96169" x2="37017" y2="90805"/>
                        <a14:backgroundMark x1="49309" y1="94636" x2="37017" y2="90038"/>
                      </a14:backgroundRemoval>
                    </a14:imgEffect>
                  </a14:imgLayer>
                </a14:imgProps>
              </a:ext>
              <a:ext uri="{28A0092B-C50C-407E-A947-70E740481C1C}">
                <a14:useLocalDpi xmlns:a14="http://schemas.microsoft.com/office/drawing/2010/main" val="0"/>
              </a:ext>
            </a:extLst>
          </a:blip>
          <a:stretch>
            <a:fillRect/>
          </a:stretch>
        </p:blipFill>
        <p:spPr>
          <a:xfrm rot="21294266">
            <a:off x="6903285" y="662999"/>
            <a:ext cx="4698424" cy="1693770"/>
          </a:xfrm>
          <a:prstGeom prst="rect">
            <a:avLst/>
          </a:prstGeom>
        </p:spPr>
      </p:pic>
      <p:pic>
        <p:nvPicPr>
          <p:cNvPr id="9" name="Picture 8">
            <a:extLst>
              <a:ext uri="{FF2B5EF4-FFF2-40B4-BE49-F238E27FC236}">
                <a16:creationId xmlns:a16="http://schemas.microsoft.com/office/drawing/2014/main" id="{840DAC01-D0D4-072A-936B-F911BF340A0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030" b="90385" l="9976" r="89964">
                        <a14:foregroundMark x1="11118" y1="43056" x2="11042" y2="48806"/>
                        <a14:foregroundMark x1="10998" y1="52137" x2="14063" y2="59081"/>
                        <a14:foregroundMark x1="11959" y1="42842" x2="15204" y2="56517"/>
                        <a14:foregroundMark x1="15204" y1="56517" x2="24519" y2="66880"/>
                        <a14:foregroundMark x1="24519" y1="66880" x2="24579" y2="66880"/>
                        <a14:foregroundMark x1="11839" y1="56731" x2="16647" y2="70299"/>
                        <a14:foregroundMark x1="16647" y1="70299" x2="25240" y2="79808"/>
                        <a14:foregroundMark x1="25240" y1="79808" x2="34675" y2="84188"/>
                        <a14:foregroundMark x1="35397" y1="84081" x2="33714" y2="65598"/>
                        <a14:foregroundMark x1="33714" y1="65598" x2="30288" y2="60470"/>
                        <a14:foregroundMark x1="30288" y1="60470" x2="24399" y2="66239"/>
                        <a14:foregroundMark x1="24399" y1="66239" x2="28606" y2="76816"/>
                        <a14:foregroundMark x1="28606" y1="76816" x2="31130" y2="78846"/>
                        <a14:foregroundMark x1="34675" y1="82692" x2="41226" y2="80128"/>
                        <a14:foregroundMark x1="41767" y1="78526" x2="42969" y2="87714"/>
                        <a14:foregroundMark x1="42969" y1="87714" x2="47115" y2="90598"/>
                        <a14:foregroundMark x1="47115" y1="90598" x2="53726" y2="88034"/>
                        <a14:foregroundMark x1="53726" y1="88034" x2="57632" y2="71047"/>
                        <a14:foregroundMark x1="57632" y1="71047" x2="57332" y2="62286"/>
                        <a14:foregroundMark x1="57332" y1="62286" x2="49579" y2="61218"/>
                        <a14:foregroundMark x1="49579" y1="61218" x2="47957" y2="62821"/>
                        <a14:foregroundMark x1="50421" y1="61645" x2="45072" y2="74359"/>
                        <a14:foregroundMark x1="45072" y1="74359" x2="44050" y2="83547"/>
                        <a14:foregroundMark x1="46875" y1="86432" x2="54868" y2="66667"/>
                        <a14:foregroundMark x1="52404" y1="67842" x2="49459" y2="72756"/>
                        <a14:foregroundMark x1="30108" y1="68376" x2="34014" y2="69124"/>
                        <a14:foregroundMark x1="34014" y1="69124" x2="34255" y2="68910"/>
                        <a14:foregroundMark x1="16587" y1="52778" x2="15745" y2="54701"/>
                        <a14:foregroundMark x1="16226" y1="54380" x2="18630" y2="56410"/>
                        <a14:foregroundMark x1="19171" y1="57585" x2="18209" y2="55876"/>
                        <a14:foregroundMark x1="23618" y1="61111" x2="23618" y2="61111"/>
                        <a14:foregroundMark x1="58293" y1="62927" x2="54988" y2="55342"/>
                        <a14:foregroundMark x1="54988" y1="55342" x2="53365" y2="55342"/>
                        <a14:foregroundMark x1="79087" y1="44338" x2="83954" y2="42094"/>
                        <a14:foregroundMark x1="83954" y1="42094" x2="84375" y2="34402"/>
                        <a14:foregroundMark x1="84375" y1="34402" x2="82091" y2="36966"/>
                        <a14:foregroundMark x1="78906" y1="44231" x2="82332" y2="46795"/>
                        <a14:foregroundMark x1="80589" y1="47970" x2="78486" y2="44551"/>
                        <a14:foregroundMark x1="79447" y1="48077" x2="78245" y2="45085"/>
                        <a14:foregroundMark x1="79207" y1="48397" x2="77825" y2="45192"/>
                        <a14:foregroundMark x1="77584" y1="47436" x2="79087" y2="48397"/>
                        <a14:foregroundMark x1="84856" y1="35470" x2="84195" y2="40812"/>
                        <a14:foregroundMark x1="89063" y1="30769" x2="89243" y2="29380"/>
                        <a14:foregroundMark x1="37620" y1="21795" x2="45793" y2="6410"/>
                        <a14:foregroundMark x1="45793" y1="6410" x2="58053" y2="5769"/>
                        <a14:foregroundMark x1="58053" y1="5769" x2="62620" y2="6731"/>
                        <a14:foregroundMark x1="62620" y1="6731" x2="62380" y2="19658"/>
                        <a14:foregroundMark x1="62380" y1="19658" x2="60397" y2="27564"/>
                        <a14:foregroundMark x1="60397" y1="27564" x2="56070" y2="28312"/>
                        <a14:foregroundMark x1="56070" y1="28312" x2="38161" y2="23611"/>
                        <a14:foregroundMark x1="70132" y1="18697" x2="71214" y2="18910"/>
                        <a14:foregroundMark x1="73317" y1="19124" x2="72536" y2="17094"/>
                        <a14:foregroundMark x1="72656" y1="16239" x2="71755" y2="7265"/>
                        <a14:foregroundMark x1="71755" y1="7265" x2="71394" y2="6731"/>
                        <a14:foregroundMark x1="76322" y1="13034" x2="81310" y2="13675"/>
                        <a14:foregroundMark x1="81310" y1="13675" x2="85817" y2="13462"/>
                        <a14:foregroundMark x1="85817" y1="13462" x2="87260" y2="13462"/>
                        <a14:foregroundMark x1="87079" y1="13996" x2="82212" y2="15705"/>
                        <a14:foregroundMark x1="66767" y1="2030" x2="57272" y2="2244"/>
                        <a14:foregroundMark x1="37800" y1="16560" x2="37861" y2="16560"/>
                        <a14:foregroundMark x1="37620" y1="18376" x2="37620" y2="18376"/>
                        <a14:foregroundMark x1="38041" y1="18697" x2="38341" y2="17521"/>
                        <a14:foregroundMark x1="38341" y1="17201" x2="38341" y2="17201"/>
                        <a14:backgroundMark x1="41947" y1="6197" x2="39303" y2="15171"/>
                        <a14:backgroundMark x1="9976" y1="47543" x2="7813" y2="52030"/>
                        <a14:backgroundMark x1="11298" y1="48932" x2="10156" y2="51816"/>
                        <a14:backgroundMark x1="11118" y1="49145" x2="11118" y2="49145"/>
                        <a14:backgroundMark x1="10938" y1="48825" x2="11118" y2="45940"/>
                        <a14:backgroundMark x1="34856" y1="21902" x2="22897" y2="25855"/>
                      </a14:backgroundRemoval>
                    </a14:imgEffect>
                  </a14:imgLayer>
                </a14:imgProps>
              </a:ext>
            </a:extLst>
          </a:blip>
          <a:stretch>
            <a:fillRect/>
          </a:stretch>
        </p:blipFill>
        <p:spPr>
          <a:xfrm>
            <a:off x="6096000" y="2282641"/>
            <a:ext cx="5890009" cy="3313130"/>
          </a:xfrm>
          <a:prstGeom prst="rect">
            <a:avLst/>
          </a:prstGeom>
        </p:spPr>
      </p:pic>
      <p:sp>
        <p:nvSpPr>
          <p:cNvPr id="10" name="Rectangle 9">
            <a:extLst>
              <a:ext uri="{FF2B5EF4-FFF2-40B4-BE49-F238E27FC236}">
                <a16:creationId xmlns:a16="http://schemas.microsoft.com/office/drawing/2014/main" id="{E90C60AE-2E43-640A-1EE9-107F7CFC7E89}"/>
              </a:ext>
            </a:extLst>
          </p:cNvPr>
          <p:cNvSpPr/>
          <p:nvPr/>
        </p:nvSpPr>
        <p:spPr>
          <a:xfrm>
            <a:off x="1112624" y="5307454"/>
            <a:ext cx="8001037" cy="923330"/>
          </a:xfrm>
          <a:prstGeom prst="rect">
            <a:avLst/>
          </a:prstGeom>
          <a:noFill/>
        </p:spPr>
        <p:txBody>
          <a:bodyPr wrap="none" lIns="91440" tIns="45720" rIns="91440" bIns="45720">
            <a:spAutoFit/>
          </a:bodyPr>
          <a:lstStyle/>
          <a:p>
            <a:pPr algn="ctr"/>
            <a:r>
              <a:rPr lang="en-US" sz="5400" b="1" dirty="0">
                <a:ln w="12700">
                  <a:solidFill>
                    <a:srgbClr val="300444"/>
                  </a:solidFill>
                  <a:prstDash val="solid"/>
                </a:ln>
                <a:gradFill>
                  <a:gsLst>
                    <a:gs pos="35000">
                      <a:srgbClr val="9954CC"/>
                    </a:gs>
                    <a:gs pos="73000">
                      <a:srgbClr val="3E0557"/>
                    </a:gs>
                  </a:gsLst>
                  <a:lin ang="16200000" scaled="1"/>
                </a:gradFill>
              </a:rPr>
              <a:t>BRING IT ALL TOGETHER!</a:t>
            </a:r>
            <a:endParaRPr lang="en-US" sz="5400" b="1" cap="none" spc="0" dirty="0">
              <a:ln w="12700">
                <a:solidFill>
                  <a:srgbClr val="300444"/>
                </a:solidFill>
                <a:prstDash val="solid"/>
              </a:ln>
              <a:gradFill>
                <a:gsLst>
                  <a:gs pos="35000">
                    <a:srgbClr val="9954CC"/>
                  </a:gs>
                  <a:gs pos="73000">
                    <a:srgbClr val="3E0557"/>
                  </a:gs>
                </a:gsLst>
                <a:lin ang="16200000" scaled="1"/>
              </a:gradFill>
              <a:effectLst/>
            </a:endParaRPr>
          </a:p>
        </p:txBody>
      </p:sp>
      <p:grpSp>
        <p:nvGrpSpPr>
          <p:cNvPr id="2" name="Group 1">
            <a:extLst>
              <a:ext uri="{FF2B5EF4-FFF2-40B4-BE49-F238E27FC236}">
                <a16:creationId xmlns:a16="http://schemas.microsoft.com/office/drawing/2014/main" id="{F6944622-5837-D157-CEE9-94507090ECAB}"/>
              </a:ext>
            </a:extLst>
          </p:cNvPr>
          <p:cNvGrpSpPr/>
          <p:nvPr/>
        </p:nvGrpSpPr>
        <p:grpSpPr>
          <a:xfrm>
            <a:off x="11484685" y="6117841"/>
            <a:ext cx="457200" cy="457200"/>
            <a:chOff x="11484685" y="6117841"/>
            <a:chExt cx="457200" cy="457200"/>
          </a:xfrm>
        </p:grpSpPr>
        <p:sp>
          <p:nvSpPr>
            <p:cNvPr id="11" name="Star: 5 Points 10">
              <a:extLst>
                <a:ext uri="{FF2B5EF4-FFF2-40B4-BE49-F238E27FC236}">
                  <a16:creationId xmlns:a16="http://schemas.microsoft.com/office/drawing/2014/main" id="{09CCA097-74C8-9E04-C460-44BD8E91EB84}"/>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3506F81E-F077-3E86-57D6-C2C153AAE462}"/>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6828667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350"/>
                                        <p:tgtEl>
                                          <p:spTgt spid="4"/>
                                        </p:tgtEl>
                                      </p:cBhvr>
                                    </p:animEffect>
                                  </p:childTnLst>
                                </p:cTn>
                              </p:par>
                            </p:childTnLst>
                          </p:cTn>
                        </p:par>
                        <p:par>
                          <p:cTn id="12" fill="hold">
                            <p:stCondLst>
                              <p:cond delay="850"/>
                            </p:stCondLst>
                            <p:childTnLst>
                              <p:par>
                                <p:cTn id="13" presetID="2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350"/>
                                        <p:tgtEl>
                                          <p:spTgt spid="5"/>
                                        </p:tgtEl>
                                      </p:cBhvr>
                                    </p:animEffect>
                                  </p:childTnLst>
                                </p:cTn>
                              </p:par>
                            </p:childTnLst>
                          </p:cTn>
                        </p:par>
                        <p:par>
                          <p:cTn id="16" fill="hold">
                            <p:stCondLst>
                              <p:cond delay="1200"/>
                            </p:stCondLst>
                            <p:childTnLst>
                              <p:par>
                                <p:cTn id="17" presetID="1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plus(in)">
                                      <p:cBhvr>
                                        <p:cTn id="19" dur="1000"/>
                                        <p:tgtEl>
                                          <p:spTgt spid="8"/>
                                        </p:tgtEl>
                                      </p:cBhvr>
                                    </p:animEffect>
                                  </p:childTnLst>
                                </p:cTn>
                              </p:par>
                              <p:par>
                                <p:cTn id="20" presetID="1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plus(in)">
                                      <p:cBhvr>
                                        <p:cTn id="22" dur="1000"/>
                                        <p:tgtEl>
                                          <p:spTgt spid="7"/>
                                        </p:tgtEl>
                                      </p:cBhvr>
                                    </p:animEffect>
                                  </p:childTnLst>
                                </p:cTn>
                              </p:par>
                              <p:par>
                                <p:cTn id="23" presetID="1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plus(in)">
                                      <p:cBhvr>
                                        <p:cTn id="25" dur="1000"/>
                                        <p:tgtEl>
                                          <p:spTgt spid="6"/>
                                        </p:tgtEl>
                                      </p:cBhvr>
                                    </p:animEffect>
                                  </p:childTnLst>
                                </p:cTn>
                              </p:par>
                            </p:childTnLst>
                          </p:cTn>
                        </p:par>
                        <p:par>
                          <p:cTn id="26" fill="hold">
                            <p:stCondLst>
                              <p:cond delay="2200"/>
                            </p:stCondLst>
                            <p:childTnLst>
                              <p:par>
                                <p:cTn id="27" presetID="42" presetClass="path" presetSubtype="0" accel="50000" decel="50000" fill="hold" nodeType="afterEffect">
                                  <p:stCondLst>
                                    <p:cond delay="0"/>
                                  </p:stCondLst>
                                  <p:childTnLst>
                                    <p:animMotion origin="layout" path="M 3.54167E-6 4.44444E-6 L 0.00455 0.10393 " pathEditMode="relative" rAng="0" ptsTypes="AA">
                                      <p:cBhvr>
                                        <p:cTn id="28" dur="1500" fill="hold"/>
                                        <p:tgtEl>
                                          <p:spTgt spid="7"/>
                                        </p:tgtEl>
                                        <p:attrNameLst>
                                          <p:attrName>ppt_x</p:attrName>
                                          <p:attrName>ppt_y</p:attrName>
                                        </p:attrNameLst>
                                      </p:cBhvr>
                                      <p:rCtr x="221" y="5185"/>
                                    </p:animMotion>
                                  </p:childTnLst>
                                </p:cTn>
                              </p:par>
                              <p:par>
                                <p:cTn id="29" presetID="42" presetClass="path" presetSubtype="0" accel="50000" decel="50000" fill="hold" nodeType="withEffect">
                                  <p:stCondLst>
                                    <p:cond delay="0"/>
                                  </p:stCondLst>
                                  <p:childTnLst>
                                    <p:animMotion origin="layout" path="M -4.16667E-6 1.11111E-6 L 0.02643 0.21667 " pathEditMode="relative" rAng="0" ptsTypes="AA">
                                      <p:cBhvr>
                                        <p:cTn id="30" dur="1500" fill="hold"/>
                                        <p:tgtEl>
                                          <p:spTgt spid="8"/>
                                        </p:tgtEl>
                                        <p:attrNameLst>
                                          <p:attrName>ppt_x</p:attrName>
                                          <p:attrName>ppt_y</p:attrName>
                                        </p:attrNameLst>
                                      </p:cBhvr>
                                      <p:rCtr x="-208" y="13981"/>
                                    </p:animMotion>
                                  </p:childTnLst>
                                </p:cTn>
                              </p:par>
                              <p:par>
                                <p:cTn id="31" presetID="55" presetClass="exit" presetSubtype="0" fill="hold" nodeType="withEffect">
                                  <p:stCondLst>
                                    <p:cond delay="0"/>
                                  </p:stCondLst>
                                  <p:childTnLst>
                                    <p:anim calcmode="lin" valueType="num">
                                      <p:cBhvr>
                                        <p:cTn id="32" dur="1000"/>
                                        <p:tgtEl>
                                          <p:spTgt spid="8"/>
                                        </p:tgtEl>
                                        <p:attrNameLst>
                                          <p:attrName>ppt_w</p:attrName>
                                        </p:attrNameLst>
                                      </p:cBhvr>
                                      <p:tavLst>
                                        <p:tav tm="0">
                                          <p:val>
                                            <p:strVal val="ppt_w"/>
                                          </p:val>
                                        </p:tav>
                                        <p:tav tm="100000">
                                          <p:val>
                                            <p:strVal val="ppt_w*0.70"/>
                                          </p:val>
                                        </p:tav>
                                      </p:tavLst>
                                    </p:anim>
                                    <p:anim calcmode="lin" valueType="num">
                                      <p:cBhvr>
                                        <p:cTn id="33" dur="1000"/>
                                        <p:tgtEl>
                                          <p:spTgt spid="8"/>
                                        </p:tgtEl>
                                        <p:attrNameLst>
                                          <p:attrName>ppt_h</p:attrName>
                                        </p:attrNameLst>
                                      </p:cBhvr>
                                      <p:tavLst>
                                        <p:tav tm="0">
                                          <p:val>
                                            <p:strVal val="ppt_h"/>
                                          </p:val>
                                        </p:tav>
                                        <p:tav tm="100000">
                                          <p:val>
                                            <p:strVal val="ppt_h"/>
                                          </p:val>
                                        </p:tav>
                                      </p:tavLst>
                                    </p:anim>
                                    <p:animEffect transition="out" filter="fade">
                                      <p:cBhvr>
                                        <p:cTn id="34" dur="1000"/>
                                        <p:tgtEl>
                                          <p:spTgt spid="8"/>
                                        </p:tgtEl>
                                      </p:cBhvr>
                                    </p:animEffect>
                                    <p:set>
                                      <p:cBhvr>
                                        <p:cTn id="35" dur="1" fill="hold">
                                          <p:stCondLst>
                                            <p:cond delay="999"/>
                                          </p:stCondLst>
                                        </p:cTn>
                                        <p:tgtEl>
                                          <p:spTgt spid="8"/>
                                        </p:tgtEl>
                                        <p:attrNameLst>
                                          <p:attrName>style.visibility</p:attrName>
                                        </p:attrNameLst>
                                      </p:cBhvr>
                                      <p:to>
                                        <p:strVal val="hidden"/>
                                      </p:to>
                                    </p:set>
                                  </p:childTnLst>
                                </p:cTn>
                              </p:par>
                              <p:par>
                                <p:cTn id="36" presetID="55" presetClass="exit" presetSubtype="0" fill="hold" nodeType="withEffect">
                                  <p:stCondLst>
                                    <p:cond delay="0"/>
                                  </p:stCondLst>
                                  <p:childTnLst>
                                    <p:anim calcmode="lin" valueType="num">
                                      <p:cBhvr>
                                        <p:cTn id="37" dur="1000"/>
                                        <p:tgtEl>
                                          <p:spTgt spid="7"/>
                                        </p:tgtEl>
                                        <p:attrNameLst>
                                          <p:attrName>ppt_w</p:attrName>
                                        </p:attrNameLst>
                                      </p:cBhvr>
                                      <p:tavLst>
                                        <p:tav tm="0">
                                          <p:val>
                                            <p:strVal val="ppt_w"/>
                                          </p:val>
                                        </p:tav>
                                        <p:tav tm="100000">
                                          <p:val>
                                            <p:strVal val="ppt_w*0.70"/>
                                          </p:val>
                                        </p:tav>
                                      </p:tavLst>
                                    </p:anim>
                                    <p:anim calcmode="lin" valueType="num">
                                      <p:cBhvr>
                                        <p:cTn id="38" dur="1000"/>
                                        <p:tgtEl>
                                          <p:spTgt spid="7"/>
                                        </p:tgtEl>
                                        <p:attrNameLst>
                                          <p:attrName>ppt_h</p:attrName>
                                        </p:attrNameLst>
                                      </p:cBhvr>
                                      <p:tavLst>
                                        <p:tav tm="0">
                                          <p:val>
                                            <p:strVal val="ppt_h"/>
                                          </p:val>
                                        </p:tav>
                                        <p:tav tm="100000">
                                          <p:val>
                                            <p:strVal val="ppt_h"/>
                                          </p:val>
                                        </p:tav>
                                      </p:tavLst>
                                    </p:anim>
                                    <p:animEffect transition="out" filter="fade">
                                      <p:cBhvr>
                                        <p:cTn id="39" dur="1000"/>
                                        <p:tgtEl>
                                          <p:spTgt spid="7"/>
                                        </p:tgtEl>
                                      </p:cBhvr>
                                    </p:animEffect>
                                    <p:set>
                                      <p:cBhvr>
                                        <p:cTn id="40" dur="1" fill="hold">
                                          <p:stCondLst>
                                            <p:cond delay="999"/>
                                          </p:stCondLst>
                                        </p:cTn>
                                        <p:tgtEl>
                                          <p:spTgt spid="7"/>
                                        </p:tgtEl>
                                        <p:attrNameLst>
                                          <p:attrName>style.visibility</p:attrName>
                                        </p:attrNameLst>
                                      </p:cBhvr>
                                      <p:to>
                                        <p:strVal val="hidden"/>
                                      </p:to>
                                    </p:set>
                                  </p:childTnLst>
                                </p:cTn>
                              </p:par>
                              <p:par>
                                <p:cTn id="41" presetID="55" presetClass="exit" presetSubtype="0" fill="hold" nodeType="withEffect">
                                  <p:stCondLst>
                                    <p:cond delay="100"/>
                                  </p:stCondLst>
                                  <p:childTnLst>
                                    <p:anim calcmode="lin" valueType="num">
                                      <p:cBhvr>
                                        <p:cTn id="42" dur="900"/>
                                        <p:tgtEl>
                                          <p:spTgt spid="6"/>
                                        </p:tgtEl>
                                        <p:attrNameLst>
                                          <p:attrName>ppt_w</p:attrName>
                                        </p:attrNameLst>
                                      </p:cBhvr>
                                      <p:tavLst>
                                        <p:tav tm="0">
                                          <p:val>
                                            <p:strVal val="ppt_w"/>
                                          </p:val>
                                        </p:tav>
                                        <p:tav tm="100000">
                                          <p:val>
                                            <p:strVal val="ppt_w*0.70"/>
                                          </p:val>
                                        </p:tav>
                                      </p:tavLst>
                                    </p:anim>
                                    <p:anim calcmode="lin" valueType="num">
                                      <p:cBhvr>
                                        <p:cTn id="43" dur="900"/>
                                        <p:tgtEl>
                                          <p:spTgt spid="6"/>
                                        </p:tgtEl>
                                        <p:attrNameLst>
                                          <p:attrName>ppt_h</p:attrName>
                                        </p:attrNameLst>
                                      </p:cBhvr>
                                      <p:tavLst>
                                        <p:tav tm="0">
                                          <p:val>
                                            <p:strVal val="ppt_h"/>
                                          </p:val>
                                        </p:tav>
                                        <p:tav tm="100000">
                                          <p:val>
                                            <p:strVal val="ppt_h"/>
                                          </p:val>
                                        </p:tav>
                                      </p:tavLst>
                                    </p:anim>
                                    <p:animEffect transition="out" filter="fade">
                                      <p:cBhvr>
                                        <p:cTn id="44" dur="900"/>
                                        <p:tgtEl>
                                          <p:spTgt spid="6"/>
                                        </p:tgtEl>
                                      </p:cBhvr>
                                    </p:animEffect>
                                    <p:set>
                                      <p:cBhvr>
                                        <p:cTn id="45" dur="1" fill="hold">
                                          <p:stCondLst>
                                            <p:cond delay="899"/>
                                          </p:stCondLst>
                                        </p:cTn>
                                        <p:tgtEl>
                                          <p:spTgt spid="6"/>
                                        </p:tgtEl>
                                        <p:attrNameLst>
                                          <p:attrName>style.visibility</p:attrName>
                                        </p:attrNameLst>
                                      </p:cBhvr>
                                      <p:to>
                                        <p:strVal val="hidden"/>
                                      </p:to>
                                    </p:set>
                                  </p:childTnLst>
                                </p:cTn>
                              </p:par>
                              <p:par>
                                <p:cTn id="46" presetID="55" presetClass="entr" presetSubtype="0" fill="hold" nodeType="withEffect">
                                  <p:stCondLst>
                                    <p:cond delay="50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ppt_w</p:attrName>
                                        </p:attrNameLst>
                                      </p:cBhvr>
                                      <p:tavLst>
                                        <p:tav tm="0">
                                          <p:val>
                                            <p:strVal val="#ppt_w*0.70"/>
                                          </p:val>
                                        </p:tav>
                                        <p:tav tm="100000">
                                          <p:val>
                                            <p:strVal val="#ppt_w"/>
                                          </p:val>
                                        </p:tav>
                                      </p:tavLst>
                                    </p:anim>
                                    <p:anim calcmode="lin" valueType="num">
                                      <p:cBhvr>
                                        <p:cTn id="49" dur="1000" fill="hold"/>
                                        <p:tgtEl>
                                          <p:spTgt spid="9"/>
                                        </p:tgtEl>
                                        <p:attrNameLst>
                                          <p:attrName>ppt_h</p:attrName>
                                        </p:attrNameLst>
                                      </p:cBhvr>
                                      <p:tavLst>
                                        <p:tav tm="0">
                                          <p:val>
                                            <p:strVal val="#ppt_h"/>
                                          </p:val>
                                        </p:tav>
                                        <p:tav tm="100000">
                                          <p:val>
                                            <p:strVal val="#ppt_h"/>
                                          </p:val>
                                        </p:tav>
                                      </p:tavLst>
                                    </p:anim>
                                    <p:animEffect transition="in" filter="fade">
                                      <p:cBhvr>
                                        <p:cTn id="50" dur="1000"/>
                                        <p:tgtEl>
                                          <p:spTgt spid="9"/>
                                        </p:tgtEl>
                                      </p:cBhvr>
                                    </p:animEffect>
                                  </p:childTnLst>
                                </p:cTn>
                              </p:par>
                            </p:childTnLst>
                          </p:cTn>
                        </p:par>
                        <p:par>
                          <p:cTn id="51" fill="hold">
                            <p:stCondLst>
                              <p:cond delay="3700"/>
                            </p:stCondLst>
                            <p:childTnLst>
                              <p:par>
                                <p:cTn id="52" presetID="22" presetClass="entr" presetSubtype="4"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3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300444"/>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1D5236-EC80-DBDF-E550-9F0B567C6071}"/>
              </a:ext>
            </a:extLst>
          </p:cNvPr>
          <p:cNvSpPr txBox="1"/>
          <p:nvPr/>
        </p:nvSpPr>
        <p:spPr>
          <a:xfrm>
            <a:off x="2939971" y="694481"/>
            <a:ext cx="8671727" cy="1569660"/>
          </a:xfrm>
          <a:prstGeom prst="rect">
            <a:avLst/>
          </a:prstGeom>
          <a:noFill/>
        </p:spPr>
        <p:txBody>
          <a:bodyPr wrap="square" rtlCol="0">
            <a:spAutoFit/>
          </a:bodyPr>
          <a:lstStyle/>
          <a:p>
            <a:r>
              <a:rPr lang="en-US" sz="4800" b="1" dirty="0">
                <a:ln w="15875">
                  <a:solidFill>
                    <a:srgbClr val="5C0EC4"/>
                  </a:solidFill>
                </a:ln>
                <a:solidFill>
                  <a:schemeClr val="bg1"/>
                </a:solidFill>
              </a:rPr>
              <a:t>Level the Playing Field for Highly Mobile Students</a:t>
            </a:r>
          </a:p>
        </p:txBody>
      </p:sp>
      <p:sp>
        <p:nvSpPr>
          <p:cNvPr id="3" name="Rectangle 2">
            <a:extLst>
              <a:ext uri="{FF2B5EF4-FFF2-40B4-BE49-F238E27FC236}">
                <a16:creationId xmlns:a16="http://schemas.microsoft.com/office/drawing/2014/main" id="{A18B132B-7DD1-60A3-BD7C-BB58647E9A0F}"/>
              </a:ext>
            </a:extLst>
          </p:cNvPr>
          <p:cNvSpPr/>
          <p:nvPr/>
        </p:nvSpPr>
        <p:spPr>
          <a:xfrm>
            <a:off x="892819" y="475573"/>
            <a:ext cx="737702" cy="5632311"/>
          </a:xfrm>
          <a:prstGeom prst="rect">
            <a:avLst/>
          </a:prstGeom>
          <a:noFill/>
        </p:spPr>
        <p:txBody>
          <a:bodyPr wrap="square" lIns="91440" tIns="45720" rIns="91440" bIns="45720" anchor="ctr">
            <a:spAutoFit/>
          </a:bodyPr>
          <a:lstStyle/>
          <a:p>
            <a:r>
              <a:rPr lang="en-US" sz="7200" b="1" dirty="0">
                <a:ln w="19050">
                  <a:solidFill>
                    <a:schemeClr val="bg1"/>
                  </a:solidFill>
                  <a:prstDash val="solid"/>
                </a:ln>
                <a:gradFill>
                  <a:gsLst>
                    <a:gs pos="42000">
                      <a:srgbClr val="9954CC"/>
                    </a:gs>
                    <a:gs pos="91000">
                      <a:srgbClr val="3E0557"/>
                    </a:gs>
                  </a:gsLst>
                  <a:lin ang="16200000" scaled="1"/>
                </a:gradFill>
              </a:rPr>
              <a:t>RECAP</a:t>
            </a:r>
            <a:endParaRPr lang="en-US" sz="5400" b="1" cap="none" spc="0" dirty="0">
              <a:ln w="19050">
                <a:solidFill>
                  <a:schemeClr val="bg1"/>
                </a:solidFill>
                <a:prstDash val="solid"/>
              </a:ln>
              <a:gradFill>
                <a:gsLst>
                  <a:gs pos="42000">
                    <a:srgbClr val="9954CC"/>
                  </a:gs>
                  <a:gs pos="91000">
                    <a:srgbClr val="3E0557"/>
                  </a:gs>
                </a:gsLst>
                <a:lin ang="16200000" scaled="1"/>
              </a:gradFill>
              <a:effectLst/>
            </a:endParaRPr>
          </a:p>
        </p:txBody>
      </p:sp>
      <p:sp>
        <p:nvSpPr>
          <p:cNvPr id="4" name="TextBox 3">
            <a:extLst>
              <a:ext uri="{FF2B5EF4-FFF2-40B4-BE49-F238E27FC236}">
                <a16:creationId xmlns:a16="http://schemas.microsoft.com/office/drawing/2014/main" id="{5FA95B7F-62FF-F0E7-FD88-BE62F0BACC12}"/>
              </a:ext>
            </a:extLst>
          </p:cNvPr>
          <p:cNvSpPr txBox="1"/>
          <p:nvPr/>
        </p:nvSpPr>
        <p:spPr>
          <a:xfrm>
            <a:off x="2939971" y="2745130"/>
            <a:ext cx="8671727" cy="830997"/>
          </a:xfrm>
          <a:prstGeom prst="rect">
            <a:avLst/>
          </a:prstGeom>
          <a:noFill/>
        </p:spPr>
        <p:txBody>
          <a:bodyPr wrap="square" rtlCol="0">
            <a:spAutoFit/>
          </a:bodyPr>
          <a:lstStyle/>
          <a:p>
            <a:r>
              <a:rPr lang="en-US" sz="4800" b="1" dirty="0">
                <a:ln w="15875">
                  <a:solidFill>
                    <a:srgbClr val="5C0EC4"/>
                  </a:solidFill>
                </a:ln>
                <a:solidFill>
                  <a:schemeClr val="bg1"/>
                </a:solidFill>
              </a:rPr>
              <a:t>Identify…Welcome…Support</a:t>
            </a:r>
          </a:p>
        </p:txBody>
      </p:sp>
      <p:sp>
        <p:nvSpPr>
          <p:cNvPr id="5" name="TextBox 4">
            <a:extLst>
              <a:ext uri="{FF2B5EF4-FFF2-40B4-BE49-F238E27FC236}">
                <a16:creationId xmlns:a16="http://schemas.microsoft.com/office/drawing/2014/main" id="{8A30C405-95AA-C3DB-0E44-63162ED74474}"/>
              </a:ext>
            </a:extLst>
          </p:cNvPr>
          <p:cNvSpPr txBox="1"/>
          <p:nvPr/>
        </p:nvSpPr>
        <p:spPr>
          <a:xfrm>
            <a:off x="2887531" y="4057116"/>
            <a:ext cx="8671727" cy="830997"/>
          </a:xfrm>
          <a:prstGeom prst="rect">
            <a:avLst/>
          </a:prstGeom>
          <a:noFill/>
        </p:spPr>
        <p:txBody>
          <a:bodyPr wrap="square" rtlCol="0">
            <a:spAutoFit/>
          </a:bodyPr>
          <a:lstStyle/>
          <a:p>
            <a:r>
              <a:rPr lang="en-US" sz="4800" b="1" dirty="0">
                <a:ln w="15875">
                  <a:solidFill>
                    <a:srgbClr val="5C0EC4"/>
                  </a:solidFill>
                </a:ln>
                <a:solidFill>
                  <a:schemeClr val="bg1"/>
                </a:solidFill>
              </a:rPr>
              <a:t>Recognize…Honor…Engage</a:t>
            </a:r>
          </a:p>
        </p:txBody>
      </p:sp>
      <p:grpSp>
        <p:nvGrpSpPr>
          <p:cNvPr id="6" name="Group 5">
            <a:extLst>
              <a:ext uri="{FF2B5EF4-FFF2-40B4-BE49-F238E27FC236}">
                <a16:creationId xmlns:a16="http://schemas.microsoft.com/office/drawing/2014/main" id="{4BFA17E4-3B7D-1BAE-1B93-5EC78847B4BD}"/>
              </a:ext>
            </a:extLst>
          </p:cNvPr>
          <p:cNvGrpSpPr/>
          <p:nvPr/>
        </p:nvGrpSpPr>
        <p:grpSpPr>
          <a:xfrm>
            <a:off x="11484685" y="6117841"/>
            <a:ext cx="457200" cy="457200"/>
            <a:chOff x="11484685" y="6117841"/>
            <a:chExt cx="457200" cy="457200"/>
          </a:xfrm>
        </p:grpSpPr>
        <p:sp>
          <p:nvSpPr>
            <p:cNvPr id="7" name="Star: 5 Points 6">
              <a:extLst>
                <a:ext uri="{FF2B5EF4-FFF2-40B4-BE49-F238E27FC236}">
                  <a16:creationId xmlns:a16="http://schemas.microsoft.com/office/drawing/2014/main" id="{FA8525AC-D741-D5CF-4E24-314513868C81}"/>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E3DD496-D02B-5639-58C1-D32C72709E8A}"/>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
        <p:nvSpPr>
          <p:cNvPr id="9" name="TextBox 8">
            <a:extLst>
              <a:ext uri="{FF2B5EF4-FFF2-40B4-BE49-F238E27FC236}">
                <a16:creationId xmlns:a16="http://schemas.microsoft.com/office/drawing/2014/main" id="{8FCB8BE5-1159-03F1-34A5-7352D031F016}"/>
              </a:ext>
            </a:extLst>
          </p:cNvPr>
          <p:cNvSpPr txBox="1"/>
          <p:nvPr/>
        </p:nvSpPr>
        <p:spPr>
          <a:xfrm>
            <a:off x="2939970" y="5230334"/>
            <a:ext cx="8671727" cy="830997"/>
          </a:xfrm>
          <a:prstGeom prst="rect">
            <a:avLst/>
          </a:prstGeom>
          <a:noFill/>
        </p:spPr>
        <p:txBody>
          <a:bodyPr wrap="square" rtlCol="0">
            <a:spAutoFit/>
          </a:bodyPr>
          <a:lstStyle/>
          <a:p>
            <a:r>
              <a:rPr lang="en-US" sz="4800" b="1" dirty="0">
                <a:ln w="15875">
                  <a:solidFill>
                    <a:srgbClr val="5C0EC4"/>
                  </a:solidFill>
                </a:ln>
                <a:solidFill>
                  <a:schemeClr val="bg1"/>
                </a:solidFill>
              </a:rPr>
              <a:t>Questions?</a:t>
            </a:r>
          </a:p>
        </p:txBody>
      </p:sp>
    </p:spTree>
    <p:extLst>
      <p:ext uri="{BB962C8B-B14F-4D97-AF65-F5344CB8AC3E}">
        <p14:creationId xmlns:p14="http://schemas.microsoft.com/office/powerpoint/2010/main" val="1106057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par>
                          <p:cTn id="12" fill="hold">
                            <p:stCondLst>
                              <p:cond delay="700"/>
                            </p:stCondLst>
                            <p:childTnLst>
                              <p:par>
                                <p:cTn id="13" presetID="56" presetClass="entr" presetSubtype="0" fill="hold" grpId="0" nodeType="after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by="(-#ppt_w*2)" calcmode="lin" valueType="num">
                                      <p:cBhvr rctx="PPT">
                                        <p:cTn id="15" dur="250" autoRev="1" fill="hold">
                                          <p:stCondLst>
                                            <p:cond delay="0"/>
                                          </p:stCondLst>
                                        </p:cTn>
                                        <p:tgtEl>
                                          <p:spTgt spid="2"/>
                                        </p:tgtEl>
                                        <p:attrNameLst>
                                          <p:attrName>ppt_w</p:attrName>
                                        </p:attrNameLst>
                                      </p:cBhvr>
                                    </p:anim>
                                    <p:anim by="(#ppt_w*0.50)" calcmode="lin" valueType="num">
                                      <p:cBhvr>
                                        <p:cTn id="16" dur="250" decel="50000" autoRev="1" fill="hold">
                                          <p:stCondLst>
                                            <p:cond delay="0"/>
                                          </p:stCondLst>
                                        </p:cTn>
                                        <p:tgtEl>
                                          <p:spTgt spid="2"/>
                                        </p:tgtEl>
                                        <p:attrNameLst>
                                          <p:attrName>ppt_x</p:attrName>
                                        </p:attrNameLst>
                                      </p:cBhvr>
                                    </p:anim>
                                    <p:anim from="(-#ppt_h/2)" to="(#ppt_y)" calcmode="lin" valueType="num">
                                      <p:cBhvr>
                                        <p:cTn id="17" dur="500" fill="hold">
                                          <p:stCondLst>
                                            <p:cond delay="0"/>
                                          </p:stCondLst>
                                        </p:cTn>
                                        <p:tgtEl>
                                          <p:spTgt spid="2"/>
                                        </p:tgtEl>
                                        <p:attrNameLst>
                                          <p:attrName>ppt_y</p:attrName>
                                        </p:attrNameLst>
                                      </p:cBhvr>
                                    </p:anim>
                                    <p:animRot by="21600000">
                                      <p:cBhvr>
                                        <p:cTn id="18" dur="500" fill="hold">
                                          <p:stCondLst>
                                            <p:cond delay="0"/>
                                          </p:stCondLst>
                                        </p:cTn>
                                        <p:tgtEl>
                                          <p:spTgt spid="2"/>
                                        </p:tgtEl>
                                        <p:attrNameLst>
                                          <p:attrName>r</p:attrName>
                                        </p:attrNameLst>
                                      </p:cBhvr>
                                    </p:animRot>
                                  </p:childTnLst>
                                </p:cTn>
                              </p:par>
                            </p:childTnLst>
                          </p:cTn>
                        </p:par>
                        <p:par>
                          <p:cTn id="19" fill="hold">
                            <p:stCondLst>
                              <p:cond delay="3300"/>
                            </p:stCondLst>
                            <p:childTnLst>
                              <p:par>
                                <p:cTn id="20" presetID="56" presetClass="entr" presetSubtype="0" fill="hold" grpId="0" nodeType="afterEffect">
                                  <p:stCondLst>
                                    <p:cond delay="0"/>
                                  </p:stCondLst>
                                  <p:iterate type="lt">
                                    <p:tmPct val="10000"/>
                                  </p:iterate>
                                  <p:childTnLst>
                                    <p:set>
                                      <p:cBhvr>
                                        <p:cTn id="21" dur="1" fill="hold">
                                          <p:stCondLst>
                                            <p:cond delay="0"/>
                                          </p:stCondLst>
                                        </p:cTn>
                                        <p:tgtEl>
                                          <p:spTgt spid="4"/>
                                        </p:tgtEl>
                                        <p:attrNameLst>
                                          <p:attrName>style.visibility</p:attrName>
                                        </p:attrNameLst>
                                      </p:cBhvr>
                                      <p:to>
                                        <p:strVal val="visible"/>
                                      </p:to>
                                    </p:set>
                                    <p:anim by="(-#ppt_w*2)" calcmode="lin" valueType="num">
                                      <p:cBhvr rctx="PPT">
                                        <p:cTn id="22" dur="250" autoRev="1" fill="hold">
                                          <p:stCondLst>
                                            <p:cond delay="0"/>
                                          </p:stCondLst>
                                        </p:cTn>
                                        <p:tgtEl>
                                          <p:spTgt spid="4"/>
                                        </p:tgtEl>
                                        <p:attrNameLst>
                                          <p:attrName>ppt_w</p:attrName>
                                        </p:attrNameLst>
                                      </p:cBhvr>
                                    </p:anim>
                                    <p:anim by="(#ppt_w*0.50)" calcmode="lin" valueType="num">
                                      <p:cBhvr>
                                        <p:cTn id="23" dur="250" decel="50000" autoRev="1" fill="hold">
                                          <p:stCondLst>
                                            <p:cond delay="0"/>
                                          </p:stCondLst>
                                        </p:cTn>
                                        <p:tgtEl>
                                          <p:spTgt spid="4"/>
                                        </p:tgtEl>
                                        <p:attrNameLst>
                                          <p:attrName>ppt_x</p:attrName>
                                        </p:attrNameLst>
                                      </p:cBhvr>
                                    </p:anim>
                                    <p:anim from="(-#ppt_h/2)" to="(#ppt_y)" calcmode="lin" valueType="num">
                                      <p:cBhvr>
                                        <p:cTn id="24" dur="500" fill="hold">
                                          <p:stCondLst>
                                            <p:cond delay="0"/>
                                          </p:stCondLst>
                                        </p:cTn>
                                        <p:tgtEl>
                                          <p:spTgt spid="4"/>
                                        </p:tgtEl>
                                        <p:attrNameLst>
                                          <p:attrName>ppt_y</p:attrName>
                                        </p:attrNameLst>
                                      </p:cBhvr>
                                    </p:anim>
                                    <p:animRot by="21600000">
                                      <p:cBhvr>
                                        <p:cTn id="25" dur="500" fill="hold">
                                          <p:stCondLst>
                                            <p:cond delay="0"/>
                                          </p:stCondLst>
                                        </p:cTn>
                                        <p:tgtEl>
                                          <p:spTgt spid="4"/>
                                        </p:tgtEl>
                                        <p:attrNameLst>
                                          <p:attrName>r</p:attrName>
                                        </p:attrNameLst>
                                      </p:cBhvr>
                                    </p:animRot>
                                  </p:childTnLst>
                                </p:cTn>
                              </p:par>
                            </p:childTnLst>
                          </p:cTn>
                        </p:par>
                        <p:par>
                          <p:cTn id="26" fill="hold">
                            <p:stCondLst>
                              <p:cond delay="4950"/>
                            </p:stCondLst>
                            <p:childTnLst>
                              <p:par>
                                <p:cTn id="27" presetID="56" presetClass="entr" presetSubtype="0" fill="hold" grpId="0" nodeType="afterEffect">
                                  <p:stCondLst>
                                    <p:cond delay="0"/>
                                  </p:stCondLst>
                                  <p:iterate type="lt">
                                    <p:tmPct val="10000"/>
                                  </p:iterate>
                                  <p:childTnLst>
                                    <p:set>
                                      <p:cBhvr>
                                        <p:cTn id="28" dur="1" fill="hold">
                                          <p:stCondLst>
                                            <p:cond delay="0"/>
                                          </p:stCondLst>
                                        </p:cTn>
                                        <p:tgtEl>
                                          <p:spTgt spid="5"/>
                                        </p:tgtEl>
                                        <p:attrNameLst>
                                          <p:attrName>style.visibility</p:attrName>
                                        </p:attrNameLst>
                                      </p:cBhvr>
                                      <p:to>
                                        <p:strVal val="visible"/>
                                      </p:to>
                                    </p:set>
                                    <p:anim by="(-#ppt_w*2)" calcmode="lin" valueType="num">
                                      <p:cBhvr rctx="PPT">
                                        <p:cTn id="29" dur="250" autoRev="1" fill="hold">
                                          <p:stCondLst>
                                            <p:cond delay="0"/>
                                          </p:stCondLst>
                                        </p:cTn>
                                        <p:tgtEl>
                                          <p:spTgt spid="5"/>
                                        </p:tgtEl>
                                        <p:attrNameLst>
                                          <p:attrName>ppt_w</p:attrName>
                                        </p:attrNameLst>
                                      </p:cBhvr>
                                    </p:anim>
                                    <p:anim by="(#ppt_w*0.50)" calcmode="lin" valueType="num">
                                      <p:cBhvr>
                                        <p:cTn id="30" dur="250" decel="50000" autoRev="1" fill="hold">
                                          <p:stCondLst>
                                            <p:cond delay="0"/>
                                          </p:stCondLst>
                                        </p:cTn>
                                        <p:tgtEl>
                                          <p:spTgt spid="5"/>
                                        </p:tgtEl>
                                        <p:attrNameLst>
                                          <p:attrName>ppt_x</p:attrName>
                                        </p:attrNameLst>
                                      </p:cBhvr>
                                    </p:anim>
                                    <p:anim from="(-#ppt_h/2)" to="(#ppt_y)" calcmode="lin" valueType="num">
                                      <p:cBhvr>
                                        <p:cTn id="31" dur="500" fill="hold">
                                          <p:stCondLst>
                                            <p:cond delay="0"/>
                                          </p:stCondLst>
                                        </p:cTn>
                                        <p:tgtEl>
                                          <p:spTgt spid="5"/>
                                        </p:tgtEl>
                                        <p:attrNameLst>
                                          <p:attrName>ppt_y</p:attrName>
                                        </p:attrNameLst>
                                      </p:cBhvr>
                                    </p:anim>
                                    <p:animRot by="21600000">
                                      <p:cBhvr>
                                        <p:cTn id="32" dur="500" fill="hold">
                                          <p:stCondLst>
                                            <p:cond delay="0"/>
                                          </p:stCondLst>
                                        </p:cTn>
                                        <p:tgtEl>
                                          <p:spTgt spid="5"/>
                                        </p:tgtEl>
                                        <p:attrNameLst>
                                          <p:attrName>r</p:attrName>
                                        </p:attrNameLst>
                                      </p:cBhvr>
                                    </p:animRot>
                                  </p:childTnLst>
                                </p:cTn>
                              </p:par>
                            </p:childTnLst>
                          </p:cTn>
                        </p:par>
                        <p:par>
                          <p:cTn id="33" fill="hold">
                            <p:stCondLst>
                              <p:cond delay="6500"/>
                            </p:stCondLst>
                            <p:childTnLst>
                              <p:par>
                                <p:cTn id="34" presetID="56" presetClass="entr" presetSubtype="0" fill="hold" grpId="0" nodeType="afterEffect">
                                  <p:stCondLst>
                                    <p:cond delay="2000"/>
                                  </p:stCondLst>
                                  <p:iterate type="lt">
                                    <p:tmPct val="10000"/>
                                  </p:iterate>
                                  <p:childTnLst>
                                    <p:set>
                                      <p:cBhvr>
                                        <p:cTn id="35" dur="1" fill="hold">
                                          <p:stCondLst>
                                            <p:cond delay="0"/>
                                          </p:stCondLst>
                                        </p:cTn>
                                        <p:tgtEl>
                                          <p:spTgt spid="9"/>
                                        </p:tgtEl>
                                        <p:attrNameLst>
                                          <p:attrName>style.visibility</p:attrName>
                                        </p:attrNameLst>
                                      </p:cBhvr>
                                      <p:to>
                                        <p:strVal val="visible"/>
                                      </p:to>
                                    </p:set>
                                    <p:anim by="(-#ppt_w*2)" calcmode="lin" valueType="num">
                                      <p:cBhvr rctx="PPT">
                                        <p:cTn id="36" dur="250" autoRev="1" fill="hold">
                                          <p:stCondLst>
                                            <p:cond delay="0"/>
                                          </p:stCondLst>
                                        </p:cTn>
                                        <p:tgtEl>
                                          <p:spTgt spid="9"/>
                                        </p:tgtEl>
                                        <p:attrNameLst>
                                          <p:attrName>ppt_w</p:attrName>
                                        </p:attrNameLst>
                                      </p:cBhvr>
                                    </p:anim>
                                    <p:anim by="(#ppt_w*0.50)" calcmode="lin" valueType="num">
                                      <p:cBhvr>
                                        <p:cTn id="37" dur="250" decel="50000" autoRev="1" fill="hold">
                                          <p:stCondLst>
                                            <p:cond delay="0"/>
                                          </p:stCondLst>
                                        </p:cTn>
                                        <p:tgtEl>
                                          <p:spTgt spid="9"/>
                                        </p:tgtEl>
                                        <p:attrNameLst>
                                          <p:attrName>ppt_x</p:attrName>
                                        </p:attrNameLst>
                                      </p:cBhvr>
                                    </p:anim>
                                    <p:anim from="(-#ppt_h/2)" to="(#ppt_y)" calcmode="lin" valueType="num">
                                      <p:cBhvr>
                                        <p:cTn id="38" dur="500" fill="hold">
                                          <p:stCondLst>
                                            <p:cond delay="0"/>
                                          </p:stCondLst>
                                        </p:cTn>
                                        <p:tgtEl>
                                          <p:spTgt spid="9"/>
                                        </p:tgtEl>
                                        <p:attrNameLst>
                                          <p:attrName>ppt_y</p:attrName>
                                        </p:attrNameLst>
                                      </p:cBhvr>
                                    </p:anim>
                                    <p:animRot by="21600000">
                                      <p:cBhvr>
                                        <p:cTn id="39" dur="5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60029"/>
        </a:solidFill>
        <a:effectLst/>
      </p:bgPr>
    </p:bg>
    <p:spTree>
      <p:nvGrpSpPr>
        <p:cNvPr id="1" name="">
          <a:extLst>
            <a:ext uri="{FF2B5EF4-FFF2-40B4-BE49-F238E27FC236}">
              <a16:creationId xmlns:a16="http://schemas.microsoft.com/office/drawing/2014/main" id="{0D5539EA-3885-DCE0-FC09-3ACA4DC0210E}"/>
            </a:ext>
          </a:extLst>
        </p:cNvPr>
        <p:cNvGrpSpPr/>
        <p:nvPr/>
      </p:nvGrpSpPr>
      <p:grpSpPr>
        <a:xfrm>
          <a:off x="0" y="0"/>
          <a:ext cx="0" cy="0"/>
          <a:chOff x="0" y="0"/>
          <a:chExt cx="0" cy="0"/>
        </a:xfrm>
      </p:grpSpPr>
      <p:pic>
        <p:nvPicPr>
          <p:cNvPr id="4" name="Picture 3" descr="A purple logo with stars&#10;&#10;Description automatically generated">
            <a:extLst>
              <a:ext uri="{FF2B5EF4-FFF2-40B4-BE49-F238E27FC236}">
                <a16:creationId xmlns:a16="http://schemas.microsoft.com/office/drawing/2014/main" id="{DDFE67A4-07C3-96DD-1D55-C8ECE64FDFD2}"/>
              </a:ext>
            </a:extLst>
          </p:cNvPr>
          <p:cNvPicPr>
            <a:picLocks noChangeAspect="1"/>
          </p:cNvPicPr>
          <p:nvPr/>
        </p:nvPicPr>
        <p:blipFill>
          <a:blip r:embed="rId2">
            <a:extLst>
              <a:ext uri="{28A0092B-C50C-407E-A947-70E740481C1C}">
                <a14:useLocalDpi xmlns:a14="http://schemas.microsoft.com/office/drawing/2010/main" val="0"/>
              </a:ext>
            </a:extLst>
          </a:blip>
          <a:srcRect l="36894" t="8993" r="36026"/>
          <a:stretch/>
        </p:blipFill>
        <p:spPr>
          <a:xfrm>
            <a:off x="4272987" y="0"/>
            <a:ext cx="3646026" cy="6892347"/>
          </a:xfrm>
          <a:prstGeom prst="rect">
            <a:avLst/>
          </a:prstGeom>
        </p:spPr>
      </p:pic>
      <p:sp>
        <p:nvSpPr>
          <p:cNvPr id="6" name="TextBox 5">
            <a:extLst>
              <a:ext uri="{FF2B5EF4-FFF2-40B4-BE49-F238E27FC236}">
                <a16:creationId xmlns:a16="http://schemas.microsoft.com/office/drawing/2014/main" id="{D3F2669C-046C-8EE5-7612-1B0C6CE03974}"/>
              </a:ext>
            </a:extLst>
          </p:cNvPr>
          <p:cNvSpPr txBox="1"/>
          <p:nvPr/>
        </p:nvSpPr>
        <p:spPr>
          <a:xfrm>
            <a:off x="3611303" y="5312780"/>
            <a:ext cx="5440100" cy="923330"/>
          </a:xfrm>
          <a:prstGeom prst="rect">
            <a:avLst/>
          </a:prstGeom>
          <a:noFill/>
        </p:spPr>
        <p:txBody>
          <a:bodyPr wrap="square" rtlCol="0">
            <a:spAutoFit/>
          </a:bodyPr>
          <a:lstStyle/>
          <a:p>
            <a:r>
              <a:rPr lang="en-US" sz="5400" b="1" dirty="0">
                <a:solidFill>
                  <a:schemeClr val="bg1"/>
                </a:solidFill>
              </a:rPr>
              <a:t>FREE Resources</a:t>
            </a:r>
          </a:p>
        </p:txBody>
      </p:sp>
      <p:pic>
        <p:nvPicPr>
          <p:cNvPr id="7" name="Picture 6" descr="A qr code on a black background&#10;&#10;Description automatically generated">
            <a:extLst>
              <a:ext uri="{FF2B5EF4-FFF2-40B4-BE49-F238E27FC236}">
                <a16:creationId xmlns:a16="http://schemas.microsoft.com/office/drawing/2014/main" id="{B6437A38-5715-B692-2C39-5781180C7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55" y="749974"/>
            <a:ext cx="3229337" cy="3229337"/>
          </a:xfrm>
          <a:prstGeom prst="rect">
            <a:avLst/>
          </a:prstGeom>
        </p:spPr>
      </p:pic>
      <p:sp>
        <p:nvSpPr>
          <p:cNvPr id="9" name="TextBox 8">
            <a:extLst>
              <a:ext uri="{FF2B5EF4-FFF2-40B4-BE49-F238E27FC236}">
                <a16:creationId xmlns:a16="http://schemas.microsoft.com/office/drawing/2014/main" id="{BA364DE1-362D-F856-7CEB-1E77F8A88993}"/>
              </a:ext>
            </a:extLst>
          </p:cNvPr>
          <p:cNvSpPr txBox="1"/>
          <p:nvPr/>
        </p:nvSpPr>
        <p:spPr>
          <a:xfrm>
            <a:off x="1006997" y="3733213"/>
            <a:ext cx="2133600" cy="923330"/>
          </a:xfrm>
          <a:prstGeom prst="rect">
            <a:avLst/>
          </a:prstGeom>
          <a:noFill/>
        </p:spPr>
        <p:txBody>
          <a:bodyPr wrap="square" rtlCol="0">
            <a:spAutoFit/>
          </a:bodyPr>
          <a:lstStyle/>
          <a:p>
            <a:pPr algn="ctr"/>
            <a:r>
              <a:rPr lang="en-US" sz="5400" b="1" dirty="0">
                <a:solidFill>
                  <a:schemeClr val="bg1"/>
                </a:solidFill>
              </a:rPr>
              <a:t>ADE</a:t>
            </a:r>
          </a:p>
        </p:txBody>
      </p:sp>
      <p:pic>
        <p:nvPicPr>
          <p:cNvPr id="11" name="Picture 10" descr="A qr code on a black background&#10;&#10;AI-generated content may be incorrect.">
            <a:extLst>
              <a:ext uri="{FF2B5EF4-FFF2-40B4-BE49-F238E27FC236}">
                <a16:creationId xmlns:a16="http://schemas.microsoft.com/office/drawing/2014/main" id="{0EB6376D-D7E4-15C5-A442-00D591107B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3795" y="431786"/>
            <a:ext cx="4340507" cy="4340507"/>
          </a:xfrm>
          <a:prstGeom prst="rect">
            <a:avLst/>
          </a:prstGeom>
        </p:spPr>
      </p:pic>
      <p:sp>
        <p:nvSpPr>
          <p:cNvPr id="12" name="TextBox 11">
            <a:extLst>
              <a:ext uri="{FF2B5EF4-FFF2-40B4-BE49-F238E27FC236}">
                <a16:creationId xmlns:a16="http://schemas.microsoft.com/office/drawing/2014/main" id="{86789821-9C17-9BD8-4B09-E660611577D1}"/>
              </a:ext>
            </a:extLst>
          </p:cNvPr>
          <p:cNvSpPr txBox="1"/>
          <p:nvPr/>
        </p:nvSpPr>
        <p:spPr>
          <a:xfrm>
            <a:off x="8914435" y="3725162"/>
            <a:ext cx="2133600" cy="923330"/>
          </a:xfrm>
          <a:prstGeom prst="rect">
            <a:avLst/>
          </a:prstGeom>
          <a:noFill/>
        </p:spPr>
        <p:txBody>
          <a:bodyPr wrap="square" rtlCol="0">
            <a:spAutoFit/>
          </a:bodyPr>
          <a:lstStyle/>
          <a:p>
            <a:pPr algn="ctr"/>
            <a:r>
              <a:rPr lang="en-US" sz="5400" b="1" dirty="0">
                <a:solidFill>
                  <a:schemeClr val="bg1"/>
                </a:solidFill>
              </a:rPr>
              <a:t>MCEC</a:t>
            </a:r>
          </a:p>
        </p:txBody>
      </p:sp>
    </p:spTree>
    <p:extLst>
      <p:ext uri="{BB962C8B-B14F-4D97-AF65-F5344CB8AC3E}">
        <p14:creationId xmlns:p14="http://schemas.microsoft.com/office/powerpoint/2010/main" val="2462879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FB502-4256-5CEE-61E2-14C93897B2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7B63E3-6B94-C907-B039-412CB8BC0E28}"/>
              </a:ext>
            </a:extLst>
          </p:cNvPr>
          <p:cNvSpPr>
            <a:spLocks noGrp="1"/>
          </p:cNvSpPr>
          <p:nvPr>
            <p:ph idx="1"/>
          </p:nvPr>
        </p:nvSpPr>
        <p:spPr/>
        <p:txBody>
          <a:bodyPr/>
          <a:lstStyle/>
          <a:p>
            <a:endParaRPr lang="en-US"/>
          </a:p>
        </p:txBody>
      </p:sp>
      <p:pic>
        <p:nvPicPr>
          <p:cNvPr id="4" name="Picture 3" descr="A purple logo with stars&#10;&#10;Description automatically generated">
            <a:extLst>
              <a:ext uri="{FF2B5EF4-FFF2-40B4-BE49-F238E27FC236}">
                <a16:creationId xmlns:a16="http://schemas.microsoft.com/office/drawing/2014/main" id="{CE3E9E1A-CBE0-AFDD-FCBD-41141ACFFB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9EE52453-A7E5-E501-28E6-6258F201B8FD}"/>
              </a:ext>
            </a:extLst>
          </p:cNvPr>
          <p:cNvSpPr txBox="1"/>
          <p:nvPr/>
        </p:nvSpPr>
        <p:spPr>
          <a:xfrm>
            <a:off x="122691" y="4905174"/>
            <a:ext cx="11966439" cy="1323439"/>
          </a:xfrm>
          <a:prstGeom prst="rect">
            <a:avLst/>
          </a:prstGeom>
          <a:noFill/>
        </p:spPr>
        <p:txBody>
          <a:bodyPr wrap="square" rtlCol="0">
            <a:spAutoFit/>
          </a:bodyPr>
          <a:lstStyle/>
          <a:p>
            <a:pPr algn="ctr"/>
            <a:r>
              <a:rPr lang="en-US" sz="4000" b="1" i="1" dirty="0">
                <a:solidFill>
                  <a:schemeClr val="bg1"/>
                </a:solidFill>
              </a:rPr>
              <a:t>Level the Playing Field for </a:t>
            </a:r>
          </a:p>
          <a:p>
            <a:pPr algn="ctr"/>
            <a:r>
              <a:rPr lang="en-US" sz="4000" b="1" i="1" dirty="0">
                <a:solidFill>
                  <a:schemeClr val="bg1"/>
                </a:solidFill>
              </a:rPr>
              <a:t>Highly Mobile, Military-Connected Students</a:t>
            </a:r>
          </a:p>
        </p:txBody>
      </p:sp>
      <p:sp>
        <p:nvSpPr>
          <p:cNvPr id="6" name="TextBox 5">
            <a:extLst>
              <a:ext uri="{FF2B5EF4-FFF2-40B4-BE49-F238E27FC236}">
                <a16:creationId xmlns:a16="http://schemas.microsoft.com/office/drawing/2014/main" id="{B0AC63BC-69FB-CD0E-73DC-569822B6F5FC}"/>
              </a:ext>
            </a:extLst>
          </p:cNvPr>
          <p:cNvSpPr txBox="1"/>
          <p:nvPr/>
        </p:nvSpPr>
        <p:spPr>
          <a:xfrm>
            <a:off x="102870" y="4256443"/>
            <a:ext cx="12192000" cy="707886"/>
          </a:xfrm>
          <a:prstGeom prst="rect">
            <a:avLst/>
          </a:prstGeom>
          <a:noFill/>
        </p:spPr>
        <p:txBody>
          <a:bodyPr wrap="square" rtlCol="0">
            <a:spAutoFit/>
          </a:bodyPr>
          <a:lstStyle/>
          <a:p>
            <a:pPr algn="ctr"/>
            <a:r>
              <a:rPr lang="en-US" sz="4000" b="1" i="1" dirty="0">
                <a:solidFill>
                  <a:schemeClr val="bg1"/>
                </a:solidFill>
              </a:rPr>
              <a:t>Professional Development Objective:</a:t>
            </a:r>
          </a:p>
        </p:txBody>
      </p:sp>
      <p:sp>
        <p:nvSpPr>
          <p:cNvPr id="9" name="Star: 5 Points 8">
            <a:extLst>
              <a:ext uri="{FF2B5EF4-FFF2-40B4-BE49-F238E27FC236}">
                <a16:creationId xmlns:a16="http://schemas.microsoft.com/office/drawing/2014/main" id="{30EBD354-88E8-D8D6-7F11-E3E3F32F1E36}"/>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D858E7F-1B6D-267B-F79E-77C3200142DD}"/>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spTree>
    <p:extLst>
      <p:ext uri="{BB962C8B-B14F-4D97-AF65-F5344CB8AC3E}">
        <p14:creationId xmlns:p14="http://schemas.microsoft.com/office/powerpoint/2010/main" val="8454464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tanding in a line&#10;&#10;AI-generated content may be incorrect.">
            <a:extLst>
              <a:ext uri="{FF2B5EF4-FFF2-40B4-BE49-F238E27FC236}">
                <a16:creationId xmlns:a16="http://schemas.microsoft.com/office/drawing/2014/main" id="{FB7FD8F0-D9AD-31FA-F13D-9E899C98D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169"/>
            <a:ext cx="12192000" cy="6858000"/>
          </a:xfrm>
          <a:prstGeom prst="rect">
            <a:avLst/>
          </a:prstGeom>
        </p:spPr>
      </p:pic>
      <p:sp>
        <p:nvSpPr>
          <p:cNvPr id="8" name="TextBox 7">
            <a:extLst>
              <a:ext uri="{FF2B5EF4-FFF2-40B4-BE49-F238E27FC236}">
                <a16:creationId xmlns:a16="http://schemas.microsoft.com/office/drawing/2014/main" id="{8224D7B9-80BD-2FA0-E1BC-F9D873761978}"/>
              </a:ext>
            </a:extLst>
          </p:cNvPr>
          <p:cNvSpPr txBox="1"/>
          <p:nvPr/>
        </p:nvSpPr>
        <p:spPr>
          <a:xfrm>
            <a:off x="375496" y="484434"/>
            <a:ext cx="7831243" cy="1077218"/>
          </a:xfrm>
          <a:prstGeom prst="rect">
            <a:avLst/>
          </a:prstGeom>
          <a:noFill/>
        </p:spPr>
        <p:txBody>
          <a:bodyPr wrap="square" rtlCol="0">
            <a:spAutoFit/>
          </a:bodyPr>
          <a:lstStyle/>
          <a:p>
            <a:r>
              <a:rPr lang="en-US" sz="3200" b="1" dirty="0">
                <a:solidFill>
                  <a:srgbClr val="7030A0"/>
                </a:solidFill>
              </a:rPr>
              <a:t>Who are highly mobile,</a:t>
            </a:r>
          </a:p>
          <a:p>
            <a:r>
              <a:rPr lang="en-US" sz="3200" b="1" dirty="0">
                <a:solidFill>
                  <a:srgbClr val="7030A0"/>
                </a:solidFill>
              </a:rPr>
              <a:t>	military-connected students?</a:t>
            </a:r>
          </a:p>
        </p:txBody>
      </p:sp>
      <p:sp>
        <p:nvSpPr>
          <p:cNvPr id="9" name="TextBox 8">
            <a:extLst>
              <a:ext uri="{FF2B5EF4-FFF2-40B4-BE49-F238E27FC236}">
                <a16:creationId xmlns:a16="http://schemas.microsoft.com/office/drawing/2014/main" id="{DD36D09D-9570-E872-D280-EB2DA50AD829}"/>
              </a:ext>
            </a:extLst>
          </p:cNvPr>
          <p:cNvSpPr txBox="1"/>
          <p:nvPr/>
        </p:nvSpPr>
        <p:spPr>
          <a:xfrm>
            <a:off x="1591565" y="1770996"/>
            <a:ext cx="7752732"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t>A child with at least one parent/caregiver serving in the  U.S. Armed Services</a:t>
            </a:r>
          </a:p>
          <a:p>
            <a:r>
              <a:rPr lang="en-US" sz="2800" b="1" dirty="0"/>
              <a:t> 	</a:t>
            </a:r>
            <a:r>
              <a:rPr lang="en-US" sz="2000" dirty="0"/>
              <a:t>(Active, Reserve, National Guard, US Dept. Health, NOAA)</a:t>
            </a:r>
            <a:endParaRPr lang="en-US" sz="2800" dirty="0"/>
          </a:p>
        </p:txBody>
      </p:sp>
      <p:sp>
        <p:nvSpPr>
          <p:cNvPr id="10" name="TextBox 9">
            <a:extLst>
              <a:ext uri="{FF2B5EF4-FFF2-40B4-BE49-F238E27FC236}">
                <a16:creationId xmlns:a16="http://schemas.microsoft.com/office/drawing/2014/main" id="{244B69EB-4E22-CE62-0B94-F7AC9B8A46F6}"/>
              </a:ext>
            </a:extLst>
          </p:cNvPr>
          <p:cNvSpPr txBox="1"/>
          <p:nvPr/>
        </p:nvSpPr>
        <p:spPr>
          <a:xfrm>
            <a:off x="1591565" y="3155991"/>
            <a:ext cx="8560620" cy="954107"/>
          </a:xfrm>
          <a:prstGeom prst="rect">
            <a:avLst/>
          </a:prstGeom>
          <a:noFill/>
        </p:spPr>
        <p:txBody>
          <a:bodyPr wrap="square" rtlCol="0">
            <a:spAutoFit/>
          </a:bodyPr>
          <a:lstStyle/>
          <a:p>
            <a:pPr marL="285750" indent="-285750">
              <a:buFont typeface="Arial" panose="020B0604020202020204" pitchFamily="34" charset="0"/>
              <a:buChar char="•"/>
            </a:pPr>
            <a:r>
              <a:rPr lang="en-US" sz="2800" b="1" dirty="0"/>
              <a:t>A child with a parent who has recently separated from the military. </a:t>
            </a:r>
            <a:r>
              <a:rPr lang="en-US" sz="2000" dirty="0"/>
              <a:t>(Discharged, Veteran)</a:t>
            </a:r>
            <a:endParaRPr lang="en-US" sz="2800" dirty="0"/>
          </a:p>
        </p:txBody>
      </p:sp>
      <p:sp>
        <p:nvSpPr>
          <p:cNvPr id="11" name="TextBox 10">
            <a:extLst>
              <a:ext uri="{FF2B5EF4-FFF2-40B4-BE49-F238E27FC236}">
                <a16:creationId xmlns:a16="http://schemas.microsoft.com/office/drawing/2014/main" id="{E227B7D0-DE81-483F-61F0-3E06C8F2B51F}"/>
              </a:ext>
            </a:extLst>
          </p:cNvPr>
          <p:cNvSpPr txBox="1"/>
          <p:nvPr/>
        </p:nvSpPr>
        <p:spPr>
          <a:xfrm>
            <a:off x="6330483" y="4159762"/>
            <a:ext cx="5474655" cy="2062103"/>
          </a:xfrm>
          <a:prstGeom prst="rect">
            <a:avLst/>
          </a:prstGeom>
          <a:noFill/>
        </p:spPr>
        <p:txBody>
          <a:bodyPr wrap="square" rtlCol="0">
            <a:spAutoFit/>
          </a:bodyPr>
          <a:lstStyle/>
          <a:p>
            <a:pPr marL="285750" indent="-285750">
              <a:buFont typeface="Arial" panose="020B0604020202020204" pitchFamily="34" charset="0"/>
              <a:buChar char="•"/>
            </a:pPr>
            <a:r>
              <a:rPr lang="en-US" sz="2800" b="1" dirty="0"/>
              <a:t>Highly mobile - A child subject to frequent transitions. </a:t>
            </a:r>
            <a:r>
              <a:rPr lang="en-US" sz="2000" dirty="0"/>
              <a:t>(USDOE)</a:t>
            </a:r>
          </a:p>
          <a:p>
            <a:pPr marL="1371600" lvl="2" indent="-457200">
              <a:buFont typeface="Aptos" panose="020B0004020202020204" pitchFamily="34" charset="0"/>
              <a:buChar char="–"/>
            </a:pPr>
            <a:r>
              <a:rPr lang="en-US" sz="2400" b="1" i="1" dirty="0"/>
              <a:t>Foster</a:t>
            </a:r>
          </a:p>
          <a:p>
            <a:pPr marL="1371600" lvl="2" indent="-457200">
              <a:buFont typeface="Aptos" panose="020B0004020202020204" pitchFamily="34" charset="0"/>
              <a:buChar char="–"/>
            </a:pPr>
            <a:r>
              <a:rPr lang="en-US" sz="2400" b="1" i="1" dirty="0"/>
              <a:t>Migrant</a:t>
            </a:r>
          </a:p>
          <a:p>
            <a:pPr marL="1371600" lvl="2" indent="-457200">
              <a:buFont typeface="Aptos" panose="020B0004020202020204" pitchFamily="34" charset="0"/>
              <a:buChar char="–"/>
            </a:pPr>
            <a:r>
              <a:rPr lang="en-US" sz="2400" b="1" i="1" dirty="0"/>
              <a:t>Refugee</a:t>
            </a:r>
          </a:p>
        </p:txBody>
      </p:sp>
      <p:grpSp>
        <p:nvGrpSpPr>
          <p:cNvPr id="13" name="Group 12">
            <a:extLst>
              <a:ext uri="{FF2B5EF4-FFF2-40B4-BE49-F238E27FC236}">
                <a16:creationId xmlns:a16="http://schemas.microsoft.com/office/drawing/2014/main" id="{7B6D9412-0C93-B710-905C-1409F0300928}"/>
              </a:ext>
            </a:extLst>
          </p:cNvPr>
          <p:cNvGrpSpPr/>
          <p:nvPr/>
        </p:nvGrpSpPr>
        <p:grpSpPr>
          <a:xfrm>
            <a:off x="11484685" y="6117841"/>
            <a:ext cx="457200" cy="457200"/>
            <a:chOff x="11484685" y="6117841"/>
            <a:chExt cx="457200" cy="457200"/>
          </a:xfrm>
        </p:grpSpPr>
        <p:sp>
          <p:nvSpPr>
            <p:cNvPr id="14" name="Star: 5 Points 13">
              <a:extLst>
                <a:ext uri="{FF2B5EF4-FFF2-40B4-BE49-F238E27FC236}">
                  <a16:creationId xmlns:a16="http://schemas.microsoft.com/office/drawing/2014/main" id="{CB0CF9C6-819C-651E-D28E-D9DCE63ADF40}"/>
                </a:ext>
              </a:extLst>
            </p:cNvPr>
            <p:cNvSpPr/>
            <p:nvPr/>
          </p:nvSpPr>
          <p:spPr>
            <a:xfrm>
              <a:off x="11484685" y="6117841"/>
              <a:ext cx="457200" cy="457200"/>
            </a:xfrm>
            <a:prstGeom prst="star5">
              <a:avLst/>
            </a:prstGeom>
            <a:solidFill>
              <a:srgbClr val="3F113B"/>
            </a:solidFill>
            <a:ln w="3175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837F4A00-13A8-26A1-4500-D8C07914FD0C}"/>
                </a:ext>
              </a:extLst>
            </p:cNvPr>
            <p:cNvSpPr txBox="1"/>
            <p:nvPr/>
          </p:nvSpPr>
          <p:spPr>
            <a:xfrm>
              <a:off x="11559258" y="6230860"/>
              <a:ext cx="237066" cy="307777"/>
            </a:xfrm>
            <a:prstGeom prst="rect">
              <a:avLst/>
            </a:prstGeom>
            <a:noFill/>
          </p:spPr>
          <p:txBody>
            <a:bodyPr wrap="square" rtlCol="0">
              <a:spAutoFit/>
            </a:bodyPr>
            <a:lstStyle/>
            <a:p>
              <a:r>
                <a:rPr lang="en-US" sz="1400" dirty="0">
                  <a:solidFill>
                    <a:schemeClr val="bg1"/>
                  </a:solidFill>
                </a:rPr>
                <a:t>C</a:t>
              </a:r>
            </a:p>
          </p:txBody>
        </p:sp>
      </p:grpSp>
    </p:spTree>
    <p:extLst>
      <p:ext uri="{BB962C8B-B14F-4D97-AF65-F5344CB8AC3E}">
        <p14:creationId xmlns:p14="http://schemas.microsoft.com/office/powerpoint/2010/main" val="28543777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294A1808-CB15-E845-64DE-041EE9178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5737" y="2895635"/>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301C0E4F-0DF9-FB4A-2EAE-5ED72428F7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1631" y="2210692"/>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16AB8BBA-5A09-16C0-1D27-942EF5C22A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6176" y="3586045"/>
            <a:ext cx="2727092" cy="2653386"/>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CAE70E5C-F355-8F48-3317-91FCE6415D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0697" y="2210692"/>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F4C480B1-4506-BE45-D5B1-50F5A8D87E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6EEFACF5-4014-D8BB-C7C9-2A91E353734E}"/>
              </a:ext>
            </a:extLst>
          </p:cNvPr>
          <p:cNvSpPr txBox="1"/>
          <p:nvPr/>
        </p:nvSpPr>
        <p:spPr>
          <a:xfrm>
            <a:off x="550433" y="701039"/>
            <a:ext cx="11014038" cy="1200329"/>
          </a:xfrm>
          <a:prstGeom prst="rect">
            <a:avLst/>
          </a:prstGeom>
          <a:noFill/>
        </p:spPr>
        <p:txBody>
          <a:bodyPr wrap="square" rtlCol="0">
            <a:spAutoFit/>
          </a:bodyPr>
          <a:lstStyle/>
          <a:p>
            <a:pPr algn="ctr"/>
            <a:r>
              <a:rPr lang="en-US" sz="3600" dirty="0">
                <a:solidFill>
                  <a:schemeClr val="bg1"/>
                </a:solidFill>
                <a:latin typeface="Arial Rounded MT Bold" panose="020F0704030504030204" pitchFamily="34" charset="0"/>
              </a:rPr>
              <a:t>Highly mobile*, military-connected students may experience unique situations</a:t>
            </a:r>
          </a:p>
        </p:txBody>
      </p:sp>
    </p:spTree>
    <p:extLst>
      <p:ext uri="{BB962C8B-B14F-4D97-AF65-F5344CB8AC3E}">
        <p14:creationId xmlns:p14="http://schemas.microsoft.com/office/powerpoint/2010/main" val="1081833566"/>
      </p:ext>
    </p:extLst>
  </p:cSld>
  <p:clrMapOvr>
    <a:masterClrMapping/>
  </p:clrMapOvr>
  <mc:AlternateContent xmlns:mc="http://schemas.openxmlformats.org/markup-compatibility/2006" xmlns:p14="http://schemas.microsoft.com/office/powerpoint/2010/main">
    <mc:Choice Requires="p14">
      <p:transition spd="med" p14:dur="700" advTm="3000">
        <p:fade/>
      </p:transition>
    </mc:Choice>
    <mc:Fallback xmlns="">
      <p:transition spd="med"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250"/>
                                        <p:tgtEl>
                                          <p:spTgt spid="2"/>
                                        </p:tgtEl>
                                      </p:cBhvr>
                                    </p:animEffect>
                                    <p:anim calcmode="lin" valueType="num">
                                      <p:cBhvr>
                                        <p:cTn id="8" dur="2250" fill="hold"/>
                                        <p:tgtEl>
                                          <p:spTgt spid="2"/>
                                        </p:tgtEl>
                                        <p:attrNameLst>
                                          <p:attrName>ppt_x</p:attrName>
                                        </p:attrNameLst>
                                      </p:cBhvr>
                                      <p:tavLst>
                                        <p:tav tm="0">
                                          <p:val>
                                            <p:strVal val="#ppt_x"/>
                                          </p:val>
                                        </p:tav>
                                        <p:tav tm="100000">
                                          <p:val>
                                            <p:strVal val="#ppt_x"/>
                                          </p:val>
                                        </p:tav>
                                      </p:tavLst>
                                    </p:anim>
                                    <p:anim calcmode="lin" valueType="num">
                                      <p:cBhvr>
                                        <p:cTn id="9" dur="22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9" presetClass="exit" presetSubtype="0" fill="hold" grpId="1" nodeType="afterEffect">
                                  <p:stCondLst>
                                    <p:cond delay="3500"/>
                                  </p:stCondLst>
                                  <p:childTnLst>
                                    <p:animEffect transition="out" filter="dissolve">
                                      <p:cBhvr>
                                        <p:cTn id="12" dur="1750"/>
                                        <p:tgtEl>
                                          <p:spTgt spid="2"/>
                                        </p:tgtEl>
                                      </p:cBhvr>
                                    </p:animEffect>
                                    <p:set>
                                      <p:cBhvr>
                                        <p:cTn id="13" dur="1" fill="hold">
                                          <p:stCondLst>
                                            <p:cond delay="174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a:extLst>
            <a:ext uri="{FF2B5EF4-FFF2-40B4-BE49-F238E27FC236}">
              <a16:creationId xmlns:a16="http://schemas.microsoft.com/office/drawing/2014/main" id="{84664191-F18C-F4E4-D55D-73D6224F214D}"/>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1D8237C2-0C8A-C902-3CB6-7DF0650ED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0F391FDB-BE13-2E6E-44F1-4529988600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60BB6E2E-C136-E0EF-E56F-7A6701A8AA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BACC491A-376F-6C0F-ABFE-2CA4698DAC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A8F0F120-916A-9E8E-F052-79C1CF77AC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Tree>
    <p:extLst>
      <p:ext uri="{BB962C8B-B14F-4D97-AF65-F5344CB8AC3E}">
        <p14:creationId xmlns:p14="http://schemas.microsoft.com/office/powerpoint/2010/main" val="1478436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a:extLst>
            <a:ext uri="{FF2B5EF4-FFF2-40B4-BE49-F238E27FC236}">
              <a16:creationId xmlns:a16="http://schemas.microsoft.com/office/drawing/2014/main" id="{66424F6D-EE59-D0AB-60C5-8C7602FBCB5C}"/>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FA3C947C-0ED1-34A4-827B-37273F2BF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7A0E7899-6136-9ED9-BAAB-A6F4F44166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8F771C15-0FC8-3A5B-DA80-30CF58BA4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2512C6A4-C456-E63C-94BB-27C6CC6D8F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33DC3129-D722-8D93-81AB-184300F225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DB168FE4-DFCF-6327-6FE6-10A4B932875E}"/>
              </a:ext>
            </a:extLst>
          </p:cNvPr>
          <p:cNvSpPr txBox="1"/>
          <p:nvPr/>
        </p:nvSpPr>
        <p:spPr>
          <a:xfrm>
            <a:off x="3693634" y="3429000"/>
            <a:ext cx="5153631" cy="830997"/>
          </a:xfrm>
          <a:prstGeom prst="rect">
            <a:avLst/>
          </a:prstGeom>
          <a:noFill/>
        </p:spPr>
        <p:txBody>
          <a:bodyPr wrap="square" rtlCol="0">
            <a:spAutoFit/>
          </a:bodyPr>
          <a:lstStyle/>
          <a:p>
            <a:pPr algn="ctr"/>
            <a:r>
              <a:rPr lang="en-US" sz="4800" dirty="0">
                <a:solidFill>
                  <a:schemeClr val="bg1"/>
                </a:solidFill>
                <a:latin typeface="Arial Rounded MT Bold" panose="020F0704030504030204" pitchFamily="34" charset="0"/>
              </a:rPr>
              <a:t>A Sudden Move</a:t>
            </a:r>
          </a:p>
        </p:txBody>
      </p:sp>
    </p:spTree>
    <p:extLst>
      <p:ext uri="{BB962C8B-B14F-4D97-AF65-F5344CB8AC3E}">
        <p14:creationId xmlns:p14="http://schemas.microsoft.com/office/powerpoint/2010/main" val="464278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000">
        <p159:morph option="byObject"/>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p:cTn id="6" dur="indefinite"/>
                                        <p:tgtEl>
                                          <p:spTgt spid="36"/>
                                        </p:tgtEl>
                                        <p:attrNameLst>
                                          <p:attrName>style.opacity</p:attrName>
                                        </p:attrNameLst>
                                      </p:cBhvr>
                                      <p:to>
                                        <p:strVal val="0.25"/>
                                      </p:to>
                                    </p:set>
                                    <p:animEffect filter="image" prLst="opacity: 0.25">
                                      <p:cBhvr rctx="IE">
                                        <p:cTn id="7" dur="indefinite"/>
                                        <p:tgtEl>
                                          <p:spTgt spid="36"/>
                                        </p:tgtEl>
                                      </p:cBhvr>
                                    </p:animEffect>
                                  </p:childTnLst>
                                </p:cTn>
                              </p:par>
                              <p:par>
                                <p:cTn id="8" presetID="9" presetClass="emph" presetSubtype="0" nodeType="withEffect">
                                  <p:stCondLst>
                                    <p:cond delay="0"/>
                                  </p:stCondLst>
                                  <p:childTnLst>
                                    <p:set>
                                      <p:cBhvr>
                                        <p:cTn id="9" dur="indefinite"/>
                                        <p:tgtEl>
                                          <p:spTgt spid="40"/>
                                        </p:tgtEl>
                                        <p:attrNameLst>
                                          <p:attrName>style.opacity</p:attrName>
                                        </p:attrNameLst>
                                      </p:cBhvr>
                                      <p:to>
                                        <p:strVal val="0.25"/>
                                      </p:to>
                                    </p:set>
                                    <p:animEffect filter="image" prLst="opacity: 0.25">
                                      <p:cBhvr rctx="IE">
                                        <p:cTn id="10" dur="indefinite"/>
                                        <p:tgtEl>
                                          <p:spTgt spid="40"/>
                                        </p:tgtEl>
                                      </p:cBhvr>
                                    </p:animEffect>
                                  </p:childTnLst>
                                </p:cTn>
                              </p:par>
                              <p:par>
                                <p:cTn id="11" presetID="9" presetClass="emph" presetSubtype="0" nodeType="withEffect">
                                  <p:stCondLst>
                                    <p:cond delay="0"/>
                                  </p:stCondLst>
                                  <p:childTnLst>
                                    <p:set>
                                      <p:cBhvr>
                                        <p:cTn id="12" dur="indefinite"/>
                                        <p:tgtEl>
                                          <p:spTgt spid="30"/>
                                        </p:tgtEl>
                                        <p:attrNameLst>
                                          <p:attrName>style.opacity</p:attrName>
                                        </p:attrNameLst>
                                      </p:cBhvr>
                                      <p:to>
                                        <p:strVal val="0.25"/>
                                      </p:to>
                                    </p:set>
                                    <p:animEffect filter="image" prLst="opacity: 0.25">
                                      <p:cBhvr rctx="IE">
                                        <p:cTn id="13" dur="indefinite"/>
                                        <p:tgtEl>
                                          <p:spTgt spid="30"/>
                                        </p:tgtEl>
                                      </p:cBhvr>
                                    </p:animEffect>
                                  </p:childTnLst>
                                </p:cTn>
                              </p:par>
                              <p:par>
                                <p:cTn id="14" presetID="9" presetClass="emph" presetSubtype="0" nodeType="withEffect">
                                  <p:stCondLst>
                                    <p:cond delay="0"/>
                                  </p:stCondLst>
                                  <p:childTnLst>
                                    <p:set>
                                      <p:cBhvr>
                                        <p:cTn id="15" dur="indefinite"/>
                                        <p:tgtEl>
                                          <p:spTgt spid="32"/>
                                        </p:tgtEl>
                                        <p:attrNameLst>
                                          <p:attrName>style.opacity</p:attrName>
                                        </p:attrNameLst>
                                      </p:cBhvr>
                                      <p:to>
                                        <p:strVal val="0.25"/>
                                      </p:to>
                                    </p:set>
                                    <p:animEffect filter="image" prLst="opacity: 0.25">
                                      <p:cBhvr rctx="IE">
                                        <p:cTn id="16" dur="indefinite"/>
                                        <p:tgtEl>
                                          <p:spTgt spid="32"/>
                                        </p:tgtEl>
                                      </p:cBhvr>
                                    </p:animEffect>
                                  </p:childTnLst>
                                </p:cTn>
                              </p:par>
                            </p:childTnLst>
                          </p:cTn>
                        </p:par>
                        <p:par>
                          <p:cTn id="17" fill="hold">
                            <p:stCondLst>
                              <p:cond delay="0"/>
                            </p:stCondLst>
                            <p:childTnLst>
                              <p:par>
                                <p:cTn id="18" presetID="42" presetClass="entr" presetSubtype="0" fill="hold"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fade">
                                      <p:cBhvr>
                                        <p:cTn id="20" dur="2000"/>
                                        <p:tgtEl>
                                          <p:spTgt spid="2">
                                            <p:txEl>
                                              <p:pRg st="0" end="0"/>
                                            </p:txEl>
                                          </p:spTgt>
                                        </p:tgtEl>
                                      </p:cBhvr>
                                    </p:animEffect>
                                    <p:anim calcmode="lin" valueType="num">
                                      <p:cBhvr>
                                        <p:cTn id="21"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2"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46000">
              <a:srgbClr val="5C0EC4"/>
            </a:gs>
            <a:gs pos="76000">
              <a:srgbClr val="3E0557"/>
            </a:gs>
          </a:gsLst>
          <a:lin ang="16200000" scaled="1"/>
          <a:tileRect/>
        </a:gradFill>
        <a:effectLst/>
      </p:bgPr>
    </p:bg>
    <p:spTree>
      <p:nvGrpSpPr>
        <p:cNvPr id="1" name="">
          <a:extLst>
            <a:ext uri="{FF2B5EF4-FFF2-40B4-BE49-F238E27FC236}">
              <a16:creationId xmlns:a16="http://schemas.microsoft.com/office/drawing/2014/main" id="{502D9954-4732-3C2A-78B1-4F2577162149}"/>
            </a:ext>
          </a:extLst>
        </p:cNvPr>
        <p:cNvGrpSpPr/>
        <p:nvPr/>
      </p:nvGrpSpPr>
      <p:grpSpPr>
        <a:xfrm>
          <a:off x="0" y="0"/>
          <a:ext cx="0" cy="0"/>
          <a:chOff x="0" y="0"/>
          <a:chExt cx="0" cy="0"/>
        </a:xfrm>
      </p:grpSpPr>
      <p:pic>
        <p:nvPicPr>
          <p:cNvPr id="40" name="Picture 39" descr="A flag flying in front of debris&#10;&#10;AI-generated content may be incorrect.">
            <a:extLst>
              <a:ext uri="{FF2B5EF4-FFF2-40B4-BE49-F238E27FC236}">
                <a16:creationId xmlns:a16="http://schemas.microsoft.com/office/drawing/2014/main" id="{613814E4-BFF7-A655-AE8F-7B9C2CFAD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08961"/>
            <a:ext cx="3693634" cy="3658788"/>
          </a:xfrm>
          <a:prstGeom prst="rect">
            <a:avLst/>
          </a:prstGeom>
        </p:spPr>
      </p:pic>
      <p:pic>
        <p:nvPicPr>
          <p:cNvPr id="34" name="Picture 33" descr="A white truck with boxes and boxes in the back&#10;&#10;AI-generated content may be incorrect.">
            <a:extLst>
              <a:ext uri="{FF2B5EF4-FFF2-40B4-BE49-F238E27FC236}">
                <a16:creationId xmlns:a16="http://schemas.microsoft.com/office/drawing/2014/main" id="{49906402-2195-F5A2-3A27-2A2226FCF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318" y="134469"/>
            <a:ext cx="4017702" cy="4028739"/>
          </a:xfrm>
          <a:prstGeom prst="rect">
            <a:avLst/>
          </a:prstGeom>
        </p:spPr>
      </p:pic>
      <p:pic>
        <p:nvPicPr>
          <p:cNvPr id="32" name="Picture 31" descr="A child sitting on a pink suitcase&#10;&#10;AI-generated content may be incorrect.">
            <a:extLst>
              <a:ext uri="{FF2B5EF4-FFF2-40B4-BE49-F238E27FC236}">
                <a16:creationId xmlns:a16="http://schemas.microsoft.com/office/drawing/2014/main" id="{C62A6D34-E9D6-5CC2-8A28-631ADD98C0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8368" y="4010836"/>
            <a:ext cx="2926253" cy="2847164"/>
          </a:xfrm>
          <a:prstGeom prst="rect">
            <a:avLst/>
          </a:prstGeom>
        </p:spPr>
      </p:pic>
      <p:pic>
        <p:nvPicPr>
          <p:cNvPr id="30" name="Picture 29" descr="A child hugging a person&#10;&#10;AI-generated content may be incorrect.">
            <a:extLst>
              <a:ext uri="{FF2B5EF4-FFF2-40B4-BE49-F238E27FC236}">
                <a16:creationId xmlns:a16="http://schemas.microsoft.com/office/drawing/2014/main" id="{C3CA838B-58C7-44AA-6956-79F0B176BE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2190" y="776427"/>
            <a:ext cx="2920391" cy="2909943"/>
          </a:xfrm>
          <a:prstGeom prst="rect">
            <a:avLst/>
          </a:prstGeom>
        </p:spPr>
      </p:pic>
      <p:pic>
        <p:nvPicPr>
          <p:cNvPr id="36" name="Picture 35" descr="A child walking up stairs in front of a building&#10;&#10;AI-generated content may be incorrect.">
            <a:extLst>
              <a:ext uri="{FF2B5EF4-FFF2-40B4-BE49-F238E27FC236}">
                <a16:creationId xmlns:a16="http://schemas.microsoft.com/office/drawing/2014/main" id="{2DA2025E-43AA-8F39-C6E5-DEB6F79925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5737" y="1707645"/>
            <a:ext cx="6020864" cy="6034769"/>
          </a:xfrm>
          <a:prstGeom prst="rect">
            <a:avLst/>
          </a:prstGeom>
        </p:spPr>
      </p:pic>
      <p:sp>
        <p:nvSpPr>
          <p:cNvPr id="2" name="TextBox 1">
            <a:extLst>
              <a:ext uri="{FF2B5EF4-FFF2-40B4-BE49-F238E27FC236}">
                <a16:creationId xmlns:a16="http://schemas.microsoft.com/office/drawing/2014/main" id="{27E03558-6F5A-14DA-579F-3BB1E5AD0956}"/>
              </a:ext>
            </a:extLst>
          </p:cNvPr>
          <p:cNvSpPr txBox="1"/>
          <p:nvPr/>
        </p:nvSpPr>
        <p:spPr>
          <a:xfrm>
            <a:off x="3693634" y="3429000"/>
            <a:ext cx="5153631" cy="830997"/>
          </a:xfrm>
          <a:prstGeom prst="rect">
            <a:avLst/>
          </a:prstGeom>
          <a:noFill/>
        </p:spPr>
        <p:txBody>
          <a:bodyPr wrap="square" rtlCol="0">
            <a:spAutoFit/>
          </a:bodyPr>
          <a:lstStyle/>
          <a:p>
            <a:pPr algn="ctr"/>
            <a:r>
              <a:rPr lang="en-US" sz="4800" dirty="0">
                <a:solidFill>
                  <a:schemeClr val="bg1"/>
                </a:solidFill>
                <a:latin typeface="Arial Rounded MT Bold" panose="020F0704030504030204" pitchFamily="34" charset="0"/>
              </a:rPr>
              <a:t>Natural Disaster</a:t>
            </a:r>
          </a:p>
        </p:txBody>
      </p:sp>
    </p:spTree>
    <p:extLst>
      <p:ext uri="{BB962C8B-B14F-4D97-AF65-F5344CB8AC3E}">
        <p14:creationId xmlns:p14="http://schemas.microsoft.com/office/powerpoint/2010/main" val="817522234"/>
      </p:ext>
    </p:extLst>
  </p:cSld>
  <p:clrMapOvr>
    <a:masterClrMapping/>
  </p:clrMapOvr>
  <mc:AlternateContent xmlns:mc="http://schemas.openxmlformats.org/markup-compatibility/2006" xmlns:p14="http://schemas.microsoft.com/office/powerpoint/2010/main">
    <mc:Choice Requires="p14">
      <p:transition p14:dur="0" advTm="2500"/>
    </mc:Choice>
    <mc:Fallback xmlns="">
      <p:transition advTm="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34"/>
                                        </p:tgtEl>
                                        <p:attrNameLst>
                                          <p:attrName>style.opacity</p:attrName>
                                        </p:attrNameLst>
                                      </p:cBhvr>
                                      <p:to>
                                        <p:strVal val="0.25"/>
                                      </p:to>
                                    </p:set>
                                    <p:animEffect filter="image" prLst="opacity: 0.25">
                                      <p:cBhvr rctx="IE">
                                        <p:cTn id="7" dur="indefinite"/>
                                        <p:tgtEl>
                                          <p:spTgt spid="34"/>
                                        </p:tgtEl>
                                      </p:cBhvr>
                                    </p:animEffect>
                                  </p:childTnLst>
                                </p:cTn>
                              </p:par>
                            </p:childTnLst>
                          </p:cTn>
                        </p:par>
                        <p:par>
                          <p:cTn id="8" fill="hold">
                            <p:stCondLst>
                              <p:cond delay="0"/>
                            </p:stCondLst>
                            <p:childTnLst>
                              <p:par>
                                <p:cTn id="9" presetID="9" presetClass="emph" presetSubtype="0" nodeType="afterEffect">
                                  <p:stCondLst>
                                    <p:cond delay="0"/>
                                  </p:stCondLst>
                                  <p:childTnLst>
                                    <p:set>
                                      <p:cBhvr>
                                        <p:cTn id="10" dur="indefinite"/>
                                        <p:tgtEl>
                                          <p:spTgt spid="36"/>
                                        </p:tgtEl>
                                        <p:attrNameLst>
                                          <p:attrName>style.opacity</p:attrName>
                                        </p:attrNameLst>
                                      </p:cBhvr>
                                      <p:to>
                                        <p:strVal val="0.25"/>
                                      </p:to>
                                    </p:set>
                                    <p:animEffect filter="image" prLst="opacity: 0.25">
                                      <p:cBhvr rctx="IE">
                                        <p:cTn id="11" dur="indefinite"/>
                                        <p:tgtEl>
                                          <p:spTgt spid="36"/>
                                        </p:tgtEl>
                                      </p:cBhvr>
                                    </p:animEffect>
                                  </p:childTnLst>
                                </p:cTn>
                              </p:par>
                            </p:childTnLst>
                          </p:cTn>
                        </p:par>
                        <p:par>
                          <p:cTn id="12" fill="hold">
                            <p:stCondLst>
                              <p:cond delay="0"/>
                            </p:stCondLst>
                            <p:childTnLst>
                              <p:par>
                                <p:cTn id="13" presetID="9" presetClass="emph" presetSubtype="0" nodeType="afterEffect">
                                  <p:stCondLst>
                                    <p:cond delay="0"/>
                                  </p:stCondLst>
                                  <p:childTnLst>
                                    <p:set>
                                      <p:cBhvr>
                                        <p:cTn id="14" dur="indefinite"/>
                                        <p:tgtEl>
                                          <p:spTgt spid="30"/>
                                        </p:tgtEl>
                                        <p:attrNameLst>
                                          <p:attrName>style.opacity</p:attrName>
                                        </p:attrNameLst>
                                      </p:cBhvr>
                                      <p:to>
                                        <p:strVal val="0.25"/>
                                      </p:to>
                                    </p:set>
                                    <p:animEffect filter="image" prLst="opacity: 0.25">
                                      <p:cBhvr rctx="IE">
                                        <p:cTn id="15" dur="indefinite"/>
                                        <p:tgtEl>
                                          <p:spTgt spid="30"/>
                                        </p:tgtEl>
                                      </p:cBhvr>
                                    </p:animEffect>
                                  </p:childTnLst>
                                </p:cTn>
                              </p:par>
                            </p:childTnLst>
                          </p:cTn>
                        </p:par>
                        <p:par>
                          <p:cTn id="16" fill="hold">
                            <p:stCondLst>
                              <p:cond delay="0"/>
                            </p:stCondLst>
                            <p:childTnLst>
                              <p:par>
                                <p:cTn id="17" presetID="9" presetClass="emph" presetSubtype="0" nodeType="afterEffect">
                                  <p:stCondLst>
                                    <p:cond delay="0"/>
                                  </p:stCondLst>
                                  <p:childTnLst>
                                    <p:set>
                                      <p:cBhvr>
                                        <p:cTn id="18" dur="indefinite"/>
                                        <p:tgtEl>
                                          <p:spTgt spid="32"/>
                                        </p:tgtEl>
                                        <p:attrNameLst>
                                          <p:attrName>style.opacity</p:attrName>
                                        </p:attrNameLst>
                                      </p:cBhvr>
                                      <p:to>
                                        <p:strVal val="0.25"/>
                                      </p:to>
                                    </p:set>
                                    <p:animEffect filter="image" prLst="opacity: 0.25">
                                      <p:cBhvr rctx="IE">
                                        <p:cTn id="19" dur="indefinite"/>
                                        <p:tgtEl>
                                          <p:spTgt spid="32"/>
                                        </p:tgtEl>
                                      </p:cBhvr>
                                    </p:animEffect>
                                  </p:childTnLst>
                                </p:cTn>
                              </p:par>
                            </p:childTnLst>
                          </p:cTn>
                        </p:par>
                        <p:par>
                          <p:cTn id="20" fill="hold">
                            <p:stCondLst>
                              <p:cond delay="0"/>
                            </p:stCondLst>
                            <p:childTnLst>
                              <p:par>
                                <p:cTn id="21" presetID="42" presetClass="entr" presetSubtype="0"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2000"/>
                                        <p:tgtEl>
                                          <p:spTgt spid="2">
                                            <p:txEl>
                                              <p:pRg st="0" end="0"/>
                                            </p:txEl>
                                          </p:spTgt>
                                        </p:tgtEl>
                                      </p:cBhvr>
                                    </p:animEffect>
                                    <p:anim calcmode="lin" valueType="num">
                                      <p:cBhvr>
                                        <p:cTn id="24"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LUS_ID" val="detail_0"/>
</p:tagLst>
</file>

<file path=ppt/tags/tag2.xml><?xml version="1.0" encoding="utf-8"?>
<p:tagLst xmlns:a="http://schemas.openxmlformats.org/drawingml/2006/main" xmlns:r="http://schemas.openxmlformats.org/officeDocument/2006/relationships" xmlns:p="http://schemas.openxmlformats.org/presentationml/2006/main">
  <p:tag name="PLUS_ID" val="detail_0"/>
</p:tagLst>
</file>

<file path=ppt/tags/tag3.xml><?xml version="1.0" encoding="utf-8"?>
<p:tagLst xmlns:a="http://schemas.openxmlformats.org/drawingml/2006/main" xmlns:r="http://schemas.openxmlformats.org/officeDocument/2006/relationships" xmlns:p="http://schemas.openxmlformats.org/presentationml/2006/main">
  <p:tag name="PLUS_ID" val="detail_0"/>
</p:tagLst>
</file>

<file path=ppt/tags/tag4.xml><?xml version="1.0" encoding="utf-8"?>
<p:tagLst xmlns:a="http://schemas.openxmlformats.org/drawingml/2006/main" xmlns:r="http://schemas.openxmlformats.org/officeDocument/2006/relationships" xmlns:p="http://schemas.openxmlformats.org/presentationml/2006/main">
  <p:tag name="PLUS_ID" val="detail_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Plus Default">
      <a:dk1>
        <a:srgbClr val="201C20"/>
      </a:dk1>
      <a:lt1>
        <a:srgbClr val="FFFFFF"/>
      </a:lt1>
      <a:dk2>
        <a:srgbClr val="7D7991"/>
      </a:dk2>
      <a:lt2>
        <a:srgbClr val="F0F0F0"/>
      </a:lt2>
      <a:accent1>
        <a:srgbClr val="7765E3"/>
      </a:accent1>
      <a:accent2>
        <a:srgbClr val="EF233C"/>
      </a:accent2>
      <a:accent3>
        <a:srgbClr val="A09CAB"/>
      </a:accent3>
      <a:accent4>
        <a:srgbClr val="DBD56E"/>
      </a:accent4>
      <a:accent5>
        <a:srgbClr val="606C38"/>
      </a:accent5>
      <a:accent6>
        <a:srgbClr val="EF233C"/>
      </a:accent6>
      <a:hlink>
        <a:srgbClr val="7765E3"/>
      </a:hlink>
      <a:folHlink>
        <a:srgbClr val="7765E3"/>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10747</TotalTime>
  <Words>2091</Words>
  <Application>Microsoft Office PowerPoint</Application>
  <PresentationFormat>Widescreen</PresentationFormat>
  <Paragraphs>297</Paragraphs>
  <Slides>39</Slides>
  <Notes>31</Notes>
  <HiddenSlides>0</HiddenSlides>
  <MMClips>3</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39</vt:i4>
      </vt:variant>
    </vt:vector>
  </HeadingPairs>
  <TitlesOfParts>
    <vt:vector size="56" baseType="lpstr">
      <vt:lpstr>Acumin Pro</vt:lpstr>
      <vt:lpstr>Aptos</vt:lpstr>
      <vt:lpstr>Aptos Black</vt:lpstr>
      <vt:lpstr>Aptos Display</vt:lpstr>
      <vt:lpstr>Arial</vt:lpstr>
      <vt:lpstr>Arial Black</vt:lpstr>
      <vt:lpstr>Arial Nova Light</vt:lpstr>
      <vt:lpstr>Arial Rounded MT Bold</vt:lpstr>
      <vt:lpstr>Calibri</vt:lpstr>
      <vt:lpstr>Calibri Light</vt:lpstr>
      <vt:lpstr>Franklin Gothic Book</vt:lpstr>
      <vt:lpstr>Franklin Gothic Medium</vt:lpstr>
      <vt:lpstr>Raleway ExtraBold</vt:lpstr>
      <vt:lpstr>Wingdings</vt:lpstr>
      <vt:lpstr>Office Theme</vt:lpstr>
      <vt:lpstr>1_Office Theme</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Purple Star School Status</vt:lpstr>
      <vt:lpstr>PowerPoint Presentation</vt:lpstr>
      <vt:lpstr>PowerPoint Presentation</vt:lpstr>
      <vt:lpstr>PowerPoint Presentation</vt:lpstr>
      <vt:lpstr>PowerPoint Presentation</vt:lpstr>
      <vt:lpstr>PowerPoint Presentation</vt:lpstr>
      <vt:lpstr>PowerPoint Presentation</vt:lpstr>
      <vt:lpstr>Arizona’s Military Community vs. Abroad  6 Branches of the Armed Forces</vt:lpstr>
      <vt:lpstr>Arizona’s Military Community vs. Abroad  6 Branches of the Armed Forces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Fernwault, Lee</dc:creator>
  <cp:lastModifiedBy>Fernwault, Lee</cp:lastModifiedBy>
  <cp:revision>2</cp:revision>
  <dcterms:created xsi:type="dcterms:W3CDTF">2025-03-06T16:47:52Z</dcterms:created>
  <dcterms:modified xsi:type="dcterms:W3CDTF">2025-07-01T21:20:27Z</dcterms:modified>
</cp:coreProperties>
</file>