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57" r:id="rId4"/>
    <p:sldId id="260" r:id="rId5"/>
    <p:sldId id="261" r:id="rId6"/>
    <p:sldId id="259" r:id="rId7"/>
  </p:sldIdLst>
  <p:sldSz cx="9144000" cy="5143500" type="screen16x9"/>
  <p:notesSz cx="12192000" cy="6858000"/>
  <p:defaultTextStyle>
    <a:defPPr>
      <a:defRPr kern="0"/>
    </a:defPPr>
  </p:defaultTextStyle>
  <p:extLst>
    <p:ext uri="{EFAFB233-063F-42B5-8137-9DF3F51BA10A}">
      <p15:sldGuideLst xmlns:p15="http://schemas.microsoft.com/office/powerpoint/2012/main">
        <p15:guide id="1" orient="horz" pos="2160" userDrawn="1">
          <p15:clr>
            <a:srgbClr val="A4A3A4"/>
          </p15:clr>
        </p15:guide>
        <p15:guide id="2"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0048"/>
    <a:srgbClr val="CB6015"/>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CEFDA1-6A42-4604-8835-919F9A934D62}" v="2" dt="2025-01-28T22:05:21.67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144" autoAdjust="0"/>
  </p:normalViewPr>
  <p:slideViewPr>
    <p:cSldViewPr>
      <p:cViewPr varScale="1">
        <p:scale>
          <a:sx n="141" d="100"/>
          <a:sy n="141" d="100"/>
        </p:scale>
        <p:origin x="138" y="138"/>
      </p:cViewPr>
      <p:guideLst>
        <p:guide orient="horz" pos="2160"/>
        <p:guide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ggs, Hannah" userId="b68ece08-042a-4f97-a49b-bff56da478a8" providerId="ADAL" clId="{73CEFDA1-6A42-4604-8835-919F9A934D62}"/>
    <pc:docChg chg="modSld">
      <pc:chgData name="Higgs, Hannah" userId="b68ece08-042a-4f97-a49b-bff56da478a8" providerId="ADAL" clId="{73CEFDA1-6A42-4604-8835-919F9A934D62}" dt="2025-02-04T17:38:28.419" v="3" actId="1076"/>
      <pc:docMkLst>
        <pc:docMk/>
      </pc:docMkLst>
      <pc:sldChg chg="modSp">
        <pc:chgData name="Higgs, Hannah" userId="b68ece08-042a-4f97-a49b-bff56da478a8" providerId="ADAL" clId="{73CEFDA1-6A42-4604-8835-919F9A934D62}" dt="2025-01-28T22:05:21.674" v="1" actId="14861"/>
        <pc:sldMkLst>
          <pc:docMk/>
          <pc:sldMk cId="0" sldId="257"/>
        </pc:sldMkLst>
        <pc:graphicFrameChg chg="mod">
          <ac:chgData name="Higgs, Hannah" userId="b68ece08-042a-4f97-a49b-bff56da478a8" providerId="ADAL" clId="{73CEFDA1-6A42-4604-8835-919F9A934D62}" dt="2025-01-28T22:05:21.674" v="1" actId="14861"/>
          <ac:graphicFrameMkLst>
            <pc:docMk/>
            <pc:sldMk cId="0" sldId="257"/>
            <ac:graphicFrameMk id="17" creationId="{CBEFF332-E0C4-888C-E59F-E77815C9D1D4}"/>
          </ac:graphicFrameMkLst>
        </pc:graphicFrameChg>
      </pc:sldChg>
      <pc:sldChg chg="modSp mod">
        <pc:chgData name="Higgs, Hannah" userId="b68ece08-042a-4f97-a49b-bff56da478a8" providerId="ADAL" clId="{73CEFDA1-6A42-4604-8835-919F9A934D62}" dt="2025-02-04T17:38:28.419" v="3" actId="1076"/>
        <pc:sldMkLst>
          <pc:docMk/>
          <pc:sldMk cId="0" sldId="259"/>
        </pc:sldMkLst>
        <pc:spChg chg="mod">
          <ac:chgData name="Higgs, Hannah" userId="b68ece08-042a-4f97-a49b-bff56da478a8" providerId="ADAL" clId="{73CEFDA1-6A42-4604-8835-919F9A934D62}" dt="2025-02-04T17:38:28.419" v="3" actId="1076"/>
          <ac:spMkLst>
            <pc:docMk/>
            <pc:sldMk cId="0" sldId="259"/>
            <ac:spMk id="32" creationId="{2D0DB6B8-2BD8-5740-9B94-EFE976E5EDFD}"/>
          </ac:spMkLst>
        </pc:spChg>
      </pc:sldChg>
    </pc:docChg>
  </pc:docChgLst>
  <pc:docChgLst>
    <pc:chgData name="Higgs, Hannah" userId="b68ece08-042a-4f97-a49b-bff56da478a8" providerId="ADAL" clId="{4E8318C6-6FE5-4641-B269-3472BCC656B0}"/>
    <pc:docChg chg="undo redo custSel addSld delSld modSld sldOrd">
      <pc:chgData name="Higgs, Hannah" userId="b68ece08-042a-4f97-a49b-bff56da478a8" providerId="ADAL" clId="{4E8318C6-6FE5-4641-B269-3472BCC656B0}" dt="2025-01-13T17:38:31.690" v="901" actId="1076"/>
      <pc:docMkLst>
        <pc:docMk/>
      </pc:docMkLst>
      <pc:sldChg chg="addSp delSp modSp mod setBg">
        <pc:chgData name="Higgs, Hannah" userId="b68ece08-042a-4f97-a49b-bff56da478a8" providerId="ADAL" clId="{4E8318C6-6FE5-4641-B269-3472BCC656B0}" dt="2024-12-18T23:20:43.245" v="636" actId="27636"/>
        <pc:sldMkLst>
          <pc:docMk/>
          <pc:sldMk cId="0" sldId="256"/>
        </pc:sldMkLst>
        <pc:spChg chg="add mod">
          <ac:chgData name="Higgs, Hannah" userId="b68ece08-042a-4f97-a49b-bff56da478a8" providerId="ADAL" clId="{4E8318C6-6FE5-4641-B269-3472BCC656B0}" dt="2024-12-18T23:20:43.245" v="636" actId="27636"/>
          <ac:spMkLst>
            <pc:docMk/>
            <pc:sldMk cId="0" sldId="256"/>
            <ac:spMk id="20" creationId="{AB28F15B-2CE9-7AAF-67E5-A706BD300A33}"/>
          </ac:spMkLst>
        </pc:spChg>
        <pc:spChg chg="add mod">
          <ac:chgData name="Higgs, Hannah" userId="b68ece08-042a-4f97-a49b-bff56da478a8" providerId="ADAL" clId="{4E8318C6-6FE5-4641-B269-3472BCC656B0}" dt="2024-12-18T20:00:26.835" v="11"/>
          <ac:spMkLst>
            <pc:docMk/>
            <pc:sldMk cId="0" sldId="256"/>
            <ac:spMk id="21" creationId="{9034D177-0D56-C13E-F117-827DD7009DE0}"/>
          </ac:spMkLst>
        </pc:spChg>
        <pc:spChg chg="add mod">
          <ac:chgData name="Higgs, Hannah" userId="b68ece08-042a-4f97-a49b-bff56da478a8" providerId="ADAL" clId="{4E8318C6-6FE5-4641-B269-3472BCC656B0}" dt="2024-12-18T20:00:26.835" v="11"/>
          <ac:spMkLst>
            <pc:docMk/>
            <pc:sldMk cId="0" sldId="256"/>
            <ac:spMk id="24" creationId="{0D5264C4-E271-2E71-68BC-87A506FFB6C9}"/>
          </ac:spMkLst>
        </pc:spChg>
        <pc:spChg chg="add mod">
          <ac:chgData name="Higgs, Hannah" userId="b68ece08-042a-4f97-a49b-bff56da478a8" providerId="ADAL" clId="{4E8318C6-6FE5-4641-B269-3472BCC656B0}" dt="2024-12-18T20:00:26.835" v="11"/>
          <ac:spMkLst>
            <pc:docMk/>
            <pc:sldMk cId="0" sldId="256"/>
            <ac:spMk id="25" creationId="{23DFB586-2787-CA00-3216-D6962984F417}"/>
          </ac:spMkLst>
        </pc:spChg>
        <pc:spChg chg="add mod">
          <ac:chgData name="Higgs, Hannah" userId="b68ece08-042a-4f97-a49b-bff56da478a8" providerId="ADAL" clId="{4E8318C6-6FE5-4641-B269-3472BCC656B0}" dt="2024-12-18T20:00:26.835" v="11"/>
          <ac:spMkLst>
            <pc:docMk/>
            <pc:sldMk cId="0" sldId="256"/>
            <ac:spMk id="26" creationId="{1F7D29B6-83F6-197D-A279-326C41149B51}"/>
          </ac:spMkLst>
        </pc:spChg>
        <pc:spChg chg="add mod">
          <ac:chgData name="Higgs, Hannah" userId="b68ece08-042a-4f97-a49b-bff56da478a8" providerId="ADAL" clId="{4E8318C6-6FE5-4641-B269-3472BCC656B0}" dt="2024-12-18T20:00:26.835" v="11"/>
          <ac:spMkLst>
            <pc:docMk/>
            <pc:sldMk cId="0" sldId="256"/>
            <ac:spMk id="27" creationId="{C2965580-6925-AC04-E283-D4AB6F947345}"/>
          </ac:spMkLst>
        </pc:spChg>
        <pc:spChg chg="add mod">
          <ac:chgData name="Higgs, Hannah" userId="b68ece08-042a-4f97-a49b-bff56da478a8" providerId="ADAL" clId="{4E8318C6-6FE5-4641-B269-3472BCC656B0}" dt="2024-12-18T20:00:26.835" v="11"/>
          <ac:spMkLst>
            <pc:docMk/>
            <pc:sldMk cId="0" sldId="256"/>
            <ac:spMk id="28" creationId="{AE4D7F33-E1FC-4724-6E75-6FCF41211646}"/>
          </ac:spMkLst>
        </pc:spChg>
        <pc:spChg chg="add mod">
          <ac:chgData name="Higgs, Hannah" userId="b68ece08-042a-4f97-a49b-bff56da478a8" providerId="ADAL" clId="{4E8318C6-6FE5-4641-B269-3472BCC656B0}" dt="2024-12-18T20:00:26.835" v="11"/>
          <ac:spMkLst>
            <pc:docMk/>
            <pc:sldMk cId="0" sldId="256"/>
            <ac:spMk id="29" creationId="{D81D7F0B-8F2D-F019-7631-1956B1710613}"/>
          </ac:spMkLst>
        </pc:spChg>
        <pc:picChg chg="add mod">
          <ac:chgData name="Higgs, Hannah" userId="b68ece08-042a-4f97-a49b-bff56da478a8" providerId="ADAL" clId="{4E8318C6-6FE5-4641-B269-3472BCC656B0}" dt="2024-12-18T20:00:26.835" v="11"/>
          <ac:picMkLst>
            <pc:docMk/>
            <pc:sldMk cId="0" sldId="256"/>
            <ac:picMk id="22" creationId="{C15800BB-061D-E1F9-B242-79CC3C12B975}"/>
          </ac:picMkLst>
        </pc:picChg>
        <pc:cxnChg chg="add mod">
          <ac:chgData name="Higgs, Hannah" userId="b68ece08-042a-4f97-a49b-bff56da478a8" providerId="ADAL" clId="{4E8318C6-6FE5-4641-B269-3472BCC656B0}" dt="2024-12-18T21:28:42.906" v="62" actId="14861"/>
          <ac:cxnSpMkLst>
            <pc:docMk/>
            <pc:sldMk cId="0" sldId="256"/>
            <ac:cxnSpMk id="23" creationId="{4E45E4C4-8AF5-62F9-5C3C-6BB6B7BAB186}"/>
          </ac:cxnSpMkLst>
        </pc:cxnChg>
      </pc:sldChg>
      <pc:sldChg chg="addSp delSp modSp mod">
        <pc:chgData name="Higgs, Hannah" userId="b68ece08-042a-4f97-a49b-bff56da478a8" providerId="ADAL" clId="{4E8318C6-6FE5-4641-B269-3472BCC656B0}" dt="2025-01-03T17:34:52.438" v="671" actId="1582"/>
        <pc:sldMkLst>
          <pc:docMk/>
          <pc:sldMk cId="0" sldId="257"/>
        </pc:sldMkLst>
        <pc:spChg chg="add mod">
          <ac:chgData name="Higgs, Hannah" userId="b68ece08-042a-4f97-a49b-bff56da478a8" providerId="ADAL" clId="{4E8318C6-6FE5-4641-B269-3472BCC656B0}" dt="2024-12-18T22:34:53.626" v="167"/>
          <ac:spMkLst>
            <pc:docMk/>
            <pc:sldMk cId="0" sldId="257"/>
            <ac:spMk id="9" creationId="{3065EFA4-09DE-E958-4CED-4F2001F55829}"/>
          </ac:spMkLst>
        </pc:spChg>
        <pc:spChg chg="add mod">
          <ac:chgData name="Higgs, Hannah" userId="b68ece08-042a-4f97-a49b-bff56da478a8" providerId="ADAL" clId="{4E8318C6-6FE5-4641-B269-3472BCC656B0}" dt="2024-12-18T22:34:53.626" v="167"/>
          <ac:spMkLst>
            <pc:docMk/>
            <pc:sldMk cId="0" sldId="257"/>
            <ac:spMk id="10" creationId="{C7A5F03E-3D26-92B7-5764-F6EF81437CF0}"/>
          </ac:spMkLst>
        </pc:spChg>
        <pc:spChg chg="add mod">
          <ac:chgData name="Higgs, Hannah" userId="b68ece08-042a-4f97-a49b-bff56da478a8" providerId="ADAL" clId="{4E8318C6-6FE5-4641-B269-3472BCC656B0}" dt="2024-12-18T22:50:51.702" v="262" actId="1076"/>
          <ac:spMkLst>
            <pc:docMk/>
            <pc:sldMk cId="0" sldId="257"/>
            <ac:spMk id="11" creationId="{C42D97C3-205B-8035-150E-AB332CA52CC4}"/>
          </ac:spMkLst>
        </pc:spChg>
        <pc:graphicFrameChg chg="add mod modGraphic">
          <ac:chgData name="Higgs, Hannah" userId="b68ece08-042a-4f97-a49b-bff56da478a8" providerId="ADAL" clId="{4E8318C6-6FE5-4641-B269-3472BCC656B0}" dt="2025-01-03T17:34:52.438" v="671" actId="1582"/>
          <ac:graphicFrameMkLst>
            <pc:docMk/>
            <pc:sldMk cId="0" sldId="257"/>
            <ac:graphicFrameMk id="17" creationId="{CBEFF332-E0C4-888C-E59F-E77815C9D1D4}"/>
          </ac:graphicFrameMkLst>
        </pc:graphicFrameChg>
        <pc:picChg chg="add mod">
          <ac:chgData name="Higgs, Hannah" userId="b68ece08-042a-4f97-a49b-bff56da478a8" providerId="ADAL" clId="{4E8318C6-6FE5-4641-B269-3472BCC656B0}" dt="2024-12-18T22:50:51.702" v="262" actId="1076"/>
          <ac:picMkLst>
            <pc:docMk/>
            <pc:sldMk cId="0" sldId="257"/>
            <ac:picMk id="15" creationId="{F15A9F17-E732-F1AF-5A61-E8FE3D913276}"/>
          </ac:picMkLst>
        </pc:picChg>
      </pc:sldChg>
      <pc:sldChg chg="addSp delSp modSp del mod">
        <pc:chgData name="Higgs, Hannah" userId="b68ece08-042a-4f97-a49b-bff56da478a8" providerId="ADAL" clId="{4E8318C6-6FE5-4641-B269-3472BCC656B0}" dt="2024-12-18T23:14:13.211" v="491" actId="2696"/>
        <pc:sldMkLst>
          <pc:docMk/>
          <pc:sldMk cId="0" sldId="258"/>
        </pc:sldMkLst>
      </pc:sldChg>
      <pc:sldChg chg="addSp delSp modSp mod setBg">
        <pc:chgData name="Higgs, Hannah" userId="b68ece08-042a-4f97-a49b-bff56da478a8" providerId="ADAL" clId="{4E8318C6-6FE5-4641-B269-3472BCC656B0}" dt="2024-12-18T22:34:28.298" v="165"/>
        <pc:sldMkLst>
          <pc:docMk/>
          <pc:sldMk cId="0" sldId="259"/>
        </pc:sldMkLst>
        <pc:spChg chg="add mod">
          <ac:chgData name="Higgs, Hannah" userId="b68ece08-042a-4f97-a49b-bff56da478a8" providerId="ADAL" clId="{4E8318C6-6FE5-4641-B269-3472BCC656B0}" dt="2024-12-18T22:34:15.044" v="162" actId="207"/>
          <ac:spMkLst>
            <pc:docMk/>
            <pc:sldMk cId="0" sldId="259"/>
            <ac:spMk id="22" creationId="{C8E1626F-939A-E910-32D1-7E45308724BD}"/>
          </ac:spMkLst>
        </pc:spChg>
        <pc:spChg chg="add mod">
          <ac:chgData name="Higgs, Hannah" userId="b68ece08-042a-4f97-a49b-bff56da478a8" providerId="ADAL" clId="{4E8318C6-6FE5-4641-B269-3472BCC656B0}" dt="2024-12-18T22:34:15.044" v="162" actId="207"/>
          <ac:spMkLst>
            <pc:docMk/>
            <pc:sldMk cId="0" sldId="259"/>
            <ac:spMk id="23" creationId="{4F571000-1208-F192-2552-A650A60EEFB7}"/>
          </ac:spMkLst>
        </pc:spChg>
        <pc:spChg chg="add mod">
          <ac:chgData name="Higgs, Hannah" userId="b68ece08-042a-4f97-a49b-bff56da478a8" providerId="ADAL" clId="{4E8318C6-6FE5-4641-B269-3472BCC656B0}" dt="2024-12-18T22:34:15.044" v="162" actId="207"/>
          <ac:spMkLst>
            <pc:docMk/>
            <pc:sldMk cId="0" sldId="259"/>
            <ac:spMk id="24" creationId="{83DCDC8C-0C50-94E6-933C-1DABB017E90F}"/>
          </ac:spMkLst>
        </pc:spChg>
        <pc:spChg chg="add mod">
          <ac:chgData name="Higgs, Hannah" userId="b68ece08-042a-4f97-a49b-bff56da478a8" providerId="ADAL" clId="{4E8318C6-6FE5-4641-B269-3472BCC656B0}" dt="2024-12-18T22:34:15.044" v="162" actId="207"/>
          <ac:spMkLst>
            <pc:docMk/>
            <pc:sldMk cId="0" sldId="259"/>
            <ac:spMk id="25" creationId="{8DFF0FEA-F3E6-8065-330C-E6CF2A42AF6B}"/>
          </ac:spMkLst>
        </pc:spChg>
        <pc:spChg chg="add mod">
          <ac:chgData name="Higgs, Hannah" userId="b68ece08-042a-4f97-a49b-bff56da478a8" providerId="ADAL" clId="{4E8318C6-6FE5-4641-B269-3472BCC656B0}" dt="2024-12-18T22:34:15.044" v="162" actId="207"/>
          <ac:spMkLst>
            <pc:docMk/>
            <pc:sldMk cId="0" sldId="259"/>
            <ac:spMk id="26" creationId="{17EDB549-ED52-DABA-7F62-B3895C859FFF}"/>
          </ac:spMkLst>
        </pc:spChg>
        <pc:spChg chg="add mod">
          <ac:chgData name="Higgs, Hannah" userId="b68ece08-042a-4f97-a49b-bff56da478a8" providerId="ADAL" clId="{4E8318C6-6FE5-4641-B269-3472BCC656B0}" dt="2024-12-18T22:34:15.044" v="162" actId="207"/>
          <ac:spMkLst>
            <pc:docMk/>
            <pc:sldMk cId="0" sldId="259"/>
            <ac:spMk id="27" creationId="{5A2A79AA-F0FF-B843-3393-6420A98F1AD0}"/>
          </ac:spMkLst>
        </pc:spChg>
        <pc:spChg chg="add mod">
          <ac:chgData name="Higgs, Hannah" userId="b68ece08-042a-4f97-a49b-bff56da478a8" providerId="ADAL" clId="{4E8318C6-6FE5-4641-B269-3472BCC656B0}" dt="2024-12-18T22:34:15.044" v="162" actId="207"/>
          <ac:spMkLst>
            <pc:docMk/>
            <pc:sldMk cId="0" sldId="259"/>
            <ac:spMk id="28" creationId="{909FC7C4-052D-C7E2-DB42-116601A4F347}"/>
          </ac:spMkLst>
        </pc:spChg>
        <pc:spChg chg="add mod">
          <ac:chgData name="Higgs, Hannah" userId="b68ece08-042a-4f97-a49b-bff56da478a8" providerId="ADAL" clId="{4E8318C6-6FE5-4641-B269-3472BCC656B0}" dt="2024-12-18T22:34:15.044" v="162" actId="207"/>
          <ac:spMkLst>
            <pc:docMk/>
            <pc:sldMk cId="0" sldId="259"/>
            <ac:spMk id="29" creationId="{A0985433-2919-B17E-EC77-D66BABA2F555}"/>
          </ac:spMkLst>
        </pc:spChg>
        <pc:spChg chg="add mod">
          <ac:chgData name="Higgs, Hannah" userId="b68ece08-042a-4f97-a49b-bff56da478a8" providerId="ADAL" clId="{4E8318C6-6FE5-4641-B269-3472BCC656B0}" dt="2024-12-18T22:34:15.044" v="162" actId="207"/>
          <ac:spMkLst>
            <pc:docMk/>
            <pc:sldMk cId="0" sldId="259"/>
            <ac:spMk id="30" creationId="{741A2029-E4AF-4E94-8528-FAC43720F7D6}"/>
          </ac:spMkLst>
        </pc:spChg>
        <pc:spChg chg="add mod">
          <ac:chgData name="Higgs, Hannah" userId="b68ece08-042a-4f97-a49b-bff56da478a8" providerId="ADAL" clId="{4E8318C6-6FE5-4641-B269-3472BCC656B0}" dt="2024-12-18T22:34:15.044" v="162" actId="207"/>
          <ac:spMkLst>
            <pc:docMk/>
            <pc:sldMk cId="0" sldId="259"/>
            <ac:spMk id="31" creationId="{E3B94124-EE8B-C5DE-191F-A7B4284E92EE}"/>
          </ac:spMkLst>
        </pc:spChg>
        <pc:spChg chg="add mod">
          <ac:chgData name="Higgs, Hannah" userId="b68ece08-042a-4f97-a49b-bff56da478a8" providerId="ADAL" clId="{4E8318C6-6FE5-4641-B269-3472BCC656B0}" dt="2024-12-18T22:34:15.044" v="162" actId="207"/>
          <ac:spMkLst>
            <pc:docMk/>
            <pc:sldMk cId="0" sldId="259"/>
            <ac:spMk id="32" creationId="{2D0DB6B8-2BD8-5740-9B94-EFE976E5EDFD}"/>
          </ac:spMkLst>
        </pc:spChg>
      </pc:sldChg>
      <pc:sldChg chg="addSp delSp modSp new mod ord setBg">
        <pc:chgData name="Higgs, Hannah" userId="b68ece08-042a-4f97-a49b-bff56da478a8" providerId="ADAL" clId="{4E8318C6-6FE5-4641-B269-3472BCC656B0}" dt="2024-12-18T23:16:54.351" v="586"/>
        <pc:sldMkLst>
          <pc:docMk/>
          <pc:sldMk cId="650630911" sldId="260"/>
        </pc:sldMkLst>
        <pc:spChg chg="add mod">
          <ac:chgData name="Higgs, Hannah" userId="b68ece08-042a-4f97-a49b-bff56da478a8" providerId="ADAL" clId="{4E8318C6-6FE5-4641-B269-3472BCC656B0}" dt="2024-12-18T21:35:07.616" v="73"/>
          <ac:spMkLst>
            <pc:docMk/>
            <pc:sldMk cId="650630911" sldId="260"/>
            <ac:spMk id="6" creationId="{6CA64FBD-113C-74A8-F418-950325567D0D}"/>
          </ac:spMkLst>
        </pc:spChg>
        <pc:spChg chg="add mod">
          <ac:chgData name="Higgs, Hannah" userId="b68ece08-042a-4f97-a49b-bff56da478a8" providerId="ADAL" clId="{4E8318C6-6FE5-4641-B269-3472BCC656B0}" dt="2024-12-18T21:35:07.616" v="73"/>
          <ac:spMkLst>
            <pc:docMk/>
            <pc:sldMk cId="650630911" sldId="260"/>
            <ac:spMk id="7" creationId="{BAA7483E-6A88-8AA3-0C12-A2D144761997}"/>
          </ac:spMkLst>
        </pc:spChg>
        <pc:spChg chg="add mod">
          <ac:chgData name="Higgs, Hannah" userId="b68ece08-042a-4f97-a49b-bff56da478a8" providerId="ADAL" clId="{4E8318C6-6FE5-4641-B269-3472BCC656B0}" dt="2024-12-18T22:53:47.589" v="271" actId="20577"/>
          <ac:spMkLst>
            <pc:docMk/>
            <pc:sldMk cId="650630911" sldId="260"/>
            <ac:spMk id="8" creationId="{1D88AB24-A9C4-3D6A-6CBE-6C57221ABB3C}"/>
          </ac:spMkLst>
        </pc:spChg>
        <pc:spChg chg="add mod">
          <ac:chgData name="Higgs, Hannah" userId="b68ece08-042a-4f97-a49b-bff56da478a8" providerId="ADAL" clId="{4E8318C6-6FE5-4641-B269-3472BCC656B0}" dt="2024-12-18T22:53:58.089" v="273" actId="14100"/>
          <ac:spMkLst>
            <pc:docMk/>
            <pc:sldMk cId="650630911" sldId="260"/>
            <ac:spMk id="10" creationId="{F4BA4078-ACBC-033A-84E7-E59A1659ECCA}"/>
          </ac:spMkLst>
        </pc:spChg>
        <pc:spChg chg="add mod">
          <ac:chgData name="Higgs, Hannah" userId="b68ece08-042a-4f97-a49b-bff56da478a8" providerId="ADAL" clId="{4E8318C6-6FE5-4641-B269-3472BCC656B0}" dt="2024-12-18T22:54:24.323" v="278" actId="1076"/>
          <ac:spMkLst>
            <pc:docMk/>
            <pc:sldMk cId="650630911" sldId="260"/>
            <ac:spMk id="12" creationId="{FD0C77FA-DE20-0C80-7784-C7190E41B4C6}"/>
          </ac:spMkLst>
        </pc:spChg>
        <pc:spChg chg="add mod">
          <ac:chgData name="Higgs, Hannah" userId="b68ece08-042a-4f97-a49b-bff56da478a8" providerId="ADAL" clId="{4E8318C6-6FE5-4641-B269-3472BCC656B0}" dt="2024-12-18T22:54:16.442" v="277" actId="1076"/>
          <ac:spMkLst>
            <pc:docMk/>
            <pc:sldMk cId="650630911" sldId="260"/>
            <ac:spMk id="13" creationId="{FBC9B195-F537-2604-B143-C31F91D16925}"/>
          </ac:spMkLst>
        </pc:spChg>
        <pc:spChg chg="add mod">
          <ac:chgData name="Higgs, Hannah" userId="b68ece08-042a-4f97-a49b-bff56da478a8" providerId="ADAL" clId="{4E8318C6-6FE5-4641-B269-3472BCC656B0}" dt="2024-12-18T21:35:07.616" v="73"/>
          <ac:spMkLst>
            <pc:docMk/>
            <pc:sldMk cId="650630911" sldId="260"/>
            <ac:spMk id="14" creationId="{DDBD5501-A0B2-753C-CA0B-54136BA3684E}"/>
          </ac:spMkLst>
        </pc:spChg>
        <pc:spChg chg="add mod">
          <ac:chgData name="Higgs, Hannah" userId="b68ece08-042a-4f97-a49b-bff56da478a8" providerId="ADAL" clId="{4E8318C6-6FE5-4641-B269-3472BCC656B0}" dt="2024-12-18T21:35:07.616" v="73"/>
          <ac:spMkLst>
            <pc:docMk/>
            <pc:sldMk cId="650630911" sldId="260"/>
            <ac:spMk id="15" creationId="{FE0FC039-FC54-A920-964C-A84FCC253DA2}"/>
          </ac:spMkLst>
        </pc:spChg>
        <pc:spChg chg="add mod">
          <ac:chgData name="Higgs, Hannah" userId="b68ece08-042a-4f97-a49b-bff56da478a8" providerId="ADAL" clId="{4E8318C6-6FE5-4641-B269-3472BCC656B0}" dt="2024-12-18T21:35:07.616" v="73"/>
          <ac:spMkLst>
            <pc:docMk/>
            <pc:sldMk cId="650630911" sldId="260"/>
            <ac:spMk id="16" creationId="{5189170B-87C2-840D-3028-3BACC054B46D}"/>
          </ac:spMkLst>
        </pc:spChg>
        <pc:spChg chg="add mod">
          <ac:chgData name="Higgs, Hannah" userId="b68ece08-042a-4f97-a49b-bff56da478a8" providerId="ADAL" clId="{4E8318C6-6FE5-4641-B269-3472BCC656B0}" dt="2024-12-18T21:35:07.616" v="73"/>
          <ac:spMkLst>
            <pc:docMk/>
            <pc:sldMk cId="650630911" sldId="260"/>
            <ac:spMk id="17" creationId="{BFB48FAC-B53F-B412-CBC0-FE1A792AEA35}"/>
          </ac:spMkLst>
        </pc:spChg>
        <pc:picChg chg="add mod">
          <ac:chgData name="Higgs, Hannah" userId="b68ece08-042a-4f97-a49b-bff56da478a8" providerId="ADAL" clId="{4E8318C6-6FE5-4641-B269-3472BCC656B0}" dt="2024-12-18T22:54:04.424" v="275" actId="1076"/>
          <ac:picMkLst>
            <pc:docMk/>
            <pc:sldMk cId="650630911" sldId="260"/>
            <ac:picMk id="3" creationId="{3979F154-5696-A22F-81A2-A7F86AF934DE}"/>
          </ac:picMkLst>
        </pc:picChg>
        <pc:cxnChg chg="add mod">
          <ac:chgData name="Higgs, Hannah" userId="b68ece08-042a-4f97-a49b-bff56da478a8" providerId="ADAL" clId="{4E8318C6-6FE5-4641-B269-3472BCC656B0}" dt="2024-12-18T21:36:41.530" v="118" actId="1037"/>
          <ac:cxnSpMkLst>
            <pc:docMk/>
            <pc:sldMk cId="650630911" sldId="260"/>
            <ac:cxnSpMk id="11" creationId="{609B53A1-6AE5-B18B-A085-79136228DDF2}"/>
          </ac:cxnSpMkLst>
        </pc:cxnChg>
      </pc:sldChg>
      <pc:sldChg chg="addSp delSp modSp new mod">
        <pc:chgData name="Higgs, Hannah" userId="b68ece08-042a-4f97-a49b-bff56da478a8" providerId="ADAL" clId="{4E8318C6-6FE5-4641-B269-3472BCC656B0}" dt="2024-12-19T15:53:09.175" v="666" actId="20577"/>
        <pc:sldMkLst>
          <pc:docMk/>
          <pc:sldMk cId="3294433862" sldId="261"/>
        </pc:sldMkLst>
        <pc:spChg chg="add mod">
          <ac:chgData name="Higgs, Hannah" userId="b68ece08-042a-4f97-a49b-bff56da478a8" providerId="ADAL" clId="{4E8318C6-6FE5-4641-B269-3472BCC656B0}" dt="2024-12-18T23:13:17.739" v="490" actId="6559"/>
          <ac:spMkLst>
            <pc:docMk/>
            <pc:sldMk cId="3294433862" sldId="261"/>
            <ac:spMk id="6" creationId="{761BB133-D4B2-816E-CA3A-12EF358F342D}"/>
          </ac:spMkLst>
        </pc:spChg>
        <pc:spChg chg="add mod">
          <ac:chgData name="Higgs, Hannah" userId="b68ece08-042a-4f97-a49b-bff56da478a8" providerId="ADAL" clId="{4E8318C6-6FE5-4641-B269-3472BCC656B0}" dt="2024-12-18T23:01:34.408" v="384"/>
          <ac:spMkLst>
            <pc:docMk/>
            <pc:sldMk cId="3294433862" sldId="261"/>
            <ac:spMk id="7" creationId="{E74285E7-1EE9-A67E-E0F4-04450355BE7C}"/>
          </ac:spMkLst>
        </pc:spChg>
        <pc:spChg chg="add mod">
          <ac:chgData name="Higgs, Hannah" userId="b68ece08-042a-4f97-a49b-bff56da478a8" providerId="ADAL" clId="{4E8318C6-6FE5-4641-B269-3472BCC656B0}" dt="2024-12-18T23:01:34.408" v="384"/>
          <ac:spMkLst>
            <pc:docMk/>
            <pc:sldMk cId="3294433862" sldId="261"/>
            <ac:spMk id="8" creationId="{5415F939-4288-6251-868A-314F841873BF}"/>
          </ac:spMkLst>
        </pc:spChg>
        <pc:spChg chg="add mod">
          <ac:chgData name="Higgs, Hannah" userId="b68ece08-042a-4f97-a49b-bff56da478a8" providerId="ADAL" clId="{4E8318C6-6FE5-4641-B269-3472BCC656B0}" dt="2024-12-18T23:05:04.447" v="406" actId="1076"/>
          <ac:spMkLst>
            <pc:docMk/>
            <pc:sldMk cId="3294433862" sldId="261"/>
            <ac:spMk id="9" creationId="{CA8BAE7E-319A-53F8-AF0E-AC5B32266A57}"/>
          </ac:spMkLst>
        </pc:spChg>
        <pc:spChg chg="mod">
          <ac:chgData name="Higgs, Hannah" userId="b68ece08-042a-4f97-a49b-bff56da478a8" providerId="ADAL" clId="{4E8318C6-6FE5-4641-B269-3472BCC656B0}" dt="2024-12-18T23:12:31.841" v="488"/>
          <ac:spMkLst>
            <pc:docMk/>
            <pc:sldMk cId="3294433862" sldId="261"/>
            <ac:spMk id="12" creationId="{448FF1DF-4D5B-795F-59F1-8A25D2F9F48E}"/>
          </ac:spMkLst>
        </pc:spChg>
        <pc:spChg chg="mod">
          <ac:chgData name="Higgs, Hannah" userId="b68ece08-042a-4f97-a49b-bff56da478a8" providerId="ADAL" clId="{4E8318C6-6FE5-4641-B269-3472BCC656B0}" dt="2024-12-18T23:12:31.841" v="488"/>
          <ac:spMkLst>
            <pc:docMk/>
            <pc:sldMk cId="3294433862" sldId="261"/>
            <ac:spMk id="13" creationId="{DEECBF69-C497-B7BE-EC45-C2ACE92023B6}"/>
          </ac:spMkLst>
        </pc:spChg>
        <pc:spChg chg="add mod">
          <ac:chgData name="Higgs, Hannah" userId="b68ece08-042a-4f97-a49b-bff56da478a8" providerId="ADAL" clId="{4E8318C6-6FE5-4641-B269-3472BCC656B0}" dt="2024-12-18T23:12:31.841" v="488"/>
          <ac:spMkLst>
            <pc:docMk/>
            <pc:sldMk cId="3294433862" sldId="261"/>
            <ac:spMk id="14" creationId="{9F10C219-8559-4D4B-E3E1-14703ED29B41}"/>
          </ac:spMkLst>
        </pc:spChg>
        <pc:spChg chg="add mod">
          <ac:chgData name="Higgs, Hannah" userId="b68ece08-042a-4f97-a49b-bff56da478a8" providerId="ADAL" clId="{4E8318C6-6FE5-4641-B269-3472BCC656B0}" dt="2024-12-18T23:12:31.841" v="488"/>
          <ac:spMkLst>
            <pc:docMk/>
            <pc:sldMk cId="3294433862" sldId="261"/>
            <ac:spMk id="15" creationId="{C0373F81-9D19-2C75-5AA4-AA836AD5A1BC}"/>
          </ac:spMkLst>
        </pc:spChg>
        <pc:spChg chg="add mod">
          <ac:chgData name="Higgs, Hannah" userId="b68ece08-042a-4f97-a49b-bff56da478a8" providerId="ADAL" clId="{4E8318C6-6FE5-4641-B269-3472BCC656B0}" dt="2024-12-18T23:12:31.841" v="488"/>
          <ac:spMkLst>
            <pc:docMk/>
            <pc:sldMk cId="3294433862" sldId="261"/>
            <ac:spMk id="16" creationId="{7B104872-7C63-79D3-31EC-88D180DA717B}"/>
          </ac:spMkLst>
        </pc:spChg>
        <pc:spChg chg="mod">
          <ac:chgData name="Higgs, Hannah" userId="b68ece08-042a-4f97-a49b-bff56da478a8" providerId="ADAL" clId="{4E8318C6-6FE5-4641-B269-3472BCC656B0}" dt="2024-12-18T23:12:31.841" v="488"/>
          <ac:spMkLst>
            <pc:docMk/>
            <pc:sldMk cId="3294433862" sldId="261"/>
            <ac:spMk id="18" creationId="{D2AA1CC6-AD67-248F-7E13-B293DBD05F06}"/>
          </ac:spMkLst>
        </pc:spChg>
        <pc:spChg chg="mod">
          <ac:chgData name="Higgs, Hannah" userId="b68ece08-042a-4f97-a49b-bff56da478a8" providerId="ADAL" clId="{4E8318C6-6FE5-4641-B269-3472BCC656B0}" dt="2024-12-18T23:12:31.841" v="488"/>
          <ac:spMkLst>
            <pc:docMk/>
            <pc:sldMk cId="3294433862" sldId="261"/>
            <ac:spMk id="19" creationId="{21523562-9139-A7D5-E202-0E607589CFA6}"/>
          </ac:spMkLst>
        </pc:spChg>
        <pc:spChg chg="add mod">
          <ac:chgData name="Higgs, Hannah" userId="b68ece08-042a-4f97-a49b-bff56da478a8" providerId="ADAL" clId="{4E8318C6-6FE5-4641-B269-3472BCC656B0}" dt="2024-12-18T23:12:31.841" v="488"/>
          <ac:spMkLst>
            <pc:docMk/>
            <pc:sldMk cId="3294433862" sldId="261"/>
            <ac:spMk id="20" creationId="{8EB56171-CDD2-AC6D-864B-62CE7A5F8A63}"/>
          </ac:spMkLst>
        </pc:spChg>
        <pc:spChg chg="add mod">
          <ac:chgData name="Higgs, Hannah" userId="b68ece08-042a-4f97-a49b-bff56da478a8" providerId="ADAL" clId="{4E8318C6-6FE5-4641-B269-3472BCC656B0}" dt="2024-12-18T23:12:31.841" v="488"/>
          <ac:spMkLst>
            <pc:docMk/>
            <pc:sldMk cId="3294433862" sldId="261"/>
            <ac:spMk id="21" creationId="{87960076-E701-D625-C872-2A81B45A7F60}"/>
          </ac:spMkLst>
        </pc:spChg>
        <pc:spChg chg="add mod">
          <ac:chgData name="Higgs, Hannah" userId="b68ece08-042a-4f97-a49b-bff56da478a8" providerId="ADAL" clId="{4E8318C6-6FE5-4641-B269-3472BCC656B0}" dt="2024-12-18T23:12:31.841" v="488"/>
          <ac:spMkLst>
            <pc:docMk/>
            <pc:sldMk cId="3294433862" sldId="261"/>
            <ac:spMk id="22" creationId="{176DBBF5-B1EA-0E72-F105-265472AF08E3}"/>
          </ac:spMkLst>
        </pc:spChg>
        <pc:spChg chg="mod">
          <ac:chgData name="Higgs, Hannah" userId="b68ece08-042a-4f97-a49b-bff56da478a8" providerId="ADAL" clId="{4E8318C6-6FE5-4641-B269-3472BCC656B0}" dt="2024-12-18T23:12:31.841" v="488"/>
          <ac:spMkLst>
            <pc:docMk/>
            <pc:sldMk cId="3294433862" sldId="261"/>
            <ac:spMk id="24" creationId="{2DB829C9-3740-73DB-B6F2-9A53B699090C}"/>
          </ac:spMkLst>
        </pc:spChg>
        <pc:spChg chg="mod">
          <ac:chgData name="Higgs, Hannah" userId="b68ece08-042a-4f97-a49b-bff56da478a8" providerId="ADAL" clId="{4E8318C6-6FE5-4641-B269-3472BCC656B0}" dt="2024-12-18T23:12:31.841" v="488"/>
          <ac:spMkLst>
            <pc:docMk/>
            <pc:sldMk cId="3294433862" sldId="261"/>
            <ac:spMk id="25" creationId="{E5199BFA-F8E3-4FE3-E576-0BD19E17DDE9}"/>
          </ac:spMkLst>
        </pc:spChg>
        <pc:spChg chg="add mod">
          <ac:chgData name="Higgs, Hannah" userId="b68ece08-042a-4f97-a49b-bff56da478a8" providerId="ADAL" clId="{4E8318C6-6FE5-4641-B269-3472BCC656B0}" dt="2024-12-18T23:12:31.841" v="488"/>
          <ac:spMkLst>
            <pc:docMk/>
            <pc:sldMk cId="3294433862" sldId="261"/>
            <ac:spMk id="26" creationId="{C4C20FF5-E196-3143-2BC7-C61771850B82}"/>
          </ac:spMkLst>
        </pc:spChg>
        <pc:spChg chg="add mod">
          <ac:chgData name="Higgs, Hannah" userId="b68ece08-042a-4f97-a49b-bff56da478a8" providerId="ADAL" clId="{4E8318C6-6FE5-4641-B269-3472BCC656B0}" dt="2024-12-18T23:12:31.841" v="488"/>
          <ac:spMkLst>
            <pc:docMk/>
            <pc:sldMk cId="3294433862" sldId="261"/>
            <ac:spMk id="27" creationId="{0BE4D6E8-BE80-EBE3-A357-23726F7A2CE1}"/>
          </ac:spMkLst>
        </pc:spChg>
        <pc:spChg chg="add mod">
          <ac:chgData name="Higgs, Hannah" userId="b68ece08-042a-4f97-a49b-bff56da478a8" providerId="ADAL" clId="{4E8318C6-6FE5-4641-B269-3472BCC656B0}" dt="2024-12-18T23:45:22.445" v="642" actId="313"/>
          <ac:spMkLst>
            <pc:docMk/>
            <pc:sldMk cId="3294433862" sldId="261"/>
            <ac:spMk id="28" creationId="{09388D6A-2445-7690-4CA8-8706E280EF49}"/>
          </ac:spMkLst>
        </pc:spChg>
        <pc:spChg chg="mod">
          <ac:chgData name="Higgs, Hannah" userId="b68ece08-042a-4f97-a49b-bff56da478a8" providerId="ADAL" clId="{4E8318C6-6FE5-4641-B269-3472BCC656B0}" dt="2024-12-18T23:12:31.841" v="488"/>
          <ac:spMkLst>
            <pc:docMk/>
            <pc:sldMk cId="3294433862" sldId="261"/>
            <ac:spMk id="30" creationId="{6295782A-1768-D12F-33E1-FF9329937413}"/>
          </ac:spMkLst>
        </pc:spChg>
        <pc:spChg chg="mod">
          <ac:chgData name="Higgs, Hannah" userId="b68ece08-042a-4f97-a49b-bff56da478a8" providerId="ADAL" clId="{4E8318C6-6FE5-4641-B269-3472BCC656B0}" dt="2024-12-18T23:12:31.841" v="488"/>
          <ac:spMkLst>
            <pc:docMk/>
            <pc:sldMk cId="3294433862" sldId="261"/>
            <ac:spMk id="31" creationId="{E9761925-BA96-E8B3-EA11-FFAE8C060C47}"/>
          </ac:spMkLst>
        </pc:spChg>
        <pc:spChg chg="add mod">
          <ac:chgData name="Higgs, Hannah" userId="b68ece08-042a-4f97-a49b-bff56da478a8" providerId="ADAL" clId="{4E8318C6-6FE5-4641-B269-3472BCC656B0}" dt="2024-12-18T23:12:31.841" v="488"/>
          <ac:spMkLst>
            <pc:docMk/>
            <pc:sldMk cId="3294433862" sldId="261"/>
            <ac:spMk id="32" creationId="{F922968F-6A37-ADE3-CD90-936556C6B692}"/>
          </ac:spMkLst>
        </pc:spChg>
        <pc:spChg chg="add mod">
          <ac:chgData name="Higgs, Hannah" userId="b68ece08-042a-4f97-a49b-bff56da478a8" providerId="ADAL" clId="{4E8318C6-6FE5-4641-B269-3472BCC656B0}" dt="2024-12-18T23:12:31.841" v="488"/>
          <ac:spMkLst>
            <pc:docMk/>
            <pc:sldMk cId="3294433862" sldId="261"/>
            <ac:spMk id="33" creationId="{38B14DC5-A289-0320-6F4D-54FF7239C619}"/>
          </ac:spMkLst>
        </pc:spChg>
        <pc:spChg chg="add mod">
          <ac:chgData name="Higgs, Hannah" userId="b68ece08-042a-4f97-a49b-bff56da478a8" providerId="ADAL" clId="{4E8318C6-6FE5-4641-B269-3472BCC656B0}" dt="2024-12-18T23:12:31.841" v="488"/>
          <ac:spMkLst>
            <pc:docMk/>
            <pc:sldMk cId="3294433862" sldId="261"/>
            <ac:spMk id="34" creationId="{2A8714DD-8448-1CE5-58E4-53122783CC3D}"/>
          </ac:spMkLst>
        </pc:spChg>
        <pc:spChg chg="mod">
          <ac:chgData name="Higgs, Hannah" userId="b68ece08-042a-4f97-a49b-bff56da478a8" providerId="ADAL" clId="{4E8318C6-6FE5-4641-B269-3472BCC656B0}" dt="2024-12-18T23:12:31.841" v="488"/>
          <ac:spMkLst>
            <pc:docMk/>
            <pc:sldMk cId="3294433862" sldId="261"/>
            <ac:spMk id="36" creationId="{0F2350D4-F49D-621D-AAE1-2C1295048E0D}"/>
          </ac:spMkLst>
        </pc:spChg>
        <pc:spChg chg="mod">
          <ac:chgData name="Higgs, Hannah" userId="b68ece08-042a-4f97-a49b-bff56da478a8" providerId="ADAL" clId="{4E8318C6-6FE5-4641-B269-3472BCC656B0}" dt="2024-12-18T23:12:31.841" v="488"/>
          <ac:spMkLst>
            <pc:docMk/>
            <pc:sldMk cId="3294433862" sldId="261"/>
            <ac:spMk id="37" creationId="{1A9445D1-5959-17CD-8535-18A70E7393E1}"/>
          </ac:spMkLst>
        </pc:spChg>
        <pc:spChg chg="add mod">
          <ac:chgData name="Higgs, Hannah" userId="b68ece08-042a-4f97-a49b-bff56da478a8" providerId="ADAL" clId="{4E8318C6-6FE5-4641-B269-3472BCC656B0}" dt="2024-12-18T23:12:31.841" v="488"/>
          <ac:spMkLst>
            <pc:docMk/>
            <pc:sldMk cId="3294433862" sldId="261"/>
            <ac:spMk id="38" creationId="{A0A83BB7-AE6F-945C-03C6-3803063AD6A5}"/>
          </ac:spMkLst>
        </pc:spChg>
        <pc:spChg chg="add mod">
          <ac:chgData name="Higgs, Hannah" userId="b68ece08-042a-4f97-a49b-bff56da478a8" providerId="ADAL" clId="{4E8318C6-6FE5-4641-B269-3472BCC656B0}" dt="2024-12-18T23:12:31.841" v="488"/>
          <ac:spMkLst>
            <pc:docMk/>
            <pc:sldMk cId="3294433862" sldId="261"/>
            <ac:spMk id="39" creationId="{A2A75C26-916D-03DD-FD16-375BA47DA688}"/>
          </ac:spMkLst>
        </pc:spChg>
        <pc:spChg chg="add mod">
          <ac:chgData name="Higgs, Hannah" userId="b68ece08-042a-4f97-a49b-bff56da478a8" providerId="ADAL" clId="{4E8318C6-6FE5-4641-B269-3472BCC656B0}" dt="2024-12-18T23:16:21.851" v="584" actId="20577"/>
          <ac:spMkLst>
            <pc:docMk/>
            <pc:sldMk cId="3294433862" sldId="261"/>
            <ac:spMk id="40" creationId="{5C899A2D-72D3-01CE-E691-C0B5714482EF}"/>
          </ac:spMkLst>
        </pc:spChg>
        <pc:spChg chg="mod">
          <ac:chgData name="Higgs, Hannah" userId="b68ece08-042a-4f97-a49b-bff56da478a8" providerId="ADAL" clId="{4E8318C6-6FE5-4641-B269-3472BCC656B0}" dt="2024-12-18T23:12:31.841" v="488"/>
          <ac:spMkLst>
            <pc:docMk/>
            <pc:sldMk cId="3294433862" sldId="261"/>
            <ac:spMk id="42" creationId="{522C36E7-72E4-54E0-5E6D-6EA5CEB47D75}"/>
          </ac:spMkLst>
        </pc:spChg>
        <pc:spChg chg="mod">
          <ac:chgData name="Higgs, Hannah" userId="b68ece08-042a-4f97-a49b-bff56da478a8" providerId="ADAL" clId="{4E8318C6-6FE5-4641-B269-3472BCC656B0}" dt="2024-12-18T23:12:31.841" v="488"/>
          <ac:spMkLst>
            <pc:docMk/>
            <pc:sldMk cId="3294433862" sldId="261"/>
            <ac:spMk id="43" creationId="{2F8622FC-E035-4091-BA51-4831C86FD954}"/>
          </ac:spMkLst>
        </pc:spChg>
        <pc:spChg chg="add mod">
          <ac:chgData name="Higgs, Hannah" userId="b68ece08-042a-4f97-a49b-bff56da478a8" providerId="ADAL" clId="{4E8318C6-6FE5-4641-B269-3472BCC656B0}" dt="2024-12-18T23:12:31.841" v="488"/>
          <ac:spMkLst>
            <pc:docMk/>
            <pc:sldMk cId="3294433862" sldId="261"/>
            <ac:spMk id="44" creationId="{31235317-34E0-2312-C106-7F2A2C0975DB}"/>
          </ac:spMkLst>
        </pc:spChg>
        <pc:spChg chg="add mod">
          <ac:chgData name="Higgs, Hannah" userId="b68ece08-042a-4f97-a49b-bff56da478a8" providerId="ADAL" clId="{4E8318C6-6FE5-4641-B269-3472BCC656B0}" dt="2024-12-18T23:12:31.841" v="488"/>
          <ac:spMkLst>
            <pc:docMk/>
            <pc:sldMk cId="3294433862" sldId="261"/>
            <ac:spMk id="45" creationId="{AB64284A-C41F-EB34-D987-66EE1A584FF9}"/>
          </ac:spMkLst>
        </pc:spChg>
        <pc:spChg chg="add mod">
          <ac:chgData name="Higgs, Hannah" userId="b68ece08-042a-4f97-a49b-bff56da478a8" providerId="ADAL" clId="{4E8318C6-6FE5-4641-B269-3472BCC656B0}" dt="2024-12-19T15:53:09.175" v="666" actId="20577"/>
          <ac:spMkLst>
            <pc:docMk/>
            <pc:sldMk cId="3294433862" sldId="261"/>
            <ac:spMk id="46" creationId="{825842E2-DA71-F908-7EF8-0417230B00F7}"/>
          </ac:spMkLst>
        </pc:spChg>
        <pc:grpChg chg="add mod">
          <ac:chgData name="Higgs, Hannah" userId="b68ece08-042a-4f97-a49b-bff56da478a8" providerId="ADAL" clId="{4E8318C6-6FE5-4641-B269-3472BCC656B0}" dt="2024-12-18T23:12:31.841" v="488"/>
          <ac:grpSpMkLst>
            <pc:docMk/>
            <pc:sldMk cId="3294433862" sldId="261"/>
            <ac:grpSpMk id="11" creationId="{7808B980-B7F2-922B-C097-98EB468F0865}"/>
          </ac:grpSpMkLst>
        </pc:grpChg>
        <pc:grpChg chg="add mod">
          <ac:chgData name="Higgs, Hannah" userId="b68ece08-042a-4f97-a49b-bff56da478a8" providerId="ADAL" clId="{4E8318C6-6FE5-4641-B269-3472BCC656B0}" dt="2024-12-18T23:12:31.841" v="488"/>
          <ac:grpSpMkLst>
            <pc:docMk/>
            <pc:sldMk cId="3294433862" sldId="261"/>
            <ac:grpSpMk id="17" creationId="{E06CDD76-1C45-95F8-E382-F05D5626DE47}"/>
          </ac:grpSpMkLst>
        </pc:grpChg>
        <pc:grpChg chg="add mod">
          <ac:chgData name="Higgs, Hannah" userId="b68ece08-042a-4f97-a49b-bff56da478a8" providerId="ADAL" clId="{4E8318C6-6FE5-4641-B269-3472BCC656B0}" dt="2024-12-18T23:12:31.841" v="488"/>
          <ac:grpSpMkLst>
            <pc:docMk/>
            <pc:sldMk cId="3294433862" sldId="261"/>
            <ac:grpSpMk id="23" creationId="{F3C8A9CA-E91C-4C41-DA70-A34E30110007}"/>
          </ac:grpSpMkLst>
        </pc:grpChg>
        <pc:grpChg chg="add mod">
          <ac:chgData name="Higgs, Hannah" userId="b68ece08-042a-4f97-a49b-bff56da478a8" providerId="ADAL" clId="{4E8318C6-6FE5-4641-B269-3472BCC656B0}" dt="2024-12-18T23:12:31.841" v="488"/>
          <ac:grpSpMkLst>
            <pc:docMk/>
            <pc:sldMk cId="3294433862" sldId="261"/>
            <ac:grpSpMk id="29" creationId="{6CC14FF2-A6CD-912C-F142-26D8181C8B7F}"/>
          </ac:grpSpMkLst>
        </pc:grpChg>
        <pc:grpChg chg="add mod">
          <ac:chgData name="Higgs, Hannah" userId="b68ece08-042a-4f97-a49b-bff56da478a8" providerId="ADAL" clId="{4E8318C6-6FE5-4641-B269-3472BCC656B0}" dt="2024-12-18T23:22:36.016" v="638" actId="14100"/>
          <ac:grpSpMkLst>
            <pc:docMk/>
            <pc:sldMk cId="3294433862" sldId="261"/>
            <ac:grpSpMk id="35" creationId="{48327033-B88D-9D90-4592-CF5C9C75B236}"/>
          </ac:grpSpMkLst>
        </pc:grpChg>
        <pc:grpChg chg="add mod">
          <ac:chgData name="Higgs, Hannah" userId="b68ece08-042a-4f97-a49b-bff56da478a8" providerId="ADAL" clId="{4E8318C6-6FE5-4641-B269-3472BCC656B0}" dt="2024-12-18T23:12:31.841" v="488"/>
          <ac:grpSpMkLst>
            <pc:docMk/>
            <pc:sldMk cId="3294433862" sldId="261"/>
            <ac:grpSpMk id="41" creationId="{C4210B57-E523-5D30-0BF0-5D42630E9F1D}"/>
          </ac:grpSpMkLst>
        </pc:grpChg>
        <pc:picChg chg="add mod">
          <ac:chgData name="Higgs, Hannah" userId="b68ece08-042a-4f97-a49b-bff56da478a8" providerId="ADAL" clId="{4E8318C6-6FE5-4641-B269-3472BCC656B0}" dt="2024-12-18T23:04:45.690" v="405" actId="1076"/>
          <ac:picMkLst>
            <pc:docMk/>
            <pc:sldMk cId="3294433862" sldId="261"/>
            <ac:picMk id="10" creationId="{981DC938-574D-F477-B35C-96EACD8D9DB7}"/>
          </ac:picMkLst>
        </pc:picChg>
      </pc:sldChg>
      <pc:sldChg chg="addSp modSp new mod">
        <pc:chgData name="Higgs, Hannah" userId="b68ece08-042a-4f97-a49b-bff56da478a8" providerId="ADAL" clId="{4E8318C6-6FE5-4641-B269-3472BCC656B0}" dt="2025-01-13T17:38:31.690" v="901" actId="1076"/>
        <pc:sldMkLst>
          <pc:docMk/>
          <pc:sldMk cId="794175804" sldId="262"/>
        </pc:sldMkLst>
        <pc:spChg chg="add mod">
          <ac:chgData name="Higgs, Hannah" userId="b68ece08-042a-4f97-a49b-bff56da478a8" providerId="ADAL" clId="{4E8318C6-6FE5-4641-B269-3472BCC656B0}" dt="2025-01-07T21:49:20.514" v="673"/>
          <ac:spMkLst>
            <pc:docMk/>
            <pc:sldMk cId="794175804" sldId="262"/>
            <ac:spMk id="2" creationId="{216CD3CA-90EA-68DD-F225-CEBB6CC17D5F}"/>
          </ac:spMkLst>
        </pc:spChg>
        <pc:spChg chg="add mod">
          <ac:chgData name="Higgs, Hannah" userId="b68ece08-042a-4f97-a49b-bff56da478a8" providerId="ADAL" clId="{4E8318C6-6FE5-4641-B269-3472BCC656B0}" dt="2025-01-07T21:49:20.514" v="673"/>
          <ac:spMkLst>
            <pc:docMk/>
            <pc:sldMk cId="794175804" sldId="262"/>
            <ac:spMk id="3" creationId="{CD3E5FAD-413A-3A80-C9ED-A5E91B3D4CBF}"/>
          </ac:spMkLst>
        </pc:spChg>
        <pc:spChg chg="add mod">
          <ac:chgData name="Higgs, Hannah" userId="b68ece08-042a-4f97-a49b-bff56da478a8" providerId="ADAL" clId="{4E8318C6-6FE5-4641-B269-3472BCC656B0}" dt="2025-01-07T21:49:20.514" v="673"/>
          <ac:spMkLst>
            <pc:docMk/>
            <pc:sldMk cId="794175804" sldId="262"/>
            <ac:spMk id="4" creationId="{59714EC3-2599-7645-4FBB-557EBA051FF0}"/>
          </ac:spMkLst>
        </pc:spChg>
        <pc:spChg chg="add mod">
          <ac:chgData name="Higgs, Hannah" userId="b68ece08-042a-4f97-a49b-bff56da478a8" providerId="ADAL" clId="{4E8318C6-6FE5-4641-B269-3472BCC656B0}" dt="2025-01-13T17:38:20.473" v="900" actId="1076"/>
          <ac:spMkLst>
            <pc:docMk/>
            <pc:sldMk cId="794175804" sldId="262"/>
            <ac:spMk id="6" creationId="{DD853ACD-18F7-363C-731D-892023F0C298}"/>
          </ac:spMkLst>
        </pc:spChg>
        <pc:picChg chg="add mod">
          <ac:chgData name="Higgs, Hannah" userId="b68ece08-042a-4f97-a49b-bff56da478a8" providerId="ADAL" clId="{4E8318C6-6FE5-4641-B269-3472BCC656B0}" dt="2025-01-13T17:38:31.690" v="901" actId="1076"/>
          <ac:picMkLst>
            <pc:docMk/>
            <pc:sldMk cId="794175804" sldId="262"/>
            <ac:picMk id="5" creationId="{9459445F-0313-63B2-2055-70AAE8BA1800}"/>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F07871-2C51-4B12-B551-0644503AAAA0}" type="doc">
      <dgm:prSet loTypeId="urn:microsoft.com/office/officeart/2018/2/layout/IconVerticalSolidList" loCatId="icon" qsTypeId="urn:microsoft.com/office/officeart/2005/8/quickstyle/simple4" qsCatId="simple" csTypeId="urn:microsoft.com/office/officeart/2005/8/colors/accent1_2" csCatId="accent1" phldr="1"/>
      <dgm:spPr/>
      <dgm:t>
        <a:bodyPr/>
        <a:lstStyle/>
        <a:p>
          <a:endParaRPr lang="en-US"/>
        </a:p>
      </dgm:t>
    </dgm:pt>
    <dgm:pt modelId="{48A20C32-FE0B-4087-863E-31F6D719DE86}">
      <dgm:prSet custT="1"/>
      <dgm:spPr/>
      <dgm:t>
        <a:bodyPr/>
        <a:lstStyle/>
        <a:p>
          <a:pPr>
            <a:lnSpc>
              <a:spcPct val="100000"/>
            </a:lnSpc>
          </a:pPr>
          <a:r>
            <a:rPr lang="en-US" sz="1800" dirty="0">
              <a:solidFill>
                <a:schemeClr val="bg1"/>
              </a:solidFill>
              <a:latin typeface="Arial" panose="020B0604020202020204" pitchFamily="34" charset="0"/>
              <a:cs typeface="Arial" panose="020B0604020202020204" pitchFamily="34" charset="0"/>
            </a:rPr>
            <a:t>Students who pass the Technical Skills Assessments receive a Congratulatory Letter and Certificate endorsed by Arizona’s business and industry leaders. At the end of testing, these documents are sent to the district’s FedEx address for distribution to students.</a:t>
          </a:r>
        </a:p>
      </dgm:t>
    </dgm:pt>
    <dgm:pt modelId="{E5EEB89F-BFF6-4227-8C98-3792ABEA377C}" type="parTrans" cxnId="{1757F5FB-06E5-4F75-8260-D686A826376F}">
      <dgm:prSet/>
      <dgm:spPr/>
      <dgm:t>
        <a:bodyPr/>
        <a:lstStyle/>
        <a:p>
          <a:endParaRPr lang="en-US"/>
        </a:p>
      </dgm:t>
    </dgm:pt>
    <dgm:pt modelId="{795C3661-9E2D-4070-8658-FB6E2ADC5FC1}" type="sibTrans" cxnId="{1757F5FB-06E5-4F75-8260-D686A826376F}">
      <dgm:prSet/>
      <dgm:spPr/>
      <dgm:t>
        <a:bodyPr/>
        <a:lstStyle/>
        <a:p>
          <a:endParaRPr lang="en-US"/>
        </a:p>
      </dgm:t>
    </dgm:pt>
    <dgm:pt modelId="{B26993AB-B1AB-428E-BD12-1868BE471FC6}">
      <dgm:prSet custT="1"/>
      <dgm:spPr/>
      <dgm:t>
        <a:bodyPr/>
        <a:lstStyle/>
        <a:p>
          <a:pPr>
            <a:lnSpc>
              <a:spcPct val="100000"/>
            </a:lnSpc>
          </a:pPr>
          <a:r>
            <a:rPr lang="en-US" sz="1800" dirty="0">
              <a:solidFill>
                <a:schemeClr val="bg1"/>
              </a:solidFill>
              <a:latin typeface="Arial" panose="020B0604020202020204" pitchFamily="34" charset="0"/>
              <a:cs typeface="Arial" panose="020B0604020202020204" pitchFamily="34" charset="0"/>
            </a:rPr>
            <a:t>Annually when logging into the Technical Skills Assessment as a Level I permission holder, you will be asked to update your FedEx address. Please provide the street address only (no PO Box numbers).</a:t>
          </a:r>
        </a:p>
      </dgm:t>
    </dgm:pt>
    <dgm:pt modelId="{A7B0785B-C440-43EF-8056-CF219E29DF87}" type="parTrans" cxnId="{99D9C39B-B146-4939-961B-A1D94BF90B80}">
      <dgm:prSet/>
      <dgm:spPr/>
      <dgm:t>
        <a:bodyPr/>
        <a:lstStyle/>
        <a:p>
          <a:endParaRPr lang="en-US"/>
        </a:p>
      </dgm:t>
    </dgm:pt>
    <dgm:pt modelId="{68B05877-BC65-42D2-8E50-6B9108BF1ABF}" type="sibTrans" cxnId="{99D9C39B-B146-4939-961B-A1D94BF90B80}">
      <dgm:prSet/>
      <dgm:spPr/>
      <dgm:t>
        <a:bodyPr/>
        <a:lstStyle/>
        <a:p>
          <a:endParaRPr lang="en-US"/>
        </a:p>
      </dgm:t>
    </dgm:pt>
    <dgm:pt modelId="{057C8C38-42B6-4013-9894-02E7F7098DAE}" type="pres">
      <dgm:prSet presAssocID="{8CF07871-2C51-4B12-B551-0644503AAAA0}" presName="root" presStyleCnt="0">
        <dgm:presLayoutVars>
          <dgm:dir/>
          <dgm:resizeHandles val="exact"/>
        </dgm:presLayoutVars>
      </dgm:prSet>
      <dgm:spPr/>
    </dgm:pt>
    <dgm:pt modelId="{126967F6-9912-4DE5-B0C6-770C52A2179C}" type="pres">
      <dgm:prSet presAssocID="{48A20C32-FE0B-4087-863E-31F6D719DE86}" presName="compNode" presStyleCnt="0"/>
      <dgm:spPr/>
    </dgm:pt>
    <dgm:pt modelId="{27AC40CF-5465-4444-883C-AC6B6C4E0891}" type="pres">
      <dgm:prSet presAssocID="{48A20C32-FE0B-4087-863E-31F6D719DE86}" presName="bgRect" presStyleLbl="bgShp" presStyleIdx="0" presStyleCnt="2"/>
      <dgm:spPr>
        <a:solidFill>
          <a:srgbClr val="002D72"/>
        </a:solidFill>
        <a:effectLst>
          <a:outerShdw blurRad="40000" dist="23000" dir="5400000" rotWithShape="0">
            <a:schemeClr val="bg1">
              <a:alpha val="35000"/>
            </a:schemeClr>
          </a:outerShdw>
        </a:effectLst>
      </dgm:spPr>
    </dgm:pt>
    <dgm:pt modelId="{1D85CB3B-9743-4301-8189-5F2A6A9FABC7}" type="pres">
      <dgm:prSet presAssocID="{48A20C32-FE0B-4087-863E-31F6D719DE8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iploma Roll"/>
        </a:ext>
      </dgm:extLst>
    </dgm:pt>
    <dgm:pt modelId="{F93C30B7-BE4C-4D5A-859B-9D816573D543}" type="pres">
      <dgm:prSet presAssocID="{48A20C32-FE0B-4087-863E-31F6D719DE86}" presName="spaceRect" presStyleCnt="0"/>
      <dgm:spPr/>
    </dgm:pt>
    <dgm:pt modelId="{CB123841-85F4-4BDE-9A3F-54B6EA4AC8E1}" type="pres">
      <dgm:prSet presAssocID="{48A20C32-FE0B-4087-863E-31F6D719DE86}" presName="parTx" presStyleLbl="revTx" presStyleIdx="0" presStyleCnt="2">
        <dgm:presLayoutVars>
          <dgm:chMax val="0"/>
          <dgm:chPref val="0"/>
        </dgm:presLayoutVars>
      </dgm:prSet>
      <dgm:spPr/>
    </dgm:pt>
    <dgm:pt modelId="{ECECEECE-8090-4190-95F4-C6B28422EFB6}" type="pres">
      <dgm:prSet presAssocID="{795C3661-9E2D-4070-8658-FB6E2ADC5FC1}" presName="sibTrans" presStyleCnt="0"/>
      <dgm:spPr/>
    </dgm:pt>
    <dgm:pt modelId="{30032DBE-528C-4E05-A04C-9B5E161147F8}" type="pres">
      <dgm:prSet presAssocID="{B26993AB-B1AB-428E-BD12-1868BE471FC6}" presName="compNode" presStyleCnt="0"/>
      <dgm:spPr/>
    </dgm:pt>
    <dgm:pt modelId="{032ECC5F-7E11-4BC7-8F77-477B7921DDF6}" type="pres">
      <dgm:prSet presAssocID="{B26993AB-B1AB-428E-BD12-1868BE471FC6}" presName="bgRect" presStyleLbl="bgShp" presStyleIdx="1" presStyleCnt="2"/>
      <dgm:spPr>
        <a:solidFill>
          <a:srgbClr val="002D72"/>
        </a:solidFill>
        <a:effectLst/>
      </dgm:spPr>
    </dgm:pt>
    <dgm:pt modelId="{624E6603-4CBD-41E6-8C64-221D9DE0B435}" type="pres">
      <dgm:prSet presAssocID="{B26993AB-B1AB-428E-BD12-1868BE471FC6}" presName="iconRect" presStyleLbl="nod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choolhouse with solid fill"/>
        </a:ext>
      </dgm:extLst>
    </dgm:pt>
    <dgm:pt modelId="{42954D49-D675-45ED-B477-266BA32B4FE4}" type="pres">
      <dgm:prSet presAssocID="{B26993AB-B1AB-428E-BD12-1868BE471FC6}" presName="spaceRect" presStyleCnt="0"/>
      <dgm:spPr/>
    </dgm:pt>
    <dgm:pt modelId="{3717936E-8452-4FEA-8684-7D65B28B3CF8}" type="pres">
      <dgm:prSet presAssocID="{B26993AB-B1AB-428E-BD12-1868BE471FC6}" presName="parTx" presStyleLbl="revTx" presStyleIdx="1" presStyleCnt="2">
        <dgm:presLayoutVars>
          <dgm:chMax val="0"/>
          <dgm:chPref val="0"/>
        </dgm:presLayoutVars>
      </dgm:prSet>
      <dgm:spPr/>
    </dgm:pt>
  </dgm:ptLst>
  <dgm:cxnLst>
    <dgm:cxn modelId="{F6249235-A640-4AAA-9ED3-0A45183CFA4A}" type="presOf" srcId="{48A20C32-FE0B-4087-863E-31F6D719DE86}" destId="{CB123841-85F4-4BDE-9A3F-54B6EA4AC8E1}" srcOrd="0" destOrd="0" presId="urn:microsoft.com/office/officeart/2018/2/layout/IconVerticalSolidList"/>
    <dgm:cxn modelId="{35130D69-DFDC-463C-8000-9997A3F42EC8}" type="presOf" srcId="{B26993AB-B1AB-428E-BD12-1868BE471FC6}" destId="{3717936E-8452-4FEA-8684-7D65B28B3CF8}" srcOrd="0" destOrd="0" presId="urn:microsoft.com/office/officeart/2018/2/layout/IconVerticalSolidList"/>
    <dgm:cxn modelId="{99D9C39B-B146-4939-961B-A1D94BF90B80}" srcId="{8CF07871-2C51-4B12-B551-0644503AAAA0}" destId="{B26993AB-B1AB-428E-BD12-1868BE471FC6}" srcOrd="1" destOrd="0" parTransId="{A7B0785B-C440-43EF-8056-CF219E29DF87}" sibTransId="{68B05877-BC65-42D2-8E50-6B9108BF1ABF}"/>
    <dgm:cxn modelId="{F39C539E-DBAA-47D7-8D9A-C800F8C83484}" type="presOf" srcId="{8CF07871-2C51-4B12-B551-0644503AAAA0}" destId="{057C8C38-42B6-4013-9894-02E7F7098DAE}" srcOrd="0" destOrd="0" presId="urn:microsoft.com/office/officeart/2018/2/layout/IconVerticalSolidList"/>
    <dgm:cxn modelId="{1757F5FB-06E5-4F75-8260-D686A826376F}" srcId="{8CF07871-2C51-4B12-B551-0644503AAAA0}" destId="{48A20C32-FE0B-4087-863E-31F6D719DE86}" srcOrd="0" destOrd="0" parTransId="{E5EEB89F-BFF6-4227-8C98-3792ABEA377C}" sibTransId="{795C3661-9E2D-4070-8658-FB6E2ADC5FC1}"/>
    <dgm:cxn modelId="{7B094685-C97A-4E53-B027-57567D82F576}" type="presParOf" srcId="{057C8C38-42B6-4013-9894-02E7F7098DAE}" destId="{126967F6-9912-4DE5-B0C6-770C52A2179C}" srcOrd="0" destOrd="0" presId="urn:microsoft.com/office/officeart/2018/2/layout/IconVerticalSolidList"/>
    <dgm:cxn modelId="{3F8B44EB-0D17-4886-88FC-D5D6E5BB7B63}" type="presParOf" srcId="{126967F6-9912-4DE5-B0C6-770C52A2179C}" destId="{27AC40CF-5465-4444-883C-AC6B6C4E0891}" srcOrd="0" destOrd="0" presId="urn:microsoft.com/office/officeart/2018/2/layout/IconVerticalSolidList"/>
    <dgm:cxn modelId="{062E0B84-E391-4EEB-B2DD-9AC128934938}" type="presParOf" srcId="{126967F6-9912-4DE5-B0C6-770C52A2179C}" destId="{1D85CB3B-9743-4301-8189-5F2A6A9FABC7}" srcOrd="1" destOrd="0" presId="urn:microsoft.com/office/officeart/2018/2/layout/IconVerticalSolidList"/>
    <dgm:cxn modelId="{E3699971-9FE6-43F2-8374-D5858158B914}" type="presParOf" srcId="{126967F6-9912-4DE5-B0C6-770C52A2179C}" destId="{F93C30B7-BE4C-4D5A-859B-9D816573D543}" srcOrd="2" destOrd="0" presId="urn:microsoft.com/office/officeart/2018/2/layout/IconVerticalSolidList"/>
    <dgm:cxn modelId="{795C9CCD-C14B-414C-B040-A07250170F58}" type="presParOf" srcId="{126967F6-9912-4DE5-B0C6-770C52A2179C}" destId="{CB123841-85F4-4BDE-9A3F-54B6EA4AC8E1}" srcOrd="3" destOrd="0" presId="urn:microsoft.com/office/officeart/2018/2/layout/IconVerticalSolidList"/>
    <dgm:cxn modelId="{9797DE03-0699-4A0F-BB2B-568C3170004E}" type="presParOf" srcId="{057C8C38-42B6-4013-9894-02E7F7098DAE}" destId="{ECECEECE-8090-4190-95F4-C6B28422EFB6}" srcOrd="1" destOrd="0" presId="urn:microsoft.com/office/officeart/2018/2/layout/IconVerticalSolidList"/>
    <dgm:cxn modelId="{C91EA584-1345-488F-824D-4124E17D71B5}" type="presParOf" srcId="{057C8C38-42B6-4013-9894-02E7F7098DAE}" destId="{30032DBE-528C-4E05-A04C-9B5E161147F8}" srcOrd="2" destOrd="0" presId="urn:microsoft.com/office/officeart/2018/2/layout/IconVerticalSolidList"/>
    <dgm:cxn modelId="{DD9EC00C-C617-44FB-92CE-1D8BFC9FD39D}" type="presParOf" srcId="{30032DBE-528C-4E05-A04C-9B5E161147F8}" destId="{032ECC5F-7E11-4BC7-8F77-477B7921DDF6}" srcOrd="0" destOrd="0" presId="urn:microsoft.com/office/officeart/2018/2/layout/IconVerticalSolidList"/>
    <dgm:cxn modelId="{16726E96-1F36-4FD9-B5C5-C22A0DA83FCC}" type="presParOf" srcId="{30032DBE-528C-4E05-A04C-9B5E161147F8}" destId="{624E6603-4CBD-41E6-8C64-221D9DE0B435}" srcOrd="1" destOrd="0" presId="urn:microsoft.com/office/officeart/2018/2/layout/IconVerticalSolidList"/>
    <dgm:cxn modelId="{31E7DFC9-0F42-430C-88E8-E9F99F130A08}" type="presParOf" srcId="{30032DBE-528C-4E05-A04C-9B5E161147F8}" destId="{42954D49-D675-45ED-B477-266BA32B4FE4}" srcOrd="2" destOrd="0" presId="urn:microsoft.com/office/officeart/2018/2/layout/IconVerticalSolidList"/>
    <dgm:cxn modelId="{5419AA04-7561-47CD-A14D-37E67ABBB7B3}" type="presParOf" srcId="{30032DBE-528C-4E05-A04C-9B5E161147F8}" destId="{3717936E-8452-4FEA-8684-7D65B28B3CF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AC40CF-5465-4444-883C-AC6B6C4E0891}">
      <dsp:nvSpPr>
        <dsp:cNvPr id="0" name=""/>
        <dsp:cNvSpPr/>
      </dsp:nvSpPr>
      <dsp:spPr>
        <a:xfrm>
          <a:off x="0" y="203892"/>
          <a:ext cx="8368851" cy="1682116"/>
        </a:xfrm>
        <a:prstGeom prst="roundRect">
          <a:avLst>
            <a:gd name="adj" fmla="val 10000"/>
          </a:avLst>
        </a:prstGeom>
        <a:solidFill>
          <a:srgbClr val="002D72"/>
        </a:solidFill>
        <a:ln>
          <a:noFill/>
        </a:ln>
        <a:effectLst>
          <a:outerShdw blurRad="40000" dist="23000" dir="5400000" rotWithShape="0">
            <a:schemeClr val="bg1">
              <a:alpha val="35000"/>
            </a:schemeClr>
          </a:outerShdw>
        </a:effectLst>
      </dsp:spPr>
      <dsp:style>
        <a:lnRef idx="0">
          <a:scrgbClr r="0" g="0" b="0"/>
        </a:lnRef>
        <a:fillRef idx="1">
          <a:scrgbClr r="0" g="0" b="0"/>
        </a:fillRef>
        <a:effectRef idx="2">
          <a:scrgbClr r="0" g="0" b="0"/>
        </a:effectRef>
        <a:fontRef idx="minor"/>
      </dsp:style>
    </dsp:sp>
    <dsp:sp modelId="{1D85CB3B-9743-4301-8189-5F2A6A9FABC7}">
      <dsp:nvSpPr>
        <dsp:cNvPr id="0" name=""/>
        <dsp:cNvSpPr/>
      </dsp:nvSpPr>
      <dsp:spPr>
        <a:xfrm>
          <a:off x="508840" y="582369"/>
          <a:ext cx="925164" cy="9251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B123841-85F4-4BDE-9A3F-54B6EA4AC8E1}">
      <dsp:nvSpPr>
        <dsp:cNvPr id="0" name=""/>
        <dsp:cNvSpPr/>
      </dsp:nvSpPr>
      <dsp:spPr>
        <a:xfrm>
          <a:off x="1942844" y="203892"/>
          <a:ext cx="6426006" cy="1682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178024" rIns="178024" bIns="178024" numCol="1" spcCol="1270" anchor="ctr" anchorCtr="0">
          <a:noAutofit/>
        </a:bodyPr>
        <a:lstStyle/>
        <a:p>
          <a:pPr marL="0" lvl="0" indent="0" algn="l" defTabSz="800100">
            <a:lnSpc>
              <a:spcPct val="100000"/>
            </a:lnSpc>
            <a:spcBef>
              <a:spcPct val="0"/>
            </a:spcBef>
            <a:spcAft>
              <a:spcPct val="35000"/>
            </a:spcAft>
            <a:buNone/>
          </a:pPr>
          <a:r>
            <a:rPr lang="en-US" sz="1800" kern="1200" dirty="0">
              <a:solidFill>
                <a:schemeClr val="bg1"/>
              </a:solidFill>
              <a:latin typeface="Arial" panose="020B0604020202020204" pitchFamily="34" charset="0"/>
              <a:cs typeface="Arial" panose="020B0604020202020204" pitchFamily="34" charset="0"/>
            </a:rPr>
            <a:t>Students who pass the Technical Skills Assessments receive a Congratulatory Letter and Certificate endorsed by Arizona’s business and industry leaders. At the end of testing, these documents are sent to the district’s FedEx address for distribution to students.</a:t>
          </a:r>
        </a:p>
      </dsp:txBody>
      <dsp:txXfrm>
        <a:off x="1942844" y="203892"/>
        <a:ext cx="6426006" cy="1682116"/>
      </dsp:txXfrm>
    </dsp:sp>
    <dsp:sp modelId="{032ECC5F-7E11-4BC7-8F77-477B7921DDF6}">
      <dsp:nvSpPr>
        <dsp:cNvPr id="0" name=""/>
        <dsp:cNvSpPr/>
      </dsp:nvSpPr>
      <dsp:spPr>
        <a:xfrm>
          <a:off x="0" y="2191848"/>
          <a:ext cx="8368851" cy="1682116"/>
        </a:xfrm>
        <a:prstGeom prst="roundRect">
          <a:avLst>
            <a:gd name="adj" fmla="val 10000"/>
          </a:avLst>
        </a:prstGeom>
        <a:solidFill>
          <a:srgbClr val="002D72"/>
        </a:solidFill>
        <a:ln>
          <a:noFill/>
        </a:ln>
        <a:effectLst/>
      </dsp:spPr>
      <dsp:style>
        <a:lnRef idx="0">
          <a:scrgbClr r="0" g="0" b="0"/>
        </a:lnRef>
        <a:fillRef idx="1">
          <a:scrgbClr r="0" g="0" b="0"/>
        </a:fillRef>
        <a:effectRef idx="2">
          <a:scrgbClr r="0" g="0" b="0"/>
        </a:effectRef>
        <a:fontRef idx="minor"/>
      </dsp:style>
    </dsp:sp>
    <dsp:sp modelId="{624E6603-4CBD-41E6-8C64-221D9DE0B435}">
      <dsp:nvSpPr>
        <dsp:cNvPr id="0" name=""/>
        <dsp:cNvSpPr/>
      </dsp:nvSpPr>
      <dsp:spPr>
        <a:xfrm>
          <a:off x="508840" y="2570324"/>
          <a:ext cx="925164" cy="92516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717936E-8452-4FEA-8684-7D65B28B3CF8}">
      <dsp:nvSpPr>
        <dsp:cNvPr id="0" name=""/>
        <dsp:cNvSpPr/>
      </dsp:nvSpPr>
      <dsp:spPr>
        <a:xfrm>
          <a:off x="1942844" y="2191848"/>
          <a:ext cx="6426006" cy="1682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178024" rIns="178024" bIns="178024" numCol="1" spcCol="1270" anchor="ctr" anchorCtr="0">
          <a:noAutofit/>
        </a:bodyPr>
        <a:lstStyle/>
        <a:p>
          <a:pPr marL="0" lvl="0" indent="0" algn="l" defTabSz="800100">
            <a:lnSpc>
              <a:spcPct val="100000"/>
            </a:lnSpc>
            <a:spcBef>
              <a:spcPct val="0"/>
            </a:spcBef>
            <a:spcAft>
              <a:spcPct val="35000"/>
            </a:spcAft>
            <a:buNone/>
          </a:pPr>
          <a:r>
            <a:rPr lang="en-US" sz="1800" kern="1200" dirty="0">
              <a:solidFill>
                <a:schemeClr val="bg1"/>
              </a:solidFill>
              <a:latin typeface="Arial" panose="020B0604020202020204" pitchFamily="34" charset="0"/>
              <a:cs typeface="Arial" panose="020B0604020202020204" pitchFamily="34" charset="0"/>
            </a:rPr>
            <a:t>Annually when logging into the Technical Skills Assessment as a Level I permission holder, you will be asked to update your FedEx address. Please provide the street address only (no PO Box numbers).</a:t>
          </a:r>
        </a:p>
      </dsp:txBody>
      <dsp:txXfrm>
        <a:off x="1942844" y="2191848"/>
        <a:ext cx="6426006" cy="168211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450123"/>
          </a:xfrm>
          <a:prstGeom prst="rect">
            <a:avLst/>
          </a:prstGeom>
        </p:spPr>
        <p:txBody>
          <a:bodyPr wrap="square" lIns="0" tIns="0" rIns="0" bIns="0">
            <a:spAutoFit/>
          </a:bodyPr>
          <a:lstStyle>
            <a:lvl1pPr>
              <a:defRPr sz="2925" b="0"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2880360"/>
            <a:ext cx="6400800" cy="450123"/>
          </a:xfrm>
          <a:prstGeom prst="rect">
            <a:avLst/>
          </a:prstGeom>
        </p:spPr>
        <p:txBody>
          <a:bodyPr wrap="square" lIns="0" tIns="0" rIns="0" bIns="0">
            <a:spAutoFit/>
          </a:bodyPr>
          <a:lstStyle>
            <a:lvl1pPr>
              <a:defRPr sz="2925"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type="body" idx="1"/>
          </p:nvPr>
        </p:nvSpPr>
        <p:spPr>
          <a:xfrm>
            <a:off x="3656381" y="2483909"/>
            <a:ext cx="5294471" cy="450123"/>
          </a:xfrm>
        </p:spPr>
        <p:txBody>
          <a:bodyPr lIns="0" tIns="0" rIns="0" bIns="0"/>
          <a:lstStyle>
            <a:lvl1pPr>
              <a:defRPr sz="2925"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183005"/>
            <a:ext cx="3977640" cy="60016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60016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600164"/>
          </a:xfrm>
          <a:prstGeom prst="rect">
            <a:avLst/>
          </a:prstGeom>
        </p:spPr>
        <p:txBody>
          <a:bodyPr wrap="square" lIns="0" tIns="0" rIns="0" bIns="0">
            <a:spAutoFit/>
          </a:bodyPr>
          <a:lstStyle>
            <a:lvl1pPr>
              <a:defRPr sz="3900" b="0" i="0">
                <a:solidFill>
                  <a:schemeClr val="tx1"/>
                </a:solidFill>
                <a:latin typeface="Calibri"/>
                <a:cs typeface="Calibri"/>
              </a:defRPr>
            </a:lvl1pPr>
          </a:lstStyle>
          <a:p>
            <a:endParaRPr/>
          </a:p>
        </p:txBody>
      </p:sp>
      <p:sp>
        <p:nvSpPr>
          <p:cNvPr id="3" name="Holder 3"/>
          <p:cNvSpPr>
            <a:spLocks noGrp="1"/>
          </p:cNvSpPr>
          <p:nvPr>
            <p:ph type="body" idx="1"/>
          </p:nvPr>
        </p:nvSpPr>
        <p:spPr>
          <a:xfrm>
            <a:off x="3656381" y="2483909"/>
            <a:ext cx="5294471" cy="600164"/>
          </a:xfrm>
          <a:prstGeom prst="rect">
            <a:avLst/>
          </a:prstGeom>
        </p:spPr>
        <p:txBody>
          <a:bodyPr wrap="square" lIns="0" tIns="0" rIns="0" bIns="0">
            <a:spAutoFit/>
          </a:bodyPr>
          <a:lstStyle>
            <a:lvl1pPr>
              <a:defRPr sz="39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6"/>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6"/>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a:xfrm>
            <a:off x="6583680" y="4783456"/>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bodyStyle>
    <p:other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azed.gov/sites/default/files/2020/09/HowtoUsetheCertificateMailingAddressTab.mp4" TargetMode="External"/><Relationship Id="rId1" Type="http://schemas.openxmlformats.org/officeDocument/2006/relationships/slideLayout" Target="../slideLayouts/slideLayout2.xml"/><Relationship Id="rId4" Type="http://schemas.openxmlformats.org/officeDocument/2006/relationships/hyperlink" Target="https://adeconnect.azed.gov/"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azed.gov/sites/default/files/2023/10/CTE-Technical-Skills-Assessment-Overview-Guide.pdf"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CTEAssessmentHelp@azed.gov" TargetMode="External"/><Relationship Id="rId4" Type="http://schemas.openxmlformats.org/officeDocument/2006/relationships/hyperlink" Target="https://www.azed.gov/sites/default/files/2023/10/TSA-Troubleshooting-Guide-with-Video-Links.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object 2">
            <a:extLst>
              <a:ext uri="{FF2B5EF4-FFF2-40B4-BE49-F238E27FC236}">
                <a16:creationId xmlns:a16="http://schemas.microsoft.com/office/drawing/2014/main" id="{AB28F15B-2CE9-7AAF-67E5-A706BD300A33}"/>
              </a:ext>
            </a:extLst>
          </p:cNvPr>
          <p:cNvSpPr txBox="1">
            <a:spLocks/>
          </p:cNvSpPr>
          <p:nvPr/>
        </p:nvSpPr>
        <p:spPr>
          <a:xfrm>
            <a:off x="3349417" y="437508"/>
            <a:ext cx="5337383" cy="3123615"/>
          </a:xfrm>
          <a:prstGeom prst="rect">
            <a:avLst/>
          </a:prstGeom>
        </p:spPr>
        <p:txBody>
          <a:bodyPr vert="horz" lIns="91440" tIns="45720" rIns="91440" bIns="45720" rtlCol="0" anchor="t">
            <a:normAutofit/>
          </a:bodyPr>
          <a:lstStyle>
            <a:lvl1pPr>
              <a:defRPr>
                <a:latin typeface="+mj-lt"/>
                <a:ea typeface="+mj-ea"/>
                <a:cs typeface="+mj-cs"/>
              </a:defRPr>
            </a:lvl1pPr>
          </a:lstStyle>
          <a:p>
            <a:pPr marL="12700" marR="5080" indent="650240" algn="r"/>
            <a:r>
              <a:rPr lang="en-US" sz="3700" b="1" kern="1200" dirty="0">
                <a:solidFill>
                  <a:srgbClr val="FFFFFF"/>
                </a:solidFill>
                <a:latin typeface="Montserrat" pitchFamily="2" charset="0"/>
              </a:rPr>
              <a:t>How</a:t>
            </a:r>
            <a:r>
              <a:rPr lang="en-US" sz="3700" b="1" kern="1200" spc="-95" dirty="0">
                <a:solidFill>
                  <a:srgbClr val="FFFFFF"/>
                </a:solidFill>
                <a:latin typeface="Montserrat" pitchFamily="2" charset="0"/>
              </a:rPr>
              <a:t> </a:t>
            </a:r>
            <a:r>
              <a:rPr lang="en-US" sz="3700" b="1" kern="1200" dirty="0">
                <a:solidFill>
                  <a:srgbClr val="FFFFFF"/>
                </a:solidFill>
                <a:latin typeface="Montserrat" pitchFamily="2" charset="0"/>
              </a:rPr>
              <a:t>to</a:t>
            </a:r>
            <a:r>
              <a:rPr lang="en-US" sz="3700" b="1" kern="1200" spc="-45" dirty="0">
                <a:solidFill>
                  <a:srgbClr val="FFFFFF"/>
                </a:solidFill>
                <a:latin typeface="Montserrat" pitchFamily="2" charset="0"/>
              </a:rPr>
              <a:t> Use the Certificate Mailing Address Tab for the CTE Technical Skills Assessment</a:t>
            </a:r>
            <a:endParaRPr lang="en-US" sz="3700" b="1" kern="1200" dirty="0">
              <a:solidFill>
                <a:srgbClr val="FFFFFF"/>
              </a:solidFill>
              <a:latin typeface="Montserrat" pitchFamily="2" charset="0"/>
            </a:endParaRPr>
          </a:p>
        </p:txBody>
      </p:sp>
      <p:sp>
        <p:nvSpPr>
          <p:cNvPr id="21" name="object 3">
            <a:extLst>
              <a:ext uri="{FF2B5EF4-FFF2-40B4-BE49-F238E27FC236}">
                <a16:creationId xmlns:a16="http://schemas.microsoft.com/office/drawing/2014/main" id="{9034D177-0D56-C13E-F117-827DD7009DE0}"/>
              </a:ext>
            </a:extLst>
          </p:cNvPr>
          <p:cNvSpPr txBox="1"/>
          <p:nvPr/>
        </p:nvSpPr>
        <p:spPr>
          <a:xfrm>
            <a:off x="906171" y="4479130"/>
            <a:ext cx="6434024" cy="378619"/>
          </a:xfrm>
          <a:prstGeom prst="rect">
            <a:avLst/>
          </a:prstGeom>
        </p:spPr>
        <p:txBody>
          <a:bodyPr vert="horz" lIns="91440" tIns="45720" rIns="91440" bIns="45720" rtlCol="0">
            <a:normAutofit/>
          </a:bodyPr>
          <a:lstStyle/>
          <a:p>
            <a:pPr>
              <a:lnSpc>
                <a:spcPct val="90000"/>
              </a:lnSpc>
              <a:spcBef>
                <a:spcPts val="1000"/>
              </a:spcBef>
            </a:pPr>
            <a:r>
              <a:rPr lang="en-US" sz="1500" kern="1200" dirty="0">
                <a:solidFill>
                  <a:srgbClr val="FFFFFF"/>
                </a:solidFill>
                <a:latin typeface="Arial" panose="020B0604020202020204" pitchFamily="34" charset="0"/>
                <a:cs typeface="Arial" panose="020B0604020202020204" pitchFamily="34" charset="0"/>
              </a:rPr>
              <a:t>Arizona</a:t>
            </a:r>
            <a:r>
              <a:rPr lang="en-US" sz="1500" kern="1200" spc="16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Department</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of</a:t>
            </a:r>
            <a:r>
              <a:rPr lang="en-US" sz="1500" kern="1200" spc="2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Career</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and</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Technical</a:t>
            </a:r>
            <a:r>
              <a:rPr lang="en-US" sz="1500" kern="1200" spc="150"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p>
        </p:txBody>
      </p:sp>
      <p:pic>
        <p:nvPicPr>
          <p:cNvPr id="22" name="Picture 21" descr="A logo with a star and a flame&#10;&#10;Description automatically generated">
            <a:extLst>
              <a:ext uri="{FF2B5EF4-FFF2-40B4-BE49-F238E27FC236}">
                <a16:creationId xmlns:a16="http://schemas.microsoft.com/office/drawing/2014/main" id="{C15800BB-061D-E1F9-B242-79CC3C12B9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8692" y="1370076"/>
            <a:ext cx="2509567" cy="2509567"/>
          </a:xfrm>
          <a:prstGeom prst="rect">
            <a:avLst/>
          </a:prstGeom>
        </p:spPr>
      </p:pic>
      <p:cxnSp>
        <p:nvCxnSpPr>
          <p:cNvPr id="23" name="Straight Connector 22">
            <a:extLst>
              <a:ext uri="{FF2B5EF4-FFF2-40B4-BE49-F238E27FC236}">
                <a16:creationId xmlns:a16="http://schemas.microsoft.com/office/drawing/2014/main" id="{4E45E4C4-8AF5-62F9-5C3C-6BB6B7BAB186}"/>
              </a:ext>
            </a:extLst>
          </p:cNvPr>
          <p:cNvCxnSpPr/>
          <p:nvPr/>
        </p:nvCxnSpPr>
        <p:spPr>
          <a:xfrm>
            <a:off x="642085" y="2627274"/>
            <a:ext cx="0" cy="2516226"/>
          </a:xfrm>
          <a:prstGeom prst="line">
            <a:avLst/>
          </a:prstGeom>
          <a:ln w="28575">
            <a:solidFill>
              <a:schemeClr val="bg1"/>
            </a:solidFill>
          </a:ln>
          <a:effectLst>
            <a:outerShdw blurRad="40000" dist="20000" dir="5400000" rotWithShape="0">
              <a:schemeClr val="bg1">
                <a:alpha val="38000"/>
              </a:schemeClr>
            </a:outerShdw>
          </a:effectLst>
        </p:spPr>
        <p:style>
          <a:lnRef idx="2">
            <a:schemeClr val="accent1"/>
          </a:lnRef>
          <a:fillRef idx="0">
            <a:schemeClr val="accent1"/>
          </a:fillRef>
          <a:effectRef idx="1">
            <a:schemeClr val="accent1"/>
          </a:effectRef>
          <a:fontRef idx="minor">
            <a:schemeClr val="tx1"/>
          </a:fontRef>
        </p:style>
      </p:cxnSp>
      <p:sp>
        <p:nvSpPr>
          <p:cNvPr id="24" name="Oval 23">
            <a:extLst>
              <a:ext uri="{FF2B5EF4-FFF2-40B4-BE49-F238E27FC236}">
                <a16:creationId xmlns:a16="http://schemas.microsoft.com/office/drawing/2014/main" id="{0D5264C4-E271-2E71-68BC-87A506FFB6C9}"/>
              </a:ext>
            </a:extLst>
          </p:cNvPr>
          <p:cNvSpPr/>
          <p:nvPr/>
        </p:nvSpPr>
        <p:spPr>
          <a:xfrm>
            <a:off x="1087196" y="87055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23DFB586-2787-CA00-3216-D6962984F417}"/>
              </a:ext>
            </a:extLst>
          </p:cNvPr>
          <p:cNvSpPr/>
          <p:nvPr/>
        </p:nvSpPr>
        <p:spPr>
          <a:xfrm>
            <a:off x="1371600" y="702236"/>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F7D29B6-83F6-197D-A279-326C41149B51}"/>
              </a:ext>
            </a:extLst>
          </p:cNvPr>
          <p:cNvSpPr txBox="1"/>
          <p:nvPr/>
        </p:nvSpPr>
        <p:spPr>
          <a:xfrm>
            <a:off x="1028262" y="40153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27" name="TextBox 26">
            <a:extLst>
              <a:ext uri="{FF2B5EF4-FFF2-40B4-BE49-F238E27FC236}">
                <a16:creationId xmlns:a16="http://schemas.microsoft.com/office/drawing/2014/main" id="{C2965580-6925-AC04-E283-D4AB6F947345}"/>
              </a:ext>
            </a:extLst>
          </p:cNvPr>
          <p:cNvSpPr txBox="1"/>
          <p:nvPr/>
        </p:nvSpPr>
        <p:spPr>
          <a:xfrm>
            <a:off x="8068210" y="411505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28" name="Oval 27">
            <a:extLst>
              <a:ext uri="{FF2B5EF4-FFF2-40B4-BE49-F238E27FC236}">
                <a16:creationId xmlns:a16="http://schemas.microsoft.com/office/drawing/2014/main" id="{AE4D7F33-E1FC-4724-6E75-6FCF41211646}"/>
              </a:ext>
            </a:extLst>
          </p:cNvPr>
          <p:cNvSpPr/>
          <p:nvPr/>
        </p:nvSpPr>
        <p:spPr>
          <a:xfrm>
            <a:off x="7915716" y="4678521"/>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D81D7F0B-8F2D-F019-7631-1956B1710613}"/>
              </a:ext>
            </a:extLst>
          </p:cNvPr>
          <p:cNvSpPr/>
          <p:nvPr/>
        </p:nvSpPr>
        <p:spPr>
          <a:xfrm>
            <a:off x="8433881" y="4568202"/>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216CD3CA-90EA-68DD-F225-CEBB6CC17D5F}"/>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3" name="object 21">
            <a:extLst>
              <a:ext uri="{FF2B5EF4-FFF2-40B4-BE49-F238E27FC236}">
                <a16:creationId xmlns:a16="http://schemas.microsoft.com/office/drawing/2014/main" id="{CD3E5FAD-413A-3A80-C9ED-A5E91B3D4CBF}"/>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2</a:t>
            </a:fld>
            <a:endParaRPr spc="-25" dirty="0">
              <a:solidFill>
                <a:prstClr val="black"/>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59714EC3-2599-7645-4FBB-557EBA051FF0}"/>
              </a:ext>
            </a:extLst>
          </p:cNvPr>
          <p:cNvSpPr txBox="1"/>
          <p:nvPr/>
        </p:nvSpPr>
        <p:spPr>
          <a:xfrm>
            <a:off x="228600" y="2043075"/>
            <a:ext cx="2265785"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FYI</a:t>
            </a:r>
            <a:endParaRPr lang="en-US" sz="3200" b="1" dirty="0"/>
          </a:p>
        </p:txBody>
      </p:sp>
      <p:pic>
        <p:nvPicPr>
          <p:cNvPr id="5" name="Picture 4">
            <a:extLst>
              <a:ext uri="{FF2B5EF4-FFF2-40B4-BE49-F238E27FC236}">
                <a16:creationId xmlns:a16="http://schemas.microsoft.com/office/drawing/2014/main" id="{9459445F-0313-63B2-2055-70AAE8BA18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651509"/>
            <a:ext cx="32139" cy="3840480"/>
          </a:xfrm>
          <a:prstGeom prst="rect">
            <a:avLst/>
          </a:prstGeom>
        </p:spPr>
      </p:pic>
      <p:sp>
        <p:nvSpPr>
          <p:cNvPr id="6" name="TextBox 5">
            <a:extLst>
              <a:ext uri="{FF2B5EF4-FFF2-40B4-BE49-F238E27FC236}">
                <a16:creationId xmlns:a16="http://schemas.microsoft.com/office/drawing/2014/main" id="{DD853ACD-18F7-363C-731D-892023F0C298}"/>
              </a:ext>
            </a:extLst>
          </p:cNvPr>
          <p:cNvSpPr txBox="1"/>
          <p:nvPr/>
        </p:nvSpPr>
        <p:spPr>
          <a:xfrm>
            <a:off x="3200400" y="719753"/>
            <a:ext cx="5090158" cy="3703993"/>
          </a:xfrm>
          <a:prstGeom prst="roundRect">
            <a:avLst/>
          </a:prstGeom>
          <a:solidFill>
            <a:srgbClr val="002D72"/>
          </a:solidFill>
        </p:spPr>
        <p:txBody>
          <a:bodyPr wrap="square">
            <a:spAutoFit/>
          </a:bodyPr>
          <a:lstStyle/>
          <a:p>
            <a:pPr algn="ctr">
              <a:lnSpc>
                <a:spcPct val="150000"/>
              </a:lnSpc>
            </a:pPr>
            <a:r>
              <a:rPr lang="en-US" sz="2400" dirty="0">
                <a:solidFill>
                  <a:schemeClr val="bg1"/>
                </a:solidFill>
                <a:latin typeface="Arial" panose="020B0604020202020204" pitchFamily="34" charset="0"/>
                <a:cs typeface="Arial" panose="020B0604020202020204" pitchFamily="34" charset="0"/>
              </a:rPr>
              <a:t>The certificate mailing address tab MUST be filled out and saved at the beginning of every school year in order to access and use the TSA Dashboard. This can only be done by a Level 1 user. </a:t>
            </a:r>
          </a:p>
        </p:txBody>
      </p:sp>
    </p:spTree>
    <p:extLst>
      <p:ext uri="{BB962C8B-B14F-4D97-AF65-F5344CB8AC3E}">
        <p14:creationId xmlns:p14="http://schemas.microsoft.com/office/powerpoint/2010/main" val="794175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3">
            <a:extLst>
              <a:ext uri="{FF2B5EF4-FFF2-40B4-BE49-F238E27FC236}">
                <a16:creationId xmlns:a16="http://schemas.microsoft.com/office/drawing/2014/main" id="{3065EFA4-09DE-E958-4CED-4F2001F55829}"/>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0" name="object 21">
            <a:extLst>
              <a:ext uri="{FF2B5EF4-FFF2-40B4-BE49-F238E27FC236}">
                <a16:creationId xmlns:a16="http://schemas.microsoft.com/office/drawing/2014/main" id="{C7A5F03E-3D26-92B7-5764-F6EF81437CF0}"/>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3</a:t>
            </a:fld>
            <a:endParaRPr spc="-25" dirty="0">
              <a:solidFill>
                <a:prstClr val="black"/>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42D97C3-205B-8035-150E-AB332CA52CC4}"/>
              </a:ext>
            </a:extLst>
          </p:cNvPr>
          <p:cNvSpPr txBox="1"/>
          <p:nvPr/>
        </p:nvSpPr>
        <p:spPr>
          <a:xfrm>
            <a:off x="533400" y="156675"/>
            <a:ext cx="8182927"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Certificate Mailing Address Tab</a:t>
            </a:r>
            <a:endParaRPr lang="en-US" sz="3200" b="1" dirty="0"/>
          </a:p>
        </p:txBody>
      </p:sp>
      <p:pic>
        <p:nvPicPr>
          <p:cNvPr id="15" name="Picture 14">
            <a:extLst>
              <a:ext uri="{FF2B5EF4-FFF2-40B4-BE49-F238E27FC236}">
                <a16:creationId xmlns:a16="http://schemas.microsoft.com/office/drawing/2014/main" id="{F15A9F17-E732-F1AF-5A61-E8FE3D9132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52947" y="-1535342"/>
            <a:ext cx="38105" cy="4553585"/>
          </a:xfrm>
          <a:prstGeom prst="rect">
            <a:avLst/>
          </a:prstGeom>
        </p:spPr>
      </p:pic>
      <p:graphicFrame>
        <p:nvGraphicFramePr>
          <p:cNvPr id="17" name="object 4">
            <a:extLst>
              <a:ext uri="{FF2B5EF4-FFF2-40B4-BE49-F238E27FC236}">
                <a16:creationId xmlns:a16="http://schemas.microsoft.com/office/drawing/2014/main" id="{CBEFF332-E0C4-888C-E59F-E77815C9D1D4}"/>
              </a:ext>
            </a:extLst>
          </p:cNvPr>
          <p:cNvGraphicFramePr/>
          <p:nvPr>
            <p:extLst>
              <p:ext uri="{D42A27DB-BD31-4B8C-83A1-F6EECF244321}">
                <p14:modId xmlns:p14="http://schemas.microsoft.com/office/powerpoint/2010/main" val="234742845"/>
              </p:ext>
            </p:extLst>
          </p:nvPr>
        </p:nvGraphicFramePr>
        <p:xfrm>
          <a:off x="440437" y="763224"/>
          <a:ext cx="8368851" cy="40778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979F154-5696-A22F-81A2-A7F86AF934DE}"/>
              </a:ext>
            </a:extLst>
          </p:cNvPr>
          <p:cNvPicPr>
            <a:picLocks noChangeAspect="1"/>
          </p:cNvPicPr>
          <p:nvPr/>
        </p:nvPicPr>
        <p:blipFill>
          <a:blip r:embed="rId3"/>
          <a:stretch>
            <a:fillRect/>
          </a:stretch>
        </p:blipFill>
        <p:spPr>
          <a:xfrm>
            <a:off x="424199" y="1078047"/>
            <a:ext cx="8372326" cy="3799249"/>
          </a:xfrm>
          <a:prstGeom prst="rect">
            <a:avLst/>
          </a:prstGeom>
          <a:ln w="12700">
            <a:solidFill>
              <a:schemeClr val="tx1"/>
            </a:solidFill>
          </a:ln>
          <a:effectLst>
            <a:outerShdw blurRad="292100" dist="139700" dir="2700000" algn="ctr" rotWithShape="0">
              <a:schemeClr val="tx1">
                <a:alpha val="65000"/>
              </a:schemeClr>
            </a:outerShdw>
          </a:effectLst>
        </p:spPr>
      </p:pic>
      <p:sp>
        <p:nvSpPr>
          <p:cNvPr id="6" name="object 21">
            <a:extLst>
              <a:ext uri="{FF2B5EF4-FFF2-40B4-BE49-F238E27FC236}">
                <a16:creationId xmlns:a16="http://schemas.microsoft.com/office/drawing/2014/main" id="{6CA64FBD-113C-74A8-F418-950325567D0D}"/>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4</a:t>
            </a:fld>
            <a:endParaRPr sz="800" spc="-25" dirty="0">
              <a:latin typeface="Arial" panose="020B0604020202020204" pitchFamily="34" charset="0"/>
              <a:cs typeface="Arial" panose="020B0604020202020204" pitchFamily="34" charset="0"/>
            </a:endParaRPr>
          </a:p>
        </p:txBody>
      </p:sp>
      <p:sp>
        <p:nvSpPr>
          <p:cNvPr id="7" name="object 3">
            <a:extLst>
              <a:ext uri="{FF2B5EF4-FFF2-40B4-BE49-F238E27FC236}">
                <a16:creationId xmlns:a16="http://schemas.microsoft.com/office/drawing/2014/main" id="{BAA7483E-6A88-8AA3-0C12-A2D144761997}"/>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8" name="TextBox 7">
            <a:extLst>
              <a:ext uri="{FF2B5EF4-FFF2-40B4-BE49-F238E27FC236}">
                <a16:creationId xmlns:a16="http://schemas.microsoft.com/office/drawing/2014/main" id="{1D88AB24-A9C4-3D6A-6CBE-6C57221ABB3C}"/>
              </a:ext>
            </a:extLst>
          </p:cNvPr>
          <p:cNvSpPr txBox="1"/>
          <p:nvPr/>
        </p:nvSpPr>
        <p:spPr>
          <a:xfrm>
            <a:off x="2895599" y="431716"/>
            <a:ext cx="3962395" cy="369332"/>
          </a:xfrm>
          <a:prstGeom prst="rect">
            <a:avLst/>
          </a:prstGeom>
          <a:noFill/>
        </p:spPr>
        <p:txBody>
          <a:bodyPr wrap="square" rtlCol="0">
            <a:spAutoFit/>
          </a:bodyPr>
          <a:lstStyle/>
          <a:p>
            <a:pPr algn="ctr"/>
            <a:r>
              <a:rPr lang="en-US" dirty="0">
                <a:solidFill>
                  <a:schemeClr val="bg1"/>
                </a:solidFill>
                <a:latin typeface="Arial" panose="020B0604020202020204" pitchFamily="34" charset="0"/>
                <a:cs typeface="Arial" panose="020B0604020202020204" pitchFamily="34" charset="0"/>
              </a:rPr>
              <a:t>Certificate Mailing Address Tab</a:t>
            </a:r>
          </a:p>
        </p:txBody>
      </p:sp>
      <p:sp>
        <p:nvSpPr>
          <p:cNvPr id="10" name="object 9">
            <a:extLst>
              <a:ext uri="{FF2B5EF4-FFF2-40B4-BE49-F238E27FC236}">
                <a16:creationId xmlns:a16="http://schemas.microsoft.com/office/drawing/2014/main" id="{F4BA4078-ACBC-033A-84E7-E59A1659ECCA}"/>
              </a:ext>
            </a:extLst>
          </p:cNvPr>
          <p:cNvSpPr/>
          <p:nvPr/>
        </p:nvSpPr>
        <p:spPr>
          <a:xfrm>
            <a:off x="3191354" y="402397"/>
            <a:ext cx="3361846" cy="416559"/>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11" name="Straight Arrow Connector 10">
            <a:extLst>
              <a:ext uri="{FF2B5EF4-FFF2-40B4-BE49-F238E27FC236}">
                <a16:creationId xmlns:a16="http://schemas.microsoft.com/office/drawing/2014/main" id="{609B53A1-6AE5-B18B-A085-79136228DDF2}"/>
              </a:ext>
            </a:extLst>
          </p:cNvPr>
          <p:cNvCxnSpPr>
            <a:cxnSpLocks/>
          </p:cNvCxnSpPr>
          <p:nvPr/>
        </p:nvCxnSpPr>
        <p:spPr>
          <a:xfrm>
            <a:off x="4800600" y="811544"/>
            <a:ext cx="0" cy="678291"/>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12" name="Oval 11">
            <a:extLst>
              <a:ext uri="{FF2B5EF4-FFF2-40B4-BE49-F238E27FC236}">
                <a16:creationId xmlns:a16="http://schemas.microsoft.com/office/drawing/2014/main" id="{FD0C77FA-DE20-0C80-7784-C7190E41B4C6}"/>
              </a:ext>
            </a:extLst>
          </p:cNvPr>
          <p:cNvSpPr/>
          <p:nvPr/>
        </p:nvSpPr>
        <p:spPr>
          <a:xfrm>
            <a:off x="916500" y="325037"/>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FBC9B195-F537-2604-B143-C31F91D16925}"/>
              </a:ext>
            </a:extLst>
          </p:cNvPr>
          <p:cNvSpPr/>
          <p:nvPr/>
        </p:nvSpPr>
        <p:spPr>
          <a:xfrm>
            <a:off x="609600" y="706046"/>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DDBD5501-A0B2-753C-CA0B-54136BA3684E}"/>
              </a:ext>
            </a:extLst>
          </p:cNvPr>
          <p:cNvSpPr txBox="1"/>
          <p:nvPr/>
        </p:nvSpPr>
        <p:spPr>
          <a:xfrm>
            <a:off x="1221294" y="32770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5" name="TextBox 14">
            <a:extLst>
              <a:ext uri="{FF2B5EF4-FFF2-40B4-BE49-F238E27FC236}">
                <a16:creationId xmlns:a16="http://schemas.microsoft.com/office/drawing/2014/main" id="{FE0FC039-FC54-A920-964C-A84FCC253DA2}"/>
              </a:ext>
            </a:extLst>
          </p:cNvPr>
          <p:cNvSpPr txBox="1"/>
          <p:nvPr/>
        </p:nvSpPr>
        <p:spPr>
          <a:xfrm>
            <a:off x="8187234" y="3077213"/>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6" name="Oval 15">
            <a:extLst>
              <a:ext uri="{FF2B5EF4-FFF2-40B4-BE49-F238E27FC236}">
                <a16:creationId xmlns:a16="http://schemas.microsoft.com/office/drawing/2014/main" id="{5189170B-87C2-840D-3028-3BACC054B46D}"/>
              </a:ext>
            </a:extLst>
          </p:cNvPr>
          <p:cNvSpPr/>
          <p:nvPr/>
        </p:nvSpPr>
        <p:spPr>
          <a:xfrm>
            <a:off x="7915716" y="4678521"/>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BFB48FAC-B53F-B412-CBC0-FE1A792AEA35}"/>
              </a:ext>
            </a:extLst>
          </p:cNvPr>
          <p:cNvSpPr/>
          <p:nvPr/>
        </p:nvSpPr>
        <p:spPr>
          <a:xfrm>
            <a:off x="8534400" y="3415767"/>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50630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61BB133-D4B2-816E-CA3A-12EF358F342D}"/>
              </a:ext>
            </a:extLst>
          </p:cNvPr>
          <p:cNvSpPr txBox="1"/>
          <p:nvPr/>
        </p:nvSpPr>
        <p:spPr>
          <a:xfrm>
            <a:off x="1852293" y="4513608"/>
            <a:ext cx="6096000" cy="276999"/>
          </a:xfrm>
          <a:prstGeom prst="rect">
            <a:avLst/>
          </a:prstGeom>
          <a:noFill/>
        </p:spPr>
        <p:txBody>
          <a:bodyPr wrap="square">
            <a:spAutoFit/>
          </a:bodyPr>
          <a:lstStyle/>
          <a:p>
            <a:pPr marL="9525" algn="ctr">
              <a:spcBef>
                <a:spcPts val="75"/>
              </a:spcBef>
              <a:tabLst>
                <a:tab pos="184309" algn="l"/>
              </a:tabLst>
            </a:pPr>
            <a:r>
              <a:rPr lang="en-US" sz="1200" dirty="0">
                <a:latin typeface="Arial" panose="020B0604020202020204" pitchFamily="34" charset="0"/>
                <a:cs typeface="Arial" panose="020B0604020202020204" pitchFamily="34" charset="0"/>
              </a:rPr>
              <a:t>VIDEO: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How to Use the Certificate Mailing Address Tab</a:t>
            </a:r>
            <a:endParaRPr lang="en-US"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7" name="object 3">
            <a:extLst>
              <a:ext uri="{FF2B5EF4-FFF2-40B4-BE49-F238E27FC236}">
                <a16:creationId xmlns:a16="http://schemas.microsoft.com/office/drawing/2014/main" id="{E74285E7-1EE9-A67E-E0F4-04450355BE7C}"/>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8" name="object 21">
            <a:extLst>
              <a:ext uri="{FF2B5EF4-FFF2-40B4-BE49-F238E27FC236}">
                <a16:creationId xmlns:a16="http://schemas.microsoft.com/office/drawing/2014/main" id="{5415F939-4288-6251-868A-314F841873BF}"/>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5</a:t>
            </a:fld>
            <a:endParaRPr spc="-25" dirty="0">
              <a:solidFill>
                <a:prstClr val="black"/>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A8BAE7E-319A-53F8-AF0E-AC5B32266A57}"/>
              </a:ext>
            </a:extLst>
          </p:cNvPr>
          <p:cNvSpPr txBox="1"/>
          <p:nvPr/>
        </p:nvSpPr>
        <p:spPr>
          <a:xfrm>
            <a:off x="173736" y="133350"/>
            <a:ext cx="8796525" cy="492443"/>
          </a:xfrm>
          <a:prstGeom prst="rect">
            <a:avLst/>
          </a:prstGeom>
          <a:noFill/>
        </p:spPr>
        <p:txBody>
          <a:bodyPr wrap="square">
            <a:spAutoFit/>
          </a:bodyPr>
          <a:lstStyle/>
          <a:p>
            <a:pPr algn="ctr"/>
            <a:r>
              <a:rPr lang="en-US" sz="2600" b="1" spc="-19" dirty="0">
                <a:solidFill>
                  <a:srgbClr val="002D72"/>
                </a:solidFill>
                <a:latin typeface="Montserrat" pitchFamily="2" charset="0"/>
                <a:cs typeface="Calibri Light"/>
              </a:rPr>
              <a:t>How</a:t>
            </a:r>
            <a:r>
              <a:rPr lang="en-US" sz="2600" b="1" spc="-172" dirty="0">
                <a:solidFill>
                  <a:srgbClr val="002D72"/>
                </a:solidFill>
                <a:latin typeface="Montserrat" pitchFamily="2" charset="0"/>
                <a:cs typeface="Calibri Light"/>
              </a:rPr>
              <a:t> </a:t>
            </a:r>
            <a:r>
              <a:rPr lang="en-US" sz="2600" b="1" dirty="0">
                <a:solidFill>
                  <a:srgbClr val="002D72"/>
                </a:solidFill>
                <a:latin typeface="Montserrat" pitchFamily="2" charset="0"/>
                <a:cs typeface="Calibri Light"/>
              </a:rPr>
              <a:t>to</a:t>
            </a:r>
            <a:r>
              <a:rPr lang="en-US" sz="2600" b="1" spc="-68" dirty="0">
                <a:solidFill>
                  <a:srgbClr val="002D72"/>
                </a:solidFill>
                <a:latin typeface="Montserrat" pitchFamily="2" charset="0"/>
                <a:cs typeface="Calibri Light"/>
              </a:rPr>
              <a:t> </a:t>
            </a:r>
            <a:r>
              <a:rPr lang="en-US" sz="2600" b="1" dirty="0">
                <a:solidFill>
                  <a:srgbClr val="002D72"/>
                </a:solidFill>
                <a:latin typeface="Montserrat" pitchFamily="2" charset="0"/>
                <a:cs typeface="Calibri Light"/>
              </a:rPr>
              <a:t>Use</a:t>
            </a:r>
            <a:r>
              <a:rPr lang="en-US" sz="2600" b="1" spc="-153" dirty="0">
                <a:solidFill>
                  <a:srgbClr val="002D72"/>
                </a:solidFill>
                <a:latin typeface="Montserrat" pitchFamily="2" charset="0"/>
                <a:cs typeface="Calibri Light"/>
              </a:rPr>
              <a:t> </a:t>
            </a:r>
            <a:r>
              <a:rPr lang="en-US" sz="2600" b="1" dirty="0">
                <a:solidFill>
                  <a:srgbClr val="002D72"/>
                </a:solidFill>
                <a:latin typeface="Montserrat" pitchFamily="2" charset="0"/>
                <a:cs typeface="Calibri Light"/>
              </a:rPr>
              <a:t>the</a:t>
            </a:r>
            <a:r>
              <a:rPr lang="en-US" sz="2600" b="1" spc="-158" dirty="0">
                <a:solidFill>
                  <a:srgbClr val="002D72"/>
                </a:solidFill>
                <a:latin typeface="Montserrat" pitchFamily="2" charset="0"/>
                <a:cs typeface="Calibri Light"/>
              </a:rPr>
              <a:t> </a:t>
            </a:r>
            <a:r>
              <a:rPr lang="en-US" sz="2600" b="1" spc="-8" dirty="0">
                <a:solidFill>
                  <a:srgbClr val="002D72"/>
                </a:solidFill>
                <a:latin typeface="Montserrat" pitchFamily="2" charset="0"/>
                <a:cs typeface="Calibri Light"/>
              </a:rPr>
              <a:t>Certificate Mailing</a:t>
            </a:r>
            <a:r>
              <a:rPr lang="en-US" sz="2600" b="1" spc="-229" dirty="0">
                <a:solidFill>
                  <a:srgbClr val="002D72"/>
                </a:solidFill>
                <a:latin typeface="Montserrat" pitchFamily="2" charset="0"/>
                <a:cs typeface="Calibri Light"/>
              </a:rPr>
              <a:t> </a:t>
            </a:r>
            <a:r>
              <a:rPr lang="en-US" sz="2600" b="1" spc="-19" dirty="0">
                <a:solidFill>
                  <a:srgbClr val="002D72"/>
                </a:solidFill>
                <a:latin typeface="Montserrat" pitchFamily="2" charset="0"/>
                <a:cs typeface="Calibri Light"/>
              </a:rPr>
              <a:t>Address</a:t>
            </a:r>
            <a:r>
              <a:rPr lang="en-US" sz="2600" b="1" spc="-195" dirty="0">
                <a:solidFill>
                  <a:srgbClr val="002D72"/>
                </a:solidFill>
                <a:latin typeface="Montserrat" pitchFamily="2" charset="0"/>
                <a:cs typeface="Calibri Light"/>
              </a:rPr>
              <a:t> </a:t>
            </a:r>
            <a:r>
              <a:rPr lang="en-US" sz="2600" b="1" spc="-19" dirty="0">
                <a:solidFill>
                  <a:srgbClr val="002D72"/>
                </a:solidFill>
                <a:latin typeface="Montserrat" pitchFamily="2" charset="0"/>
                <a:cs typeface="Calibri Light"/>
              </a:rPr>
              <a:t>Tab</a:t>
            </a:r>
            <a:endParaRPr lang="en-US" sz="2600" b="1" dirty="0">
              <a:solidFill>
                <a:srgbClr val="002D72"/>
              </a:solidFill>
              <a:latin typeface="Montserrat" pitchFamily="2" charset="0"/>
            </a:endParaRPr>
          </a:p>
        </p:txBody>
      </p:sp>
      <p:pic>
        <p:nvPicPr>
          <p:cNvPr id="10" name="Picture 9">
            <a:extLst>
              <a:ext uri="{FF2B5EF4-FFF2-40B4-BE49-F238E27FC236}">
                <a16:creationId xmlns:a16="http://schemas.microsoft.com/office/drawing/2014/main" id="{981DC938-574D-F477-B35C-96EACD8D9D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7" y="-1631947"/>
            <a:ext cx="38105" cy="4553585"/>
          </a:xfrm>
          <a:prstGeom prst="rect">
            <a:avLst/>
          </a:prstGeom>
        </p:spPr>
      </p:pic>
      <p:grpSp>
        <p:nvGrpSpPr>
          <p:cNvPr id="11" name="object 5">
            <a:extLst>
              <a:ext uri="{FF2B5EF4-FFF2-40B4-BE49-F238E27FC236}">
                <a16:creationId xmlns:a16="http://schemas.microsoft.com/office/drawing/2014/main" id="{7808B980-B7F2-922B-C097-98EB468F0865}"/>
              </a:ext>
            </a:extLst>
          </p:cNvPr>
          <p:cNvGrpSpPr/>
          <p:nvPr/>
        </p:nvGrpSpPr>
        <p:grpSpPr>
          <a:xfrm>
            <a:off x="1656399" y="849296"/>
            <a:ext cx="481965" cy="680085"/>
            <a:chOff x="5190490" y="486409"/>
            <a:chExt cx="642620" cy="906780"/>
          </a:xfrm>
          <a:solidFill>
            <a:srgbClr val="002D72"/>
          </a:solidFill>
        </p:grpSpPr>
        <p:sp>
          <p:nvSpPr>
            <p:cNvPr id="12" name="object 6">
              <a:extLst>
                <a:ext uri="{FF2B5EF4-FFF2-40B4-BE49-F238E27FC236}">
                  <a16:creationId xmlns:a16="http://schemas.microsoft.com/office/drawing/2014/main" id="{448FF1DF-4D5B-795F-59F1-8A25D2F9F48E}"/>
                </a:ext>
              </a:extLst>
            </p:cNvPr>
            <p:cNvSpPr/>
            <p:nvPr/>
          </p:nvSpPr>
          <p:spPr>
            <a:xfrm>
              <a:off x="5196840" y="492759"/>
              <a:ext cx="629920" cy="894080"/>
            </a:xfrm>
            <a:custGeom>
              <a:avLst/>
              <a:gdLst/>
              <a:ahLst/>
              <a:cxnLst/>
              <a:rect l="l" t="t" r="r" b="b"/>
              <a:pathLst>
                <a:path w="629920" h="894080">
                  <a:moveTo>
                    <a:pt x="629920" y="0"/>
                  </a:moveTo>
                  <a:lnTo>
                    <a:pt x="314960" y="314960"/>
                  </a:lnTo>
                  <a:lnTo>
                    <a:pt x="0" y="0"/>
                  </a:lnTo>
                  <a:lnTo>
                    <a:pt x="0" y="579120"/>
                  </a:lnTo>
                  <a:lnTo>
                    <a:pt x="314960" y="894080"/>
                  </a:lnTo>
                  <a:lnTo>
                    <a:pt x="629920" y="579120"/>
                  </a:lnTo>
                  <a:lnTo>
                    <a:pt x="629920" y="0"/>
                  </a:lnTo>
                  <a:close/>
                </a:path>
              </a:pathLst>
            </a:custGeom>
            <a:grpFill/>
            <a:ln w="12700">
              <a:solidFill>
                <a:schemeClr val="tx1"/>
              </a:solidFill>
            </a:ln>
          </p:spPr>
          <p:txBody>
            <a:bodyPr wrap="square" lIns="0" tIns="0" rIns="0" bIns="0" rtlCol="0"/>
            <a:lstStyle/>
            <a:p>
              <a:endParaRPr/>
            </a:p>
          </p:txBody>
        </p:sp>
        <p:sp>
          <p:nvSpPr>
            <p:cNvPr id="13" name="object 7">
              <a:extLst>
                <a:ext uri="{FF2B5EF4-FFF2-40B4-BE49-F238E27FC236}">
                  <a16:creationId xmlns:a16="http://schemas.microsoft.com/office/drawing/2014/main" id="{DEECBF69-C497-B7BE-EC45-C2ACE92023B6}"/>
                </a:ext>
              </a:extLst>
            </p:cNvPr>
            <p:cNvSpPr/>
            <p:nvPr/>
          </p:nvSpPr>
          <p:spPr>
            <a:xfrm>
              <a:off x="5196840" y="492759"/>
              <a:ext cx="629920" cy="894080"/>
            </a:xfrm>
            <a:custGeom>
              <a:avLst/>
              <a:gdLst/>
              <a:ahLst/>
              <a:cxnLst/>
              <a:rect l="l" t="t" r="r" b="b"/>
              <a:pathLst>
                <a:path w="629920" h="894080">
                  <a:moveTo>
                    <a:pt x="629920" y="0"/>
                  </a:moveTo>
                  <a:lnTo>
                    <a:pt x="629920" y="579120"/>
                  </a:lnTo>
                  <a:lnTo>
                    <a:pt x="314960" y="894080"/>
                  </a:lnTo>
                  <a:lnTo>
                    <a:pt x="0" y="57912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14" name="object 8">
            <a:extLst>
              <a:ext uri="{FF2B5EF4-FFF2-40B4-BE49-F238E27FC236}">
                <a16:creationId xmlns:a16="http://schemas.microsoft.com/office/drawing/2014/main" id="{9F10C219-8559-4D4B-E3E1-14703ED29B41}"/>
              </a:ext>
            </a:extLst>
          </p:cNvPr>
          <p:cNvSpPr txBox="1"/>
          <p:nvPr/>
        </p:nvSpPr>
        <p:spPr>
          <a:xfrm>
            <a:off x="1812534" y="1144503"/>
            <a:ext cx="232886" cy="134652"/>
          </a:xfrm>
          <a:prstGeom prst="rect">
            <a:avLst/>
          </a:prstGeom>
        </p:spPr>
        <p:txBody>
          <a:bodyPr vert="horz" wrap="square" lIns="0" tIns="11430" rIns="0" bIns="0" rtlCol="0">
            <a:spAutoFit/>
          </a:bodyPr>
          <a:lstStyle/>
          <a:p>
            <a:pPr marL="9525">
              <a:spcBef>
                <a:spcPts val="90"/>
              </a:spcBef>
            </a:pPr>
            <a:r>
              <a:rPr sz="800" b="1" spc="-19" dirty="0">
                <a:solidFill>
                  <a:srgbClr val="FFFFFF"/>
                </a:solidFill>
                <a:latin typeface="Montserrat" pitchFamily="2" charset="0"/>
                <a:cs typeface="Calibri"/>
              </a:rPr>
              <a:t>G</a:t>
            </a:r>
            <a:r>
              <a:rPr lang="en-US" sz="800" b="1" spc="-19" dirty="0">
                <a:solidFill>
                  <a:srgbClr val="FFFFFF"/>
                </a:solidFill>
                <a:latin typeface="Montserrat" pitchFamily="2" charset="0"/>
                <a:cs typeface="Calibri"/>
              </a:rPr>
              <a:t>o</a:t>
            </a:r>
            <a:endParaRPr sz="800" dirty="0">
              <a:latin typeface="Montserrat" pitchFamily="2" charset="0"/>
              <a:cs typeface="Calibri"/>
            </a:endParaRPr>
          </a:p>
        </p:txBody>
      </p:sp>
      <p:sp>
        <p:nvSpPr>
          <p:cNvPr id="15" name="object 9">
            <a:extLst>
              <a:ext uri="{FF2B5EF4-FFF2-40B4-BE49-F238E27FC236}">
                <a16:creationId xmlns:a16="http://schemas.microsoft.com/office/drawing/2014/main" id="{C0373F81-9D19-2C75-5AA4-AA836AD5A1BC}"/>
              </a:ext>
            </a:extLst>
          </p:cNvPr>
          <p:cNvSpPr/>
          <p:nvPr/>
        </p:nvSpPr>
        <p:spPr>
          <a:xfrm>
            <a:off x="2133600" y="854058"/>
            <a:ext cx="5533388" cy="434340"/>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16" name="object 10">
            <a:extLst>
              <a:ext uri="{FF2B5EF4-FFF2-40B4-BE49-F238E27FC236}">
                <a16:creationId xmlns:a16="http://schemas.microsoft.com/office/drawing/2014/main" id="{7B104872-7C63-79D3-31EC-88D180DA717B}"/>
              </a:ext>
            </a:extLst>
          </p:cNvPr>
          <p:cNvSpPr txBox="1">
            <a:spLocks noGrp="1"/>
          </p:cNvSpPr>
          <p:nvPr>
            <p:ph type="title"/>
          </p:nvPr>
        </p:nvSpPr>
        <p:spPr>
          <a:xfrm>
            <a:off x="2138363" y="950044"/>
            <a:ext cx="4363403" cy="19428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Go to the ADEConnect Portal at </a:t>
            </a:r>
            <a:r>
              <a:rPr lang="en-US" sz="1200" dirty="0">
                <a:solidFill>
                  <a:srgbClr val="002D72"/>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https://adeconnect.azed.gov/ </a:t>
            </a:r>
            <a:endParaRPr lang="en-US" sz="1200" dirty="0">
              <a:solidFill>
                <a:srgbClr val="002D72"/>
              </a:solidFill>
              <a:latin typeface="Arial" panose="020B0604020202020204" pitchFamily="34" charset="0"/>
              <a:cs typeface="Arial" panose="020B0604020202020204" pitchFamily="34" charset="0"/>
            </a:endParaRPr>
          </a:p>
        </p:txBody>
      </p:sp>
      <p:grpSp>
        <p:nvGrpSpPr>
          <p:cNvPr id="17" name="object 11">
            <a:extLst>
              <a:ext uri="{FF2B5EF4-FFF2-40B4-BE49-F238E27FC236}">
                <a16:creationId xmlns:a16="http://schemas.microsoft.com/office/drawing/2014/main" id="{E06CDD76-1C45-95F8-E382-F05D5626DE47}"/>
              </a:ext>
            </a:extLst>
          </p:cNvPr>
          <p:cNvGrpSpPr/>
          <p:nvPr/>
        </p:nvGrpSpPr>
        <p:grpSpPr>
          <a:xfrm>
            <a:off x="1656399" y="1458897"/>
            <a:ext cx="481965" cy="680085"/>
            <a:chOff x="5190490" y="1299210"/>
            <a:chExt cx="642620" cy="906780"/>
          </a:xfrm>
          <a:solidFill>
            <a:srgbClr val="910048"/>
          </a:solidFill>
        </p:grpSpPr>
        <p:sp>
          <p:nvSpPr>
            <p:cNvPr id="18" name="object 12">
              <a:extLst>
                <a:ext uri="{FF2B5EF4-FFF2-40B4-BE49-F238E27FC236}">
                  <a16:creationId xmlns:a16="http://schemas.microsoft.com/office/drawing/2014/main" id="{D2AA1CC6-AD67-248F-7E13-B293DBD05F06}"/>
                </a:ext>
              </a:extLst>
            </p:cNvPr>
            <p:cNvSpPr/>
            <p:nvPr/>
          </p:nvSpPr>
          <p:spPr>
            <a:xfrm>
              <a:off x="5196840" y="1305560"/>
              <a:ext cx="629920" cy="894080"/>
            </a:xfrm>
            <a:custGeom>
              <a:avLst/>
              <a:gdLst/>
              <a:ahLst/>
              <a:cxnLst/>
              <a:rect l="l" t="t" r="r" b="b"/>
              <a:pathLst>
                <a:path w="629920" h="894080">
                  <a:moveTo>
                    <a:pt x="629920" y="0"/>
                  </a:moveTo>
                  <a:lnTo>
                    <a:pt x="314960" y="314960"/>
                  </a:lnTo>
                  <a:lnTo>
                    <a:pt x="0" y="0"/>
                  </a:lnTo>
                  <a:lnTo>
                    <a:pt x="0" y="579120"/>
                  </a:lnTo>
                  <a:lnTo>
                    <a:pt x="314960" y="894080"/>
                  </a:lnTo>
                  <a:lnTo>
                    <a:pt x="629920" y="579120"/>
                  </a:lnTo>
                  <a:lnTo>
                    <a:pt x="629920" y="0"/>
                  </a:lnTo>
                  <a:close/>
                </a:path>
              </a:pathLst>
            </a:custGeom>
            <a:grpFill/>
            <a:ln w="12700">
              <a:solidFill>
                <a:schemeClr val="tx1"/>
              </a:solidFill>
            </a:ln>
          </p:spPr>
          <p:txBody>
            <a:bodyPr wrap="square" lIns="0" tIns="0" rIns="0" bIns="0" rtlCol="0"/>
            <a:lstStyle/>
            <a:p>
              <a:endParaRPr/>
            </a:p>
          </p:txBody>
        </p:sp>
        <p:sp>
          <p:nvSpPr>
            <p:cNvPr id="19" name="object 13">
              <a:extLst>
                <a:ext uri="{FF2B5EF4-FFF2-40B4-BE49-F238E27FC236}">
                  <a16:creationId xmlns:a16="http://schemas.microsoft.com/office/drawing/2014/main" id="{21523562-9139-A7D5-E202-0E607589CFA6}"/>
                </a:ext>
              </a:extLst>
            </p:cNvPr>
            <p:cNvSpPr/>
            <p:nvPr/>
          </p:nvSpPr>
          <p:spPr>
            <a:xfrm>
              <a:off x="5196840" y="1305560"/>
              <a:ext cx="629920" cy="894080"/>
            </a:xfrm>
            <a:custGeom>
              <a:avLst/>
              <a:gdLst/>
              <a:ahLst/>
              <a:cxnLst/>
              <a:rect l="l" t="t" r="r" b="b"/>
              <a:pathLst>
                <a:path w="629920" h="894080">
                  <a:moveTo>
                    <a:pt x="629920" y="0"/>
                  </a:moveTo>
                  <a:lnTo>
                    <a:pt x="629920" y="579120"/>
                  </a:lnTo>
                  <a:lnTo>
                    <a:pt x="314960" y="894080"/>
                  </a:lnTo>
                  <a:lnTo>
                    <a:pt x="0" y="57912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20" name="object 14">
            <a:extLst>
              <a:ext uri="{FF2B5EF4-FFF2-40B4-BE49-F238E27FC236}">
                <a16:creationId xmlns:a16="http://schemas.microsoft.com/office/drawing/2014/main" id="{8EB56171-CDD2-AC6D-864B-62CE7A5F8A63}"/>
              </a:ext>
            </a:extLst>
          </p:cNvPr>
          <p:cNvSpPr txBox="1"/>
          <p:nvPr/>
        </p:nvSpPr>
        <p:spPr>
          <a:xfrm>
            <a:off x="1745001" y="1731195"/>
            <a:ext cx="300419"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Click</a:t>
            </a:r>
            <a:endParaRPr sz="800" dirty="0">
              <a:latin typeface="Montserrat" pitchFamily="2" charset="0"/>
              <a:cs typeface="Calibri"/>
            </a:endParaRPr>
          </a:p>
        </p:txBody>
      </p:sp>
      <p:sp>
        <p:nvSpPr>
          <p:cNvPr id="21" name="object 15">
            <a:extLst>
              <a:ext uri="{FF2B5EF4-FFF2-40B4-BE49-F238E27FC236}">
                <a16:creationId xmlns:a16="http://schemas.microsoft.com/office/drawing/2014/main" id="{87960076-E701-D625-C872-2A81B45A7F60}"/>
              </a:ext>
            </a:extLst>
          </p:cNvPr>
          <p:cNvSpPr/>
          <p:nvPr/>
        </p:nvSpPr>
        <p:spPr>
          <a:xfrm>
            <a:off x="2133599" y="1463659"/>
            <a:ext cx="5533390" cy="434340"/>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22" name="object 16">
            <a:extLst>
              <a:ext uri="{FF2B5EF4-FFF2-40B4-BE49-F238E27FC236}">
                <a16:creationId xmlns:a16="http://schemas.microsoft.com/office/drawing/2014/main" id="{176DBBF5-B1EA-0E72-F105-265472AF08E3}"/>
              </a:ext>
            </a:extLst>
          </p:cNvPr>
          <p:cNvSpPr txBox="1"/>
          <p:nvPr/>
        </p:nvSpPr>
        <p:spPr>
          <a:xfrm>
            <a:off x="2138363" y="1574427"/>
            <a:ext cx="5492116" cy="194605"/>
          </a:xfrm>
          <a:prstGeom prst="rect">
            <a:avLst/>
          </a:prstGeom>
        </p:spPr>
        <p:txBody>
          <a:bodyPr vert="horz" wrap="square" lIns="0" tIns="27623" rIns="0" bIns="0" rtlCol="0">
            <a:spAutoFit/>
          </a:bodyPr>
          <a:lstStyle/>
          <a:p>
            <a:pPr marL="77629" marR="178594" algn="l">
              <a:lnSpc>
                <a:spcPts val="1320"/>
              </a:lnSpc>
              <a:spcBef>
                <a:spcPts val="217"/>
              </a:spcBef>
            </a:pPr>
            <a:r>
              <a:rPr lang="en-US" sz="1200" dirty="0">
                <a:latin typeface="Arial" panose="020B0604020202020204" pitchFamily="34" charset="0"/>
                <a:cs typeface="Arial" panose="020B0604020202020204" pitchFamily="34" charset="0"/>
              </a:rPr>
              <a:t>Click on the Applications tab on the top right of the page</a:t>
            </a:r>
          </a:p>
        </p:txBody>
      </p:sp>
      <p:grpSp>
        <p:nvGrpSpPr>
          <p:cNvPr id="23" name="object 17">
            <a:extLst>
              <a:ext uri="{FF2B5EF4-FFF2-40B4-BE49-F238E27FC236}">
                <a16:creationId xmlns:a16="http://schemas.microsoft.com/office/drawing/2014/main" id="{F3C8A9CA-E91C-4C41-DA70-A34E30110007}"/>
              </a:ext>
            </a:extLst>
          </p:cNvPr>
          <p:cNvGrpSpPr/>
          <p:nvPr/>
        </p:nvGrpSpPr>
        <p:grpSpPr>
          <a:xfrm>
            <a:off x="1656399" y="2068497"/>
            <a:ext cx="481965" cy="687705"/>
            <a:chOff x="5190490" y="2112010"/>
            <a:chExt cx="642620" cy="916940"/>
          </a:xfrm>
          <a:solidFill>
            <a:srgbClr val="CB6015"/>
          </a:solidFill>
        </p:grpSpPr>
        <p:sp>
          <p:nvSpPr>
            <p:cNvPr id="24" name="object 18">
              <a:extLst>
                <a:ext uri="{FF2B5EF4-FFF2-40B4-BE49-F238E27FC236}">
                  <a16:creationId xmlns:a16="http://schemas.microsoft.com/office/drawing/2014/main" id="{2DB829C9-3740-73DB-B6F2-9A53B699090C}"/>
                </a:ext>
              </a:extLst>
            </p:cNvPr>
            <p:cNvSpPr/>
            <p:nvPr/>
          </p:nvSpPr>
          <p:spPr>
            <a:xfrm>
              <a:off x="5196840" y="2118360"/>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a:solidFill>
                <a:schemeClr val="tx1"/>
              </a:solidFill>
            </a:ln>
          </p:spPr>
          <p:txBody>
            <a:bodyPr wrap="square" lIns="0" tIns="0" rIns="0" bIns="0" rtlCol="0"/>
            <a:lstStyle/>
            <a:p>
              <a:endParaRPr/>
            </a:p>
          </p:txBody>
        </p:sp>
        <p:sp>
          <p:nvSpPr>
            <p:cNvPr id="25" name="object 19">
              <a:extLst>
                <a:ext uri="{FF2B5EF4-FFF2-40B4-BE49-F238E27FC236}">
                  <a16:creationId xmlns:a16="http://schemas.microsoft.com/office/drawing/2014/main" id="{E5199BFA-F8E3-4FE3-E576-0BD19E17DDE9}"/>
                </a:ext>
              </a:extLst>
            </p:cNvPr>
            <p:cNvSpPr/>
            <p:nvPr/>
          </p:nvSpPr>
          <p:spPr>
            <a:xfrm>
              <a:off x="5196840" y="2118360"/>
              <a:ext cx="629920" cy="904240"/>
            </a:xfrm>
            <a:custGeom>
              <a:avLst/>
              <a:gdLst/>
              <a:ahLst/>
              <a:cxnLst/>
              <a:rect l="l" t="t" r="r" b="b"/>
              <a:pathLst>
                <a:path w="629920" h="904239">
                  <a:moveTo>
                    <a:pt x="629920" y="0"/>
                  </a:moveTo>
                  <a:lnTo>
                    <a:pt x="629920" y="589280"/>
                  </a:lnTo>
                  <a:lnTo>
                    <a:pt x="314960" y="904240"/>
                  </a:lnTo>
                  <a:lnTo>
                    <a:pt x="0" y="58928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26" name="object 20">
            <a:extLst>
              <a:ext uri="{FF2B5EF4-FFF2-40B4-BE49-F238E27FC236}">
                <a16:creationId xmlns:a16="http://schemas.microsoft.com/office/drawing/2014/main" id="{C4C20FF5-E196-3143-2BC7-C61771850B82}"/>
              </a:ext>
            </a:extLst>
          </p:cNvPr>
          <p:cNvSpPr txBox="1"/>
          <p:nvPr/>
        </p:nvSpPr>
        <p:spPr>
          <a:xfrm>
            <a:off x="1736334" y="2344616"/>
            <a:ext cx="307562"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Click</a:t>
            </a:r>
            <a:endParaRPr sz="800" dirty="0">
              <a:latin typeface="Montserrat" pitchFamily="2" charset="0"/>
              <a:cs typeface="Calibri"/>
            </a:endParaRPr>
          </a:p>
        </p:txBody>
      </p:sp>
      <p:sp>
        <p:nvSpPr>
          <p:cNvPr id="27" name="object 21">
            <a:extLst>
              <a:ext uri="{FF2B5EF4-FFF2-40B4-BE49-F238E27FC236}">
                <a16:creationId xmlns:a16="http://schemas.microsoft.com/office/drawing/2014/main" id="{0BE4D6E8-BE80-EBE3-A357-23726F7A2CE1}"/>
              </a:ext>
            </a:extLst>
          </p:cNvPr>
          <p:cNvSpPr/>
          <p:nvPr/>
        </p:nvSpPr>
        <p:spPr>
          <a:xfrm>
            <a:off x="2133600" y="2073261"/>
            <a:ext cx="5533388" cy="441960"/>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28" name="object 22">
            <a:extLst>
              <a:ext uri="{FF2B5EF4-FFF2-40B4-BE49-F238E27FC236}">
                <a16:creationId xmlns:a16="http://schemas.microsoft.com/office/drawing/2014/main" id="{09388D6A-2445-7690-4CA8-8706E280EF49}"/>
              </a:ext>
            </a:extLst>
          </p:cNvPr>
          <p:cNvSpPr txBox="1"/>
          <p:nvPr/>
        </p:nvSpPr>
        <p:spPr>
          <a:xfrm>
            <a:off x="2138363" y="2175149"/>
            <a:ext cx="4362450" cy="19428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Click on the “CTE Technical Skills Assessments” application</a:t>
            </a:r>
          </a:p>
        </p:txBody>
      </p:sp>
      <p:grpSp>
        <p:nvGrpSpPr>
          <p:cNvPr id="29" name="object 23">
            <a:extLst>
              <a:ext uri="{FF2B5EF4-FFF2-40B4-BE49-F238E27FC236}">
                <a16:creationId xmlns:a16="http://schemas.microsoft.com/office/drawing/2014/main" id="{6CC14FF2-A6CD-912C-F142-26D8181C8B7F}"/>
              </a:ext>
            </a:extLst>
          </p:cNvPr>
          <p:cNvGrpSpPr/>
          <p:nvPr/>
        </p:nvGrpSpPr>
        <p:grpSpPr>
          <a:xfrm>
            <a:off x="1656399" y="2685717"/>
            <a:ext cx="481965" cy="680085"/>
            <a:chOff x="5190490" y="2934970"/>
            <a:chExt cx="642620" cy="906780"/>
          </a:xfrm>
          <a:solidFill>
            <a:srgbClr val="002D72"/>
          </a:solidFill>
        </p:grpSpPr>
        <p:sp>
          <p:nvSpPr>
            <p:cNvPr id="30" name="object 24">
              <a:extLst>
                <a:ext uri="{FF2B5EF4-FFF2-40B4-BE49-F238E27FC236}">
                  <a16:creationId xmlns:a16="http://schemas.microsoft.com/office/drawing/2014/main" id="{6295782A-1768-D12F-33E1-FF9329937413}"/>
                </a:ext>
              </a:extLst>
            </p:cNvPr>
            <p:cNvSpPr/>
            <p:nvPr/>
          </p:nvSpPr>
          <p:spPr>
            <a:xfrm>
              <a:off x="5196840" y="2941320"/>
              <a:ext cx="629920" cy="894080"/>
            </a:xfrm>
            <a:custGeom>
              <a:avLst/>
              <a:gdLst/>
              <a:ahLst/>
              <a:cxnLst/>
              <a:rect l="l" t="t" r="r" b="b"/>
              <a:pathLst>
                <a:path w="629920" h="894079">
                  <a:moveTo>
                    <a:pt x="629920" y="0"/>
                  </a:moveTo>
                  <a:lnTo>
                    <a:pt x="314960" y="314960"/>
                  </a:lnTo>
                  <a:lnTo>
                    <a:pt x="0" y="0"/>
                  </a:lnTo>
                  <a:lnTo>
                    <a:pt x="0" y="579120"/>
                  </a:lnTo>
                  <a:lnTo>
                    <a:pt x="314960" y="894080"/>
                  </a:lnTo>
                  <a:lnTo>
                    <a:pt x="629920" y="579120"/>
                  </a:lnTo>
                  <a:lnTo>
                    <a:pt x="629920" y="0"/>
                  </a:lnTo>
                  <a:close/>
                </a:path>
              </a:pathLst>
            </a:custGeom>
            <a:grpFill/>
            <a:ln w="12700">
              <a:solidFill>
                <a:schemeClr val="tx1"/>
              </a:solidFill>
            </a:ln>
          </p:spPr>
          <p:txBody>
            <a:bodyPr wrap="square" lIns="0" tIns="0" rIns="0" bIns="0" rtlCol="0"/>
            <a:lstStyle/>
            <a:p>
              <a:endParaRPr/>
            </a:p>
          </p:txBody>
        </p:sp>
        <p:sp>
          <p:nvSpPr>
            <p:cNvPr id="31" name="object 25">
              <a:extLst>
                <a:ext uri="{FF2B5EF4-FFF2-40B4-BE49-F238E27FC236}">
                  <a16:creationId xmlns:a16="http://schemas.microsoft.com/office/drawing/2014/main" id="{E9761925-BA96-E8B3-EA11-FFAE8C060C47}"/>
                </a:ext>
              </a:extLst>
            </p:cNvPr>
            <p:cNvSpPr/>
            <p:nvPr/>
          </p:nvSpPr>
          <p:spPr>
            <a:xfrm>
              <a:off x="5196840" y="2941320"/>
              <a:ext cx="629920" cy="894080"/>
            </a:xfrm>
            <a:custGeom>
              <a:avLst/>
              <a:gdLst/>
              <a:ahLst/>
              <a:cxnLst/>
              <a:rect l="l" t="t" r="r" b="b"/>
              <a:pathLst>
                <a:path w="629920" h="894079">
                  <a:moveTo>
                    <a:pt x="629920" y="0"/>
                  </a:moveTo>
                  <a:lnTo>
                    <a:pt x="629920" y="579120"/>
                  </a:lnTo>
                  <a:lnTo>
                    <a:pt x="314960" y="894080"/>
                  </a:lnTo>
                  <a:lnTo>
                    <a:pt x="0" y="57912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32" name="object 26">
            <a:extLst>
              <a:ext uri="{FF2B5EF4-FFF2-40B4-BE49-F238E27FC236}">
                <a16:creationId xmlns:a16="http://schemas.microsoft.com/office/drawing/2014/main" id="{F922968F-6A37-ADE3-CD90-936556C6B692}"/>
              </a:ext>
            </a:extLst>
          </p:cNvPr>
          <p:cNvSpPr txBox="1"/>
          <p:nvPr/>
        </p:nvSpPr>
        <p:spPr>
          <a:xfrm>
            <a:off x="1703423" y="2964798"/>
            <a:ext cx="373383"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Select</a:t>
            </a:r>
            <a:endParaRPr sz="800" dirty="0">
              <a:latin typeface="Montserrat" pitchFamily="2" charset="0"/>
              <a:cs typeface="Calibri"/>
            </a:endParaRPr>
          </a:p>
        </p:txBody>
      </p:sp>
      <p:sp>
        <p:nvSpPr>
          <p:cNvPr id="33" name="object 27">
            <a:extLst>
              <a:ext uri="{FF2B5EF4-FFF2-40B4-BE49-F238E27FC236}">
                <a16:creationId xmlns:a16="http://schemas.microsoft.com/office/drawing/2014/main" id="{38B14DC5-A289-0320-6F4D-54FF7239C619}"/>
              </a:ext>
            </a:extLst>
          </p:cNvPr>
          <p:cNvSpPr/>
          <p:nvPr/>
        </p:nvSpPr>
        <p:spPr>
          <a:xfrm>
            <a:off x="2133599" y="2690479"/>
            <a:ext cx="5533389" cy="434340"/>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34" name="object 28">
            <a:extLst>
              <a:ext uri="{FF2B5EF4-FFF2-40B4-BE49-F238E27FC236}">
                <a16:creationId xmlns:a16="http://schemas.microsoft.com/office/drawing/2014/main" id="{2A8714DD-8448-1CE5-58E4-53122783CC3D}"/>
              </a:ext>
            </a:extLst>
          </p:cNvPr>
          <p:cNvSpPr txBox="1"/>
          <p:nvPr/>
        </p:nvSpPr>
        <p:spPr>
          <a:xfrm>
            <a:off x="2138363" y="2787760"/>
            <a:ext cx="4363403" cy="19428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Select the Certificate Mailing Address tab</a:t>
            </a:r>
          </a:p>
        </p:txBody>
      </p:sp>
      <p:grpSp>
        <p:nvGrpSpPr>
          <p:cNvPr id="35" name="object 29">
            <a:extLst>
              <a:ext uri="{FF2B5EF4-FFF2-40B4-BE49-F238E27FC236}">
                <a16:creationId xmlns:a16="http://schemas.microsoft.com/office/drawing/2014/main" id="{48327033-B88D-9D90-4592-CF5C9C75B236}"/>
              </a:ext>
            </a:extLst>
          </p:cNvPr>
          <p:cNvGrpSpPr/>
          <p:nvPr/>
        </p:nvGrpSpPr>
        <p:grpSpPr>
          <a:xfrm>
            <a:off x="1661161" y="3327598"/>
            <a:ext cx="472441" cy="657336"/>
            <a:chOff x="5196840" y="3815079"/>
            <a:chExt cx="629921" cy="904241"/>
          </a:xfrm>
          <a:solidFill>
            <a:srgbClr val="910048"/>
          </a:solidFill>
        </p:grpSpPr>
        <p:sp>
          <p:nvSpPr>
            <p:cNvPr id="36" name="object 30">
              <a:extLst>
                <a:ext uri="{FF2B5EF4-FFF2-40B4-BE49-F238E27FC236}">
                  <a16:creationId xmlns:a16="http://schemas.microsoft.com/office/drawing/2014/main" id="{0F2350D4-F49D-621D-AAE1-2C1295048E0D}"/>
                </a:ext>
              </a:extLst>
            </p:cNvPr>
            <p:cNvSpPr/>
            <p:nvPr/>
          </p:nvSpPr>
          <p:spPr>
            <a:xfrm>
              <a:off x="5196840" y="3815079"/>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w="12700">
              <a:solidFill>
                <a:schemeClr val="tx1"/>
              </a:solidFill>
            </a:ln>
          </p:spPr>
          <p:txBody>
            <a:bodyPr wrap="square" lIns="0" tIns="0" rIns="0" bIns="0" rtlCol="0"/>
            <a:lstStyle/>
            <a:p>
              <a:endParaRPr/>
            </a:p>
          </p:txBody>
        </p:sp>
        <p:sp>
          <p:nvSpPr>
            <p:cNvPr id="37" name="object 31">
              <a:extLst>
                <a:ext uri="{FF2B5EF4-FFF2-40B4-BE49-F238E27FC236}">
                  <a16:creationId xmlns:a16="http://schemas.microsoft.com/office/drawing/2014/main" id="{1A9445D1-5959-17CD-8535-18A70E7393E1}"/>
                </a:ext>
              </a:extLst>
            </p:cNvPr>
            <p:cNvSpPr/>
            <p:nvPr/>
          </p:nvSpPr>
          <p:spPr>
            <a:xfrm>
              <a:off x="5196841" y="3815080"/>
              <a:ext cx="629920" cy="904240"/>
            </a:xfrm>
            <a:custGeom>
              <a:avLst/>
              <a:gdLst/>
              <a:ahLst/>
              <a:cxnLst/>
              <a:rect l="l" t="t" r="r" b="b"/>
              <a:pathLst>
                <a:path w="629920" h="904239">
                  <a:moveTo>
                    <a:pt x="629920" y="0"/>
                  </a:moveTo>
                  <a:lnTo>
                    <a:pt x="629920" y="589280"/>
                  </a:lnTo>
                  <a:lnTo>
                    <a:pt x="314960" y="904240"/>
                  </a:lnTo>
                  <a:lnTo>
                    <a:pt x="0" y="58928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38" name="object 32">
            <a:extLst>
              <a:ext uri="{FF2B5EF4-FFF2-40B4-BE49-F238E27FC236}">
                <a16:creationId xmlns:a16="http://schemas.microsoft.com/office/drawing/2014/main" id="{A0A83BB7-AE6F-945C-03C6-3803063AD6A5}"/>
              </a:ext>
            </a:extLst>
          </p:cNvPr>
          <p:cNvSpPr txBox="1"/>
          <p:nvPr/>
        </p:nvSpPr>
        <p:spPr>
          <a:xfrm>
            <a:off x="1725776" y="3599577"/>
            <a:ext cx="309086" cy="138499"/>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Enter</a:t>
            </a:r>
            <a:endParaRPr sz="800" dirty="0">
              <a:latin typeface="Montserrat" pitchFamily="2" charset="0"/>
              <a:cs typeface="Calibri"/>
            </a:endParaRPr>
          </a:p>
        </p:txBody>
      </p:sp>
      <p:sp>
        <p:nvSpPr>
          <p:cNvPr id="39" name="object 33">
            <a:extLst>
              <a:ext uri="{FF2B5EF4-FFF2-40B4-BE49-F238E27FC236}">
                <a16:creationId xmlns:a16="http://schemas.microsoft.com/office/drawing/2014/main" id="{A2A75C26-916D-03DD-FD16-375BA47DA688}"/>
              </a:ext>
            </a:extLst>
          </p:cNvPr>
          <p:cNvSpPr/>
          <p:nvPr/>
        </p:nvSpPr>
        <p:spPr>
          <a:xfrm>
            <a:off x="2133600" y="3327419"/>
            <a:ext cx="5533390" cy="434340"/>
          </a:xfrm>
          <a:custGeom>
            <a:avLst/>
            <a:gdLst/>
            <a:ahLst/>
            <a:cxnLst/>
            <a:rect l="l" t="t" r="r" b="b"/>
            <a:pathLst>
              <a:path w="5882640" h="711200">
                <a:moveTo>
                  <a:pt x="5882640" y="118529"/>
                </a:moveTo>
                <a:lnTo>
                  <a:pt x="5882640" y="592658"/>
                </a:lnTo>
                <a:lnTo>
                  <a:pt x="5873324" y="638799"/>
                </a:lnTo>
                <a:lnTo>
                  <a:pt x="5847921" y="676479"/>
                </a:lnTo>
                <a:lnTo>
                  <a:pt x="5810245" y="701884"/>
                </a:lnTo>
                <a:lnTo>
                  <a:pt x="5764110" y="711199"/>
                </a:lnTo>
                <a:lnTo>
                  <a:pt x="0" y="711199"/>
                </a:lnTo>
                <a:lnTo>
                  <a:pt x="0" y="0"/>
                </a:lnTo>
                <a:lnTo>
                  <a:pt x="5764110" y="0"/>
                </a:lnTo>
                <a:lnTo>
                  <a:pt x="5810245" y="9313"/>
                </a:lnTo>
                <a:lnTo>
                  <a:pt x="5847921" y="34713"/>
                </a:lnTo>
                <a:lnTo>
                  <a:pt x="5873324" y="72389"/>
                </a:lnTo>
                <a:lnTo>
                  <a:pt x="5882640" y="118529"/>
                </a:lnTo>
                <a:close/>
              </a:path>
            </a:pathLst>
          </a:custGeom>
          <a:ln w="12700">
            <a:solidFill>
              <a:schemeClr val="tx1"/>
            </a:solidFill>
          </a:ln>
        </p:spPr>
        <p:txBody>
          <a:bodyPr wrap="square" lIns="0" tIns="0" rIns="0" bIns="0" rtlCol="0"/>
          <a:lstStyle/>
          <a:p>
            <a:endParaRPr/>
          </a:p>
        </p:txBody>
      </p:sp>
      <p:sp>
        <p:nvSpPr>
          <p:cNvPr id="40" name="object 34">
            <a:extLst>
              <a:ext uri="{FF2B5EF4-FFF2-40B4-BE49-F238E27FC236}">
                <a16:creationId xmlns:a16="http://schemas.microsoft.com/office/drawing/2014/main" id="{5C899A2D-72D3-01CE-E691-C0B5714482EF}"/>
              </a:ext>
            </a:extLst>
          </p:cNvPr>
          <p:cNvSpPr txBox="1"/>
          <p:nvPr/>
        </p:nvSpPr>
        <p:spPr>
          <a:xfrm>
            <a:off x="2204988" y="3357928"/>
            <a:ext cx="5421705" cy="361317"/>
          </a:xfrm>
          <a:prstGeom prst="rect">
            <a:avLst/>
          </a:prstGeom>
        </p:spPr>
        <p:txBody>
          <a:bodyPr vert="horz" wrap="square" lIns="0" tIns="27623" rIns="0" bIns="0" rtlCol="0">
            <a:spAutoFit/>
          </a:bodyPr>
          <a:lstStyle/>
          <a:p>
            <a:pPr marL="9525" marR="3810" algn="l">
              <a:lnSpc>
                <a:spcPts val="1320"/>
              </a:lnSpc>
              <a:spcBef>
                <a:spcPts val="217"/>
              </a:spcBef>
            </a:pPr>
            <a:r>
              <a:rPr lang="en-US" sz="1200" dirty="0">
                <a:latin typeface="Arial" panose="020B0604020202020204" pitchFamily="34" charset="0"/>
                <a:cs typeface="Arial" panose="020B0604020202020204" pitchFamily="34" charset="0"/>
              </a:rPr>
              <a:t>Enter your name, street address (not a PO box), city, state, and zip code, as well as a secondary contact (can be at same address)</a:t>
            </a:r>
          </a:p>
        </p:txBody>
      </p:sp>
      <p:grpSp>
        <p:nvGrpSpPr>
          <p:cNvPr id="41" name="object 17">
            <a:extLst>
              <a:ext uri="{FF2B5EF4-FFF2-40B4-BE49-F238E27FC236}">
                <a16:creationId xmlns:a16="http://schemas.microsoft.com/office/drawing/2014/main" id="{C4210B57-E523-5D30-0BF0-5D42630E9F1D}"/>
              </a:ext>
            </a:extLst>
          </p:cNvPr>
          <p:cNvGrpSpPr/>
          <p:nvPr/>
        </p:nvGrpSpPr>
        <p:grpSpPr>
          <a:xfrm>
            <a:off x="1656399" y="3945461"/>
            <a:ext cx="481965" cy="687705"/>
            <a:chOff x="5190490" y="2112010"/>
            <a:chExt cx="642620" cy="916940"/>
          </a:xfrm>
          <a:solidFill>
            <a:srgbClr val="CB6015"/>
          </a:solidFill>
        </p:grpSpPr>
        <p:sp>
          <p:nvSpPr>
            <p:cNvPr id="42" name="object 18">
              <a:extLst>
                <a:ext uri="{FF2B5EF4-FFF2-40B4-BE49-F238E27FC236}">
                  <a16:creationId xmlns:a16="http://schemas.microsoft.com/office/drawing/2014/main" id="{522C36E7-72E4-54E0-5E6D-6EA5CEB47D75}"/>
                </a:ext>
              </a:extLst>
            </p:cNvPr>
            <p:cNvSpPr/>
            <p:nvPr/>
          </p:nvSpPr>
          <p:spPr>
            <a:xfrm>
              <a:off x="5196840" y="2118360"/>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a:solidFill>
                <a:schemeClr val="tx1"/>
              </a:solidFill>
            </a:ln>
          </p:spPr>
          <p:txBody>
            <a:bodyPr wrap="square" lIns="0" tIns="0" rIns="0" bIns="0" rtlCol="0"/>
            <a:lstStyle/>
            <a:p>
              <a:endParaRPr/>
            </a:p>
          </p:txBody>
        </p:sp>
        <p:sp>
          <p:nvSpPr>
            <p:cNvPr id="43" name="object 19">
              <a:extLst>
                <a:ext uri="{FF2B5EF4-FFF2-40B4-BE49-F238E27FC236}">
                  <a16:creationId xmlns:a16="http://schemas.microsoft.com/office/drawing/2014/main" id="{2F8622FC-E035-4091-BA51-4831C86FD954}"/>
                </a:ext>
              </a:extLst>
            </p:cNvPr>
            <p:cNvSpPr/>
            <p:nvPr/>
          </p:nvSpPr>
          <p:spPr>
            <a:xfrm>
              <a:off x="5196840" y="2118360"/>
              <a:ext cx="629920" cy="904240"/>
            </a:xfrm>
            <a:custGeom>
              <a:avLst/>
              <a:gdLst/>
              <a:ahLst/>
              <a:cxnLst/>
              <a:rect l="l" t="t" r="r" b="b"/>
              <a:pathLst>
                <a:path w="629920" h="904239">
                  <a:moveTo>
                    <a:pt x="629920" y="0"/>
                  </a:moveTo>
                  <a:lnTo>
                    <a:pt x="629920" y="589280"/>
                  </a:lnTo>
                  <a:lnTo>
                    <a:pt x="314960" y="904240"/>
                  </a:lnTo>
                  <a:lnTo>
                    <a:pt x="0" y="58928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44" name="object 20">
            <a:extLst>
              <a:ext uri="{FF2B5EF4-FFF2-40B4-BE49-F238E27FC236}">
                <a16:creationId xmlns:a16="http://schemas.microsoft.com/office/drawing/2014/main" id="{31235317-34E0-2312-C106-7F2A2C0975DB}"/>
              </a:ext>
            </a:extLst>
          </p:cNvPr>
          <p:cNvSpPr txBox="1"/>
          <p:nvPr/>
        </p:nvSpPr>
        <p:spPr>
          <a:xfrm>
            <a:off x="1769316" y="4237419"/>
            <a:ext cx="264795" cy="138499"/>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Save</a:t>
            </a:r>
            <a:endParaRPr sz="800" dirty="0">
              <a:latin typeface="Montserrat" pitchFamily="2" charset="0"/>
              <a:cs typeface="Calibri"/>
            </a:endParaRPr>
          </a:p>
        </p:txBody>
      </p:sp>
      <p:sp>
        <p:nvSpPr>
          <p:cNvPr id="45" name="object 21">
            <a:extLst>
              <a:ext uri="{FF2B5EF4-FFF2-40B4-BE49-F238E27FC236}">
                <a16:creationId xmlns:a16="http://schemas.microsoft.com/office/drawing/2014/main" id="{AB64284A-C41F-EB34-D987-66EE1A584FF9}"/>
              </a:ext>
            </a:extLst>
          </p:cNvPr>
          <p:cNvSpPr/>
          <p:nvPr/>
        </p:nvSpPr>
        <p:spPr>
          <a:xfrm>
            <a:off x="2133600" y="3950225"/>
            <a:ext cx="5533388" cy="441960"/>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46" name="object 22">
            <a:extLst>
              <a:ext uri="{FF2B5EF4-FFF2-40B4-BE49-F238E27FC236}">
                <a16:creationId xmlns:a16="http://schemas.microsoft.com/office/drawing/2014/main" id="{825842E2-DA71-F908-7EF8-0417230B00F7}"/>
              </a:ext>
            </a:extLst>
          </p:cNvPr>
          <p:cNvSpPr txBox="1"/>
          <p:nvPr/>
        </p:nvSpPr>
        <p:spPr>
          <a:xfrm>
            <a:off x="2138363" y="4052113"/>
            <a:ext cx="4362450" cy="19428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Save Address and </a:t>
            </a:r>
            <a:r>
              <a:rPr lang="en-US" sz="1200">
                <a:latin typeface="Arial" panose="020B0604020202020204" pitchFamily="34" charset="0"/>
                <a:cs typeface="Arial" panose="020B0604020202020204" pitchFamily="34" charset="0"/>
              </a:rPr>
              <a:t>contact information</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443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object 15">
            <a:extLst>
              <a:ext uri="{FF2B5EF4-FFF2-40B4-BE49-F238E27FC236}">
                <a16:creationId xmlns:a16="http://schemas.microsoft.com/office/drawing/2014/main" id="{C8E1626F-939A-E910-32D1-7E45308724BD}"/>
              </a:ext>
            </a:extLst>
          </p:cNvPr>
          <p:cNvSpPr txBox="1"/>
          <p:nvPr/>
        </p:nvSpPr>
        <p:spPr>
          <a:xfrm>
            <a:off x="961010" y="1552876"/>
            <a:ext cx="7162800" cy="893321"/>
          </a:xfrm>
          <a:prstGeom prst="rect">
            <a:avLst/>
          </a:prstGeom>
        </p:spPr>
        <p:txBody>
          <a:bodyPr vert="horz" wrap="square" lIns="0" tIns="53340" rIns="0" bIns="0" rtlCol="0">
            <a:spAutoFit/>
          </a:bodyPr>
          <a:lstStyle/>
          <a:p>
            <a:pPr marL="9525" marR="3810">
              <a:lnSpc>
                <a:spcPts val="3240"/>
              </a:lnSpc>
              <a:spcBef>
                <a:spcPts val="420"/>
              </a:spcBef>
            </a:pPr>
            <a:r>
              <a:rPr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CTE</a:t>
            </a:r>
            <a:r>
              <a:rPr sz="2400" u="sng" spc="-45"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30"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Technical</a:t>
            </a:r>
            <a:r>
              <a:rPr sz="2400" u="sng" spc="-139"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Skills</a:t>
            </a:r>
            <a:r>
              <a:rPr sz="2400" u="sng" spc="-34"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Assessments </a:t>
            </a:r>
            <a:r>
              <a:rPr lang="en-US"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Overview</a:t>
            </a:r>
            <a:r>
              <a:rPr sz="2400" u="sng" spc="-11"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Guide</a:t>
            </a:r>
            <a:endParaRPr lang="en-US" sz="2400" u="sng" spc="-8" dirty="0">
              <a:solidFill>
                <a:srgbClr val="910048"/>
              </a:solidFill>
              <a:uFill>
                <a:solidFill>
                  <a:srgbClr val="910048"/>
                </a:solidFill>
              </a:uFill>
              <a:latin typeface="Arial" panose="020B0604020202020204" pitchFamily="34" charset="0"/>
              <a:cs typeface="Arial" panose="020B0604020202020204" pitchFamily="34" charset="0"/>
            </a:endParaRPr>
          </a:p>
          <a:p>
            <a:pPr marL="9525" marR="3810" algn="ctr">
              <a:lnSpc>
                <a:spcPts val="3240"/>
              </a:lnSpc>
              <a:spcBef>
                <a:spcPts val="420"/>
              </a:spcBef>
            </a:pPr>
            <a:r>
              <a:rPr lang="en-US" sz="2400" u="sng" dirty="0">
                <a:solidFill>
                  <a:srgbClr val="910048"/>
                </a:solidFill>
                <a:uFill>
                  <a:solidFill>
                    <a:srgbClr val="910048"/>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TSA Troubleshooting Guide</a:t>
            </a:r>
            <a:endParaRPr sz="24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23" name="object 17">
            <a:extLst>
              <a:ext uri="{FF2B5EF4-FFF2-40B4-BE49-F238E27FC236}">
                <a16:creationId xmlns:a16="http://schemas.microsoft.com/office/drawing/2014/main" id="{4F571000-1208-F192-2552-A650A60EEFB7}"/>
              </a:ext>
            </a:extLst>
          </p:cNvPr>
          <p:cNvSpPr txBox="1">
            <a:spLocks noGrp="1"/>
          </p:cNvSpPr>
          <p:nvPr>
            <p:ph type="body" idx="1"/>
          </p:nvPr>
        </p:nvSpPr>
        <p:spPr>
          <a:xfrm>
            <a:off x="743111" y="2902084"/>
            <a:ext cx="7598598" cy="910345"/>
          </a:xfrm>
          <a:prstGeom prst="rect">
            <a:avLst/>
          </a:prstGeom>
        </p:spPr>
        <p:txBody>
          <a:bodyPr vert="horz" wrap="square" lIns="0" tIns="48101" rIns="0" bIns="0" rtlCol="0">
            <a:spAutoFit/>
          </a:bodyPr>
          <a:lstStyle/>
          <a:p>
            <a:pPr algn="ctr"/>
            <a:r>
              <a:rPr lang="en-US" sz="2800" dirty="0">
                <a:solidFill>
                  <a:schemeClr val="bg1"/>
                </a:solidFill>
                <a:latin typeface="Arial" panose="020B0604020202020204" pitchFamily="34" charset="0"/>
                <a:cs typeface="Arial" panose="020B0604020202020204" pitchFamily="34" charset="0"/>
              </a:rPr>
              <a:t>Assessment Helpline: 602-542-5452 </a:t>
            </a:r>
          </a:p>
          <a:p>
            <a:pPr algn="ctr"/>
            <a:r>
              <a:rPr lang="en-US" sz="2800" dirty="0">
                <a:solidFill>
                  <a:schemeClr val="bg1"/>
                </a:solidFill>
                <a:latin typeface="Arial" panose="020B0604020202020204" pitchFamily="34" charset="0"/>
                <a:cs typeface="Arial" panose="020B0604020202020204" pitchFamily="34" charset="0"/>
              </a:rPr>
              <a:t>Email: </a:t>
            </a:r>
            <a:r>
              <a:rPr lang="en-US" sz="2800" dirty="0">
                <a:solidFill>
                  <a:srgbClr val="002D72"/>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CTEAssessmentHelp@azed.gov</a:t>
            </a:r>
            <a:r>
              <a:rPr lang="en-US" sz="2800" dirty="0">
                <a:solidFill>
                  <a:srgbClr val="002D72"/>
                </a:solidFill>
                <a:latin typeface="Arial" panose="020B0604020202020204" pitchFamily="34" charset="0"/>
                <a:cs typeface="Arial" panose="020B0604020202020204" pitchFamily="34" charset="0"/>
              </a:rPr>
              <a:t> </a:t>
            </a:r>
          </a:p>
        </p:txBody>
      </p:sp>
      <p:sp>
        <p:nvSpPr>
          <p:cNvPr id="24" name="object 3">
            <a:extLst>
              <a:ext uri="{FF2B5EF4-FFF2-40B4-BE49-F238E27FC236}">
                <a16:creationId xmlns:a16="http://schemas.microsoft.com/office/drawing/2014/main" id="{83DCDC8C-0C50-94E6-933C-1DABB017E90F}"/>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25" name="object 21">
            <a:extLst>
              <a:ext uri="{FF2B5EF4-FFF2-40B4-BE49-F238E27FC236}">
                <a16:creationId xmlns:a16="http://schemas.microsoft.com/office/drawing/2014/main" id="{8DFF0FEA-F3E6-8065-330C-E6CF2A42AF6B}"/>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6</a:t>
            </a:fld>
            <a:endParaRPr spc="-25" dirty="0">
              <a:solidFill>
                <a:prstClr val="black"/>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17EDB549-ED52-DABA-7F62-B3895C859FFF}"/>
              </a:ext>
            </a:extLst>
          </p:cNvPr>
          <p:cNvSpPr txBox="1"/>
          <p:nvPr/>
        </p:nvSpPr>
        <p:spPr>
          <a:xfrm>
            <a:off x="619063" y="714676"/>
            <a:ext cx="7846694" cy="584775"/>
          </a:xfrm>
          <a:prstGeom prst="rect">
            <a:avLst/>
          </a:prstGeom>
          <a:noFill/>
        </p:spPr>
        <p:txBody>
          <a:bodyPr wrap="square">
            <a:spAutoFit/>
          </a:bodyPr>
          <a:lstStyle/>
          <a:p>
            <a:pPr algn="ctr"/>
            <a:r>
              <a:rPr lang="en-US" sz="3200" b="1" spc="-10" dirty="0">
                <a:solidFill>
                  <a:schemeClr val="bg1"/>
                </a:solidFill>
                <a:latin typeface="Montserrat" pitchFamily="2" charset="0"/>
                <a:cs typeface="Trebuchet MS"/>
              </a:rPr>
              <a:t>Questions?</a:t>
            </a:r>
            <a:endParaRPr lang="en-US" sz="3200" b="1" dirty="0">
              <a:solidFill>
                <a:schemeClr val="bg1"/>
              </a:solidFill>
            </a:endParaRPr>
          </a:p>
        </p:txBody>
      </p:sp>
      <p:sp>
        <p:nvSpPr>
          <p:cNvPr id="27" name="Oval 26">
            <a:extLst>
              <a:ext uri="{FF2B5EF4-FFF2-40B4-BE49-F238E27FC236}">
                <a16:creationId xmlns:a16="http://schemas.microsoft.com/office/drawing/2014/main" id="{5A2A79AA-F0FF-B843-3393-6420A98F1AD0}"/>
              </a:ext>
            </a:extLst>
          </p:cNvPr>
          <p:cNvSpPr/>
          <p:nvPr/>
        </p:nvSpPr>
        <p:spPr>
          <a:xfrm>
            <a:off x="762000" y="109432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909FC7C4-052D-C7E2-DB42-116601A4F347}"/>
              </a:ext>
            </a:extLst>
          </p:cNvPr>
          <p:cNvSpPr/>
          <p:nvPr/>
        </p:nvSpPr>
        <p:spPr>
          <a:xfrm>
            <a:off x="1524000" y="742950"/>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A0985433-2919-B17E-EC77-D66BABA2F555}"/>
              </a:ext>
            </a:extLst>
          </p:cNvPr>
          <p:cNvSpPr txBox="1"/>
          <p:nvPr/>
        </p:nvSpPr>
        <p:spPr>
          <a:xfrm>
            <a:off x="1221294" y="32770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0" name="TextBox 29">
            <a:extLst>
              <a:ext uri="{FF2B5EF4-FFF2-40B4-BE49-F238E27FC236}">
                <a16:creationId xmlns:a16="http://schemas.microsoft.com/office/drawing/2014/main" id="{741A2029-E4AF-4E94-8528-FAC43720F7D6}"/>
              </a:ext>
            </a:extLst>
          </p:cNvPr>
          <p:cNvSpPr txBox="1"/>
          <p:nvPr/>
        </p:nvSpPr>
        <p:spPr>
          <a:xfrm>
            <a:off x="7651891" y="4402256"/>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1" name="Oval 30">
            <a:extLst>
              <a:ext uri="{FF2B5EF4-FFF2-40B4-BE49-F238E27FC236}">
                <a16:creationId xmlns:a16="http://schemas.microsoft.com/office/drawing/2014/main" id="{E3B94124-EE8B-C5DE-191F-A7B4284E92EE}"/>
              </a:ext>
            </a:extLst>
          </p:cNvPr>
          <p:cNvSpPr/>
          <p:nvPr/>
        </p:nvSpPr>
        <p:spPr>
          <a:xfrm>
            <a:off x="8269890" y="3285437"/>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2D0DB6B8-2BD8-5740-9B94-EFE976E5EDFD}"/>
              </a:ext>
            </a:extLst>
          </p:cNvPr>
          <p:cNvSpPr/>
          <p:nvPr/>
        </p:nvSpPr>
        <p:spPr>
          <a:xfrm>
            <a:off x="8782978" y="4057825"/>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4482</TotalTime>
  <Words>337</Words>
  <Application>Microsoft Office PowerPoint</Application>
  <PresentationFormat>On-screen Show (16:9)</PresentationFormat>
  <Paragraphs>43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Cavolini</vt:lpstr>
      <vt:lpstr>Montserrat</vt:lpstr>
      <vt:lpstr>Office Theme</vt:lpstr>
      <vt:lpstr>PowerPoint Presentation</vt:lpstr>
      <vt:lpstr>PowerPoint Presentation</vt:lpstr>
      <vt:lpstr>PowerPoint Presentation</vt:lpstr>
      <vt:lpstr>PowerPoint Presentation</vt:lpstr>
      <vt:lpstr>Go to the ADEConnect Portal at https://adeconnect.azed.gov/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the Certificate Mailing Address Tab</dc:title>
  <dc:creator>Shumate, Julie</dc:creator>
  <cp:lastModifiedBy>Higgs, Hannah</cp:lastModifiedBy>
  <cp:revision>1</cp:revision>
  <dcterms:created xsi:type="dcterms:W3CDTF">2024-12-18T17:34:07Z</dcterms:created>
  <dcterms:modified xsi:type="dcterms:W3CDTF">2025-02-04T17:38:33Z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2021-07-12T00:00:00Z</vt:filetime>
  </property>
  <property fmtid="{D5CDD505-2E9C-101B-9397-08002B2CF9AE}" pid="3" name="Creator">
    <vt:lpwstr>Acrobat PDFMaker 21 for PowerPoint</vt:lpwstr>
  </property>
  <property fmtid="{D5CDD505-2E9C-101B-9397-08002B2CF9AE}" pid="4" name="LastSaved">
    <vt:filetime>2024-12-18T00:00:00Z</vt:filetime>
  </property>
  <property fmtid="{D5CDD505-2E9C-101B-9397-08002B2CF9AE}" pid="5" name="Producer">
    <vt:lpwstr>Adobe PDF Library 21.5.80</vt:lpwstr>
  </property>
</Properties>
</file>