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8" r:id="rId8"/>
    <p:sldId id="263" r:id="rId9"/>
    <p:sldId id="270" r:id="rId10"/>
    <p:sldId id="269" r:id="rId11"/>
    <p:sldId id="271" r:id="rId12"/>
    <p:sldId id="267" r:id="rId13"/>
  </p:sldIdLst>
  <p:sldSz cx="9144000" cy="5143500" type="screen16x9"/>
  <p:notesSz cx="12192000" cy="6858000"/>
  <p:defaultTextStyle>
    <a:defPPr>
      <a:defRPr kern="0"/>
    </a:defPPr>
  </p:defaultTextStyle>
  <p:extLst>
    <p:ext uri="{EFAFB233-063F-42B5-8137-9DF3F51BA10A}">
      <p15:sldGuideLst xmlns:p15="http://schemas.microsoft.com/office/powerpoint/2012/main">
        <p15:guide id="1" orient="horz" pos="2160" userDrawn="1">
          <p15:clr>
            <a:srgbClr val="A4A3A4"/>
          </p15:clr>
        </p15:guide>
        <p15:guide id="2" pos="16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0048"/>
    <a:srgbClr val="CB6015"/>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144" autoAdjust="0"/>
  </p:normalViewPr>
  <p:slideViewPr>
    <p:cSldViewPr>
      <p:cViewPr varScale="1">
        <p:scale>
          <a:sx n="141" d="100"/>
          <a:sy n="141" d="100"/>
        </p:scale>
        <p:origin x="138" y="138"/>
      </p:cViewPr>
      <p:guideLst>
        <p:guide orient="horz" pos="2160"/>
        <p:guide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ggs, Hannah" userId="b68ece08-042a-4f97-a49b-bff56da478a8" providerId="ADAL" clId="{90633D8B-4981-447B-9A7A-1F2C1CDC4DD1}"/>
    <pc:docChg chg="undo redo custSel addSld delSld modSld">
      <pc:chgData name="Higgs, Hannah" userId="b68ece08-042a-4f97-a49b-bff56da478a8" providerId="ADAL" clId="{90633D8B-4981-447B-9A7A-1F2C1CDC4DD1}" dt="2025-01-03T18:05:44.036" v="937"/>
      <pc:docMkLst>
        <pc:docMk/>
      </pc:docMkLst>
      <pc:sldChg chg="addSp delSp modSp mod setBg">
        <pc:chgData name="Higgs, Hannah" userId="b68ece08-042a-4f97-a49b-bff56da478a8" providerId="ADAL" clId="{90633D8B-4981-447B-9A7A-1F2C1CDC4DD1}" dt="2024-12-18T23:25:18.020" v="858" actId="27636"/>
        <pc:sldMkLst>
          <pc:docMk/>
          <pc:sldMk cId="0" sldId="256"/>
        </pc:sldMkLst>
        <pc:spChg chg="add mod">
          <ac:chgData name="Higgs, Hannah" userId="b68ece08-042a-4f97-a49b-bff56da478a8" providerId="ADAL" clId="{90633D8B-4981-447B-9A7A-1F2C1CDC4DD1}" dt="2024-12-18T23:25:18.020" v="858" actId="27636"/>
          <ac:spMkLst>
            <pc:docMk/>
            <pc:sldMk cId="0" sldId="256"/>
            <ac:spMk id="30" creationId="{9F110E05-4A41-AAD5-6667-9B2A4503F5FB}"/>
          </ac:spMkLst>
        </pc:spChg>
        <pc:spChg chg="add mod">
          <ac:chgData name="Higgs, Hannah" userId="b68ece08-042a-4f97-a49b-bff56da478a8" providerId="ADAL" clId="{90633D8B-4981-447B-9A7A-1F2C1CDC4DD1}" dt="2024-12-03T20:46:22.381" v="166"/>
          <ac:spMkLst>
            <pc:docMk/>
            <pc:sldMk cId="0" sldId="256"/>
            <ac:spMk id="32" creationId="{6FB0D888-1089-A721-3D1E-BB2F1DDAF04A}"/>
          </ac:spMkLst>
        </pc:spChg>
        <pc:spChg chg="add mod">
          <ac:chgData name="Higgs, Hannah" userId="b68ece08-042a-4f97-a49b-bff56da478a8" providerId="ADAL" clId="{90633D8B-4981-447B-9A7A-1F2C1CDC4DD1}" dt="2024-12-03T20:46:22.381" v="166"/>
          <ac:spMkLst>
            <pc:docMk/>
            <pc:sldMk cId="0" sldId="256"/>
            <ac:spMk id="34" creationId="{A6CD39DC-2BAA-15AB-6580-73AAC3A74796}"/>
          </ac:spMkLst>
        </pc:spChg>
        <pc:spChg chg="add mod">
          <ac:chgData name="Higgs, Hannah" userId="b68ece08-042a-4f97-a49b-bff56da478a8" providerId="ADAL" clId="{90633D8B-4981-447B-9A7A-1F2C1CDC4DD1}" dt="2024-12-03T20:46:22.381" v="166"/>
          <ac:spMkLst>
            <pc:docMk/>
            <pc:sldMk cId="0" sldId="256"/>
            <ac:spMk id="35" creationId="{835EF4F8-342A-9CE8-9520-B5F21BBDC80C}"/>
          </ac:spMkLst>
        </pc:spChg>
        <pc:spChg chg="add mod">
          <ac:chgData name="Higgs, Hannah" userId="b68ece08-042a-4f97-a49b-bff56da478a8" providerId="ADAL" clId="{90633D8B-4981-447B-9A7A-1F2C1CDC4DD1}" dt="2024-12-03T20:46:22.381" v="166"/>
          <ac:spMkLst>
            <pc:docMk/>
            <pc:sldMk cId="0" sldId="256"/>
            <ac:spMk id="36" creationId="{D3755A97-CA8B-CB42-6710-A5A362D2A87F}"/>
          </ac:spMkLst>
        </pc:spChg>
        <pc:spChg chg="add mod">
          <ac:chgData name="Higgs, Hannah" userId="b68ece08-042a-4f97-a49b-bff56da478a8" providerId="ADAL" clId="{90633D8B-4981-447B-9A7A-1F2C1CDC4DD1}" dt="2024-12-03T20:46:22.381" v="166"/>
          <ac:spMkLst>
            <pc:docMk/>
            <pc:sldMk cId="0" sldId="256"/>
            <ac:spMk id="37" creationId="{C415B29D-E0E0-4024-F17C-A8538D042CC3}"/>
          </ac:spMkLst>
        </pc:spChg>
        <pc:spChg chg="add mod">
          <ac:chgData name="Higgs, Hannah" userId="b68ece08-042a-4f97-a49b-bff56da478a8" providerId="ADAL" clId="{90633D8B-4981-447B-9A7A-1F2C1CDC4DD1}" dt="2024-12-03T20:46:22.381" v="166"/>
          <ac:spMkLst>
            <pc:docMk/>
            <pc:sldMk cId="0" sldId="256"/>
            <ac:spMk id="38" creationId="{EB9D4CD2-0657-C46E-208A-74C58B33484F}"/>
          </ac:spMkLst>
        </pc:spChg>
        <pc:spChg chg="add mod">
          <ac:chgData name="Higgs, Hannah" userId="b68ece08-042a-4f97-a49b-bff56da478a8" providerId="ADAL" clId="{90633D8B-4981-447B-9A7A-1F2C1CDC4DD1}" dt="2024-12-03T20:46:22.381" v="166"/>
          <ac:spMkLst>
            <pc:docMk/>
            <pc:sldMk cId="0" sldId="256"/>
            <ac:spMk id="39" creationId="{688BA850-8360-45CD-5F47-0972650668A1}"/>
          </ac:spMkLst>
        </pc:spChg>
        <pc:picChg chg="add mod">
          <ac:chgData name="Higgs, Hannah" userId="b68ece08-042a-4f97-a49b-bff56da478a8" providerId="ADAL" clId="{90633D8B-4981-447B-9A7A-1F2C1CDC4DD1}" dt="2024-12-03T20:46:05.356" v="165"/>
          <ac:picMkLst>
            <pc:docMk/>
            <pc:sldMk cId="0" sldId="256"/>
            <ac:picMk id="31" creationId="{F812B2BE-3FF0-AF92-A5B4-C3F1E8C5D957}"/>
          </ac:picMkLst>
        </pc:picChg>
        <pc:cxnChg chg="add mod">
          <ac:chgData name="Higgs, Hannah" userId="b68ece08-042a-4f97-a49b-bff56da478a8" providerId="ADAL" clId="{90633D8B-4981-447B-9A7A-1F2C1CDC4DD1}" dt="2024-12-03T20:47:06.444" v="167" actId="14861"/>
          <ac:cxnSpMkLst>
            <pc:docMk/>
            <pc:sldMk cId="0" sldId="256"/>
            <ac:cxnSpMk id="33" creationId="{3809676F-5C4F-CCC3-2983-0DB68D578440}"/>
          </ac:cxnSpMkLst>
        </pc:cxnChg>
      </pc:sldChg>
      <pc:sldChg chg="addSp delSp modSp mod">
        <pc:chgData name="Higgs, Hannah" userId="b68ece08-042a-4f97-a49b-bff56da478a8" providerId="ADAL" clId="{90633D8B-4981-447B-9A7A-1F2C1CDC4DD1}" dt="2024-12-03T20:48:58.692" v="176"/>
        <pc:sldMkLst>
          <pc:docMk/>
          <pc:sldMk cId="0" sldId="257"/>
        </pc:sldMkLst>
        <pc:spChg chg="add mod">
          <ac:chgData name="Higgs, Hannah" userId="b68ece08-042a-4f97-a49b-bff56da478a8" providerId="ADAL" clId="{90633D8B-4981-447B-9A7A-1F2C1CDC4DD1}" dt="2024-12-03T20:48:58.692" v="176"/>
          <ac:spMkLst>
            <pc:docMk/>
            <pc:sldMk cId="0" sldId="257"/>
            <ac:spMk id="15" creationId="{17CCFAD6-3072-9C14-65FA-65539D3318C5}"/>
          </ac:spMkLst>
        </pc:spChg>
        <pc:spChg chg="add mod">
          <ac:chgData name="Higgs, Hannah" userId="b68ece08-042a-4f97-a49b-bff56da478a8" providerId="ADAL" clId="{90633D8B-4981-447B-9A7A-1F2C1CDC4DD1}" dt="2024-12-03T20:48:58.692" v="176"/>
          <ac:spMkLst>
            <pc:docMk/>
            <pc:sldMk cId="0" sldId="257"/>
            <ac:spMk id="16" creationId="{009FE9A5-D4D8-16CB-0A20-98422AB62253}"/>
          </ac:spMkLst>
        </pc:spChg>
        <pc:spChg chg="add mod">
          <ac:chgData name="Higgs, Hannah" userId="b68ece08-042a-4f97-a49b-bff56da478a8" providerId="ADAL" clId="{90633D8B-4981-447B-9A7A-1F2C1CDC4DD1}" dt="2024-12-03T20:48:58.692" v="176"/>
          <ac:spMkLst>
            <pc:docMk/>
            <pc:sldMk cId="0" sldId="257"/>
            <ac:spMk id="17" creationId="{6C15A934-7639-4423-C096-A282043F4A8B}"/>
          </ac:spMkLst>
        </pc:spChg>
        <pc:spChg chg="add mod">
          <ac:chgData name="Higgs, Hannah" userId="b68ece08-042a-4f97-a49b-bff56da478a8" providerId="ADAL" clId="{90633D8B-4981-447B-9A7A-1F2C1CDC4DD1}" dt="2024-12-03T20:48:58.692" v="176"/>
          <ac:spMkLst>
            <pc:docMk/>
            <pc:sldMk cId="0" sldId="257"/>
            <ac:spMk id="18" creationId="{FB43E89D-129D-00F8-62AA-A337A4C1E2D0}"/>
          </ac:spMkLst>
        </pc:spChg>
        <pc:spChg chg="add mod">
          <ac:chgData name="Higgs, Hannah" userId="b68ece08-042a-4f97-a49b-bff56da478a8" providerId="ADAL" clId="{90633D8B-4981-447B-9A7A-1F2C1CDC4DD1}" dt="2024-12-03T20:48:58.692" v="176"/>
          <ac:spMkLst>
            <pc:docMk/>
            <pc:sldMk cId="0" sldId="257"/>
            <ac:spMk id="19" creationId="{21CD82B1-2803-C217-A32C-1AA71813A8B0}"/>
          </ac:spMkLst>
        </pc:spChg>
        <pc:spChg chg="add mod">
          <ac:chgData name="Higgs, Hannah" userId="b68ece08-042a-4f97-a49b-bff56da478a8" providerId="ADAL" clId="{90633D8B-4981-447B-9A7A-1F2C1CDC4DD1}" dt="2024-12-03T20:48:58.692" v="176"/>
          <ac:spMkLst>
            <pc:docMk/>
            <pc:sldMk cId="0" sldId="257"/>
            <ac:spMk id="20" creationId="{BF52313B-9997-82CC-C6BF-D3F09B04D0A7}"/>
          </ac:spMkLst>
        </pc:spChg>
        <pc:spChg chg="add mod">
          <ac:chgData name="Higgs, Hannah" userId="b68ece08-042a-4f97-a49b-bff56da478a8" providerId="ADAL" clId="{90633D8B-4981-447B-9A7A-1F2C1CDC4DD1}" dt="2024-12-03T20:48:58.692" v="176"/>
          <ac:spMkLst>
            <pc:docMk/>
            <pc:sldMk cId="0" sldId="257"/>
            <ac:spMk id="21" creationId="{9BDDE887-66B6-477C-7CD5-1530CCC4101B}"/>
          </ac:spMkLst>
        </pc:spChg>
        <pc:picChg chg="add mod">
          <ac:chgData name="Higgs, Hannah" userId="b68ece08-042a-4f97-a49b-bff56da478a8" providerId="ADAL" clId="{90633D8B-4981-447B-9A7A-1F2C1CDC4DD1}" dt="2024-12-03T20:48:58.692" v="176"/>
          <ac:picMkLst>
            <pc:docMk/>
            <pc:sldMk cId="0" sldId="257"/>
            <ac:picMk id="22" creationId="{B8735B90-B526-C426-C86D-42E5A5DF43CC}"/>
          </ac:picMkLst>
        </pc:picChg>
      </pc:sldChg>
      <pc:sldChg chg="addSp delSp modSp mod">
        <pc:chgData name="Higgs, Hannah" userId="b68ece08-042a-4f97-a49b-bff56da478a8" providerId="ADAL" clId="{90633D8B-4981-447B-9A7A-1F2C1CDC4DD1}" dt="2024-12-03T20:59:22.822" v="185"/>
        <pc:sldMkLst>
          <pc:docMk/>
          <pc:sldMk cId="0" sldId="258"/>
        </pc:sldMkLst>
        <pc:spChg chg="add mod">
          <ac:chgData name="Higgs, Hannah" userId="b68ece08-042a-4f97-a49b-bff56da478a8" providerId="ADAL" clId="{90633D8B-4981-447B-9A7A-1F2C1CDC4DD1}" dt="2024-12-03T20:59:22.822" v="185"/>
          <ac:spMkLst>
            <pc:docMk/>
            <pc:sldMk cId="0" sldId="258"/>
            <ac:spMk id="10" creationId="{CEFD934A-CB1B-09C6-2E1B-F03F84472EC2}"/>
          </ac:spMkLst>
        </pc:spChg>
        <pc:spChg chg="add mod">
          <ac:chgData name="Higgs, Hannah" userId="b68ece08-042a-4f97-a49b-bff56da478a8" providerId="ADAL" clId="{90633D8B-4981-447B-9A7A-1F2C1CDC4DD1}" dt="2024-12-03T20:59:22.822" v="185"/>
          <ac:spMkLst>
            <pc:docMk/>
            <pc:sldMk cId="0" sldId="258"/>
            <ac:spMk id="11" creationId="{6C258763-691D-24CF-4ED3-DB21962C82EC}"/>
          </ac:spMkLst>
        </pc:spChg>
        <pc:spChg chg="add mod">
          <ac:chgData name="Higgs, Hannah" userId="b68ece08-042a-4f97-a49b-bff56da478a8" providerId="ADAL" clId="{90633D8B-4981-447B-9A7A-1F2C1CDC4DD1}" dt="2024-12-03T20:59:22.822" v="185"/>
          <ac:spMkLst>
            <pc:docMk/>
            <pc:sldMk cId="0" sldId="258"/>
            <ac:spMk id="12" creationId="{6B94EE65-659A-3CA8-8B98-21A6FE6A8199}"/>
          </ac:spMkLst>
        </pc:spChg>
        <pc:spChg chg="add mod">
          <ac:chgData name="Higgs, Hannah" userId="b68ece08-042a-4f97-a49b-bff56da478a8" providerId="ADAL" clId="{90633D8B-4981-447B-9A7A-1F2C1CDC4DD1}" dt="2024-12-03T20:59:22.822" v="185"/>
          <ac:spMkLst>
            <pc:docMk/>
            <pc:sldMk cId="0" sldId="258"/>
            <ac:spMk id="13" creationId="{AA315520-EBFB-0227-BCBE-F0D97008657B}"/>
          </ac:spMkLst>
        </pc:spChg>
        <pc:spChg chg="add mod">
          <ac:chgData name="Higgs, Hannah" userId="b68ece08-042a-4f97-a49b-bff56da478a8" providerId="ADAL" clId="{90633D8B-4981-447B-9A7A-1F2C1CDC4DD1}" dt="2024-12-03T20:59:22.822" v="185"/>
          <ac:spMkLst>
            <pc:docMk/>
            <pc:sldMk cId="0" sldId="258"/>
            <ac:spMk id="15" creationId="{A2371ACE-318F-8BE9-5D75-E6188561969E}"/>
          </ac:spMkLst>
        </pc:spChg>
        <pc:picChg chg="add mod">
          <ac:chgData name="Higgs, Hannah" userId="b68ece08-042a-4f97-a49b-bff56da478a8" providerId="ADAL" clId="{90633D8B-4981-447B-9A7A-1F2C1CDC4DD1}" dt="2024-12-03T20:59:22.822" v="185"/>
          <ac:picMkLst>
            <pc:docMk/>
            <pc:sldMk cId="0" sldId="258"/>
            <ac:picMk id="14" creationId="{38E79C14-0EB9-C767-B042-A0CC2A22DC06}"/>
          </ac:picMkLst>
        </pc:picChg>
      </pc:sldChg>
      <pc:sldChg chg="addSp delSp modSp mod setBg">
        <pc:chgData name="Higgs, Hannah" userId="b68ece08-042a-4f97-a49b-bff56da478a8" providerId="ADAL" clId="{90633D8B-4981-447B-9A7A-1F2C1CDC4DD1}" dt="2024-12-03T21:00:30.382" v="196" actId="478"/>
        <pc:sldMkLst>
          <pc:docMk/>
          <pc:sldMk cId="0" sldId="259"/>
        </pc:sldMkLst>
        <pc:spChg chg="add mod">
          <ac:chgData name="Higgs, Hannah" userId="b68ece08-042a-4f97-a49b-bff56da478a8" providerId="ADAL" clId="{90633D8B-4981-447B-9A7A-1F2C1CDC4DD1}" dt="2024-12-03T20:59:57.517" v="191"/>
          <ac:spMkLst>
            <pc:docMk/>
            <pc:sldMk cId="0" sldId="259"/>
            <ac:spMk id="10" creationId="{E8FA7051-4AEB-DE0E-083C-76FE771A4E2C}"/>
          </ac:spMkLst>
        </pc:spChg>
        <pc:spChg chg="add mod">
          <ac:chgData name="Higgs, Hannah" userId="b68ece08-042a-4f97-a49b-bff56da478a8" providerId="ADAL" clId="{90633D8B-4981-447B-9A7A-1F2C1CDC4DD1}" dt="2024-12-03T20:59:57.517" v="191"/>
          <ac:spMkLst>
            <pc:docMk/>
            <pc:sldMk cId="0" sldId="259"/>
            <ac:spMk id="11" creationId="{BB9E6821-0441-1992-D310-B38850D98C89}"/>
          </ac:spMkLst>
        </pc:spChg>
        <pc:spChg chg="add mod">
          <ac:chgData name="Higgs, Hannah" userId="b68ece08-042a-4f97-a49b-bff56da478a8" providerId="ADAL" clId="{90633D8B-4981-447B-9A7A-1F2C1CDC4DD1}" dt="2024-12-03T20:59:57.517" v="191"/>
          <ac:spMkLst>
            <pc:docMk/>
            <pc:sldMk cId="0" sldId="259"/>
            <ac:spMk id="12" creationId="{36FFC014-7C6B-54D2-87DB-5E152FAA93DB}"/>
          </ac:spMkLst>
        </pc:spChg>
        <pc:spChg chg="add mod">
          <ac:chgData name="Higgs, Hannah" userId="b68ece08-042a-4f97-a49b-bff56da478a8" providerId="ADAL" clId="{90633D8B-4981-447B-9A7A-1F2C1CDC4DD1}" dt="2024-12-03T20:59:57.517" v="191"/>
          <ac:spMkLst>
            <pc:docMk/>
            <pc:sldMk cId="0" sldId="259"/>
            <ac:spMk id="14" creationId="{ADF56D9F-4F12-C55B-0C49-844BEA91601C}"/>
          </ac:spMkLst>
        </pc:spChg>
        <pc:spChg chg="add mod">
          <ac:chgData name="Higgs, Hannah" userId="b68ece08-042a-4f97-a49b-bff56da478a8" providerId="ADAL" clId="{90633D8B-4981-447B-9A7A-1F2C1CDC4DD1}" dt="2024-12-03T20:59:57.517" v="191"/>
          <ac:spMkLst>
            <pc:docMk/>
            <pc:sldMk cId="0" sldId="259"/>
            <ac:spMk id="15" creationId="{9F40633B-2868-1249-5681-BA32C31BADB6}"/>
          </ac:spMkLst>
        </pc:spChg>
        <pc:spChg chg="add mod">
          <ac:chgData name="Higgs, Hannah" userId="b68ece08-042a-4f97-a49b-bff56da478a8" providerId="ADAL" clId="{90633D8B-4981-447B-9A7A-1F2C1CDC4DD1}" dt="2024-12-03T20:59:57.517" v="191"/>
          <ac:spMkLst>
            <pc:docMk/>
            <pc:sldMk cId="0" sldId="259"/>
            <ac:spMk id="16" creationId="{48A09134-2DDF-8B51-9F6B-72393BE7AF17}"/>
          </ac:spMkLst>
        </pc:spChg>
        <pc:spChg chg="add mod">
          <ac:chgData name="Higgs, Hannah" userId="b68ece08-042a-4f97-a49b-bff56da478a8" providerId="ADAL" clId="{90633D8B-4981-447B-9A7A-1F2C1CDC4DD1}" dt="2024-12-03T20:59:57.517" v="191"/>
          <ac:spMkLst>
            <pc:docMk/>
            <pc:sldMk cId="0" sldId="259"/>
            <ac:spMk id="17" creationId="{D0D3D408-F2C0-2C05-0C2B-FADD13C56D8A}"/>
          </ac:spMkLst>
        </pc:spChg>
        <pc:spChg chg="add mod">
          <ac:chgData name="Higgs, Hannah" userId="b68ece08-042a-4f97-a49b-bff56da478a8" providerId="ADAL" clId="{90633D8B-4981-447B-9A7A-1F2C1CDC4DD1}" dt="2024-12-03T20:59:57.517" v="191"/>
          <ac:spMkLst>
            <pc:docMk/>
            <pc:sldMk cId="0" sldId="259"/>
            <ac:spMk id="18" creationId="{CE65EC21-B736-0D47-4C14-8B52D6C32775}"/>
          </ac:spMkLst>
        </pc:spChg>
        <pc:spChg chg="add mod">
          <ac:chgData name="Higgs, Hannah" userId="b68ece08-042a-4f97-a49b-bff56da478a8" providerId="ADAL" clId="{90633D8B-4981-447B-9A7A-1F2C1CDC4DD1}" dt="2024-12-03T20:59:57.517" v="191"/>
          <ac:spMkLst>
            <pc:docMk/>
            <pc:sldMk cId="0" sldId="259"/>
            <ac:spMk id="19" creationId="{45D7C9A7-B1DB-E634-1ED0-5FBBCF08CF4A}"/>
          </ac:spMkLst>
        </pc:spChg>
        <pc:picChg chg="add mod">
          <ac:chgData name="Higgs, Hannah" userId="b68ece08-042a-4f97-a49b-bff56da478a8" providerId="ADAL" clId="{90633D8B-4981-447B-9A7A-1F2C1CDC4DD1}" dt="2024-12-03T20:59:57.517" v="191"/>
          <ac:picMkLst>
            <pc:docMk/>
            <pc:sldMk cId="0" sldId="259"/>
            <ac:picMk id="13" creationId="{B90EFFA0-2421-973E-CB56-A7EE58BD2786}"/>
          </ac:picMkLst>
        </pc:picChg>
      </pc:sldChg>
      <pc:sldChg chg="addSp delSp modSp mod setBg">
        <pc:chgData name="Higgs, Hannah" userId="b68ece08-042a-4f97-a49b-bff56da478a8" providerId="ADAL" clId="{90633D8B-4981-447B-9A7A-1F2C1CDC4DD1}" dt="2024-12-03T21:03:43.487" v="202"/>
        <pc:sldMkLst>
          <pc:docMk/>
          <pc:sldMk cId="0" sldId="260"/>
        </pc:sldMkLst>
        <pc:spChg chg="add mod">
          <ac:chgData name="Higgs, Hannah" userId="b68ece08-042a-4f97-a49b-bff56da478a8" providerId="ADAL" clId="{90633D8B-4981-447B-9A7A-1F2C1CDC4DD1}" dt="2024-12-03T21:03:43.487" v="202"/>
          <ac:spMkLst>
            <pc:docMk/>
            <pc:sldMk cId="0" sldId="260"/>
            <ac:spMk id="2" creationId="{AAC32683-9C63-BE93-A493-3EAD1B50369F}"/>
          </ac:spMkLst>
        </pc:spChg>
        <pc:spChg chg="add mod">
          <ac:chgData name="Higgs, Hannah" userId="b68ece08-042a-4f97-a49b-bff56da478a8" providerId="ADAL" clId="{90633D8B-4981-447B-9A7A-1F2C1CDC4DD1}" dt="2024-12-03T21:03:43.487" v="202"/>
          <ac:spMkLst>
            <pc:docMk/>
            <pc:sldMk cId="0" sldId="260"/>
            <ac:spMk id="3" creationId="{960437AE-C198-3B02-3A01-E5203434B67E}"/>
          </ac:spMkLst>
        </pc:spChg>
        <pc:spChg chg="add mod">
          <ac:chgData name="Higgs, Hannah" userId="b68ece08-042a-4f97-a49b-bff56da478a8" providerId="ADAL" clId="{90633D8B-4981-447B-9A7A-1F2C1CDC4DD1}" dt="2024-12-03T21:03:43.487" v="202"/>
          <ac:spMkLst>
            <pc:docMk/>
            <pc:sldMk cId="0" sldId="260"/>
            <ac:spMk id="4" creationId="{B28CE98E-EAF6-0940-8D53-05D0F7250418}"/>
          </ac:spMkLst>
        </pc:spChg>
        <pc:spChg chg="add mod">
          <ac:chgData name="Higgs, Hannah" userId="b68ece08-042a-4f97-a49b-bff56da478a8" providerId="ADAL" clId="{90633D8B-4981-447B-9A7A-1F2C1CDC4DD1}" dt="2024-12-03T21:03:43.487" v="202"/>
          <ac:spMkLst>
            <pc:docMk/>
            <pc:sldMk cId="0" sldId="260"/>
            <ac:spMk id="6" creationId="{E3005806-D512-4822-6BC4-995E198B57ED}"/>
          </ac:spMkLst>
        </pc:spChg>
        <pc:spChg chg="add mod">
          <ac:chgData name="Higgs, Hannah" userId="b68ece08-042a-4f97-a49b-bff56da478a8" providerId="ADAL" clId="{90633D8B-4981-447B-9A7A-1F2C1CDC4DD1}" dt="2024-12-03T21:03:43.487" v="202"/>
          <ac:spMkLst>
            <pc:docMk/>
            <pc:sldMk cId="0" sldId="260"/>
            <ac:spMk id="7" creationId="{742F2E16-C630-D934-83C3-F6CE758FDE36}"/>
          </ac:spMkLst>
        </pc:spChg>
        <pc:spChg chg="add mod">
          <ac:chgData name="Higgs, Hannah" userId="b68ece08-042a-4f97-a49b-bff56da478a8" providerId="ADAL" clId="{90633D8B-4981-447B-9A7A-1F2C1CDC4DD1}" dt="2024-12-03T21:03:43.487" v="202"/>
          <ac:spMkLst>
            <pc:docMk/>
            <pc:sldMk cId="0" sldId="260"/>
            <ac:spMk id="8" creationId="{F5CD4B05-AB55-6388-236A-1340B78D531A}"/>
          </ac:spMkLst>
        </pc:spChg>
        <pc:picChg chg="add mod">
          <ac:chgData name="Higgs, Hannah" userId="b68ece08-042a-4f97-a49b-bff56da478a8" providerId="ADAL" clId="{90633D8B-4981-447B-9A7A-1F2C1CDC4DD1}" dt="2024-12-03T21:03:43.487" v="202"/>
          <ac:picMkLst>
            <pc:docMk/>
            <pc:sldMk cId="0" sldId="260"/>
            <ac:picMk id="5" creationId="{E9F243A9-BB6E-7B81-3366-826F2A66729F}"/>
          </ac:picMkLst>
        </pc:picChg>
      </pc:sldChg>
      <pc:sldChg chg="addSp delSp modSp mod">
        <pc:chgData name="Higgs, Hannah" userId="b68ece08-042a-4f97-a49b-bff56da478a8" providerId="ADAL" clId="{90633D8B-4981-447B-9A7A-1F2C1CDC4DD1}" dt="2024-12-03T21:35:54.486" v="269" actId="1076"/>
        <pc:sldMkLst>
          <pc:docMk/>
          <pc:sldMk cId="0" sldId="261"/>
        </pc:sldMkLst>
        <pc:spChg chg="add mod">
          <ac:chgData name="Higgs, Hannah" userId="b68ece08-042a-4f97-a49b-bff56da478a8" providerId="ADAL" clId="{90633D8B-4981-447B-9A7A-1F2C1CDC4DD1}" dt="2024-12-03T21:20:48.775" v="214"/>
          <ac:spMkLst>
            <pc:docMk/>
            <pc:sldMk cId="0" sldId="261"/>
            <ac:spMk id="8" creationId="{E0D044A3-F8C8-D9C0-BF3D-0E4D9E83B78A}"/>
          </ac:spMkLst>
        </pc:spChg>
        <pc:spChg chg="add mod">
          <ac:chgData name="Higgs, Hannah" userId="b68ece08-042a-4f97-a49b-bff56da478a8" providerId="ADAL" clId="{90633D8B-4981-447B-9A7A-1F2C1CDC4DD1}" dt="2024-12-03T21:20:48.775" v="214"/>
          <ac:spMkLst>
            <pc:docMk/>
            <pc:sldMk cId="0" sldId="261"/>
            <ac:spMk id="9" creationId="{63FE91EB-2B2F-6277-C2D6-0FA89519460D}"/>
          </ac:spMkLst>
        </pc:spChg>
        <pc:spChg chg="add mod">
          <ac:chgData name="Higgs, Hannah" userId="b68ece08-042a-4f97-a49b-bff56da478a8" providerId="ADAL" clId="{90633D8B-4981-447B-9A7A-1F2C1CDC4DD1}" dt="2024-12-03T21:35:35.675" v="267" actId="1076"/>
          <ac:spMkLst>
            <pc:docMk/>
            <pc:sldMk cId="0" sldId="261"/>
            <ac:spMk id="10" creationId="{0ABED81A-7F7A-993B-EE54-E6AB7C4AFEB2}"/>
          </ac:spMkLst>
        </pc:spChg>
        <pc:spChg chg="add mod">
          <ac:chgData name="Higgs, Hannah" userId="b68ece08-042a-4f97-a49b-bff56da478a8" providerId="ADAL" clId="{90633D8B-4981-447B-9A7A-1F2C1CDC4DD1}" dt="2024-12-03T21:35:43.767" v="268" actId="1076"/>
          <ac:spMkLst>
            <pc:docMk/>
            <pc:sldMk cId="0" sldId="261"/>
            <ac:spMk id="12" creationId="{47FCF653-D6AA-2CBD-E84E-EACDECA5522B}"/>
          </ac:spMkLst>
        </pc:spChg>
        <pc:picChg chg="add mod">
          <ac:chgData name="Higgs, Hannah" userId="b68ece08-042a-4f97-a49b-bff56da478a8" providerId="ADAL" clId="{90633D8B-4981-447B-9A7A-1F2C1CDC4DD1}" dt="2024-12-03T21:35:54.486" v="269" actId="1076"/>
          <ac:picMkLst>
            <pc:docMk/>
            <pc:sldMk cId="0" sldId="261"/>
            <ac:picMk id="11" creationId="{47A0D761-BA4B-C57B-B713-A43B353AEF74}"/>
          </ac:picMkLst>
        </pc:picChg>
      </pc:sldChg>
      <pc:sldChg chg="del">
        <pc:chgData name="Higgs, Hannah" userId="b68ece08-042a-4f97-a49b-bff56da478a8" providerId="ADAL" clId="{90633D8B-4981-447B-9A7A-1F2C1CDC4DD1}" dt="2024-12-04T20:55:42.688" v="313" actId="2696"/>
        <pc:sldMkLst>
          <pc:docMk/>
          <pc:sldMk cId="0" sldId="262"/>
        </pc:sldMkLst>
      </pc:sldChg>
      <pc:sldChg chg="addSp delSp modSp mod">
        <pc:chgData name="Higgs, Hannah" userId="b68ece08-042a-4f97-a49b-bff56da478a8" providerId="ADAL" clId="{90633D8B-4981-447B-9A7A-1F2C1CDC4DD1}" dt="2024-12-23T20:33:43.284" v="933" actId="20577"/>
        <pc:sldMkLst>
          <pc:docMk/>
          <pc:sldMk cId="0" sldId="263"/>
        </pc:sldMkLst>
        <pc:spChg chg="add mod">
          <ac:chgData name="Higgs, Hannah" userId="b68ece08-042a-4f97-a49b-bff56da478a8" providerId="ADAL" clId="{90633D8B-4981-447B-9A7A-1F2C1CDC4DD1}" dt="2024-12-17T20:25:17.420" v="351" actId="20577"/>
          <ac:spMkLst>
            <pc:docMk/>
            <pc:sldMk cId="0" sldId="263"/>
            <ac:spMk id="2" creationId="{DC37BD54-D66B-F640-CA31-ABE567977A00}"/>
          </ac:spMkLst>
        </pc:spChg>
        <pc:spChg chg="mod">
          <ac:chgData name="Higgs, Hannah" userId="b68ece08-042a-4f97-a49b-bff56da478a8" providerId="ADAL" clId="{90633D8B-4981-447B-9A7A-1F2C1CDC4DD1}" dt="2024-12-17T20:55:02.244" v="387" actId="1582"/>
          <ac:spMkLst>
            <pc:docMk/>
            <pc:sldMk cId="0" sldId="263"/>
            <ac:spMk id="6" creationId="{00000000-0000-0000-0000-000000000000}"/>
          </ac:spMkLst>
        </pc:spChg>
        <pc:spChg chg="mod">
          <ac:chgData name="Higgs, Hannah" userId="b68ece08-042a-4f97-a49b-bff56da478a8" providerId="ADAL" clId="{90633D8B-4981-447B-9A7A-1F2C1CDC4DD1}" dt="2024-12-17T20:55:02.244" v="387" actId="1582"/>
          <ac:spMkLst>
            <pc:docMk/>
            <pc:sldMk cId="0" sldId="263"/>
            <ac:spMk id="7"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8"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9" creationId="{00000000-0000-0000-0000-000000000000}"/>
          </ac:spMkLst>
        </pc:spChg>
        <pc:spChg chg="mod">
          <ac:chgData name="Higgs, Hannah" userId="b68ece08-042a-4f97-a49b-bff56da478a8" providerId="ADAL" clId="{90633D8B-4981-447B-9A7A-1F2C1CDC4DD1}" dt="2024-12-17T22:46:59.113" v="783" actId="20577"/>
          <ac:spMkLst>
            <pc:docMk/>
            <pc:sldMk cId="0" sldId="263"/>
            <ac:spMk id="10" creationId="{00000000-0000-0000-0000-000000000000}"/>
          </ac:spMkLst>
        </pc:spChg>
        <pc:spChg chg="mod">
          <ac:chgData name="Higgs, Hannah" userId="b68ece08-042a-4f97-a49b-bff56da478a8" providerId="ADAL" clId="{90633D8B-4981-447B-9A7A-1F2C1CDC4DD1}" dt="2024-12-17T20:55:26.659" v="390" actId="1582"/>
          <ac:spMkLst>
            <pc:docMk/>
            <pc:sldMk cId="0" sldId="263"/>
            <ac:spMk id="12" creationId="{00000000-0000-0000-0000-000000000000}"/>
          </ac:spMkLst>
        </pc:spChg>
        <pc:spChg chg="mod">
          <ac:chgData name="Higgs, Hannah" userId="b68ece08-042a-4f97-a49b-bff56da478a8" providerId="ADAL" clId="{90633D8B-4981-447B-9A7A-1F2C1CDC4DD1}" dt="2024-12-17T20:55:26.659" v="390" actId="1582"/>
          <ac:spMkLst>
            <pc:docMk/>
            <pc:sldMk cId="0" sldId="263"/>
            <ac:spMk id="13"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14"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15"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16" creationId="{00000000-0000-0000-0000-000000000000}"/>
          </ac:spMkLst>
        </pc:spChg>
        <pc:spChg chg="mod">
          <ac:chgData name="Higgs, Hannah" userId="b68ece08-042a-4f97-a49b-bff56da478a8" providerId="ADAL" clId="{90633D8B-4981-447B-9A7A-1F2C1CDC4DD1}" dt="2024-12-17T20:56:10.547" v="392" actId="207"/>
          <ac:spMkLst>
            <pc:docMk/>
            <pc:sldMk cId="0" sldId="263"/>
            <ac:spMk id="18" creationId="{00000000-0000-0000-0000-000000000000}"/>
          </ac:spMkLst>
        </pc:spChg>
        <pc:spChg chg="mod">
          <ac:chgData name="Higgs, Hannah" userId="b68ece08-042a-4f97-a49b-bff56da478a8" providerId="ADAL" clId="{90633D8B-4981-447B-9A7A-1F2C1CDC4DD1}" dt="2024-12-17T20:56:10.547" v="392" actId="207"/>
          <ac:spMkLst>
            <pc:docMk/>
            <pc:sldMk cId="0" sldId="263"/>
            <ac:spMk id="19"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20"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21"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22" creationId="{00000000-0000-0000-0000-000000000000}"/>
          </ac:spMkLst>
        </pc:spChg>
        <pc:spChg chg="mod">
          <ac:chgData name="Higgs, Hannah" userId="b68ece08-042a-4f97-a49b-bff56da478a8" providerId="ADAL" clId="{90633D8B-4981-447B-9A7A-1F2C1CDC4DD1}" dt="2024-12-17T20:56:27.872" v="395" actId="1582"/>
          <ac:spMkLst>
            <pc:docMk/>
            <pc:sldMk cId="0" sldId="263"/>
            <ac:spMk id="24" creationId="{00000000-0000-0000-0000-000000000000}"/>
          </ac:spMkLst>
        </pc:spChg>
        <pc:spChg chg="mod">
          <ac:chgData name="Higgs, Hannah" userId="b68ece08-042a-4f97-a49b-bff56da478a8" providerId="ADAL" clId="{90633D8B-4981-447B-9A7A-1F2C1CDC4DD1}" dt="2024-12-17T20:56:27.872" v="395" actId="1582"/>
          <ac:spMkLst>
            <pc:docMk/>
            <pc:sldMk cId="0" sldId="263"/>
            <ac:spMk id="25"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26"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27"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28" creationId="{00000000-0000-0000-0000-000000000000}"/>
          </ac:spMkLst>
        </pc:spChg>
        <pc:spChg chg="mod topLvl">
          <ac:chgData name="Higgs, Hannah" userId="b68ece08-042a-4f97-a49b-bff56da478a8" providerId="ADAL" clId="{90633D8B-4981-447B-9A7A-1F2C1CDC4DD1}" dt="2024-12-23T20:32:07.883" v="880" actId="206"/>
          <ac:spMkLst>
            <pc:docMk/>
            <pc:sldMk cId="0" sldId="263"/>
            <ac:spMk id="31"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32" creationId="{00000000-0000-0000-0000-000000000000}"/>
          </ac:spMkLst>
        </pc:spChg>
        <pc:spChg chg="mod">
          <ac:chgData name="Higgs, Hannah" userId="b68ece08-042a-4f97-a49b-bff56da478a8" providerId="ADAL" clId="{90633D8B-4981-447B-9A7A-1F2C1CDC4DD1}" dt="2024-12-17T21:58:01.791" v="640" actId="1076"/>
          <ac:spMkLst>
            <pc:docMk/>
            <pc:sldMk cId="0" sldId="263"/>
            <ac:spMk id="33" creationId="{00000000-0000-0000-0000-000000000000}"/>
          </ac:spMkLst>
        </pc:spChg>
        <pc:spChg chg="mod">
          <ac:chgData name="Higgs, Hannah" userId="b68ece08-042a-4f97-a49b-bff56da478a8" providerId="ADAL" clId="{90633D8B-4981-447B-9A7A-1F2C1CDC4DD1}" dt="2024-12-23T20:33:43.284" v="933" actId="20577"/>
          <ac:spMkLst>
            <pc:docMk/>
            <pc:sldMk cId="0" sldId="263"/>
            <ac:spMk id="34" creationId="{00000000-0000-0000-0000-000000000000}"/>
          </ac:spMkLst>
        </pc:spChg>
        <pc:spChg chg="add mod">
          <ac:chgData name="Higgs, Hannah" userId="b68ece08-042a-4f97-a49b-bff56da478a8" providerId="ADAL" clId="{90633D8B-4981-447B-9A7A-1F2C1CDC4DD1}" dt="2024-12-17T20:26:03.838" v="363"/>
          <ac:spMkLst>
            <pc:docMk/>
            <pc:sldMk cId="0" sldId="263"/>
            <ac:spMk id="48" creationId="{120D134F-A8B1-0F0A-2906-D653160985B5}"/>
          </ac:spMkLst>
        </pc:spChg>
        <pc:spChg chg="add mod">
          <ac:chgData name="Higgs, Hannah" userId="b68ece08-042a-4f97-a49b-bff56da478a8" providerId="ADAL" clId="{90633D8B-4981-447B-9A7A-1F2C1CDC4DD1}" dt="2024-12-17T20:26:03.838" v="363"/>
          <ac:spMkLst>
            <pc:docMk/>
            <pc:sldMk cId="0" sldId="263"/>
            <ac:spMk id="49" creationId="{5497154D-FC0D-3FC5-F3D1-93A3E8965F8D}"/>
          </ac:spMkLst>
        </pc:spChg>
        <pc:spChg chg="add mod">
          <ac:chgData name="Higgs, Hannah" userId="b68ece08-042a-4f97-a49b-bff56da478a8" providerId="ADAL" clId="{90633D8B-4981-447B-9A7A-1F2C1CDC4DD1}" dt="2024-12-17T20:51:33.904" v="384" actId="1076"/>
          <ac:spMkLst>
            <pc:docMk/>
            <pc:sldMk cId="0" sldId="263"/>
            <ac:spMk id="52" creationId="{4CE1A62E-A160-73B9-53F6-025E32A0DD37}"/>
          </ac:spMkLst>
        </pc:spChg>
        <pc:spChg chg="mod">
          <ac:chgData name="Higgs, Hannah" userId="b68ece08-042a-4f97-a49b-bff56da478a8" providerId="ADAL" clId="{90633D8B-4981-447B-9A7A-1F2C1CDC4DD1}" dt="2024-12-17T21:00:03.983" v="424"/>
          <ac:spMkLst>
            <pc:docMk/>
            <pc:sldMk cId="0" sldId="263"/>
            <ac:spMk id="54" creationId="{2BBB86AD-8DDF-9176-0065-43AC89CCD477}"/>
          </ac:spMkLst>
        </pc:spChg>
        <pc:spChg chg="mod">
          <ac:chgData name="Higgs, Hannah" userId="b68ece08-042a-4f97-a49b-bff56da478a8" providerId="ADAL" clId="{90633D8B-4981-447B-9A7A-1F2C1CDC4DD1}" dt="2024-12-17T21:00:03.983" v="424"/>
          <ac:spMkLst>
            <pc:docMk/>
            <pc:sldMk cId="0" sldId="263"/>
            <ac:spMk id="55" creationId="{4CC12A3F-2C96-7A13-877E-47A294B95798}"/>
          </ac:spMkLst>
        </pc:spChg>
        <pc:spChg chg="add mod">
          <ac:chgData name="Higgs, Hannah" userId="b68ece08-042a-4f97-a49b-bff56da478a8" providerId="ADAL" clId="{90633D8B-4981-447B-9A7A-1F2C1CDC4DD1}" dt="2024-12-17T21:58:01.791" v="640" actId="1076"/>
          <ac:spMkLst>
            <pc:docMk/>
            <pc:sldMk cId="0" sldId="263"/>
            <ac:spMk id="56" creationId="{F5800D6B-977A-E462-0703-067BFDC94E7F}"/>
          </ac:spMkLst>
        </pc:spChg>
        <pc:spChg chg="add mod">
          <ac:chgData name="Higgs, Hannah" userId="b68ece08-042a-4f97-a49b-bff56da478a8" providerId="ADAL" clId="{90633D8B-4981-447B-9A7A-1F2C1CDC4DD1}" dt="2024-12-17T21:58:01.791" v="640" actId="1076"/>
          <ac:spMkLst>
            <pc:docMk/>
            <pc:sldMk cId="0" sldId="263"/>
            <ac:spMk id="57" creationId="{1E618110-58B9-399E-9985-2EB9DF595B78}"/>
          </ac:spMkLst>
        </pc:spChg>
        <pc:spChg chg="add mod">
          <ac:chgData name="Higgs, Hannah" userId="b68ece08-042a-4f97-a49b-bff56da478a8" providerId="ADAL" clId="{90633D8B-4981-447B-9A7A-1F2C1CDC4DD1}" dt="2024-12-17T21:58:01.791" v="640" actId="1076"/>
          <ac:spMkLst>
            <pc:docMk/>
            <pc:sldMk cId="0" sldId="263"/>
            <ac:spMk id="58" creationId="{FB458710-CAA2-9512-9293-9190394D4E77}"/>
          </ac:spMkLst>
        </pc:spChg>
        <pc:grpChg chg="mod">
          <ac:chgData name="Higgs, Hannah" userId="b68ece08-042a-4f97-a49b-bff56da478a8" providerId="ADAL" clId="{90633D8B-4981-447B-9A7A-1F2C1CDC4DD1}" dt="2024-12-17T21:58:01.791" v="640" actId="1076"/>
          <ac:grpSpMkLst>
            <pc:docMk/>
            <pc:sldMk cId="0" sldId="263"/>
            <ac:grpSpMk id="5" creationId="{00000000-0000-0000-0000-000000000000}"/>
          </ac:grpSpMkLst>
        </pc:grpChg>
        <pc:grpChg chg="mod">
          <ac:chgData name="Higgs, Hannah" userId="b68ece08-042a-4f97-a49b-bff56da478a8" providerId="ADAL" clId="{90633D8B-4981-447B-9A7A-1F2C1CDC4DD1}" dt="2024-12-17T21:58:01.791" v="640" actId="1076"/>
          <ac:grpSpMkLst>
            <pc:docMk/>
            <pc:sldMk cId="0" sldId="263"/>
            <ac:grpSpMk id="11" creationId="{00000000-0000-0000-0000-000000000000}"/>
          </ac:grpSpMkLst>
        </pc:grpChg>
        <pc:grpChg chg="mod">
          <ac:chgData name="Higgs, Hannah" userId="b68ece08-042a-4f97-a49b-bff56da478a8" providerId="ADAL" clId="{90633D8B-4981-447B-9A7A-1F2C1CDC4DD1}" dt="2024-12-17T21:58:01.791" v="640" actId="1076"/>
          <ac:grpSpMkLst>
            <pc:docMk/>
            <pc:sldMk cId="0" sldId="263"/>
            <ac:grpSpMk id="17" creationId="{00000000-0000-0000-0000-000000000000}"/>
          </ac:grpSpMkLst>
        </pc:grpChg>
        <pc:grpChg chg="mod">
          <ac:chgData name="Higgs, Hannah" userId="b68ece08-042a-4f97-a49b-bff56da478a8" providerId="ADAL" clId="{90633D8B-4981-447B-9A7A-1F2C1CDC4DD1}" dt="2024-12-17T21:58:01.791" v="640" actId="1076"/>
          <ac:grpSpMkLst>
            <pc:docMk/>
            <pc:sldMk cId="0" sldId="263"/>
            <ac:grpSpMk id="23" creationId="{00000000-0000-0000-0000-000000000000}"/>
          </ac:grpSpMkLst>
        </pc:grpChg>
        <pc:grpChg chg="add mod">
          <ac:chgData name="Higgs, Hannah" userId="b68ece08-042a-4f97-a49b-bff56da478a8" providerId="ADAL" clId="{90633D8B-4981-447B-9A7A-1F2C1CDC4DD1}" dt="2024-12-17T21:58:01.791" v="640" actId="1076"/>
          <ac:grpSpMkLst>
            <pc:docMk/>
            <pc:sldMk cId="0" sldId="263"/>
            <ac:grpSpMk id="53" creationId="{9E54C352-238B-8B1B-E93D-30A348298A42}"/>
          </ac:grpSpMkLst>
        </pc:grpChg>
        <pc:picChg chg="add mod">
          <ac:chgData name="Higgs, Hannah" userId="b68ece08-042a-4f97-a49b-bff56da478a8" providerId="ADAL" clId="{90633D8B-4981-447B-9A7A-1F2C1CDC4DD1}" dt="2024-12-17T20:24:59.237" v="315"/>
          <ac:picMkLst>
            <pc:docMk/>
            <pc:sldMk cId="0" sldId="263"/>
            <ac:picMk id="45" creationId="{5F0B6231-9CA9-39BF-02A2-11DC119D3787}"/>
          </ac:picMkLst>
        </pc:picChg>
      </pc:sldChg>
      <pc:sldChg chg="addSp delSp modSp del mod">
        <pc:chgData name="Higgs, Hannah" userId="b68ece08-042a-4f97-a49b-bff56da478a8" providerId="ADAL" clId="{90633D8B-4981-447B-9A7A-1F2C1CDC4DD1}" dt="2024-12-17T22:50:23.623" v="786" actId="2696"/>
        <pc:sldMkLst>
          <pc:docMk/>
          <pc:sldMk cId="0" sldId="264"/>
        </pc:sldMkLst>
      </pc:sldChg>
      <pc:sldChg chg="del">
        <pc:chgData name="Higgs, Hannah" userId="b68ece08-042a-4f97-a49b-bff56da478a8" providerId="ADAL" clId="{90633D8B-4981-447B-9A7A-1F2C1CDC4DD1}" dt="2024-12-03T21:58:13.966" v="270" actId="2696"/>
        <pc:sldMkLst>
          <pc:docMk/>
          <pc:sldMk cId="0" sldId="265"/>
        </pc:sldMkLst>
      </pc:sldChg>
      <pc:sldChg chg="addSp delSp modSp del mod">
        <pc:chgData name="Higgs, Hannah" userId="b68ece08-042a-4f97-a49b-bff56da478a8" providerId="ADAL" clId="{90633D8B-4981-447B-9A7A-1F2C1CDC4DD1}" dt="2024-12-17T21:52:47.957" v="615" actId="2696"/>
        <pc:sldMkLst>
          <pc:docMk/>
          <pc:sldMk cId="0" sldId="266"/>
        </pc:sldMkLst>
      </pc:sldChg>
      <pc:sldChg chg="addSp delSp modSp mod setBg">
        <pc:chgData name="Higgs, Hannah" userId="b68ece08-042a-4f97-a49b-bff56da478a8" providerId="ADAL" clId="{90633D8B-4981-447B-9A7A-1F2C1CDC4DD1}" dt="2024-12-17T22:56:30.031" v="788" actId="1076"/>
        <pc:sldMkLst>
          <pc:docMk/>
          <pc:sldMk cId="0" sldId="267"/>
        </pc:sldMkLst>
        <pc:spChg chg="add mod">
          <ac:chgData name="Higgs, Hannah" userId="b68ece08-042a-4f97-a49b-bff56da478a8" providerId="ADAL" clId="{90633D8B-4981-447B-9A7A-1F2C1CDC4DD1}" dt="2024-12-17T22:56:30.031" v="788" actId="1076"/>
          <ac:spMkLst>
            <pc:docMk/>
            <pc:sldMk cId="0" sldId="267"/>
            <ac:spMk id="22" creationId="{462E165E-6148-EAD4-A9BF-BDACF40B505C}"/>
          </ac:spMkLst>
        </pc:spChg>
        <pc:spChg chg="add mod">
          <ac:chgData name="Higgs, Hannah" userId="b68ece08-042a-4f97-a49b-bff56da478a8" providerId="ADAL" clId="{90633D8B-4981-447B-9A7A-1F2C1CDC4DD1}" dt="2024-12-17T22:56:30.031" v="788" actId="1076"/>
          <ac:spMkLst>
            <pc:docMk/>
            <pc:sldMk cId="0" sldId="267"/>
            <ac:spMk id="23" creationId="{8D02DF54-7C69-2309-0969-AAC4795E35B2}"/>
          </ac:spMkLst>
        </pc:spChg>
        <pc:spChg chg="add mod">
          <ac:chgData name="Higgs, Hannah" userId="b68ece08-042a-4f97-a49b-bff56da478a8" providerId="ADAL" clId="{90633D8B-4981-447B-9A7A-1F2C1CDC4DD1}" dt="2024-12-03T21:07:50.350" v="210"/>
          <ac:spMkLst>
            <pc:docMk/>
            <pc:sldMk cId="0" sldId="267"/>
            <ac:spMk id="24" creationId="{A76EAC8E-64EA-15BE-82DF-39F79888ABB1}"/>
          </ac:spMkLst>
        </pc:spChg>
        <pc:spChg chg="add mod">
          <ac:chgData name="Higgs, Hannah" userId="b68ece08-042a-4f97-a49b-bff56da478a8" providerId="ADAL" clId="{90633D8B-4981-447B-9A7A-1F2C1CDC4DD1}" dt="2024-12-03T21:07:50.350" v="210"/>
          <ac:spMkLst>
            <pc:docMk/>
            <pc:sldMk cId="0" sldId="267"/>
            <ac:spMk id="25" creationId="{7D825609-6D8F-2082-787B-8B081E4BB6D1}"/>
          </ac:spMkLst>
        </pc:spChg>
        <pc:spChg chg="add mod">
          <ac:chgData name="Higgs, Hannah" userId="b68ece08-042a-4f97-a49b-bff56da478a8" providerId="ADAL" clId="{90633D8B-4981-447B-9A7A-1F2C1CDC4DD1}" dt="2024-12-17T22:56:30.031" v="788" actId="1076"/>
          <ac:spMkLst>
            <pc:docMk/>
            <pc:sldMk cId="0" sldId="267"/>
            <ac:spMk id="26" creationId="{82D68F29-1113-226A-959B-0E2FB6074CA1}"/>
          </ac:spMkLst>
        </pc:spChg>
        <pc:spChg chg="add mod">
          <ac:chgData name="Higgs, Hannah" userId="b68ece08-042a-4f97-a49b-bff56da478a8" providerId="ADAL" clId="{90633D8B-4981-447B-9A7A-1F2C1CDC4DD1}" dt="2024-12-03T21:07:50.350" v="210"/>
          <ac:spMkLst>
            <pc:docMk/>
            <pc:sldMk cId="0" sldId="267"/>
            <ac:spMk id="27" creationId="{C039CCF5-6BF3-EABE-28F3-EE05F2598BC7}"/>
          </ac:spMkLst>
        </pc:spChg>
        <pc:spChg chg="add mod">
          <ac:chgData name="Higgs, Hannah" userId="b68ece08-042a-4f97-a49b-bff56da478a8" providerId="ADAL" clId="{90633D8B-4981-447B-9A7A-1F2C1CDC4DD1}" dt="2024-12-03T21:07:50.350" v="210"/>
          <ac:spMkLst>
            <pc:docMk/>
            <pc:sldMk cId="0" sldId="267"/>
            <ac:spMk id="28" creationId="{08F2C1D6-7F9A-7F31-3D07-0A235884FA12}"/>
          </ac:spMkLst>
        </pc:spChg>
        <pc:spChg chg="add mod">
          <ac:chgData name="Higgs, Hannah" userId="b68ece08-042a-4f97-a49b-bff56da478a8" providerId="ADAL" clId="{90633D8B-4981-447B-9A7A-1F2C1CDC4DD1}" dt="2024-12-03T21:07:50.350" v="210"/>
          <ac:spMkLst>
            <pc:docMk/>
            <pc:sldMk cId="0" sldId="267"/>
            <ac:spMk id="29" creationId="{C265B1E9-4585-96A3-B8FA-0618CEB5F6AF}"/>
          </ac:spMkLst>
        </pc:spChg>
        <pc:spChg chg="add mod">
          <ac:chgData name="Higgs, Hannah" userId="b68ece08-042a-4f97-a49b-bff56da478a8" providerId="ADAL" clId="{90633D8B-4981-447B-9A7A-1F2C1CDC4DD1}" dt="2024-12-03T21:07:50.350" v="210"/>
          <ac:spMkLst>
            <pc:docMk/>
            <pc:sldMk cId="0" sldId="267"/>
            <ac:spMk id="30" creationId="{FECBFDBB-8708-7DF4-3322-4881B98256EA}"/>
          </ac:spMkLst>
        </pc:spChg>
        <pc:spChg chg="add mod">
          <ac:chgData name="Higgs, Hannah" userId="b68ece08-042a-4f97-a49b-bff56da478a8" providerId="ADAL" clId="{90633D8B-4981-447B-9A7A-1F2C1CDC4DD1}" dt="2024-12-03T21:07:50.350" v="210"/>
          <ac:spMkLst>
            <pc:docMk/>
            <pc:sldMk cId="0" sldId="267"/>
            <ac:spMk id="31" creationId="{036C02E7-52AC-3487-5D73-63E86A19AC07}"/>
          </ac:spMkLst>
        </pc:spChg>
        <pc:spChg chg="add mod">
          <ac:chgData name="Higgs, Hannah" userId="b68ece08-042a-4f97-a49b-bff56da478a8" providerId="ADAL" clId="{90633D8B-4981-447B-9A7A-1F2C1CDC4DD1}" dt="2024-12-03T21:07:50.350" v="210"/>
          <ac:spMkLst>
            <pc:docMk/>
            <pc:sldMk cId="0" sldId="267"/>
            <ac:spMk id="32" creationId="{3A4B0F6F-5947-E6F2-87B2-5731AAC61EBC}"/>
          </ac:spMkLst>
        </pc:spChg>
      </pc:sldChg>
      <pc:sldChg chg="addSp delSp modSp new del mod setBg">
        <pc:chgData name="Higgs, Hannah" userId="b68ece08-042a-4f97-a49b-bff56da478a8" providerId="ADAL" clId="{90633D8B-4981-447B-9A7A-1F2C1CDC4DD1}" dt="2024-12-03T20:37:51.420" v="49" actId="2696"/>
        <pc:sldMkLst>
          <pc:docMk/>
          <pc:sldMk cId="729400203" sldId="268"/>
        </pc:sldMkLst>
      </pc:sldChg>
      <pc:sldChg chg="addSp delSp modSp new mod">
        <pc:chgData name="Higgs, Hannah" userId="b68ece08-042a-4f97-a49b-bff56da478a8" providerId="ADAL" clId="{90633D8B-4981-447B-9A7A-1F2C1CDC4DD1}" dt="2024-12-23T17:24:49.909" v="864" actId="1076"/>
        <pc:sldMkLst>
          <pc:docMk/>
          <pc:sldMk cId="2862177028" sldId="268"/>
        </pc:sldMkLst>
        <pc:spChg chg="add mod">
          <ac:chgData name="Higgs, Hannah" userId="b68ece08-042a-4f97-a49b-bff56da478a8" providerId="ADAL" clId="{90633D8B-4981-447B-9A7A-1F2C1CDC4DD1}" dt="2024-12-23T17:23:57.603" v="862"/>
          <ac:spMkLst>
            <pc:docMk/>
            <pc:sldMk cId="2862177028" sldId="268"/>
            <ac:spMk id="4" creationId="{0238186E-38AC-D981-6934-AF11CD4B2634}"/>
          </ac:spMkLst>
        </pc:spChg>
        <pc:spChg chg="add mod">
          <ac:chgData name="Higgs, Hannah" userId="b68ece08-042a-4f97-a49b-bff56da478a8" providerId="ADAL" clId="{90633D8B-4981-447B-9A7A-1F2C1CDC4DD1}" dt="2024-12-04T20:41:07.009" v="288" actId="20577"/>
          <ac:spMkLst>
            <pc:docMk/>
            <pc:sldMk cId="2862177028" sldId="268"/>
            <ac:spMk id="5" creationId="{68BE1045-DF9B-F2B6-3D8F-191B99D5F990}"/>
          </ac:spMkLst>
        </pc:spChg>
        <pc:spChg chg="add mod">
          <ac:chgData name="Higgs, Hannah" userId="b68ece08-042a-4f97-a49b-bff56da478a8" providerId="ADAL" clId="{90633D8B-4981-447B-9A7A-1F2C1CDC4DD1}" dt="2024-12-23T17:24:49.909" v="864" actId="1076"/>
          <ac:spMkLst>
            <pc:docMk/>
            <pc:sldMk cId="2862177028" sldId="268"/>
            <ac:spMk id="6" creationId="{E31AC5E8-2350-3AC3-D600-49403A39DD28}"/>
          </ac:spMkLst>
        </pc:spChg>
        <pc:spChg chg="add mod">
          <ac:chgData name="Higgs, Hannah" userId="b68ece08-042a-4f97-a49b-bff56da478a8" providerId="ADAL" clId="{90633D8B-4981-447B-9A7A-1F2C1CDC4DD1}" dt="2024-12-04T20:41:00.300" v="283" actId="1076"/>
          <ac:spMkLst>
            <pc:docMk/>
            <pc:sldMk cId="2862177028" sldId="268"/>
            <ac:spMk id="9" creationId="{05F1027A-2F51-BF7A-401F-93B30F9050DF}"/>
          </ac:spMkLst>
        </pc:spChg>
        <pc:spChg chg="add mod">
          <ac:chgData name="Higgs, Hannah" userId="b68ece08-042a-4f97-a49b-bff56da478a8" providerId="ADAL" clId="{90633D8B-4981-447B-9A7A-1F2C1CDC4DD1}" dt="2024-12-04T20:41:56.449" v="309" actId="1038"/>
          <ac:spMkLst>
            <pc:docMk/>
            <pc:sldMk cId="2862177028" sldId="268"/>
            <ac:spMk id="11" creationId="{EDA2D181-74A2-DCEE-9ED1-5916708331D3}"/>
          </ac:spMkLst>
        </pc:spChg>
        <pc:spChg chg="add mod">
          <ac:chgData name="Higgs, Hannah" userId="b68ece08-042a-4f97-a49b-bff56da478a8" providerId="ADAL" clId="{90633D8B-4981-447B-9A7A-1F2C1CDC4DD1}" dt="2024-12-04T20:41:56.449" v="309" actId="1038"/>
          <ac:spMkLst>
            <pc:docMk/>
            <pc:sldMk cId="2862177028" sldId="268"/>
            <ac:spMk id="13" creationId="{4EA671FE-6B7B-5336-40AA-74CF987C850C}"/>
          </ac:spMkLst>
        </pc:spChg>
        <pc:spChg chg="add mod">
          <ac:chgData name="Higgs, Hannah" userId="b68ece08-042a-4f97-a49b-bff56da478a8" providerId="ADAL" clId="{90633D8B-4981-447B-9A7A-1F2C1CDC4DD1}" dt="2024-12-23T17:23:57.603" v="862"/>
          <ac:spMkLst>
            <pc:docMk/>
            <pc:sldMk cId="2862177028" sldId="268"/>
            <ac:spMk id="15" creationId="{4017E404-E177-09B4-3877-F4BA3148130F}"/>
          </ac:spMkLst>
        </pc:spChg>
        <pc:picChg chg="add mod">
          <ac:chgData name="Higgs, Hannah" userId="b68ece08-042a-4f97-a49b-bff56da478a8" providerId="ADAL" clId="{90633D8B-4981-447B-9A7A-1F2C1CDC4DD1}" dt="2024-12-04T20:40:16.957" v="275"/>
          <ac:picMkLst>
            <pc:docMk/>
            <pc:sldMk cId="2862177028" sldId="268"/>
            <ac:picMk id="10" creationId="{E204168C-F18E-7728-4909-228200DE6BAD}"/>
          </ac:picMkLst>
        </pc:picChg>
        <pc:picChg chg="add mod">
          <ac:chgData name="Higgs, Hannah" userId="b68ece08-042a-4f97-a49b-bff56da478a8" providerId="ADAL" clId="{90633D8B-4981-447B-9A7A-1F2C1CDC4DD1}" dt="2024-12-04T20:40:16.957" v="275"/>
          <ac:picMkLst>
            <pc:docMk/>
            <pc:sldMk cId="2862177028" sldId="268"/>
            <ac:picMk id="12" creationId="{468CC440-629E-7E3B-A776-D281A097B699}"/>
          </ac:picMkLst>
        </pc:picChg>
        <pc:cxnChg chg="add mod">
          <ac:chgData name="Higgs, Hannah" userId="b68ece08-042a-4f97-a49b-bff56da478a8" providerId="ADAL" clId="{90633D8B-4981-447B-9A7A-1F2C1CDC4DD1}" dt="2024-12-04T20:41:56.449" v="309" actId="1038"/>
          <ac:cxnSpMkLst>
            <pc:docMk/>
            <pc:sldMk cId="2862177028" sldId="268"/>
            <ac:cxnSpMk id="14" creationId="{29FB3BA6-72EF-9AA8-3C4B-061801AD9ABD}"/>
          </ac:cxnSpMkLst>
        </pc:cxnChg>
      </pc:sldChg>
      <pc:sldChg chg="addSp delSp modSp new mod">
        <pc:chgData name="Higgs, Hannah" userId="b68ece08-042a-4f97-a49b-bff56da478a8" providerId="ADAL" clId="{90633D8B-4981-447B-9A7A-1F2C1CDC4DD1}" dt="2024-12-18T17:11:37.891" v="850" actId="1076"/>
        <pc:sldMkLst>
          <pc:docMk/>
          <pc:sldMk cId="423837919" sldId="269"/>
        </pc:sldMkLst>
        <pc:spChg chg="add mod">
          <ac:chgData name="Higgs, Hannah" userId="b68ece08-042a-4f97-a49b-bff56da478a8" providerId="ADAL" clId="{90633D8B-4981-447B-9A7A-1F2C1CDC4DD1}" dt="2024-12-17T21:44:47.381" v="611"/>
          <ac:spMkLst>
            <pc:docMk/>
            <pc:sldMk cId="423837919" sldId="269"/>
            <ac:spMk id="4" creationId="{1C1DACF9-518D-6024-A4B0-2BA3CC4A7352}"/>
          </ac:spMkLst>
        </pc:spChg>
        <pc:spChg chg="add mod">
          <ac:chgData name="Higgs, Hannah" userId="b68ece08-042a-4f97-a49b-bff56da478a8" providerId="ADAL" clId="{90633D8B-4981-447B-9A7A-1F2C1CDC4DD1}" dt="2024-12-18T16:54:56.855" v="792" actId="20577"/>
          <ac:spMkLst>
            <pc:docMk/>
            <pc:sldMk cId="423837919" sldId="269"/>
            <ac:spMk id="5" creationId="{67159126-D1CF-791B-234A-59CD8E6C8AC1}"/>
          </ac:spMkLst>
        </pc:spChg>
        <pc:spChg chg="add mod">
          <ac:chgData name="Higgs, Hannah" userId="b68ece08-042a-4f97-a49b-bff56da478a8" providerId="ADAL" clId="{90633D8B-4981-447B-9A7A-1F2C1CDC4DD1}" dt="2024-12-17T21:44:47.381" v="611"/>
          <ac:spMkLst>
            <pc:docMk/>
            <pc:sldMk cId="423837919" sldId="269"/>
            <ac:spMk id="7" creationId="{45BE21CF-8159-237C-7460-84D7B693B3C5}"/>
          </ac:spMkLst>
        </pc:spChg>
        <pc:spChg chg="add mod">
          <ac:chgData name="Higgs, Hannah" userId="b68ece08-042a-4f97-a49b-bff56da478a8" providerId="ADAL" clId="{90633D8B-4981-447B-9A7A-1F2C1CDC4DD1}" dt="2024-12-17T21:44:47.381" v="611"/>
          <ac:spMkLst>
            <pc:docMk/>
            <pc:sldMk cId="423837919" sldId="269"/>
            <ac:spMk id="8" creationId="{F6EABCDB-5BA8-2519-9DBA-390FCB247B3F}"/>
          </ac:spMkLst>
        </pc:spChg>
        <pc:spChg chg="add mod">
          <ac:chgData name="Higgs, Hannah" userId="b68ece08-042a-4f97-a49b-bff56da478a8" providerId="ADAL" clId="{90633D8B-4981-447B-9A7A-1F2C1CDC4DD1}" dt="2024-12-17T21:44:47.381" v="611"/>
          <ac:spMkLst>
            <pc:docMk/>
            <pc:sldMk cId="423837919" sldId="269"/>
            <ac:spMk id="9" creationId="{4EEF2616-7390-FD66-29A6-DB618A0D3FFE}"/>
          </ac:spMkLst>
        </pc:spChg>
        <pc:spChg chg="add mod">
          <ac:chgData name="Higgs, Hannah" userId="b68ece08-042a-4f97-a49b-bff56da478a8" providerId="ADAL" clId="{90633D8B-4981-447B-9A7A-1F2C1CDC4DD1}" dt="2024-12-17T21:44:47.381" v="611"/>
          <ac:spMkLst>
            <pc:docMk/>
            <pc:sldMk cId="423837919" sldId="269"/>
            <ac:spMk id="10" creationId="{B0C0C16B-1C45-236F-1BE8-62A2FC5A12AD}"/>
          </ac:spMkLst>
        </pc:spChg>
        <pc:spChg chg="add mod">
          <ac:chgData name="Higgs, Hannah" userId="b68ece08-042a-4f97-a49b-bff56da478a8" providerId="ADAL" clId="{90633D8B-4981-447B-9A7A-1F2C1CDC4DD1}" dt="2024-12-17T21:44:47.381" v="611"/>
          <ac:spMkLst>
            <pc:docMk/>
            <pc:sldMk cId="423837919" sldId="269"/>
            <ac:spMk id="11" creationId="{5A192D9D-6028-28E0-BBA9-50AFDC99086E}"/>
          </ac:spMkLst>
        </pc:spChg>
        <pc:spChg chg="add mod">
          <ac:chgData name="Higgs, Hannah" userId="b68ece08-042a-4f97-a49b-bff56da478a8" providerId="ADAL" clId="{90633D8B-4981-447B-9A7A-1F2C1CDC4DD1}" dt="2024-12-17T21:44:47.381" v="611"/>
          <ac:spMkLst>
            <pc:docMk/>
            <pc:sldMk cId="423837919" sldId="269"/>
            <ac:spMk id="12" creationId="{33A7434B-4D72-ADFF-EF58-17C6A5EA5E69}"/>
          </ac:spMkLst>
        </pc:spChg>
        <pc:spChg chg="add mod">
          <ac:chgData name="Higgs, Hannah" userId="b68ece08-042a-4f97-a49b-bff56da478a8" providerId="ADAL" clId="{90633D8B-4981-447B-9A7A-1F2C1CDC4DD1}" dt="2024-12-17T21:44:47.381" v="611"/>
          <ac:spMkLst>
            <pc:docMk/>
            <pc:sldMk cId="423837919" sldId="269"/>
            <ac:spMk id="13" creationId="{B056E95D-23EC-138F-0130-1D0B9BB45256}"/>
          </ac:spMkLst>
        </pc:spChg>
        <pc:spChg chg="add mod">
          <ac:chgData name="Higgs, Hannah" userId="b68ece08-042a-4f97-a49b-bff56da478a8" providerId="ADAL" clId="{90633D8B-4981-447B-9A7A-1F2C1CDC4DD1}" dt="2024-12-17T21:44:47.381" v="611"/>
          <ac:spMkLst>
            <pc:docMk/>
            <pc:sldMk cId="423837919" sldId="269"/>
            <ac:spMk id="14" creationId="{06217343-8AA3-FA79-1B5D-91DACFDD329A}"/>
          </ac:spMkLst>
        </pc:spChg>
        <pc:spChg chg="add mod">
          <ac:chgData name="Higgs, Hannah" userId="b68ece08-042a-4f97-a49b-bff56da478a8" providerId="ADAL" clId="{90633D8B-4981-447B-9A7A-1F2C1CDC4DD1}" dt="2024-12-17T21:44:47.381" v="611"/>
          <ac:spMkLst>
            <pc:docMk/>
            <pc:sldMk cId="423837919" sldId="269"/>
            <ac:spMk id="15" creationId="{615D351E-6387-8551-CE99-119A42836259}"/>
          </ac:spMkLst>
        </pc:spChg>
        <pc:spChg chg="add mod">
          <ac:chgData name="Higgs, Hannah" userId="b68ece08-042a-4f97-a49b-bff56da478a8" providerId="ADAL" clId="{90633D8B-4981-447B-9A7A-1F2C1CDC4DD1}" dt="2024-12-17T21:44:47.381" v="611"/>
          <ac:spMkLst>
            <pc:docMk/>
            <pc:sldMk cId="423837919" sldId="269"/>
            <ac:spMk id="16" creationId="{72EBFC6A-E15F-F6BC-3105-06011DAFD244}"/>
          </ac:spMkLst>
        </pc:spChg>
        <pc:spChg chg="mod">
          <ac:chgData name="Higgs, Hannah" userId="b68ece08-042a-4f97-a49b-bff56da478a8" providerId="ADAL" clId="{90633D8B-4981-447B-9A7A-1F2C1CDC4DD1}" dt="2024-12-17T21:44:47.381" v="611"/>
          <ac:spMkLst>
            <pc:docMk/>
            <pc:sldMk cId="423837919" sldId="269"/>
            <ac:spMk id="18" creationId="{B5191F41-5A2A-30A3-4E50-AFDD6A23DD65}"/>
          </ac:spMkLst>
        </pc:spChg>
        <pc:spChg chg="mod">
          <ac:chgData name="Higgs, Hannah" userId="b68ece08-042a-4f97-a49b-bff56da478a8" providerId="ADAL" clId="{90633D8B-4981-447B-9A7A-1F2C1CDC4DD1}" dt="2024-12-17T21:44:47.381" v="611"/>
          <ac:spMkLst>
            <pc:docMk/>
            <pc:sldMk cId="423837919" sldId="269"/>
            <ac:spMk id="19" creationId="{33D39BA2-6311-E290-153A-07BEACEA5DBB}"/>
          </ac:spMkLst>
        </pc:spChg>
        <pc:spChg chg="add mod">
          <ac:chgData name="Higgs, Hannah" userId="b68ece08-042a-4f97-a49b-bff56da478a8" providerId="ADAL" clId="{90633D8B-4981-447B-9A7A-1F2C1CDC4DD1}" dt="2024-12-17T21:44:47.381" v="611"/>
          <ac:spMkLst>
            <pc:docMk/>
            <pc:sldMk cId="423837919" sldId="269"/>
            <ac:spMk id="20" creationId="{5314B1EA-1FD4-3674-9EDF-8FDEE9E2CBA2}"/>
          </ac:spMkLst>
        </pc:spChg>
        <pc:spChg chg="add mod">
          <ac:chgData name="Higgs, Hannah" userId="b68ece08-042a-4f97-a49b-bff56da478a8" providerId="ADAL" clId="{90633D8B-4981-447B-9A7A-1F2C1CDC4DD1}" dt="2024-12-17T21:44:47.381" v="611"/>
          <ac:spMkLst>
            <pc:docMk/>
            <pc:sldMk cId="423837919" sldId="269"/>
            <ac:spMk id="21" creationId="{03CB709B-7AE2-8115-0E2F-123F6705DECC}"/>
          </ac:spMkLst>
        </pc:spChg>
        <pc:spChg chg="add mod">
          <ac:chgData name="Higgs, Hannah" userId="b68ece08-042a-4f97-a49b-bff56da478a8" providerId="ADAL" clId="{90633D8B-4981-447B-9A7A-1F2C1CDC4DD1}" dt="2024-12-17T21:44:47.381" v="611"/>
          <ac:spMkLst>
            <pc:docMk/>
            <pc:sldMk cId="423837919" sldId="269"/>
            <ac:spMk id="22" creationId="{A763D261-5AB0-56B3-0DA0-5E5C3B29425C}"/>
          </ac:spMkLst>
        </pc:spChg>
        <pc:spChg chg="add mod">
          <ac:chgData name="Higgs, Hannah" userId="b68ece08-042a-4f97-a49b-bff56da478a8" providerId="ADAL" clId="{90633D8B-4981-447B-9A7A-1F2C1CDC4DD1}" dt="2024-12-17T22:56:45.917" v="789" actId="1076"/>
          <ac:spMkLst>
            <pc:docMk/>
            <pc:sldMk cId="423837919" sldId="269"/>
            <ac:spMk id="23" creationId="{AD8DB2EA-BFE1-92BC-E7F9-258DBD5D6146}"/>
          </ac:spMkLst>
        </pc:spChg>
        <pc:spChg chg="add mod">
          <ac:chgData name="Higgs, Hannah" userId="b68ece08-042a-4f97-a49b-bff56da478a8" providerId="ADAL" clId="{90633D8B-4981-447B-9A7A-1F2C1CDC4DD1}" dt="2024-12-17T21:44:47.381" v="611"/>
          <ac:spMkLst>
            <pc:docMk/>
            <pc:sldMk cId="423837919" sldId="269"/>
            <ac:spMk id="24" creationId="{A8E675AB-7FF4-DA12-818F-B3F338419B17}"/>
          </ac:spMkLst>
        </pc:spChg>
        <pc:spChg chg="add mod">
          <ac:chgData name="Higgs, Hannah" userId="b68ece08-042a-4f97-a49b-bff56da478a8" providerId="ADAL" clId="{90633D8B-4981-447B-9A7A-1F2C1CDC4DD1}" dt="2024-12-17T21:44:47.381" v="611"/>
          <ac:spMkLst>
            <pc:docMk/>
            <pc:sldMk cId="423837919" sldId="269"/>
            <ac:spMk id="25" creationId="{0928DF85-2F26-A31A-C46C-EDDC312E4A5C}"/>
          </ac:spMkLst>
        </pc:spChg>
        <pc:grpChg chg="add mod">
          <ac:chgData name="Higgs, Hannah" userId="b68ece08-042a-4f97-a49b-bff56da478a8" providerId="ADAL" clId="{90633D8B-4981-447B-9A7A-1F2C1CDC4DD1}" dt="2024-12-17T21:44:47.381" v="611"/>
          <ac:grpSpMkLst>
            <pc:docMk/>
            <pc:sldMk cId="423837919" sldId="269"/>
            <ac:grpSpMk id="17" creationId="{95757F92-12BE-806F-B3CB-7B3D6BE58076}"/>
          </ac:grpSpMkLst>
        </pc:grpChg>
        <pc:picChg chg="add mod modCrop">
          <ac:chgData name="Higgs, Hannah" userId="b68ece08-042a-4f97-a49b-bff56da478a8" providerId="ADAL" clId="{90633D8B-4981-447B-9A7A-1F2C1CDC4DD1}" dt="2024-12-18T17:11:31.552" v="849" actId="1076"/>
          <ac:picMkLst>
            <pc:docMk/>
            <pc:sldMk cId="423837919" sldId="269"/>
            <ac:picMk id="3" creationId="{7C61177C-28B8-D9C0-C48A-C94B3827C193}"/>
          </ac:picMkLst>
        </pc:picChg>
        <pc:picChg chg="add mod">
          <ac:chgData name="Higgs, Hannah" userId="b68ece08-042a-4f97-a49b-bff56da478a8" providerId="ADAL" clId="{90633D8B-4981-447B-9A7A-1F2C1CDC4DD1}" dt="2024-12-17T21:44:47.381" v="611"/>
          <ac:picMkLst>
            <pc:docMk/>
            <pc:sldMk cId="423837919" sldId="269"/>
            <ac:picMk id="6" creationId="{17E8B18E-6D4F-CE07-BCA7-16FDCF725F37}"/>
          </ac:picMkLst>
        </pc:picChg>
        <pc:picChg chg="add mod modCrop">
          <ac:chgData name="Higgs, Hannah" userId="b68ece08-042a-4f97-a49b-bff56da478a8" providerId="ADAL" clId="{90633D8B-4981-447B-9A7A-1F2C1CDC4DD1}" dt="2024-12-18T17:11:37.891" v="850" actId="1076"/>
          <ac:picMkLst>
            <pc:docMk/>
            <pc:sldMk cId="423837919" sldId="269"/>
            <ac:picMk id="27" creationId="{00428931-D611-A5B6-B2CA-AA844C5E3980}"/>
          </ac:picMkLst>
        </pc:picChg>
      </pc:sldChg>
      <pc:sldChg chg="addSp delSp modSp add mod">
        <pc:chgData name="Higgs, Hannah" userId="b68ece08-042a-4f97-a49b-bff56da478a8" providerId="ADAL" clId="{90633D8B-4981-447B-9A7A-1F2C1CDC4DD1}" dt="2024-12-18T23:13:08.911" v="851" actId="6559"/>
        <pc:sldMkLst>
          <pc:docMk/>
          <pc:sldMk cId="572235352" sldId="270"/>
        </pc:sldMkLst>
        <pc:spChg chg="mod topLvl">
          <ac:chgData name="Higgs, Hannah" userId="b68ece08-042a-4f97-a49b-bff56da478a8" providerId="ADAL" clId="{90633D8B-4981-447B-9A7A-1F2C1CDC4DD1}" dt="2024-12-17T22:36:50.961" v="753" actId="14100"/>
          <ac:spMkLst>
            <pc:docMk/>
            <pc:sldMk cId="572235352" sldId="270"/>
            <ac:spMk id="6" creationId="{4A4EB25A-6A4C-42EE-EC44-78FB2E2DEFC1}"/>
          </ac:spMkLst>
        </pc:spChg>
        <pc:spChg chg="add mod">
          <ac:chgData name="Higgs, Hannah" userId="b68ece08-042a-4f97-a49b-bff56da478a8" providerId="ADAL" clId="{90633D8B-4981-447B-9A7A-1F2C1CDC4DD1}" dt="2024-12-17T22:37:21.022" v="756" actId="1076"/>
          <ac:spMkLst>
            <pc:docMk/>
            <pc:sldMk cId="572235352" sldId="270"/>
            <ac:spMk id="7" creationId="{C4D31F4E-1A7B-767F-0D8B-78EFB5F5A6D2}"/>
          </ac:spMkLst>
        </pc:spChg>
        <pc:spChg chg="add mod">
          <ac:chgData name="Higgs, Hannah" userId="b68ece08-042a-4f97-a49b-bff56da478a8" providerId="ADAL" clId="{90633D8B-4981-447B-9A7A-1F2C1CDC4DD1}" dt="2024-12-17T22:34:06.216" v="738" actId="1076"/>
          <ac:spMkLst>
            <pc:docMk/>
            <pc:sldMk cId="572235352" sldId="270"/>
            <ac:spMk id="41" creationId="{91FA68B7-945D-E6FA-014B-7A4BCE521F75}"/>
          </ac:spMkLst>
        </pc:spChg>
        <pc:spChg chg="add mod">
          <ac:chgData name="Higgs, Hannah" userId="b68ece08-042a-4f97-a49b-bff56da478a8" providerId="ADAL" clId="{90633D8B-4981-447B-9A7A-1F2C1CDC4DD1}" dt="2024-12-17T22:47:05.377" v="785"/>
          <ac:spMkLst>
            <pc:docMk/>
            <pc:sldMk cId="572235352" sldId="270"/>
            <ac:spMk id="42" creationId="{268B8A59-346B-3623-D3AE-61B144B98322}"/>
          </ac:spMkLst>
        </pc:spChg>
        <pc:spChg chg="mod">
          <ac:chgData name="Higgs, Hannah" userId="b68ece08-042a-4f97-a49b-bff56da478a8" providerId="ADAL" clId="{90633D8B-4981-447B-9A7A-1F2C1CDC4DD1}" dt="2024-12-18T23:13:08.911" v="851" actId="6559"/>
          <ac:spMkLst>
            <pc:docMk/>
            <pc:sldMk cId="572235352" sldId="270"/>
            <ac:spMk id="45" creationId="{99867FEB-1004-6BC2-DC31-837F8DD8FC30}"/>
          </ac:spMkLst>
        </pc:spChg>
        <pc:spChg chg="mod">
          <ac:chgData name="Higgs, Hannah" userId="b68ece08-042a-4f97-a49b-bff56da478a8" providerId="ADAL" clId="{90633D8B-4981-447B-9A7A-1F2C1CDC4DD1}" dt="2024-12-17T21:58:25.053" v="644"/>
          <ac:spMkLst>
            <pc:docMk/>
            <pc:sldMk cId="572235352" sldId="270"/>
            <ac:spMk id="49" creationId="{3235845E-4B1A-4276-3FB9-92EEB061A19D}"/>
          </ac:spMkLst>
        </pc:spChg>
        <pc:spChg chg="mod">
          <ac:chgData name="Higgs, Hannah" userId="b68ece08-042a-4f97-a49b-bff56da478a8" providerId="ADAL" clId="{90633D8B-4981-447B-9A7A-1F2C1CDC4DD1}" dt="2024-12-17T21:58:25.053" v="644"/>
          <ac:spMkLst>
            <pc:docMk/>
            <pc:sldMk cId="572235352" sldId="270"/>
            <ac:spMk id="50" creationId="{0D259AD9-2FCA-0D8D-A97D-4F48C61E2849}"/>
          </ac:spMkLst>
        </pc:spChg>
        <pc:spChg chg="add mod">
          <ac:chgData name="Higgs, Hannah" userId="b68ece08-042a-4f97-a49b-bff56da478a8" providerId="ADAL" clId="{90633D8B-4981-447B-9A7A-1F2C1CDC4DD1}" dt="2024-12-17T22:33:32.741" v="737" actId="1076"/>
          <ac:spMkLst>
            <pc:docMk/>
            <pc:sldMk cId="572235352" sldId="270"/>
            <ac:spMk id="51" creationId="{2243CE7A-60CC-7C82-1D65-0A898D217AED}"/>
          </ac:spMkLst>
        </pc:spChg>
        <pc:spChg chg="add mod">
          <ac:chgData name="Higgs, Hannah" userId="b68ece08-042a-4f97-a49b-bff56da478a8" providerId="ADAL" clId="{90633D8B-4981-447B-9A7A-1F2C1CDC4DD1}" dt="2024-12-17T22:33:32.741" v="737" actId="1076"/>
          <ac:spMkLst>
            <pc:docMk/>
            <pc:sldMk cId="572235352" sldId="270"/>
            <ac:spMk id="52" creationId="{266317B9-22F3-BA6D-986C-E2B36535A9C2}"/>
          </ac:spMkLst>
        </pc:spChg>
        <pc:spChg chg="add mod">
          <ac:chgData name="Higgs, Hannah" userId="b68ece08-042a-4f97-a49b-bff56da478a8" providerId="ADAL" clId="{90633D8B-4981-447B-9A7A-1F2C1CDC4DD1}" dt="2024-12-17T22:33:32.741" v="737" actId="1076"/>
          <ac:spMkLst>
            <pc:docMk/>
            <pc:sldMk cId="572235352" sldId="270"/>
            <ac:spMk id="53" creationId="{E4964B89-9629-874A-3A25-A7B22FCDB449}"/>
          </ac:spMkLst>
        </pc:spChg>
        <pc:spChg chg="mod">
          <ac:chgData name="Higgs, Hannah" userId="b68ece08-042a-4f97-a49b-bff56da478a8" providerId="ADAL" clId="{90633D8B-4981-447B-9A7A-1F2C1CDC4DD1}" dt="2024-12-17T21:58:25.053" v="644"/>
          <ac:spMkLst>
            <pc:docMk/>
            <pc:sldMk cId="572235352" sldId="270"/>
            <ac:spMk id="55" creationId="{3E7D7AF0-0881-516F-6021-63FA8540AA13}"/>
          </ac:spMkLst>
        </pc:spChg>
        <pc:spChg chg="mod">
          <ac:chgData name="Higgs, Hannah" userId="b68ece08-042a-4f97-a49b-bff56da478a8" providerId="ADAL" clId="{90633D8B-4981-447B-9A7A-1F2C1CDC4DD1}" dt="2024-12-17T21:58:25.053" v="644"/>
          <ac:spMkLst>
            <pc:docMk/>
            <pc:sldMk cId="572235352" sldId="270"/>
            <ac:spMk id="56" creationId="{AC2E5699-3DB8-5D99-326A-57468B2C73E7}"/>
          </ac:spMkLst>
        </pc:spChg>
        <pc:spChg chg="add mod">
          <ac:chgData name="Higgs, Hannah" userId="b68ece08-042a-4f97-a49b-bff56da478a8" providerId="ADAL" clId="{90633D8B-4981-447B-9A7A-1F2C1CDC4DD1}" dt="2024-12-17T22:33:32.741" v="737" actId="1076"/>
          <ac:spMkLst>
            <pc:docMk/>
            <pc:sldMk cId="572235352" sldId="270"/>
            <ac:spMk id="57" creationId="{CB51B796-62E6-0A5D-08DB-1D5F4C1988CF}"/>
          </ac:spMkLst>
        </pc:spChg>
        <pc:spChg chg="add mod">
          <ac:chgData name="Higgs, Hannah" userId="b68ece08-042a-4f97-a49b-bff56da478a8" providerId="ADAL" clId="{90633D8B-4981-447B-9A7A-1F2C1CDC4DD1}" dt="2024-12-17T22:33:32.741" v="737" actId="1076"/>
          <ac:spMkLst>
            <pc:docMk/>
            <pc:sldMk cId="572235352" sldId="270"/>
            <ac:spMk id="58" creationId="{08474294-C282-4187-C54B-C781359C9C77}"/>
          </ac:spMkLst>
        </pc:spChg>
        <pc:spChg chg="add mod">
          <ac:chgData name="Higgs, Hannah" userId="b68ece08-042a-4f97-a49b-bff56da478a8" providerId="ADAL" clId="{90633D8B-4981-447B-9A7A-1F2C1CDC4DD1}" dt="2024-12-17T22:33:32.741" v="737" actId="1076"/>
          <ac:spMkLst>
            <pc:docMk/>
            <pc:sldMk cId="572235352" sldId="270"/>
            <ac:spMk id="59" creationId="{C261CB2F-31DC-7356-E6AB-4E316A32347D}"/>
          </ac:spMkLst>
        </pc:spChg>
        <pc:spChg chg="mod topLvl">
          <ac:chgData name="Higgs, Hannah" userId="b68ece08-042a-4f97-a49b-bff56da478a8" providerId="ADAL" clId="{90633D8B-4981-447B-9A7A-1F2C1CDC4DD1}" dt="2024-12-17T22:36:46.005" v="752" actId="1582"/>
          <ac:spMkLst>
            <pc:docMk/>
            <pc:sldMk cId="572235352" sldId="270"/>
            <ac:spMk id="62" creationId="{68AF1525-EC71-1C11-8B1B-D36C00F467E3}"/>
          </ac:spMkLst>
        </pc:spChg>
        <pc:spChg chg="add mod">
          <ac:chgData name="Higgs, Hannah" userId="b68ece08-042a-4f97-a49b-bff56da478a8" providerId="ADAL" clId="{90633D8B-4981-447B-9A7A-1F2C1CDC4DD1}" dt="2024-12-17T22:33:32.741" v="737" actId="1076"/>
          <ac:spMkLst>
            <pc:docMk/>
            <pc:sldMk cId="572235352" sldId="270"/>
            <ac:spMk id="63" creationId="{DF432515-B29D-13AD-F8C0-2913C1673517}"/>
          </ac:spMkLst>
        </pc:spChg>
        <pc:spChg chg="add mod">
          <ac:chgData name="Higgs, Hannah" userId="b68ece08-042a-4f97-a49b-bff56da478a8" providerId="ADAL" clId="{90633D8B-4981-447B-9A7A-1F2C1CDC4DD1}" dt="2024-12-17T22:33:32.741" v="737" actId="1076"/>
          <ac:spMkLst>
            <pc:docMk/>
            <pc:sldMk cId="572235352" sldId="270"/>
            <ac:spMk id="64" creationId="{9A563959-5E93-4568-32E5-000968254BFE}"/>
          </ac:spMkLst>
        </pc:spChg>
        <pc:spChg chg="add mod">
          <ac:chgData name="Higgs, Hannah" userId="b68ece08-042a-4f97-a49b-bff56da478a8" providerId="ADAL" clId="{90633D8B-4981-447B-9A7A-1F2C1CDC4DD1}" dt="2024-12-17T22:33:32.741" v="737" actId="1076"/>
          <ac:spMkLst>
            <pc:docMk/>
            <pc:sldMk cId="572235352" sldId="270"/>
            <ac:spMk id="65" creationId="{83C52F31-E9EB-3A8C-B041-2CD5D60C4DBD}"/>
          </ac:spMkLst>
        </pc:spChg>
        <pc:spChg chg="mod">
          <ac:chgData name="Higgs, Hannah" userId="b68ece08-042a-4f97-a49b-bff56da478a8" providerId="ADAL" clId="{90633D8B-4981-447B-9A7A-1F2C1CDC4DD1}" dt="2024-12-17T21:58:25.053" v="644"/>
          <ac:spMkLst>
            <pc:docMk/>
            <pc:sldMk cId="572235352" sldId="270"/>
            <ac:spMk id="67" creationId="{223FBD55-EAD7-9E84-4C68-3A8E6330DF60}"/>
          </ac:spMkLst>
        </pc:spChg>
        <pc:spChg chg="mod">
          <ac:chgData name="Higgs, Hannah" userId="b68ece08-042a-4f97-a49b-bff56da478a8" providerId="ADAL" clId="{90633D8B-4981-447B-9A7A-1F2C1CDC4DD1}" dt="2024-12-17T21:58:25.053" v="644"/>
          <ac:spMkLst>
            <pc:docMk/>
            <pc:sldMk cId="572235352" sldId="270"/>
            <ac:spMk id="68" creationId="{84E18765-C61E-D854-B2D5-20A9897BE523}"/>
          </ac:spMkLst>
        </pc:spChg>
        <pc:spChg chg="add mod">
          <ac:chgData name="Higgs, Hannah" userId="b68ece08-042a-4f97-a49b-bff56da478a8" providerId="ADAL" clId="{90633D8B-4981-447B-9A7A-1F2C1CDC4DD1}" dt="2024-12-17T22:31:34.903" v="726" actId="1076"/>
          <ac:spMkLst>
            <pc:docMk/>
            <pc:sldMk cId="572235352" sldId="270"/>
            <ac:spMk id="69" creationId="{CC105EF1-9C97-4489-0CE4-872B6D22A23D}"/>
          </ac:spMkLst>
        </pc:spChg>
        <pc:spChg chg="add mod">
          <ac:chgData name="Higgs, Hannah" userId="b68ece08-042a-4f97-a49b-bff56da478a8" providerId="ADAL" clId="{90633D8B-4981-447B-9A7A-1F2C1CDC4DD1}" dt="2024-12-17T22:28:41.998" v="699" actId="14100"/>
          <ac:spMkLst>
            <pc:docMk/>
            <pc:sldMk cId="572235352" sldId="270"/>
            <ac:spMk id="70" creationId="{0507DAD0-DC7D-DC7A-5FAF-2AF791DEC02C}"/>
          </ac:spMkLst>
        </pc:spChg>
        <pc:spChg chg="add mod">
          <ac:chgData name="Higgs, Hannah" userId="b68ece08-042a-4f97-a49b-bff56da478a8" providerId="ADAL" clId="{90633D8B-4981-447B-9A7A-1F2C1CDC4DD1}" dt="2024-12-17T22:28:07.107" v="688"/>
          <ac:spMkLst>
            <pc:docMk/>
            <pc:sldMk cId="572235352" sldId="270"/>
            <ac:spMk id="71" creationId="{26E6F33B-C853-97FE-A8D3-9059C9547376}"/>
          </ac:spMkLst>
        </pc:spChg>
        <pc:spChg chg="mod">
          <ac:chgData name="Higgs, Hannah" userId="b68ece08-042a-4f97-a49b-bff56da478a8" providerId="ADAL" clId="{90633D8B-4981-447B-9A7A-1F2C1CDC4DD1}" dt="2024-12-17T21:58:25.053" v="644"/>
          <ac:spMkLst>
            <pc:docMk/>
            <pc:sldMk cId="572235352" sldId="270"/>
            <ac:spMk id="73" creationId="{244E6625-9293-7C6A-CABE-8D5A37F85C58}"/>
          </ac:spMkLst>
        </pc:spChg>
        <pc:spChg chg="mod">
          <ac:chgData name="Higgs, Hannah" userId="b68ece08-042a-4f97-a49b-bff56da478a8" providerId="ADAL" clId="{90633D8B-4981-447B-9A7A-1F2C1CDC4DD1}" dt="2024-12-17T21:58:25.053" v="644"/>
          <ac:spMkLst>
            <pc:docMk/>
            <pc:sldMk cId="572235352" sldId="270"/>
            <ac:spMk id="74" creationId="{CF153D25-0E79-359C-D1F4-676CACC282B5}"/>
          </ac:spMkLst>
        </pc:spChg>
        <pc:spChg chg="add mod">
          <ac:chgData name="Higgs, Hannah" userId="b68ece08-042a-4f97-a49b-bff56da478a8" providerId="ADAL" clId="{90633D8B-4981-447B-9A7A-1F2C1CDC4DD1}" dt="2024-12-17T22:34:40.342" v="739" actId="1076"/>
          <ac:spMkLst>
            <pc:docMk/>
            <pc:sldMk cId="572235352" sldId="270"/>
            <ac:spMk id="75" creationId="{4BD37A47-4789-729B-01F3-DEF18C4B3B4C}"/>
          </ac:spMkLst>
        </pc:spChg>
        <pc:spChg chg="add mod">
          <ac:chgData name="Higgs, Hannah" userId="b68ece08-042a-4f97-a49b-bff56da478a8" providerId="ADAL" clId="{90633D8B-4981-447B-9A7A-1F2C1CDC4DD1}" dt="2024-12-17T22:34:40.342" v="739" actId="1076"/>
          <ac:spMkLst>
            <pc:docMk/>
            <pc:sldMk cId="572235352" sldId="270"/>
            <ac:spMk id="76" creationId="{BA5FC8FD-7674-4C4D-DD4B-6E85F7F40439}"/>
          </ac:spMkLst>
        </pc:spChg>
        <pc:spChg chg="add mod">
          <ac:chgData name="Higgs, Hannah" userId="b68ece08-042a-4f97-a49b-bff56da478a8" providerId="ADAL" clId="{90633D8B-4981-447B-9A7A-1F2C1CDC4DD1}" dt="2024-12-17T22:34:40.342" v="739" actId="1076"/>
          <ac:spMkLst>
            <pc:docMk/>
            <pc:sldMk cId="572235352" sldId="270"/>
            <ac:spMk id="77" creationId="{A5C9CC62-7D76-4274-346C-0FB5564773B5}"/>
          </ac:spMkLst>
        </pc:spChg>
        <pc:grpChg chg="add mod">
          <ac:chgData name="Higgs, Hannah" userId="b68ece08-042a-4f97-a49b-bff56da478a8" providerId="ADAL" clId="{90633D8B-4981-447B-9A7A-1F2C1CDC4DD1}" dt="2024-12-17T22:33:32.741" v="737" actId="1076"/>
          <ac:grpSpMkLst>
            <pc:docMk/>
            <pc:sldMk cId="572235352" sldId="270"/>
            <ac:grpSpMk id="48" creationId="{0057B4C0-6307-484C-ED1D-7A472CF89E98}"/>
          </ac:grpSpMkLst>
        </pc:grpChg>
        <pc:grpChg chg="add mod">
          <ac:chgData name="Higgs, Hannah" userId="b68ece08-042a-4f97-a49b-bff56da478a8" providerId="ADAL" clId="{90633D8B-4981-447B-9A7A-1F2C1CDC4DD1}" dt="2024-12-17T22:33:32.741" v="737" actId="1076"/>
          <ac:grpSpMkLst>
            <pc:docMk/>
            <pc:sldMk cId="572235352" sldId="270"/>
            <ac:grpSpMk id="54" creationId="{D1FBC039-9296-F94C-1585-FE2FA1B83EF1}"/>
          </ac:grpSpMkLst>
        </pc:grpChg>
        <pc:grpChg chg="add mod">
          <ac:chgData name="Higgs, Hannah" userId="b68ece08-042a-4f97-a49b-bff56da478a8" providerId="ADAL" clId="{90633D8B-4981-447B-9A7A-1F2C1CDC4DD1}" dt="2024-12-17T22:31:25.909" v="725" actId="14100"/>
          <ac:grpSpMkLst>
            <pc:docMk/>
            <pc:sldMk cId="572235352" sldId="270"/>
            <ac:grpSpMk id="66" creationId="{6DF0065A-A23E-D1F0-D249-FE7E077E526D}"/>
          </ac:grpSpMkLst>
        </pc:grpChg>
        <pc:grpChg chg="add mod">
          <ac:chgData name="Higgs, Hannah" userId="b68ece08-042a-4f97-a49b-bff56da478a8" providerId="ADAL" clId="{90633D8B-4981-447B-9A7A-1F2C1CDC4DD1}" dt="2024-12-17T22:34:40.342" v="739" actId="1076"/>
          <ac:grpSpMkLst>
            <pc:docMk/>
            <pc:sldMk cId="572235352" sldId="270"/>
            <ac:grpSpMk id="72" creationId="{A6500996-BD39-B0C5-3824-A0858FEF40C5}"/>
          </ac:grpSpMkLst>
        </pc:grpChg>
      </pc:sldChg>
      <pc:sldChg chg="addSp delSp modSp new mod">
        <pc:chgData name="Higgs, Hannah" userId="b68ece08-042a-4f97-a49b-bff56da478a8" providerId="ADAL" clId="{90633D8B-4981-447B-9A7A-1F2C1CDC4DD1}" dt="2025-01-03T18:05:44.036" v="937"/>
        <pc:sldMkLst>
          <pc:docMk/>
          <pc:sldMk cId="1246209543" sldId="271"/>
        </pc:sldMkLst>
        <pc:spChg chg="add mod">
          <ac:chgData name="Higgs, Hannah" userId="b68ece08-042a-4f97-a49b-bff56da478a8" providerId="ADAL" clId="{90633D8B-4981-447B-9A7A-1F2C1CDC4DD1}" dt="2025-01-03T18:05:44.036" v="937"/>
          <ac:spMkLst>
            <pc:docMk/>
            <pc:sldMk cId="1246209543" sldId="271"/>
            <ac:spMk id="4" creationId="{2F758006-F757-AFE3-40F5-0954EE2F157F}"/>
          </ac:spMkLst>
        </pc:spChg>
        <pc:spChg chg="add mod">
          <ac:chgData name="Higgs, Hannah" userId="b68ece08-042a-4f97-a49b-bff56da478a8" providerId="ADAL" clId="{90633D8B-4981-447B-9A7A-1F2C1CDC4DD1}" dt="2025-01-03T18:05:44.036" v="937"/>
          <ac:spMkLst>
            <pc:docMk/>
            <pc:sldMk cId="1246209543" sldId="271"/>
            <ac:spMk id="5" creationId="{B2AA240C-C913-9882-5518-08BD5EE54896}"/>
          </ac:spMkLst>
        </pc:spChg>
        <pc:spChg chg="add mod">
          <ac:chgData name="Higgs, Hannah" userId="b68ece08-042a-4f97-a49b-bff56da478a8" providerId="ADAL" clId="{90633D8B-4981-447B-9A7A-1F2C1CDC4DD1}" dt="2025-01-03T18:05:44.036" v="937"/>
          <ac:spMkLst>
            <pc:docMk/>
            <pc:sldMk cId="1246209543" sldId="271"/>
            <ac:spMk id="6" creationId="{C08B67BD-DA3C-FC3B-0B80-E9D42802C040}"/>
          </ac:spMkLst>
        </pc:spChg>
        <pc:spChg chg="add mod">
          <ac:chgData name="Higgs, Hannah" userId="b68ece08-042a-4f97-a49b-bff56da478a8" providerId="ADAL" clId="{90633D8B-4981-447B-9A7A-1F2C1CDC4DD1}" dt="2025-01-03T18:05:44.036" v="937"/>
          <ac:spMkLst>
            <pc:docMk/>
            <pc:sldMk cId="1246209543" sldId="271"/>
            <ac:spMk id="8" creationId="{4D930897-9805-F313-5FF0-E5B8A1028F73}"/>
          </ac:spMkLst>
        </pc:spChg>
        <pc:picChg chg="add mod">
          <ac:chgData name="Higgs, Hannah" userId="b68ece08-042a-4f97-a49b-bff56da478a8" providerId="ADAL" clId="{90633D8B-4981-447B-9A7A-1F2C1CDC4DD1}" dt="2025-01-03T18:05:44.036" v="937"/>
          <ac:picMkLst>
            <pc:docMk/>
            <pc:sldMk cId="1246209543" sldId="271"/>
            <ac:picMk id="7" creationId="{B728D1FD-FC34-E672-D36C-134D948F1C89}"/>
          </ac:picMkLst>
        </pc:picChg>
      </pc:sldChg>
    </pc:docChg>
  </pc:docChgLst>
  <pc:docChgLst>
    <pc:chgData name="Higgs, Hannah" userId="b68ece08-042a-4f97-a49b-bff56da478a8" providerId="ADAL" clId="{551F3526-1A82-41A6-B933-8374DA79A42A}"/>
    <pc:docChg chg="modSld">
      <pc:chgData name="Higgs, Hannah" userId="b68ece08-042a-4f97-a49b-bff56da478a8" providerId="ADAL" clId="{551F3526-1A82-41A6-B933-8374DA79A42A}" dt="2025-02-04T17:43:28.254" v="0" actId="20577"/>
      <pc:docMkLst>
        <pc:docMk/>
      </pc:docMkLst>
      <pc:sldChg chg="modSp mod">
        <pc:chgData name="Higgs, Hannah" userId="b68ece08-042a-4f97-a49b-bff56da478a8" providerId="ADAL" clId="{551F3526-1A82-41A6-B933-8374DA79A42A}" dt="2025-02-04T17:43:28.254" v="0" actId="20577"/>
        <pc:sldMkLst>
          <pc:docMk/>
          <pc:sldMk cId="0" sldId="263"/>
        </pc:sldMkLst>
        <pc:spChg chg="mod">
          <ac:chgData name="Higgs, Hannah" userId="b68ece08-042a-4f97-a49b-bff56da478a8" providerId="ADAL" clId="{551F3526-1A82-41A6-B933-8374DA79A42A}" dt="2025-02-04T17:43:28.254" v="0" actId="20577"/>
          <ac:spMkLst>
            <pc:docMk/>
            <pc:sldMk cId="0" sldId="263"/>
            <ac:spMk id="3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55269" y="247650"/>
            <a:ext cx="3253740" cy="4632960"/>
          </a:xfrm>
          <a:custGeom>
            <a:avLst/>
            <a:gdLst/>
            <a:ahLst/>
            <a:cxnLst/>
            <a:rect l="l" t="t" r="r" b="b"/>
            <a:pathLst>
              <a:path w="4338320" h="6177280">
                <a:moveTo>
                  <a:pt x="4338320" y="0"/>
                </a:moveTo>
                <a:lnTo>
                  <a:pt x="0" y="0"/>
                </a:lnTo>
                <a:lnTo>
                  <a:pt x="0" y="6177280"/>
                </a:lnTo>
                <a:lnTo>
                  <a:pt x="4338320" y="6177280"/>
                </a:lnTo>
                <a:lnTo>
                  <a:pt x="4338320" y="0"/>
                </a:lnTo>
                <a:close/>
              </a:path>
            </a:pathLst>
          </a:custGeom>
          <a:solidFill>
            <a:srgbClr val="404040">
              <a:alpha val="89804"/>
            </a:srgbClr>
          </a:solidFill>
        </p:spPr>
        <p:txBody>
          <a:bodyPr wrap="square" lIns="0" tIns="0" rIns="0" bIns="0" rtlCol="0"/>
          <a:lstStyle/>
          <a:p>
            <a:endParaRPr/>
          </a:p>
        </p:txBody>
      </p:sp>
      <p:sp>
        <p:nvSpPr>
          <p:cNvPr id="17" name="bg object 17"/>
          <p:cNvSpPr/>
          <p:nvPr/>
        </p:nvSpPr>
        <p:spPr>
          <a:xfrm>
            <a:off x="207645" y="200024"/>
            <a:ext cx="3348990" cy="4728210"/>
          </a:xfrm>
          <a:custGeom>
            <a:avLst/>
            <a:gdLst/>
            <a:ahLst/>
            <a:cxnLst/>
            <a:rect l="l" t="t" r="r" b="b"/>
            <a:pathLst>
              <a:path w="4465320" h="6304280">
                <a:moveTo>
                  <a:pt x="4414520" y="50800"/>
                </a:moveTo>
                <a:lnTo>
                  <a:pt x="4338320" y="50800"/>
                </a:lnTo>
                <a:lnTo>
                  <a:pt x="4338320" y="127000"/>
                </a:lnTo>
                <a:lnTo>
                  <a:pt x="4338320" y="6177280"/>
                </a:lnTo>
                <a:lnTo>
                  <a:pt x="127000" y="6177280"/>
                </a:lnTo>
                <a:lnTo>
                  <a:pt x="127000" y="127000"/>
                </a:lnTo>
                <a:lnTo>
                  <a:pt x="4338320" y="127000"/>
                </a:lnTo>
                <a:lnTo>
                  <a:pt x="4338320" y="50800"/>
                </a:lnTo>
                <a:lnTo>
                  <a:pt x="50800" y="50800"/>
                </a:lnTo>
                <a:lnTo>
                  <a:pt x="50800" y="127000"/>
                </a:lnTo>
                <a:lnTo>
                  <a:pt x="50800" y="6177280"/>
                </a:lnTo>
                <a:lnTo>
                  <a:pt x="50800" y="6253480"/>
                </a:lnTo>
                <a:lnTo>
                  <a:pt x="4414520" y="6253480"/>
                </a:lnTo>
                <a:lnTo>
                  <a:pt x="4414520" y="6177280"/>
                </a:lnTo>
                <a:lnTo>
                  <a:pt x="4414520" y="127000"/>
                </a:lnTo>
                <a:lnTo>
                  <a:pt x="4414520" y="50800"/>
                </a:lnTo>
                <a:close/>
              </a:path>
              <a:path w="4465320" h="6304280">
                <a:moveTo>
                  <a:pt x="4465320" y="0"/>
                </a:moveTo>
                <a:lnTo>
                  <a:pt x="4439920" y="0"/>
                </a:lnTo>
                <a:lnTo>
                  <a:pt x="4439920" y="25400"/>
                </a:lnTo>
                <a:lnTo>
                  <a:pt x="4439920" y="6278880"/>
                </a:lnTo>
                <a:lnTo>
                  <a:pt x="25400" y="6278880"/>
                </a:lnTo>
                <a:lnTo>
                  <a:pt x="25400" y="25400"/>
                </a:lnTo>
                <a:lnTo>
                  <a:pt x="63500" y="25400"/>
                </a:lnTo>
                <a:lnTo>
                  <a:pt x="4439920" y="25400"/>
                </a:lnTo>
                <a:lnTo>
                  <a:pt x="4439920" y="0"/>
                </a:lnTo>
                <a:lnTo>
                  <a:pt x="63500" y="0"/>
                </a:lnTo>
                <a:lnTo>
                  <a:pt x="0" y="0"/>
                </a:lnTo>
                <a:lnTo>
                  <a:pt x="0" y="25400"/>
                </a:lnTo>
                <a:lnTo>
                  <a:pt x="0" y="6278880"/>
                </a:lnTo>
                <a:lnTo>
                  <a:pt x="0" y="6304280"/>
                </a:lnTo>
                <a:lnTo>
                  <a:pt x="4465320" y="6304280"/>
                </a:lnTo>
                <a:lnTo>
                  <a:pt x="4465320" y="6278880"/>
                </a:lnTo>
                <a:lnTo>
                  <a:pt x="4465320" y="25400"/>
                </a:lnTo>
                <a:lnTo>
                  <a:pt x="4465320" y="0"/>
                </a:lnTo>
                <a:close/>
              </a:path>
            </a:pathLst>
          </a:custGeom>
          <a:solidFill>
            <a:srgbClr val="585858">
              <a:alpha val="79998"/>
            </a:srgbClr>
          </a:solidFill>
        </p:spPr>
        <p:txBody>
          <a:bodyPr wrap="square" lIns="0" tIns="0" rIns="0" bIns="0" rtlCol="0"/>
          <a:lstStyle/>
          <a:p>
            <a:endParaRPr/>
          </a:p>
        </p:txBody>
      </p:sp>
      <p:sp>
        <p:nvSpPr>
          <p:cNvPr id="2" name="Holder 2"/>
          <p:cNvSpPr>
            <a:spLocks noGrp="1"/>
          </p:cNvSpPr>
          <p:nvPr>
            <p:ph type="ctrTitle"/>
          </p:nvPr>
        </p:nvSpPr>
        <p:spPr>
          <a:xfrm>
            <a:off x="3924414" y="369745"/>
            <a:ext cx="4683443" cy="450123"/>
          </a:xfrm>
          <a:prstGeom prst="rect">
            <a:avLst/>
          </a:prstGeom>
        </p:spPr>
        <p:txBody>
          <a:bodyPr wrap="square" lIns="0" tIns="0" rIns="0" bIns="0">
            <a:spAutoFit/>
          </a:bodyPr>
          <a:lstStyle>
            <a:lvl1pPr>
              <a:defRPr sz="2925" b="0"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2880360"/>
            <a:ext cx="6400800" cy="450123"/>
          </a:xfrm>
          <a:prstGeom prst="rect">
            <a:avLst/>
          </a:prstGeom>
        </p:spPr>
        <p:txBody>
          <a:bodyPr wrap="square" lIns="0" tIns="0" rIns="0" bIns="0">
            <a:spAutoFit/>
          </a:bodyPr>
          <a:lstStyle>
            <a:lvl1pPr>
              <a:defRPr sz="2925"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type="body" idx="1"/>
          </p:nvPr>
        </p:nvSpPr>
        <p:spPr>
          <a:xfrm>
            <a:off x="3656380" y="2483909"/>
            <a:ext cx="5294471" cy="450123"/>
          </a:xfrm>
        </p:spPr>
        <p:txBody>
          <a:bodyPr lIns="0" tIns="0" rIns="0" bIns="0"/>
          <a:lstStyle>
            <a:lvl1pPr>
              <a:defRPr sz="2925"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183005"/>
            <a:ext cx="3977640" cy="60016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60016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450123"/>
          </a:xfrm>
        </p:spPr>
        <p:txBody>
          <a:bodyPr lIns="0" tIns="0" rIns="0" bIns="0"/>
          <a:lstStyle>
            <a:lvl1pPr>
              <a:defRPr sz="2925"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56380" y="448205"/>
            <a:ext cx="5330666" cy="600164"/>
          </a:xfrm>
          <a:prstGeom prst="rect">
            <a:avLst/>
          </a:prstGeom>
        </p:spPr>
        <p:txBody>
          <a:bodyPr wrap="square" lIns="0" tIns="0" rIns="0" bIns="0">
            <a:spAutoFit/>
          </a:bodyPr>
          <a:lstStyle>
            <a:lvl1pPr>
              <a:defRPr sz="3900" b="0" i="0">
                <a:solidFill>
                  <a:schemeClr val="tx1"/>
                </a:solidFill>
                <a:latin typeface="Calibri"/>
                <a:cs typeface="Calibri"/>
              </a:defRPr>
            </a:lvl1pPr>
          </a:lstStyle>
          <a:p>
            <a:endParaRPr/>
          </a:p>
        </p:txBody>
      </p:sp>
      <p:sp>
        <p:nvSpPr>
          <p:cNvPr id="3" name="Holder 3"/>
          <p:cNvSpPr>
            <a:spLocks noGrp="1"/>
          </p:cNvSpPr>
          <p:nvPr>
            <p:ph type="body" idx="1"/>
          </p:nvPr>
        </p:nvSpPr>
        <p:spPr>
          <a:xfrm>
            <a:off x="3656380" y="2483909"/>
            <a:ext cx="5294471" cy="600164"/>
          </a:xfrm>
          <a:prstGeom prst="rect">
            <a:avLst/>
          </a:prstGeom>
        </p:spPr>
        <p:txBody>
          <a:bodyPr wrap="square" lIns="0" tIns="0" rIns="0" bIns="0">
            <a:spAutoFit/>
          </a:bodyPr>
          <a:lstStyle>
            <a:lvl1pPr>
              <a:defRPr sz="39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a:xfrm>
            <a:off x="6583680" y="4783455"/>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bodyStyle>
    <p:other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www.azed.gov/sites/default/files/2020/09/HowtoDeleteMultipleStudentsatOneTime.mp4"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zed.gov/sites/default/files/2023/10/CTE-Technical-Skills-Assessment-Overview-Guide.pdf"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CTEAssessmentHelp@azed.gov" TargetMode="External"/><Relationship Id="rId4" Type="http://schemas.openxmlformats.org/officeDocument/2006/relationships/hyperlink" Target="https://www.azed.gov/sites/default/files/2023/10/TSA-Troubleshooting-Guide-with-Video-Links.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azed.gov/sites/default/files/2020/09/HowtoDownloadAvailableTeachers.mp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deconnect.azed.gov/"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azed.gov/sites/default/files/2020/09/HowtoAccesstheBulkRegistrationTab.mp4" TargetMode="External"/><Relationship Id="rId2" Type="http://schemas.openxmlformats.org/officeDocument/2006/relationships/hyperlink" Target="https://adeconnect.azed.gov/" TargetMode="Externa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s://www.azed.gov/sites/default/files/2020/09/HowtoDownloadtheBulkUploadTemplate.mp4"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azed.gov/sites/default/files/2020/09/HowtoUploadaBulkRegistration.mp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 name="object 2">
            <a:extLst>
              <a:ext uri="{FF2B5EF4-FFF2-40B4-BE49-F238E27FC236}">
                <a16:creationId xmlns:a16="http://schemas.microsoft.com/office/drawing/2014/main" id="{9F110E05-4A41-AAD5-6667-9B2A4503F5FB}"/>
              </a:ext>
            </a:extLst>
          </p:cNvPr>
          <p:cNvSpPr txBox="1">
            <a:spLocks/>
          </p:cNvSpPr>
          <p:nvPr/>
        </p:nvSpPr>
        <p:spPr>
          <a:xfrm>
            <a:off x="3349417" y="437508"/>
            <a:ext cx="5337383" cy="3123615"/>
          </a:xfrm>
          <a:prstGeom prst="rect">
            <a:avLst/>
          </a:prstGeom>
        </p:spPr>
        <p:txBody>
          <a:bodyPr vert="horz" lIns="91440" tIns="45720" rIns="91440" bIns="45720" rtlCol="0" anchor="t">
            <a:normAutofit fontScale="92500"/>
          </a:bodyPr>
          <a:lstStyle>
            <a:lvl1pPr>
              <a:defRPr>
                <a:latin typeface="+mj-lt"/>
                <a:ea typeface="+mj-ea"/>
                <a:cs typeface="+mj-cs"/>
              </a:defRPr>
            </a:lvl1pPr>
          </a:lstStyle>
          <a:p>
            <a:pPr marL="12700" marR="5080" indent="650240" algn="r"/>
            <a:r>
              <a:rPr lang="en-US" sz="4000" b="1" kern="1200" dirty="0">
                <a:solidFill>
                  <a:srgbClr val="FFFFFF"/>
                </a:solidFill>
                <a:latin typeface="Montserrat" pitchFamily="2" charset="0"/>
              </a:rPr>
              <a:t>How</a:t>
            </a:r>
            <a:r>
              <a:rPr lang="en-US" sz="4000" b="1" kern="1200" spc="-95" dirty="0">
                <a:solidFill>
                  <a:srgbClr val="FFFFFF"/>
                </a:solidFill>
                <a:latin typeface="Montserrat" pitchFamily="2" charset="0"/>
              </a:rPr>
              <a:t> </a:t>
            </a:r>
            <a:r>
              <a:rPr lang="en-US" sz="4000" b="1" kern="1200" dirty="0">
                <a:solidFill>
                  <a:srgbClr val="FFFFFF"/>
                </a:solidFill>
                <a:latin typeface="Montserrat" pitchFamily="2" charset="0"/>
              </a:rPr>
              <a:t>to</a:t>
            </a:r>
            <a:r>
              <a:rPr lang="en-US" sz="4000" b="1" kern="1200" spc="-45" dirty="0">
                <a:solidFill>
                  <a:srgbClr val="FFFFFF"/>
                </a:solidFill>
                <a:latin typeface="Montserrat" pitchFamily="2" charset="0"/>
              </a:rPr>
              <a:t> </a:t>
            </a:r>
            <a:r>
              <a:rPr lang="en-US" sz="4000" b="1" kern="1200" dirty="0">
                <a:solidFill>
                  <a:srgbClr val="FFFFFF"/>
                </a:solidFill>
                <a:latin typeface="Montserrat" pitchFamily="2" charset="0"/>
              </a:rPr>
              <a:t>Register Students Using the </a:t>
            </a:r>
            <a:r>
              <a:rPr lang="en-US" sz="4000" b="1" kern="1200">
                <a:solidFill>
                  <a:srgbClr val="FFFFFF"/>
                </a:solidFill>
                <a:latin typeface="Montserrat" pitchFamily="2" charset="0"/>
              </a:rPr>
              <a:t>Bulk Upload Tab </a:t>
            </a:r>
            <a:r>
              <a:rPr lang="en-US" sz="4000" b="1" kern="1200" dirty="0">
                <a:solidFill>
                  <a:srgbClr val="FFFFFF"/>
                </a:solidFill>
                <a:latin typeface="Montserrat" pitchFamily="2" charset="0"/>
              </a:rPr>
              <a:t>for the CTE Technical Skills Assessment </a:t>
            </a:r>
          </a:p>
        </p:txBody>
      </p:sp>
      <p:pic>
        <p:nvPicPr>
          <p:cNvPr id="31" name="Picture 30" descr="A logo with a star and a flame&#10;&#10;Description automatically generated">
            <a:extLst>
              <a:ext uri="{FF2B5EF4-FFF2-40B4-BE49-F238E27FC236}">
                <a16:creationId xmlns:a16="http://schemas.microsoft.com/office/drawing/2014/main" id="{F812B2BE-3FF0-AF92-A5B4-C3F1E8C5D9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8692" y="1370076"/>
            <a:ext cx="2509567" cy="2509567"/>
          </a:xfrm>
          <a:prstGeom prst="rect">
            <a:avLst/>
          </a:prstGeom>
        </p:spPr>
      </p:pic>
      <p:sp>
        <p:nvSpPr>
          <p:cNvPr id="32" name="object 3">
            <a:extLst>
              <a:ext uri="{FF2B5EF4-FFF2-40B4-BE49-F238E27FC236}">
                <a16:creationId xmlns:a16="http://schemas.microsoft.com/office/drawing/2014/main" id="{6FB0D888-1089-A721-3D1E-BB2F1DDAF04A}"/>
              </a:ext>
            </a:extLst>
          </p:cNvPr>
          <p:cNvSpPr txBox="1"/>
          <p:nvPr/>
        </p:nvSpPr>
        <p:spPr>
          <a:xfrm>
            <a:off x="906171" y="4479130"/>
            <a:ext cx="6434024" cy="378619"/>
          </a:xfrm>
          <a:prstGeom prst="rect">
            <a:avLst/>
          </a:prstGeom>
        </p:spPr>
        <p:txBody>
          <a:bodyPr vert="horz" lIns="91440" tIns="45720" rIns="91440" bIns="45720" rtlCol="0">
            <a:normAutofit/>
          </a:bodyPr>
          <a:lstStyle/>
          <a:p>
            <a:pPr>
              <a:lnSpc>
                <a:spcPct val="90000"/>
              </a:lnSpc>
              <a:spcBef>
                <a:spcPts val="1000"/>
              </a:spcBef>
            </a:pPr>
            <a:r>
              <a:rPr lang="en-US" sz="1500" kern="1200" dirty="0">
                <a:solidFill>
                  <a:srgbClr val="FFFFFF"/>
                </a:solidFill>
                <a:latin typeface="Arial" panose="020B0604020202020204" pitchFamily="34" charset="0"/>
                <a:cs typeface="Arial" panose="020B0604020202020204" pitchFamily="34" charset="0"/>
              </a:rPr>
              <a:t>Arizona</a:t>
            </a:r>
            <a:r>
              <a:rPr lang="en-US" sz="1500" kern="1200" spc="16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Department</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of</a:t>
            </a:r>
            <a:r>
              <a:rPr lang="en-US" sz="1500" kern="1200" spc="2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Career</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and</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Technical</a:t>
            </a:r>
            <a:r>
              <a:rPr lang="en-US" sz="1500" kern="1200" spc="150"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p>
        </p:txBody>
      </p:sp>
      <p:cxnSp>
        <p:nvCxnSpPr>
          <p:cNvPr id="33" name="Straight Connector 32">
            <a:extLst>
              <a:ext uri="{FF2B5EF4-FFF2-40B4-BE49-F238E27FC236}">
                <a16:creationId xmlns:a16="http://schemas.microsoft.com/office/drawing/2014/main" id="{3809676F-5C4F-CCC3-2983-0DB68D578440}"/>
              </a:ext>
            </a:extLst>
          </p:cNvPr>
          <p:cNvCxnSpPr/>
          <p:nvPr/>
        </p:nvCxnSpPr>
        <p:spPr>
          <a:xfrm>
            <a:off x="642085" y="2627274"/>
            <a:ext cx="0" cy="2516226"/>
          </a:xfrm>
          <a:prstGeom prst="line">
            <a:avLst/>
          </a:prstGeom>
          <a:ln w="285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4" name="Oval 33">
            <a:extLst>
              <a:ext uri="{FF2B5EF4-FFF2-40B4-BE49-F238E27FC236}">
                <a16:creationId xmlns:a16="http://schemas.microsoft.com/office/drawing/2014/main" id="{A6CD39DC-2BAA-15AB-6580-73AAC3A74796}"/>
              </a:ext>
            </a:extLst>
          </p:cNvPr>
          <p:cNvSpPr/>
          <p:nvPr/>
        </p:nvSpPr>
        <p:spPr>
          <a:xfrm>
            <a:off x="1087196" y="87055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835EF4F8-342A-9CE8-9520-B5F21BBDC80C}"/>
              </a:ext>
            </a:extLst>
          </p:cNvPr>
          <p:cNvSpPr/>
          <p:nvPr/>
        </p:nvSpPr>
        <p:spPr>
          <a:xfrm>
            <a:off x="1371600" y="702236"/>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3755A97-CA8B-CB42-6710-A5A362D2A87F}"/>
              </a:ext>
            </a:extLst>
          </p:cNvPr>
          <p:cNvSpPr txBox="1"/>
          <p:nvPr/>
        </p:nvSpPr>
        <p:spPr>
          <a:xfrm>
            <a:off x="1028262" y="40153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37" name="TextBox 36">
            <a:extLst>
              <a:ext uri="{FF2B5EF4-FFF2-40B4-BE49-F238E27FC236}">
                <a16:creationId xmlns:a16="http://schemas.microsoft.com/office/drawing/2014/main" id="{C415B29D-E0E0-4024-F17C-A8538D042CC3}"/>
              </a:ext>
            </a:extLst>
          </p:cNvPr>
          <p:cNvSpPr txBox="1"/>
          <p:nvPr/>
        </p:nvSpPr>
        <p:spPr>
          <a:xfrm>
            <a:off x="8068210" y="4115059"/>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38" name="Oval 37">
            <a:extLst>
              <a:ext uri="{FF2B5EF4-FFF2-40B4-BE49-F238E27FC236}">
                <a16:creationId xmlns:a16="http://schemas.microsoft.com/office/drawing/2014/main" id="{EB9D4CD2-0657-C46E-208A-74C58B33484F}"/>
              </a:ext>
            </a:extLst>
          </p:cNvPr>
          <p:cNvSpPr/>
          <p:nvPr/>
        </p:nvSpPr>
        <p:spPr>
          <a:xfrm>
            <a:off x="7915716" y="4678521"/>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a:extLst>
              <a:ext uri="{FF2B5EF4-FFF2-40B4-BE49-F238E27FC236}">
                <a16:creationId xmlns:a16="http://schemas.microsoft.com/office/drawing/2014/main" id="{688BA850-8360-45CD-5F47-0972650668A1}"/>
              </a:ext>
            </a:extLst>
          </p:cNvPr>
          <p:cNvSpPr/>
          <p:nvPr/>
        </p:nvSpPr>
        <p:spPr>
          <a:xfrm>
            <a:off x="8433881" y="4568202"/>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5">
            <a:extLst>
              <a:ext uri="{FF2B5EF4-FFF2-40B4-BE49-F238E27FC236}">
                <a16:creationId xmlns:a16="http://schemas.microsoft.com/office/drawing/2014/main" id="{1C1DACF9-518D-6024-A4B0-2BA3CC4A7352}"/>
              </a:ext>
            </a:extLst>
          </p:cNvPr>
          <p:cNvSpPr/>
          <p:nvPr/>
        </p:nvSpPr>
        <p:spPr>
          <a:xfrm>
            <a:off x="319186" y="834463"/>
            <a:ext cx="662939" cy="1213706"/>
          </a:xfrm>
          <a:custGeom>
            <a:avLst/>
            <a:gdLst>
              <a:gd name="connsiteX0" fmla="*/ 883920 w 883920"/>
              <a:gd name="connsiteY0" fmla="*/ 0 h 1152489"/>
              <a:gd name="connsiteX1" fmla="*/ 883920 w 883920"/>
              <a:gd name="connsiteY1" fmla="*/ 828040 h 1152489"/>
              <a:gd name="connsiteX2" fmla="*/ 441961 w 883920"/>
              <a:gd name="connsiteY2" fmla="*/ 1152489 h 1152489"/>
              <a:gd name="connsiteX3" fmla="*/ 0 w 883920"/>
              <a:gd name="connsiteY3" fmla="*/ 828040 h 1152489"/>
              <a:gd name="connsiteX4" fmla="*/ 0 w 883920"/>
              <a:gd name="connsiteY4" fmla="*/ 0 h 1152489"/>
              <a:gd name="connsiteX5" fmla="*/ 441960 w 883920"/>
              <a:gd name="connsiteY5" fmla="*/ 441959 h 1152489"/>
              <a:gd name="connsiteX6" fmla="*/ 883920 w 883920"/>
              <a:gd name="connsiteY6" fmla="*/ 0 h 1152489"/>
              <a:gd name="connsiteX0" fmla="*/ 883920 w 883920"/>
              <a:gd name="connsiteY0" fmla="*/ 0 h 1152489"/>
              <a:gd name="connsiteX1" fmla="*/ 883920 w 883920"/>
              <a:gd name="connsiteY1" fmla="*/ 828040 h 1152489"/>
              <a:gd name="connsiteX2" fmla="*/ 441961 w 883920"/>
              <a:gd name="connsiteY2" fmla="*/ 1152489 h 1152489"/>
              <a:gd name="connsiteX3" fmla="*/ 0 w 883920"/>
              <a:gd name="connsiteY3" fmla="*/ 828040 h 1152489"/>
              <a:gd name="connsiteX4" fmla="*/ 0 w 883920"/>
              <a:gd name="connsiteY4" fmla="*/ 0 h 1152489"/>
              <a:gd name="connsiteX5" fmla="*/ 451127 w 883920"/>
              <a:gd name="connsiteY5" fmla="*/ 324448 h 1152489"/>
              <a:gd name="connsiteX6" fmla="*/ 883920 w 883920"/>
              <a:gd name="connsiteY6" fmla="*/ 0 h 115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83920" h="1152489">
                <a:moveTo>
                  <a:pt x="883920" y="0"/>
                </a:moveTo>
                <a:lnTo>
                  <a:pt x="883920" y="828040"/>
                </a:lnTo>
                <a:lnTo>
                  <a:pt x="441961" y="1152489"/>
                </a:lnTo>
                <a:lnTo>
                  <a:pt x="0" y="828040"/>
                </a:lnTo>
                <a:lnTo>
                  <a:pt x="0" y="0"/>
                </a:lnTo>
                <a:lnTo>
                  <a:pt x="451127" y="324448"/>
                </a:lnTo>
                <a:lnTo>
                  <a:pt x="883920" y="0"/>
                </a:lnTo>
                <a:close/>
              </a:path>
            </a:pathLst>
          </a:custGeom>
          <a:solidFill>
            <a:srgbClr val="002D72"/>
          </a:solidFill>
          <a:ln w="12700">
            <a:solidFill>
              <a:schemeClr val="tx1"/>
            </a:solidFill>
          </a:ln>
        </p:spPr>
        <p:txBody>
          <a:bodyPr wrap="square" lIns="0" tIns="0" rIns="0" bIns="0" rtlCol="0"/>
          <a:lstStyle/>
          <a:p>
            <a:endParaRPr dirty="0"/>
          </a:p>
        </p:txBody>
      </p:sp>
      <p:sp>
        <p:nvSpPr>
          <p:cNvPr id="5" name="TextBox 4">
            <a:extLst>
              <a:ext uri="{FF2B5EF4-FFF2-40B4-BE49-F238E27FC236}">
                <a16:creationId xmlns:a16="http://schemas.microsoft.com/office/drawing/2014/main" id="{67159126-D1CF-791B-234A-59CD8E6C8AC1}"/>
              </a:ext>
            </a:extLst>
          </p:cNvPr>
          <p:cNvSpPr txBox="1"/>
          <p:nvPr/>
        </p:nvSpPr>
        <p:spPr>
          <a:xfrm>
            <a:off x="533400" y="133350"/>
            <a:ext cx="8182927"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How to Delete Student Registration</a:t>
            </a:r>
            <a:endParaRPr lang="en-US" sz="3200" b="1" dirty="0"/>
          </a:p>
        </p:txBody>
      </p:sp>
      <p:pic>
        <p:nvPicPr>
          <p:cNvPr id="6" name="Picture 5">
            <a:extLst>
              <a:ext uri="{FF2B5EF4-FFF2-40B4-BE49-F238E27FC236}">
                <a16:creationId xmlns:a16="http://schemas.microsoft.com/office/drawing/2014/main" id="{17E8B18E-6D4F-CE07-BCA7-16FDCF725F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52946" y="-1558667"/>
            <a:ext cx="38105" cy="4553585"/>
          </a:xfrm>
          <a:prstGeom prst="rect">
            <a:avLst/>
          </a:prstGeom>
        </p:spPr>
      </p:pic>
      <p:sp>
        <p:nvSpPr>
          <p:cNvPr id="7" name="Freeform: Shape 6">
            <a:extLst>
              <a:ext uri="{FF2B5EF4-FFF2-40B4-BE49-F238E27FC236}">
                <a16:creationId xmlns:a16="http://schemas.microsoft.com/office/drawing/2014/main" id="{45BE21CF-8159-237C-7460-84D7B693B3C5}"/>
              </a:ext>
            </a:extLst>
          </p:cNvPr>
          <p:cNvSpPr/>
          <p:nvPr/>
        </p:nvSpPr>
        <p:spPr>
          <a:xfrm>
            <a:off x="990598" y="834464"/>
            <a:ext cx="4515658" cy="887727"/>
          </a:xfrm>
          <a:custGeom>
            <a:avLst/>
            <a:gdLst>
              <a:gd name="connsiteX0" fmla="*/ 149797 w 898766"/>
              <a:gd name="connsiteY0" fmla="*/ 0 h 4304842"/>
              <a:gd name="connsiteX1" fmla="*/ 748969 w 898766"/>
              <a:gd name="connsiteY1" fmla="*/ 0 h 4304842"/>
              <a:gd name="connsiteX2" fmla="*/ 898766 w 898766"/>
              <a:gd name="connsiteY2" fmla="*/ 149797 h 4304842"/>
              <a:gd name="connsiteX3" fmla="*/ 898766 w 898766"/>
              <a:gd name="connsiteY3" fmla="*/ 4304842 h 4304842"/>
              <a:gd name="connsiteX4" fmla="*/ 898766 w 898766"/>
              <a:gd name="connsiteY4" fmla="*/ 4304842 h 4304842"/>
              <a:gd name="connsiteX5" fmla="*/ 0 w 898766"/>
              <a:gd name="connsiteY5" fmla="*/ 4304842 h 4304842"/>
              <a:gd name="connsiteX6" fmla="*/ 0 w 898766"/>
              <a:gd name="connsiteY6" fmla="*/ 4304842 h 4304842"/>
              <a:gd name="connsiteX7" fmla="*/ 0 w 898766"/>
              <a:gd name="connsiteY7" fmla="*/ 149797 h 4304842"/>
              <a:gd name="connsiteX8" fmla="*/ 149797 w 898766"/>
              <a:gd name="connsiteY8" fmla="*/ 0 h 4304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98766" h="4304842">
                <a:moveTo>
                  <a:pt x="898766" y="717486"/>
                </a:moveTo>
                <a:lnTo>
                  <a:pt x="898766" y="3587356"/>
                </a:lnTo>
                <a:cubicBezTo>
                  <a:pt x="898766" y="3983614"/>
                  <a:pt x="884764" y="4304842"/>
                  <a:pt x="867491" y="4304842"/>
                </a:cubicBezTo>
                <a:lnTo>
                  <a:pt x="0" y="4304842"/>
                </a:lnTo>
                <a:lnTo>
                  <a:pt x="0" y="4304842"/>
                </a:lnTo>
                <a:lnTo>
                  <a:pt x="0" y="0"/>
                </a:lnTo>
                <a:lnTo>
                  <a:pt x="0" y="0"/>
                </a:lnTo>
                <a:lnTo>
                  <a:pt x="867491" y="0"/>
                </a:lnTo>
                <a:cubicBezTo>
                  <a:pt x="884764" y="0"/>
                  <a:pt x="898766" y="321228"/>
                  <a:pt x="898766" y="717486"/>
                </a:cubicBezTo>
                <a:close/>
              </a:path>
            </a:pathLst>
          </a:custGeom>
          <a:ln w="12700">
            <a:solidFill>
              <a:schemeClr val="tx1"/>
            </a:solidFill>
          </a:ln>
          <a:effectLst>
            <a:outerShdw blurRad="292100" dist="139700" dir="2700000" algn="ctr" rotWithShape="0">
              <a:schemeClr val="bg1">
                <a:alpha val="65000"/>
              </a:schemeClr>
            </a:outerShdw>
          </a:effectLst>
        </p:spPr>
        <p:style>
          <a:lnRef idx="2">
            <a:scrgbClr r="0" g="0" b="0"/>
          </a:lnRef>
          <a:fillRef idx="1">
            <a:schemeClr val="lt1">
              <a:alpha val="90000"/>
              <a:hueOff val="0"/>
              <a:satOff val="0"/>
              <a:lumOff val="0"/>
              <a:alphaOff val="0"/>
            </a:schemeClr>
          </a:fillRef>
          <a:effectRef idx="0">
            <a:scrgbClr r="0" g="0" b="0"/>
          </a:effectRef>
          <a:fontRef idx="minor">
            <a:schemeClr val="dk1">
              <a:hueOff val="0"/>
              <a:satOff val="0"/>
              <a:lumOff val="0"/>
              <a:alphaOff val="0"/>
            </a:schemeClr>
          </a:fontRef>
        </p:style>
        <p:txBody>
          <a:bodyPr spcFirstLastPara="0" vert="horz" wrap="square" lIns="85344" tIns="51494" rIns="51494" bIns="51495" numCol="1" spcCol="1270" anchor="ctr" anchorCtr="0">
            <a:noAutofit/>
          </a:bodyPr>
          <a:lstStyle/>
          <a:p>
            <a:pPr lvl="1" algn="l" defTabSz="533400">
              <a:lnSpc>
                <a:spcPct val="90000"/>
              </a:lnSpc>
              <a:spcBef>
                <a:spcPct val="0"/>
              </a:spcBef>
              <a:spcAft>
                <a:spcPct val="15000"/>
              </a:spcAft>
            </a:pPr>
            <a:r>
              <a:rPr lang="en-US" sz="1200" dirty="0">
                <a:latin typeface="Arial" panose="020B0604020202020204" pitchFamily="34" charset="0"/>
                <a:cs typeface="Arial" panose="020B0604020202020204" pitchFamily="34" charset="0"/>
              </a:rPr>
              <a:t>On</a:t>
            </a:r>
            <a:r>
              <a:rPr lang="en-US" sz="1200" spc="49"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a:t>
            </a:r>
            <a:r>
              <a:rPr lang="en-US" sz="1200" spc="19"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grid</a:t>
            </a:r>
            <a:r>
              <a:rPr lang="en-US" sz="1200" spc="53"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under</a:t>
            </a:r>
            <a:r>
              <a:rPr lang="en-US" sz="1200" spc="-53"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your</a:t>
            </a:r>
            <a:r>
              <a:rPr lang="en-US" sz="1200" spc="-53"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Registration</a:t>
            </a:r>
            <a:r>
              <a:rPr lang="en-US" sz="1200" spc="-94"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tab,</a:t>
            </a:r>
            <a:r>
              <a:rPr lang="en-US" sz="1200" spc="-56"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find</a:t>
            </a:r>
            <a:r>
              <a:rPr lang="en-US" sz="1200" spc="-23"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a:t>
            </a:r>
            <a:r>
              <a:rPr lang="en-US" sz="1200" spc="-53"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student</a:t>
            </a:r>
            <a:r>
              <a:rPr lang="en-US" sz="1200" spc="-34"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row</a:t>
            </a:r>
            <a:r>
              <a:rPr lang="en-US" sz="1200" spc="-79" dirty="0">
                <a:latin typeface="Arial" panose="020B0604020202020204" pitchFamily="34" charset="0"/>
                <a:cs typeface="Arial" panose="020B0604020202020204" pitchFamily="34" charset="0"/>
              </a:rPr>
              <a:t> </a:t>
            </a:r>
            <a:r>
              <a:rPr lang="en-US" sz="1200" spc="-19" dirty="0">
                <a:latin typeface="Arial" panose="020B0604020202020204" pitchFamily="34" charset="0"/>
                <a:cs typeface="Arial" panose="020B0604020202020204" pitchFamily="34" charset="0"/>
              </a:rPr>
              <a:t>and </a:t>
            </a:r>
            <a:r>
              <a:rPr lang="en-US" sz="1200" dirty="0">
                <a:latin typeface="Arial" panose="020B0604020202020204" pitchFamily="34" charset="0"/>
                <a:cs typeface="Arial" panose="020B0604020202020204" pitchFamily="34" charset="0"/>
              </a:rPr>
              <a:t>click</a:t>
            </a:r>
            <a:r>
              <a:rPr lang="en-US" sz="1200" spc="68"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a:t>
            </a:r>
            <a:r>
              <a:rPr lang="en-US" sz="1200" spc="-64"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box</a:t>
            </a:r>
            <a:r>
              <a:rPr lang="en-US" sz="1200" spc="-4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at</a:t>
            </a:r>
            <a:r>
              <a:rPr lang="en-US" sz="1200" spc="26"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beginning</a:t>
            </a:r>
            <a:r>
              <a:rPr lang="en-US" sz="1200" spc="-94"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of row</a:t>
            </a:r>
            <a:endParaRPr lang="en-US" sz="1200" kern="1200" dirty="0">
              <a:latin typeface="Arial" panose="020B0604020202020204" pitchFamily="34" charset="0"/>
              <a:cs typeface="Arial" panose="020B0604020202020204" pitchFamily="34" charset="0"/>
            </a:endParaRPr>
          </a:p>
          <a:p>
            <a:pPr marL="228600" lvl="2" indent="-114300" algn="l" defTabSz="533400">
              <a:lnSpc>
                <a:spcPct val="90000"/>
              </a:lnSpc>
              <a:spcBef>
                <a:spcPct val="0"/>
              </a:spcBef>
              <a:spcAft>
                <a:spcPct val="15000"/>
              </a:spcAft>
              <a:buChar char="•"/>
            </a:pPr>
            <a:r>
              <a:rPr lang="en-US" sz="1200" kern="1200" dirty="0">
                <a:latin typeface="Arial" panose="020B0604020202020204" pitchFamily="34" charset="0"/>
                <a:cs typeface="Arial" panose="020B0604020202020204" pitchFamily="34" charset="0"/>
              </a:rPr>
              <a:t>Row will highlight in yellow</a:t>
            </a:r>
            <a:endParaRPr lang="en-US" sz="1200" kern="1200" spc="-19" dirty="0">
              <a:latin typeface="Arial" panose="020B0604020202020204" pitchFamily="34" charset="0"/>
              <a:cs typeface="Arial" panose="020B0604020202020204" pitchFamily="34" charset="0"/>
            </a:endParaRPr>
          </a:p>
          <a:p>
            <a:pPr marL="228600" lvl="2" indent="-114300" algn="l" defTabSz="533400">
              <a:lnSpc>
                <a:spcPct val="90000"/>
              </a:lnSpc>
              <a:spcBef>
                <a:spcPct val="0"/>
              </a:spcBef>
              <a:spcAft>
                <a:spcPct val="15000"/>
              </a:spcAft>
              <a:buChar char="•"/>
            </a:pPr>
            <a:r>
              <a:rPr lang="en-US" sz="1200" kern="1200" spc="-19" dirty="0">
                <a:latin typeface="Arial" panose="020B0604020202020204" pitchFamily="34" charset="0"/>
                <a:cs typeface="Arial" panose="020B0604020202020204" pitchFamily="34" charset="0"/>
              </a:rPr>
              <a:t>You can select multiple students</a:t>
            </a:r>
            <a:endParaRPr lang="en-US" sz="1200" kern="1200" dirty="0">
              <a:latin typeface="Arial" panose="020B0604020202020204" pitchFamily="34" charset="0"/>
              <a:cs typeface="Arial" panose="020B0604020202020204" pitchFamily="34" charset="0"/>
            </a:endParaRPr>
          </a:p>
        </p:txBody>
      </p:sp>
      <p:sp>
        <p:nvSpPr>
          <p:cNvPr id="8" name="object 8">
            <a:extLst>
              <a:ext uri="{FF2B5EF4-FFF2-40B4-BE49-F238E27FC236}">
                <a16:creationId xmlns:a16="http://schemas.microsoft.com/office/drawing/2014/main" id="{F6EABCDB-5BA8-2519-9DBA-390FCB247B3F}"/>
              </a:ext>
            </a:extLst>
          </p:cNvPr>
          <p:cNvSpPr txBox="1"/>
          <p:nvPr/>
        </p:nvSpPr>
        <p:spPr>
          <a:xfrm>
            <a:off x="518961" y="1391134"/>
            <a:ext cx="323471" cy="131767"/>
          </a:xfrm>
          <a:prstGeom prst="rect">
            <a:avLst/>
          </a:prstGeom>
        </p:spPr>
        <p:txBody>
          <a:bodyPr vert="horz" wrap="square" lIns="0" tIns="8573" rIns="0" bIns="0" rtlCol="0">
            <a:spAutoFit/>
          </a:bodyPr>
          <a:lstStyle/>
          <a:p>
            <a:pPr marL="9525">
              <a:spcBef>
                <a:spcPts val="68"/>
              </a:spcBef>
            </a:pPr>
            <a:r>
              <a:rPr sz="800" b="1" spc="-15" dirty="0">
                <a:solidFill>
                  <a:srgbClr val="FFFFFF"/>
                </a:solidFill>
                <a:latin typeface="Montserrat" pitchFamily="2" charset="0"/>
                <a:cs typeface="Calibri"/>
              </a:rPr>
              <a:t>F</a:t>
            </a:r>
            <a:r>
              <a:rPr lang="en-US" sz="800" b="1" spc="-15" dirty="0">
                <a:solidFill>
                  <a:srgbClr val="FFFFFF"/>
                </a:solidFill>
                <a:latin typeface="Montserrat" pitchFamily="2" charset="0"/>
                <a:cs typeface="Calibri"/>
              </a:rPr>
              <a:t>ind</a:t>
            </a:r>
            <a:endParaRPr sz="800" dirty="0">
              <a:latin typeface="Montserrat" pitchFamily="2" charset="0"/>
              <a:cs typeface="Calibri"/>
            </a:endParaRPr>
          </a:p>
        </p:txBody>
      </p:sp>
      <p:sp>
        <p:nvSpPr>
          <p:cNvPr id="9" name="object 12">
            <a:extLst>
              <a:ext uri="{FF2B5EF4-FFF2-40B4-BE49-F238E27FC236}">
                <a16:creationId xmlns:a16="http://schemas.microsoft.com/office/drawing/2014/main" id="{4EEF2616-7390-FD66-29A6-DB618A0D3FFE}"/>
              </a:ext>
            </a:extLst>
          </p:cNvPr>
          <p:cNvSpPr/>
          <p:nvPr/>
        </p:nvSpPr>
        <p:spPr>
          <a:xfrm>
            <a:off x="327657" y="1981267"/>
            <a:ext cx="662939" cy="952500"/>
          </a:xfrm>
          <a:custGeom>
            <a:avLst/>
            <a:gdLst/>
            <a:ahLst/>
            <a:cxnLst/>
            <a:rect l="l" t="t" r="r" b="b"/>
            <a:pathLst>
              <a:path w="883920" h="1270000">
                <a:moveTo>
                  <a:pt x="883920" y="0"/>
                </a:moveTo>
                <a:lnTo>
                  <a:pt x="441960" y="441959"/>
                </a:lnTo>
                <a:lnTo>
                  <a:pt x="0" y="0"/>
                </a:lnTo>
                <a:lnTo>
                  <a:pt x="0" y="828040"/>
                </a:lnTo>
                <a:lnTo>
                  <a:pt x="441960" y="1270000"/>
                </a:lnTo>
                <a:lnTo>
                  <a:pt x="883920" y="828040"/>
                </a:lnTo>
                <a:lnTo>
                  <a:pt x="883920" y="0"/>
                </a:lnTo>
                <a:close/>
              </a:path>
            </a:pathLst>
          </a:custGeom>
          <a:solidFill>
            <a:srgbClr val="910048"/>
          </a:solidFill>
          <a:ln w="12700">
            <a:solidFill>
              <a:schemeClr val="tx1"/>
            </a:solidFill>
          </a:ln>
        </p:spPr>
        <p:txBody>
          <a:bodyPr wrap="square" lIns="0" tIns="0" rIns="0" bIns="0" rtlCol="0"/>
          <a:lstStyle/>
          <a:p>
            <a:endParaRPr/>
          </a:p>
        </p:txBody>
      </p:sp>
      <p:sp>
        <p:nvSpPr>
          <p:cNvPr id="10" name="object 14">
            <a:extLst>
              <a:ext uri="{FF2B5EF4-FFF2-40B4-BE49-F238E27FC236}">
                <a16:creationId xmlns:a16="http://schemas.microsoft.com/office/drawing/2014/main" id="{B0C0C16B-1C45-236F-1BE8-62A2FC5A12AD}"/>
              </a:ext>
            </a:extLst>
          </p:cNvPr>
          <p:cNvSpPr txBox="1"/>
          <p:nvPr/>
        </p:nvSpPr>
        <p:spPr>
          <a:xfrm>
            <a:off x="466073" y="2425480"/>
            <a:ext cx="369166" cy="131767"/>
          </a:xfrm>
          <a:prstGeom prst="rect">
            <a:avLst/>
          </a:prstGeom>
        </p:spPr>
        <p:txBody>
          <a:bodyPr vert="horz" wrap="square" lIns="0" tIns="8573" rIns="0" bIns="0" rtlCol="0">
            <a:spAutoFit/>
          </a:bodyPr>
          <a:lstStyle/>
          <a:p>
            <a:pPr marL="9525">
              <a:spcBef>
                <a:spcPts val="68"/>
              </a:spcBef>
            </a:pPr>
            <a:r>
              <a:rPr lang="en-US" sz="800" b="1" spc="-8" dirty="0">
                <a:solidFill>
                  <a:srgbClr val="FFFFFF"/>
                </a:solidFill>
                <a:latin typeface="Montserrat" pitchFamily="2" charset="0"/>
                <a:cs typeface="Calibri"/>
              </a:rPr>
              <a:t>Delete</a:t>
            </a:r>
            <a:endParaRPr sz="800" dirty="0">
              <a:latin typeface="Montserrat" pitchFamily="2" charset="0"/>
              <a:cs typeface="Calibri"/>
            </a:endParaRPr>
          </a:p>
        </p:txBody>
      </p:sp>
      <p:sp>
        <p:nvSpPr>
          <p:cNvPr id="11" name="object 15">
            <a:extLst>
              <a:ext uri="{FF2B5EF4-FFF2-40B4-BE49-F238E27FC236}">
                <a16:creationId xmlns:a16="http://schemas.microsoft.com/office/drawing/2014/main" id="{5A192D9D-6028-28E0-BBA9-50AFDC99086E}"/>
              </a:ext>
            </a:extLst>
          </p:cNvPr>
          <p:cNvSpPr/>
          <p:nvPr/>
        </p:nvSpPr>
        <p:spPr>
          <a:xfrm>
            <a:off x="990597" y="1981268"/>
            <a:ext cx="4515659" cy="617220"/>
          </a:xfrm>
          <a:custGeom>
            <a:avLst/>
            <a:gdLst/>
            <a:ahLst/>
            <a:cxnLst/>
            <a:rect l="l" t="t" r="r" b="b"/>
            <a:pathLst>
              <a:path w="5791200" h="822960">
                <a:moveTo>
                  <a:pt x="5791200" y="137160"/>
                </a:moveTo>
                <a:lnTo>
                  <a:pt x="5791200" y="685800"/>
                </a:lnTo>
                <a:lnTo>
                  <a:pt x="5784207" y="729154"/>
                </a:lnTo>
                <a:lnTo>
                  <a:pt x="5764737" y="766806"/>
                </a:lnTo>
                <a:lnTo>
                  <a:pt x="5735046" y="796497"/>
                </a:lnTo>
                <a:lnTo>
                  <a:pt x="5697394" y="815967"/>
                </a:lnTo>
                <a:lnTo>
                  <a:pt x="5654040" y="822960"/>
                </a:lnTo>
                <a:lnTo>
                  <a:pt x="0" y="822960"/>
                </a:lnTo>
                <a:lnTo>
                  <a:pt x="0" y="0"/>
                </a:lnTo>
                <a:lnTo>
                  <a:pt x="5654040" y="0"/>
                </a:lnTo>
                <a:lnTo>
                  <a:pt x="5697394" y="6992"/>
                </a:lnTo>
                <a:lnTo>
                  <a:pt x="5735046" y="26462"/>
                </a:lnTo>
                <a:lnTo>
                  <a:pt x="5764737" y="56153"/>
                </a:lnTo>
                <a:lnTo>
                  <a:pt x="5784207" y="93805"/>
                </a:lnTo>
                <a:lnTo>
                  <a:pt x="5791200" y="137160"/>
                </a:lnTo>
                <a:close/>
              </a:path>
            </a:pathLst>
          </a:custGeom>
          <a:ln w="12699">
            <a:solidFill>
              <a:schemeClr val="tx1"/>
            </a:solidFill>
          </a:ln>
        </p:spPr>
        <p:txBody>
          <a:bodyPr wrap="square" lIns="0" tIns="0" rIns="0" bIns="0" rtlCol="0"/>
          <a:lstStyle/>
          <a:p>
            <a:endParaRPr/>
          </a:p>
        </p:txBody>
      </p:sp>
      <p:sp>
        <p:nvSpPr>
          <p:cNvPr id="12" name="object 16">
            <a:extLst>
              <a:ext uri="{FF2B5EF4-FFF2-40B4-BE49-F238E27FC236}">
                <a16:creationId xmlns:a16="http://schemas.microsoft.com/office/drawing/2014/main" id="{33A7434B-4D72-ADFF-EF58-17C6A5EA5E69}"/>
              </a:ext>
            </a:extLst>
          </p:cNvPr>
          <p:cNvSpPr txBox="1"/>
          <p:nvPr/>
        </p:nvSpPr>
        <p:spPr>
          <a:xfrm>
            <a:off x="1061651" y="2171923"/>
            <a:ext cx="2457926" cy="194284"/>
          </a:xfrm>
          <a:prstGeom prst="rect">
            <a:avLst/>
          </a:prstGeom>
        </p:spPr>
        <p:txBody>
          <a:bodyPr vert="horz" wrap="square" lIns="0" tIns="9525" rIns="0" bIns="0" rtlCol="0">
            <a:spAutoFit/>
          </a:bodyPr>
          <a:lstStyle/>
          <a:p>
            <a:pPr marL="9525">
              <a:spcBef>
                <a:spcPts val="75"/>
              </a:spcBef>
            </a:pPr>
            <a:r>
              <a:rPr sz="1200" dirty="0">
                <a:latin typeface="Arial" panose="020B0604020202020204" pitchFamily="34" charset="0"/>
                <a:cs typeface="Arial" panose="020B0604020202020204" pitchFamily="34" charset="0"/>
              </a:rPr>
              <a:t>Click</a:t>
            </a:r>
            <a:r>
              <a:rPr sz="1200" spc="-1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a:t>
            </a:r>
            <a:r>
              <a:rPr sz="1200" spc="-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“Delete</a:t>
            </a:r>
            <a:r>
              <a:rPr sz="1200" spc="-8" dirty="0">
                <a:latin typeface="Arial" panose="020B0604020202020204" pitchFamily="34" charset="0"/>
                <a:cs typeface="Arial" panose="020B0604020202020204" pitchFamily="34" charset="0"/>
              </a:rPr>
              <a:t> Selected”</a:t>
            </a:r>
            <a:r>
              <a:rPr sz="1200" spc="-34" dirty="0">
                <a:latin typeface="Arial" panose="020B0604020202020204" pitchFamily="34" charset="0"/>
                <a:cs typeface="Arial" panose="020B0604020202020204" pitchFamily="34" charset="0"/>
              </a:rPr>
              <a:t> </a:t>
            </a:r>
            <a:r>
              <a:rPr sz="1200" spc="-15" dirty="0">
                <a:latin typeface="Arial" panose="020B0604020202020204" pitchFamily="34" charset="0"/>
                <a:cs typeface="Arial" panose="020B0604020202020204" pitchFamily="34" charset="0"/>
              </a:rPr>
              <a:t>link</a:t>
            </a:r>
            <a:endParaRPr sz="1200" dirty="0">
              <a:latin typeface="Arial" panose="020B0604020202020204" pitchFamily="34" charset="0"/>
              <a:cs typeface="Arial" panose="020B0604020202020204" pitchFamily="34" charset="0"/>
            </a:endParaRPr>
          </a:p>
        </p:txBody>
      </p:sp>
      <p:sp>
        <p:nvSpPr>
          <p:cNvPr id="13" name="object 18">
            <a:extLst>
              <a:ext uri="{FF2B5EF4-FFF2-40B4-BE49-F238E27FC236}">
                <a16:creationId xmlns:a16="http://schemas.microsoft.com/office/drawing/2014/main" id="{B056E95D-23EC-138F-0130-1D0B9BB45256}"/>
              </a:ext>
            </a:extLst>
          </p:cNvPr>
          <p:cNvSpPr/>
          <p:nvPr/>
        </p:nvSpPr>
        <p:spPr>
          <a:xfrm>
            <a:off x="327657" y="2868045"/>
            <a:ext cx="662939" cy="926782"/>
          </a:xfrm>
          <a:custGeom>
            <a:avLst/>
            <a:gdLst/>
            <a:ahLst/>
            <a:cxnLst/>
            <a:rect l="l" t="t" r="r" b="b"/>
            <a:pathLst>
              <a:path w="883920" h="1259839">
                <a:moveTo>
                  <a:pt x="883920" y="0"/>
                </a:moveTo>
                <a:lnTo>
                  <a:pt x="441960" y="441959"/>
                </a:lnTo>
                <a:lnTo>
                  <a:pt x="0" y="0"/>
                </a:lnTo>
                <a:lnTo>
                  <a:pt x="0" y="817880"/>
                </a:lnTo>
                <a:lnTo>
                  <a:pt x="441960" y="1259840"/>
                </a:lnTo>
                <a:lnTo>
                  <a:pt x="883920" y="817880"/>
                </a:lnTo>
                <a:lnTo>
                  <a:pt x="883920" y="0"/>
                </a:lnTo>
                <a:close/>
              </a:path>
            </a:pathLst>
          </a:custGeom>
          <a:solidFill>
            <a:srgbClr val="CB6015"/>
          </a:solidFill>
          <a:ln w="12700">
            <a:solidFill>
              <a:schemeClr val="tx1"/>
            </a:solidFill>
          </a:ln>
        </p:spPr>
        <p:txBody>
          <a:bodyPr wrap="square" lIns="0" tIns="0" rIns="0" bIns="0" rtlCol="0"/>
          <a:lstStyle/>
          <a:p>
            <a:endParaRPr/>
          </a:p>
        </p:txBody>
      </p:sp>
      <p:sp>
        <p:nvSpPr>
          <p:cNvPr id="14" name="object 20">
            <a:extLst>
              <a:ext uri="{FF2B5EF4-FFF2-40B4-BE49-F238E27FC236}">
                <a16:creationId xmlns:a16="http://schemas.microsoft.com/office/drawing/2014/main" id="{06217343-8AA3-FA79-1B5D-91DACFDD329A}"/>
              </a:ext>
            </a:extLst>
          </p:cNvPr>
          <p:cNvSpPr txBox="1"/>
          <p:nvPr/>
        </p:nvSpPr>
        <p:spPr>
          <a:xfrm>
            <a:off x="506356" y="3297437"/>
            <a:ext cx="317658" cy="131767"/>
          </a:xfrm>
          <a:prstGeom prst="rect">
            <a:avLst/>
          </a:prstGeom>
        </p:spPr>
        <p:txBody>
          <a:bodyPr vert="horz" wrap="square" lIns="0" tIns="8573" rIns="0" bIns="0" rtlCol="0">
            <a:spAutoFit/>
          </a:bodyPr>
          <a:lstStyle/>
          <a:p>
            <a:pPr marL="9525">
              <a:spcBef>
                <a:spcPts val="68"/>
              </a:spcBef>
            </a:pPr>
            <a:r>
              <a:rPr lang="en-US" sz="800" b="1" spc="-8" dirty="0">
                <a:solidFill>
                  <a:srgbClr val="FFFFFF"/>
                </a:solidFill>
                <a:latin typeface="Montserrat" pitchFamily="2" charset="0"/>
                <a:cs typeface="Calibri"/>
              </a:rPr>
              <a:t>Click</a:t>
            </a:r>
            <a:endParaRPr lang="en-US" sz="800" dirty="0">
              <a:latin typeface="Montserrat" pitchFamily="2" charset="0"/>
              <a:cs typeface="Calibri"/>
            </a:endParaRPr>
          </a:p>
        </p:txBody>
      </p:sp>
      <p:sp>
        <p:nvSpPr>
          <p:cNvPr id="15" name="object 21">
            <a:extLst>
              <a:ext uri="{FF2B5EF4-FFF2-40B4-BE49-F238E27FC236}">
                <a16:creationId xmlns:a16="http://schemas.microsoft.com/office/drawing/2014/main" id="{615D351E-6387-8551-CE99-119A42836259}"/>
              </a:ext>
            </a:extLst>
          </p:cNvPr>
          <p:cNvSpPr/>
          <p:nvPr/>
        </p:nvSpPr>
        <p:spPr>
          <a:xfrm>
            <a:off x="990597" y="2868045"/>
            <a:ext cx="4515659" cy="617220"/>
          </a:xfrm>
          <a:custGeom>
            <a:avLst/>
            <a:gdLst/>
            <a:ahLst/>
            <a:cxnLst/>
            <a:rect l="l" t="t" r="r" b="b"/>
            <a:pathLst>
              <a:path w="5791200" h="822960">
                <a:moveTo>
                  <a:pt x="5791200" y="137160"/>
                </a:moveTo>
                <a:lnTo>
                  <a:pt x="5791200" y="685800"/>
                </a:lnTo>
                <a:lnTo>
                  <a:pt x="5784207" y="729154"/>
                </a:lnTo>
                <a:lnTo>
                  <a:pt x="5764737" y="766806"/>
                </a:lnTo>
                <a:lnTo>
                  <a:pt x="5735046" y="796497"/>
                </a:lnTo>
                <a:lnTo>
                  <a:pt x="5697394" y="815967"/>
                </a:lnTo>
                <a:lnTo>
                  <a:pt x="5654040" y="822960"/>
                </a:lnTo>
                <a:lnTo>
                  <a:pt x="0" y="822960"/>
                </a:lnTo>
                <a:lnTo>
                  <a:pt x="0" y="0"/>
                </a:lnTo>
                <a:lnTo>
                  <a:pt x="5654040" y="0"/>
                </a:lnTo>
                <a:lnTo>
                  <a:pt x="5697394" y="6992"/>
                </a:lnTo>
                <a:lnTo>
                  <a:pt x="5735046" y="26462"/>
                </a:lnTo>
                <a:lnTo>
                  <a:pt x="5764737" y="56153"/>
                </a:lnTo>
                <a:lnTo>
                  <a:pt x="5784207" y="93805"/>
                </a:lnTo>
                <a:lnTo>
                  <a:pt x="5791200" y="137160"/>
                </a:lnTo>
                <a:close/>
              </a:path>
            </a:pathLst>
          </a:custGeom>
          <a:ln w="12699">
            <a:solidFill>
              <a:schemeClr val="tx1"/>
            </a:solidFill>
          </a:ln>
        </p:spPr>
        <p:txBody>
          <a:bodyPr wrap="square" lIns="0" tIns="0" rIns="0" bIns="0" rtlCol="0"/>
          <a:lstStyle/>
          <a:p>
            <a:endParaRPr/>
          </a:p>
        </p:txBody>
      </p:sp>
      <p:sp>
        <p:nvSpPr>
          <p:cNvPr id="16" name="object 22">
            <a:extLst>
              <a:ext uri="{FF2B5EF4-FFF2-40B4-BE49-F238E27FC236}">
                <a16:creationId xmlns:a16="http://schemas.microsoft.com/office/drawing/2014/main" id="{72EBFC6A-E15F-F6BC-3105-06011DAFD244}"/>
              </a:ext>
            </a:extLst>
          </p:cNvPr>
          <p:cNvSpPr txBox="1"/>
          <p:nvPr/>
        </p:nvSpPr>
        <p:spPr>
          <a:xfrm>
            <a:off x="1061650" y="2908147"/>
            <a:ext cx="4373555" cy="528030"/>
          </a:xfrm>
          <a:prstGeom prst="rect">
            <a:avLst/>
          </a:prstGeom>
        </p:spPr>
        <p:txBody>
          <a:bodyPr vert="horz" wrap="square" lIns="0" tIns="27623" rIns="0" bIns="0" rtlCol="0">
            <a:spAutoFit/>
          </a:bodyPr>
          <a:lstStyle/>
          <a:p>
            <a:pPr marL="9525" marR="3810" algn="l">
              <a:lnSpc>
                <a:spcPts val="1320"/>
              </a:lnSpc>
              <a:spcBef>
                <a:spcPts val="217"/>
              </a:spcBef>
            </a:pPr>
            <a:r>
              <a:rPr sz="1200" dirty="0">
                <a:latin typeface="Arial" panose="020B0604020202020204" pitchFamily="34" charset="0"/>
                <a:cs typeface="Arial" panose="020B0604020202020204" pitchFamily="34" charset="0"/>
              </a:rPr>
              <a:t>Pop-up</a:t>
            </a:r>
            <a:r>
              <a:rPr sz="1200" spc="-26"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window</a:t>
            </a:r>
            <a:r>
              <a:rPr sz="1200" spc="-7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will</a:t>
            </a:r>
            <a:r>
              <a:rPr sz="1200" spc="-3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appear;</a:t>
            </a:r>
            <a:r>
              <a:rPr sz="1200" spc="-7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click</a:t>
            </a:r>
            <a:r>
              <a:rPr sz="1200" spc="7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a:t>
            </a:r>
            <a:r>
              <a:rPr sz="1200" spc="19"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red</a:t>
            </a:r>
            <a:r>
              <a:rPr sz="1200" spc="-26"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“Yes”</a:t>
            </a:r>
            <a:r>
              <a:rPr sz="1200" spc="6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button</a:t>
            </a:r>
            <a:r>
              <a:rPr sz="1200" spc="-23"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under</a:t>
            </a:r>
            <a:r>
              <a:rPr sz="1200" spc="-56"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Delete </a:t>
            </a:r>
            <a:r>
              <a:rPr sz="1200" dirty="0">
                <a:latin typeface="Arial" panose="020B0604020202020204" pitchFamily="34" charset="0"/>
                <a:cs typeface="Arial" panose="020B0604020202020204" pitchFamily="34" charset="0"/>
              </a:rPr>
              <a:t>Confirmation;</a:t>
            </a:r>
            <a:r>
              <a:rPr sz="1200" spc="-94"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click</a:t>
            </a:r>
            <a:r>
              <a:rPr sz="1200" spc="-11"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a:t>
            </a:r>
            <a:r>
              <a:rPr sz="1200" spc="-6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green</a:t>
            </a:r>
            <a:r>
              <a:rPr sz="1200" spc="3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“OK”</a:t>
            </a:r>
            <a:r>
              <a:rPr sz="1200" spc="105"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under</a:t>
            </a:r>
            <a:r>
              <a:rPr sz="1200" spc="-6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Information</a:t>
            </a:r>
            <a:r>
              <a:rPr sz="1200" spc="-105"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Message</a:t>
            </a:r>
            <a:endParaRPr sz="1200" dirty="0">
              <a:latin typeface="Arial" panose="020B0604020202020204" pitchFamily="34" charset="0"/>
              <a:cs typeface="Arial" panose="020B0604020202020204" pitchFamily="34" charset="0"/>
            </a:endParaRPr>
          </a:p>
        </p:txBody>
      </p:sp>
      <p:grpSp>
        <p:nvGrpSpPr>
          <p:cNvPr id="17" name="object 23">
            <a:extLst>
              <a:ext uri="{FF2B5EF4-FFF2-40B4-BE49-F238E27FC236}">
                <a16:creationId xmlns:a16="http://schemas.microsoft.com/office/drawing/2014/main" id="{95757F92-12BE-806F-B3CB-7B3D6BE58076}"/>
              </a:ext>
            </a:extLst>
          </p:cNvPr>
          <p:cNvGrpSpPr/>
          <p:nvPr/>
        </p:nvGrpSpPr>
        <p:grpSpPr>
          <a:xfrm>
            <a:off x="322895" y="3723390"/>
            <a:ext cx="672464" cy="944880"/>
            <a:chOff x="5027929" y="3930650"/>
            <a:chExt cx="896619" cy="1282700"/>
          </a:xfrm>
          <a:solidFill>
            <a:srgbClr val="002D72"/>
          </a:solidFill>
        </p:grpSpPr>
        <p:sp>
          <p:nvSpPr>
            <p:cNvPr id="18" name="object 24">
              <a:extLst>
                <a:ext uri="{FF2B5EF4-FFF2-40B4-BE49-F238E27FC236}">
                  <a16:creationId xmlns:a16="http://schemas.microsoft.com/office/drawing/2014/main" id="{B5191F41-5A2A-30A3-4E50-AFDD6A23DD65}"/>
                </a:ext>
              </a:extLst>
            </p:cNvPr>
            <p:cNvSpPr/>
            <p:nvPr/>
          </p:nvSpPr>
          <p:spPr>
            <a:xfrm>
              <a:off x="5034279" y="3937000"/>
              <a:ext cx="883919" cy="1270000"/>
            </a:xfrm>
            <a:custGeom>
              <a:avLst/>
              <a:gdLst/>
              <a:ahLst/>
              <a:cxnLst/>
              <a:rect l="l" t="t" r="r" b="b"/>
              <a:pathLst>
                <a:path w="883920" h="1270000">
                  <a:moveTo>
                    <a:pt x="883920" y="0"/>
                  </a:moveTo>
                  <a:lnTo>
                    <a:pt x="441960" y="441959"/>
                  </a:lnTo>
                  <a:lnTo>
                    <a:pt x="0" y="0"/>
                  </a:lnTo>
                  <a:lnTo>
                    <a:pt x="0" y="828040"/>
                  </a:lnTo>
                  <a:lnTo>
                    <a:pt x="441960" y="1270000"/>
                  </a:lnTo>
                  <a:lnTo>
                    <a:pt x="883920" y="828040"/>
                  </a:lnTo>
                  <a:lnTo>
                    <a:pt x="883920" y="0"/>
                  </a:lnTo>
                  <a:close/>
                </a:path>
              </a:pathLst>
            </a:custGeom>
            <a:grpFill/>
            <a:ln w="12700">
              <a:solidFill>
                <a:schemeClr val="tx1"/>
              </a:solidFill>
            </a:ln>
          </p:spPr>
          <p:txBody>
            <a:bodyPr wrap="square" lIns="0" tIns="0" rIns="0" bIns="0" rtlCol="0"/>
            <a:lstStyle/>
            <a:p>
              <a:endParaRPr/>
            </a:p>
          </p:txBody>
        </p:sp>
        <p:sp>
          <p:nvSpPr>
            <p:cNvPr id="19" name="object 25">
              <a:extLst>
                <a:ext uri="{FF2B5EF4-FFF2-40B4-BE49-F238E27FC236}">
                  <a16:creationId xmlns:a16="http://schemas.microsoft.com/office/drawing/2014/main" id="{33D39BA2-6311-E290-153A-07BEACEA5DBB}"/>
                </a:ext>
              </a:extLst>
            </p:cNvPr>
            <p:cNvSpPr/>
            <p:nvPr/>
          </p:nvSpPr>
          <p:spPr>
            <a:xfrm>
              <a:off x="5034279" y="3937000"/>
              <a:ext cx="883919" cy="1270000"/>
            </a:xfrm>
            <a:custGeom>
              <a:avLst/>
              <a:gdLst/>
              <a:ahLst/>
              <a:cxnLst/>
              <a:rect l="l" t="t" r="r" b="b"/>
              <a:pathLst>
                <a:path w="883920" h="1270000">
                  <a:moveTo>
                    <a:pt x="883920" y="0"/>
                  </a:moveTo>
                  <a:lnTo>
                    <a:pt x="883920" y="828040"/>
                  </a:lnTo>
                  <a:lnTo>
                    <a:pt x="441960" y="1270000"/>
                  </a:lnTo>
                  <a:lnTo>
                    <a:pt x="0" y="828040"/>
                  </a:lnTo>
                  <a:lnTo>
                    <a:pt x="0" y="0"/>
                  </a:lnTo>
                  <a:lnTo>
                    <a:pt x="441960" y="441959"/>
                  </a:lnTo>
                  <a:lnTo>
                    <a:pt x="883920" y="0"/>
                  </a:lnTo>
                  <a:close/>
                </a:path>
              </a:pathLst>
            </a:custGeom>
            <a:grpFill/>
            <a:ln w="12700">
              <a:solidFill>
                <a:schemeClr val="tx1"/>
              </a:solidFill>
            </a:ln>
          </p:spPr>
          <p:txBody>
            <a:bodyPr wrap="square" lIns="0" tIns="0" rIns="0" bIns="0" rtlCol="0"/>
            <a:lstStyle/>
            <a:p>
              <a:endParaRPr/>
            </a:p>
          </p:txBody>
        </p:sp>
      </p:grpSp>
      <p:sp>
        <p:nvSpPr>
          <p:cNvPr id="20" name="object 26">
            <a:extLst>
              <a:ext uri="{FF2B5EF4-FFF2-40B4-BE49-F238E27FC236}">
                <a16:creationId xmlns:a16="http://schemas.microsoft.com/office/drawing/2014/main" id="{5314B1EA-1FD4-3674-9EDF-8FDEE9E2CBA2}"/>
              </a:ext>
            </a:extLst>
          </p:cNvPr>
          <p:cNvSpPr txBox="1"/>
          <p:nvPr/>
        </p:nvSpPr>
        <p:spPr>
          <a:xfrm>
            <a:off x="416783" y="4100380"/>
            <a:ext cx="484686" cy="253916"/>
          </a:xfrm>
          <a:prstGeom prst="rect">
            <a:avLst/>
          </a:prstGeom>
        </p:spPr>
        <p:txBody>
          <a:bodyPr vert="horz" wrap="square" lIns="0" tIns="22860" rIns="0" bIns="0" rtlCol="0">
            <a:spAutoFit/>
          </a:bodyPr>
          <a:lstStyle/>
          <a:p>
            <a:pPr marL="77629" marR="3810" indent="-68580" algn="ctr">
              <a:lnSpc>
                <a:spcPts val="840"/>
              </a:lnSpc>
              <a:spcBef>
                <a:spcPts val="180"/>
              </a:spcBef>
            </a:pPr>
            <a:r>
              <a:rPr lang="en-US" sz="800" b="1" spc="-15" dirty="0">
                <a:solidFill>
                  <a:srgbClr val="FFFFFF"/>
                </a:solidFill>
                <a:latin typeface="Montserrat" pitchFamily="2" charset="0"/>
                <a:cs typeface="Calibri"/>
              </a:rPr>
              <a:t>Return</a:t>
            </a:r>
            <a:r>
              <a:rPr lang="en-US" sz="800" b="1" spc="-38" dirty="0">
                <a:solidFill>
                  <a:srgbClr val="FFFFFF"/>
                </a:solidFill>
                <a:latin typeface="Montserrat" pitchFamily="2" charset="0"/>
                <a:cs typeface="Calibri"/>
              </a:rPr>
              <a:t>/</a:t>
            </a:r>
            <a:endParaRPr lang="en-US" sz="800" b="1" spc="-8" dirty="0">
              <a:solidFill>
                <a:srgbClr val="FFFFFF"/>
              </a:solidFill>
              <a:latin typeface="Montserrat" pitchFamily="2" charset="0"/>
              <a:cs typeface="Calibri"/>
            </a:endParaRPr>
          </a:p>
          <a:p>
            <a:pPr marL="77629" marR="3810" indent="-68580" algn="ctr">
              <a:lnSpc>
                <a:spcPts val="840"/>
              </a:lnSpc>
              <a:spcBef>
                <a:spcPts val="180"/>
              </a:spcBef>
            </a:pPr>
            <a:r>
              <a:rPr lang="en-US" sz="800" b="1" spc="-8" dirty="0">
                <a:solidFill>
                  <a:srgbClr val="FFFFFF"/>
                </a:solidFill>
                <a:latin typeface="Montserrat" pitchFamily="2" charset="0"/>
                <a:cs typeface="Calibri"/>
              </a:rPr>
              <a:t>Check</a:t>
            </a:r>
            <a:endParaRPr lang="en-US" sz="800" dirty="0">
              <a:latin typeface="Montserrat" pitchFamily="2" charset="0"/>
              <a:cs typeface="Calibri"/>
            </a:endParaRPr>
          </a:p>
        </p:txBody>
      </p:sp>
      <p:sp>
        <p:nvSpPr>
          <p:cNvPr id="21" name="object 27">
            <a:extLst>
              <a:ext uri="{FF2B5EF4-FFF2-40B4-BE49-F238E27FC236}">
                <a16:creationId xmlns:a16="http://schemas.microsoft.com/office/drawing/2014/main" id="{03CB709B-7AE2-8115-0E2F-123F6705DECC}"/>
              </a:ext>
            </a:extLst>
          </p:cNvPr>
          <p:cNvSpPr/>
          <p:nvPr/>
        </p:nvSpPr>
        <p:spPr>
          <a:xfrm>
            <a:off x="990598" y="3729105"/>
            <a:ext cx="4515658" cy="617220"/>
          </a:xfrm>
          <a:custGeom>
            <a:avLst/>
            <a:gdLst/>
            <a:ahLst/>
            <a:cxnLst/>
            <a:rect l="l" t="t" r="r" b="b"/>
            <a:pathLst>
              <a:path w="5791200" h="822960">
                <a:moveTo>
                  <a:pt x="5791200" y="137160"/>
                </a:moveTo>
                <a:lnTo>
                  <a:pt x="5791200" y="685800"/>
                </a:lnTo>
                <a:lnTo>
                  <a:pt x="5784207" y="729154"/>
                </a:lnTo>
                <a:lnTo>
                  <a:pt x="5764737" y="766806"/>
                </a:lnTo>
                <a:lnTo>
                  <a:pt x="5735046" y="796497"/>
                </a:lnTo>
                <a:lnTo>
                  <a:pt x="5697394" y="815967"/>
                </a:lnTo>
                <a:lnTo>
                  <a:pt x="5654040" y="822960"/>
                </a:lnTo>
                <a:lnTo>
                  <a:pt x="0" y="822960"/>
                </a:lnTo>
                <a:lnTo>
                  <a:pt x="0" y="0"/>
                </a:lnTo>
                <a:lnTo>
                  <a:pt x="5654040" y="0"/>
                </a:lnTo>
                <a:lnTo>
                  <a:pt x="5697394" y="6992"/>
                </a:lnTo>
                <a:lnTo>
                  <a:pt x="5735046" y="26462"/>
                </a:lnTo>
                <a:lnTo>
                  <a:pt x="5764737" y="56153"/>
                </a:lnTo>
                <a:lnTo>
                  <a:pt x="5784207" y="93805"/>
                </a:lnTo>
                <a:lnTo>
                  <a:pt x="5791200" y="137160"/>
                </a:lnTo>
                <a:close/>
              </a:path>
            </a:pathLst>
          </a:custGeom>
          <a:ln w="12699">
            <a:solidFill>
              <a:schemeClr val="tx1"/>
            </a:solidFill>
          </a:ln>
        </p:spPr>
        <p:txBody>
          <a:bodyPr wrap="square" lIns="0" tIns="0" rIns="0" bIns="0" rtlCol="0"/>
          <a:lstStyle/>
          <a:p>
            <a:endParaRPr/>
          </a:p>
        </p:txBody>
      </p:sp>
      <p:sp>
        <p:nvSpPr>
          <p:cNvPr id="22" name="object 28">
            <a:extLst>
              <a:ext uri="{FF2B5EF4-FFF2-40B4-BE49-F238E27FC236}">
                <a16:creationId xmlns:a16="http://schemas.microsoft.com/office/drawing/2014/main" id="{A763D261-5AB0-56B3-0DA0-5E5C3B29425C}"/>
              </a:ext>
            </a:extLst>
          </p:cNvPr>
          <p:cNvSpPr txBox="1"/>
          <p:nvPr/>
        </p:nvSpPr>
        <p:spPr>
          <a:xfrm>
            <a:off x="1061649" y="3834546"/>
            <a:ext cx="4373555" cy="361317"/>
          </a:xfrm>
          <a:prstGeom prst="rect">
            <a:avLst/>
          </a:prstGeom>
        </p:spPr>
        <p:txBody>
          <a:bodyPr vert="horz" wrap="square" lIns="0" tIns="27623" rIns="0" bIns="0" rtlCol="0">
            <a:spAutoFit/>
          </a:bodyPr>
          <a:lstStyle/>
          <a:p>
            <a:pPr marL="9525" marR="3810">
              <a:lnSpc>
                <a:spcPts val="1320"/>
              </a:lnSpc>
              <a:spcBef>
                <a:spcPts val="217"/>
              </a:spcBef>
            </a:pPr>
            <a:r>
              <a:rPr sz="1200" dirty="0">
                <a:latin typeface="Arial" panose="020B0604020202020204" pitchFamily="34" charset="0"/>
                <a:cs typeface="Arial" panose="020B0604020202020204" pitchFamily="34" charset="0"/>
              </a:rPr>
              <a:t>On</a:t>
            </a:r>
            <a:r>
              <a:rPr sz="1200" spc="26"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 Registration</a:t>
            </a:r>
            <a:r>
              <a:rPr sz="1200" spc="-3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tab,</a:t>
            </a:r>
            <a:r>
              <a:rPr sz="1200" spc="-71"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student</a:t>
            </a:r>
            <a:r>
              <a:rPr lang="en-US" sz="1200" dirty="0">
                <a:latin typeface="Arial" panose="020B0604020202020204" pitchFamily="34" charset="0"/>
                <a:cs typeface="Arial" panose="020B0604020202020204" pitchFamily="34" charset="0"/>
              </a:rPr>
              <a:t>(s)</a:t>
            </a:r>
            <a:r>
              <a:rPr sz="1200" spc="-53"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will</a:t>
            </a:r>
            <a:r>
              <a:rPr sz="1200" spc="-41"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be</a:t>
            </a:r>
            <a:r>
              <a:rPr sz="1200" spc="-6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deleted</a:t>
            </a:r>
            <a:r>
              <a:rPr sz="1200" spc="-3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from</a:t>
            </a:r>
            <a:r>
              <a:rPr sz="1200" spc="-68" dirty="0">
                <a:latin typeface="Arial" panose="020B0604020202020204" pitchFamily="34" charset="0"/>
                <a:cs typeface="Arial" panose="020B0604020202020204" pitchFamily="34" charset="0"/>
              </a:rPr>
              <a:t> </a:t>
            </a:r>
            <a:r>
              <a:rPr sz="1200" spc="-19" dirty="0">
                <a:latin typeface="Arial" panose="020B0604020202020204" pitchFamily="34" charset="0"/>
                <a:cs typeface="Arial" panose="020B0604020202020204" pitchFamily="34" charset="0"/>
              </a:rPr>
              <a:t>the </a:t>
            </a:r>
            <a:r>
              <a:rPr sz="1200" spc="-8" dirty="0">
                <a:latin typeface="Arial" panose="020B0604020202020204" pitchFamily="34" charset="0"/>
                <a:cs typeface="Arial" panose="020B0604020202020204" pitchFamily="34" charset="0"/>
              </a:rPr>
              <a:t>registration</a:t>
            </a:r>
            <a:endParaRPr sz="1200"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AD8DB2EA-BFE1-92BC-E7F9-258DBD5D6146}"/>
              </a:ext>
            </a:extLst>
          </p:cNvPr>
          <p:cNvSpPr txBox="1"/>
          <p:nvPr/>
        </p:nvSpPr>
        <p:spPr>
          <a:xfrm>
            <a:off x="2216829" y="4459874"/>
            <a:ext cx="4816068" cy="276999"/>
          </a:xfrm>
          <a:prstGeom prst="rect">
            <a:avLst/>
          </a:prstGeom>
          <a:noFill/>
        </p:spPr>
        <p:txBody>
          <a:bodyPr wrap="square">
            <a:spAutoFit/>
          </a:bodyPr>
          <a:lstStyle/>
          <a:p>
            <a:pPr algn="ctr"/>
            <a:r>
              <a:rPr lang="en-US" sz="1200" dirty="0">
                <a:latin typeface="Arial" panose="020B0604020202020204" pitchFamily="34" charset="0"/>
                <a:cs typeface="Arial" panose="020B0604020202020204" pitchFamily="34" charset="0"/>
              </a:rPr>
              <a:t>VIDEO: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How to Delete Multiple Students</a:t>
            </a:r>
            <a:endParaRPr lang="en-US" sz="12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24" name="object 3">
            <a:extLst>
              <a:ext uri="{FF2B5EF4-FFF2-40B4-BE49-F238E27FC236}">
                <a16:creationId xmlns:a16="http://schemas.microsoft.com/office/drawing/2014/main" id="{A8E675AB-7FF4-DA12-818F-B3F338419B17}"/>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25" name="object 21">
            <a:extLst>
              <a:ext uri="{FF2B5EF4-FFF2-40B4-BE49-F238E27FC236}">
                <a16:creationId xmlns:a16="http://schemas.microsoft.com/office/drawing/2014/main" id="{0928DF85-2F26-A31A-C46C-EDDC312E4A5C}"/>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10</a:t>
            </a:fld>
            <a:endParaRPr spc="-25" dirty="0">
              <a:solidFill>
                <a:prstClr val="black"/>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7C61177C-28B8-D9C0-C48A-C94B3827C193}"/>
              </a:ext>
            </a:extLst>
          </p:cNvPr>
          <p:cNvPicPr>
            <a:picLocks noChangeAspect="1"/>
          </p:cNvPicPr>
          <p:nvPr/>
        </p:nvPicPr>
        <p:blipFill>
          <a:blip r:embed="rId4"/>
          <a:srcRect l="1012" t="2724" r="260"/>
          <a:stretch/>
        </p:blipFill>
        <p:spPr>
          <a:xfrm>
            <a:off x="5749798" y="1268727"/>
            <a:ext cx="3029620" cy="1241251"/>
          </a:xfrm>
          <a:prstGeom prst="rect">
            <a:avLst/>
          </a:prstGeom>
          <a:ln w="12700">
            <a:solidFill>
              <a:schemeClr val="tx1"/>
            </a:solidFill>
          </a:ln>
          <a:effectLst>
            <a:outerShdw blurRad="292100" dist="139700" dir="2700000" algn="ctr" rotWithShape="0">
              <a:schemeClr val="tx1">
                <a:alpha val="65000"/>
              </a:schemeClr>
            </a:outerShdw>
          </a:effectLst>
        </p:spPr>
      </p:pic>
      <p:pic>
        <p:nvPicPr>
          <p:cNvPr id="27" name="Picture 26">
            <a:extLst>
              <a:ext uri="{FF2B5EF4-FFF2-40B4-BE49-F238E27FC236}">
                <a16:creationId xmlns:a16="http://schemas.microsoft.com/office/drawing/2014/main" id="{00428931-D611-A5B6-B2CA-AA844C5E3980}"/>
              </a:ext>
            </a:extLst>
          </p:cNvPr>
          <p:cNvPicPr>
            <a:picLocks noChangeAspect="1"/>
          </p:cNvPicPr>
          <p:nvPr/>
        </p:nvPicPr>
        <p:blipFill>
          <a:blip r:embed="rId5"/>
          <a:srcRect l="801" t="3388" r="-1"/>
          <a:stretch/>
        </p:blipFill>
        <p:spPr>
          <a:xfrm>
            <a:off x="5761945" y="2780139"/>
            <a:ext cx="3005325" cy="1298130"/>
          </a:xfrm>
          <a:prstGeom prst="rect">
            <a:avLst/>
          </a:prstGeom>
          <a:ln w="12700">
            <a:solidFill>
              <a:schemeClr val="tx1"/>
            </a:solidFill>
          </a:ln>
          <a:effectLst>
            <a:outerShdw blurRad="292100" dist="139700" dir="2700000" algn="ctr" rotWithShape="0">
              <a:schemeClr val="tx1">
                <a:alpha val="65000"/>
              </a:schemeClr>
            </a:outerShdw>
          </a:effectLst>
        </p:spPr>
      </p:pic>
    </p:spTree>
    <p:extLst>
      <p:ext uri="{BB962C8B-B14F-4D97-AF65-F5344CB8AC3E}">
        <p14:creationId xmlns:p14="http://schemas.microsoft.com/office/powerpoint/2010/main" val="423837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a:extLst>
              <a:ext uri="{FF2B5EF4-FFF2-40B4-BE49-F238E27FC236}">
                <a16:creationId xmlns:a16="http://schemas.microsoft.com/office/drawing/2014/main" id="{2F758006-F757-AFE3-40F5-0954EE2F157F}"/>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5" name="object 21">
            <a:extLst>
              <a:ext uri="{FF2B5EF4-FFF2-40B4-BE49-F238E27FC236}">
                <a16:creationId xmlns:a16="http://schemas.microsoft.com/office/drawing/2014/main" id="{B2AA240C-C913-9882-5518-08BD5EE54896}"/>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11</a:t>
            </a:fld>
            <a:endParaRPr spc="-25" dirty="0">
              <a:solidFill>
                <a:prstClr val="black"/>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08B67BD-DA3C-FC3B-0B80-E9D42802C040}"/>
              </a:ext>
            </a:extLst>
          </p:cNvPr>
          <p:cNvSpPr txBox="1"/>
          <p:nvPr/>
        </p:nvSpPr>
        <p:spPr>
          <a:xfrm>
            <a:off x="228600" y="2043075"/>
            <a:ext cx="2265785"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FYI</a:t>
            </a:r>
            <a:endParaRPr lang="en-US" sz="3200" b="1" dirty="0"/>
          </a:p>
        </p:txBody>
      </p:sp>
      <p:pic>
        <p:nvPicPr>
          <p:cNvPr id="7" name="Picture 6">
            <a:extLst>
              <a:ext uri="{FF2B5EF4-FFF2-40B4-BE49-F238E27FC236}">
                <a16:creationId xmlns:a16="http://schemas.microsoft.com/office/drawing/2014/main" id="{B728D1FD-FC34-E672-D36C-134D948F1C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707610"/>
            <a:ext cx="32139" cy="3840480"/>
          </a:xfrm>
          <a:prstGeom prst="rect">
            <a:avLst/>
          </a:prstGeom>
        </p:spPr>
      </p:pic>
      <p:sp>
        <p:nvSpPr>
          <p:cNvPr id="8" name="TextBox 7">
            <a:extLst>
              <a:ext uri="{FF2B5EF4-FFF2-40B4-BE49-F238E27FC236}">
                <a16:creationId xmlns:a16="http://schemas.microsoft.com/office/drawing/2014/main" id="{4D930897-9805-F313-5FF0-E5B8A1028F73}"/>
              </a:ext>
            </a:extLst>
          </p:cNvPr>
          <p:cNvSpPr txBox="1"/>
          <p:nvPr/>
        </p:nvSpPr>
        <p:spPr>
          <a:xfrm>
            <a:off x="3200400" y="719753"/>
            <a:ext cx="5090158" cy="3703993"/>
          </a:xfrm>
          <a:prstGeom prst="roundRect">
            <a:avLst/>
          </a:prstGeom>
          <a:solidFill>
            <a:srgbClr val="002D72"/>
          </a:solidFill>
        </p:spPr>
        <p:txBody>
          <a:bodyPr wrap="square">
            <a:spAutoFit/>
          </a:bodyPr>
          <a:lstStyle/>
          <a:p>
            <a:pPr algn="ctr">
              <a:lnSpc>
                <a:spcPct val="150000"/>
              </a:lnSpc>
            </a:pPr>
            <a:r>
              <a:rPr lang="en-US" sz="2400" dirty="0">
                <a:solidFill>
                  <a:schemeClr val="bg1"/>
                </a:solidFill>
                <a:latin typeface="Arial" panose="020B0604020202020204" pitchFamily="34" charset="0"/>
                <a:cs typeface="Arial" panose="020B0604020202020204" pitchFamily="34" charset="0"/>
              </a:rPr>
              <a:t>Once the student(s) have been registered, the next step is adding the student(s) to a roster. Once added to a roster, you will find the student login information for their TSA on the roster. </a:t>
            </a:r>
          </a:p>
        </p:txBody>
      </p:sp>
    </p:spTree>
    <p:extLst>
      <p:ext uri="{BB962C8B-B14F-4D97-AF65-F5344CB8AC3E}">
        <p14:creationId xmlns:p14="http://schemas.microsoft.com/office/powerpoint/2010/main" val="1246209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object 15">
            <a:extLst>
              <a:ext uri="{FF2B5EF4-FFF2-40B4-BE49-F238E27FC236}">
                <a16:creationId xmlns:a16="http://schemas.microsoft.com/office/drawing/2014/main" id="{462E165E-6148-EAD4-A9BF-BDACF40B505C}"/>
              </a:ext>
            </a:extLst>
          </p:cNvPr>
          <p:cNvSpPr txBox="1"/>
          <p:nvPr/>
        </p:nvSpPr>
        <p:spPr>
          <a:xfrm>
            <a:off x="961010" y="1552876"/>
            <a:ext cx="7162800" cy="893321"/>
          </a:xfrm>
          <a:prstGeom prst="rect">
            <a:avLst/>
          </a:prstGeom>
        </p:spPr>
        <p:txBody>
          <a:bodyPr vert="horz" wrap="square" lIns="0" tIns="53340" rIns="0" bIns="0" rtlCol="0">
            <a:spAutoFit/>
          </a:bodyPr>
          <a:lstStyle/>
          <a:p>
            <a:pPr marL="9525" marR="3810">
              <a:lnSpc>
                <a:spcPts val="3240"/>
              </a:lnSpc>
              <a:spcBef>
                <a:spcPts val="420"/>
              </a:spcBef>
            </a:pPr>
            <a:r>
              <a:rPr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CTE</a:t>
            </a:r>
            <a:r>
              <a:rPr sz="2400" u="sng" spc="-45"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30"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Technical</a:t>
            </a:r>
            <a:r>
              <a:rPr sz="2400" u="sng" spc="-139"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Skills</a:t>
            </a:r>
            <a:r>
              <a:rPr sz="2400" u="sng" spc="-34"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Assessments </a:t>
            </a:r>
            <a:r>
              <a:rPr lang="en-US" sz="24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Overview</a:t>
            </a:r>
            <a:r>
              <a:rPr sz="2400" u="sng" spc="-11"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sz="24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Guide</a:t>
            </a:r>
            <a:endParaRPr lang="en-US" sz="2400" u="sng" spc="-8" dirty="0">
              <a:solidFill>
                <a:srgbClr val="910048"/>
              </a:solidFill>
              <a:uFill>
                <a:solidFill>
                  <a:srgbClr val="910048"/>
                </a:solidFill>
              </a:uFill>
              <a:latin typeface="Arial" panose="020B0604020202020204" pitchFamily="34" charset="0"/>
              <a:cs typeface="Arial" panose="020B0604020202020204" pitchFamily="34" charset="0"/>
            </a:endParaRPr>
          </a:p>
          <a:p>
            <a:pPr marL="9525" marR="3810" algn="ctr">
              <a:lnSpc>
                <a:spcPts val="3240"/>
              </a:lnSpc>
              <a:spcBef>
                <a:spcPts val="420"/>
              </a:spcBef>
            </a:pPr>
            <a:r>
              <a:rPr lang="en-US" sz="2400" u="sng" dirty="0">
                <a:solidFill>
                  <a:srgbClr val="910048"/>
                </a:solidFill>
                <a:uFill>
                  <a:solidFill>
                    <a:srgbClr val="910048"/>
                  </a:solidFill>
                </a:u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TSA Troubleshooting Guide</a:t>
            </a:r>
            <a:endParaRPr sz="24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23" name="object 17">
            <a:extLst>
              <a:ext uri="{FF2B5EF4-FFF2-40B4-BE49-F238E27FC236}">
                <a16:creationId xmlns:a16="http://schemas.microsoft.com/office/drawing/2014/main" id="{8D02DF54-7C69-2309-0969-AAC4795E35B2}"/>
              </a:ext>
            </a:extLst>
          </p:cNvPr>
          <p:cNvSpPr txBox="1">
            <a:spLocks noGrp="1"/>
          </p:cNvSpPr>
          <p:nvPr>
            <p:ph type="body" idx="1"/>
          </p:nvPr>
        </p:nvSpPr>
        <p:spPr>
          <a:xfrm>
            <a:off x="743111" y="2902084"/>
            <a:ext cx="7598598" cy="910345"/>
          </a:xfrm>
          <a:prstGeom prst="rect">
            <a:avLst/>
          </a:prstGeom>
        </p:spPr>
        <p:txBody>
          <a:bodyPr vert="horz" wrap="square" lIns="0" tIns="48101" rIns="0" bIns="0" rtlCol="0">
            <a:spAutoFit/>
          </a:bodyPr>
          <a:lstStyle/>
          <a:p>
            <a:pPr algn="ctr"/>
            <a:r>
              <a:rPr lang="en-US" sz="2800" dirty="0">
                <a:solidFill>
                  <a:schemeClr val="bg1"/>
                </a:solidFill>
                <a:latin typeface="Arial" panose="020B0604020202020204" pitchFamily="34" charset="0"/>
                <a:cs typeface="Arial" panose="020B0604020202020204" pitchFamily="34" charset="0"/>
              </a:rPr>
              <a:t>Assessment Helpline: 602-542-5452 </a:t>
            </a:r>
          </a:p>
          <a:p>
            <a:pPr algn="ctr"/>
            <a:r>
              <a:rPr lang="en-US" sz="2800" dirty="0">
                <a:solidFill>
                  <a:schemeClr val="bg1"/>
                </a:solidFill>
                <a:latin typeface="Arial" panose="020B0604020202020204" pitchFamily="34" charset="0"/>
                <a:cs typeface="Arial" panose="020B0604020202020204" pitchFamily="34" charset="0"/>
              </a:rPr>
              <a:t>Email: </a:t>
            </a:r>
            <a:r>
              <a:rPr lang="en-US" sz="2800" dirty="0">
                <a:solidFill>
                  <a:srgbClr val="002D72"/>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CTEAssessmentHelp@azed.gov</a:t>
            </a:r>
            <a:r>
              <a:rPr lang="en-US" sz="2800" dirty="0">
                <a:solidFill>
                  <a:srgbClr val="002D72"/>
                </a:solidFill>
                <a:latin typeface="Arial" panose="020B0604020202020204" pitchFamily="34" charset="0"/>
                <a:cs typeface="Arial" panose="020B0604020202020204" pitchFamily="34" charset="0"/>
              </a:rPr>
              <a:t> </a:t>
            </a:r>
          </a:p>
        </p:txBody>
      </p:sp>
      <p:sp>
        <p:nvSpPr>
          <p:cNvPr id="24" name="object 3">
            <a:extLst>
              <a:ext uri="{FF2B5EF4-FFF2-40B4-BE49-F238E27FC236}">
                <a16:creationId xmlns:a16="http://schemas.microsoft.com/office/drawing/2014/main" id="{A76EAC8E-64EA-15BE-82DF-39F79888ABB1}"/>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25" name="object 21">
            <a:extLst>
              <a:ext uri="{FF2B5EF4-FFF2-40B4-BE49-F238E27FC236}">
                <a16:creationId xmlns:a16="http://schemas.microsoft.com/office/drawing/2014/main" id="{7D825609-6D8F-2082-787B-8B081E4BB6D1}"/>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12</a:t>
            </a:fld>
            <a:endParaRPr spc="-25" dirty="0">
              <a:solidFill>
                <a:prstClr val="black"/>
              </a:solidFill>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82D68F29-1113-226A-959B-0E2FB6074CA1}"/>
              </a:ext>
            </a:extLst>
          </p:cNvPr>
          <p:cNvSpPr txBox="1"/>
          <p:nvPr/>
        </p:nvSpPr>
        <p:spPr>
          <a:xfrm>
            <a:off x="619063" y="714676"/>
            <a:ext cx="7846694" cy="584775"/>
          </a:xfrm>
          <a:prstGeom prst="rect">
            <a:avLst/>
          </a:prstGeom>
          <a:noFill/>
        </p:spPr>
        <p:txBody>
          <a:bodyPr wrap="square">
            <a:spAutoFit/>
          </a:bodyPr>
          <a:lstStyle/>
          <a:p>
            <a:pPr algn="ctr"/>
            <a:r>
              <a:rPr lang="en-US" sz="3200" b="1" spc="-10" dirty="0">
                <a:solidFill>
                  <a:schemeClr val="bg1"/>
                </a:solidFill>
                <a:latin typeface="Montserrat" pitchFamily="2" charset="0"/>
                <a:cs typeface="Trebuchet MS"/>
              </a:rPr>
              <a:t>Questions?</a:t>
            </a:r>
            <a:endParaRPr lang="en-US" sz="3200" b="1" dirty="0">
              <a:solidFill>
                <a:schemeClr val="bg1"/>
              </a:solidFill>
            </a:endParaRPr>
          </a:p>
        </p:txBody>
      </p:sp>
      <p:sp>
        <p:nvSpPr>
          <p:cNvPr id="27" name="Oval 26">
            <a:extLst>
              <a:ext uri="{FF2B5EF4-FFF2-40B4-BE49-F238E27FC236}">
                <a16:creationId xmlns:a16="http://schemas.microsoft.com/office/drawing/2014/main" id="{C039CCF5-6BF3-EABE-28F3-EE05F2598BC7}"/>
              </a:ext>
            </a:extLst>
          </p:cNvPr>
          <p:cNvSpPr/>
          <p:nvPr/>
        </p:nvSpPr>
        <p:spPr>
          <a:xfrm>
            <a:off x="762000" y="109432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08F2C1D6-7F9A-7F31-3D07-0A235884FA12}"/>
              </a:ext>
            </a:extLst>
          </p:cNvPr>
          <p:cNvSpPr/>
          <p:nvPr/>
        </p:nvSpPr>
        <p:spPr>
          <a:xfrm>
            <a:off x="1524000" y="742950"/>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C265B1E9-4585-96A3-B8FA-0618CEB5F6AF}"/>
              </a:ext>
            </a:extLst>
          </p:cNvPr>
          <p:cNvSpPr txBox="1"/>
          <p:nvPr/>
        </p:nvSpPr>
        <p:spPr>
          <a:xfrm>
            <a:off x="1221294" y="32770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30" name="TextBox 29">
            <a:extLst>
              <a:ext uri="{FF2B5EF4-FFF2-40B4-BE49-F238E27FC236}">
                <a16:creationId xmlns:a16="http://schemas.microsoft.com/office/drawing/2014/main" id="{FECBFDBB-8708-7DF4-3322-4881B98256EA}"/>
              </a:ext>
            </a:extLst>
          </p:cNvPr>
          <p:cNvSpPr txBox="1"/>
          <p:nvPr/>
        </p:nvSpPr>
        <p:spPr>
          <a:xfrm>
            <a:off x="7651891" y="4402256"/>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31" name="Oval 30">
            <a:extLst>
              <a:ext uri="{FF2B5EF4-FFF2-40B4-BE49-F238E27FC236}">
                <a16:creationId xmlns:a16="http://schemas.microsoft.com/office/drawing/2014/main" id="{036C02E7-52AC-3487-5D73-63E86A19AC07}"/>
              </a:ext>
            </a:extLst>
          </p:cNvPr>
          <p:cNvSpPr/>
          <p:nvPr/>
        </p:nvSpPr>
        <p:spPr>
          <a:xfrm>
            <a:off x="8269890" y="3285437"/>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3A4B0F6F-5947-E6F2-87B2-5731AAC61EBC}"/>
              </a:ext>
            </a:extLst>
          </p:cNvPr>
          <p:cNvSpPr/>
          <p:nvPr/>
        </p:nvSpPr>
        <p:spPr>
          <a:xfrm>
            <a:off x="8796525" y="4033590"/>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7CCFAD6-3072-9C14-65FA-65539D3318C5}"/>
              </a:ext>
            </a:extLst>
          </p:cNvPr>
          <p:cNvSpPr/>
          <p:nvPr/>
        </p:nvSpPr>
        <p:spPr>
          <a:xfrm>
            <a:off x="3962400" y="742950"/>
            <a:ext cx="4935577" cy="3464989"/>
          </a:xfrm>
          <a:prstGeom prst="roundRect">
            <a:avLst/>
          </a:prstGeom>
          <a:solidFill>
            <a:srgbClr val="002D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bject 5">
            <a:extLst>
              <a:ext uri="{FF2B5EF4-FFF2-40B4-BE49-F238E27FC236}">
                <a16:creationId xmlns:a16="http://schemas.microsoft.com/office/drawing/2014/main" id="{009FE9A5-D4D8-16CB-0A20-98422AB62253}"/>
              </a:ext>
            </a:extLst>
          </p:cNvPr>
          <p:cNvSpPr txBox="1"/>
          <p:nvPr/>
        </p:nvSpPr>
        <p:spPr>
          <a:xfrm>
            <a:off x="1194900" y="331784"/>
            <a:ext cx="1567816" cy="517449"/>
          </a:xfrm>
          <a:prstGeom prst="rect">
            <a:avLst/>
          </a:prstGeom>
        </p:spPr>
        <p:txBody>
          <a:bodyPr vert="horz" wrap="square" lIns="0" tIns="9525" rIns="0" bIns="0" rtlCol="0">
            <a:spAutoFit/>
          </a:bodyPr>
          <a:lstStyle/>
          <a:p>
            <a:pPr marL="9525">
              <a:spcBef>
                <a:spcPts val="75"/>
              </a:spcBef>
            </a:pPr>
            <a:r>
              <a:rPr sz="3200" b="1" spc="-8" dirty="0">
                <a:solidFill>
                  <a:srgbClr val="002D72"/>
                </a:solidFill>
                <a:latin typeface="Montserrat" pitchFamily="2" charset="0"/>
                <a:cs typeface="Calibri Light"/>
              </a:rPr>
              <a:t>First…</a:t>
            </a:r>
            <a:endParaRPr sz="3200" b="1" dirty="0">
              <a:solidFill>
                <a:srgbClr val="002D72"/>
              </a:solidFill>
              <a:latin typeface="Montserrat" pitchFamily="2" charset="0"/>
              <a:cs typeface="Calibri Light"/>
            </a:endParaRPr>
          </a:p>
        </p:txBody>
      </p:sp>
      <p:sp>
        <p:nvSpPr>
          <p:cNvPr id="17" name="object 9">
            <a:extLst>
              <a:ext uri="{FF2B5EF4-FFF2-40B4-BE49-F238E27FC236}">
                <a16:creationId xmlns:a16="http://schemas.microsoft.com/office/drawing/2014/main" id="{6C15A934-7639-4423-C096-A282043F4A8B}"/>
              </a:ext>
            </a:extLst>
          </p:cNvPr>
          <p:cNvSpPr txBox="1">
            <a:spLocks noGrp="1"/>
          </p:cNvSpPr>
          <p:nvPr>
            <p:ph type="title"/>
          </p:nvPr>
        </p:nvSpPr>
        <p:spPr>
          <a:xfrm>
            <a:off x="369147" y="971550"/>
            <a:ext cx="3364654" cy="3515963"/>
          </a:xfrm>
          <a:prstGeom prst="rect">
            <a:avLst/>
          </a:prstGeom>
        </p:spPr>
        <p:txBody>
          <a:bodyPr vert="horz" wrap="square" lIns="0" tIns="32385" rIns="0" bIns="0" rtlCol="0">
            <a:spAutoFit/>
          </a:bodyPr>
          <a:lstStyle/>
          <a:p>
            <a:pPr marL="9525" marR="3810" algn="ctr">
              <a:lnSpc>
                <a:spcPct val="150000"/>
              </a:lnSpc>
              <a:spcBef>
                <a:spcPts val="255"/>
              </a:spcBef>
            </a:pPr>
            <a:r>
              <a:rPr sz="1700" dirty="0">
                <a:latin typeface="Arial" panose="020B0604020202020204" pitchFamily="34" charset="0"/>
                <a:cs typeface="Arial" panose="020B0604020202020204" pitchFamily="34" charset="0"/>
              </a:rPr>
              <a:t>To avoid multiple errors, please </a:t>
            </a:r>
            <a:r>
              <a:rPr lang="en-US" sz="1700" dirty="0">
                <a:latin typeface="Arial" panose="020B0604020202020204" pitchFamily="34" charset="0"/>
                <a:cs typeface="Arial" panose="020B0604020202020204" pitchFamily="34" charset="0"/>
              </a:rPr>
              <a:t>go to the TSA Dashboard Registration tab and click on “Download Available Teachers”. Review the file and e</a:t>
            </a:r>
            <a:r>
              <a:rPr sz="1700" dirty="0">
                <a:latin typeface="Arial" panose="020B0604020202020204" pitchFamily="34" charset="0"/>
                <a:cs typeface="Arial" panose="020B0604020202020204" pitchFamily="34" charset="0"/>
              </a:rPr>
              <a:t>nsure each of your teachers’ emails have</a:t>
            </a:r>
            <a:r>
              <a:rPr lang="en-US" sz="1700" dirty="0">
                <a:latin typeface="Arial" panose="020B0604020202020204" pitchFamily="34" charset="0"/>
                <a:cs typeface="Arial" panose="020B0604020202020204" pitchFamily="34" charset="0"/>
              </a:rPr>
              <a:t> the</a:t>
            </a:r>
            <a:r>
              <a:rPr sz="1700" dirty="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correct </a:t>
            </a:r>
            <a:r>
              <a:rPr sz="1700" dirty="0">
                <a:latin typeface="Arial" panose="020B0604020202020204" pitchFamily="34" charset="0"/>
                <a:cs typeface="Arial" panose="020B0604020202020204" pitchFamily="34" charset="0"/>
              </a:rPr>
              <a:t>access to</a:t>
            </a:r>
            <a:r>
              <a:rPr lang="en-US" sz="1700" u="none" dirty="0">
                <a:latin typeface="Arial" panose="020B0604020202020204" pitchFamily="34" charset="0"/>
                <a:cs typeface="Arial" panose="020B0604020202020204" pitchFamily="34" charset="0"/>
              </a:rPr>
              <a:t> the CTE Technical Skills Assessments</a:t>
            </a:r>
            <a:r>
              <a:rPr sz="1700" dirty="0">
                <a:latin typeface="Arial" panose="020B0604020202020204" pitchFamily="34" charset="0"/>
                <a:cs typeface="Arial" panose="020B0604020202020204" pitchFamily="34" charset="0"/>
              </a:rPr>
              <a:t> </a:t>
            </a:r>
            <a:r>
              <a:rPr lang="en-US" sz="1700" dirty="0">
                <a:latin typeface="Arial" panose="020B0604020202020204" pitchFamily="34" charset="0"/>
                <a:cs typeface="Arial" panose="020B0604020202020204" pitchFamily="34" charset="0"/>
              </a:rPr>
              <a:t>application in </a:t>
            </a:r>
            <a:r>
              <a:rPr sz="1700" dirty="0">
                <a:latin typeface="Arial" panose="020B0604020202020204" pitchFamily="34" charset="0"/>
                <a:cs typeface="Arial" panose="020B0604020202020204" pitchFamily="34" charset="0"/>
              </a:rPr>
              <a:t>ADEConnect. </a:t>
            </a:r>
          </a:p>
        </p:txBody>
      </p:sp>
      <p:sp>
        <p:nvSpPr>
          <p:cNvPr id="18" name="object 10">
            <a:extLst>
              <a:ext uri="{FF2B5EF4-FFF2-40B4-BE49-F238E27FC236}">
                <a16:creationId xmlns:a16="http://schemas.microsoft.com/office/drawing/2014/main" id="{FB43E89D-129D-00F8-62AA-A337A4C1E2D0}"/>
              </a:ext>
            </a:extLst>
          </p:cNvPr>
          <p:cNvSpPr txBox="1"/>
          <p:nvPr/>
        </p:nvSpPr>
        <p:spPr>
          <a:xfrm>
            <a:off x="4618924" y="4410286"/>
            <a:ext cx="3676521" cy="196208"/>
          </a:xfrm>
          <a:prstGeom prst="rect">
            <a:avLst/>
          </a:prstGeom>
        </p:spPr>
        <p:txBody>
          <a:bodyPr vert="horz" wrap="square" lIns="0" tIns="11430" rIns="0" bIns="0" rtlCol="0">
            <a:spAutoFit/>
          </a:bodyPr>
          <a:lstStyle/>
          <a:p>
            <a:pPr marL="9525">
              <a:spcBef>
                <a:spcPts val="90"/>
              </a:spcBef>
            </a:pPr>
            <a:r>
              <a:rPr sz="1200" dirty="0">
                <a:latin typeface="Arial" panose="020B0604020202020204" pitchFamily="34" charset="0"/>
                <a:cs typeface="Arial" panose="020B0604020202020204" pitchFamily="34" charset="0"/>
              </a:rPr>
              <a:t>VIDEO:</a:t>
            </a:r>
            <a:r>
              <a:rPr sz="1200" spc="-38" dirty="0">
                <a:latin typeface="Arial" panose="020B0604020202020204" pitchFamily="34" charset="0"/>
                <a:cs typeface="Arial" panose="020B0604020202020204" pitchFamily="34" charset="0"/>
              </a:rPr>
              <a:t> </a:t>
            </a:r>
            <a:r>
              <a:rPr sz="1200" u="sng"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How </a:t>
            </a:r>
            <a:r>
              <a:rPr sz="1200" u="sng" spc="-8"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to</a:t>
            </a:r>
            <a:r>
              <a:rPr sz="1200" u="sng" spc="-30"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 </a:t>
            </a:r>
            <a:r>
              <a:rPr sz="1200" u="sng"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Download</a:t>
            </a:r>
            <a:r>
              <a:rPr sz="1200" u="sng" spc="-26"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 </a:t>
            </a:r>
            <a:r>
              <a:rPr sz="1200" u="sng" spc="-8"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Available</a:t>
            </a:r>
            <a:r>
              <a:rPr sz="1200" u="sng" spc="-64"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 </a:t>
            </a:r>
            <a:r>
              <a:rPr sz="1200" u="sng" spc="-8" dirty="0">
                <a:solidFill>
                  <a:srgbClr val="910048"/>
                </a:solidFill>
                <a:uFill>
                  <a:solidFill>
                    <a:srgbClr val="910048"/>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Teachers</a:t>
            </a:r>
            <a:endParaRPr sz="12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19" name="object 13">
            <a:extLst>
              <a:ext uri="{FF2B5EF4-FFF2-40B4-BE49-F238E27FC236}">
                <a16:creationId xmlns:a16="http://schemas.microsoft.com/office/drawing/2014/main" id="{21CD82B1-2803-C217-A32C-1AA71813A8B0}"/>
              </a:ext>
            </a:extLst>
          </p:cNvPr>
          <p:cNvSpPr txBox="1"/>
          <p:nvPr/>
        </p:nvSpPr>
        <p:spPr>
          <a:xfrm>
            <a:off x="4126654" y="1021617"/>
            <a:ext cx="4661059" cy="2972352"/>
          </a:xfrm>
          <a:prstGeom prst="rect">
            <a:avLst/>
          </a:prstGeom>
        </p:spPr>
        <p:txBody>
          <a:bodyPr vert="horz" wrap="square" lIns="0" tIns="26670" rIns="0" bIns="0" rtlCol="0">
            <a:spAutoFit/>
          </a:bodyPr>
          <a:lstStyle/>
          <a:p>
            <a:pPr marL="184309" marR="153353" indent="-175259">
              <a:lnSpc>
                <a:spcPct val="91100"/>
              </a:lnSpc>
              <a:spcBef>
                <a:spcPts val="210"/>
              </a:spcBef>
              <a:buFont typeface="Arial" panose="020B0604020202020204" pitchFamily="34" charset="0"/>
              <a:buChar char="•"/>
              <a:tabLst>
                <a:tab pos="184309" algn="l"/>
              </a:tabLst>
            </a:pPr>
            <a:r>
              <a:rPr lang="en-US" sz="1200" dirty="0">
                <a:solidFill>
                  <a:schemeClr val="bg1"/>
                </a:solidFill>
                <a:latin typeface="Arial" panose="020B0604020202020204" pitchFamily="34" charset="0"/>
                <a:cs typeface="Arial" panose="020B0604020202020204" pitchFamily="34" charset="0"/>
              </a:rPr>
              <a:t>The Entity Administrator must grant access to each teacher at a school. Every 15 minutes this information is pulled from ADEConnect into the CTE Assessment System. This allows the teacher emails to automatically appear in the dropdown field during manual registration.</a:t>
            </a:r>
          </a:p>
          <a:p>
            <a:pPr marL="184309" marR="153353" indent="-175259">
              <a:lnSpc>
                <a:spcPct val="91100"/>
              </a:lnSpc>
              <a:spcBef>
                <a:spcPts val="210"/>
              </a:spcBef>
              <a:buFont typeface="Arial" panose="020B0604020202020204" pitchFamily="34" charset="0"/>
              <a:buChar char="•"/>
              <a:tabLst>
                <a:tab pos="184309" algn="l"/>
              </a:tabLst>
            </a:pPr>
            <a:endParaRPr lang="en-US" sz="1200" dirty="0">
              <a:solidFill>
                <a:schemeClr val="bg1"/>
              </a:solidFill>
              <a:latin typeface="Arial" panose="020B0604020202020204" pitchFamily="34" charset="0"/>
              <a:cs typeface="Arial" panose="020B0604020202020204" pitchFamily="34" charset="0"/>
            </a:endParaRPr>
          </a:p>
          <a:p>
            <a:pPr marL="184309" marR="153353" indent="-175259">
              <a:lnSpc>
                <a:spcPct val="91100"/>
              </a:lnSpc>
              <a:spcBef>
                <a:spcPts val="210"/>
              </a:spcBef>
              <a:buFont typeface="Arial" panose="020B0604020202020204" pitchFamily="34" charset="0"/>
              <a:buChar char="•"/>
              <a:tabLst>
                <a:tab pos="184309" algn="l"/>
              </a:tabLst>
            </a:pPr>
            <a:r>
              <a:rPr lang="en-US" sz="1200" dirty="0">
                <a:solidFill>
                  <a:schemeClr val="bg1"/>
                </a:solidFill>
                <a:latin typeface="Arial" panose="020B0604020202020204" pitchFamily="34" charset="0"/>
                <a:cs typeface="Arial" panose="020B0604020202020204" pitchFamily="34" charset="0"/>
              </a:rPr>
              <a:t>During bulk registration, the user must use the same email used to grant the ADEConnect access to the teacher; otherwise, registrations will be marked as partial.</a:t>
            </a:r>
          </a:p>
          <a:p>
            <a:pPr marL="184309" marR="153353" indent="-175259">
              <a:lnSpc>
                <a:spcPct val="91100"/>
              </a:lnSpc>
              <a:spcBef>
                <a:spcPts val="210"/>
              </a:spcBef>
              <a:buFont typeface="Arial" panose="020B0604020202020204" pitchFamily="34" charset="0"/>
              <a:buChar char="•"/>
              <a:tabLst>
                <a:tab pos="184309" algn="l"/>
              </a:tabLst>
            </a:pPr>
            <a:endParaRPr lang="en-US" sz="1200" dirty="0">
              <a:solidFill>
                <a:schemeClr val="bg1"/>
              </a:solidFill>
              <a:latin typeface="Arial" panose="020B0604020202020204" pitchFamily="34" charset="0"/>
              <a:cs typeface="Arial" panose="020B0604020202020204" pitchFamily="34" charset="0"/>
            </a:endParaRPr>
          </a:p>
          <a:p>
            <a:pPr marL="184309" marR="153353" indent="-175259">
              <a:lnSpc>
                <a:spcPct val="91100"/>
              </a:lnSpc>
              <a:spcBef>
                <a:spcPts val="210"/>
              </a:spcBef>
              <a:buFont typeface="Arial" panose="020B0604020202020204" pitchFamily="34" charset="0"/>
              <a:buChar char="•"/>
              <a:tabLst>
                <a:tab pos="184309" algn="l"/>
              </a:tabLst>
            </a:pPr>
            <a:r>
              <a:rPr lang="en-US" sz="1200" dirty="0">
                <a:solidFill>
                  <a:schemeClr val="bg1"/>
                </a:solidFill>
                <a:latin typeface="Arial" panose="020B0604020202020204" pitchFamily="34" charset="0"/>
                <a:cs typeface="Arial" panose="020B0604020202020204" pitchFamily="34" charset="0"/>
              </a:rPr>
              <a:t>The</a:t>
            </a:r>
            <a:r>
              <a:rPr lang="en-US" sz="1200" spc="-38"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user</a:t>
            </a:r>
            <a:r>
              <a:rPr lang="en-US" sz="1200" spc="11"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does</a:t>
            </a:r>
            <a:r>
              <a:rPr lang="en-US" sz="1200" spc="-38"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not</a:t>
            </a:r>
            <a:r>
              <a:rPr lang="en-US" sz="1200" spc="26"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have</a:t>
            </a:r>
            <a:r>
              <a:rPr lang="en-US" sz="1200" spc="-98"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to</a:t>
            </a:r>
            <a:r>
              <a:rPr lang="en-US" sz="1200" spc="-15"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delete</a:t>
            </a:r>
            <a:r>
              <a:rPr lang="en-US" sz="1200" spc="86"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the</a:t>
            </a:r>
            <a:r>
              <a:rPr lang="en-US" sz="1200" spc="-38" dirty="0">
                <a:solidFill>
                  <a:schemeClr val="bg1"/>
                </a:solidFill>
                <a:latin typeface="Arial" panose="020B0604020202020204" pitchFamily="34" charset="0"/>
                <a:cs typeface="Arial" panose="020B0604020202020204" pitchFamily="34" charset="0"/>
              </a:rPr>
              <a:t> </a:t>
            </a:r>
            <a:r>
              <a:rPr lang="en-US" sz="1200" spc="-8" dirty="0">
                <a:solidFill>
                  <a:schemeClr val="bg1"/>
                </a:solidFill>
                <a:latin typeface="Arial" panose="020B0604020202020204" pitchFamily="34" charset="0"/>
                <a:cs typeface="Arial" panose="020B0604020202020204" pitchFamily="34" charset="0"/>
              </a:rPr>
              <a:t>registration</a:t>
            </a:r>
            <a:r>
              <a:rPr lang="en-US" sz="1200" spc="-71"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records</a:t>
            </a:r>
            <a:r>
              <a:rPr lang="en-US" sz="1200" spc="-38" dirty="0">
                <a:solidFill>
                  <a:schemeClr val="bg1"/>
                </a:solidFill>
                <a:latin typeface="Arial" panose="020B0604020202020204" pitchFamily="34" charset="0"/>
                <a:cs typeface="Arial" panose="020B0604020202020204" pitchFamily="34" charset="0"/>
              </a:rPr>
              <a:t> </a:t>
            </a:r>
            <a:r>
              <a:rPr lang="en-US" sz="1200" spc="-8" dirty="0">
                <a:solidFill>
                  <a:schemeClr val="bg1"/>
                </a:solidFill>
                <a:latin typeface="Arial" panose="020B0604020202020204" pitchFamily="34" charset="0"/>
                <a:cs typeface="Arial" panose="020B0604020202020204" pitchFamily="34" charset="0"/>
              </a:rPr>
              <a:t>to</a:t>
            </a:r>
            <a:r>
              <a:rPr lang="en-US" sz="1200" spc="-79"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change</a:t>
            </a:r>
            <a:r>
              <a:rPr lang="en-US" sz="1200" spc="-38" dirty="0">
                <a:solidFill>
                  <a:schemeClr val="bg1"/>
                </a:solidFill>
                <a:latin typeface="Arial" panose="020B0604020202020204" pitchFamily="34" charset="0"/>
                <a:cs typeface="Arial" panose="020B0604020202020204" pitchFamily="34" charset="0"/>
              </a:rPr>
              <a:t> </a:t>
            </a:r>
            <a:r>
              <a:rPr lang="en-US" sz="1200" spc="-19" dirty="0">
                <a:solidFill>
                  <a:schemeClr val="bg1"/>
                </a:solidFill>
                <a:latin typeface="Arial" panose="020B0604020202020204" pitchFamily="34" charset="0"/>
                <a:cs typeface="Arial" panose="020B0604020202020204" pitchFamily="34" charset="0"/>
              </a:rPr>
              <a:t>the teacher,</a:t>
            </a:r>
            <a:r>
              <a:rPr lang="en-US" sz="1200" spc="4"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but</a:t>
            </a:r>
            <a:r>
              <a:rPr lang="en-US" sz="1200" spc="30"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the</a:t>
            </a:r>
            <a:r>
              <a:rPr lang="en-US" sz="1200" spc="-34"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user</a:t>
            </a:r>
            <a:r>
              <a:rPr lang="en-US" sz="1200" spc="15"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can</a:t>
            </a:r>
            <a:r>
              <a:rPr lang="en-US" sz="1200" spc="-71"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just</a:t>
            </a:r>
            <a:r>
              <a:rPr lang="en-US" sz="1200" spc="-94"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use</a:t>
            </a:r>
            <a:r>
              <a:rPr lang="en-US" sz="1200" spc="-38"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the</a:t>
            </a:r>
            <a:r>
              <a:rPr lang="en-US" sz="1200" spc="23"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Bulk</a:t>
            </a:r>
            <a:r>
              <a:rPr lang="en-US" sz="1200" spc="11"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Changes</a:t>
            </a:r>
            <a:r>
              <a:rPr lang="en-US" sz="1200" spc="-38" dirty="0">
                <a:solidFill>
                  <a:schemeClr val="bg1"/>
                </a:solidFill>
                <a:latin typeface="Arial" panose="020B0604020202020204" pitchFamily="34" charset="0"/>
                <a:cs typeface="Arial" panose="020B0604020202020204" pitchFamily="34" charset="0"/>
              </a:rPr>
              <a:t> </a:t>
            </a:r>
            <a:r>
              <a:rPr lang="en-US" sz="1200" spc="-8" dirty="0">
                <a:solidFill>
                  <a:schemeClr val="bg1"/>
                </a:solidFill>
                <a:latin typeface="Arial" panose="020B0604020202020204" pitchFamily="34" charset="0"/>
                <a:cs typeface="Arial" panose="020B0604020202020204" pitchFamily="34" charset="0"/>
              </a:rPr>
              <a:t>functionality</a:t>
            </a:r>
            <a:r>
              <a:rPr lang="en-US" sz="1200" spc="15"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to</a:t>
            </a:r>
            <a:r>
              <a:rPr lang="en-US" sz="1200" spc="49" dirty="0">
                <a:solidFill>
                  <a:schemeClr val="bg1"/>
                </a:solidFill>
                <a:latin typeface="Arial" panose="020B0604020202020204" pitchFamily="34" charset="0"/>
                <a:cs typeface="Arial" panose="020B0604020202020204" pitchFamily="34" charset="0"/>
              </a:rPr>
              <a:t> </a:t>
            </a:r>
            <a:r>
              <a:rPr lang="en-US" sz="1200" spc="-8" dirty="0">
                <a:solidFill>
                  <a:schemeClr val="bg1"/>
                </a:solidFill>
                <a:latin typeface="Arial" panose="020B0604020202020204" pitchFamily="34" charset="0"/>
                <a:cs typeface="Arial" panose="020B0604020202020204" pitchFamily="34" charset="0"/>
              </a:rPr>
              <a:t>update information</a:t>
            </a:r>
            <a:r>
              <a:rPr lang="en-US" sz="1200" spc="-68"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for</a:t>
            </a:r>
            <a:r>
              <a:rPr lang="en-US" sz="1200" spc="-45"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all</a:t>
            </a:r>
            <a:r>
              <a:rPr lang="en-US" sz="1200" spc="38"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the</a:t>
            </a:r>
            <a:r>
              <a:rPr lang="en-US" sz="1200" spc="26" dirty="0">
                <a:solidFill>
                  <a:schemeClr val="bg1"/>
                </a:solidFill>
                <a:latin typeface="Arial" panose="020B0604020202020204" pitchFamily="34" charset="0"/>
                <a:cs typeface="Arial" panose="020B0604020202020204" pitchFamily="34" charset="0"/>
              </a:rPr>
              <a:t> </a:t>
            </a:r>
            <a:r>
              <a:rPr lang="en-US" sz="1200" spc="-8" dirty="0">
                <a:solidFill>
                  <a:schemeClr val="bg1"/>
                </a:solidFill>
                <a:latin typeface="Arial" panose="020B0604020202020204" pitchFamily="34" charset="0"/>
                <a:cs typeface="Arial" panose="020B0604020202020204" pitchFamily="34" charset="0"/>
              </a:rPr>
              <a:t>records.</a:t>
            </a:r>
            <a:endParaRPr lang="en-US" sz="1200" dirty="0">
              <a:solidFill>
                <a:schemeClr val="bg1"/>
              </a:solidFill>
              <a:latin typeface="Arial" panose="020B0604020202020204" pitchFamily="34" charset="0"/>
              <a:cs typeface="Arial" panose="020B0604020202020204" pitchFamily="34" charset="0"/>
            </a:endParaRPr>
          </a:p>
          <a:p>
            <a:pPr marL="184309" marR="3810" indent="-175259">
              <a:lnSpc>
                <a:spcPct val="91100"/>
              </a:lnSpc>
              <a:spcBef>
                <a:spcPts val="1170"/>
              </a:spcBef>
              <a:buFont typeface="Arial" panose="020B0604020202020204" pitchFamily="34" charset="0"/>
              <a:buChar char="•"/>
              <a:tabLst>
                <a:tab pos="184309" algn="l"/>
              </a:tabLst>
            </a:pPr>
            <a:r>
              <a:rPr sz="1200" dirty="0">
                <a:solidFill>
                  <a:schemeClr val="bg1"/>
                </a:solidFill>
                <a:latin typeface="Arial" panose="020B0604020202020204" pitchFamily="34" charset="0"/>
                <a:cs typeface="Arial" panose="020B0604020202020204" pitchFamily="34" charset="0"/>
              </a:rPr>
              <a:t>Once</a:t>
            </a:r>
            <a:r>
              <a:rPr sz="1200" spc="-34" dirty="0">
                <a:solidFill>
                  <a:schemeClr val="bg1"/>
                </a:solidFill>
                <a:latin typeface="Arial" panose="020B0604020202020204" pitchFamily="34" charset="0"/>
                <a:cs typeface="Arial" panose="020B0604020202020204" pitchFamily="34" charset="0"/>
              </a:rPr>
              <a:t> </a:t>
            </a:r>
            <a:r>
              <a:rPr sz="1200" spc="-8" dirty="0">
                <a:solidFill>
                  <a:schemeClr val="bg1"/>
                </a:solidFill>
                <a:latin typeface="Arial" panose="020B0604020202020204" pitchFamily="34" charset="0"/>
                <a:cs typeface="Arial" panose="020B0604020202020204" pitchFamily="34" charset="0"/>
              </a:rPr>
              <a:t>ADEConnect</a:t>
            </a:r>
            <a:r>
              <a:rPr sz="1200" spc="-90"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access</a:t>
            </a:r>
            <a:r>
              <a:rPr sz="1200" spc="34" dirty="0">
                <a:solidFill>
                  <a:schemeClr val="bg1"/>
                </a:solidFill>
                <a:latin typeface="Arial" panose="020B0604020202020204" pitchFamily="34" charset="0"/>
                <a:cs typeface="Arial" panose="020B0604020202020204" pitchFamily="34" charset="0"/>
              </a:rPr>
              <a:t> </a:t>
            </a:r>
            <a:r>
              <a:rPr sz="1200" spc="-8" dirty="0">
                <a:solidFill>
                  <a:schemeClr val="bg1"/>
                </a:solidFill>
                <a:latin typeface="Arial" panose="020B0604020202020204" pitchFamily="34" charset="0"/>
                <a:cs typeface="Arial" panose="020B0604020202020204" pitchFamily="34" charset="0"/>
              </a:rPr>
              <a:t>is</a:t>
            </a:r>
            <a:r>
              <a:rPr sz="1200" spc="-26"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granted</a:t>
            </a:r>
            <a:r>
              <a:rPr sz="1200" spc="-64"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to</a:t>
            </a:r>
            <a:r>
              <a:rPr sz="1200" spc="56"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a</a:t>
            </a:r>
            <a:r>
              <a:rPr sz="1200" spc="-8" dirty="0">
                <a:solidFill>
                  <a:schemeClr val="bg1"/>
                </a:solidFill>
                <a:latin typeface="Arial" panose="020B0604020202020204" pitchFamily="34" charset="0"/>
                <a:cs typeface="Arial" panose="020B0604020202020204" pitchFamily="34" charset="0"/>
              </a:rPr>
              <a:t> </a:t>
            </a:r>
            <a:r>
              <a:rPr sz="1200" spc="-19" dirty="0">
                <a:solidFill>
                  <a:schemeClr val="bg1"/>
                </a:solidFill>
                <a:latin typeface="Arial" panose="020B0604020202020204" pitchFamily="34" charset="0"/>
                <a:cs typeface="Arial" panose="020B0604020202020204" pitchFamily="34" charset="0"/>
              </a:rPr>
              <a:t>teacher,</a:t>
            </a:r>
            <a:r>
              <a:rPr sz="1200" spc="15"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the</a:t>
            </a:r>
            <a:r>
              <a:rPr sz="1200" spc="30"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bulk</a:t>
            </a:r>
            <a:r>
              <a:rPr sz="1200" spc="19" dirty="0">
                <a:solidFill>
                  <a:schemeClr val="bg1"/>
                </a:solidFill>
                <a:latin typeface="Arial" panose="020B0604020202020204" pitchFamily="34" charset="0"/>
                <a:cs typeface="Arial" panose="020B0604020202020204" pitchFamily="34" charset="0"/>
              </a:rPr>
              <a:t> </a:t>
            </a:r>
            <a:r>
              <a:rPr sz="1200" spc="-8" dirty="0">
                <a:solidFill>
                  <a:schemeClr val="bg1"/>
                </a:solidFill>
                <a:latin typeface="Arial" panose="020B0604020202020204" pitchFamily="34" charset="0"/>
                <a:cs typeface="Arial" panose="020B0604020202020204" pitchFamily="34" charset="0"/>
              </a:rPr>
              <a:t>registration</a:t>
            </a:r>
            <a:r>
              <a:rPr sz="1200" spc="-64" dirty="0">
                <a:solidFill>
                  <a:schemeClr val="bg1"/>
                </a:solidFill>
                <a:latin typeface="Arial" panose="020B0604020202020204" pitchFamily="34" charset="0"/>
                <a:cs typeface="Arial" panose="020B0604020202020204" pitchFamily="34" charset="0"/>
              </a:rPr>
              <a:t> </a:t>
            </a:r>
            <a:r>
              <a:rPr sz="1200" spc="-15" dirty="0">
                <a:solidFill>
                  <a:schemeClr val="bg1"/>
                </a:solidFill>
                <a:latin typeface="Arial" panose="020B0604020202020204" pitchFamily="34" charset="0"/>
                <a:cs typeface="Arial" panose="020B0604020202020204" pitchFamily="34" charset="0"/>
              </a:rPr>
              <a:t>user </a:t>
            </a:r>
            <a:r>
              <a:rPr sz="1200" dirty="0">
                <a:solidFill>
                  <a:schemeClr val="bg1"/>
                </a:solidFill>
                <a:latin typeface="Arial" panose="020B0604020202020204" pitchFamily="34" charset="0"/>
                <a:cs typeface="Arial" panose="020B0604020202020204" pitchFamily="34" charset="0"/>
              </a:rPr>
              <a:t>must</a:t>
            </a:r>
            <a:r>
              <a:rPr sz="1200" spc="-98"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wait</a:t>
            </a:r>
            <a:r>
              <a:rPr sz="1200" spc="-34"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30</a:t>
            </a:r>
            <a:r>
              <a:rPr sz="1200" spc="11"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minutes</a:t>
            </a:r>
            <a:r>
              <a:rPr sz="1200" spc="23"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for</a:t>
            </a:r>
            <a:r>
              <a:rPr sz="1200" spc="-53"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the</a:t>
            </a:r>
            <a:r>
              <a:rPr sz="1200" spc="-41"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teacher</a:t>
            </a:r>
            <a:r>
              <a:rPr sz="1200" spc="71"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to</a:t>
            </a:r>
            <a:r>
              <a:rPr sz="1200" spc="-15"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display</a:t>
            </a:r>
            <a:r>
              <a:rPr sz="1200" spc="-53"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in</a:t>
            </a:r>
            <a:r>
              <a:rPr sz="1200" spc="-11"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the</a:t>
            </a:r>
            <a:r>
              <a:rPr sz="1200" spc="19" dirty="0">
                <a:solidFill>
                  <a:schemeClr val="bg1"/>
                </a:solidFill>
                <a:latin typeface="Arial" panose="020B0604020202020204" pitchFamily="34" charset="0"/>
                <a:cs typeface="Arial" panose="020B0604020202020204" pitchFamily="34" charset="0"/>
              </a:rPr>
              <a:t> </a:t>
            </a:r>
            <a:r>
              <a:rPr sz="1200" dirty="0">
                <a:solidFill>
                  <a:schemeClr val="bg1"/>
                </a:solidFill>
                <a:latin typeface="Arial" panose="020B0604020202020204" pitchFamily="34" charset="0"/>
                <a:cs typeface="Arial" panose="020B0604020202020204" pitchFamily="34" charset="0"/>
              </a:rPr>
              <a:t>dropdown</a:t>
            </a:r>
            <a:r>
              <a:rPr sz="1200" spc="-71" dirty="0">
                <a:solidFill>
                  <a:schemeClr val="bg1"/>
                </a:solidFill>
                <a:latin typeface="Arial" panose="020B0604020202020204" pitchFamily="34" charset="0"/>
                <a:cs typeface="Arial" panose="020B0604020202020204" pitchFamily="34" charset="0"/>
              </a:rPr>
              <a:t> </a:t>
            </a:r>
            <a:r>
              <a:rPr sz="1200" spc="-8" dirty="0">
                <a:solidFill>
                  <a:schemeClr val="bg1"/>
                </a:solidFill>
                <a:latin typeface="Arial" panose="020B0604020202020204" pitchFamily="34" charset="0"/>
                <a:cs typeface="Arial" panose="020B0604020202020204" pitchFamily="34" charset="0"/>
              </a:rPr>
              <a:t>to</a:t>
            </a:r>
            <a:r>
              <a:rPr sz="1200" spc="-79" dirty="0">
                <a:solidFill>
                  <a:schemeClr val="bg1"/>
                </a:solidFill>
                <a:latin typeface="Arial" panose="020B0604020202020204" pitchFamily="34" charset="0"/>
                <a:cs typeface="Arial" panose="020B0604020202020204" pitchFamily="34" charset="0"/>
              </a:rPr>
              <a:t> </a:t>
            </a:r>
            <a:r>
              <a:rPr sz="1200" spc="-8" dirty="0">
                <a:solidFill>
                  <a:schemeClr val="bg1"/>
                </a:solidFill>
                <a:latin typeface="Arial" panose="020B0604020202020204" pitchFamily="34" charset="0"/>
                <a:cs typeface="Arial" panose="020B0604020202020204" pitchFamily="34" charset="0"/>
              </a:rPr>
              <a:t>register</a:t>
            </a:r>
            <a:r>
              <a:rPr sz="1200" spc="-49" dirty="0">
                <a:solidFill>
                  <a:schemeClr val="bg1"/>
                </a:solidFill>
                <a:latin typeface="Arial" panose="020B0604020202020204" pitchFamily="34" charset="0"/>
                <a:cs typeface="Arial" panose="020B0604020202020204" pitchFamily="34" charset="0"/>
              </a:rPr>
              <a:t> </a:t>
            </a:r>
            <a:r>
              <a:rPr sz="1200" spc="-38" dirty="0">
                <a:solidFill>
                  <a:schemeClr val="bg1"/>
                </a:solidFill>
                <a:latin typeface="Arial" panose="020B0604020202020204" pitchFamily="34" charset="0"/>
                <a:cs typeface="Arial" panose="020B0604020202020204" pitchFamily="34" charset="0"/>
              </a:rPr>
              <a:t>a </a:t>
            </a:r>
            <a:r>
              <a:rPr sz="1200" spc="-8" dirty="0">
                <a:solidFill>
                  <a:schemeClr val="bg1"/>
                </a:solidFill>
                <a:latin typeface="Arial" panose="020B0604020202020204" pitchFamily="34" charset="0"/>
                <a:cs typeface="Arial" panose="020B0604020202020204" pitchFamily="34" charset="0"/>
              </a:rPr>
              <a:t>student.</a:t>
            </a:r>
            <a:endParaRPr sz="1200" dirty="0">
              <a:solidFill>
                <a:schemeClr val="bg1"/>
              </a:solidFill>
              <a:latin typeface="Arial" panose="020B0604020202020204" pitchFamily="34" charset="0"/>
              <a:cs typeface="Arial" panose="020B0604020202020204" pitchFamily="34" charset="0"/>
            </a:endParaRPr>
          </a:p>
        </p:txBody>
      </p:sp>
      <p:sp>
        <p:nvSpPr>
          <p:cNvPr id="20" name="object 3">
            <a:extLst>
              <a:ext uri="{FF2B5EF4-FFF2-40B4-BE49-F238E27FC236}">
                <a16:creationId xmlns:a16="http://schemas.microsoft.com/office/drawing/2014/main" id="{BF52313B-9997-82CC-C6BF-D3F09B04D0A7}"/>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21" name="object 21">
            <a:extLst>
              <a:ext uri="{FF2B5EF4-FFF2-40B4-BE49-F238E27FC236}">
                <a16:creationId xmlns:a16="http://schemas.microsoft.com/office/drawing/2014/main" id="{9BDDE887-66B6-477C-7CD5-1530CCC4101B}"/>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2</a:t>
            </a:fld>
            <a:endParaRPr spc="-25" dirty="0">
              <a:solidFill>
                <a:prstClr val="black"/>
              </a:solidFill>
              <a:latin typeface="Arial" panose="020B0604020202020204" pitchFamily="34" charset="0"/>
              <a:cs typeface="Arial" panose="020B0604020202020204" pitchFamily="34" charset="0"/>
            </a:endParaRPr>
          </a:p>
        </p:txBody>
      </p:sp>
      <p:pic>
        <p:nvPicPr>
          <p:cNvPr id="22" name="Picture 21">
            <a:extLst>
              <a:ext uri="{FF2B5EF4-FFF2-40B4-BE49-F238E27FC236}">
                <a16:creationId xmlns:a16="http://schemas.microsoft.com/office/drawing/2014/main" id="{B8735B90-B526-C426-C86D-42E5A5DF43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1955955" y="-669389"/>
            <a:ext cx="26784" cy="3200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EFD934A-CB1B-09C6-2E1B-F03F84472EC2}"/>
              </a:ext>
            </a:extLst>
          </p:cNvPr>
          <p:cNvSpPr txBox="1"/>
          <p:nvPr/>
        </p:nvSpPr>
        <p:spPr>
          <a:xfrm>
            <a:off x="982980" y="415223"/>
            <a:ext cx="7620000" cy="584775"/>
          </a:xfrm>
          <a:prstGeom prst="rect">
            <a:avLst/>
          </a:prstGeom>
          <a:noFill/>
        </p:spPr>
        <p:txBody>
          <a:bodyPr wrap="square">
            <a:spAutoFit/>
          </a:bodyPr>
          <a:lstStyle/>
          <a:p>
            <a:r>
              <a:rPr lang="en-US" sz="3200" b="1" spc="-10" dirty="0">
                <a:solidFill>
                  <a:srgbClr val="002D72"/>
                </a:solidFill>
                <a:latin typeface="Montserrat" pitchFamily="2" charset="0"/>
                <a:cs typeface="Trebuchet MS"/>
              </a:rPr>
              <a:t>When Teacher Email is Not Listed</a:t>
            </a:r>
            <a:endParaRPr lang="en-US" sz="3200" b="1" dirty="0"/>
          </a:p>
        </p:txBody>
      </p:sp>
      <p:sp>
        <p:nvSpPr>
          <p:cNvPr id="11" name="object 4">
            <a:extLst>
              <a:ext uri="{FF2B5EF4-FFF2-40B4-BE49-F238E27FC236}">
                <a16:creationId xmlns:a16="http://schemas.microsoft.com/office/drawing/2014/main" id="{6C258763-691D-24CF-4ED3-DB21962C82EC}"/>
              </a:ext>
            </a:extLst>
          </p:cNvPr>
          <p:cNvSpPr txBox="1">
            <a:spLocks noGrp="1"/>
          </p:cNvSpPr>
          <p:nvPr>
            <p:ph type="ctrTitle"/>
          </p:nvPr>
        </p:nvSpPr>
        <p:spPr>
          <a:xfrm>
            <a:off x="1257298" y="1203449"/>
            <a:ext cx="6629400" cy="799899"/>
          </a:xfrm>
          <a:prstGeom prst="rect">
            <a:avLst/>
          </a:prstGeom>
        </p:spPr>
        <p:txBody>
          <a:bodyPr vert="horz" wrap="square" lIns="0" tIns="20003" rIns="0" bIns="0" rtlCol="0">
            <a:spAutoFit/>
          </a:bodyPr>
          <a:lstStyle/>
          <a:p>
            <a:pPr marL="9525" marR="3810" algn="ctr">
              <a:lnSpc>
                <a:spcPct val="150000"/>
              </a:lnSpc>
              <a:spcBef>
                <a:spcPts val="158"/>
              </a:spcBef>
            </a:pPr>
            <a:r>
              <a:rPr sz="1800" b="1" dirty="0">
                <a:latin typeface="Arial" panose="020B0604020202020204" pitchFamily="34" charset="0"/>
                <a:cs typeface="Arial" panose="020B0604020202020204" pitchFamily="34" charset="0"/>
              </a:rPr>
              <a:t>Contact</a:t>
            </a:r>
            <a:r>
              <a:rPr lang="en-US" sz="1800" b="1" dirty="0">
                <a:latin typeface="Arial" panose="020B0604020202020204" pitchFamily="34" charset="0"/>
                <a:cs typeface="Arial" panose="020B0604020202020204" pitchFamily="34" charset="0"/>
              </a:rPr>
              <a:t> </a:t>
            </a:r>
            <a:r>
              <a:rPr sz="1800" b="1" dirty="0">
                <a:latin typeface="Arial" panose="020B0604020202020204" pitchFamily="34" charset="0"/>
                <a:cs typeface="Arial" panose="020B0604020202020204" pitchFamily="34" charset="0"/>
              </a:rPr>
              <a:t>your Entity Administrator</a:t>
            </a:r>
            <a:r>
              <a:rPr lang="en-US" sz="1800" b="1" dirty="0">
                <a:latin typeface="Arial" panose="020B0604020202020204" pitchFamily="34" charset="0"/>
                <a:cs typeface="Arial" panose="020B0604020202020204" pitchFamily="34" charset="0"/>
              </a:rPr>
              <a:t> </a:t>
            </a:r>
            <a:r>
              <a:rPr sz="1800" b="1" dirty="0">
                <a:latin typeface="Arial" panose="020B0604020202020204" pitchFamily="34" charset="0"/>
                <a:cs typeface="Arial" panose="020B0604020202020204" pitchFamily="34" charset="0"/>
              </a:rPr>
              <a:t>—</a:t>
            </a:r>
            <a:r>
              <a:rPr lang="en-US" sz="1800" b="1" dirty="0">
                <a:latin typeface="Arial" panose="020B0604020202020204" pitchFamily="34" charset="0"/>
                <a:cs typeface="Arial" panose="020B0604020202020204" pitchFamily="34" charset="0"/>
              </a:rPr>
              <a:t> </a:t>
            </a:r>
            <a:r>
              <a:rPr sz="1800" b="1" dirty="0">
                <a:latin typeface="Arial" panose="020B0604020202020204" pitchFamily="34" charset="0"/>
                <a:cs typeface="Arial" panose="020B0604020202020204" pitchFamily="34" charset="0"/>
              </a:rPr>
              <a:t>the only person who can enter teachers into the system. </a:t>
            </a:r>
          </a:p>
        </p:txBody>
      </p:sp>
      <p:sp>
        <p:nvSpPr>
          <p:cNvPr id="12" name="object 3">
            <a:extLst>
              <a:ext uri="{FF2B5EF4-FFF2-40B4-BE49-F238E27FC236}">
                <a16:creationId xmlns:a16="http://schemas.microsoft.com/office/drawing/2014/main" id="{6B94EE65-659A-3CA8-8B98-21A6FE6A8199}"/>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13" name="object 21">
            <a:extLst>
              <a:ext uri="{FF2B5EF4-FFF2-40B4-BE49-F238E27FC236}">
                <a16:creationId xmlns:a16="http://schemas.microsoft.com/office/drawing/2014/main" id="{AA315520-EBFB-0227-BCBE-F0D97008657B}"/>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3</a:t>
            </a:fld>
            <a:endParaRPr spc="-25" dirty="0">
              <a:solidFill>
                <a:prstClr val="black"/>
              </a:solidFill>
              <a:latin typeface="Arial" panose="020B0604020202020204" pitchFamily="34" charset="0"/>
              <a:cs typeface="Arial" panose="020B0604020202020204" pitchFamily="34" charset="0"/>
            </a:endParaRPr>
          </a:p>
        </p:txBody>
      </p:sp>
      <p:pic>
        <p:nvPicPr>
          <p:cNvPr id="14" name="Picture 13">
            <a:extLst>
              <a:ext uri="{FF2B5EF4-FFF2-40B4-BE49-F238E27FC236}">
                <a16:creationId xmlns:a16="http://schemas.microsoft.com/office/drawing/2014/main" id="{38E79C14-0EB9-C767-B042-A0CC2A22DC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52946" y="-1276795"/>
            <a:ext cx="38105" cy="4553585"/>
          </a:xfrm>
          <a:prstGeom prst="rect">
            <a:avLst/>
          </a:prstGeom>
        </p:spPr>
      </p:pic>
      <p:sp>
        <p:nvSpPr>
          <p:cNvPr id="15" name="TextBox 14">
            <a:extLst>
              <a:ext uri="{FF2B5EF4-FFF2-40B4-BE49-F238E27FC236}">
                <a16:creationId xmlns:a16="http://schemas.microsoft.com/office/drawing/2014/main" id="{A2371ACE-318F-8BE9-5D75-E6188561969E}"/>
              </a:ext>
            </a:extLst>
          </p:cNvPr>
          <p:cNvSpPr txBox="1"/>
          <p:nvPr/>
        </p:nvSpPr>
        <p:spPr>
          <a:xfrm>
            <a:off x="761999" y="2250144"/>
            <a:ext cx="7620000" cy="1703030"/>
          </a:xfrm>
          <a:prstGeom prst="rect">
            <a:avLst/>
          </a:prstGeom>
          <a:noFill/>
        </p:spPr>
        <p:txBody>
          <a:bodyPr wrap="square">
            <a:spAutoFit/>
          </a:bodyPr>
          <a:lstStyle/>
          <a:p>
            <a:pPr algn="ctr">
              <a:lnSpc>
                <a:spcPct val="150000"/>
              </a:lnSpc>
            </a:pPr>
            <a:r>
              <a:rPr lang="en-US" sz="1800" dirty="0">
                <a:latin typeface="Arial" panose="020B0604020202020204" pitchFamily="34" charset="0"/>
                <a:cs typeface="Arial" panose="020B0604020202020204" pitchFamily="34" charset="0"/>
              </a:rPr>
              <a:t>To find your Entity Administrator, go to </a:t>
            </a:r>
            <a:r>
              <a:rPr lang="en-US" sz="1800" u="heavy" dirty="0">
                <a:solidFill>
                  <a:srgbClr val="002D72"/>
                </a:solidFill>
                <a:uFill>
                  <a:solidFill>
                    <a:srgbClr val="002D72"/>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https://adeconnect.azed.gov/</a:t>
            </a:r>
            <a:r>
              <a:rPr lang="en-US" sz="1800" dirty="0">
                <a:latin typeface="Arial" panose="020B0604020202020204" pitchFamily="34" charset="0"/>
                <a:cs typeface="Arial" panose="020B0604020202020204" pitchFamily="34" charset="0"/>
              </a:rPr>
              <a:t>, click on the Help tab, then “Find an Administrator” to identify the person in your district/school to help you get access to ADEConnect and the CTE Technical Skills Assessments application.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object 3">
            <a:extLst>
              <a:ext uri="{FF2B5EF4-FFF2-40B4-BE49-F238E27FC236}">
                <a16:creationId xmlns:a16="http://schemas.microsoft.com/office/drawing/2014/main" id="{E8FA7051-4AEB-DE0E-083C-76FE771A4E2C}"/>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11" name="object 21">
            <a:extLst>
              <a:ext uri="{FF2B5EF4-FFF2-40B4-BE49-F238E27FC236}">
                <a16:creationId xmlns:a16="http://schemas.microsoft.com/office/drawing/2014/main" id="{BB9E6821-0441-1992-D310-B38850D98C89}"/>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4</a:t>
            </a:fld>
            <a:endParaRPr spc="-25" dirty="0">
              <a:solidFill>
                <a:prstClr val="black"/>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36FFC014-7C6B-54D2-87DB-5E152FAA93DB}"/>
              </a:ext>
            </a:extLst>
          </p:cNvPr>
          <p:cNvSpPr txBox="1"/>
          <p:nvPr/>
        </p:nvSpPr>
        <p:spPr>
          <a:xfrm>
            <a:off x="0" y="1733550"/>
            <a:ext cx="4411980" cy="1305165"/>
          </a:xfrm>
          <a:prstGeom prst="rect">
            <a:avLst/>
          </a:prstGeom>
          <a:noFill/>
        </p:spPr>
        <p:txBody>
          <a:bodyPr wrap="square">
            <a:spAutoFit/>
          </a:bodyPr>
          <a:lstStyle/>
          <a:p>
            <a:pPr algn="ctr">
              <a:lnSpc>
                <a:spcPct val="150000"/>
              </a:lnSpc>
            </a:pPr>
            <a:r>
              <a:rPr lang="en-US" sz="2800" b="1" dirty="0">
                <a:solidFill>
                  <a:schemeClr val="bg1"/>
                </a:solidFill>
                <a:latin typeface="Arial" panose="020B0604020202020204" pitchFamily="34" charset="0"/>
                <a:cs typeface="Arial" panose="020B0604020202020204" pitchFamily="34" charset="0"/>
              </a:rPr>
              <a:t>Enter the Entity ID, CTDS, or Entity Name</a:t>
            </a:r>
          </a:p>
        </p:txBody>
      </p:sp>
      <p:pic>
        <p:nvPicPr>
          <p:cNvPr id="13" name="Picture 12">
            <a:extLst>
              <a:ext uri="{FF2B5EF4-FFF2-40B4-BE49-F238E27FC236}">
                <a16:creationId xmlns:a16="http://schemas.microsoft.com/office/drawing/2014/main" id="{B90EFFA0-2421-973E-CB56-A7EE58BD2786}"/>
              </a:ext>
            </a:extLst>
          </p:cNvPr>
          <p:cNvPicPr>
            <a:picLocks noChangeAspect="1"/>
          </p:cNvPicPr>
          <p:nvPr/>
        </p:nvPicPr>
        <p:blipFill>
          <a:blip r:embed="rId3"/>
          <a:stretch>
            <a:fillRect/>
          </a:stretch>
        </p:blipFill>
        <p:spPr>
          <a:xfrm>
            <a:off x="4572000" y="1036956"/>
            <a:ext cx="4183800" cy="2895600"/>
          </a:xfrm>
          <a:prstGeom prst="rect">
            <a:avLst/>
          </a:prstGeom>
          <a:ln w="12700">
            <a:solidFill>
              <a:schemeClr val="tx1"/>
            </a:solidFill>
          </a:ln>
          <a:effectLst>
            <a:outerShdw blurRad="292100" dist="139700" dir="2700000" algn="ctr" rotWithShape="0">
              <a:schemeClr val="tx1">
                <a:alpha val="65000"/>
              </a:schemeClr>
            </a:outerShdw>
          </a:effectLst>
        </p:spPr>
      </p:pic>
      <p:sp>
        <p:nvSpPr>
          <p:cNvPr id="14" name="Oval 13">
            <a:extLst>
              <a:ext uri="{FF2B5EF4-FFF2-40B4-BE49-F238E27FC236}">
                <a16:creationId xmlns:a16="http://schemas.microsoft.com/office/drawing/2014/main" id="{ADF56D9F-4F12-C55B-0C49-844BEA91601C}"/>
              </a:ext>
            </a:extLst>
          </p:cNvPr>
          <p:cNvSpPr/>
          <p:nvPr/>
        </p:nvSpPr>
        <p:spPr>
          <a:xfrm>
            <a:off x="1676400" y="716165"/>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9F40633B-2868-1249-5681-BA32C31BADB6}"/>
              </a:ext>
            </a:extLst>
          </p:cNvPr>
          <p:cNvSpPr/>
          <p:nvPr/>
        </p:nvSpPr>
        <p:spPr>
          <a:xfrm>
            <a:off x="381000" y="647812"/>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48A09134-2DDF-8B51-9F6B-72393BE7AF17}"/>
              </a:ext>
            </a:extLst>
          </p:cNvPr>
          <p:cNvSpPr txBox="1"/>
          <p:nvPr/>
        </p:nvSpPr>
        <p:spPr>
          <a:xfrm>
            <a:off x="609600" y="155174"/>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7" name="TextBox 16">
            <a:extLst>
              <a:ext uri="{FF2B5EF4-FFF2-40B4-BE49-F238E27FC236}">
                <a16:creationId xmlns:a16="http://schemas.microsoft.com/office/drawing/2014/main" id="{D0D3D408-F2C0-2C05-0C2B-FADD13C56D8A}"/>
              </a:ext>
            </a:extLst>
          </p:cNvPr>
          <p:cNvSpPr txBox="1"/>
          <p:nvPr/>
        </p:nvSpPr>
        <p:spPr>
          <a:xfrm>
            <a:off x="8068210" y="4115059"/>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8" name="Oval 17">
            <a:extLst>
              <a:ext uri="{FF2B5EF4-FFF2-40B4-BE49-F238E27FC236}">
                <a16:creationId xmlns:a16="http://schemas.microsoft.com/office/drawing/2014/main" id="{CE65EC21-B736-0D47-4C14-8B52D6C32775}"/>
              </a:ext>
            </a:extLst>
          </p:cNvPr>
          <p:cNvSpPr/>
          <p:nvPr/>
        </p:nvSpPr>
        <p:spPr>
          <a:xfrm>
            <a:off x="8915400" y="4043239"/>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45D7C9A7-B1DB-E634-1ED0-5FBBCF08CF4A}"/>
              </a:ext>
            </a:extLst>
          </p:cNvPr>
          <p:cNvSpPr/>
          <p:nvPr/>
        </p:nvSpPr>
        <p:spPr>
          <a:xfrm>
            <a:off x="8382000" y="4664630"/>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AAC32683-9C63-BE93-A493-3EAD1B50369F}"/>
              </a:ext>
            </a:extLst>
          </p:cNvPr>
          <p:cNvSpPr txBox="1"/>
          <p:nvPr/>
        </p:nvSpPr>
        <p:spPr>
          <a:xfrm>
            <a:off x="228600" y="1413579"/>
            <a:ext cx="3371850" cy="2316339"/>
          </a:xfrm>
          <a:prstGeom prst="rect">
            <a:avLst/>
          </a:prstGeom>
        </p:spPr>
        <p:txBody>
          <a:bodyPr vert="horz" wrap="square" lIns="0" tIns="48577" rIns="0" bIns="0" rtlCol="0">
            <a:spAutoFit/>
          </a:bodyPr>
          <a:lstStyle/>
          <a:p>
            <a:pPr marL="9525" marR="3810" indent="-953" algn="ctr">
              <a:spcBef>
                <a:spcPts val="382"/>
              </a:spcBef>
            </a:pPr>
            <a:r>
              <a:rPr sz="2400" b="1" spc="-38" dirty="0">
                <a:solidFill>
                  <a:srgbClr val="FFFFFF"/>
                </a:solidFill>
                <a:latin typeface="Arial" panose="020B0604020202020204" pitchFamily="34" charset="0"/>
                <a:cs typeface="Arial" panose="020B0604020202020204" pitchFamily="34" charset="0"/>
              </a:rPr>
              <a:t>Your</a:t>
            </a:r>
            <a:r>
              <a:rPr sz="2400" b="1" spc="-139" dirty="0">
                <a:solidFill>
                  <a:srgbClr val="FFFFFF"/>
                </a:solidFill>
                <a:latin typeface="Arial" panose="020B0604020202020204" pitchFamily="34" charset="0"/>
                <a:cs typeface="Arial" panose="020B0604020202020204" pitchFamily="34" charset="0"/>
              </a:rPr>
              <a:t> </a:t>
            </a:r>
            <a:r>
              <a:rPr sz="2400" b="1" spc="-8" dirty="0">
                <a:solidFill>
                  <a:srgbClr val="FFFFFF"/>
                </a:solidFill>
                <a:latin typeface="Arial" panose="020B0604020202020204" pitchFamily="34" charset="0"/>
                <a:cs typeface="Arial" panose="020B0604020202020204" pitchFamily="34" charset="0"/>
              </a:rPr>
              <a:t>Entity </a:t>
            </a:r>
            <a:r>
              <a:rPr sz="2400" b="1" spc="-41" dirty="0">
                <a:solidFill>
                  <a:srgbClr val="FFFFFF"/>
                </a:solidFill>
                <a:latin typeface="Arial" panose="020B0604020202020204" pitchFamily="34" charset="0"/>
                <a:cs typeface="Arial" panose="020B0604020202020204" pitchFamily="34" charset="0"/>
              </a:rPr>
              <a:t>Administrator(s)</a:t>
            </a:r>
            <a:r>
              <a:rPr sz="2400" b="1" spc="-64" dirty="0">
                <a:solidFill>
                  <a:srgbClr val="FFFFFF"/>
                </a:solidFill>
                <a:latin typeface="Arial" panose="020B0604020202020204" pitchFamily="34" charset="0"/>
                <a:cs typeface="Arial" panose="020B0604020202020204" pitchFamily="34" charset="0"/>
              </a:rPr>
              <a:t> </a:t>
            </a:r>
            <a:r>
              <a:rPr sz="2400" b="1" spc="-15" dirty="0">
                <a:solidFill>
                  <a:srgbClr val="FFFFFF"/>
                </a:solidFill>
                <a:latin typeface="Arial" panose="020B0604020202020204" pitchFamily="34" charset="0"/>
                <a:cs typeface="Arial" panose="020B0604020202020204" pitchFamily="34" charset="0"/>
              </a:rPr>
              <a:t>will </a:t>
            </a:r>
            <a:r>
              <a:rPr sz="2400" b="1" spc="-8" dirty="0">
                <a:solidFill>
                  <a:srgbClr val="FFFFFF"/>
                </a:solidFill>
                <a:latin typeface="Arial" panose="020B0604020202020204" pitchFamily="34" charset="0"/>
                <a:cs typeface="Arial" panose="020B0604020202020204" pitchFamily="34" charset="0"/>
              </a:rPr>
              <a:t>appear</a:t>
            </a:r>
            <a:endParaRPr lang="en-US" sz="2400" b="1" spc="-8" dirty="0">
              <a:solidFill>
                <a:srgbClr val="FFFFFF"/>
              </a:solidFill>
              <a:latin typeface="Arial" panose="020B0604020202020204" pitchFamily="34" charset="0"/>
              <a:cs typeface="Arial" panose="020B0604020202020204" pitchFamily="34" charset="0"/>
            </a:endParaRPr>
          </a:p>
          <a:p>
            <a:pPr marL="9525" marR="3810" indent="-953" algn="ctr">
              <a:spcBef>
                <a:spcPts val="382"/>
              </a:spcBef>
            </a:pPr>
            <a:endParaRPr sz="2400" b="1" dirty="0">
              <a:latin typeface="Arial" panose="020B0604020202020204" pitchFamily="34" charset="0"/>
              <a:cs typeface="Arial" panose="020B0604020202020204" pitchFamily="34" charset="0"/>
            </a:endParaRPr>
          </a:p>
          <a:p>
            <a:pPr algn="ctr"/>
            <a:r>
              <a:rPr sz="2400" b="1" i="1" spc="-26" dirty="0">
                <a:solidFill>
                  <a:srgbClr val="FFFFFF"/>
                </a:solidFill>
                <a:latin typeface="Arial" panose="020B0604020202020204" pitchFamily="34" charset="0"/>
                <a:cs typeface="Arial" panose="020B0604020202020204" pitchFamily="34" charset="0"/>
              </a:rPr>
              <a:t>(see</a:t>
            </a:r>
            <a:r>
              <a:rPr sz="2400" b="1" i="1" spc="-199" dirty="0">
                <a:solidFill>
                  <a:srgbClr val="FFFFFF"/>
                </a:solidFill>
                <a:latin typeface="Arial" panose="020B0604020202020204" pitchFamily="34" charset="0"/>
                <a:cs typeface="Arial" panose="020B0604020202020204" pitchFamily="34" charset="0"/>
              </a:rPr>
              <a:t> </a:t>
            </a:r>
            <a:r>
              <a:rPr sz="2400" b="1" i="1" spc="-94" dirty="0">
                <a:solidFill>
                  <a:srgbClr val="FFFFFF"/>
                </a:solidFill>
                <a:latin typeface="Arial" panose="020B0604020202020204" pitchFamily="34" charset="0"/>
                <a:cs typeface="Arial" panose="020B0604020202020204" pitchFamily="34" charset="0"/>
              </a:rPr>
              <a:t>example</a:t>
            </a:r>
            <a:r>
              <a:rPr sz="2400" b="1" i="1" spc="-195" dirty="0">
                <a:solidFill>
                  <a:srgbClr val="FFFFFF"/>
                </a:solidFill>
                <a:latin typeface="Arial" panose="020B0604020202020204" pitchFamily="34" charset="0"/>
                <a:cs typeface="Arial" panose="020B0604020202020204" pitchFamily="34" charset="0"/>
              </a:rPr>
              <a:t> </a:t>
            </a:r>
            <a:r>
              <a:rPr sz="2400" b="1" i="1" spc="-19" dirty="0">
                <a:solidFill>
                  <a:srgbClr val="FFFFFF"/>
                </a:solidFill>
                <a:latin typeface="Arial" panose="020B0604020202020204" pitchFamily="34" charset="0"/>
                <a:cs typeface="Arial" panose="020B0604020202020204" pitchFamily="34" charset="0"/>
              </a:rPr>
              <a:t>for</a:t>
            </a:r>
            <a:r>
              <a:rPr lang="en-US" sz="2400" b="1" i="1" spc="-19" dirty="0">
                <a:solidFill>
                  <a:srgbClr val="FFFFFF"/>
                </a:solidFill>
                <a:latin typeface="Arial" panose="020B0604020202020204" pitchFamily="34" charset="0"/>
                <a:cs typeface="Arial" panose="020B0604020202020204" pitchFamily="34" charset="0"/>
              </a:rPr>
              <a:t> Peoria Unified School District)</a:t>
            </a:r>
            <a:endParaRPr sz="2400" b="1"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960437AE-C198-3B02-3A01-E5203434B67E}"/>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 name="object 21">
            <a:extLst>
              <a:ext uri="{FF2B5EF4-FFF2-40B4-BE49-F238E27FC236}">
                <a16:creationId xmlns:a16="http://schemas.microsoft.com/office/drawing/2014/main" id="{B28CE98E-EAF6-0940-8D53-05D0F7250418}"/>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5</a:t>
            </a:fld>
            <a:endParaRPr spc="-25" dirty="0">
              <a:solidFill>
                <a:prstClr val="black"/>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E9F243A9-BB6E-7B81-3366-826F2A66729F}"/>
              </a:ext>
            </a:extLst>
          </p:cNvPr>
          <p:cNvPicPr>
            <a:picLocks noChangeAspect="1"/>
          </p:cNvPicPr>
          <p:nvPr/>
        </p:nvPicPr>
        <p:blipFill>
          <a:blip r:embed="rId3"/>
          <a:stretch>
            <a:fillRect/>
          </a:stretch>
        </p:blipFill>
        <p:spPr>
          <a:xfrm>
            <a:off x="3810000" y="688019"/>
            <a:ext cx="4912398" cy="3767461"/>
          </a:xfrm>
          <a:prstGeom prst="rect">
            <a:avLst/>
          </a:prstGeom>
          <a:ln w="12700">
            <a:solidFill>
              <a:schemeClr val="tx1"/>
            </a:solidFill>
          </a:ln>
          <a:effectLst>
            <a:outerShdw blurRad="292100" dist="139700" dir="2700000" algn="ctr" rotWithShape="0">
              <a:schemeClr val="tx1">
                <a:alpha val="65000"/>
              </a:schemeClr>
            </a:outerShdw>
          </a:effectLst>
        </p:spPr>
      </p:pic>
      <p:sp>
        <p:nvSpPr>
          <p:cNvPr id="6" name="Oval 5">
            <a:extLst>
              <a:ext uri="{FF2B5EF4-FFF2-40B4-BE49-F238E27FC236}">
                <a16:creationId xmlns:a16="http://schemas.microsoft.com/office/drawing/2014/main" id="{E3005806-D512-4822-6BC4-995E198B57ED}"/>
              </a:ext>
            </a:extLst>
          </p:cNvPr>
          <p:cNvSpPr/>
          <p:nvPr/>
        </p:nvSpPr>
        <p:spPr>
          <a:xfrm>
            <a:off x="1071780" y="654032"/>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742F2E16-C630-D934-83C3-F6CE758FDE36}"/>
              </a:ext>
            </a:extLst>
          </p:cNvPr>
          <p:cNvSpPr/>
          <p:nvPr/>
        </p:nvSpPr>
        <p:spPr>
          <a:xfrm>
            <a:off x="381000" y="399610"/>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F5CD4B05-AB55-6388-236A-1340B78D531A}"/>
              </a:ext>
            </a:extLst>
          </p:cNvPr>
          <p:cNvSpPr txBox="1"/>
          <p:nvPr/>
        </p:nvSpPr>
        <p:spPr>
          <a:xfrm>
            <a:off x="620507" y="890111"/>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E0D044A3-F8C8-D9C0-BF3D-0E4D9E83B78A}"/>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9" name="object 21">
            <a:extLst>
              <a:ext uri="{FF2B5EF4-FFF2-40B4-BE49-F238E27FC236}">
                <a16:creationId xmlns:a16="http://schemas.microsoft.com/office/drawing/2014/main" id="{63FE91EB-2B2F-6277-C2D6-0FA89519460D}"/>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6</a:t>
            </a:fld>
            <a:endParaRPr spc="-25" dirty="0">
              <a:solidFill>
                <a:prstClr val="black"/>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0ABED81A-7F7A-993B-EE54-E6AB7C4AFEB2}"/>
              </a:ext>
            </a:extLst>
          </p:cNvPr>
          <p:cNvSpPr txBox="1"/>
          <p:nvPr/>
        </p:nvSpPr>
        <p:spPr>
          <a:xfrm>
            <a:off x="228600" y="2043075"/>
            <a:ext cx="2265785"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FYI</a:t>
            </a:r>
            <a:endParaRPr lang="en-US" sz="3200" b="1" dirty="0"/>
          </a:p>
        </p:txBody>
      </p:sp>
      <p:pic>
        <p:nvPicPr>
          <p:cNvPr id="11" name="Picture 10">
            <a:extLst>
              <a:ext uri="{FF2B5EF4-FFF2-40B4-BE49-F238E27FC236}">
                <a16:creationId xmlns:a16="http://schemas.microsoft.com/office/drawing/2014/main" id="{47A0D761-BA4B-C57B-B713-A43B353AEF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707610"/>
            <a:ext cx="32139" cy="3840480"/>
          </a:xfrm>
          <a:prstGeom prst="rect">
            <a:avLst/>
          </a:prstGeom>
        </p:spPr>
      </p:pic>
      <p:sp>
        <p:nvSpPr>
          <p:cNvPr id="12" name="TextBox 11">
            <a:extLst>
              <a:ext uri="{FF2B5EF4-FFF2-40B4-BE49-F238E27FC236}">
                <a16:creationId xmlns:a16="http://schemas.microsoft.com/office/drawing/2014/main" id="{47FCF653-D6AA-2CBD-E84E-EACDECA5522B}"/>
              </a:ext>
            </a:extLst>
          </p:cNvPr>
          <p:cNvSpPr txBox="1"/>
          <p:nvPr/>
        </p:nvSpPr>
        <p:spPr>
          <a:xfrm>
            <a:off x="3200400" y="1026220"/>
            <a:ext cx="5090158" cy="3091059"/>
          </a:xfrm>
          <a:prstGeom prst="roundRect">
            <a:avLst/>
          </a:prstGeom>
          <a:solidFill>
            <a:srgbClr val="002D72"/>
          </a:solidFill>
        </p:spPr>
        <p:txBody>
          <a:bodyPr wrap="square">
            <a:spAutoFit/>
          </a:bodyPr>
          <a:lstStyle/>
          <a:p>
            <a:pPr algn="ctr">
              <a:lnSpc>
                <a:spcPct val="150000"/>
              </a:lnSpc>
            </a:pPr>
            <a:r>
              <a:rPr lang="en-US" sz="2400" dirty="0">
                <a:solidFill>
                  <a:schemeClr val="bg1"/>
                </a:solidFill>
                <a:latin typeface="Arial" panose="020B0604020202020204" pitchFamily="34" charset="0"/>
                <a:cs typeface="Arial" panose="020B0604020202020204" pitchFamily="34" charset="0"/>
              </a:rPr>
              <a:t>The</a:t>
            </a:r>
            <a:r>
              <a:rPr lang="en-US" sz="2400" spc="-45" dirty="0">
                <a:solidFill>
                  <a:schemeClr val="bg1"/>
                </a:solidFill>
                <a:latin typeface="Arial" panose="020B0604020202020204" pitchFamily="34" charset="0"/>
                <a:cs typeface="Arial" panose="020B0604020202020204" pitchFamily="34" charset="0"/>
              </a:rPr>
              <a:t> </a:t>
            </a:r>
            <a:r>
              <a:rPr lang="en-US" sz="2400" spc="-8" dirty="0">
                <a:solidFill>
                  <a:schemeClr val="bg1"/>
                </a:solidFill>
                <a:latin typeface="Arial" panose="020B0604020202020204" pitchFamily="34" charset="0"/>
                <a:cs typeface="Arial" panose="020B0604020202020204" pitchFamily="34" charset="0"/>
              </a:rPr>
              <a:t>functionality</a:t>
            </a:r>
            <a:r>
              <a:rPr lang="en-US" sz="2400" spc="-79"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in</a:t>
            </a:r>
            <a:r>
              <a:rPr lang="en-US" sz="2400" spc="26"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the</a:t>
            </a:r>
            <a:r>
              <a:rPr lang="en-US" sz="2400" spc="-41"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Bulk</a:t>
            </a:r>
            <a:r>
              <a:rPr lang="en-US" sz="2400" spc="38" dirty="0">
                <a:solidFill>
                  <a:schemeClr val="bg1"/>
                </a:solidFill>
                <a:latin typeface="Arial" panose="020B0604020202020204" pitchFamily="34" charset="0"/>
                <a:cs typeface="Arial" panose="020B0604020202020204" pitchFamily="34" charset="0"/>
              </a:rPr>
              <a:t> </a:t>
            </a:r>
            <a:r>
              <a:rPr lang="en-US" sz="2400" spc="-15" dirty="0">
                <a:solidFill>
                  <a:schemeClr val="bg1"/>
                </a:solidFill>
                <a:latin typeface="Arial" panose="020B0604020202020204" pitchFamily="34" charset="0"/>
                <a:cs typeface="Arial" panose="020B0604020202020204" pitchFamily="34" charset="0"/>
              </a:rPr>
              <a:t>Registration</a:t>
            </a:r>
            <a:r>
              <a:rPr lang="en-US" sz="2400" spc="26" dirty="0">
                <a:solidFill>
                  <a:schemeClr val="bg1"/>
                </a:solidFill>
                <a:latin typeface="Arial" panose="020B0604020202020204" pitchFamily="34" charset="0"/>
                <a:cs typeface="Arial" panose="020B0604020202020204" pitchFamily="34" charset="0"/>
              </a:rPr>
              <a:t> </a:t>
            </a:r>
            <a:r>
              <a:rPr lang="en-US" sz="2400" spc="-19" dirty="0">
                <a:solidFill>
                  <a:schemeClr val="bg1"/>
                </a:solidFill>
                <a:latin typeface="Arial" panose="020B0604020202020204" pitchFamily="34" charset="0"/>
                <a:cs typeface="Arial" panose="020B0604020202020204" pitchFamily="34" charset="0"/>
              </a:rPr>
              <a:t>tab </a:t>
            </a:r>
            <a:r>
              <a:rPr lang="en-US" sz="2400" spc="-15" dirty="0">
                <a:solidFill>
                  <a:schemeClr val="bg1"/>
                </a:solidFill>
                <a:latin typeface="Arial" panose="020B0604020202020204" pitchFamily="34" charset="0"/>
                <a:cs typeface="Arial" panose="020B0604020202020204" pitchFamily="34" charset="0"/>
              </a:rPr>
              <a:t>differs</a:t>
            </a:r>
            <a:r>
              <a:rPr lang="en-US" sz="2400" spc="11"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slightly</a:t>
            </a:r>
            <a:r>
              <a:rPr lang="en-US" sz="2400" spc="-30"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from</a:t>
            </a:r>
            <a:r>
              <a:rPr lang="en-US" sz="2400" spc="-56"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the</a:t>
            </a:r>
            <a:r>
              <a:rPr lang="en-US" sz="2400" spc="4" dirty="0">
                <a:solidFill>
                  <a:schemeClr val="bg1"/>
                </a:solidFill>
                <a:latin typeface="Arial" panose="020B0604020202020204" pitchFamily="34" charset="0"/>
                <a:cs typeface="Arial" panose="020B0604020202020204" pitchFamily="34" charset="0"/>
              </a:rPr>
              <a:t> </a:t>
            </a:r>
            <a:r>
              <a:rPr lang="en-US" sz="2400" spc="-8" dirty="0">
                <a:solidFill>
                  <a:schemeClr val="bg1"/>
                </a:solidFill>
                <a:latin typeface="Arial" panose="020B0604020202020204" pitchFamily="34" charset="0"/>
                <a:cs typeface="Arial" panose="020B0604020202020204" pitchFamily="34" charset="0"/>
              </a:rPr>
              <a:t>functionality</a:t>
            </a:r>
            <a:r>
              <a:rPr lang="en-US" sz="2400" spc="-90"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in</a:t>
            </a:r>
            <a:r>
              <a:rPr lang="en-US" sz="2400" spc="-45" dirty="0">
                <a:solidFill>
                  <a:schemeClr val="bg1"/>
                </a:solidFill>
                <a:latin typeface="Arial" panose="020B0604020202020204" pitchFamily="34" charset="0"/>
                <a:cs typeface="Arial" panose="020B0604020202020204" pitchFamily="34" charset="0"/>
              </a:rPr>
              <a:t> </a:t>
            </a:r>
            <a:r>
              <a:rPr lang="en-US" sz="2400" spc="-19" dirty="0">
                <a:solidFill>
                  <a:schemeClr val="bg1"/>
                </a:solidFill>
                <a:latin typeface="Arial" panose="020B0604020202020204" pitchFamily="34" charset="0"/>
                <a:cs typeface="Arial" panose="020B0604020202020204" pitchFamily="34" charset="0"/>
              </a:rPr>
              <a:t>the </a:t>
            </a:r>
            <a:r>
              <a:rPr lang="en-US" sz="2400" spc="-15" dirty="0">
                <a:solidFill>
                  <a:schemeClr val="bg1"/>
                </a:solidFill>
                <a:latin typeface="Arial" panose="020B0604020202020204" pitchFamily="34" charset="0"/>
                <a:cs typeface="Arial" panose="020B0604020202020204" pitchFamily="34" charset="0"/>
              </a:rPr>
              <a:t>Registration</a:t>
            </a:r>
            <a:r>
              <a:rPr lang="en-US" sz="2400" spc="11"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tab,</a:t>
            </a:r>
            <a:r>
              <a:rPr lang="en-US" sz="2400" spc="-26"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but</a:t>
            </a:r>
            <a:r>
              <a:rPr lang="en-US" sz="2400" spc="-56"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the</a:t>
            </a:r>
            <a:r>
              <a:rPr lang="en-US" sz="2400" spc="8"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outcome</a:t>
            </a:r>
            <a:r>
              <a:rPr lang="en-US" sz="2400" spc="-105"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will</a:t>
            </a:r>
            <a:r>
              <a:rPr lang="en-US" sz="2400" spc="15"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be</a:t>
            </a:r>
            <a:r>
              <a:rPr lang="en-US" sz="2400" spc="-53" dirty="0">
                <a:solidFill>
                  <a:schemeClr val="bg1"/>
                </a:solidFill>
                <a:latin typeface="Arial" panose="020B0604020202020204" pitchFamily="34" charset="0"/>
                <a:cs typeface="Arial" panose="020B0604020202020204" pitchFamily="34" charset="0"/>
              </a:rPr>
              <a:t> </a:t>
            </a:r>
            <a:r>
              <a:rPr lang="en-US" sz="2400" spc="-19" dirty="0">
                <a:solidFill>
                  <a:schemeClr val="bg1"/>
                </a:solidFill>
                <a:latin typeface="Arial" panose="020B0604020202020204" pitchFamily="34" charset="0"/>
                <a:cs typeface="Arial" panose="020B0604020202020204" pitchFamily="34" charset="0"/>
              </a:rPr>
              <a:t>the </a:t>
            </a:r>
            <a:r>
              <a:rPr lang="en-US" sz="2400" spc="-8" dirty="0">
                <a:solidFill>
                  <a:schemeClr val="bg1"/>
                </a:solidFill>
                <a:latin typeface="Arial" panose="020B0604020202020204" pitchFamily="34" charset="0"/>
                <a:cs typeface="Arial" panose="020B0604020202020204" pitchFamily="34" charset="0"/>
              </a:rPr>
              <a:t>same.</a:t>
            </a:r>
            <a:endParaRPr lang="en-US" sz="2400" dirty="0">
              <a:solidFill>
                <a:schemeClr val="bg1"/>
              </a:solidFill>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6">
            <a:extLst>
              <a:ext uri="{FF2B5EF4-FFF2-40B4-BE49-F238E27FC236}">
                <a16:creationId xmlns:a16="http://schemas.microsoft.com/office/drawing/2014/main" id="{68BE1045-DF9B-F2B6-3D8F-191B99D5F990}"/>
              </a:ext>
            </a:extLst>
          </p:cNvPr>
          <p:cNvSpPr txBox="1"/>
          <p:nvPr/>
        </p:nvSpPr>
        <p:spPr>
          <a:xfrm>
            <a:off x="1219200" y="1281575"/>
            <a:ext cx="7729725" cy="975748"/>
          </a:xfrm>
          <a:prstGeom prst="rect">
            <a:avLst/>
          </a:prstGeom>
        </p:spPr>
        <p:txBody>
          <a:bodyPr vert="horz" wrap="square" lIns="0" tIns="36671" rIns="0" bIns="0" rtlCol="0">
            <a:spAutoFit/>
          </a:bodyPr>
          <a:lstStyle/>
          <a:p>
            <a:pPr marL="351948" marR="1059656" indent="-342900" algn="l">
              <a:lnSpc>
                <a:spcPts val="1980"/>
              </a:lnSpc>
              <a:spcBef>
                <a:spcPts val="289"/>
              </a:spcBef>
              <a:buFont typeface="+mj-lt"/>
              <a:buAutoNum type="arabicPeriod"/>
              <a:tabLst>
                <a:tab pos="184309" algn="l"/>
              </a:tabLst>
            </a:pPr>
            <a:r>
              <a:rPr dirty="0">
                <a:latin typeface="Arial" panose="020B0604020202020204" pitchFamily="34" charset="0"/>
                <a:cs typeface="Arial" panose="020B0604020202020204" pitchFamily="34" charset="0"/>
              </a:rPr>
              <a:t>Go</a:t>
            </a:r>
            <a:r>
              <a:rPr spc="-6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to</a:t>
            </a:r>
            <a:r>
              <a:rPr spc="-4"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the</a:t>
            </a:r>
            <a:r>
              <a:rPr spc="-64"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ADEConnect</a:t>
            </a:r>
            <a:r>
              <a:rPr spc="-7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Portal</a:t>
            </a:r>
            <a:r>
              <a:rPr spc="-4" dirty="0">
                <a:latin typeface="Arial" panose="020B0604020202020204" pitchFamily="34" charset="0"/>
                <a:cs typeface="Arial" panose="020B0604020202020204" pitchFamily="34" charset="0"/>
              </a:rPr>
              <a:t> </a:t>
            </a:r>
            <a:r>
              <a:rPr spc="-19" dirty="0">
                <a:latin typeface="Arial" panose="020B0604020202020204" pitchFamily="34" charset="0"/>
                <a:cs typeface="Arial" panose="020B0604020202020204" pitchFamily="34" charset="0"/>
              </a:rPr>
              <a:t>at</a:t>
            </a:r>
            <a:r>
              <a:rPr lang="en-US" spc="-19" dirty="0">
                <a:latin typeface="Arial" panose="020B0604020202020204" pitchFamily="34" charset="0"/>
                <a:cs typeface="Arial" panose="020B0604020202020204" pitchFamily="34" charset="0"/>
              </a:rPr>
              <a:t> </a:t>
            </a:r>
            <a:r>
              <a:rPr u="sng" spc="-8" dirty="0">
                <a:solidFill>
                  <a:srgbClr val="002D72"/>
                </a:solidFill>
                <a:uFill>
                  <a:solidFill>
                    <a:srgbClr val="002D72"/>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https://adeconnect.azed.gov/</a:t>
            </a:r>
            <a:endParaRPr dirty="0">
              <a:solidFill>
                <a:srgbClr val="002D72"/>
              </a:solidFill>
              <a:uFill>
                <a:solidFill>
                  <a:srgbClr val="002D72"/>
                </a:solidFill>
              </a:uFill>
              <a:latin typeface="Arial" panose="020B0604020202020204" pitchFamily="34" charset="0"/>
              <a:cs typeface="Arial" panose="020B0604020202020204" pitchFamily="34" charset="0"/>
            </a:endParaRPr>
          </a:p>
          <a:p>
            <a:pPr marL="352425" indent="-342900" algn="l">
              <a:spcBef>
                <a:spcPts val="506"/>
              </a:spcBef>
              <a:buFont typeface="+mj-lt"/>
              <a:buAutoNum type="arabicPeriod"/>
              <a:tabLst>
                <a:tab pos="183833" algn="l"/>
              </a:tabLst>
            </a:pPr>
            <a:r>
              <a:rPr dirty="0">
                <a:latin typeface="Arial" panose="020B0604020202020204" pitchFamily="34" charset="0"/>
                <a:cs typeface="Arial" panose="020B0604020202020204" pitchFamily="34" charset="0"/>
              </a:rPr>
              <a:t>Click</a:t>
            </a:r>
            <a:r>
              <a:rPr spc="4"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on</a:t>
            </a:r>
            <a:r>
              <a:rPr spc="-4"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“CTE</a:t>
            </a:r>
            <a:r>
              <a:rPr spc="8" dirty="0">
                <a:latin typeface="Arial" panose="020B0604020202020204" pitchFamily="34" charset="0"/>
                <a:cs typeface="Arial" panose="020B0604020202020204" pitchFamily="34" charset="0"/>
              </a:rPr>
              <a:t> </a:t>
            </a:r>
            <a:r>
              <a:rPr spc="-23" dirty="0">
                <a:latin typeface="Arial" panose="020B0604020202020204" pitchFamily="34" charset="0"/>
                <a:cs typeface="Arial" panose="020B0604020202020204" pitchFamily="34" charset="0"/>
              </a:rPr>
              <a:t>Technical</a:t>
            </a:r>
            <a:r>
              <a:rPr spc="-75"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Skills</a:t>
            </a:r>
            <a:r>
              <a:rPr spc="-4" dirty="0">
                <a:latin typeface="Arial" panose="020B0604020202020204" pitchFamily="34" charset="0"/>
                <a:cs typeface="Arial" panose="020B0604020202020204" pitchFamily="34" charset="0"/>
              </a:rPr>
              <a:t> </a:t>
            </a:r>
            <a:r>
              <a:rPr spc="-8" dirty="0">
                <a:latin typeface="Arial" panose="020B0604020202020204" pitchFamily="34" charset="0"/>
                <a:cs typeface="Arial" panose="020B0604020202020204" pitchFamily="34" charset="0"/>
              </a:rPr>
              <a:t>Assessments”</a:t>
            </a:r>
            <a:r>
              <a:rPr lang="en-US" spc="-8" dirty="0">
                <a:latin typeface="Arial" panose="020B0604020202020204" pitchFamily="34" charset="0"/>
                <a:cs typeface="Arial" panose="020B0604020202020204" pitchFamily="34" charset="0"/>
              </a:rPr>
              <a:t> application</a:t>
            </a:r>
            <a:endParaRPr dirty="0">
              <a:latin typeface="Arial" panose="020B0604020202020204" pitchFamily="34" charset="0"/>
              <a:cs typeface="Arial" panose="020B0604020202020204" pitchFamily="34" charset="0"/>
            </a:endParaRPr>
          </a:p>
          <a:p>
            <a:pPr marL="352425" indent="-342900" algn="l">
              <a:spcBef>
                <a:spcPts val="540"/>
              </a:spcBef>
              <a:buFont typeface="+mj-lt"/>
              <a:buAutoNum type="arabicPeriod"/>
              <a:tabLst>
                <a:tab pos="183833" algn="l"/>
              </a:tabLst>
            </a:pPr>
            <a:r>
              <a:rPr dirty="0">
                <a:latin typeface="Arial" panose="020B0604020202020204" pitchFamily="34" charset="0"/>
                <a:cs typeface="Arial" panose="020B0604020202020204" pitchFamily="34" charset="0"/>
              </a:rPr>
              <a:t>Select</a:t>
            </a:r>
            <a:r>
              <a:rPr spc="-83"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the</a:t>
            </a:r>
            <a:r>
              <a:rPr spc="-79" dirty="0">
                <a:latin typeface="Arial" panose="020B0604020202020204" pitchFamily="34" charset="0"/>
                <a:cs typeface="Arial" panose="020B0604020202020204" pitchFamily="34" charset="0"/>
              </a:rPr>
              <a:t> </a:t>
            </a:r>
            <a:r>
              <a:rPr lang="en-US" spc="-79" dirty="0">
                <a:latin typeface="Arial" panose="020B0604020202020204" pitchFamily="34" charset="0"/>
                <a:cs typeface="Arial" panose="020B0604020202020204" pitchFamily="34" charset="0"/>
              </a:rPr>
              <a:t>Bulk </a:t>
            </a:r>
            <a:r>
              <a:rPr spc="-8" dirty="0">
                <a:latin typeface="Arial" panose="020B0604020202020204" pitchFamily="34" charset="0"/>
                <a:cs typeface="Arial" panose="020B0604020202020204" pitchFamily="34" charset="0"/>
              </a:rPr>
              <a:t>Registration</a:t>
            </a:r>
            <a:r>
              <a:rPr spc="45" dirty="0">
                <a:latin typeface="Arial" panose="020B0604020202020204" pitchFamily="34" charset="0"/>
                <a:cs typeface="Arial" panose="020B0604020202020204" pitchFamily="34" charset="0"/>
              </a:rPr>
              <a:t> </a:t>
            </a:r>
            <a:r>
              <a:rPr spc="-19" dirty="0">
                <a:latin typeface="Arial" panose="020B0604020202020204" pitchFamily="34" charset="0"/>
                <a:cs typeface="Arial" panose="020B0604020202020204" pitchFamily="34" charset="0"/>
              </a:rPr>
              <a:t>tab</a:t>
            </a:r>
            <a:endParaRPr dirty="0">
              <a:latin typeface="Arial" panose="020B0604020202020204" pitchFamily="34" charset="0"/>
              <a:cs typeface="Arial" panose="020B0604020202020204" pitchFamily="34" charset="0"/>
            </a:endParaRPr>
          </a:p>
        </p:txBody>
      </p:sp>
      <p:sp>
        <p:nvSpPr>
          <p:cNvPr id="6" name="object 7">
            <a:extLst>
              <a:ext uri="{FF2B5EF4-FFF2-40B4-BE49-F238E27FC236}">
                <a16:creationId xmlns:a16="http://schemas.microsoft.com/office/drawing/2014/main" id="{E31AC5E8-2350-3AC3-D600-49403A39DD28}"/>
              </a:ext>
            </a:extLst>
          </p:cNvPr>
          <p:cNvSpPr txBox="1"/>
          <p:nvPr/>
        </p:nvSpPr>
        <p:spPr>
          <a:xfrm>
            <a:off x="3200400" y="4453314"/>
            <a:ext cx="4078605" cy="194284"/>
          </a:xfrm>
          <a:prstGeom prst="rect">
            <a:avLst/>
          </a:prstGeom>
        </p:spPr>
        <p:txBody>
          <a:bodyPr vert="horz" wrap="square" lIns="0" tIns="9525" rIns="0" bIns="0" rtlCol="0">
            <a:spAutoFit/>
          </a:bodyPr>
          <a:lstStyle/>
          <a:p>
            <a:pPr marL="9525">
              <a:spcBef>
                <a:spcPts val="75"/>
              </a:spcBef>
              <a:tabLst>
                <a:tab pos="183833" algn="l"/>
              </a:tabLst>
            </a:pPr>
            <a:r>
              <a:rPr lang="en-US" sz="1200" dirty="0">
                <a:latin typeface="Arial" panose="020B0604020202020204" pitchFamily="34" charset="0"/>
                <a:cs typeface="Arial" panose="020B0604020202020204" pitchFamily="34" charset="0"/>
              </a:rPr>
              <a:t>VIDEO</a:t>
            </a:r>
            <a:r>
              <a:rPr sz="1200" dirty="0">
                <a:latin typeface="Arial" panose="020B0604020202020204" pitchFamily="34" charset="0"/>
                <a:cs typeface="Arial" panose="020B0604020202020204" pitchFamily="34" charset="0"/>
              </a:rPr>
              <a:t>:</a:t>
            </a:r>
            <a:r>
              <a:rPr sz="1200" spc="-53" dirty="0">
                <a:latin typeface="Arial" panose="020B0604020202020204" pitchFamily="34" charset="0"/>
                <a:cs typeface="Arial" panose="020B0604020202020204" pitchFamily="34" charset="0"/>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How to Access the Bulk Registration Tab</a:t>
            </a:r>
            <a:endParaRPr sz="1200" u="sng" dirty="0">
              <a:solidFill>
                <a:srgbClr val="910048"/>
              </a:solidFill>
              <a:uFill>
                <a:solidFill>
                  <a:srgbClr val="910048"/>
                </a:solidFill>
              </a:u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05F1027A-2F51-BF7A-401F-93B30F9050DF}"/>
              </a:ext>
            </a:extLst>
          </p:cNvPr>
          <p:cNvSpPr txBox="1"/>
          <p:nvPr/>
        </p:nvSpPr>
        <p:spPr>
          <a:xfrm>
            <a:off x="86388" y="415222"/>
            <a:ext cx="8962073" cy="584775"/>
          </a:xfrm>
          <a:prstGeom prst="rect">
            <a:avLst/>
          </a:prstGeom>
          <a:noFill/>
        </p:spPr>
        <p:txBody>
          <a:bodyPr wrap="square">
            <a:spAutoFit/>
          </a:bodyPr>
          <a:lstStyle/>
          <a:p>
            <a:r>
              <a:rPr lang="en-US" sz="3200" b="1" spc="-10" dirty="0">
                <a:solidFill>
                  <a:srgbClr val="002D72"/>
                </a:solidFill>
                <a:latin typeface="Montserrat" pitchFamily="2" charset="0"/>
                <a:cs typeface="Trebuchet MS"/>
              </a:rPr>
              <a:t>How to Access the Bulk Registration Tab</a:t>
            </a:r>
            <a:endParaRPr lang="en-US" sz="3200" b="1" dirty="0"/>
          </a:p>
        </p:txBody>
      </p:sp>
      <p:pic>
        <p:nvPicPr>
          <p:cNvPr id="10" name="Picture 9">
            <a:extLst>
              <a:ext uri="{FF2B5EF4-FFF2-40B4-BE49-F238E27FC236}">
                <a16:creationId xmlns:a16="http://schemas.microsoft.com/office/drawing/2014/main" id="{E204168C-F18E-7728-4909-228200DE6B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4552946" y="-1276795"/>
            <a:ext cx="38105" cy="4553585"/>
          </a:xfrm>
          <a:prstGeom prst="rect">
            <a:avLst/>
          </a:prstGeom>
        </p:spPr>
      </p:pic>
      <p:sp>
        <p:nvSpPr>
          <p:cNvPr id="11" name="TextBox 10">
            <a:extLst>
              <a:ext uri="{FF2B5EF4-FFF2-40B4-BE49-F238E27FC236}">
                <a16:creationId xmlns:a16="http://schemas.microsoft.com/office/drawing/2014/main" id="{EDA2D181-74A2-DCEE-9ED1-5916708331D3}"/>
              </a:ext>
            </a:extLst>
          </p:cNvPr>
          <p:cNvSpPr txBox="1"/>
          <p:nvPr/>
        </p:nvSpPr>
        <p:spPr>
          <a:xfrm>
            <a:off x="4267217" y="2414119"/>
            <a:ext cx="2514583" cy="369332"/>
          </a:xfrm>
          <a:prstGeom prst="rect">
            <a:avLst/>
          </a:prstGeom>
          <a:noFill/>
        </p:spPr>
        <p:txBody>
          <a:bodyPr wrap="square" rtlCol="0">
            <a:spAutoFit/>
          </a:bodyPr>
          <a:lstStyle/>
          <a:p>
            <a:pPr algn="ctr"/>
            <a:r>
              <a:rPr lang="en-US" dirty="0">
                <a:solidFill>
                  <a:schemeClr val="tx1"/>
                </a:solidFill>
                <a:latin typeface="Arial" panose="020B0604020202020204" pitchFamily="34" charset="0"/>
                <a:cs typeface="Arial" panose="020B0604020202020204" pitchFamily="34" charset="0"/>
              </a:rPr>
              <a:t>Bulk Registration Tab</a:t>
            </a:r>
          </a:p>
        </p:txBody>
      </p:sp>
      <p:pic>
        <p:nvPicPr>
          <p:cNvPr id="12" name="Picture 11">
            <a:extLst>
              <a:ext uri="{FF2B5EF4-FFF2-40B4-BE49-F238E27FC236}">
                <a16:creationId xmlns:a16="http://schemas.microsoft.com/office/drawing/2014/main" id="{468CC440-629E-7E3B-A776-D281A097B699}"/>
              </a:ext>
            </a:extLst>
          </p:cNvPr>
          <p:cNvPicPr>
            <a:picLocks noChangeAspect="1"/>
          </p:cNvPicPr>
          <p:nvPr/>
        </p:nvPicPr>
        <p:blipFill>
          <a:blip r:embed="rId5"/>
          <a:stretch>
            <a:fillRect/>
          </a:stretch>
        </p:blipFill>
        <p:spPr>
          <a:xfrm>
            <a:off x="185925" y="2953031"/>
            <a:ext cx="8763000" cy="1270186"/>
          </a:xfrm>
          <a:prstGeom prst="rect">
            <a:avLst/>
          </a:prstGeom>
          <a:ln w="12700">
            <a:solidFill>
              <a:schemeClr val="tx1"/>
            </a:solidFill>
          </a:ln>
          <a:effectLst>
            <a:outerShdw blurRad="292100" dist="139700" dir="2700000" algn="ctr" rotWithShape="0">
              <a:schemeClr val="tx1">
                <a:alpha val="65000"/>
              </a:schemeClr>
            </a:outerShdw>
          </a:effectLst>
        </p:spPr>
      </p:pic>
      <p:sp>
        <p:nvSpPr>
          <p:cNvPr id="13" name="object 9">
            <a:extLst>
              <a:ext uri="{FF2B5EF4-FFF2-40B4-BE49-F238E27FC236}">
                <a16:creationId xmlns:a16="http://schemas.microsoft.com/office/drawing/2014/main" id="{4EA671FE-6B7B-5336-40AA-74CF987C850C}"/>
              </a:ext>
            </a:extLst>
          </p:cNvPr>
          <p:cNvSpPr/>
          <p:nvPr/>
        </p:nvSpPr>
        <p:spPr>
          <a:xfrm>
            <a:off x="4312929" y="2385942"/>
            <a:ext cx="2438393" cy="416559"/>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14" name="Straight Arrow Connector 13">
            <a:extLst>
              <a:ext uri="{FF2B5EF4-FFF2-40B4-BE49-F238E27FC236}">
                <a16:creationId xmlns:a16="http://schemas.microsoft.com/office/drawing/2014/main" id="{29FB3BA6-72EF-9AA8-3C4B-061801AD9ABD}"/>
              </a:ext>
            </a:extLst>
          </p:cNvPr>
          <p:cNvCxnSpPr>
            <a:cxnSpLocks/>
          </p:cNvCxnSpPr>
          <p:nvPr/>
        </p:nvCxnSpPr>
        <p:spPr>
          <a:xfrm>
            <a:off x="5603754" y="2815688"/>
            <a:ext cx="0" cy="631568"/>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
        <p:nvSpPr>
          <p:cNvPr id="4" name="object 3">
            <a:extLst>
              <a:ext uri="{FF2B5EF4-FFF2-40B4-BE49-F238E27FC236}">
                <a16:creationId xmlns:a16="http://schemas.microsoft.com/office/drawing/2014/main" id="{0238186E-38AC-D981-6934-AF11CD4B2634}"/>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15" name="object 21">
            <a:extLst>
              <a:ext uri="{FF2B5EF4-FFF2-40B4-BE49-F238E27FC236}">
                <a16:creationId xmlns:a16="http://schemas.microsoft.com/office/drawing/2014/main" id="{4017E404-E177-09B4-3877-F4BA3148130F}"/>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7</a:t>
            </a:fld>
            <a:endParaRPr spc="-25"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2177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5" name="object 5"/>
          <p:cNvGrpSpPr/>
          <p:nvPr/>
        </p:nvGrpSpPr>
        <p:grpSpPr>
          <a:xfrm>
            <a:off x="1656399" y="849296"/>
            <a:ext cx="481965" cy="680085"/>
            <a:chOff x="5190490" y="486409"/>
            <a:chExt cx="642620" cy="906780"/>
          </a:xfrm>
          <a:solidFill>
            <a:srgbClr val="002D72"/>
          </a:solidFill>
        </p:grpSpPr>
        <p:sp>
          <p:nvSpPr>
            <p:cNvPr id="6" name="object 6"/>
            <p:cNvSpPr/>
            <p:nvPr/>
          </p:nvSpPr>
          <p:spPr>
            <a:xfrm>
              <a:off x="5196840" y="492759"/>
              <a:ext cx="629920" cy="894080"/>
            </a:xfrm>
            <a:custGeom>
              <a:avLst/>
              <a:gdLst/>
              <a:ahLst/>
              <a:cxnLst/>
              <a:rect l="l" t="t" r="r" b="b"/>
              <a:pathLst>
                <a:path w="629920" h="894080">
                  <a:moveTo>
                    <a:pt x="629920" y="0"/>
                  </a:moveTo>
                  <a:lnTo>
                    <a:pt x="314960" y="314960"/>
                  </a:lnTo>
                  <a:lnTo>
                    <a:pt x="0" y="0"/>
                  </a:lnTo>
                  <a:lnTo>
                    <a:pt x="0" y="579120"/>
                  </a:lnTo>
                  <a:lnTo>
                    <a:pt x="314960" y="894080"/>
                  </a:lnTo>
                  <a:lnTo>
                    <a:pt x="629920" y="579120"/>
                  </a:lnTo>
                  <a:lnTo>
                    <a:pt x="629920" y="0"/>
                  </a:lnTo>
                  <a:close/>
                </a:path>
              </a:pathLst>
            </a:custGeom>
            <a:grpFill/>
            <a:ln w="12700">
              <a:solidFill>
                <a:schemeClr val="tx1"/>
              </a:solidFill>
            </a:ln>
          </p:spPr>
          <p:txBody>
            <a:bodyPr wrap="square" lIns="0" tIns="0" rIns="0" bIns="0" rtlCol="0"/>
            <a:lstStyle/>
            <a:p>
              <a:endParaRPr/>
            </a:p>
          </p:txBody>
        </p:sp>
        <p:sp>
          <p:nvSpPr>
            <p:cNvPr id="7" name="object 7"/>
            <p:cNvSpPr/>
            <p:nvPr/>
          </p:nvSpPr>
          <p:spPr>
            <a:xfrm>
              <a:off x="5196840" y="492759"/>
              <a:ext cx="629920" cy="894080"/>
            </a:xfrm>
            <a:custGeom>
              <a:avLst/>
              <a:gdLst/>
              <a:ahLst/>
              <a:cxnLst/>
              <a:rect l="l" t="t" r="r" b="b"/>
              <a:pathLst>
                <a:path w="629920" h="894080">
                  <a:moveTo>
                    <a:pt x="629920" y="0"/>
                  </a:moveTo>
                  <a:lnTo>
                    <a:pt x="629920" y="579120"/>
                  </a:lnTo>
                  <a:lnTo>
                    <a:pt x="314960" y="894080"/>
                  </a:lnTo>
                  <a:lnTo>
                    <a:pt x="0" y="57912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8" name="object 8"/>
          <p:cNvSpPr txBox="1"/>
          <p:nvPr/>
        </p:nvSpPr>
        <p:spPr>
          <a:xfrm>
            <a:off x="1812534" y="1144503"/>
            <a:ext cx="232886" cy="134652"/>
          </a:xfrm>
          <a:prstGeom prst="rect">
            <a:avLst/>
          </a:prstGeom>
        </p:spPr>
        <p:txBody>
          <a:bodyPr vert="horz" wrap="square" lIns="0" tIns="11430" rIns="0" bIns="0" rtlCol="0">
            <a:spAutoFit/>
          </a:bodyPr>
          <a:lstStyle/>
          <a:p>
            <a:pPr marL="9525">
              <a:spcBef>
                <a:spcPts val="90"/>
              </a:spcBef>
            </a:pPr>
            <a:r>
              <a:rPr sz="800" b="1" spc="-19" dirty="0">
                <a:solidFill>
                  <a:srgbClr val="FFFFFF"/>
                </a:solidFill>
                <a:latin typeface="Montserrat" pitchFamily="2" charset="0"/>
                <a:cs typeface="Calibri"/>
              </a:rPr>
              <a:t>G</a:t>
            </a:r>
            <a:r>
              <a:rPr lang="en-US" sz="800" b="1" spc="-19" dirty="0">
                <a:solidFill>
                  <a:srgbClr val="FFFFFF"/>
                </a:solidFill>
                <a:latin typeface="Montserrat" pitchFamily="2" charset="0"/>
                <a:cs typeface="Calibri"/>
              </a:rPr>
              <a:t>o</a:t>
            </a:r>
            <a:endParaRPr sz="800" dirty="0">
              <a:latin typeface="Montserrat" pitchFamily="2" charset="0"/>
              <a:cs typeface="Calibri"/>
            </a:endParaRPr>
          </a:p>
        </p:txBody>
      </p:sp>
      <p:sp>
        <p:nvSpPr>
          <p:cNvPr id="9" name="object 9"/>
          <p:cNvSpPr/>
          <p:nvPr/>
        </p:nvSpPr>
        <p:spPr>
          <a:xfrm>
            <a:off x="2133600" y="854058"/>
            <a:ext cx="5533388" cy="434340"/>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10" name="object 10"/>
          <p:cNvSpPr txBox="1">
            <a:spLocks noGrp="1"/>
          </p:cNvSpPr>
          <p:nvPr>
            <p:ph type="title"/>
          </p:nvPr>
        </p:nvSpPr>
        <p:spPr>
          <a:xfrm>
            <a:off x="2138363" y="950044"/>
            <a:ext cx="4363403" cy="194284"/>
          </a:xfrm>
          <a:prstGeom prst="rect">
            <a:avLst/>
          </a:prstGeom>
        </p:spPr>
        <p:txBody>
          <a:bodyPr vert="horz" wrap="square" lIns="0" tIns="9525" rIns="0" bIns="0" rtlCol="0">
            <a:spAutoFit/>
          </a:bodyPr>
          <a:lstStyle/>
          <a:p>
            <a:pPr marL="77629">
              <a:spcBef>
                <a:spcPts val="75"/>
              </a:spcBef>
            </a:pPr>
            <a:r>
              <a:rPr sz="1200" dirty="0">
                <a:latin typeface="Arial" panose="020B0604020202020204" pitchFamily="34" charset="0"/>
                <a:cs typeface="Arial" panose="020B0604020202020204" pitchFamily="34" charset="0"/>
              </a:rPr>
              <a:t>Go</a:t>
            </a:r>
            <a:r>
              <a:rPr sz="1200" spc="15"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to</a:t>
            </a:r>
            <a:r>
              <a:rPr sz="1200" spc="-4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Bulk</a:t>
            </a:r>
            <a:r>
              <a:rPr sz="1200" spc="-1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Registration</a:t>
            </a:r>
            <a:r>
              <a:rPr sz="1200" spc="-45" dirty="0">
                <a:latin typeface="Arial" panose="020B0604020202020204" pitchFamily="34" charset="0"/>
                <a:cs typeface="Arial" panose="020B0604020202020204" pitchFamily="34" charset="0"/>
              </a:rPr>
              <a:t> </a:t>
            </a:r>
            <a:r>
              <a:rPr sz="1200" spc="-19" dirty="0">
                <a:latin typeface="Arial" panose="020B0604020202020204" pitchFamily="34" charset="0"/>
                <a:cs typeface="Arial" panose="020B0604020202020204" pitchFamily="34" charset="0"/>
              </a:rPr>
              <a:t>tab</a:t>
            </a:r>
            <a:endParaRPr sz="1200" dirty="0">
              <a:latin typeface="Arial" panose="020B0604020202020204" pitchFamily="34" charset="0"/>
              <a:cs typeface="Arial" panose="020B0604020202020204" pitchFamily="34" charset="0"/>
            </a:endParaRPr>
          </a:p>
        </p:txBody>
      </p:sp>
      <p:grpSp>
        <p:nvGrpSpPr>
          <p:cNvPr id="11" name="object 11"/>
          <p:cNvGrpSpPr/>
          <p:nvPr/>
        </p:nvGrpSpPr>
        <p:grpSpPr>
          <a:xfrm>
            <a:off x="1656399" y="1458897"/>
            <a:ext cx="481965" cy="680085"/>
            <a:chOff x="5190490" y="1299210"/>
            <a:chExt cx="642620" cy="906780"/>
          </a:xfrm>
          <a:solidFill>
            <a:srgbClr val="910048"/>
          </a:solidFill>
        </p:grpSpPr>
        <p:sp>
          <p:nvSpPr>
            <p:cNvPr id="12" name="object 12"/>
            <p:cNvSpPr/>
            <p:nvPr/>
          </p:nvSpPr>
          <p:spPr>
            <a:xfrm>
              <a:off x="5196840" y="1305560"/>
              <a:ext cx="629920" cy="894080"/>
            </a:xfrm>
            <a:custGeom>
              <a:avLst/>
              <a:gdLst/>
              <a:ahLst/>
              <a:cxnLst/>
              <a:rect l="l" t="t" r="r" b="b"/>
              <a:pathLst>
                <a:path w="629920" h="894080">
                  <a:moveTo>
                    <a:pt x="629920" y="0"/>
                  </a:moveTo>
                  <a:lnTo>
                    <a:pt x="314960" y="314960"/>
                  </a:lnTo>
                  <a:lnTo>
                    <a:pt x="0" y="0"/>
                  </a:lnTo>
                  <a:lnTo>
                    <a:pt x="0" y="579120"/>
                  </a:lnTo>
                  <a:lnTo>
                    <a:pt x="314960" y="894080"/>
                  </a:lnTo>
                  <a:lnTo>
                    <a:pt x="629920" y="579120"/>
                  </a:lnTo>
                  <a:lnTo>
                    <a:pt x="629920" y="0"/>
                  </a:lnTo>
                  <a:close/>
                </a:path>
              </a:pathLst>
            </a:custGeom>
            <a:grpFill/>
            <a:ln w="12700">
              <a:solidFill>
                <a:schemeClr val="tx1"/>
              </a:solidFill>
            </a:ln>
          </p:spPr>
          <p:txBody>
            <a:bodyPr wrap="square" lIns="0" tIns="0" rIns="0" bIns="0" rtlCol="0"/>
            <a:lstStyle/>
            <a:p>
              <a:endParaRPr/>
            </a:p>
          </p:txBody>
        </p:sp>
        <p:sp>
          <p:nvSpPr>
            <p:cNvPr id="13" name="object 13"/>
            <p:cNvSpPr/>
            <p:nvPr/>
          </p:nvSpPr>
          <p:spPr>
            <a:xfrm>
              <a:off x="5196840" y="1305560"/>
              <a:ext cx="629920" cy="894080"/>
            </a:xfrm>
            <a:custGeom>
              <a:avLst/>
              <a:gdLst/>
              <a:ahLst/>
              <a:cxnLst/>
              <a:rect l="l" t="t" r="r" b="b"/>
              <a:pathLst>
                <a:path w="629920" h="894080">
                  <a:moveTo>
                    <a:pt x="629920" y="0"/>
                  </a:moveTo>
                  <a:lnTo>
                    <a:pt x="629920" y="579120"/>
                  </a:lnTo>
                  <a:lnTo>
                    <a:pt x="314960" y="894080"/>
                  </a:lnTo>
                  <a:lnTo>
                    <a:pt x="0" y="57912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14" name="object 14"/>
          <p:cNvSpPr txBox="1"/>
          <p:nvPr/>
        </p:nvSpPr>
        <p:spPr>
          <a:xfrm>
            <a:off x="1745001" y="1731195"/>
            <a:ext cx="300419"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Click</a:t>
            </a:r>
            <a:endParaRPr sz="800" dirty="0">
              <a:latin typeface="Montserrat" pitchFamily="2" charset="0"/>
              <a:cs typeface="Calibri"/>
            </a:endParaRPr>
          </a:p>
        </p:txBody>
      </p:sp>
      <p:sp>
        <p:nvSpPr>
          <p:cNvPr id="15" name="object 15"/>
          <p:cNvSpPr/>
          <p:nvPr/>
        </p:nvSpPr>
        <p:spPr>
          <a:xfrm>
            <a:off x="2133599" y="1463659"/>
            <a:ext cx="5533390" cy="434340"/>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16" name="object 16"/>
          <p:cNvSpPr txBox="1"/>
          <p:nvPr/>
        </p:nvSpPr>
        <p:spPr>
          <a:xfrm>
            <a:off x="2138363" y="1491579"/>
            <a:ext cx="5492116" cy="361317"/>
          </a:xfrm>
          <a:prstGeom prst="rect">
            <a:avLst/>
          </a:prstGeom>
        </p:spPr>
        <p:txBody>
          <a:bodyPr vert="horz" wrap="square" lIns="0" tIns="27623" rIns="0" bIns="0" rtlCol="0">
            <a:spAutoFit/>
          </a:bodyPr>
          <a:lstStyle/>
          <a:p>
            <a:pPr marL="77629" marR="178594" algn="l">
              <a:lnSpc>
                <a:spcPts val="1320"/>
              </a:lnSpc>
              <a:spcBef>
                <a:spcPts val="217"/>
              </a:spcBef>
            </a:pPr>
            <a:r>
              <a:rPr sz="1200" dirty="0">
                <a:latin typeface="Arial" panose="020B0604020202020204" pitchFamily="34" charset="0"/>
                <a:cs typeface="Arial" panose="020B0604020202020204" pitchFamily="34" charset="0"/>
              </a:rPr>
              <a:t>Click</a:t>
            </a:r>
            <a:r>
              <a:rPr sz="1200" spc="15"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on</a:t>
            </a:r>
            <a:r>
              <a:rPr sz="1200" spc="-15"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Bulk</a:t>
            </a:r>
            <a:r>
              <a:rPr sz="1200" spc="15"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Upload</a:t>
            </a:r>
            <a:r>
              <a:rPr sz="1200" spc="-15"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Excel</a:t>
            </a:r>
            <a:r>
              <a:rPr sz="1200" spc="-19"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Template</a:t>
            </a:r>
            <a:r>
              <a:rPr sz="1200" spc="-4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(if</a:t>
            </a:r>
            <a:r>
              <a:rPr sz="1200" spc="-56"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using</a:t>
            </a:r>
            <a:r>
              <a:rPr sz="1200" spc="-8"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a:t>
            </a:r>
            <a:r>
              <a:rPr sz="1200" spc="-4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Registration</a:t>
            </a:r>
            <a:r>
              <a:rPr sz="1200" spc="-90" dirty="0">
                <a:latin typeface="Arial" panose="020B0604020202020204" pitchFamily="34" charset="0"/>
                <a:cs typeface="Arial" panose="020B0604020202020204" pitchFamily="34" charset="0"/>
              </a:rPr>
              <a:t> </a:t>
            </a:r>
            <a:r>
              <a:rPr sz="1200" spc="-15" dirty="0">
                <a:latin typeface="Arial" panose="020B0604020202020204" pitchFamily="34" charset="0"/>
                <a:cs typeface="Arial" panose="020B0604020202020204" pitchFamily="34" charset="0"/>
              </a:rPr>
              <a:t>tab, </a:t>
            </a:r>
            <a:r>
              <a:rPr sz="1200" dirty="0">
                <a:latin typeface="Arial" panose="020B0604020202020204" pitchFamily="34" charset="0"/>
                <a:cs typeface="Arial" panose="020B0604020202020204" pitchFamily="34" charset="0"/>
              </a:rPr>
              <a:t>click</a:t>
            </a:r>
            <a:r>
              <a:rPr sz="1200" spc="86"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“Bulk</a:t>
            </a:r>
            <a:r>
              <a:rPr sz="1200" spc="11"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Upload</a:t>
            </a:r>
            <a:r>
              <a:rPr sz="1200" spc="-19" dirty="0">
                <a:latin typeface="Arial" panose="020B0604020202020204" pitchFamily="34" charset="0"/>
                <a:cs typeface="Arial" panose="020B0604020202020204" pitchFamily="34" charset="0"/>
              </a:rPr>
              <a:t> </a:t>
            </a:r>
            <a:r>
              <a:rPr sz="1200" spc="-15" dirty="0">
                <a:latin typeface="Arial" panose="020B0604020202020204" pitchFamily="34" charset="0"/>
                <a:cs typeface="Arial" panose="020B0604020202020204" pitchFamily="34" charset="0"/>
              </a:rPr>
              <a:t>Registration,”</a:t>
            </a:r>
            <a:r>
              <a:rPr sz="1200" spc="-83"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then</a:t>
            </a:r>
            <a:r>
              <a:rPr sz="1200" spc="-1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Bulk</a:t>
            </a:r>
            <a:r>
              <a:rPr sz="1200" spc="-56"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Upload</a:t>
            </a:r>
            <a:r>
              <a:rPr sz="1200" spc="-19"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Excel</a:t>
            </a:r>
            <a:r>
              <a:rPr sz="1200" spc="-26"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Template)</a:t>
            </a:r>
            <a:endParaRPr sz="1200" dirty="0">
              <a:latin typeface="Arial" panose="020B0604020202020204" pitchFamily="34" charset="0"/>
              <a:cs typeface="Arial" panose="020B0604020202020204" pitchFamily="34" charset="0"/>
            </a:endParaRPr>
          </a:p>
        </p:txBody>
      </p:sp>
      <p:grpSp>
        <p:nvGrpSpPr>
          <p:cNvPr id="17" name="object 17"/>
          <p:cNvGrpSpPr/>
          <p:nvPr/>
        </p:nvGrpSpPr>
        <p:grpSpPr>
          <a:xfrm>
            <a:off x="1656399" y="2068497"/>
            <a:ext cx="481965" cy="687705"/>
            <a:chOff x="5190490" y="2112010"/>
            <a:chExt cx="642620" cy="916940"/>
          </a:xfrm>
          <a:solidFill>
            <a:srgbClr val="CB6015"/>
          </a:solidFill>
        </p:grpSpPr>
        <p:sp>
          <p:nvSpPr>
            <p:cNvPr id="18" name="object 18"/>
            <p:cNvSpPr/>
            <p:nvPr/>
          </p:nvSpPr>
          <p:spPr>
            <a:xfrm>
              <a:off x="5196840" y="2118360"/>
              <a:ext cx="629920" cy="904240"/>
            </a:xfrm>
            <a:custGeom>
              <a:avLst/>
              <a:gdLst/>
              <a:ahLst/>
              <a:cxnLst/>
              <a:rect l="l" t="t" r="r" b="b"/>
              <a:pathLst>
                <a:path w="629920" h="904239">
                  <a:moveTo>
                    <a:pt x="629920" y="0"/>
                  </a:moveTo>
                  <a:lnTo>
                    <a:pt x="314960" y="314960"/>
                  </a:lnTo>
                  <a:lnTo>
                    <a:pt x="0" y="0"/>
                  </a:lnTo>
                  <a:lnTo>
                    <a:pt x="0" y="589280"/>
                  </a:lnTo>
                  <a:lnTo>
                    <a:pt x="314960" y="904240"/>
                  </a:lnTo>
                  <a:lnTo>
                    <a:pt x="629920" y="589280"/>
                  </a:lnTo>
                  <a:lnTo>
                    <a:pt x="629920" y="0"/>
                  </a:lnTo>
                  <a:close/>
                </a:path>
              </a:pathLst>
            </a:custGeom>
            <a:grpFill/>
            <a:ln>
              <a:solidFill>
                <a:schemeClr val="tx1"/>
              </a:solidFill>
            </a:ln>
          </p:spPr>
          <p:txBody>
            <a:bodyPr wrap="square" lIns="0" tIns="0" rIns="0" bIns="0" rtlCol="0"/>
            <a:lstStyle/>
            <a:p>
              <a:endParaRPr/>
            </a:p>
          </p:txBody>
        </p:sp>
        <p:sp>
          <p:nvSpPr>
            <p:cNvPr id="19" name="object 19"/>
            <p:cNvSpPr/>
            <p:nvPr/>
          </p:nvSpPr>
          <p:spPr>
            <a:xfrm>
              <a:off x="5196840" y="2118360"/>
              <a:ext cx="629920" cy="904240"/>
            </a:xfrm>
            <a:custGeom>
              <a:avLst/>
              <a:gdLst/>
              <a:ahLst/>
              <a:cxnLst/>
              <a:rect l="l" t="t" r="r" b="b"/>
              <a:pathLst>
                <a:path w="629920" h="904239">
                  <a:moveTo>
                    <a:pt x="629920" y="0"/>
                  </a:moveTo>
                  <a:lnTo>
                    <a:pt x="629920" y="589280"/>
                  </a:lnTo>
                  <a:lnTo>
                    <a:pt x="314960" y="904240"/>
                  </a:lnTo>
                  <a:lnTo>
                    <a:pt x="0" y="58928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20" name="object 20"/>
          <p:cNvSpPr txBox="1"/>
          <p:nvPr/>
        </p:nvSpPr>
        <p:spPr>
          <a:xfrm>
            <a:off x="1736334" y="2344616"/>
            <a:ext cx="307562"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Open</a:t>
            </a:r>
            <a:endParaRPr sz="800" dirty="0">
              <a:latin typeface="Montserrat" pitchFamily="2" charset="0"/>
              <a:cs typeface="Calibri"/>
            </a:endParaRPr>
          </a:p>
        </p:txBody>
      </p:sp>
      <p:sp>
        <p:nvSpPr>
          <p:cNvPr id="21" name="object 21"/>
          <p:cNvSpPr/>
          <p:nvPr/>
        </p:nvSpPr>
        <p:spPr>
          <a:xfrm>
            <a:off x="2133600" y="2073261"/>
            <a:ext cx="5533388" cy="441960"/>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22" name="object 22"/>
          <p:cNvSpPr txBox="1"/>
          <p:nvPr/>
        </p:nvSpPr>
        <p:spPr>
          <a:xfrm>
            <a:off x="2138363" y="2175149"/>
            <a:ext cx="4362450" cy="194284"/>
          </a:xfrm>
          <a:prstGeom prst="rect">
            <a:avLst/>
          </a:prstGeom>
        </p:spPr>
        <p:txBody>
          <a:bodyPr vert="horz" wrap="square" lIns="0" tIns="9525" rIns="0" bIns="0" rtlCol="0">
            <a:spAutoFit/>
          </a:bodyPr>
          <a:lstStyle/>
          <a:p>
            <a:pPr marL="77629">
              <a:spcBef>
                <a:spcPts val="75"/>
              </a:spcBef>
            </a:pPr>
            <a:r>
              <a:rPr sz="1200" dirty="0">
                <a:latin typeface="Arial" panose="020B0604020202020204" pitchFamily="34" charset="0"/>
                <a:cs typeface="Arial" panose="020B0604020202020204" pitchFamily="34" charset="0"/>
              </a:rPr>
              <a:t>Pop-up</a:t>
            </a:r>
            <a:r>
              <a:rPr sz="1200" spc="-26"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window</a:t>
            </a:r>
            <a:r>
              <a:rPr sz="1200" spc="-83"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will</a:t>
            </a:r>
            <a:r>
              <a:rPr sz="1200" spc="-3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appear;</a:t>
            </a:r>
            <a:r>
              <a:rPr sz="1200" spc="-83"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click</a:t>
            </a:r>
            <a:r>
              <a:rPr sz="1200" spc="75" dirty="0">
                <a:latin typeface="Arial" panose="020B0604020202020204" pitchFamily="34" charset="0"/>
                <a:cs typeface="Arial" panose="020B0604020202020204" pitchFamily="34" charset="0"/>
              </a:rPr>
              <a:t> </a:t>
            </a:r>
            <a:r>
              <a:rPr sz="1200" spc="-15" dirty="0">
                <a:latin typeface="Arial" panose="020B0604020202020204" pitchFamily="34" charset="0"/>
                <a:cs typeface="Arial" panose="020B0604020202020204" pitchFamily="34" charset="0"/>
              </a:rPr>
              <a:t>Open</a:t>
            </a:r>
            <a:endParaRPr sz="1200" dirty="0">
              <a:latin typeface="Arial" panose="020B0604020202020204" pitchFamily="34" charset="0"/>
              <a:cs typeface="Arial" panose="020B0604020202020204" pitchFamily="34" charset="0"/>
            </a:endParaRPr>
          </a:p>
        </p:txBody>
      </p:sp>
      <p:grpSp>
        <p:nvGrpSpPr>
          <p:cNvPr id="23" name="object 23"/>
          <p:cNvGrpSpPr/>
          <p:nvPr/>
        </p:nvGrpSpPr>
        <p:grpSpPr>
          <a:xfrm>
            <a:off x="1656399" y="2685717"/>
            <a:ext cx="481965" cy="680085"/>
            <a:chOff x="5190490" y="2934970"/>
            <a:chExt cx="642620" cy="906780"/>
          </a:xfrm>
          <a:solidFill>
            <a:srgbClr val="002D72"/>
          </a:solidFill>
        </p:grpSpPr>
        <p:sp>
          <p:nvSpPr>
            <p:cNvPr id="24" name="object 24"/>
            <p:cNvSpPr/>
            <p:nvPr/>
          </p:nvSpPr>
          <p:spPr>
            <a:xfrm>
              <a:off x="5196840" y="2941320"/>
              <a:ext cx="629920" cy="894080"/>
            </a:xfrm>
            <a:custGeom>
              <a:avLst/>
              <a:gdLst/>
              <a:ahLst/>
              <a:cxnLst/>
              <a:rect l="l" t="t" r="r" b="b"/>
              <a:pathLst>
                <a:path w="629920" h="894079">
                  <a:moveTo>
                    <a:pt x="629920" y="0"/>
                  </a:moveTo>
                  <a:lnTo>
                    <a:pt x="314960" y="314960"/>
                  </a:lnTo>
                  <a:lnTo>
                    <a:pt x="0" y="0"/>
                  </a:lnTo>
                  <a:lnTo>
                    <a:pt x="0" y="579120"/>
                  </a:lnTo>
                  <a:lnTo>
                    <a:pt x="314960" y="894080"/>
                  </a:lnTo>
                  <a:lnTo>
                    <a:pt x="629920" y="579120"/>
                  </a:lnTo>
                  <a:lnTo>
                    <a:pt x="629920" y="0"/>
                  </a:lnTo>
                  <a:close/>
                </a:path>
              </a:pathLst>
            </a:custGeom>
            <a:grpFill/>
            <a:ln w="12700">
              <a:solidFill>
                <a:schemeClr val="tx1"/>
              </a:solidFill>
            </a:ln>
          </p:spPr>
          <p:txBody>
            <a:bodyPr wrap="square" lIns="0" tIns="0" rIns="0" bIns="0" rtlCol="0"/>
            <a:lstStyle/>
            <a:p>
              <a:endParaRPr/>
            </a:p>
          </p:txBody>
        </p:sp>
        <p:sp>
          <p:nvSpPr>
            <p:cNvPr id="25" name="object 25"/>
            <p:cNvSpPr/>
            <p:nvPr/>
          </p:nvSpPr>
          <p:spPr>
            <a:xfrm>
              <a:off x="5196840" y="2941320"/>
              <a:ext cx="629920" cy="894080"/>
            </a:xfrm>
            <a:custGeom>
              <a:avLst/>
              <a:gdLst/>
              <a:ahLst/>
              <a:cxnLst/>
              <a:rect l="l" t="t" r="r" b="b"/>
              <a:pathLst>
                <a:path w="629920" h="894079">
                  <a:moveTo>
                    <a:pt x="629920" y="0"/>
                  </a:moveTo>
                  <a:lnTo>
                    <a:pt x="629920" y="579120"/>
                  </a:lnTo>
                  <a:lnTo>
                    <a:pt x="314960" y="894080"/>
                  </a:lnTo>
                  <a:lnTo>
                    <a:pt x="0" y="57912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26" name="object 26"/>
          <p:cNvSpPr txBox="1"/>
          <p:nvPr/>
        </p:nvSpPr>
        <p:spPr>
          <a:xfrm>
            <a:off x="1703423" y="2964798"/>
            <a:ext cx="373383" cy="134652"/>
          </a:xfrm>
          <a:prstGeom prst="rect">
            <a:avLst/>
          </a:prstGeom>
        </p:spPr>
        <p:txBody>
          <a:bodyPr vert="horz" wrap="square" lIns="0" tIns="11430" rIns="0" bIns="0" rtlCol="0">
            <a:spAutoFit/>
          </a:bodyPr>
          <a:lstStyle/>
          <a:p>
            <a:pPr marL="9525">
              <a:spcBef>
                <a:spcPts val="90"/>
              </a:spcBef>
            </a:pPr>
            <a:r>
              <a:rPr lang="en-US" sz="800" b="1" spc="-8" dirty="0">
                <a:solidFill>
                  <a:srgbClr val="FFFFFF"/>
                </a:solidFill>
                <a:latin typeface="Montserrat" pitchFamily="2" charset="0"/>
                <a:cs typeface="Calibri"/>
              </a:rPr>
              <a:t>Delete</a:t>
            </a:r>
            <a:endParaRPr sz="800" dirty="0">
              <a:latin typeface="Montserrat" pitchFamily="2" charset="0"/>
              <a:cs typeface="Calibri"/>
            </a:endParaRPr>
          </a:p>
        </p:txBody>
      </p:sp>
      <p:sp>
        <p:nvSpPr>
          <p:cNvPr id="27" name="object 27"/>
          <p:cNvSpPr/>
          <p:nvPr/>
        </p:nvSpPr>
        <p:spPr>
          <a:xfrm>
            <a:off x="2133599" y="2690479"/>
            <a:ext cx="5533389" cy="434340"/>
          </a:xfrm>
          <a:custGeom>
            <a:avLst/>
            <a:gdLst/>
            <a:ahLst/>
            <a:cxnLst/>
            <a:rect l="l" t="t" r="r" b="b"/>
            <a:pathLst>
              <a:path w="5882640" h="579120">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28" name="object 28"/>
          <p:cNvSpPr txBox="1"/>
          <p:nvPr/>
        </p:nvSpPr>
        <p:spPr>
          <a:xfrm>
            <a:off x="2138363" y="2787760"/>
            <a:ext cx="4363403" cy="194284"/>
          </a:xfrm>
          <a:prstGeom prst="rect">
            <a:avLst/>
          </a:prstGeom>
        </p:spPr>
        <p:txBody>
          <a:bodyPr vert="horz" wrap="square" lIns="0" tIns="9525" rIns="0" bIns="0" rtlCol="0">
            <a:spAutoFit/>
          </a:bodyPr>
          <a:lstStyle/>
          <a:p>
            <a:pPr marL="77629">
              <a:spcBef>
                <a:spcPts val="75"/>
              </a:spcBef>
            </a:pPr>
            <a:r>
              <a:rPr sz="1200" dirty="0">
                <a:latin typeface="Arial" panose="020B0604020202020204" pitchFamily="34" charset="0"/>
                <a:cs typeface="Arial" panose="020B0604020202020204" pitchFamily="34" charset="0"/>
              </a:rPr>
              <a:t>Delete</a:t>
            </a:r>
            <a:r>
              <a:rPr sz="1200" spc="4"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the</a:t>
            </a:r>
            <a:r>
              <a:rPr sz="1200" spc="-60"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line</a:t>
            </a:r>
            <a:r>
              <a:rPr sz="1200" spc="-64"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displaying</a:t>
            </a:r>
            <a:r>
              <a:rPr sz="1200" spc="-90"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the</a:t>
            </a:r>
            <a:r>
              <a:rPr sz="1200" spc="-64" dirty="0">
                <a:latin typeface="Arial" panose="020B0604020202020204" pitchFamily="34" charset="0"/>
                <a:cs typeface="Arial" panose="020B0604020202020204" pitchFamily="34" charset="0"/>
              </a:rPr>
              <a:t> </a:t>
            </a:r>
            <a:r>
              <a:rPr sz="1200" spc="-8" dirty="0">
                <a:latin typeface="Arial" panose="020B0604020202020204" pitchFamily="34" charset="0"/>
                <a:cs typeface="Arial" panose="020B0604020202020204" pitchFamily="34" charset="0"/>
              </a:rPr>
              <a:t>example</a:t>
            </a:r>
            <a:endParaRPr sz="1200" dirty="0">
              <a:latin typeface="Arial" panose="020B0604020202020204" pitchFamily="34" charset="0"/>
              <a:cs typeface="Arial" panose="020B0604020202020204" pitchFamily="34" charset="0"/>
            </a:endParaRPr>
          </a:p>
        </p:txBody>
      </p:sp>
      <p:sp>
        <p:nvSpPr>
          <p:cNvPr id="31" name="object 31"/>
          <p:cNvSpPr/>
          <p:nvPr/>
        </p:nvSpPr>
        <p:spPr>
          <a:xfrm>
            <a:off x="1661161" y="3310614"/>
            <a:ext cx="472440" cy="761729"/>
          </a:xfrm>
          <a:custGeom>
            <a:avLst/>
            <a:gdLst>
              <a:gd name="connsiteX0" fmla="*/ 629920 w 629920"/>
              <a:gd name="connsiteY0" fmla="*/ 0 h 833958"/>
              <a:gd name="connsiteX1" fmla="*/ 629920 w 629920"/>
              <a:gd name="connsiteY1" fmla="*/ 589280 h 833958"/>
              <a:gd name="connsiteX2" fmla="*/ 333293 w 629920"/>
              <a:gd name="connsiteY2" fmla="*/ 833958 h 833958"/>
              <a:gd name="connsiteX3" fmla="*/ 0 w 629920"/>
              <a:gd name="connsiteY3" fmla="*/ 589280 h 833958"/>
              <a:gd name="connsiteX4" fmla="*/ 0 w 629920"/>
              <a:gd name="connsiteY4" fmla="*/ 0 h 833958"/>
              <a:gd name="connsiteX5" fmla="*/ 314960 w 629920"/>
              <a:gd name="connsiteY5" fmla="*/ 314960 h 833958"/>
              <a:gd name="connsiteX6" fmla="*/ 629920 w 629920"/>
              <a:gd name="connsiteY6" fmla="*/ 0 h 833958"/>
              <a:gd name="connsiteX0" fmla="*/ 629920 w 629920"/>
              <a:gd name="connsiteY0" fmla="*/ 0 h 826149"/>
              <a:gd name="connsiteX1" fmla="*/ 629920 w 629920"/>
              <a:gd name="connsiteY1" fmla="*/ 589280 h 826149"/>
              <a:gd name="connsiteX2" fmla="*/ 305793 w 629920"/>
              <a:gd name="connsiteY2" fmla="*/ 826149 h 826149"/>
              <a:gd name="connsiteX3" fmla="*/ 0 w 629920"/>
              <a:gd name="connsiteY3" fmla="*/ 589280 h 826149"/>
              <a:gd name="connsiteX4" fmla="*/ 0 w 629920"/>
              <a:gd name="connsiteY4" fmla="*/ 0 h 826149"/>
              <a:gd name="connsiteX5" fmla="*/ 314960 w 629920"/>
              <a:gd name="connsiteY5" fmla="*/ 314960 h 826149"/>
              <a:gd name="connsiteX6" fmla="*/ 629920 w 629920"/>
              <a:gd name="connsiteY6" fmla="*/ 0 h 826149"/>
              <a:gd name="connsiteX0" fmla="*/ 629920 w 629920"/>
              <a:gd name="connsiteY0" fmla="*/ 0 h 826149"/>
              <a:gd name="connsiteX1" fmla="*/ 629920 w 629920"/>
              <a:gd name="connsiteY1" fmla="*/ 589280 h 826149"/>
              <a:gd name="connsiteX2" fmla="*/ 305793 w 629920"/>
              <a:gd name="connsiteY2" fmla="*/ 826149 h 826149"/>
              <a:gd name="connsiteX3" fmla="*/ 0 w 629920"/>
              <a:gd name="connsiteY3" fmla="*/ 589280 h 826149"/>
              <a:gd name="connsiteX4" fmla="*/ 0 w 629920"/>
              <a:gd name="connsiteY4" fmla="*/ 0 h 826149"/>
              <a:gd name="connsiteX5" fmla="*/ 314960 w 629920"/>
              <a:gd name="connsiteY5" fmla="*/ 260297 h 826149"/>
              <a:gd name="connsiteX6" fmla="*/ 629920 w 629920"/>
              <a:gd name="connsiteY6" fmla="*/ 0 h 826149"/>
              <a:gd name="connsiteX0" fmla="*/ 629920 w 629920"/>
              <a:gd name="connsiteY0" fmla="*/ 0 h 802723"/>
              <a:gd name="connsiteX1" fmla="*/ 629920 w 629920"/>
              <a:gd name="connsiteY1" fmla="*/ 589280 h 802723"/>
              <a:gd name="connsiteX2" fmla="*/ 324127 w 629920"/>
              <a:gd name="connsiteY2" fmla="*/ 802723 h 802723"/>
              <a:gd name="connsiteX3" fmla="*/ 0 w 629920"/>
              <a:gd name="connsiteY3" fmla="*/ 589280 h 802723"/>
              <a:gd name="connsiteX4" fmla="*/ 0 w 629920"/>
              <a:gd name="connsiteY4" fmla="*/ 0 h 802723"/>
              <a:gd name="connsiteX5" fmla="*/ 314960 w 629920"/>
              <a:gd name="connsiteY5" fmla="*/ 260297 h 802723"/>
              <a:gd name="connsiteX6" fmla="*/ 629920 w 629920"/>
              <a:gd name="connsiteY6" fmla="*/ 0 h 802723"/>
              <a:gd name="connsiteX0" fmla="*/ 629920 w 629920"/>
              <a:gd name="connsiteY0" fmla="*/ 0 h 865195"/>
              <a:gd name="connsiteX1" fmla="*/ 629920 w 629920"/>
              <a:gd name="connsiteY1" fmla="*/ 589280 h 865195"/>
              <a:gd name="connsiteX2" fmla="*/ 324127 w 629920"/>
              <a:gd name="connsiteY2" fmla="*/ 865195 h 865195"/>
              <a:gd name="connsiteX3" fmla="*/ 0 w 629920"/>
              <a:gd name="connsiteY3" fmla="*/ 589280 h 865195"/>
              <a:gd name="connsiteX4" fmla="*/ 0 w 629920"/>
              <a:gd name="connsiteY4" fmla="*/ 0 h 865195"/>
              <a:gd name="connsiteX5" fmla="*/ 314960 w 629920"/>
              <a:gd name="connsiteY5" fmla="*/ 260297 h 865195"/>
              <a:gd name="connsiteX6" fmla="*/ 629920 w 629920"/>
              <a:gd name="connsiteY6" fmla="*/ 0 h 865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865195">
                <a:moveTo>
                  <a:pt x="629920" y="0"/>
                </a:moveTo>
                <a:lnTo>
                  <a:pt x="629920" y="589280"/>
                </a:lnTo>
                <a:lnTo>
                  <a:pt x="324127" y="865195"/>
                </a:lnTo>
                <a:lnTo>
                  <a:pt x="0" y="589280"/>
                </a:lnTo>
                <a:lnTo>
                  <a:pt x="0" y="0"/>
                </a:lnTo>
                <a:lnTo>
                  <a:pt x="314960" y="260297"/>
                </a:lnTo>
                <a:lnTo>
                  <a:pt x="629920" y="0"/>
                </a:lnTo>
                <a:close/>
              </a:path>
            </a:pathLst>
          </a:custGeom>
          <a:solidFill>
            <a:srgbClr val="910048"/>
          </a:solidFill>
          <a:ln w="12700">
            <a:solidFill>
              <a:schemeClr val="tx1"/>
            </a:solidFill>
          </a:ln>
        </p:spPr>
        <p:txBody>
          <a:bodyPr wrap="square" lIns="0" tIns="0" rIns="0" bIns="0" rtlCol="0"/>
          <a:lstStyle/>
          <a:p>
            <a:endParaRPr/>
          </a:p>
        </p:txBody>
      </p:sp>
      <p:sp>
        <p:nvSpPr>
          <p:cNvPr id="32" name="object 32"/>
          <p:cNvSpPr txBox="1"/>
          <p:nvPr/>
        </p:nvSpPr>
        <p:spPr>
          <a:xfrm>
            <a:off x="1736334" y="3623260"/>
            <a:ext cx="309086" cy="138499"/>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Enter</a:t>
            </a:r>
            <a:endParaRPr sz="800" dirty="0">
              <a:latin typeface="Montserrat" pitchFamily="2" charset="0"/>
              <a:cs typeface="Calibri"/>
            </a:endParaRPr>
          </a:p>
        </p:txBody>
      </p:sp>
      <p:sp>
        <p:nvSpPr>
          <p:cNvPr id="33" name="object 33"/>
          <p:cNvSpPr/>
          <p:nvPr/>
        </p:nvSpPr>
        <p:spPr>
          <a:xfrm>
            <a:off x="2133600" y="3300083"/>
            <a:ext cx="5533390" cy="533400"/>
          </a:xfrm>
          <a:custGeom>
            <a:avLst/>
            <a:gdLst/>
            <a:ahLst/>
            <a:cxnLst/>
            <a:rect l="l" t="t" r="r" b="b"/>
            <a:pathLst>
              <a:path w="5882640" h="711200">
                <a:moveTo>
                  <a:pt x="5882640" y="118529"/>
                </a:moveTo>
                <a:lnTo>
                  <a:pt x="5882640" y="592658"/>
                </a:lnTo>
                <a:lnTo>
                  <a:pt x="5873324" y="638799"/>
                </a:lnTo>
                <a:lnTo>
                  <a:pt x="5847921" y="676479"/>
                </a:lnTo>
                <a:lnTo>
                  <a:pt x="5810245" y="701884"/>
                </a:lnTo>
                <a:lnTo>
                  <a:pt x="5764110" y="711199"/>
                </a:lnTo>
                <a:lnTo>
                  <a:pt x="0" y="711199"/>
                </a:lnTo>
                <a:lnTo>
                  <a:pt x="0" y="0"/>
                </a:lnTo>
                <a:lnTo>
                  <a:pt x="5764110" y="0"/>
                </a:lnTo>
                <a:lnTo>
                  <a:pt x="5810245" y="9313"/>
                </a:lnTo>
                <a:lnTo>
                  <a:pt x="5847921" y="34713"/>
                </a:lnTo>
                <a:lnTo>
                  <a:pt x="5873324" y="72389"/>
                </a:lnTo>
                <a:lnTo>
                  <a:pt x="5882640" y="118529"/>
                </a:lnTo>
                <a:close/>
              </a:path>
            </a:pathLst>
          </a:custGeom>
          <a:ln w="12700">
            <a:solidFill>
              <a:schemeClr val="tx1"/>
            </a:solidFill>
          </a:ln>
        </p:spPr>
        <p:txBody>
          <a:bodyPr wrap="square" lIns="0" tIns="0" rIns="0" bIns="0" rtlCol="0"/>
          <a:lstStyle/>
          <a:p>
            <a:endParaRPr/>
          </a:p>
        </p:txBody>
      </p:sp>
      <p:sp>
        <p:nvSpPr>
          <p:cNvPr id="34" name="object 34"/>
          <p:cNvSpPr txBox="1"/>
          <p:nvPr/>
        </p:nvSpPr>
        <p:spPr>
          <a:xfrm>
            <a:off x="2189440" y="3298375"/>
            <a:ext cx="5421705" cy="528030"/>
          </a:xfrm>
          <a:prstGeom prst="rect">
            <a:avLst/>
          </a:prstGeom>
        </p:spPr>
        <p:txBody>
          <a:bodyPr vert="horz" wrap="square" lIns="0" tIns="27623" rIns="0" bIns="0" rtlCol="0">
            <a:spAutoFit/>
          </a:bodyPr>
          <a:lstStyle/>
          <a:p>
            <a:pPr marL="9525" marR="3810" algn="l">
              <a:lnSpc>
                <a:spcPts val="1320"/>
              </a:lnSpc>
              <a:spcBef>
                <a:spcPts val="217"/>
              </a:spcBef>
            </a:pPr>
            <a:r>
              <a:rPr sz="1200" dirty="0">
                <a:latin typeface="Arial" panose="020B0604020202020204" pitchFamily="34" charset="0"/>
                <a:cs typeface="Arial" panose="020B0604020202020204" pitchFamily="34" charset="0"/>
              </a:rPr>
              <a:t>Enter student information (please use dropdown list when entering program name).</a:t>
            </a:r>
            <a:r>
              <a:rPr lang="en-US" sz="1200"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Note: </a:t>
            </a:r>
            <a:r>
              <a:rPr lang="en-US" sz="1200" dirty="0">
                <a:latin typeface="Arial" panose="020B0604020202020204" pitchFamily="34" charset="0"/>
                <a:cs typeface="Arial" panose="020B0604020202020204" pitchFamily="34" charset="0"/>
              </a:rPr>
              <a:t>Student information, including s</a:t>
            </a:r>
            <a:r>
              <a:rPr sz="1200" dirty="0">
                <a:latin typeface="Arial" panose="020B0604020202020204" pitchFamily="34" charset="0"/>
                <a:cs typeface="Arial" panose="020B0604020202020204" pitchFamily="34" charset="0"/>
              </a:rPr>
              <a:t>pecial </a:t>
            </a:r>
            <a:r>
              <a:rPr lang="en-US" sz="1200" dirty="0">
                <a:latin typeface="Arial" panose="020B0604020202020204" pitchFamily="34" charset="0"/>
                <a:cs typeface="Arial" panose="020B0604020202020204" pitchFamily="34" charset="0"/>
              </a:rPr>
              <a:t>p</a:t>
            </a:r>
            <a:r>
              <a:rPr sz="1200" dirty="0">
                <a:latin typeface="Arial" panose="020B0604020202020204" pitchFamily="34" charset="0"/>
                <a:cs typeface="Arial" panose="020B0604020202020204" pitchFamily="34" charset="0"/>
              </a:rPr>
              <a:t>opulation</a:t>
            </a:r>
            <a:r>
              <a:rPr lang="en-US" sz="1200" dirty="0">
                <a:latin typeface="Arial" panose="020B0604020202020204" pitchFamily="34" charset="0"/>
                <a:cs typeface="Arial" panose="020B0604020202020204" pitchFamily="34" charset="0"/>
              </a:rPr>
              <a:t>s,</a:t>
            </a:r>
            <a:r>
              <a:rPr sz="1200" dirty="0">
                <a:latin typeface="Arial" panose="020B0604020202020204" pitchFamily="34" charset="0"/>
                <a:cs typeface="Arial" panose="020B0604020202020204" pitchFamily="34" charset="0"/>
              </a:rPr>
              <a:t> syncs with CTE’s Data Portal</a:t>
            </a:r>
          </a:p>
        </p:txBody>
      </p:sp>
      <p:sp>
        <p:nvSpPr>
          <p:cNvPr id="2" name="TextBox 1">
            <a:extLst>
              <a:ext uri="{FF2B5EF4-FFF2-40B4-BE49-F238E27FC236}">
                <a16:creationId xmlns:a16="http://schemas.microsoft.com/office/drawing/2014/main" id="{DC37BD54-D66B-F640-CA31-ABE567977A00}"/>
              </a:ext>
            </a:extLst>
          </p:cNvPr>
          <p:cNvSpPr txBox="1"/>
          <p:nvPr/>
        </p:nvSpPr>
        <p:spPr>
          <a:xfrm>
            <a:off x="533400" y="133350"/>
            <a:ext cx="8182927"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Bulk Registration Template</a:t>
            </a:r>
            <a:endParaRPr lang="en-US" sz="3200" b="1" dirty="0"/>
          </a:p>
        </p:txBody>
      </p:sp>
      <p:pic>
        <p:nvPicPr>
          <p:cNvPr id="45" name="Picture 44">
            <a:extLst>
              <a:ext uri="{FF2B5EF4-FFF2-40B4-BE49-F238E27FC236}">
                <a16:creationId xmlns:a16="http://schemas.microsoft.com/office/drawing/2014/main" id="{5F0B6231-9CA9-39BF-02A2-11DC119D37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52946" y="-1558667"/>
            <a:ext cx="38105" cy="4553585"/>
          </a:xfrm>
          <a:prstGeom prst="rect">
            <a:avLst/>
          </a:prstGeom>
        </p:spPr>
      </p:pic>
      <p:sp>
        <p:nvSpPr>
          <p:cNvPr id="48" name="object 3">
            <a:extLst>
              <a:ext uri="{FF2B5EF4-FFF2-40B4-BE49-F238E27FC236}">
                <a16:creationId xmlns:a16="http://schemas.microsoft.com/office/drawing/2014/main" id="{120D134F-A8B1-0F0A-2906-D653160985B5}"/>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9" name="object 21">
            <a:extLst>
              <a:ext uri="{FF2B5EF4-FFF2-40B4-BE49-F238E27FC236}">
                <a16:creationId xmlns:a16="http://schemas.microsoft.com/office/drawing/2014/main" id="{5497154D-FC0D-3FC5-F3D1-93A3E8965F8D}"/>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8</a:t>
            </a:fld>
            <a:endParaRPr spc="-25" dirty="0">
              <a:solidFill>
                <a:prstClr val="black"/>
              </a:solidFill>
              <a:latin typeface="Arial" panose="020B0604020202020204" pitchFamily="34" charset="0"/>
              <a:cs typeface="Arial" panose="020B0604020202020204" pitchFamily="34" charset="0"/>
            </a:endParaRPr>
          </a:p>
        </p:txBody>
      </p:sp>
      <p:sp>
        <p:nvSpPr>
          <p:cNvPr id="52" name="TextBox 51">
            <a:extLst>
              <a:ext uri="{FF2B5EF4-FFF2-40B4-BE49-F238E27FC236}">
                <a16:creationId xmlns:a16="http://schemas.microsoft.com/office/drawing/2014/main" id="{4CE1A62E-A160-73B9-53F6-025E32A0DD37}"/>
              </a:ext>
            </a:extLst>
          </p:cNvPr>
          <p:cNvSpPr txBox="1"/>
          <p:nvPr/>
        </p:nvSpPr>
        <p:spPr>
          <a:xfrm>
            <a:off x="2773680" y="4510066"/>
            <a:ext cx="4038600" cy="553998"/>
          </a:xfrm>
          <a:prstGeom prst="rect">
            <a:avLst/>
          </a:prstGeom>
          <a:noFill/>
        </p:spPr>
        <p:txBody>
          <a:bodyPr wrap="square" rtlCol="0">
            <a:spAutoFit/>
          </a:bodyPr>
          <a:lstStyle/>
          <a:p>
            <a:r>
              <a:rPr lang="en-US" sz="1200" spc="-8" dirty="0">
                <a:latin typeface="Arial" panose="020B0604020202020204" pitchFamily="34" charset="0"/>
                <a:cs typeface="Arial" panose="020B0604020202020204" pitchFamily="34" charset="0"/>
              </a:rPr>
              <a:t>VIDEO:</a:t>
            </a:r>
            <a:r>
              <a:rPr lang="en-US" sz="1200" spc="38" dirty="0">
                <a:latin typeface="Arial" panose="020B0604020202020204" pitchFamily="34" charset="0"/>
                <a:cs typeface="Arial" panose="020B0604020202020204" pitchFamily="34" charset="0"/>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How</a:t>
            </a:r>
            <a:r>
              <a:rPr lang="en-US" sz="1200" u="sng" spc="41"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to</a:t>
            </a:r>
            <a:r>
              <a:rPr lang="en-US" sz="1200" u="sng" spc="23"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Download</a:t>
            </a:r>
            <a:r>
              <a:rPr lang="en-US" sz="1200" u="sng" spc="-41"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the</a:t>
            </a:r>
            <a:r>
              <a:rPr lang="en-US" sz="1200" u="sng" spc="-6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Bulk</a:t>
            </a:r>
            <a:r>
              <a:rPr lang="en-US" sz="1200" u="sng" spc="-79"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Upload</a:t>
            </a:r>
            <a:r>
              <a:rPr lang="en-US" sz="1200" u="sng" spc="-41"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 </a:t>
            </a:r>
            <a:r>
              <a:rPr lang="en-US" sz="1200" u="sng" spc="-8" dirty="0">
                <a:solidFill>
                  <a:srgbClr val="910048"/>
                </a:solidFill>
                <a:uFill>
                  <a:solidFill>
                    <a:srgbClr val="910048"/>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Template</a:t>
            </a:r>
            <a:endParaRPr lang="en-US" sz="1200" u="sng" dirty="0">
              <a:solidFill>
                <a:srgbClr val="910048"/>
              </a:solidFill>
              <a:uFill>
                <a:solidFill>
                  <a:srgbClr val="910048"/>
                </a:solidFill>
              </a:uFill>
              <a:latin typeface="Arial" panose="020B0604020202020204" pitchFamily="34" charset="0"/>
              <a:cs typeface="Arial" panose="020B0604020202020204" pitchFamily="34" charset="0"/>
            </a:endParaRPr>
          </a:p>
          <a:p>
            <a:endParaRPr lang="en-US" dirty="0"/>
          </a:p>
        </p:txBody>
      </p:sp>
      <p:grpSp>
        <p:nvGrpSpPr>
          <p:cNvPr id="53" name="object 17">
            <a:extLst>
              <a:ext uri="{FF2B5EF4-FFF2-40B4-BE49-F238E27FC236}">
                <a16:creationId xmlns:a16="http://schemas.microsoft.com/office/drawing/2014/main" id="{9E54C352-238B-8B1B-E93D-30A348298A42}"/>
              </a:ext>
            </a:extLst>
          </p:cNvPr>
          <p:cNvGrpSpPr/>
          <p:nvPr/>
        </p:nvGrpSpPr>
        <p:grpSpPr>
          <a:xfrm>
            <a:off x="1656399" y="4023525"/>
            <a:ext cx="481965" cy="687705"/>
            <a:chOff x="5190490" y="2112010"/>
            <a:chExt cx="642620" cy="916940"/>
          </a:xfrm>
          <a:solidFill>
            <a:srgbClr val="CB6015"/>
          </a:solidFill>
        </p:grpSpPr>
        <p:sp>
          <p:nvSpPr>
            <p:cNvPr id="54" name="object 18">
              <a:extLst>
                <a:ext uri="{FF2B5EF4-FFF2-40B4-BE49-F238E27FC236}">
                  <a16:creationId xmlns:a16="http://schemas.microsoft.com/office/drawing/2014/main" id="{2BBB86AD-8DDF-9176-0065-43AC89CCD477}"/>
                </a:ext>
              </a:extLst>
            </p:cNvPr>
            <p:cNvSpPr/>
            <p:nvPr/>
          </p:nvSpPr>
          <p:spPr>
            <a:xfrm>
              <a:off x="5196840" y="2118360"/>
              <a:ext cx="629920" cy="904240"/>
            </a:xfrm>
            <a:custGeom>
              <a:avLst/>
              <a:gdLst/>
              <a:ahLst/>
              <a:cxnLst/>
              <a:rect l="l" t="t" r="r" b="b"/>
              <a:pathLst>
                <a:path w="629920" h="904239">
                  <a:moveTo>
                    <a:pt x="629920" y="0"/>
                  </a:moveTo>
                  <a:lnTo>
                    <a:pt x="314960" y="314960"/>
                  </a:lnTo>
                  <a:lnTo>
                    <a:pt x="0" y="0"/>
                  </a:lnTo>
                  <a:lnTo>
                    <a:pt x="0" y="589280"/>
                  </a:lnTo>
                  <a:lnTo>
                    <a:pt x="314960" y="904240"/>
                  </a:lnTo>
                  <a:lnTo>
                    <a:pt x="629920" y="589280"/>
                  </a:lnTo>
                  <a:lnTo>
                    <a:pt x="629920" y="0"/>
                  </a:lnTo>
                  <a:close/>
                </a:path>
              </a:pathLst>
            </a:custGeom>
            <a:grpFill/>
            <a:ln>
              <a:solidFill>
                <a:schemeClr val="tx1"/>
              </a:solidFill>
            </a:ln>
          </p:spPr>
          <p:txBody>
            <a:bodyPr wrap="square" lIns="0" tIns="0" rIns="0" bIns="0" rtlCol="0"/>
            <a:lstStyle/>
            <a:p>
              <a:endParaRPr/>
            </a:p>
          </p:txBody>
        </p:sp>
        <p:sp>
          <p:nvSpPr>
            <p:cNvPr id="55" name="object 19">
              <a:extLst>
                <a:ext uri="{FF2B5EF4-FFF2-40B4-BE49-F238E27FC236}">
                  <a16:creationId xmlns:a16="http://schemas.microsoft.com/office/drawing/2014/main" id="{4CC12A3F-2C96-7A13-877E-47A294B95798}"/>
                </a:ext>
              </a:extLst>
            </p:cNvPr>
            <p:cNvSpPr/>
            <p:nvPr/>
          </p:nvSpPr>
          <p:spPr>
            <a:xfrm>
              <a:off x="5196840" y="2118360"/>
              <a:ext cx="629920" cy="904240"/>
            </a:xfrm>
            <a:custGeom>
              <a:avLst/>
              <a:gdLst/>
              <a:ahLst/>
              <a:cxnLst/>
              <a:rect l="l" t="t" r="r" b="b"/>
              <a:pathLst>
                <a:path w="629920" h="904239">
                  <a:moveTo>
                    <a:pt x="629920" y="0"/>
                  </a:moveTo>
                  <a:lnTo>
                    <a:pt x="629920" y="589280"/>
                  </a:lnTo>
                  <a:lnTo>
                    <a:pt x="314960" y="904240"/>
                  </a:lnTo>
                  <a:lnTo>
                    <a:pt x="0" y="58928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56" name="object 20">
            <a:extLst>
              <a:ext uri="{FF2B5EF4-FFF2-40B4-BE49-F238E27FC236}">
                <a16:creationId xmlns:a16="http://schemas.microsoft.com/office/drawing/2014/main" id="{F5800D6B-977A-E462-0703-067BFDC94E7F}"/>
              </a:ext>
            </a:extLst>
          </p:cNvPr>
          <p:cNvSpPr txBox="1"/>
          <p:nvPr/>
        </p:nvSpPr>
        <p:spPr>
          <a:xfrm>
            <a:off x="1769316" y="4315483"/>
            <a:ext cx="264795" cy="138499"/>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File</a:t>
            </a:r>
            <a:endParaRPr sz="800" dirty="0">
              <a:latin typeface="Montserrat" pitchFamily="2" charset="0"/>
              <a:cs typeface="Calibri"/>
            </a:endParaRPr>
          </a:p>
        </p:txBody>
      </p:sp>
      <p:sp>
        <p:nvSpPr>
          <p:cNvPr id="57" name="object 21">
            <a:extLst>
              <a:ext uri="{FF2B5EF4-FFF2-40B4-BE49-F238E27FC236}">
                <a16:creationId xmlns:a16="http://schemas.microsoft.com/office/drawing/2014/main" id="{1E618110-58B9-399E-9985-2EB9DF595B78}"/>
              </a:ext>
            </a:extLst>
          </p:cNvPr>
          <p:cNvSpPr/>
          <p:nvPr/>
        </p:nvSpPr>
        <p:spPr>
          <a:xfrm>
            <a:off x="2133600" y="4028289"/>
            <a:ext cx="5533388" cy="441960"/>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58" name="object 22">
            <a:extLst>
              <a:ext uri="{FF2B5EF4-FFF2-40B4-BE49-F238E27FC236}">
                <a16:creationId xmlns:a16="http://schemas.microsoft.com/office/drawing/2014/main" id="{FB458710-CAA2-9512-9293-9190394D4E77}"/>
              </a:ext>
            </a:extLst>
          </p:cNvPr>
          <p:cNvSpPr txBox="1"/>
          <p:nvPr/>
        </p:nvSpPr>
        <p:spPr>
          <a:xfrm>
            <a:off x="2138363" y="4130177"/>
            <a:ext cx="4362450" cy="194284"/>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Save template to PC and close file</a:t>
            </a:r>
            <a:endParaRPr sz="1200"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CF376446-C0D2-B011-996D-42230578F003}"/>
            </a:ext>
          </a:extLst>
        </p:cNvPr>
        <p:cNvGrpSpPr/>
        <p:nvPr/>
      </p:nvGrpSpPr>
      <p:grpSpPr>
        <a:xfrm>
          <a:off x="0" y="0"/>
          <a:ext cx="0" cy="0"/>
          <a:chOff x="0" y="0"/>
          <a:chExt cx="0" cy="0"/>
        </a:xfrm>
      </p:grpSpPr>
      <p:sp>
        <p:nvSpPr>
          <p:cNvPr id="43" name="object 3">
            <a:extLst>
              <a:ext uri="{FF2B5EF4-FFF2-40B4-BE49-F238E27FC236}">
                <a16:creationId xmlns:a16="http://schemas.microsoft.com/office/drawing/2014/main" id="{289F48CB-FCD9-6F6B-CAD3-2C47A00640D9}"/>
              </a:ext>
            </a:extLst>
          </p:cNvPr>
          <p:cNvSpPr txBox="1"/>
          <p:nvPr/>
        </p:nvSpPr>
        <p:spPr>
          <a:xfrm>
            <a:off x="381000" y="4826397"/>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44" name="object 21">
            <a:extLst>
              <a:ext uri="{FF2B5EF4-FFF2-40B4-BE49-F238E27FC236}">
                <a16:creationId xmlns:a16="http://schemas.microsoft.com/office/drawing/2014/main" id="{9313AF22-E50E-D694-CA43-FEFC2012C108}"/>
              </a:ext>
            </a:extLst>
          </p:cNvPr>
          <p:cNvSpPr txBox="1">
            <a:spLocks/>
          </p:cNvSpPr>
          <p:nvPr/>
        </p:nvSpPr>
        <p:spPr>
          <a:xfrm>
            <a:off x="6739125" y="4839862"/>
            <a:ext cx="2057400" cy="130164"/>
          </a:xfrm>
          <a:prstGeom prst="rect">
            <a:avLst/>
          </a:prstGeom>
        </p:spPr>
        <p:txBody>
          <a:bodyPr vert="horz" wrap="square" lIns="0" tIns="6985" rIns="0" bIns="0" rtlCol="0" anchor="ctr">
            <a:spAutoFit/>
          </a:bodyPr>
          <a:lstStyle>
            <a:defPPr>
              <a:defRPr lang="en-US"/>
            </a:defPPr>
            <a:lvl1pPr marL="0" algn="r" defTabSz="914400" rtl="0" eaLnBrk="1" latinLnBrk="0" hangingPunct="1">
              <a:defRPr sz="800" b="0" i="0" kern="1200">
                <a:solidFill>
                  <a:schemeClr val="tx1"/>
                </a:solidFill>
                <a:latin typeface="Trebuchet MS"/>
                <a:ea typeface="+mn-ea"/>
                <a:cs typeface="Trebuchet M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spcBef>
                <a:spcPts val="55"/>
              </a:spcBef>
            </a:pPr>
            <a:r>
              <a:rPr lang="en-US" spc="-10" dirty="0">
                <a:solidFill>
                  <a:prstClr val="black"/>
                </a:solidFill>
                <a:latin typeface="Arial" panose="020B0604020202020204" pitchFamily="34" charset="0"/>
                <a:cs typeface="Arial" panose="020B0604020202020204" pitchFamily="34" charset="0"/>
              </a:rPr>
              <a:t>Page</a:t>
            </a:r>
            <a:r>
              <a:rPr lang="en-US" spc="-50" dirty="0">
                <a:solidFill>
                  <a:prstClr val="black"/>
                </a:solidFill>
                <a:latin typeface="Arial" panose="020B0604020202020204" pitchFamily="34" charset="0"/>
                <a:cs typeface="Arial" panose="020B0604020202020204" pitchFamily="34" charset="0"/>
              </a:rPr>
              <a:t> </a:t>
            </a:r>
            <a:fld id="{81D60167-4931-47E6-BA6A-407CBD079E47}" type="slidenum">
              <a:rPr smtClean="0">
                <a:solidFill>
                  <a:prstClr val="black"/>
                </a:solidFill>
                <a:latin typeface="Arial" panose="020B0604020202020204" pitchFamily="34" charset="0"/>
                <a:cs typeface="Arial" panose="020B0604020202020204" pitchFamily="34" charset="0"/>
              </a:rPr>
              <a:pPr marL="12700">
                <a:spcBef>
                  <a:spcPts val="55"/>
                </a:spcBef>
              </a:pPr>
              <a:t>9</a:t>
            </a:fld>
            <a:endParaRPr spc="-25" dirty="0">
              <a:solidFill>
                <a:prstClr val="black"/>
              </a:solidFill>
              <a:latin typeface="Arial" panose="020B0604020202020204" pitchFamily="34" charset="0"/>
              <a:cs typeface="Arial" panose="020B0604020202020204" pitchFamily="34" charset="0"/>
            </a:endParaRPr>
          </a:p>
        </p:txBody>
      </p:sp>
      <p:sp>
        <p:nvSpPr>
          <p:cNvPr id="45" name="TextBox 44">
            <a:extLst>
              <a:ext uri="{FF2B5EF4-FFF2-40B4-BE49-F238E27FC236}">
                <a16:creationId xmlns:a16="http://schemas.microsoft.com/office/drawing/2014/main" id="{99867FEB-1004-6BC2-DC31-837F8DD8FC30}"/>
              </a:ext>
            </a:extLst>
          </p:cNvPr>
          <p:cNvSpPr txBox="1"/>
          <p:nvPr/>
        </p:nvSpPr>
        <p:spPr>
          <a:xfrm>
            <a:off x="2438398" y="4402726"/>
            <a:ext cx="4267200" cy="284693"/>
          </a:xfrm>
          <a:prstGeom prst="rect">
            <a:avLst/>
          </a:prstGeom>
          <a:noFill/>
        </p:spPr>
        <p:txBody>
          <a:bodyPr wrap="square" rtlCol="0">
            <a:spAutoFit/>
          </a:bodyPr>
          <a:lstStyle/>
          <a:p>
            <a:pPr marL="146304" algn="ctr" fontAlgn="t">
              <a:lnSpc>
                <a:spcPts val="1460"/>
              </a:lnSpc>
            </a:pPr>
            <a:r>
              <a:rPr lang="en-US" sz="1200" b="0" i="0" u="none" strike="noStrike" dirty="0">
                <a:solidFill>
                  <a:srgbClr val="000000"/>
                </a:solidFill>
                <a:effectLst/>
                <a:latin typeface="Arial" panose="020B0604020202020204" pitchFamily="34" charset="0"/>
                <a:cs typeface="Arial" panose="020B0604020202020204" pitchFamily="34" charset="0"/>
              </a:rPr>
              <a:t>VIDEO: </a:t>
            </a:r>
            <a:r>
              <a:rPr lang="en-US" sz="1200" b="0" i="0" u="none" strike="noStrike" dirty="0">
                <a:solidFill>
                  <a:srgbClr val="910048"/>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How to Upload a Bulk Registration</a:t>
            </a:r>
            <a:endParaRPr lang="en-US" sz="1200" b="0" i="0" u="none" strike="noStrike" dirty="0">
              <a:solidFill>
                <a:srgbClr val="910048"/>
              </a:solidFill>
              <a:effectLst/>
              <a:latin typeface="Arial" panose="020B0604020202020204" pitchFamily="34" charset="0"/>
              <a:cs typeface="Arial" panose="020B0604020202020204" pitchFamily="34" charset="0"/>
            </a:endParaRPr>
          </a:p>
        </p:txBody>
      </p:sp>
      <p:sp>
        <p:nvSpPr>
          <p:cNvPr id="46" name="TextBox 45">
            <a:extLst>
              <a:ext uri="{FF2B5EF4-FFF2-40B4-BE49-F238E27FC236}">
                <a16:creationId xmlns:a16="http://schemas.microsoft.com/office/drawing/2014/main" id="{75E74030-6537-F5CC-409B-5E5653FE442E}"/>
              </a:ext>
            </a:extLst>
          </p:cNvPr>
          <p:cNvSpPr txBox="1"/>
          <p:nvPr/>
        </p:nvSpPr>
        <p:spPr>
          <a:xfrm>
            <a:off x="533400" y="133350"/>
            <a:ext cx="8182927" cy="58477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Bulk Upload</a:t>
            </a:r>
            <a:endParaRPr lang="en-US" sz="3200" b="1" dirty="0"/>
          </a:p>
        </p:txBody>
      </p:sp>
      <p:pic>
        <p:nvPicPr>
          <p:cNvPr id="47" name="Picture 46">
            <a:extLst>
              <a:ext uri="{FF2B5EF4-FFF2-40B4-BE49-F238E27FC236}">
                <a16:creationId xmlns:a16="http://schemas.microsoft.com/office/drawing/2014/main" id="{C06228EB-1A18-CB83-7E71-78C326AA48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6" y="-1558667"/>
            <a:ext cx="38105" cy="4553585"/>
          </a:xfrm>
          <a:prstGeom prst="rect">
            <a:avLst/>
          </a:prstGeom>
        </p:spPr>
      </p:pic>
      <p:sp>
        <p:nvSpPr>
          <p:cNvPr id="6" name="object 7">
            <a:extLst>
              <a:ext uri="{FF2B5EF4-FFF2-40B4-BE49-F238E27FC236}">
                <a16:creationId xmlns:a16="http://schemas.microsoft.com/office/drawing/2014/main" id="{4A4EB25A-6A4C-42EE-EC44-78FB2E2DEFC1}"/>
              </a:ext>
            </a:extLst>
          </p:cNvPr>
          <p:cNvSpPr/>
          <p:nvPr/>
        </p:nvSpPr>
        <p:spPr>
          <a:xfrm>
            <a:off x="1656001" y="868186"/>
            <a:ext cx="472440" cy="604592"/>
          </a:xfrm>
          <a:custGeom>
            <a:avLst/>
            <a:gdLst/>
            <a:ahLst/>
            <a:cxnLst/>
            <a:rect l="l" t="t" r="r" b="b"/>
            <a:pathLst>
              <a:path w="629920" h="894080">
                <a:moveTo>
                  <a:pt x="629920" y="0"/>
                </a:moveTo>
                <a:lnTo>
                  <a:pt x="629920" y="579120"/>
                </a:lnTo>
                <a:lnTo>
                  <a:pt x="314960" y="894080"/>
                </a:lnTo>
                <a:lnTo>
                  <a:pt x="0" y="579120"/>
                </a:lnTo>
                <a:lnTo>
                  <a:pt x="0" y="0"/>
                </a:lnTo>
                <a:lnTo>
                  <a:pt x="314960" y="314960"/>
                </a:lnTo>
                <a:lnTo>
                  <a:pt x="629920" y="0"/>
                </a:lnTo>
                <a:close/>
              </a:path>
            </a:pathLst>
          </a:custGeom>
          <a:solidFill>
            <a:srgbClr val="002D72"/>
          </a:solidFill>
          <a:ln w="12700">
            <a:solidFill>
              <a:schemeClr val="tx1"/>
            </a:solidFill>
          </a:ln>
        </p:spPr>
        <p:txBody>
          <a:bodyPr wrap="square" lIns="0" tIns="0" rIns="0" bIns="0" rtlCol="0"/>
          <a:lstStyle/>
          <a:p>
            <a:endParaRPr/>
          </a:p>
        </p:txBody>
      </p:sp>
      <p:sp>
        <p:nvSpPr>
          <p:cNvPr id="7" name="object 8">
            <a:extLst>
              <a:ext uri="{FF2B5EF4-FFF2-40B4-BE49-F238E27FC236}">
                <a16:creationId xmlns:a16="http://schemas.microsoft.com/office/drawing/2014/main" id="{C4D31F4E-1A7B-767F-0D8B-78EFB5F5A6D2}"/>
              </a:ext>
            </a:extLst>
          </p:cNvPr>
          <p:cNvSpPr txBox="1"/>
          <p:nvPr/>
        </p:nvSpPr>
        <p:spPr>
          <a:xfrm>
            <a:off x="1770262" y="1110208"/>
            <a:ext cx="232886" cy="134652"/>
          </a:xfrm>
          <a:prstGeom prst="rect">
            <a:avLst/>
          </a:prstGeom>
        </p:spPr>
        <p:txBody>
          <a:bodyPr vert="horz" wrap="square" lIns="0" tIns="11430" rIns="0" bIns="0" rtlCol="0">
            <a:spAutoFit/>
          </a:bodyPr>
          <a:lstStyle/>
          <a:p>
            <a:pPr marL="9525" algn="ctr">
              <a:spcBef>
                <a:spcPts val="90"/>
              </a:spcBef>
            </a:pPr>
            <a:r>
              <a:rPr sz="800" b="1" spc="-19" dirty="0">
                <a:solidFill>
                  <a:srgbClr val="FFFFFF"/>
                </a:solidFill>
                <a:latin typeface="Montserrat" pitchFamily="2" charset="0"/>
                <a:cs typeface="Calibri"/>
              </a:rPr>
              <a:t>G</a:t>
            </a:r>
            <a:r>
              <a:rPr lang="en-US" sz="800" b="1" spc="-19" dirty="0">
                <a:solidFill>
                  <a:srgbClr val="FFFFFF"/>
                </a:solidFill>
                <a:latin typeface="Montserrat" pitchFamily="2" charset="0"/>
                <a:cs typeface="Calibri"/>
              </a:rPr>
              <a:t>o</a:t>
            </a:r>
            <a:endParaRPr sz="800" dirty="0">
              <a:latin typeface="Montserrat" pitchFamily="2" charset="0"/>
              <a:cs typeface="Calibri"/>
            </a:endParaRPr>
          </a:p>
        </p:txBody>
      </p:sp>
      <p:sp>
        <p:nvSpPr>
          <p:cNvPr id="41" name="object 9">
            <a:extLst>
              <a:ext uri="{FF2B5EF4-FFF2-40B4-BE49-F238E27FC236}">
                <a16:creationId xmlns:a16="http://schemas.microsoft.com/office/drawing/2014/main" id="{91FA68B7-945D-E6FA-014B-7A4BCE521F75}"/>
              </a:ext>
            </a:extLst>
          </p:cNvPr>
          <p:cNvSpPr/>
          <p:nvPr/>
        </p:nvSpPr>
        <p:spPr>
          <a:xfrm>
            <a:off x="2128437" y="868184"/>
            <a:ext cx="5533388" cy="388621"/>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42" name="object 10">
            <a:extLst>
              <a:ext uri="{FF2B5EF4-FFF2-40B4-BE49-F238E27FC236}">
                <a16:creationId xmlns:a16="http://schemas.microsoft.com/office/drawing/2014/main" id="{268B8A59-346B-3623-D3AE-61B144B98322}"/>
              </a:ext>
            </a:extLst>
          </p:cNvPr>
          <p:cNvSpPr txBox="1">
            <a:spLocks noGrp="1"/>
          </p:cNvSpPr>
          <p:nvPr>
            <p:ph type="title"/>
          </p:nvPr>
        </p:nvSpPr>
        <p:spPr>
          <a:xfrm>
            <a:off x="2133200" y="964170"/>
            <a:ext cx="4363403" cy="194284"/>
          </a:xfrm>
          <a:prstGeom prst="rect">
            <a:avLst/>
          </a:prstGeom>
        </p:spPr>
        <p:txBody>
          <a:bodyPr vert="horz" wrap="square" lIns="0" tIns="9525" rIns="0" bIns="0" rtlCol="0">
            <a:spAutoFit/>
          </a:bodyPr>
          <a:lstStyle/>
          <a:p>
            <a:pPr marL="77629">
              <a:spcBef>
                <a:spcPts val="75"/>
              </a:spcBef>
            </a:pPr>
            <a:r>
              <a:rPr sz="1200" dirty="0">
                <a:latin typeface="Arial" panose="020B0604020202020204" pitchFamily="34" charset="0"/>
                <a:cs typeface="Arial" panose="020B0604020202020204" pitchFamily="34" charset="0"/>
              </a:rPr>
              <a:t>Go</a:t>
            </a:r>
            <a:r>
              <a:rPr sz="1200" spc="15"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to</a:t>
            </a:r>
            <a:r>
              <a:rPr sz="1200" spc="-4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Bulk</a:t>
            </a:r>
            <a:r>
              <a:rPr sz="1200" spc="-19" dirty="0">
                <a:latin typeface="Arial" panose="020B0604020202020204" pitchFamily="34" charset="0"/>
                <a:cs typeface="Arial" panose="020B0604020202020204" pitchFamily="34" charset="0"/>
              </a:rPr>
              <a:t> </a:t>
            </a:r>
            <a:r>
              <a:rPr sz="1200" dirty="0">
                <a:latin typeface="Arial" panose="020B0604020202020204" pitchFamily="34" charset="0"/>
                <a:cs typeface="Arial" panose="020B0604020202020204" pitchFamily="34" charset="0"/>
              </a:rPr>
              <a:t>Registration</a:t>
            </a:r>
            <a:r>
              <a:rPr sz="1200" spc="-45" dirty="0">
                <a:latin typeface="Arial" panose="020B0604020202020204" pitchFamily="34" charset="0"/>
                <a:cs typeface="Arial" panose="020B0604020202020204" pitchFamily="34" charset="0"/>
              </a:rPr>
              <a:t> </a:t>
            </a:r>
            <a:r>
              <a:rPr sz="1200" spc="-19" dirty="0">
                <a:latin typeface="Arial" panose="020B0604020202020204" pitchFamily="34" charset="0"/>
                <a:cs typeface="Arial" panose="020B0604020202020204" pitchFamily="34" charset="0"/>
              </a:rPr>
              <a:t>tab</a:t>
            </a:r>
            <a:r>
              <a:rPr lang="en-US" sz="1200" spc="-19" dirty="0">
                <a:latin typeface="Arial" panose="020B0604020202020204" pitchFamily="34" charset="0"/>
                <a:cs typeface="Arial" panose="020B0604020202020204" pitchFamily="34" charset="0"/>
              </a:rPr>
              <a:t> (or Registration tab)</a:t>
            </a:r>
            <a:endParaRPr sz="1200" dirty="0">
              <a:latin typeface="Arial" panose="020B0604020202020204" pitchFamily="34" charset="0"/>
              <a:cs typeface="Arial" panose="020B0604020202020204" pitchFamily="34" charset="0"/>
            </a:endParaRPr>
          </a:p>
        </p:txBody>
      </p:sp>
      <p:grpSp>
        <p:nvGrpSpPr>
          <p:cNvPr id="48" name="object 11">
            <a:extLst>
              <a:ext uri="{FF2B5EF4-FFF2-40B4-BE49-F238E27FC236}">
                <a16:creationId xmlns:a16="http://schemas.microsoft.com/office/drawing/2014/main" id="{0057B4C0-6307-484C-ED1D-7A472CF89E98}"/>
              </a:ext>
            </a:extLst>
          </p:cNvPr>
          <p:cNvGrpSpPr/>
          <p:nvPr/>
        </p:nvGrpSpPr>
        <p:grpSpPr>
          <a:xfrm>
            <a:off x="1656399" y="1434032"/>
            <a:ext cx="481965" cy="680085"/>
            <a:chOff x="5190490" y="1299210"/>
            <a:chExt cx="642620" cy="906780"/>
          </a:xfrm>
          <a:solidFill>
            <a:srgbClr val="910048"/>
          </a:solidFill>
        </p:grpSpPr>
        <p:sp>
          <p:nvSpPr>
            <p:cNvPr id="49" name="object 12">
              <a:extLst>
                <a:ext uri="{FF2B5EF4-FFF2-40B4-BE49-F238E27FC236}">
                  <a16:creationId xmlns:a16="http://schemas.microsoft.com/office/drawing/2014/main" id="{3235845E-4B1A-4276-3FB9-92EEB061A19D}"/>
                </a:ext>
              </a:extLst>
            </p:cNvPr>
            <p:cNvSpPr/>
            <p:nvPr/>
          </p:nvSpPr>
          <p:spPr>
            <a:xfrm>
              <a:off x="5196840" y="1305560"/>
              <a:ext cx="629920" cy="894080"/>
            </a:xfrm>
            <a:custGeom>
              <a:avLst/>
              <a:gdLst/>
              <a:ahLst/>
              <a:cxnLst/>
              <a:rect l="l" t="t" r="r" b="b"/>
              <a:pathLst>
                <a:path w="629920" h="894080">
                  <a:moveTo>
                    <a:pt x="629920" y="0"/>
                  </a:moveTo>
                  <a:lnTo>
                    <a:pt x="314960" y="314960"/>
                  </a:lnTo>
                  <a:lnTo>
                    <a:pt x="0" y="0"/>
                  </a:lnTo>
                  <a:lnTo>
                    <a:pt x="0" y="579120"/>
                  </a:lnTo>
                  <a:lnTo>
                    <a:pt x="314960" y="894080"/>
                  </a:lnTo>
                  <a:lnTo>
                    <a:pt x="629920" y="579120"/>
                  </a:lnTo>
                  <a:lnTo>
                    <a:pt x="629920" y="0"/>
                  </a:lnTo>
                  <a:close/>
                </a:path>
              </a:pathLst>
            </a:custGeom>
            <a:grpFill/>
            <a:ln w="12700">
              <a:solidFill>
                <a:schemeClr val="tx1"/>
              </a:solidFill>
            </a:ln>
          </p:spPr>
          <p:txBody>
            <a:bodyPr wrap="square" lIns="0" tIns="0" rIns="0" bIns="0" rtlCol="0"/>
            <a:lstStyle/>
            <a:p>
              <a:endParaRPr/>
            </a:p>
          </p:txBody>
        </p:sp>
        <p:sp>
          <p:nvSpPr>
            <p:cNvPr id="50" name="object 13">
              <a:extLst>
                <a:ext uri="{FF2B5EF4-FFF2-40B4-BE49-F238E27FC236}">
                  <a16:creationId xmlns:a16="http://schemas.microsoft.com/office/drawing/2014/main" id="{0D259AD9-2FCA-0D8D-A97D-4F48C61E2849}"/>
                </a:ext>
              </a:extLst>
            </p:cNvPr>
            <p:cNvSpPr/>
            <p:nvPr/>
          </p:nvSpPr>
          <p:spPr>
            <a:xfrm>
              <a:off x="5196840" y="1305560"/>
              <a:ext cx="629920" cy="894080"/>
            </a:xfrm>
            <a:custGeom>
              <a:avLst/>
              <a:gdLst/>
              <a:ahLst/>
              <a:cxnLst/>
              <a:rect l="l" t="t" r="r" b="b"/>
              <a:pathLst>
                <a:path w="629920" h="894080">
                  <a:moveTo>
                    <a:pt x="629920" y="0"/>
                  </a:moveTo>
                  <a:lnTo>
                    <a:pt x="629920" y="579120"/>
                  </a:lnTo>
                  <a:lnTo>
                    <a:pt x="314960" y="894080"/>
                  </a:lnTo>
                  <a:lnTo>
                    <a:pt x="0" y="57912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51" name="object 14">
            <a:extLst>
              <a:ext uri="{FF2B5EF4-FFF2-40B4-BE49-F238E27FC236}">
                <a16:creationId xmlns:a16="http://schemas.microsoft.com/office/drawing/2014/main" id="{2243CE7A-60CC-7C82-1D65-0A898D217AED}"/>
              </a:ext>
            </a:extLst>
          </p:cNvPr>
          <p:cNvSpPr txBox="1"/>
          <p:nvPr/>
        </p:nvSpPr>
        <p:spPr>
          <a:xfrm>
            <a:off x="1676321" y="1705509"/>
            <a:ext cx="420768" cy="134652"/>
          </a:xfrm>
          <a:prstGeom prst="rect">
            <a:avLst/>
          </a:prstGeom>
        </p:spPr>
        <p:txBody>
          <a:bodyPr vert="horz" wrap="square" lIns="0" tIns="11430" rIns="0" bIns="0" rtlCol="0">
            <a:spAutoFit/>
          </a:bodyPr>
          <a:lstStyle/>
          <a:p>
            <a:pPr marL="9525" algn="ctr">
              <a:spcBef>
                <a:spcPts val="90"/>
              </a:spcBef>
            </a:pPr>
            <a:r>
              <a:rPr lang="en-US" sz="800" b="1" spc="-8" dirty="0">
                <a:solidFill>
                  <a:srgbClr val="FFFFFF"/>
                </a:solidFill>
                <a:latin typeface="Montserrat" pitchFamily="2" charset="0"/>
                <a:cs typeface="Calibri"/>
              </a:rPr>
              <a:t>Browse</a:t>
            </a:r>
            <a:endParaRPr sz="800" dirty="0">
              <a:latin typeface="Montserrat" pitchFamily="2" charset="0"/>
              <a:cs typeface="Calibri"/>
            </a:endParaRPr>
          </a:p>
        </p:txBody>
      </p:sp>
      <p:sp>
        <p:nvSpPr>
          <p:cNvPr id="52" name="object 15">
            <a:extLst>
              <a:ext uri="{FF2B5EF4-FFF2-40B4-BE49-F238E27FC236}">
                <a16:creationId xmlns:a16="http://schemas.microsoft.com/office/drawing/2014/main" id="{266317B9-22F3-BA6D-986C-E2B36535A9C2}"/>
              </a:ext>
            </a:extLst>
          </p:cNvPr>
          <p:cNvSpPr/>
          <p:nvPr/>
        </p:nvSpPr>
        <p:spPr>
          <a:xfrm>
            <a:off x="2133599" y="1438794"/>
            <a:ext cx="5533390" cy="434340"/>
          </a:xfrm>
          <a:custGeom>
            <a:avLst/>
            <a:gdLst/>
            <a:ahLst/>
            <a:cxnLst/>
            <a:rect l="l" t="t" r="r" b="b"/>
            <a:pathLst>
              <a:path w="5882640" h="579119">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53" name="object 16">
            <a:extLst>
              <a:ext uri="{FF2B5EF4-FFF2-40B4-BE49-F238E27FC236}">
                <a16:creationId xmlns:a16="http://schemas.microsoft.com/office/drawing/2014/main" id="{E4964B89-9629-874A-3A25-A7B22FCDB449}"/>
              </a:ext>
            </a:extLst>
          </p:cNvPr>
          <p:cNvSpPr txBox="1"/>
          <p:nvPr/>
        </p:nvSpPr>
        <p:spPr>
          <a:xfrm>
            <a:off x="2138363" y="1466714"/>
            <a:ext cx="5492116" cy="361317"/>
          </a:xfrm>
          <a:prstGeom prst="rect">
            <a:avLst/>
          </a:prstGeom>
        </p:spPr>
        <p:txBody>
          <a:bodyPr vert="horz" wrap="square" lIns="0" tIns="27623" rIns="0" bIns="0" rtlCol="0">
            <a:spAutoFit/>
          </a:bodyPr>
          <a:lstStyle/>
          <a:p>
            <a:pPr marL="77629" marR="178594" algn="l">
              <a:lnSpc>
                <a:spcPts val="1320"/>
              </a:lnSpc>
              <a:spcBef>
                <a:spcPts val="217"/>
              </a:spcBef>
            </a:pPr>
            <a:r>
              <a:rPr lang="en-US" sz="1200" dirty="0">
                <a:latin typeface="Arial" panose="020B0604020202020204" pitchFamily="34" charset="0"/>
                <a:cs typeface="Arial" panose="020B0604020202020204" pitchFamily="34" charset="0"/>
              </a:rPr>
              <a:t>Click on the “Browse” button (if using the Registration tab, click “Bulk Upload Registration,” then “Browse”)</a:t>
            </a:r>
          </a:p>
        </p:txBody>
      </p:sp>
      <p:grpSp>
        <p:nvGrpSpPr>
          <p:cNvPr id="54" name="object 17">
            <a:extLst>
              <a:ext uri="{FF2B5EF4-FFF2-40B4-BE49-F238E27FC236}">
                <a16:creationId xmlns:a16="http://schemas.microsoft.com/office/drawing/2014/main" id="{D1FBC039-9296-F94C-1585-FE2FA1B83EF1}"/>
              </a:ext>
            </a:extLst>
          </p:cNvPr>
          <p:cNvGrpSpPr/>
          <p:nvPr/>
        </p:nvGrpSpPr>
        <p:grpSpPr>
          <a:xfrm>
            <a:off x="1656399" y="2043632"/>
            <a:ext cx="481965" cy="687705"/>
            <a:chOff x="5190490" y="2112010"/>
            <a:chExt cx="642620" cy="916940"/>
          </a:xfrm>
          <a:solidFill>
            <a:srgbClr val="CB6015"/>
          </a:solidFill>
        </p:grpSpPr>
        <p:sp>
          <p:nvSpPr>
            <p:cNvPr id="55" name="object 18">
              <a:extLst>
                <a:ext uri="{FF2B5EF4-FFF2-40B4-BE49-F238E27FC236}">
                  <a16:creationId xmlns:a16="http://schemas.microsoft.com/office/drawing/2014/main" id="{3E7D7AF0-0881-516F-6021-63FA8540AA13}"/>
                </a:ext>
              </a:extLst>
            </p:cNvPr>
            <p:cNvSpPr/>
            <p:nvPr/>
          </p:nvSpPr>
          <p:spPr>
            <a:xfrm>
              <a:off x="5196840" y="2118360"/>
              <a:ext cx="629920" cy="904240"/>
            </a:xfrm>
            <a:custGeom>
              <a:avLst/>
              <a:gdLst/>
              <a:ahLst/>
              <a:cxnLst/>
              <a:rect l="l" t="t" r="r" b="b"/>
              <a:pathLst>
                <a:path w="629920" h="904239">
                  <a:moveTo>
                    <a:pt x="629920" y="0"/>
                  </a:moveTo>
                  <a:lnTo>
                    <a:pt x="314960" y="314960"/>
                  </a:lnTo>
                  <a:lnTo>
                    <a:pt x="0" y="0"/>
                  </a:lnTo>
                  <a:lnTo>
                    <a:pt x="0" y="589280"/>
                  </a:lnTo>
                  <a:lnTo>
                    <a:pt x="314960" y="904240"/>
                  </a:lnTo>
                  <a:lnTo>
                    <a:pt x="629920" y="589280"/>
                  </a:lnTo>
                  <a:lnTo>
                    <a:pt x="629920" y="0"/>
                  </a:lnTo>
                  <a:close/>
                </a:path>
              </a:pathLst>
            </a:custGeom>
            <a:grpFill/>
            <a:ln>
              <a:solidFill>
                <a:schemeClr val="tx1"/>
              </a:solidFill>
            </a:ln>
          </p:spPr>
          <p:txBody>
            <a:bodyPr wrap="square" lIns="0" tIns="0" rIns="0" bIns="0" rtlCol="0"/>
            <a:lstStyle/>
            <a:p>
              <a:endParaRPr/>
            </a:p>
          </p:txBody>
        </p:sp>
        <p:sp>
          <p:nvSpPr>
            <p:cNvPr id="56" name="object 19">
              <a:extLst>
                <a:ext uri="{FF2B5EF4-FFF2-40B4-BE49-F238E27FC236}">
                  <a16:creationId xmlns:a16="http://schemas.microsoft.com/office/drawing/2014/main" id="{AC2E5699-3DB8-5D99-326A-57468B2C73E7}"/>
                </a:ext>
              </a:extLst>
            </p:cNvPr>
            <p:cNvSpPr/>
            <p:nvPr/>
          </p:nvSpPr>
          <p:spPr>
            <a:xfrm>
              <a:off x="5196840" y="2118360"/>
              <a:ext cx="629920" cy="904240"/>
            </a:xfrm>
            <a:custGeom>
              <a:avLst/>
              <a:gdLst/>
              <a:ahLst/>
              <a:cxnLst/>
              <a:rect l="l" t="t" r="r" b="b"/>
              <a:pathLst>
                <a:path w="629920" h="904239">
                  <a:moveTo>
                    <a:pt x="629920" y="0"/>
                  </a:moveTo>
                  <a:lnTo>
                    <a:pt x="629920" y="589280"/>
                  </a:lnTo>
                  <a:lnTo>
                    <a:pt x="314960" y="904240"/>
                  </a:lnTo>
                  <a:lnTo>
                    <a:pt x="0" y="58928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57" name="object 20">
            <a:extLst>
              <a:ext uri="{FF2B5EF4-FFF2-40B4-BE49-F238E27FC236}">
                <a16:creationId xmlns:a16="http://schemas.microsoft.com/office/drawing/2014/main" id="{CB51B796-62E6-0A5D-08DB-1D5F4C1988CF}"/>
              </a:ext>
            </a:extLst>
          </p:cNvPr>
          <p:cNvSpPr txBox="1"/>
          <p:nvPr/>
        </p:nvSpPr>
        <p:spPr>
          <a:xfrm>
            <a:off x="1736334" y="2319751"/>
            <a:ext cx="307562"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Find</a:t>
            </a:r>
            <a:endParaRPr sz="800" dirty="0">
              <a:latin typeface="Montserrat" pitchFamily="2" charset="0"/>
              <a:cs typeface="Calibri"/>
            </a:endParaRPr>
          </a:p>
        </p:txBody>
      </p:sp>
      <p:sp>
        <p:nvSpPr>
          <p:cNvPr id="58" name="object 21">
            <a:extLst>
              <a:ext uri="{FF2B5EF4-FFF2-40B4-BE49-F238E27FC236}">
                <a16:creationId xmlns:a16="http://schemas.microsoft.com/office/drawing/2014/main" id="{08474294-C282-4187-C54B-C781359C9C77}"/>
              </a:ext>
            </a:extLst>
          </p:cNvPr>
          <p:cNvSpPr/>
          <p:nvPr/>
        </p:nvSpPr>
        <p:spPr>
          <a:xfrm>
            <a:off x="2133600" y="2048396"/>
            <a:ext cx="5533388" cy="441960"/>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59" name="object 22">
            <a:extLst>
              <a:ext uri="{FF2B5EF4-FFF2-40B4-BE49-F238E27FC236}">
                <a16:creationId xmlns:a16="http://schemas.microsoft.com/office/drawing/2014/main" id="{C261CB2F-31DC-7356-E6AB-4E316A32347D}"/>
              </a:ext>
            </a:extLst>
          </p:cNvPr>
          <p:cNvSpPr txBox="1"/>
          <p:nvPr/>
        </p:nvSpPr>
        <p:spPr>
          <a:xfrm>
            <a:off x="2138363" y="2069469"/>
            <a:ext cx="5492116" cy="378950"/>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Find and Select your Excel bulk registration that you created and saved on your PC</a:t>
            </a:r>
          </a:p>
        </p:txBody>
      </p:sp>
      <p:sp>
        <p:nvSpPr>
          <p:cNvPr id="62" name="object 25">
            <a:extLst>
              <a:ext uri="{FF2B5EF4-FFF2-40B4-BE49-F238E27FC236}">
                <a16:creationId xmlns:a16="http://schemas.microsoft.com/office/drawing/2014/main" id="{68AF1525-EC71-1C11-8B1B-D36C00F467E3}"/>
              </a:ext>
            </a:extLst>
          </p:cNvPr>
          <p:cNvSpPr/>
          <p:nvPr/>
        </p:nvSpPr>
        <p:spPr>
          <a:xfrm>
            <a:off x="1661170" y="2665615"/>
            <a:ext cx="472441" cy="663786"/>
          </a:xfrm>
          <a:custGeom>
            <a:avLst/>
            <a:gdLst>
              <a:gd name="connsiteX0" fmla="*/ 629920 w 629920"/>
              <a:gd name="connsiteY0" fmla="*/ 0 h 857955"/>
              <a:gd name="connsiteX1" fmla="*/ 629920 w 629920"/>
              <a:gd name="connsiteY1" fmla="*/ 579120 h 857955"/>
              <a:gd name="connsiteX2" fmla="*/ 314961 w 629920"/>
              <a:gd name="connsiteY2" fmla="*/ 857955 h 857955"/>
              <a:gd name="connsiteX3" fmla="*/ 0 w 629920"/>
              <a:gd name="connsiteY3" fmla="*/ 579120 h 857955"/>
              <a:gd name="connsiteX4" fmla="*/ 0 w 629920"/>
              <a:gd name="connsiteY4" fmla="*/ 0 h 857955"/>
              <a:gd name="connsiteX5" fmla="*/ 314960 w 629920"/>
              <a:gd name="connsiteY5" fmla="*/ 314960 h 857955"/>
              <a:gd name="connsiteX6" fmla="*/ 629920 w 629920"/>
              <a:gd name="connsiteY6" fmla="*/ 0 h 857955"/>
              <a:gd name="connsiteX0" fmla="*/ 629920 w 629920"/>
              <a:gd name="connsiteY0" fmla="*/ 0 h 812799"/>
              <a:gd name="connsiteX1" fmla="*/ 629920 w 629920"/>
              <a:gd name="connsiteY1" fmla="*/ 579120 h 812799"/>
              <a:gd name="connsiteX2" fmla="*/ 314961 w 629920"/>
              <a:gd name="connsiteY2" fmla="*/ 812799 h 812799"/>
              <a:gd name="connsiteX3" fmla="*/ 0 w 629920"/>
              <a:gd name="connsiteY3" fmla="*/ 579120 h 812799"/>
              <a:gd name="connsiteX4" fmla="*/ 0 w 629920"/>
              <a:gd name="connsiteY4" fmla="*/ 0 h 812799"/>
              <a:gd name="connsiteX5" fmla="*/ 314960 w 629920"/>
              <a:gd name="connsiteY5" fmla="*/ 314960 h 812799"/>
              <a:gd name="connsiteX6" fmla="*/ 629920 w 629920"/>
              <a:gd name="connsiteY6" fmla="*/ 0 h 812799"/>
              <a:gd name="connsiteX0" fmla="*/ 629920 w 629920"/>
              <a:gd name="connsiteY0" fmla="*/ 0 h 885047"/>
              <a:gd name="connsiteX1" fmla="*/ 629920 w 629920"/>
              <a:gd name="connsiteY1" fmla="*/ 579120 h 885047"/>
              <a:gd name="connsiteX2" fmla="*/ 314961 w 629920"/>
              <a:gd name="connsiteY2" fmla="*/ 885047 h 885047"/>
              <a:gd name="connsiteX3" fmla="*/ 0 w 629920"/>
              <a:gd name="connsiteY3" fmla="*/ 579120 h 885047"/>
              <a:gd name="connsiteX4" fmla="*/ 0 w 629920"/>
              <a:gd name="connsiteY4" fmla="*/ 0 h 885047"/>
              <a:gd name="connsiteX5" fmla="*/ 314960 w 629920"/>
              <a:gd name="connsiteY5" fmla="*/ 314960 h 885047"/>
              <a:gd name="connsiteX6" fmla="*/ 629920 w 629920"/>
              <a:gd name="connsiteY6" fmla="*/ 0 h 885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9920" h="885047">
                <a:moveTo>
                  <a:pt x="629920" y="0"/>
                </a:moveTo>
                <a:lnTo>
                  <a:pt x="629920" y="579120"/>
                </a:lnTo>
                <a:lnTo>
                  <a:pt x="314961" y="885047"/>
                </a:lnTo>
                <a:lnTo>
                  <a:pt x="0" y="579120"/>
                </a:lnTo>
                <a:lnTo>
                  <a:pt x="0" y="0"/>
                </a:lnTo>
                <a:lnTo>
                  <a:pt x="314960" y="314960"/>
                </a:lnTo>
                <a:lnTo>
                  <a:pt x="629920" y="0"/>
                </a:lnTo>
                <a:close/>
              </a:path>
            </a:pathLst>
          </a:custGeom>
          <a:solidFill>
            <a:srgbClr val="002D72"/>
          </a:solidFill>
          <a:ln w="12700">
            <a:solidFill>
              <a:schemeClr val="tx1"/>
            </a:solidFill>
          </a:ln>
        </p:spPr>
        <p:txBody>
          <a:bodyPr wrap="square" lIns="0" tIns="0" rIns="0" bIns="0" rtlCol="0"/>
          <a:lstStyle/>
          <a:p>
            <a:endParaRPr dirty="0"/>
          </a:p>
        </p:txBody>
      </p:sp>
      <p:sp>
        <p:nvSpPr>
          <p:cNvPr id="63" name="object 26">
            <a:extLst>
              <a:ext uri="{FF2B5EF4-FFF2-40B4-BE49-F238E27FC236}">
                <a16:creationId xmlns:a16="http://schemas.microsoft.com/office/drawing/2014/main" id="{DF432515-B29D-13AD-F8C0-2913C1673517}"/>
              </a:ext>
            </a:extLst>
          </p:cNvPr>
          <p:cNvSpPr txBox="1"/>
          <p:nvPr/>
        </p:nvSpPr>
        <p:spPr>
          <a:xfrm>
            <a:off x="1703423" y="2939933"/>
            <a:ext cx="393666" cy="134652"/>
          </a:xfrm>
          <a:prstGeom prst="rect">
            <a:avLst/>
          </a:prstGeom>
        </p:spPr>
        <p:txBody>
          <a:bodyPr vert="horz" wrap="square" lIns="0" tIns="11430" rIns="0" bIns="0" rtlCol="0">
            <a:spAutoFit/>
          </a:bodyPr>
          <a:lstStyle/>
          <a:p>
            <a:pPr marL="9525">
              <a:spcBef>
                <a:spcPts val="90"/>
              </a:spcBef>
            </a:pPr>
            <a:r>
              <a:rPr lang="en-US" sz="800" b="1" spc="-8" dirty="0">
                <a:solidFill>
                  <a:srgbClr val="FFFFFF"/>
                </a:solidFill>
                <a:latin typeface="Montserrat" pitchFamily="2" charset="0"/>
                <a:cs typeface="Calibri"/>
              </a:rPr>
              <a:t>Upload</a:t>
            </a:r>
            <a:endParaRPr sz="800" dirty="0">
              <a:latin typeface="Montserrat" pitchFamily="2" charset="0"/>
              <a:cs typeface="Calibri"/>
            </a:endParaRPr>
          </a:p>
        </p:txBody>
      </p:sp>
      <p:sp>
        <p:nvSpPr>
          <p:cNvPr id="64" name="object 27">
            <a:extLst>
              <a:ext uri="{FF2B5EF4-FFF2-40B4-BE49-F238E27FC236}">
                <a16:creationId xmlns:a16="http://schemas.microsoft.com/office/drawing/2014/main" id="{9A563959-5E93-4568-32E5-000968254BFE}"/>
              </a:ext>
            </a:extLst>
          </p:cNvPr>
          <p:cNvSpPr/>
          <p:nvPr/>
        </p:nvSpPr>
        <p:spPr>
          <a:xfrm>
            <a:off x="2133599" y="2665614"/>
            <a:ext cx="5533389" cy="434340"/>
          </a:xfrm>
          <a:custGeom>
            <a:avLst/>
            <a:gdLst/>
            <a:ahLst/>
            <a:cxnLst/>
            <a:rect l="l" t="t" r="r" b="b"/>
            <a:pathLst>
              <a:path w="5882640" h="579120">
                <a:moveTo>
                  <a:pt x="5882640" y="96520"/>
                </a:moveTo>
                <a:lnTo>
                  <a:pt x="5882640" y="482600"/>
                </a:lnTo>
                <a:lnTo>
                  <a:pt x="5875054" y="520167"/>
                </a:lnTo>
                <a:lnTo>
                  <a:pt x="5854368" y="550848"/>
                </a:lnTo>
                <a:lnTo>
                  <a:pt x="5823687" y="571534"/>
                </a:lnTo>
                <a:lnTo>
                  <a:pt x="5786120" y="579120"/>
                </a:lnTo>
                <a:lnTo>
                  <a:pt x="0" y="579120"/>
                </a:lnTo>
                <a:lnTo>
                  <a:pt x="0" y="0"/>
                </a:lnTo>
                <a:lnTo>
                  <a:pt x="5786120" y="0"/>
                </a:lnTo>
                <a:lnTo>
                  <a:pt x="5823687" y="7585"/>
                </a:lnTo>
                <a:lnTo>
                  <a:pt x="5854368" y="28271"/>
                </a:lnTo>
                <a:lnTo>
                  <a:pt x="5875054" y="58952"/>
                </a:lnTo>
                <a:lnTo>
                  <a:pt x="5882640" y="96520"/>
                </a:lnTo>
                <a:close/>
              </a:path>
            </a:pathLst>
          </a:custGeom>
          <a:ln w="12700">
            <a:solidFill>
              <a:schemeClr val="tx1"/>
            </a:solidFill>
          </a:ln>
        </p:spPr>
        <p:txBody>
          <a:bodyPr wrap="square" lIns="0" tIns="0" rIns="0" bIns="0" rtlCol="0"/>
          <a:lstStyle/>
          <a:p>
            <a:endParaRPr/>
          </a:p>
        </p:txBody>
      </p:sp>
      <p:sp>
        <p:nvSpPr>
          <p:cNvPr id="65" name="object 28">
            <a:extLst>
              <a:ext uri="{FF2B5EF4-FFF2-40B4-BE49-F238E27FC236}">
                <a16:creationId xmlns:a16="http://schemas.microsoft.com/office/drawing/2014/main" id="{83C52F31-E9EB-3A8C-B041-2CD5D60C4DBD}"/>
              </a:ext>
            </a:extLst>
          </p:cNvPr>
          <p:cNvSpPr txBox="1"/>
          <p:nvPr/>
        </p:nvSpPr>
        <p:spPr>
          <a:xfrm>
            <a:off x="2138363" y="2688884"/>
            <a:ext cx="5492116" cy="378950"/>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Click on the green “Upload” button; Pop-up window will appear—click the green “Yes” button</a:t>
            </a:r>
          </a:p>
        </p:txBody>
      </p:sp>
      <p:grpSp>
        <p:nvGrpSpPr>
          <p:cNvPr id="66" name="object 29">
            <a:extLst>
              <a:ext uri="{FF2B5EF4-FFF2-40B4-BE49-F238E27FC236}">
                <a16:creationId xmlns:a16="http://schemas.microsoft.com/office/drawing/2014/main" id="{6DF0065A-A23E-D1F0-D249-FE7E077E526D}"/>
              </a:ext>
            </a:extLst>
          </p:cNvPr>
          <p:cNvGrpSpPr/>
          <p:nvPr/>
        </p:nvGrpSpPr>
        <p:grpSpPr>
          <a:xfrm>
            <a:off x="1663541" y="3290143"/>
            <a:ext cx="472441" cy="598068"/>
            <a:chOff x="5196840" y="3815079"/>
            <a:chExt cx="629921" cy="904241"/>
          </a:xfrm>
          <a:solidFill>
            <a:srgbClr val="910048"/>
          </a:solidFill>
        </p:grpSpPr>
        <p:sp>
          <p:nvSpPr>
            <p:cNvPr id="67" name="object 30">
              <a:extLst>
                <a:ext uri="{FF2B5EF4-FFF2-40B4-BE49-F238E27FC236}">
                  <a16:creationId xmlns:a16="http://schemas.microsoft.com/office/drawing/2014/main" id="{223FBD55-EAD7-9E84-4C68-3A8E6330DF60}"/>
                </a:ext>
              </a:extLst>
            </p:cNvPr>
            <p:cNvSpPr/>
            <p:nvPr/>
          </p:nvSpPr>
          <p:spPr>
            <a:xfrm>
              <a:off x="5196840" y="3815079"/>
              <a:ext cx="629920" cy="904240"/>
            </a:xfrm>
            <a:custGeom>
              <a:avLst/>
              <a:gdLst/>
              <a:ahLst/>
              <a:cxnLst/>
              <a:rect l="l" t="t" r="r" b="b"/>
              <a:pathLst>
                <a:path w="629920" h="904239">
                  <a:moveTo>
                    <a:pt x="629920" y="0"/>
                  </a:moveTo>
                  <a:lnTo>
                    <a:pt x="314960" y="314960"/>
                  </a:lnTo>
                  <a:lnTo>
                    <a:pt x="0" y="0"/>
                  </a:lnTo>
                  <a:lnTo>
                    <a:pt x="0" y="589280"/>
                  </a:lnTo>
                  <a:lnTo>
                    <a:pt x="314960" y="904240"/>
                  </a:lnTo>
                  <a:lnTo>
                    <a:pt x="629920" y="589280"/>
                  </a:lnTo>
                  <a:lnTo>
                    <a:pt x="629920" y="0"/>
                  </a:lnTo>
                  <a:close/>
                </a:path>
              </a:pathLst>
            </a:custGeom>
            <a:grpFill/>
            <a:ln w="12700">
              <a:solidFill>
                <a:schemeClr val="tx1"/>
              </a:solidFill>
            </a:ln>
          </p:spPr>
          <p:txBody>
            <a:bodyPr wrap="square" lIns="0" tIns="0" rIns="0" bIns="0" rtlCol="0"/>
            <a:lstStyle/>
            <a:p>
              <a:endParaRPr/>
            </a:p>
          </p:txBody>
        </p:sp>
        <p:sp>
          <p:nvSpPr>
            <p:cNvPr id="68" name="object 31">
              <a:extLst>
                <a:ext uri="{FF2B5EF4-FFF2-40B4-BE49-F238E27FC236}">
                  <a16:creationId xmlns:a16="http://schemas.microsoft.com/office/drawing/2014/main" id="{84E18765-C61E-D854-B2D5-20A9897BE523}"/>
                </a:ext>
              </a:extLst>
            </p:cNvPr>
            <p:cNvSpPr/>
            <p:nvPr/>
          </p:nvSpPr>
          <p:spPr>
            <a:xfrm>
              <a:off x="5196841" y="3815080"/>
              <a:ext cx="629920" cy="904240"/>
            </a:xfrm>
            <a:custGeom>
              <a:avLst/>
              <a:gdLst/>
              <a:ahLst/>
              <a:cxnLst/>
              <a:rect l="l" t="t" r="r" b="b"/>
              <a:pathLst>
                <a:path w="629920" h="904239">
                  <a:moveTo>
                    <a:pt x="629920" y="0"/>
                  </a:moveTo>
                  <a:lnTo>
                    <a:pt x="629920" y="589280"/>
                  </a:lnTo>
                  <a:lnTo>
                    <a:pt x="314960" y="904240"/>
                  </a:lnTo>
                  <a:lnTo>
                    <a:pt x="0" y="58928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69" name="object 32">
            <a:extLst>
              <a:ext uri="{FF2B5EF4-FFF2-40B4-BE49-F238E27FC236}">
                <a16:creationId xmlns:a16="http://schemas.microsoft.com/office/drawing/2014/main" id="{CC105EF1-9C97-4489-0CE4-872B6D22A23D}"/>
              </a:ext>
            </a:extLst>
          </p:cNvPr>
          <p:cNvSpPr txBox="1"/>
          <p:nvPr/>
        </p:nvSpPr>
        <p:spPr>
          <a:xfrm>
            <a:off x="1686481" y="3508729"/>
            <a:ext cx="435927"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Display</a:t>
            </a:r>
            <a:endParaRPr sz="800" dirty="0">
              <a:latin typeface="Montserrat" pitchFamily="2" charset="0"/>
              <a:cs typeface="Calibri"/>
            </a:endParaRPr>
          </a:p>
        </p:txBody>
      </p:sp>
      <p:sp>
        <p:nvSpPr>
          <p:cNvPr id="70" name="object 33">
            <a:extLst>
              <a:ext uri="{FF2B5EF4-FFF2-40B4-BE49-F238E27FC236}">
                <a16:creationId xmlns:a16="http://schemas.microsoft.com/office/drawing/2014/main" id="{0507DAD0-DC7D-DC7A-5FAF-2AF791DEC02C}"/>
              </a:ext>
            </a:extLst>
          </p:cNvPr>
          <p:cNvSpPr/>
          <p:nvPr/>
        </p:nvSpPr>
        <p:spPr>
          <a:xfrm>
            <a:off x="2133600" y="3300083"/>
            <a:ext cx="5533390" cy="380996"/>
          </a:xfrm>
          <a:custGeom>
            <a:avLst/>
            <a:gdLst/>
            <a:ahLst/>
            <a:cxnLst/>
            <a:rect l="l" t="t" r="r" b="b"/>
            <a:pathLst>
              <a:path w="5882640" h="711200">
                <a:moveTo>
                  <a:pt x="5882640" y="118529"/>
                </a:moveTo>
                <a:lnTo>
                  <a:pt x="5882640" y="592658"/>
                </a:lnTo>
                <a:lnTo>
                  <a:pt x="5873324" y="638799"/>
                </a:lnTo>
                <a:lnTo>
                  <a:pt x="5847921" y="676479"/>
                </a:lnTo>
                <a:lnTo>
                  <a:pt x="5810245" y="701884"/>
                </a:lnTo>
                <a:lnTo>
                  <a:pt x="5764110" y="711199"/>
                </a:lnTo>
                <a:lnTo>
                  <a:pt x="0" y="711199"/>
                </a:lnTo>
                <a:lnTo>
                  <a:pt x="0" y="0"/>
                </a:lnTo>
                <a:lnTo>
                  <a:pt x="5764110" y="0"/>
                </a:lnTo>
                <a:lnTo>
                  <a:pt x="5810245" y="9313"/>
                </a:lnTo>
                <a:lnTo>
                  <a:pt x="5847921" y="34713"/>
                </a:lnTo>
                <a:lnTo>
                  <a:pt x="5873324" y="72389"/>
                </a:lnTo>
                <a:lnTo>
                  <a:pt x="5882640" y="118529"/>
                </a:lnTo>
                <a:close/>
              </a:path>
            </a:pathLst>
          </a:custGeom>
          <a:ln w="12700">
            <a:solidFill>
              <a:schemeClr val="tx1"/>
            </a:solidFill>
          </a:ln>
        </p:spPr>
        <p:txBody>
          <a:bodyPr wrap="square" lIns="0" tIns="0" rIns="0" bIns="0" rtlCol="0"/>
          <a:lstStyle/>
          <a:p>
            <a:endParaRPr/>
          </a:p>
        </p:txBody>
      </p:sp>
      <p:sp>
        <p:nvSpPr>
          <p:cNvPr id="71" name="object 34">
            <a:extLst>
              <a:ext uri="{FF2B5EF4-FFF2-40B4-BE49-F238E27FC236}">
                <a16:creationId xmlns:a16="http://schemas.microsoft.com/office/drawing/2014/main" id="{26E6F33B-C853-97FE-A8D3-9059C9547376}"/>
              </a:ext>
            </a:extLst>
          </p:cNvPr>
          <p:cNvSpPr txBox="1"/>
          <p:nvPr/>
        </p:nvSpPr>
        <p:spPr>
          <a:xfrm>
            <a:off x="2208774" y="3380167"/>
            <a:ext cx="5421705" cy="194605"/>
          </a:xfrm>
          <a:prstGeom prst="rect">
            <a:avLst/>
          </a:prstGeom>
        </p:spPr>
        <p:txBody>
          <a:bodyPr vert="horz" wrap="square" lIns="0" tIns="27623" rIns="0" bIns="0" rtlCol="0">
            <a:spAutoFit/>
          </a:bodyPr>
          <a:lstStyle/>
          <a:p>
            <a:pPr marL="9525" marR="3810" algn="l">
              <a:lnSpc>
                <a:spcPts val="1320"/>
              </a:lnSpc>
              <a:spcBef>
                <a:spcPts val="217"/>
              </a:spcBef>
            </a:pPr>
            <a:r>
              <a:rPr lang="en-US" sz="1200" dirty="0">
                <a:latin typeface="Arial" panose="020B0604020202020204" pitchFamily="34" charset="0"/>
                <a:cs typeface="Arial" panose="020B0604020202020204" pitchFamily="34" charset="0"/>
              </a:rPr>
              <a:t>Student names will appear in a grid on your Registration tab</a:t>
            </a:r>
          </a:p>
        </p:txBody>
      </p:sp>
      <p:grpSp>
        <p:nvGrpSpPr>
          <p:cNvPr id="72" name="object 17">
            <a:extLst>
              <a:ext uri="{FF2B5EF4-FFF2-40B4-BE49-F238E27FC236}">
                <a16:creationId xmlns:a16="http://schemas.microsoft.com/office/drawing/2014/main" id="{A6500996-BD39-B0C5-3824-A0858FEF40C5}"/>
              </a:ext>
            </a:extLst>
          </p:cNvPr>
          <p:cNvGrpSpPr/>
          <p:nvPr/>
        </p:nvGrpSpPr>
        <p:grpSpPr>
          <a:xfrm>
            <a:off x="1660234" y="3831666"/>
            <a:ext cx="481965" cy="687705"/>
            <a:chOff x="5190490" y="2112010"/>
            <a:chExt cx="642620" cy="916940"/>
          </a:xfrm>
          <a:solidFill>
            <a:srgbClr val="CB6015"/>
          </a:solidFill>
        </p:grpSpPr>
        <p:sp>
          <p:nvSpPr>
            <p:cNvPr id="73" name="object 18">
              <a:extLst>
                <a:ext uri="{FF2B5EF4-FFF2-40B4-BE49-F238E27FC236}">
                  <a16:creationId xmlns:a16="http://schemas.microsoft.com/office/drawing/2014/main" id="{244E6625-9293-7C6A-CABE-8D5A37F85C58}"/>
                </a:ext>
              </a:extLst>
            </p:cNvPr>
            <p:cNvSpPr/>
            <p:nvPr/>
          </p:nvSpPr>
          <p:spPr>
            <a:xfrm>
              <a:off x="5196840" y="2118360"/>
              <a:ext cx="629920" cy="904240"/>
            </a:xfrm>
            <a:custGeom>
              <a:avLst/>
              <a:gdLst/>
              <a:ahLst/>
              <a:cxnLst/>
              <a:rect l="l" t="t" r="r" b="b"/>
              <a:pathLst>
                <a:path w="629920" h="904239">
                  <a:moveTo>
                    <a:pt x="629920" y="0"/>
                  </a:moveTo>
                  <a:lnTo>
                    <a:pt x="314960" y="314960"/>
                  </a:lnTo>
                  <a:lnTo>
                    <a:pt x="0" y="0"/>
                  </a:lnTo>
                  <a:lnTo>
                    <a:pt x="0" y="589280"/>
                  </a:lnTo>
                  <a:lnTo>
                    <a:pt x="314960" y="904240"/>
                  </a:lnTo>
                  <a:lnTo>
                    <a:pt x="629920" y="589280"/>
                  </a:lnTo>
                  <a:lnTo>
                    <a:pt x="629920" y="0"/>
                  </a:lnTo>
                  <a:close/>
                </a:path>
              </a:pathLst>
            </a:custGeom>
            <a:grpFill/>
            <a:ln>
              <a:solidFill>
                <a:schemeClr val="tx1"/>
              </a:solidFill>
            </a:ln>
          </p:spPr>
          <p:txBody>
            <a:bodyPr wrap="square" lIns="0" tIns="0" rIns="0" bIns="0" rtlCol="0"/>
            <a:lstStyle/>
            <a:p>
              <a:endParaRPr/>
            </a:p>
          </p:txBody>
        </p:sp>
        <p:sp>
          <p:nvSpPr>
            <p:cNvPr id="74" name="object 19">
              <a:extLst>
                <a:ext uri="{FF2B5EF4-FFF2-40B4-BE49-F238E27FC236}">
                  <a16:creationId xmlns:a16="http://schemas.microsoft.com/office/drawing/2014/main" id="{CF153D25-0E79-359C-D1F4-676CACC282B5}"/>
                </a:ext>
              </a:extLst>
            </p:cNvPr>
            <p:cNvSpPr/>
            <p:nvPr/>
          </p:nvSpPr>
          <p:spPr>
            <a:xfrm>
              <a:off x="5196840" y="2118360"/>
              <a:ext cx="629920" cy="904240"/>
            </a:xfrm>
            <a:custGeom>
              <a:avLst/>
              <a:gdLst/>
              <a:ahLst/>
              <a:cxnLst/>
              <a:rect l="l" t="t" r="r" b="b"/>
              <a:pathLst>
                <a:path w="629920" h="904239">
                  <a:moveTo>
                    <a:pt x="629920" y="0"/>
                  </a:moveTo>
                  <a:lnTo>
                    <a:pt x="629920" y="589280"/>
                  </a:lnTo>
                  <a:lnTo>
                    <a:pt x="314960" y="904240"/>
                  </a:lnTo>
                  <a:lnTo>
                    <a:pt x="0" y="589280"/>
                  </a:lnTo>
                  <a:lnTo>
                    <a:pt x="0" y="0"/>
                  </a:lnTo>
                  <a:lnTo>
                    <a:pt x="314960" y="314960"/>
                  </a:lnTo>
                  <a:lnTo>
                    <a:pt x="629920" y="0"/>
                  </a:lnTo>
                  <a:close/>
                </a:path>
              </a:pathLst>
            </a:custGeom>
            <a:grpFill/>
            <a:ln w="12700">
              <a:solidFill>
                <a:schemeClr val="tx1"/>
              </a:solidFill>
            </a:ln>
          </p:spPr>
          <p:txBody>
            <a:bodyPr wrap="square" lIns="0" tIns="0" rIns="0" bIns="0" rtlCol="0"/>
            <a:lstStyle/>
            <a:p>
              <a:endParaRPr/>
            </a:p>
          </p:txBody>
        </p:sp>
      </p:grpSp>
      <p:sp>
        <p:nvSpPr>
          <p:cNvPr id="75" name="object 20">
            <a:extLst>
              <a:ext uri="{FF2B5EF4-FFF2-40B4-BE49-F238E27FC236}">
                <a16:creationId xmlns:a16="http://schemas.microsoft.com/office/drawing/2014/main" id="{4BD37A47-4789-729B-01F3-DEF18C4B3B4C}"/>
              </a:ext>
            </a:extLst>
          </p:cNvPr>
          <p:cNvSpPr txBox="1"/>
          <p:nvPr/>
        </p:nvSpPr>
        <p:spPr>
          <a:xfrm>
            <a:off x="1698987" y="4120942"/>
            <a:ext cx="383106" cy="134652"/>
          </a:xfrm>
          <a:prstGeom prst="rect">
            <a:avLst/>
          </a:prstGeom>
        </p:spPr>
        <p:txBody>
          <a:bodyPr vert="horz" wrap="square" lIns="0" tIns="11430" rIns="0" bIns="0" rtlCol="0">
            <a:spAutoFit/>
          </a:bodyPr>
          <a:lstStyle/>
          <a:p>
            <a:pPr marL="9525" algn="ctr">
              <a:spcBef>
                <a:spcPts val="90"/>
              </a:spcBef>
            </a:pPr>
            <a:r>
              <a:rPr lang="en-US" sz="800" b="1" spc="-15" dirty="0">
                <a:solidFill>
                  <a:srgbClr val="FFFFFF"/>
                </a:solidFill>
                <a:latin typeface="Montserrat" pitchFamily="2" charset="0"/>
                <a:cs typeface="Calibri"/>
              </a:rPr>
              <a:t>Check</a:t>
            </a:r>
            <a:endParaRPr sz="800" dirty="0">
              <a:latin typeface="Montserrat" pitchFamily="2" charset="0"/>
              <a:cs typeface="Calibri"/>
            </a:endParaRPr>
          </a:p>
        </p:txBody>
      </p:sp>
      <p:sp>
        <p:nvSpPr>
          <p:cNvPr id="76" name="object 21">
            <a:extLst>
              <a:ext uri="{FF2B5EF4-FFF2-40B4-BE49-F238E27FC236}">
                <a16:creationId xmlns:a16="http://schemas.microsoft.com/office/drawing/2014/main" id="{BA5FC8FD-7674-4C4D-DD4B-6E85F7F40439}"/>
              </a:ext>
            </a:extLst>
          </p:cNvPr>
          <p:cNvSpPr/>
          <p:nvPr/>
        </p:nvSpPr>
        <p:spPr>
          <a:xfrm>
            <a:off x="2137435" y="3836430"/>
            <a:ext cx="5533388" cy="441960"/>
          </a:xfrm>
          <a:custGeom>
            <a:avLst/>
            <a:gdLst/>
            <a:ahLst/>
            <a:cxnLst/>
            <a:rect l="l" t="t" r="r" b="b"/>
            <a:pathLst>
              <a:path w="5882640" h="589280">
                <a:moveTo>
                  <a:pt x="5882640" y="98209"/>
                </a:moveTo>
                <a:lnTo>
                  <a:pt x="5882640" y="491070"/>
                </a:lnTo>
                <a:lnTo>
                  <a:pt x="5874922" y="529293"/>
                </a:lnTo>
                <a:lnTo>
                  <a:pt x="5853876" y="560511"/>
                </a:lnTo>
                <a:lnTo>
                  <a:pt x="5822659" y="581560"/>
                </a:lnTo>
                <a:lnTo>
                  <a:pt x="5784430" y="589280"/>
                </a:lnTo>
                <a:lnTo>
                  <a:pt x="0" y="589280"/>
                </a:lnTo>
                <a:lnTo>
                  <a:pt x="0" y="0"/>
                </a:lnTo>
                <a:lnTo>
                  <a:pt x="5784430" y="0"/>
                </a:lnTo>
                <a:lnTo>
                  <a:pt x="5822659" y="7717"/>
                </a:lnTo>
                <a:lnTo>
                  <a:pt x="5853876" y="28763"/>
                </a:lnTo>
                <a:lnTo>
                  <a:pt x="5874922" y="59980"/>
                </a:lnTo>
                <a:lnTo>
                  <a:pt x="5882640" y="98209"/>
                </a:lnTo>
                <a:close/>
              </a:path>
            </a:pathLst>
          </a:custGeom>
          <a:ln w="12700">
            <a:solidFill>
              <a:schemeClr val="tx1"/>
            </a:solidFill>
          </a:ln>
        </p:spPr>
        <p:txBody>
          <a:bodyPr wrap="square" lIns="0" tIns="0" rIns="0" bIns="0" rtlCol="0"/>
          <a:lstStyle/>
          <a:p>
            <a:endParaRPr/>
          </a:p>
        </p:txBody>
      </p:sp>
      <p:sp>
        <p:nvSpPr>
          <p:cNvPr id="77" name="object 22">
            <a:extLst>
              <a:ext uri="{FF2B5EF4-FFF2-40B4-BE49-F238E27FC236}">
                <a16:creationId xmlns:a16="http://schemas.microsoft.com/office/drawing/2014/main" id="{A5C9CC62-7D76-4274-346C-0FB5564773B5}"/>
              </a:ext>
            </a:extLst>
          </p:cNvPr>
          <p:cNvSpPr txBox="1"/>
          <p:nvPr/>
        </p:nvSpPr>
        <p:spPr>
          <a:xfrm>
            <a:off x="2147594" y="3873618"/>
            <a:ext cx="5492116" cy="378950"/>
          </a:xfrm>
          <a:prstGeom prst="rect">
            <a:avLst/>
          </a:prstGeom>
        </p:spPr>
        <p:txBody>
          <a:bodyPr vert="horz" wrap="square" lIns="0" tIns="9525" rIns="0" bIns="0" rtlCol="0">
            <a:spAutoFit/>
          </a:bodyPr>
          <a:lstStyle/>
          <a:p>
            <a:pPr marL="77629">
              <a:spcBef>
                <a:spcPts val="75"/>
              </a:spcBef>
            </a:pPr>
            <a:r>
              <a:rPr lang="en-US" sz="1200" dirty="0">
                <a:latin typeface="Arial" panose="020B0604020202020204" pitchFamily="34" charset="0"/>
                <a:cs typeface="Arial" panose="020B0604020202020204" pitchFamily="34" charset="0"/>
              </a:rPr>
              <a:t>Check your Bulk Registration tab for any errors; Errors can be corrected individually in the grid on the Registration tab</a:t>
            </a:r>
          </a:p>
        </p:txBody>
      </p:sp>
    </p:spTree>
    <p:extLst>
      <p:ext uri="{BB962C8B-B14F-4D97-AF65-F5344CB8AC3E}">
        <p14:creationId xmlns:p14="http://schemas.microsoft.com/office/powerpoint/2010/main" val="572235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627</TotalTime>
  <Words>900</Words>
  <Application>Microsoft Office PowerPoint</Application>
  <PresentationFormat>On-screen Show (16:9)</PresentationFormat>
  <Paragraphs>103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Cavolini</vt:lpstr>
      <vt:lpstr>Montserrat</vt:lpstr>
      <vt:lpstr>Office Theme</vt:lpstr>
      <vt:lpstr>PowerPoint Presentation</vt:lpstr>
      <vt:lpstr>To avoid multiple errors, please go to the TSA Dashboard Registration tab and click on “Download Available Teachers”. Review the file and ensure each of your teachers’ emails have the correct access to the CTE Technical Skills Assessments application in ADEConnect. </vt:lpstr>
      <vt:lpstr>Contact your Entity Administrator — the only person who can enter teachers into the system. </vt:lpstr>
      <vt:lpstr>PowerPoint Presentation</vt:lpstr>
      <vt:lpstr>PowerPoint Presentation</vt:lpstr>
      <vt:lpstr>PowerPoint Presentation</vt:lpstr>
      <vt:lpstr>PowerPoint Presentation</vt:lpstr>
      <vt:lpstr>Go to Bulk Registration tab</vt:lpstr>
      <vt:lpstr>Go to Bulk Registration tab (or Registration tab)</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Register Students using the  Bulk Upload Excel Template for the CTE Technical Skills Assessments</dc:title>
  <dc:creator>Shumate, Julie</dc:creator>
  <cp:lastModifiedBy>Higgs, Hannah</cp:lastModifiedBy>
  <cp:revision>1</cp:revision>
  <dcterms:created xsi:type="dcterms:W3CDTF">2024-12-03T20:11:23Z</dcterms:created>
  <dcterms:modified xsi:type="dcterms:W3CDTF">2025-02-04T17:43:38Z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2021-10-05T00:00:00Z</vt:filetime>
  </property>
  <property fmtid="{D5CDD505-2E9C-101B-9397-08002B2CF9AE}" pid="3" name="Creator">
    <vt:lpwstr>Acrobat PDFMaker 21 for PowerPoint</vt:lpwstr>
  </property>
  <property fmtid="{D5CDD505-2E9C-101B-9397-08002B2CF9AE}" pid="4" name="LastSaved">
    <vt:filetime>2024-12-03T00:00:00Z</vt:filetime>
  </property>
  <property fmtid="{D5CDD505-2E9C-101B-9397-08002B2CF9AE}" pid="5" name="Producer">
    <vt:lpwstr>Adobe PDF Library 21.7.127</vt:lpwstr>
  </property>
</Properties>
</file>