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9_0.xml" ContentType="application/vnd.ms-powerpoint.comments+xml"/>
  <Override PartName="/ppt/notesSlides/notesSlide3.xml" ContentType="application/vnd.openxmlformats-officedocument.presentationml.notesSlide+xml"/>
  <Override PartName="/ppt/comments/modernComment_10C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4_FC763688.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11_1BFDBBD1.xml" ContentType="application/vnd.ms-powerpoint.comment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7" r:id="rId5"/>
    <p:sldId id="287" r:id="rId6"/>
    <p:sldId id="265" r:id="rId7"/>
    <p:sldId id="268" r:id="rId8"/>
    <p:sldId id="288" r:id="rId9"/>
    <p:sldId id="280" r:id="rId10"/>
    <p:sldId id="259" r:id="rId11"/>
    <p:sldId id="283" r:id="rId12"/>
    <p:sldId id="282" r:id="rId13"/>
    <p:sldId id="284" r:id="rId14"/>
    <p:sldId id="297" r:id="rId15"/>
    <p:sldId id="285" r:id="rId16"/>
    <p:sldId id="290" r:id="rId17"/>
    <p:sldId id="294" r:id="rId18"/>
    <p:sldId id="260" r:id="rId19"/>
    <p:sldId id="270" r:id="rId20"/>
    <p:sldId id="271" r:id="rId21"/>
    <p:sldId id="289" r:id="rId22"/>
    <p:sldId id="272" r:id="rId23"/>
    <p:sldId id="273" r:id="rId24"/>
    <p:sldId id="295" r:id="rId25"/>
    <p:sldId id="293"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3F8D64-3526-10B6-877F-0B05B54DB12D}" name="Boucos, Amanda" initials="BA" userId="S::amanda.boucos@azed.gov::c99d4ea9-0c10-440f-9558-0a5cc042e2f8" providerId="AD"/>
  <p188:author id="{43D3DDEA-1E57-7196-1C5C-AA2EE3B27692}" name="Densmore, Dawn" initials="DD" userId="S::dawn.densmore@azed.gov::7b002c2d-1f94-4b68-b4f9-c5305d47f3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Neil, Emily" initials="OE" lastIdx="1" clrIdx="0">
    <p:extLst>
      <p:ext uri="{19B8F6BF-5375-455C-9EA6-DF929625EA0E}">
        <p15:presenceInfo xmlns:p15="http://schemas.microsoft.com/office/powerpoint/2012/main" userId="S::Emily.O'Neil@azed.gov::47f60f4e-a9da-49f7-8d06-9e21db3c2e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015"/>
    <a:srgbClr val="910048"/>
    <a:srgbClr val="002D72"/>
    <a:srgbClr val="232B64"/>
    <a:srgbClr val="FCAF18"/>
    <a:srgbClr val="BF0B3E"/>
    <a:srgbClr val="002169"/>
    <a:srgbClr val="ECECEC"/>
    <a:srgbClr val="00A0E2"/>
    <a:srgbClr val="5A5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4D2F8-40B6-4FE3-9721-FB09B347DE08}" v="27" dt="2024-10-21T17:56:16.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6" autoAdjust="0"/>
  </p:normalViewPr>
  <p:slideViewPr>
    <p:cSldViewPr snapToGrid="0">
      <p:cViewPr varScale="1">
        <p:scale>
          <a:sx n="42" d="100"/>
          <a:sy n="42" d="100"/>
        </p:scale>
        <p:origin x="1580"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smore, Dawn" userId="S::dawn.densmore@azed.gov::7b002c2d-1f94-4b68-b4f9-c5305d47f30c" providerId="AD" clId="Web-{ACC77DB4-51BB-F738-1ABC-DB8125FCBD08}"/>
    <pc:docChg chg="modSld">
      <pc:chgData name="Densmore, Dawn" userId="S::dawn.densmore@azed.gov::7b002c2d-1f94-4b68-b4f9-c5305d47f30c" providerId="AD" clId="Web-{ACC77DB4-51BB-F738-1ABC-DB8125FCBD08}" dt="2024-10-18T19:41:26.669" v="1" actId="1076"/>
      <pc:docMkLst>
        <pc:docMk/>
      </pc:docMkLst>
      <pc:sldChg chg="modSp">
        <pc:chgData name="Densmore, Dawn" userId="S::dawn.densmore@azed.gov::7b002c2d-1f94-4b68-b4f9-c5305d47f30c" providerId="AD" clId="Web-{ACC77DB4-51BB-F738-1ABC-DB8125FCBD08}" dt="2024-10-18T19:41:26.669" v="1" actId="1076"/>
        <pc:sldMkLst>
          <pc:docMk/>
          <pc:sldMk cId="788234618" sldId="289"/>
        </pc:sldMkLst>
        <pc:picChg chg="mod">
          <ac:chgData name="Densmore, Dawn" userId="S::dawn.densmore@azed.gov::7b002c2d-1f94-4b68-b4f9-c5305d47f30c" providerId="AD" clId="Web-{ACC77DB4-51BB-F738-1ABC-DB8125FCBD08}" dt="2024-10-18T19:41:26.669" v="1" actId="1076"/>
          <ac:picMkLst>
            <pc:docMk/>
            <pc:sldMk cId="788234618" sldId="289"/>
            <ac:picMk id="5" creationId="{F8BBD036-4381-75C9-8F37-39653DCEB2E8}"/>
          </ac:picMkLst>
        </pc:picChg>
      </pc:sldChg>
    </pc:docChg>
  </pc:docChgLst>
  <pc:docChgLst>
    <pc:chgData name="Walker, William" userId="75ec640e-83a8-4edd-8b51-b008fcd1c5ce" providerId="ADAL" clId="{944B0030-BBE6-4279-82D6-2EC4E0CC6119}"/>
    <pc:docChg chg="undo custSel addSld delSld modSld sldOrd">
      <pc:chgData name="Walker, William" userId="75ec640e-83a8-4edd-8b51-b008fcd1c5ce" providerId="ADAL" clId="{944B0030-BBE6-4279-82D6-2EC4E0CC6119}" dt="2024-10-18T19:38:24.414" v="3148"/>
      <pc:docMkLst>
        <pc:docMk/>
      </pc:docMkLst>
      <pc:sldChg chg="del">
        <pc:chgData name="Walker, William" userId="75ec640e-83a8-4edd-8b51-b008fcd1c5ce" providerId="ADAL" clId="{944B0030-BBE6-4279-82D6-2EC4E0CC6119}" dt="2024-10-15T21:31:28.641" v="180" actId="47"/>
        <pc:sldMkLst>
          <pc:docMk/>
          <pc:sldMk cId="3868258751" sldId="256"/>
        </pc:sldMkLst>
      </pc:sldChg>
      <pc:sldChg chg="addSp delSp modSp mod">
        <pc:chgData name="Walker, William" userId="75ec640e-83a8-4edd-8b51-b008fcd1c5ce" providerId="ADAL" clId="{944B0030-BBE6-4279-82D6-2EC4E0CC6119}" dt="2024-10-15T21:25:20.092" v="137" actId="1076"/>
        <pc:sldMkLst>
          <pc:docMk/>
          <pc:sldMk cId="493421945" sldId="257"/>
        </pc:sldMkLst>
        <pc:spChg chg="mod">
          <ac:chgData name="Walker, William" userId="75ec640e-83a8-4edd-8b51-b008fcd1c5ce" providerId="ADAL" clId="{944B0030-BBE6-4279-82D6-2EC4E0CC6119}" dt="2024-10-15T21:25:14.953" v="136" actId="1076"/>
          <ac:spMkLst>
            <pc:docMk/>
            <pc:sldMk cId="493421945" sldId="257"/>
            <ac:spMk id="2" creationId="{4E2E6220-B197-F18C-1530-AFB28BAEF8F3}"/>
          </ac:spMkLst>
        </pc:spChg>
        <pc:spChg chg="add del">
          <ac:chgData name="Walker, William" userId="75ec640e-83a8-4edd-8b51-b008fcd1c5ce" providerId="ADAL" clId="{944B0030-BBE6-4279-82D6-2EC4E0CC6119}" dt="2024-10-15T21:23:33.930" v="23" actId="931"/>
          <ac:spMkLst>
            <pc:docMk/>
            <pc:sldMk cId="493421945" sldId="257"/>
            <ac:spMk id="4" creationId="{D6C2D7BE-CFE2-157E-FD10-A16B66DFAD9C}"/>
          </ac:spMkLst>
        </pc:spChg>
        <pc:spChg chg="mod">
          <ac:chgData name="Walker, William" userId="75ec640e-83a8-4edd-8b51-b008fcd1c5ce" providerId="ADAL" clId="{944B0030-BBE6-4279-82D6-2EC4E0CC6119}" dt="2024-10-15T21:25:20.092" v="137" actId="1076"/>
          <ac:spMkLst>
            <pc:docMk/>
            <pc:sldMk cId="493421945" sldId="257"/>
            <ac:spMk id="5" creationId="{EF0DC190-C83B-10F1-D16B-DAFC952DF5D6}"/>
          </ac:spMkLst>
        </pc:spChg>
        <pc:spChg chg="add del">
          <ac:chgData name="Walker, William" userId="75ec640e-83a8-4edd-8b51-b008fcd1c5ce" providerId="ADAL" clId="{944B0030-BBE6-4279-82D6-2EC4E0CC6119}" dt="2024-10-15T21:14:16.197" v="4" actId="22"/>
          <ac:spMkLst>
            <pc:docMk/>
            <pc:sldMk cId="493421945" sldId="257"/>
            <ac:spMk id="6" creationId="{D06F60E1-D0D5-C42E-A967-51A1830BCE70}"/>
          </ac:spMkLst>
        </pc:spChg>
        <pc:spChg chg="add del">
          <ac:chgData name="Walker, William" userId="75ec640e-83a8-4edd-8b51-b008fcd1c5ce" providerId="ADAL" clId="{944B0030-BBE6-4279-82D6-2EC4E0CC6119}" dt="2024-10-15T21:14:14.788" v="3" actId="22"/>
          <ac:spMkLst>
            <pc:docMk/>
            <pc:sldMk cId="493421945" sldId="257"/>
            <ac:spMk id="8" creationId="{C1AD1F2D-6C81-B9C4-4A46-408CB6C91EFB}"/>
          </ac:spMkLst>
        </pc:spChg>
        <pc:spChg chg="add del">
          <ac:chgData name="Walker, William" userId="75ec640e-83a8-4edd-8b51-b008fcd1c5ce" providerId="ADAL" clId="{944B0030-BBE6-4279-82D6-2EC4E0CC6119}" dt="2024-10-15T21:14:25.346" v="6" actId="22"/>
          <ac:spMkLst>
            <pc:docMk/>
            <pc:sldMk cId="493421945" sldId="257"/>
            <ac:spMk id="10" creationId="{BE883913-08D2-C530-B59F-69368F5A7B95}"/>
          </ac:spMkLst>
        </pc:spChg>
        <pc:spChg chg="add del mod">
          <ac:chgData name="Walker, William" userId="75ec640e-83a8-4edd-8b51-b008fcd1c5ce" providerId="ADAL" clId="{944B0030-BBE6-4279-82D6-2EC4E0CC6119}" dt="2024-10-15T21:23:50.945" v="32" actId="478"/>
          <ac:spMkLst>
            <pc:docMk/>
            <pc:sldMk cId="493421945" sldId="257"/>
            <ac:spMk id="15" creationId="{29D20E26-9F63-F980-18CD-1F7A7E02F117}"/>
          </ac:spMkLst>
        </pc:spChg>
        <pc:picChg chg="add mod">
          <ac:chgData name="Walker, William" userId="75ec640e-83a8-4edd-8b51-b008fcd1c5ce" providerId="ADAL" clId="{944B0030-BBE6-4279-82D6-2EC4E0CC6119}" dt="2024-10-15T21:23:05.834" v="22"/>
          <ac:picMkLst>
            <pc:docMk/>
            <pc:sldMk cId="493421945" sldId="257"/>
            <ac:picMk id="11" creationId="{59E2980D-5F37-7B67-E5AB-286CFBC731B7}"/>
          </ac:picMkLst>
        </pc:picChg>
        <pc:picChg chg="add del mod">
          <ac:chgData name="Walker, William" userId="75ec640e-83a8-4edd-8b51-b008fcd1c5ce" providerId="ADAL" clId="{944B0030-BBE6-4279-82D6-2EC4E0CC6119}" dt="2024-10-15T21:23:48.987" v="31" actId="478"/>
          <ac:picMkLst>
            <pc:docMk/>
            <pc:sldMk cId="493421945" sldId="257"/>
            <ac:picMk id="13" creationId="{85D55707-56F0-B5FC-E1B8-CE76AA4842FE}"/>
          </ac:picMkLst>
        </pc:picChg>
        <pc:picChg chg="add mod">
          <ac:chgData name="Walker, William" userId="75ec640e-83a8-4edd-8b51-b008fcd1c5ce" providerId="ADAL" clId="{944B0030-BBE6-4279-82D6-2EC4E0CC6119}" dt="2024-10-15T21:24:30.738" v="40" actId="1076"/>
          <ac:picMkLst>
            <pc:docMk/>
            <pc:sldMk cId="493421945" sldId="257"/>
            <ac:picMk id="17" creationId="{2F80031A-2D8E-7680-8538-B07C817868AA}"/>
          </ac:picMkLst>
        </pc:picChg>
      </pc:sldChg>
      <pc:sldChg chg="del">
        <pc:chgData name="Walker, William" userId="75ec640e-83a8-4edd-8b51-b008fcd1c5ce" providerId="ADAL" clId="{944B0030-BBE6-4279-82D6-2EC4E0CC6119}" dt="2024-10-15T21:11:13.323" v="0" actId="47"/>
        <pc:sldMkLst>
          <pc:docMk/>
          <pc:sldMk cId="781818946" sldId="258"/>
        </pc:sldMkLst>
      </pc:sldChg>
      <pc:sldChg chg="modSp mod ord">
        <pc:chgData name="Walker, William" userId="75ec640e-83a8-4edd-8b51-b008fcd1c5ce" providerId="ADAL" clId="{944B0030-BBE6-4279-82D6-2EC4E0CC6119}" dt="2024-10-15T21:43:01.039" v="240" actId="20577"/>
        <pc:sldMkLst>
          <pc:docMk/>
          <pc:sldMk cId="4235605640" sldId="260"/>
        </pc:sldMkLst>
        <pc:spChg chg="mod">
          <ac:chgData name="Walker, William" userId="75ec640e-83a8-4edd-8b51-b008fcd1c5ce" providerId="ADAL" clId="{944B0030-BBE6-4279-82D6-2EC4E0CC6119}" dt="2024-10-15T21:43:01.039" v="240" actId="20577"/>
          <ac:spMkLst>
            <pc:docMk/>
            <pc:sldMk cId="4235605640" sldId="260"/>
            <ac:spMk id="2" creationId="{48EB4F96-04C7-5795-61FD-BFEB57D07CAF}"/>
          </ac:spMkLst>
        </pc:spChg>
        <pc:spChg chg="mod">
          <ac:chgData name="Walker, William" userId="75ec640e-83a8-4edd-8b51-b008fcd1c5ce" providerId="ADAL" clId="{944B0030-BBE6-4279-82D6-2EC4E0CC6119}" dt="2024-10-15T21:42:50.845" v="234" actId="20577"/>
          <ac:spMkLst>
            <pc:docMk/>
            <pc:sldMk cId="4235605640" sldId="260"/>
            <ac:spMk id="3" creationId="{7B2550BF-EB48-0A81-C210-AD260FA6532D}"/>
          </ac:spMkLst>
        </pc:spChg>
      </pc:sldChg>
      <pc:sldChg chg="del">
        <pc:chgData name="Walker, William" userId="75ec640e-83a8-4edd-8b51-b008fcd1c5ce" providerId="ADAL" clId="{944B0030-BBE6-4279-82D6-2EC4E0CC6119}" dt="2024-10-15T21:11:13.323" v="0" actId="47"/>
        <pc:sldMkLst>
          <pc:docMk/>
          <pc:sldMk cId="3358527858" sldId="261"/>
        </pc:sldMkLst>
      </pc:sldChg>
      <pc:sldChg chg="del">
        <pc:chgData name="Walker, William" userId="75ec640e-83a8-4edd-8b51-b008fcd1c5ce" providerId="ADAL" clId="{944B0030-BBE6-4279-82D6-2EC4E0CC6119}" dt="2024-10-15T21:11:13.323" v="0" actId="47"/>
        <pc:sldMkLst>
          <pc:docMk/>
          <pc:sldMk cId="162010613" sldId="262"/>
        </pc:sldMkLst>
      </pc:sldChg>
      <pc:sldChg chg="del">
        <pc:chgData name="Walker, William" userId="75ec640e-83a8-4edd-8b51-b008fcd1c5ce" providerId="ADAL" clId="{944B0030-BBE6-4279-82D6-2EC4E0CC6119}" dt="2024-10-15T21:11:13.323" v="0" actId="47"/>
        <pc:sldMkLst>
          <pc:docMk/>
          <pc:sldMk cId="2940059107" sldId="263"/>
        </pc:sldMkLst>
      </pc:sldChg>
      <pc:sldChg chg="del">
        <pc:chgData name="Walker, William" userId="75ec640e-83a8-4edd-8b51-b008fcd1c5ce" providerId="ADAL" clId="{944B0030-BBE6-4279-82D6-2EC4E0CC6119}" dt="2024-10-15T21:11:13.323" v="0" actId="47"/>
        <pc:sldMkLst>
          <pc:docMk/>
          <pc:sldMk cId="161979581" sldId="264"/>
        </pc:sldMkLst>
      </pc:sldChg>
      <pc:sldChg chg="modSp add del mod modNotesTx">
        <pc:chgData name="Walker, William" userId="75ec640e-83a8-4edd-8b51-b008fcd1c5ce" providerId="ADAL" clId="{944B0030-BBE6-4279-82D6-2EC4E0CC6119}" dt="2024-10-15T21:45:35.211" v="246" actId="20577"/>
        <pc:sldMkLst>
          <pc:docMk/>
          <pc:sldMk cId="0" sldId="265"/>
        </pc:sldMkLst>
        <pc:spChg chg="mod">
          <ac:chgData name="Walker, William" userId="75ec640e-83a8-4edd-8b51-b008fcd1c5ce" providerId="ADAL" clId="{944B0030-BBE6-4279-82D6-2EC4E0CC6119}" dt="2024-10-15T21:19:19.543" v="10" actId="1076"/>
          <ac:spMkLst>
            <pc:docMk/>
            <pc:sldMk cId="0" sldId="265"/>
            <ac:spMk id="680" creationId="{00000000-0000-0000-0000-000000000000}"/>
          </ac:spMkLst>
        </pc:spChg>
      </pc:sldChg>
      <pc:sldChg chg="del">
        <pc:chgData name="Walker, William" userId="75ec640e-83a8-4edd-8b51-b008fcd1c5ce" providerId="ADAL" clId="{944B0030-BBE6-4279-82D6-2EC4E0CC6119}" dt="2024-10-15T21:11:13.323" v="0" actId="47"/>
        <pc:sldMkLst>
          <pc:docMk/>
          <pc:sldMk cId="4136732797" sldId="265"/>
        </pc:sldMkLst>
      </pc:sldChg>
      <pc:sldChg chg="add modNotesTx">
        <pc:chgData name="Walker, William" userId="75ec640e-83a8-4edd-8b51-b008fcd1c5ce" providerId="ADAL" clId="{944B0030-BBE6-4279-82D6-2EC4E0CC6119}" dt="2024-10-15T21:49:45.737" v="248" actId="20577"/>
        <pc:sldMkLst>
          <pc:docMk/>
          <pc:sldMk cId="0" sldId="266"/>
        </pc:sldMkLst>
      </pc:sldChg>
      <pc:sldChg chg="del">
        <pc:chgData name="Walker, William" userId="75ec640e-83a8-4edd-8b51-b008fcd1c5ce" providerId="ADAL" clId="{944B0030-BBE6-4279-82D6-2EC4E0CC6119}" dt="2024-10-15T21:11:13.323" v="0" actId="47"/>
        <pc:sldMkLst>
          <pc:docMk/>
          <pc:sldMk cId="2233489707" sldId="266"/>
        </pc:sldMkLst>
      </pc:sldChg>
      <pc:sldChg chg="del">
        <pc:chgData name="Walker, William" userId="75ec640e-83a8-4edd-8b51-b008fcd1c5ce" providerId="ADAL" clId="{944B0030-BBE6-4279-82D6-2EC4E0CC6119}" dt="2024-10-15T21:11:13.323" v="0" actId="47"/>
        <pc:sldMkLst>
          <pc:docMk/>
          <pc:sldMk cId="565258317" sldId="267"/>
        </pc:sldMkLst>
      </pc:sldChg>
      <pc:sldChg chg="add modNotesTx">
        <pc:chgData name="Walker, William" userId="75ec640e-83a8-4edd-8b51-b008fcd1c5ce" providerId="ADAL" clId="{944B0030-BBE6-4279-82D6-2EC4E0CC6119}" dt="2024-10-15T21:50:24.613" v="274" actId="20577"/>
        <pc:sldMkLst>
          <pc:docMk/>
          <pc:sldMk cId="0" sldId="268"/>
        </pc:sldMkLst>
      </pc:sldChg>
      <pc:sldChg chg="del">
        <pc:chgData name="Walker, William" userId="75ec640e-83a8-4edd-8b51-b008fcd1c5ce" providerId="ADAL" clId="{944B0030-BBE6-4279-82D6-2EC4E0CC6119}" dt="2024-10-15T21:11:13.323" v="0" actId="47"/>
        <pc:sldMkLst>
          <pc:docMk/>
          <pc:sldMk cId="3453993720" sldId="268"/>
        </pc:sldMkLst>
      </pc:sldChg>
      <pc:sldChg chg="del">
        <pc:chgData name="Walker, William" userId="75ec640e-83a8-4edd-8b51-b008fcd1c5ce" providerId="ADAL" clId="{944B0030-BBE6-4279-82D6-2EC4E0CC6119}" dt="2024-10-15T21:11:13.323" v="0" actId="47"/>
        <pc:sldMkLst>
          <pc:docMk/>
          <pc:sldMk cId="2398134954" sldId="269"/>
        </pc:sldMkLst>
      </pc:sldChg>
      <pc:sldChg chg="add setBg modNotesTx">
        <pc:chgData name="Walker, William" userId="75ec640e-83a8-4edd-8b51-b008fcd1c5ce" providerId="ADAL" clId="{944B0030-BBE6-4279-82D6-2EC4E0CC6119}" dt="2024-10-15T21:52:33.548" v="649" actId="20577"/>
        <pc:sldMkLst>
          <pc:docMk/>
          <pc:sldMk cId="0" sldId="275"/>
        </pc:sldMkLst>
      </pc:sldChg>
      <pc:sldChg chg="addSp delSp modSp add mod setBg delAnim modAnim modNotesTx">
        <pc:chgData name="Walker, William" userId="75ec640e-83a8-4edd-8b51-b008fcd1c5ce" providerId="ADAL" clId="{944B0030-BBE6-4279-82D6-2EC4E0CC6119}" dt="2024-10-18T19:38:24.414" v="3148"/>
        <pc:sldMkLst>
          <pc:docMk/>
          <pc:sldMk cId="0" sldId="280"/>
        </pc:sldMkLst>
        <pc:spChg chg="add del">
          <ac:chgData name="Walker, William" userId="75ec640e-83a8-4edd-8b51-b008fcd1c5ce" providerId="ADAL" clId="{944B0030-BBE6-4279-82D6-2EC4E0CC6119}" dt="2024-10-18T16:15:48.795" v="665" actId="22"/>
          <ac:spMkLst>
            <pc:docMk/>
            <pc:sldMk cId="0" sldId="280"/>
            <ac:spMk id="3" creationId="{71553713-3677-30FC-51C6-A94A1C803FD2}"/>
          </ac:spMkLst>
        </pc:spChg>
        <pc:spChg chg="add">
          <ac:chgData name="Walker, William" userId="75ec640e-83a8-4edd-8b51-b008fcd1c5ce" providerId="ADAL" clId="{944B0030-BBE6-4279-82D6-2EC4E0CC6119}" dt="2024-10-18T16:15:50.682" v="666" actId="22"/>
          <ac:spMkLst>
            <pc:docMk/>
            <pc:sldMk cId="0" sldId="280"/>
            <ac:spMk id="5" creationId="{704D677B-2BD2-AECF-DD39-9E2EA7EA4048}"/>
          </ac:spMkLst>
        </pc:spChg>
        <pc:graphicFrameChg chg="mod modGraphic">
          <ac:chgData name="Walker, William" userId="75ec640e-83a8-4edd-8b51-b008fcd1c5ce" providerId="ADAL" clId="{944B0030-BBE6-4279-82D6-2EC4E0CC6119}" dt="2024-10-15T21:53:29.704" v="658"/>
          <ac:graphicFrameMkLst>
            <pc:docMk/>
            <pc:sldMk cId="0" sldId="280"/>
            <ac:graphicFrameMk id="840" creationId="{00000000-0000-0000-0000-000000000000}"/>
          </ac:graphicFrameMkLst>
        </pc:graphicFrameChg>
        <pc:graphicFrameChg chg="mod modGraphic">
          <ac:chgData name="Walker, William" userId="75ec640e-83a8-4edd-8b51-b008fcd1c5ce" providerId="ADAL" clId="{944B0030-BBE6-4279-82D6-2EC4E0CC6119}" dt="2024-10-18T19:19:57.766" v="3145" actId="20577"/>
          <ac:graphicFrameMkLst>
            <pc:docMk/>
            <pc:sldMk cId="0" sldId="280"/>
            <ac:graphicFrameMk id="842" creationId="{00000000-0000-0000-0000-000000000000}"/>
          </ac:graphicFrameMkLst>
        </pc:graphicFrameChg>
        <pc:graphicFrameChg chg="mod">
          <ac:chgData name="Walker, William" userId="75ec640e-83a8-4edd-8b51-b008fcd1c5ce" providerId="ADAL" clId="{944B0030-BBE6-4279-82D6-2EC4E0CC6119}" dt="2024-10-15T21:20:53.024" v="17" actId="1076"/>
          <ac:graphicFrameMkLst>
            <pc:docMk/>
            <pc:sldMk cId="0" sldId="280"/>
            <ac:graphicFrameMk id="843" creationId="{00000000-0000-0000-0000-000000000000}"/>
          </ac:graphicFrameMkLst>
        </pc:graphicFrameChg>
        <pc:graphicFrameChg chg="del modGraphic">
          <ac:chgData name="Walker, William" userId="75ec640e-83a8-4edd-8b51-b008fcd1c5ce" providerId="ADAL" clId="{944B0030-BBE6-4279-82D6-2EC4E0CC6119}" dt="2024-10-15T21:52:55.515" v="652" actId="478"/>
          <ac:graphicFrameMkLst>
            <pc:docMk/>
            <pc:sldMk cId="0" sldId="280"/>
            <ac:graphicFrameMk id="844" creationId="{00000000-0000-0000-0000-000000000000}"/>
          </ac:graphicFrameMkLst>
        </pc:graphicFrameChg>
      </pc:sldChg>
      <pc:sldChg chg="add del mod setBg modShow">
        <pc:chgData name="Walker, William" userId="75ec640e-83a8-4edd-8b51-b008fcd1c5ce" providerId="ADAL" clId="{944B0030-BBE6-4279-82D6-2EC4E0CC6119}" dt="2024-10-17T22:09:03.156" v="660" actId="47"/>
        <pc:sldMkLst>
          <pc:docMk/>
          <pc:sldMk cId="0" sldId="281"/>
        </pc:sldMkLst>
      </pc:sldChg>
      <pc:sldChg chg="modNotesTx">
        <pc:chgData name="Walker, William" userId="75ec640e-83a8-4edd-8b51-b008fcd1c5ce" providerId="ADAL" clId="{944B0030-BBE6-4279-82D6-2EC4E0CC6119}" dt="2024-10-18T16:06:28.521" v="661" actId="20577"/>
        <pc:sldMkLst>
          <pc:docMk/>
          <pc:sldMk cId="2613099817" sldId="282"/>
        </pc:sldMkLst>
      </pc:sldChg>
      <pc:sldChg chg="modNotesTx">
        <pc:chgData name="Walker, William" userId="75ec640e-83a8-4edd-8b51-b008fcd1c5ce" providerId="ADAL" clId="{944B0030-BBE6-4279-82D6-2EC4E0CC6119}" dt="2024-10-18T16:06:34.439" v="662" actId="20577"/>
        <pc:sldMkLst>
          <pc:docMk/>
          <pc:sldMk cId="2605685815" sldId="283"/>
        </pc:sldMkLst>
      </pc:sldChg>
      <pc:sldChg chg="modNotesTx">
        <pc:chgData name="Walker, William" userId="75ec640e-83a8-4edd-8b51-b008fcd1c5ce" providerId="ADAL" clId="{944B0030-BBE6-4279-82D6-2EC4E0CC6119}" dt="2024-10-18T16:06:53.278" v="663" actId="20577"/>
        <pc:sldMkLst>
          <pc:docMk/>
          <pc:sldMk cId="3954206955" sldId="284"/>
        </pc:sldMkLst>
      </pc:sldChg>
      <pc:sldChg chg="modSp mod modNotesTx">
        <pc:chgData name="Walker, William" userId="75ec640e-83a8-4edd-8b51-b008fcd1c5ce" providerId="ADAL" clId="{944B0030-BBE6-4279-82D6-2EC4E0CC6119}" dt="2024-10-18T17:26:19.042" v="2115" actId="20577"/>
        <pc:sldMkLst>
          <pc:docMk/>
          <pc:sldMk cId="4260068505" sldId="287"/>
        </pc:sldMkLst>
        <pc:spChg chg="mod">
          <ac:chgData name="Walker, William" userId="75ec640e-83a8-4edd-8b51-b008fcd1c5ce" providerId="ADAL" clId="{944B0030-BBE6-4279-82D6-2EC4E0CC6119}" dt="2024-10-18T17:26:19.042" v="2115" actId="20577"/>
          <ac:spMkLst>
            <pc:docMk/>
            <pc:sldMk cId="4260068505" sldId="287"/>
            <ac:spMk id="6" creationId="{095F4F7A-83FA-14F4-8A8A-82FF716FC102}"/>
          </ac:spMkLst>
        </pc:spChg>
      </pc:sldChg>
      <pc:sldChg chg="addSp delSp modSp mod ord modNotesTx">
        <pc:chgData name="Walker, William" userId="75ec640e-83a8-4edd-8b51-b008fcd1c5ce" providerId="ADAL" clId="{944B0030-BBE6-4279-82D6-2EC4E0CC6119}" dt="2024-10-18T17:55:35.216" v="2845" actId="20577"/>
        <pc:sldMkLst>
          <pc:docMk/>
          <pc:sldMk cId="2295538814" sldId="288"/>
        </pc:sldMkLst>
        <pc:spChg chg="del">
          <ac:chgData name="Walker, William" userId="75ec640e-83a8-4edd-8b51-b008fcd1c5ce" providerId="ADAL" clId="{944B0030-BBE6-4279-82D6-2EC4E0CC6119}" dt="2024-10-18T16:16:29.355" v="670" actId="478"/>
          <ac:spMkLst>
            <pc:docMk/>
            <pc:sldMk cId="2295538814" sldId="288"/>
            <ac:spMk id="2" creationId="{ED3E4FD6-EDBD-2B17-9CCA-2345267DF7F0}"/>
          </ac:spMkLst>
        </pc:spChg>
        <pc:spChg chg="mod">
          <ac:chgData name="Walker, William" userId="75ec640e-83a8-4edd-8b51-b008fcd1c5ce" providerId="ADAL" clId="{944B0030-BBE6-4279-82D6-2EC4E0CC6119}" dt="2024-10-18T17:22:53.532" v="2101" actId="20577"/>
          <ac:spMkLst>
            <pc:docMk/>
            <pc:sldMk cId="2295538814" sldId="288"/>
            <ac:spMk id="3" creationId="{C945F245-2D31-C181-F8BD-4F8798EEDE1F}"/>
          </ac:spMkLst>
        </pc:spChg>
        <pc:picChg chg="add mod">
          <ac:chgData name="Walker, William" userId="75ec640e-83a8-4edd-8b51-b008fcd1c5ce" providerId="ADAL" clId="{944B0030-BBE6-4279-82D6-2EC4E0CC6119}" dt="2024-10-18T16:16:31.738" v="671" actId="1076"/>
          <ac:picMkLst>
            <pc:docMk/>
            <pc:sldMk cId="2295538814" sldId="288"/>
            <ac:picMk id="1026" creationId="{16FAE2D6-3456-64F4-BFE4-CC6C224D6C58}"/>
          </ac:picMkLst>
        </pc:picChg>
        <pc:picChg chg="add mod">
          <ac:chgData name="Walker, William" userId="75ec640e-83a8-4edd-8b51-b008fcd1c5ce" providerId="ADAL" clId="{944B0030-BBE6-4279-82D6-2EC4E0CC6119}" dt="2024-10-18T16:16:45.521" v="675" actId="1076"/>
          <ac:picMkLst>
            <pc:docMk/>
            <pc:sldMk cId="2295538814" sldId="288"/>
            <ac:picMk id="1028" creationId="{BCE9F315-E75A-D1BB-0F09-291A2BE0380D}"/>
          </ac:picMkLst>
        </pc:picChg>
      </pc:sldChg>
      <pc:sldMasterChg chg="delSldLayout">
        <pc:chgData name="Walker, William" userId="75ec640e-83a8-4edd-8b51-b008fcd1c5ce" providerId="ADAL" clId="{944B0030-BBE6-4279-82D6-2EC4E0CC6119}" dt="2024-10-17T22:09:03.156" v="660" actId="47"/>
        <pc:sldMasterMkLst>
          <pc:docMk/>
          <pc:sldMasterMk cId="1686055354" sldId="2147483648"/>
        </pc:sldMasterMkLst>
        <pc:sldLayoutChg chg="del">
          <pc:chgData name="Walker, William" userId="75ec640e-83a8-4edd-8b51-b008fcd1c5ce" providerId="ADAL" clId="{944B0030-BBE6-4279-82D6-2EC4E0CC6119}" dt="2024-10-17T22:09:03.156" v="660" actId="47"/>
          <pc:sldLayoutMkLst>
            <pc:docMk/>
            <pc:sldMasterMk cId="1686055354" sldId="2147483648"/>
            <pc:sldLayoutMk cId="1980139160" sldId="2147483704"/>
          </pc:sldLayoutMkLst>
        </pc:sldLayoutChg>
      </pc:sldMasterChg>
    </pc:docChg>
  </pc:docChgLst>
  <pc:docChgLst>
    <pc:chgData name="Boucos, Amanda" userId="S::amanda.boucos@azed.gov::c99d4ea9-0c10-440f-9558-0a5cc042e2f8" providerId="AD" clId="Web-{60C0A741-6C73-7943-8190-062E89ED65D0}"/>
    <pc:docChg chg="modSld">
      <pc:chgData name="Boucos, Amanda" userId="S::amanda.boucos@azed.gov::c99d4ea9-0c10-440f-9558-0a5cc042e2f8" providerId="AD" clId="Web-{60C0A741-6C73-7943-8190-062E89ED65D0}" dt="2024-10-15T21:36:37.210" v="172" actId="20577"/>
      <pc:docMkLst>
        <pc:docMk/>
      </pc:docMkLst>
      <pc:sldChg chg="modSp">
        <pc:chgData name="Boucos, Amanda" userId="S::amanda.boucos@azed.gov::c99d4ea9-0c10-440f-9558-0a5cc042e2f8" providerId="AD" clId="Web-{60C0A741-6C73-7943-8190-062E89ED65D0}" dt="2024-10-15T21:19:56.218" v="7" actId="20577"/>
        <pc:sldMkLst>
          <pc:docMk/>
          <pc:sldMk cId="966534207" sldId="259"/>
        </pc:sldMkLst>
        <pc:spChg chg="mod">
          <ac:chgData name="Boucos, Amanda" userId="S::amanda.boucos@azed.gov::c99d4ea9-0c10-440f-9558-0a5cc042e2f8" providerId="AD" clId="Web-{60C0A741-6C73-7943-8190-062E89ED65D0}" dt="2024-10-15T21:19:56.218" v="7" actId="20577"/>
          <ac:spMkLst>
            <pc:docMk/>
            <pc:sldMk cId="966534207" sldId="259"/>
            <ac:spMk id="2" creationId="{4E2E6220-B197-F18C-1530-AFB28BAEF8F3}"/>
          </ac:spMkLst>
        </pc:spChg>
        <pc:spChg chg="mod">
          <ac:chgData name="Boucos, Amanda" userId="S::amanda.boucos@azed.gov::c99d4ea9-0c10-440f-9558-0a5cc042e2f8" providerId="AD" clId="Web-{60C0A741-6C73-7943-8190-062E89ED65D0}" dt="2024-10-15T21:19:45.811" v="2" actId="20577"/>
          <ac:spMkLst>
            <pc:docMk/>
            <pc:sldMk cId="966534207" sldId="259"/>
            <ac:spMk id="5" creationId="{EF0DC190-C83B-10F1-D16B-DAFC952DF5D6}"/>
          </ac:spMkLst>
        </pc:spChg>
      </pc:sldChg>
      <pc:sldChg chg="addSp modSp">
        <pc:chgData name="Boucos, Amanda" userId="S::amanda.boucos@azed.gov::c99d4ea9-0c10-440f-9558-0a5cc042e2f8" providerId="AD" clId="Web-{60C0A741-6C73-7943-8190-062E89ED65D0}" dt="2024-10-15T21:35:04.269" v="129" actId="20577"/>
        <pc:sldMkLst>
          <pc:docMk/>
          <pc:sldMk cId="2404891325" sldId="270"/>
        </pc:sldMkLst>
        <pc:spChg chg="add mod">
          <ac:chgData name="Boucos, Amanda" userId="S::amanda.boucos@azed.gov::c99d4ea9-0c10-440f-9558-0a5cc042e2f8" providerId="AD" clId="Web-{60C0A741-6C73-7943-8190-062E89ED65D0}" dt="2024-10-15T21:35:04.269" v="129" actId="20577"/>
          <ac:spMkLst>
            <pc:docMk/>
            <pc:sldMk cId="2404891325" sldId="270"/>
            <ac:spMk id="3" creationId="{EF149BAB-E039-E83A-D9F3-366AE343341F}"/>
          </ac:spMkLst>
        </pc:spChg>
      </pc:sldChg>
      <pc:sldChg chg="addSp modSp">
        <pc:chgData name="Boucos, Amanda" userId="S::amanda.boucos@azed.gov::c99d4ea9-0c10-440f-9558-0a5cc042e2f8" providerId="AD" clId="Web-{60C0A741-6C73-7943-8190-062E89ED65D0}" dt="2024-10-15T21:36:37.210" v="172" actId="20577"/>
        <pc:sldMkLst>
          <pc:docMk/>
          <pc:sldMk cId="2328081192" sldId="271"/>
        </pc:sldMkLst>
        <pc:spChg chg="mod">
          <ac:chgData name="Boucos, Amanda" userId="S::amanda.boucos@azed.gov::c99d4ea9-0c10-440f-9558-0a5cc042e2f8" providerId="AD" clId="Web-{60C0A741-6C73-7943-8190-062E89ED65D0}" dt="2024-10-15T21:35:42.130" v="132" actId="20577"/>
          <ac:spMkLst>
            <pc:docMk/>
            <pc:sldMk cId="2328081192" sldId="271"/>
            <ac:spMk id="2" creationId="{839A36CF-35C8-3E63-7C25-6A3A8361AA07}"/>
          </ac:spMkLst>
        </pc:spChg>
        <pc:spChg chg="add mod">
          <ac:chgData name="Boucos, Amanda" userId="S::amanda.boucos@azed.gov::c99d4ea9-0c10-440f-9558-0a5cc042e2f8" providerId="AD" clId="Web-{60C0A741-6C73-7943-8190-062E89ED65D0}" dt="2024-10-15T21:36:37.210" v="172" actId="20577"/>
          <ac:spMkLst>
            <pc:docMk/>
            <pc:sldMk cId="2328081192" sldId="271"/>
            <ac:spMk id="3" creationId="{8D6D8405-13EC-635D-B092-9ADCA80F2851}"/>
          </ac:spMkLst>
        </pc:spChg>
        <pc:picChg chg="mod">
          <ac:chgData name="Boucos, Amanda" userId="S::amanda.boucos@azed.gov::c99d4ea9-0c10-440f-9558-0a5cc042e2f8" providerId="AD" clId="Web-{60C0A741-6C73-7943-8190-062E89ED65D0}" dt="2024-10-15T21:31:07.822" v="73" actId="1076"/>
          <ac:picMkLst>
            <pc:docMk/>
            <pc:sldMk cId="2328081192" sldId="271"/>
            <ac:picMk id="5" creationId="{A9E21589-6761-B4B3-3A9C-D67E3FE91991}"/>
          </ac:picMkLst>
        </pc:picChg>
      </pc:sldChg>
    </pc:docChg>
  </pc:docChgLst>
  <pc:docChgLst>
    <pc:chgData name="Densmore, Dawn" userId="S::dawn.densmore@azed.gov::7b002c2d-1f94-4b68-b4f9-c5305d47f30c" providerId="AD" clId="Web-{B33E28DC-6ED7-C46A-2B06-BD86EDD2C528}"/>
    <pc:docChg chg="mod addSld delSld modSld sldOrd">
      <pc:chgData name="Densmore, Dawn" userId="S::dawn.densmore@azed.gov::7b002c2d-1f94-4b68-b4f9-c5305d47f30c" providerId="AD" clId="Web-{B33E28DC-6ED7-C46A-2B06-BD86EDD2C528}" dt="2024-10-15T22:24:54.648" v="600" actId="20577"/>
      <pc:docMkLst>
        <pc:docMk/>
      </pc:docMkLst>
      <pc:sldChg chg="modSp">
        <pc:chgData name="Densmore, Dawn" userId="S::dawn.densmore@azed.gov::7b002c2d-1f94-4b68-b4f9-c5305d47f30c" providerId="AD" clId="Web-{B33E28DC-6ED7-C46A-2B06-BD86EDD2C528}" dt="2024-10-15T21:35:53.604" v="27" actId="20577"/>
        <pc:sldMkLst>
          <pc:docMk/>
          <pc:sldMk cId="0" sldId="265"/>
        </pc:sldMkLst>
        <pc:spChg chg="mod">
          <ac:chgData name="Densmore, Dawn" userId="S::dawn.densmore@azed.gov::7b002c2d-1f94-4b68-b4f9-c5305d47f30c" providerId="AD" clId="Web-{B33E28DC-6ED7-C46A-2B06-BD86EDD2C528}" dt="2024-10-15T21:35:53.604" v="27" actId="20577"/>
          <ac:spMkLst>
            <pc:docMk/>
            <pc:sldMk cId="0" sldId="265"/>
            <ac:spMk id="680" creationId="{00000000-0000-0000-0000-000000000000}"/>
          </ac:spMkLst>
        </pc:spChg>
      </pc:sldChg>
      <pc:sldChg chg="addSp delSp modSp del">
        <pc:chgData name="Densmore, Dawn" userId="S::dawn.densmore@azed.gov::7b002c2d-1f94-4b68-b4f9-c5305d47f30c" providerId="AD" clId="Web-{B33E28DC-6ED7-C46A-2B06-BD86EDD2C528}" dt="2024-10-15T21:55:11.843" v="115"/>
        <pc:sldMkLst>
          <pc:docMk/>
          <pc:sldMk cId="0" sldId="266"/>
        </pc:sldMkLst>
        <pc:spChg chg="add mod">
          <ac:chgData name="Densmore, Dawn" userId="S::dawn.densmore@azed.gov::7b002c2d-1f94-4b68-b4f9-c5305d47f30c" providerId="AD" clId="Web-{B33E28DC-6ED7-C46A-2B06-BD86EDD2C528}" dt="2024-10-15T21:49:34.739" v="112" actId="14100"/>
          <ac:spMkLst>
            <pc:docMk/>
            <pc:sldMk cId="0" sldId="266"/>
            <ac:spMk id="2" creationId="{C1F96B6B-C61D-0516-3537-FE81FAE4D0A9}"/>
          </ac:spMkLst>
        </pc:spChg>
        <pc:spChg chg="mod">
          <ac:chgData name="Densmore, Dawn" userId="S::dawn.densmore@azed.gov::7b002c2d-1f94-4b68-b4f9-c5305d47f30c" providerId="AD" clId="Web-{B33E28DC-6ED7-C46A-2B06-BD86EDD2C528}" dt="2024-10-15T21:43:51.775" v="106" actId="1076"/>
          <ac:spMkLst>
            <pc:docMk/>
            <pc:sldMk cId="0" sldId="266"/>
            <ac:spMk id="687" creationId="{00000000-0000-0000-0000-000000000000}"/>
          </ac:spMkLst>
        </pc:spChg>
        <pc:spChg chg="mod">
          <ac:chgData name="Densmore, Dawn" userId="S::dawn.densmore@azed.gov::7b002c2d-1f94-4b68-b4f9-c5305d47f30c" providerId="AD" clId="Web-{B33E28DC-6ED7-C46A-2B06-BD86EDD2C528}" dt="2024-10-15T21:40:53.442" v="62" actId="1076"/>
          <ac:spMkLst>
            <pc:docMk/>
            <pc:sldMk cId="0" sldId="266"/>
            <ac:spMk id="691" creationId="{00000000-0000-0000-0000-000000000000}"/>
          </ac:spMkLst>
        </pc:spChg>
        <pc:spChg chg="mod">
          <ac:chgData name="Densmore, Dawn" userId="S::dawn.densmore@azed.gov::7b002c2d-1f94-4b68-b4f9-c5305d47f30c" providerId="AD" clId="Web-{B33E28DC-6ED7-C46A-2B06-BD86EDD2C528}" dt="2024-10-15T21:40:46.160" v="61" actId="1076"/>
          <ac:spMkLst>
            <pc:docMk/>
            <pc:sldMk cId="0" sldId="266"/>
            <ac:spMk id="697" creationId="{00000000-0000-0000-0000-000000000000}"/>
          </ac:spMkLst>
        </pc:spChg>
        <pc:cxnChg chg="add mod ord">
          <ac:chgData name="Densmore, Dawn" userId="S::dawn.densmore@azed.gov::7b002c2d-1f94-4b68-b4f9-c5305d47f30c" providerId="AD" clId="Web-{B33E28DC-6ED7-C46A-2B06-BD86EDD2C528}" dt="2024-10-15T21:44:41.136" v="111" actId="1076"/>
          <ac:cxnSpMkLst>
            <pc:docMk/>
            <pc:sldMk cId="0" sldId="266"/>
            <ac:cxnSpMk id="3" creationId="{93A8888C-F425-8BF1-5FA7-741237AAD095}"/>
          </ac:cxnSpMkLst>
        </pc:cxnChg>
        <pc:cxnChg chg="mod">
          <ac:chgData name="Densmore, Dawn" userId="S::dawn.densmore@azed.gov::7b002c2d-1f94-4b68-b4f9-c5305d47f30c" providerId="AD" clId="Web-{B33E28DC-6ED7-C46A-2B06-BD86EDD2C528}" dt="2024-10-15T21:43:51.775" v="106" actId="1076"/>
          <ac:cxnSpMkLst>
            <pc:docMk/>
            <pc:sldMk cId="0" sldId="266"/>
            <ac:cxnSpMk id="686" creationId="{00000000-0000-0000-0000-000000000000}"/>
          </ac:cxnSpMkLst>
        </pc:cxnChg>
        <pc:cxnChg chg="mod">
          <ac:chgData name="Densmore, Dawn" userId="S::dawn.densmore@azed.gov::7b002c2d-1f94-4b68-b4f9-c5305d47f30c" providerId="AD" clId="Web-{B33E28DC-6ED7-C46A-2B06-BD86EDD2C528}" dt="2024-10-15T21:40:53.442" v="62" actId="1076"/>
          <ac:cxnSpMkLst>
            <pc:docMk/>
            <pc:sldMk cId="0" sldId="266"/>
            <ac:cxnSpMk id="689" creationId="{00000000-0000-0000-0000-000000000000}"/>
          </ac:cxnSpMkLst>
        </pc:cxnChg>
        <pc:cxnChg chg="mod">
          <ac:chgData name="Densmore, Dawn" userId="S::dawn.densmore@azed.gov::7b002c2d-1f94-4b68-b4f9-c5305d47f30c" providerId="AD" clId="Web-{B33E28DC-6ED7-C46A-2B06-BD86EDD2C528}" dt="2024-10-15T21:40:53.442" v="62" actId="1076"/>
          <ac:cxnSpMkLst>
            <pc:docMk/>
            <pc:sldMk cId="0" sldId="266"/>
            <ac:cxnSpMk id="692" creationId="{00000000-0000-0000-0000-000000000000}"/>
          </ac:cxnSpMkLst>
        </pc:cxnChg>
        <pc:cxnChg chg="mod">
          <ac:chgData name="Densmore, Dawn" userId="S::dawn.densmore@azed.gov::7b002c2d-1f94-4b68-b4f9-c5305d47f30c" providerId="AD" clId="Web-{B33E28DC-6ED7-C46A-2B06-BD86EDD2C528}" dt="2024-10-15T21:40:53.442" v="62" actId="1076"/>
          <ac:cxnSpMkLst>
            <pc:docMk/>
            <pc:sldMk cId="0" sldId="266"/>
            <ac:cxnSpMk id="695" creationId="{00000000-0000-0000-0000-000000000000}"/>
          </ac:cxnSpMkLst>
        </pc:cxnChg>
        <pc:cxnChg chg="mod ord">
          <ac:chgData name="Densmore, Dawn" userId="S::dawn.densmore@azed.gov::7b002c2d-1f94-4b68-b4f9-c5305d47f30c" providerId="AD" clId="Web-{B33E28DC-6ED7-C46A-2B06-BD86EDD2C528}" dt="2024-10-15T21:42:27.304" v="98" actId="14100"/>
          <ac:cxnSpMkLst>
            <pc:docMk/>
            <pc:sldMk cId="0" sldId="266"/>
            <ac:cxnSpMk id="696" creationId="{00000000-0000-0000-0000-000000000000}"/>
          </ac:cxnSpMkLst>
        </pc:cxnChg>
        <pc:cxnChg chg="add del mod ord">
          <ac:chgData name="Densmore, Dawn" userId="S::dawn.densmore@azed.gov::7b002c2d-1f94-4b68-b4f9-c5305d47f30c" providerId="AD" clId="Web-{B33E28DC-6ED7-C46A-2B06-BD86EDD2C528}" dt="2024-10-15T21:44:20.995" v="109"/>
          <ac:cxnSpMkLst>
            <pc:docMk/>
            <pc:sldMk cId="0" sldId="266"/>
            <ac:cxnSpMk id="698" creationId="{00000000-0000-0000-0000-000000000000}"/>
          </ac:cxnSpMkLst>
        </pc:cxnChg>
      </pc:sldChg>
      <pc:sldChg chg="modSp add replId">
        <pc:chgData name="Densmore, Dawn" userId="S::dawn.densmore@azed.gov::7b002c2d-1f94-4b68-b4f9-c5305d47f30c" providerId="AD" clId="Web-{B33E28DC-6ED7-C46A-2B06-BD86EDD2C528}" dt="2024-10-15T22:08:21.274" v="419" actId="20577"/>
        <pc:sldMkLst>
          <pc:docMk/>
          <pc:sldMk cId="2613099817" sldId="282"/>
        </pc:sldMkLst>
        <pc:spChg chg="mod">
          <ac:chgData name="Densmore, Dawn" userId="S::dawn.densmore@azed.gov::7b002c2d-1f94-4b68-b4f9-c5305d47f30c" providerId="AD" clId="Web-{B33E28DC-6ED7-C46A-2B06-BD86EDD2C528}" dt="2024-10-15T22:08:21.274" v="419" actId="20577"/>
          <ac:spMkLst>
            <pc:docMk/>
            <pc:sldMk cId="2613099817" sldId="282"/>
            <ac:spMk id="2" creationId="{48EB4F96-04C7-5795-61FD-BFEB57D07CAF}"/>
          </ac:spMkLst>
        </pc:spChg>
        <pc:spChg chg="mod">
          <ac:chgData name="Densmore, Dawn" userId="S::dawn.densmore@azed.gov::7b002c2d-1f94-4b68-b4f9-c5305d47f30c" providerId="AD" clId="Web-{B33E28DC-6ED7-C46A-2B06-BD86EDD2C528}" dt="2024-10-15T21:58:43.428" v="133" actId="20577"/>
          <ac:spMkLst>
            <pc:docMk/>
            <pc:sldMk cId="2613099817" sldId="282"/>
            <ac:spMk id="3" creationId="{7B2550BF-EB48-0A81-C210-AD260FA6532D}"/>
          </ac:spMkLst>
        </pc:spChg>
      </pc:sldChg>
      <pc:sldChg chg="modSp add replId">
        <pc:chgData name="Densmore, Dawn" userId="S::dawn.densmore@azed.gov::7b002c2d-1f94-4b68-b4f9-c5305d47f30c" providerId="AD" clId="Web-{B33E28DC-6ED7-C46A-2B06-BD86EDD2C528}" dt="2024-10-15T22:11:41.483" v="490" actId="20577"/>
        <pc:sldMkLst>
          <pc:docMk/>
          <pc:sldMk cId="2605685815" sldId="283"/>
        </pc:sldMkLst>
        <pc:spChg chg="mod">
          <ac:chgData name="Densmore, Dawn" userId="S::dawn.densmore@azed.gov::7b002c2d-1f94-4b68-b4f9-c5305d47f30c" providerId="AD" clId="Web-{B33E28DC-6ED7-C46A-2B06-BD86EDD2C528}" dt="2024-10-15T22:11:41.483" v="490" actId="20577"/>
          <ac:spMkLst>
            <pc:docMk/>
            <pc:sldMk cId="2605685815" sldId="283"/>
            <ac:spMk id="2" creationId="{48EB4F96-04C7-5795-61FD-BFEB57D07CAF}"/>
          </ac:spMkLst>
        </pc:spChg>
        <pc:spChg chg="mod">
          <ac:chgData name="Densmore, Dawn" userId="S::dawn.densmore@azed.gov::7b002c2d-1f94-4b68-b4f9-c5305d47f30c" providerId="AD" clId="Web-{B33E28DC-6ED7-C46A-2B06-BD86EDD2C528}" dt="2024-10-15T22:08:56.337" v="433" actId="20577"/>
          <ac:spMkLst>
            <pc:docMk/>
            <pc:sldMk cId="2605685815" sldId="283"/>
            <ac:spMk id="3" creationId="{7B2550BF-EB48-0A81-C210-AD260FA6532D}"/>
          </ac:spMkLst>
        </pc:spChg>
      </pc:sldChg>
      <pc:sldChg chg="modSp add ord replId">
        <pc:chgData name="Densmore, Dawn" userId="S::dawn.densmore@azed.gov::7b002c2d-1f94-4b68-b4f9-c5305d47f30c" providerId="AD" clId="Web-{B33E28DC-6ED7-C46A-2B06-BD86EDD2C528}" dt="2024-10-15T22:20:16.624" v="568" actId="20577"/>
        <pc:sldMkLst>
          <pc:docMk/>
          <pc:sldMk cId="3954206955" sldId="284"/>
        </pc:sldMkLst>
        <pc:spChg chg="mod">
          <ac:chgData name="Densmore, Dawn" userId="S::dawn.densmore@azed.gov::7b002c2d-1f94-4b68-b4f9-c5305d47f30c" providerId="AD" clId="Web-{B33E28DC-6ED7-C46A-2B06-BD86EDD2C528}" dt="2024-10-15T22:20:16.624" v="568" actId="20577"/>
          <ac:spMkLst>
            <pc:docMk/>
            <pc:sldMk cId="3954206955" sldId="284"/>
            <ac:spMk id="2" creationId="{48EB4F96-04C7-5795-61FD-BFEB57D07CAF}"/>
          </ac:spMkLst>
        </pc:spChg>
        <pc:spChg chg="mod">
          <ac:chgData name="Densmore, Dawn" userId="S::dawn.densmore@azed.gov::7b002c2d-1f94-4b68-b4f9-c5305d47f30c" providerId="AD" clId="Web-{B33E28DC-6ED7-C46A-2B06-BD86EDD2C528}" dt="2024-10-15T22:12:32.813" v="537" actId="20577"/>
          <ac:spMkLst>
            <pc:docMk/>
            <pc:sldMk cId="3954206955" sldId="284"/>
            <ac:spMk id="3" creationId="{7B2550BF-EB48-0A81-C210-AD260FA6532D}"/>
          </ac:spMkLst>
        </pc:spChg>
      </pc:sldChg>
      <pc:sldChg chg="modSp add replId">
        <pc:chgData name="Densmore, Dawn" userId="S::dawn.densmore@azed.gov::7b002c2d-1f94-4b68-b4f9-c5305d47f30c" providerId="AD" clId="Web-{B33E28DC-6ED7-C46A-2B06-BD86EDD2C528}" dt="2024-10-15T22:24:54.648" v="600" actId="20577"/>
        <pc:sldMkLst>
          <pc:docMk/>
          <pc:sldMk cId="1461091518" sldId="285"/>
        </pc:sldMkLst>
        <pc:spChg chg="mod">
          <ac:chgData name="Densmore, Dawn" userId="S::dawn.densmore@azed.gov::7b002c2d-1f94-4b68-b4f9-c5305d47f30c" providerId="AD" clId="Web-{B33E28DC-6ED7-C46A-2B06-BD86EDD2C528}" dt="2024-10-15T22:24:54.648" v="600" actId="20577"/>
          <ac:spMkLst>
            <pc:docMk/>
            <pc:sldMk cId="1461091518" sldId="285"/>
            <ac:spMk id="2" creationId="{48EB4F96-04C7-5795-61FD-BFEB57D07CAF}"/>
          </ac:spMkLst>
        </pc:spChg>
        <pc:spChg chg="mod">
          <ac:chgData name="Densmore, Dawn" userId="S::dawn.densmore@azed.gov::7b002c2d-1f94-4b68-b4f9-c5305d47f30c" providerId="AD" clId="Web-{B33E28DC-6ED7-C46A-2B06-BD86EDD2C528}" dt="2024-10-15T22:20:38.718" v="573" actId="20577"/>
          <ac:spMkLst>
            <pc:docMk/>
            <pc:sldMk cId="1461091518" sldId="285"/>
            <ac:spMk id="3" creationId="{7B2550BF-EB48-0A81-C210-AD260FA6532D}"/>
          </ac:spMkLst>
        </pc:spChg>
      </pc:sldChg>
    </pc:docChg>
  </pc:docChgLst>
  <pc:docChgLst>
    <pc:chgData name="Densmore, Dawn" userId="S::dawn.densmore@azed.gov::7b002c2d-1f94-4b68-b4f9-c5305d47f30c" providerId="AD" clId="Web-{803E5ACC-5844-32FA-64B6-FB198E57E053}"/>
    <pc:docChg chg="modSld">
      <pc:chgData name="Densmore, Dawn" userId="S::dawn.densmore@azed.gov::7b002c2d-1f94-4b68-b4f9-c5305d47f30c" providerId="AD" clId="Web-{803E5ACC-5844-32FA-64B6-FB198E57E053}" dt="2024-10-18T21:24:11.311" v="219"/>
      <pc:docMkLst>
        <pc:docMk/>
      </pc:docMkLst>
      <pc:sldChg chg="modNotes">
        <pc:chgData name="Densmore, Dawn" userId="S::dawn.densmore@azed.gov::7b002c2d-1f94-4b68-b4f9-c5305d47f30c" providerId="AD" clId="Web-{803E5ACC-5844-32FA-64B6-FB198E57E053}" dt="2024-10-18T21:05:08.179" v="88"/>
        <pc:sldMkLst>
          <pc:docMk/>
          <pc:sldMk cId="2404891325" sldId="270"/>
        </pc:sldMkLst>
      </pc:sldChg>
      <pc:sldChg chg="modNotes">
        <pc:chgData name="Densmore, Dawn" userId="S::dawn.densmore@azed.gov::7b002c2d-1f94-4b68-b4f9-c5305d47f30c" providerId="AD" clId="Web-{803E5ACC-5844-32FA-64B6-FB198E57E053}" dt="2024-10-18T21:06:28.451" v="112"/>
        <pc:sldMkLst>
          <pc:docMk/>
          <pc:sldMk cId="2328081192" sldId="271"/>
        </pc:sldMkLst>
      </pc:sldChg>
      <pc:sldChg chg="modNotes">
        <pc:chgData name="Densmore, Dawn" userId="S::dawn.densmore@azed.gov::7b002c2d-1f94-4b68-b4f9-c5305d47f30c" providerId="AD" clId="Web-{803E5ACC-5844-32FA-64B6-FB198E57E053}" dt="2024-10-18T21:24:11.311" v="219"/>
        <pc:sldMkLst>
          <pc:docMk/>
          <pc:sldMk cId="788234618" sldId="289"/>
        </pc:sldMkLst>
      </pc:sldChg>
    </pc:docChg>
  </pc:docChgLst>
  <pc:docChgLst>
    <pc:chgData name="Walker, Jenny" userId="S::jenny.walker@azed.gov::faf71c0f-7690-4924-b752-513aeef611dd" providerId="AD" clId="Web-{272DE8C2-B877-0345-C9F5-967A9779A322}"/>
    <pc:docChg chg="addSld delSld modSld sldOrd">
      <pc:chgData name="Walker, Jenny" userId="S::jenny.walker@azed.gov::faf71c0f-7690-4924-b752-513aeef611dd" providerId="AD" clId="Web-{272DE8C2-B877-0345-C9F5-967A9779A322}" dt="2024-10-18T18:58:35.358" v="1461" actId="20577"/>
      <pc:docMkLst>
        <pc:docMk/>
      </pc:docMkLst>
      <pc:sldChg chg="modSp ord">
        <pc:chgData name="Walker, Jenny" userId="S::jenny.walker@azed.gov::faf71c0f-7690-4924-b752-513aeef611dd" providerId="AD" clId="Web-{272DE8C2-B877-0345-C9F5-967A9779A322}" dt="2024-10-18T18:57:39.778" v="1457" actId="20577"/>
        <pc:sldMkLst>
          <pc:docMk/>
          <pc:sldMk cId="2613099817" sldId="282"/>
        </pc:sldMkLst>
        <pc:spChg chg="mod">
          <ac:chgData name="Walker, Jenny" userId="S::jenny.walker@azed.gov::faf71c0f-7690-4924-b752-513aeef611dd" providerId="AD" clId="Web-{272DE8C2-B877-0345-C9F5-967A9779A322}" dt="2024-10-18T18:57:39.778" v="1457" actId="20577"/>
          <ac:spMkLst>
            <pc:docMk/>
            <pc:sldMk cId="2613099817" sldId="282"/>
            <ac:spMk id="2" creationId="{48EB4F96-04C7-5795-61FD-BFEB57D07CAF}"/>
          </ac:spMkLst>
        </pc:spChg>
        <pc:spChg chg="mod">
          <ac:chgData name="Walker, Jenny" userId="S::jenny.walker@azed.gov::faf71c0f-7690-4924-b752-513aeef611dd" providerId="AD" clId="Web-{272DE8C2-B877-0345-C9F5-967A9779A322}" dt="2024-10-18T18:23:45.572" v="639" actId="20577"/>
          <ac:spMkLst>
            <pc:docMk/>
            <pc:sldMk cId="2613099817" sldId="282"/>
            <ac:spMk id="3" creationId="{7B2550BF-EB48-0A81-C210-AD260FA6532D}"/>
          </ac:spMkLst>
        </pc:spChg>
      </pc:sldChg>
      <pc:sldChg chg="modSp ord">
        <pc:chgData name="Walker, Jenny" userId="S::jenny.walker@azed.gov::faf71c0f-7690-4924-b752-513aeef611dd" providerId="AD" clId="Web-{272DE8C2-B877-0345-C9F5-967A9779A322}" dt="2024-10-18T18:40:37.050" v="1239" actId="20577"/>
        <pc:sldMkLst>
          <pc:docMk/>
          <pc:sldMk cId="2605685815" sldId="283"/>
        </pc:sldMkLst>
        <pc:spChg chg="mod">
          <ac:chgData name="Walker, Jenny" userId="S::jenny.walker@azed.gov::faf71c0f-7690-4924-b752-513aeef611dd" providerId="AD" clId="Web-{272DE8C2-B877-0345-C9F5-967A9779A322}" dt="2024-10-18T18:40:37.050" v="1239" actId="20577"/>
          <ac:spMkLst>
            <pc:docMk/>
            <pc:sldMk cId="2605685815" sldId="283"/>
            <ac:spMk id="2" creationId="{48EB4F96-04C7-5795-61FD-BFEB57D07CAF}"/>
          </ac:spMkLst>
        </pc:spChg>
        <pc:spChg chg="mod">
          <ac:chgData name="Walker, Jenny" userId="S::jenny.walker@azed.gov::faf71c0f-7690-4924-b752-513aeef611dd" providerId="AD" clId="Web-{272DE8C2-B877-0345-C9F5-967A9779A322}" dt="2024-10-18T18:15:25.107" v="632" actId="20577"/>
          <ac:spMkLst>
            <pc:docMk/>
            <pc:sldMk cId="2605685815" sldId="283"/>
            <ac:spMk id="3" creationId="{7B2550BF-EB48-0A81-C210-AD260FA6532D}"/>
          </ac:spMkLst>
        </pc:spChg>
      </pc:sldChg>
      <pc:sldChg chg="modSp ord">
        <pc:chgData name="Walker, Jenny" userId="S::jenny.walker@azed.gov::faf71c0f-7690-4924-b752-513aeef611dd" providerId="AD" clId="Web-{272DE8C2-B877-0345-C9F5-967A9779A322}" dt="2024-10-18T18:11:33.929" v="435" actId="20577"/>
        <pc:sldMkLst>
          <pc:docMk/>
          <pc:sldMk cId="3954206955" sldId="284"/>
        </pc:sldMkLst>
        <pc:spChg chg="mod">
          <ac:chgData name="Walker, Jenny" userId="S::jenny.walker@azed.gov::faf71c0f-7690-4924-b752-513aeef611dd" providerId="AD" clId="Web-{272DE8C2-B877-0345-C9F5-967A9779A322}" dt="2024-10-18T18:08:41.018" v="419" actId="20577"/>
          <ac:spMkLst>
            <pc:docMk/>
            <pc:sldMk cId="3954206955" sldId="284"/>
            <ac:spMk id="2" creationId="{48EB4F96-04C7-5795-61FD-BFEB57D07CAF}"/>
          </ac:spMkLst>
        </pc:spChg>
        <pc:spChg chg="mod">
          <ac:chgData name="Walker, Jenny" userId="S::jenny.walker@azed.gov::faf71c0f-7690-4924-b752-513aeef611dd" providerId="AD" clId="Web-{272DE8C2-B877-0345-C9F5-967A9779A322}" dt="2024-10-18T18:11:33.929" v="435" actId="20577"/>
          <ac:spMkLst>
            <pc:docMk/>
            <pc:sldMk cId="3954206955" sldId="284"/>
            <ac:spMk id="3" creationId="{7B2550BF-EB48-0A81-C210-AD260FA6532D}"/>
          </ac:spMkLst>
        </pc:spChg>
      </pc:sldChg>
      <pc:sldChg chg="modSp ord">
        <pc:chgData name="Walker, Jenny" userId="S::jenny.walker@azed.gov::faf71c0f-7690-4924-b752-513aeef611dd" providerId="AD" clId="Web-{272DE8C2-B877-0345-C9F5-967A9779A322}" dt="2024-10-18T18:45:45.011" v="1397" actId="20577"/>
        <pc:sldMkLst>
          <pc:docMk/>
          <pc:sldMk cId="1461091518" sldId="285"/>
        </pc:sldMkLst>
        <pc:spChg chg="mod">
          <ac:chgData name="Walker, Jenny" userId="S::jenny.walker@azed.gov::faf71c0f-7690-4924-b752-513aeef611dd" providerId="AD" clId="Web-{272DE8C2-B877-0345-C9F5-967A9779A322}" dt="2024-10-18T18:45:45.011" v="1397" actId="20577"/>
          <ac:spMkLst>
            <pc:docMk/>
            <pc:sldMk cId="1461091518" sldId="285"/>
            <ac:spMk id="2" creationId="{48EB4F96-04C7-5795-61FD-BFEB57D07CAF}"/>
          </ac:spMkLst>
        </pc:spChg>
        <pc:spChg chg="mod">
          <ac:chgData name="Walker, Jenny" userId="S::jenny.walker@azed.gov::faf71c0f-7690-4924-b752-513aeef611dd" providerId="AD" clId="Web-{272DE8C2-B877-0345-C9F5-967A9779A322}" dt="2024-10-18T18:26:16.091" v="690" actId="20577"/>
          <ac:spMkLst>
            <pc:docMk/>
            <pc:sldMk cId="1461091518" sldId="285"/>
            <ac:spMk id="3" creationId="{7B2550BF-EB48-0A81-C210-AD260FA6532D}"/>
          </ac:spMkLst>
        </pc:spChg>
      </pc:sldChg>
      <pc:sldChg chg="modSp">
        <pc:chgData name="Walker, Jenny" userId="S::jenny.walker@azed.gov::faf71c0f-7690-4924-b752-513aeef611dd" providerId="AD" clId="Web-{272DE8C2-B877-0345-C9F5-967A9779A322}" dt="2024-10-18T17:59:21.255" v="3" actId="20577"/>
        <pc:sldMkLst>
          <pc:docMk/>
          <pc:sldMk cId="4260068505" sldId="287"/>
        </pc:sldMkLst>
        <pc:spChg chg="mod">
          <ac:chgData name="Walker, Jenny" userId="S::jenny.walker@azed.gov::faf71c0f-7690-4924-b752-513aeef611dd" providerId="AD" clId="Web-{272DE8C2-B877-0345-C9F5-967A9779A322}" dt="2024-10-18T17:59:21.255" v="3" actId="20577"/>
          <ac:spMkLst>
            <pc:docMk/>
            <pc:sldMk cId="4260068505" sldId="287"/>
            <ac:spMk id="6" creationId="{095F4F7A-83FA-14F4-8A8A-82FF716FC102}"/>
          </ac:spMkLst>
        </pc:spChg>
      </pc:sldChg>
      <pc:sldChg chg="modSp new ord">
        <pc:chgData name="Walker, Jenny" userId="S::jenny.walker@azed.gov::faf71c0f-7690-4924-b752-513aeef611dd" providerId="AD" clId="Web-{272DE8C2-B877-0345-C9F5-967A9779A322}" dt="2024-10-18T18:48:09.889" v="1415" actId="20577"/>
        <pc:sldMkLst>
          <pc:docMk/>
          <pc:sldMk cId="3206729524" sldId="289"/>
        </pc:sldMkLst>
        <pc:spChg chg="mod">
          <ac:chgData name="Walker, Jenny" userId="S::jenny.walker@azed.gov::faf71c0f-7690-4924-b752-513aeef611dd" providerId="AD" clId="Web-{272DE8C2-B877-0345-C9F5-967A9779A322}" dt="2024-10-18T18:48:09.889" v="1415" actId="20577"/>
          <ac:spMkLst>
            <pc:docMk/>
            <pc:sldMk cId="3206729524" sldId="289"/>
            <ac:spMk id="2" creationId="{6A9E8FAE-B25E-D44A-BA43-9F6079A3B09E}"/>
          </ac:spMkLst>
        </pc:spChg>
        <pc:spChg chg="mod">
          <ac:chgData name="Walker, Jenny" userId="S::jenny.walker@azed.gov::faf71c0f-7690-4924-b752-513aeef611dd" providerId="AD" clId="Web-{272DE8C2-B877-0345-C9F5-967A9779A322}" dt="2024-10-18T18:00:46.726" v="26" actId="20577"/>
          <ac:spMkLst>
            <pc:docMk/>
            <pc:sldMk cId="3206729524" sldId="289"/>
            <ac:spMk id="3" creationId="{7849477D-9B9F-F73C-DE1A-E2612A669940}"/>
          </ac:spMkLst>
        </pc:spChg>
      </pc:sldChg>
      <pc:sldChg chg="modSp new ord">
        <pc:chgData name="Walker, Jenny" userId="S::jenny.walker@azed.gov::faf71c0f-7690-4924-b752-513aeef611dd" providerId="AD" clId="Web-{272DE8C2-B877-0345-C9F5-967A9779A322}" dt="2024-10-18T18:44:33.025" v="1330" actId="20577"/>
        <pc:sldMkLst>
          <pc:docMk/>
          <pc:sldMk cId="1793447172" sldId="290"/>
        </pc:sldMkLst>
        <pc:spChg chg="mod">
          <ac:chgData name="Walker, Jenny" userId="S::jenny.walker@azed.gov::faf71c0f-7690-4924-b752-513aeef611dd" providerId="AD" clId="Web-{272DE8C2-B877-0345-C9F5-967A9779A322}" dt="2024-10-18T18:44:33.025" v="1330" actId="20577"/>
          <ac:spMkLst>
            <pc:docMk/>
            <pc:sldMk cId="1793447172" sldId="290"/>
            <ac:spMk id="2" creationId="{9AD4D838-C782-0939-7810-266866333EB2}"/>
          </ac:spMkLst>
        </pc:spChg>
        <pc:spChg chg="mod">
          <ac:chgData name="Walker, Jenny" userId="S::jenny.walker@azed.gov::faf71c0f-7690-4924-b752-513aeef611dd" providerId="AD" clId="Web-{272DE8C2-B877-0345-C9F5-967A9779A322}" dt="2024-10-18T18:12:14.196" v="462" actId="20577"/>
          <ac:spMkLst>
            <pc:docMk/>
            <pc:sldMk cId="1793447172" sldId="290"/>
            <ac:spMk id="3" creationId="{1BB0C6B0-FBE0-0901-1840-53B8455F8B78}"/>
          </ac:spMkLst>
        </pc:spChg>
      </pc:sldChg>
      <pc:sldChg chg="new del">
        <pc:chgData name="Walker, Jenny" userId="S::jenny.walker@azed.gov::faf71c0f-7690-4924-b752-513aeef611dd" providerId="AD" clId="Web-{272DE8C2-B877-0345-C9F5-967A9779A322}" dt="2024-10-18T18:28:14.329" v="697"/>
        <pc:sldMkLst>
          <pc:docMk/>
          <pc:sldMk cId="2646439799" sldId="291"/>
        </pc:sldMkLst>
      </pc:sldChg>
      <pc:sldChg chg="modSp add replId">
        <pc:chgData name="Walker, Jenny" userId="S::jenny.walker@azed.gov::faf71c0f-7690-4924-b752-513aeef611dd" providerId="AD" clId="Web-{272DE8C2-B877-0345-C9F5-967A9779A322}" dt="2024-10-18T18:29:44.956" v="792" actId="20577"/>
        <pc:sldMkLst>
          <pc:docMk/>
          <pc:sldMk cId="1495916578" sldId="292"/>
        </pc:sldMkLst>
        <pc:spChg chg="mod">
          <ac:chgData name="Walker, Jenny" userId="S::jenny.walker@azed.gov::faf71c0f-7690-4924-b752-513aeef611dd" providerId="AD" clId="Web-{272DE8C2-B877-0345-C9F5-967A9779A322}" dt="2024-10-18T18:29:44.956" v="792" actId="20577"/>
          <ac:spMkLst>
            <pc:docMk/>
            <pc:sldMk cId="1495916578" sldId="292"/>
            <ac:spMk id="2" creationId="{4E2E6220-B197-F18C-1530-AFB28BAEF8F3}"/>
          </ac:spMkLst>
        </pc:spChg>
      </pc:sldChg>
      <pc:sldChg chg="modSp new">
        <pc:chgData name="Walker, Jenny" userId="S::jenny.walker@azed.gov::faf71c0f-7690-4924-b752-513aeef611dd" providerId="AD" clId="Web-{272DE8C2-B877-0345-C9F5-967A9779A322}" dt="2024-10-18T18:34:43.588" v="879" actId="20577"/>
        <pc:sldMkLst>
          <pc:docMk/>
          <pc:sldMk cId="2219179167" sldId="293"/>
        </pc:sldMkLst>
        <pc:spChg chg="mod">
          <ac:chgData name="Walker, Jenny" userId="S::jenny.walker@azed.gov::faf71c0f-7690-4924-b752-513aeef611dd" providerId="AD" clId="Web-{272DE8C2-B877-0345-C9F5-967A9779A322}" dt="2024-10-18T18:34:43.588" v="879" actId="20577"/>
          <ac:spMkLst>
            <pc:docMk/>
            <pc:sldMk cId="2219179167" sldId="293"/>
            <ac:spMk id="2" creationId="{6F682E00-A0E0-2C3E-B74B-FF52A7AA79D8}"/>
          </ac:spMkLst>
        </pc:spChg>
        <pc:spChg chg="mod">
          <ac:chgData name="Walker, Jenny" userId="S::jenny.walker@azed.gov::faf71c0f-7690-4924-b752-513aeef611dd" providerId="AD" clId="Web-{272DE8C2-B877-0345-C9F5-967A9779A322}" dt="2024-10-18T18:34:08.119" v="840" actId="20577"/>
          <ac:spMkLst>
            <pc:docMk/>
            <pc:sldMk cId="2219179167" sldId="293"/>
            <ac:spMk id="3" creationId="{48D5D601-01A1-7043-CAC0-4E5CDEAADDA4}"/>
          </ac:spMkLst>
        </pc:spChg>
      </pc:sldChg>
      <pc:sldChg chg="add del replId">
        <pc:chgData name="Walker, Jenny" userId="S::jenny.walker@azed.gov::faf71c0f-7690-4924-b752-513aeef611dd" providerId="AD" clId="Web-{272DE8C2-B877-0345-C9F5-967A9779A322}" dt="2024-10-18T18:39:54.627" v="1124"/>
        <pc:sldMkLst>
          <pc:docMk/>
          <pc:sldMk cId="486327194" sldId="294"/>
        </pc:sldMkLst>
      </pc:sldChg>
      <pc:sldChg chg="add del replId">
        <pc:chgData name="Walker, Jenny" userId="S::jenny.walker@azed.gov::faf71c0f-7690-4924-b752-513aeef611dd" providerId="AD" clId="Web-{272DE8C2-B877-0345-C9F5-967A9779A322}" dt="2024-10-18T18:40:01.612" v="1127"/>
        <pc:sldMkLst>
          <pc:docMk/>
          <pc:sldMk cId="2923640184" sldId="294"/>
        </pc:sldMkLst>
      </pc:sldChg>
      <pc:sldChg chg="modSp">
        <pc:chgData name="Walker, Jenny" userId="S::jenny.walker@azed.gov::faf71c0f-7690-4924-b752-513aeef611dd" providerId="AD" clId="Web-{272DE8C2-B877-0345-C9F5-967A9779A322}" dt="2024-10-18T18:58:35.358" v="1461" actId="20577"/>
        <pc:sldMkLst>
          <pc:docMk/>
          <pc:sldMk cId="3206729524" sldId="294"/>
        </pc:sldMkLst>
        <pc:spChg chg="mod">
          <ac:chgData name="Walker, Jenny" userId="S::jenny.walker@azed.gov::faf71c0f-7690-4924-b752-513aeef611dd" providerId="AD" clId="Web-{272DE8C2-B877-0345-C9F5-967A9779A322}" dt="2024-10-18T18:58:35.358" v="1461" actId="20577"/>
          <ac:spMkLst>
            <pc:docMk/>
            <pc:sldMk cId="3206729524" sldId="294"/>
            <ac:spMk id="2" creationId="{6A9E8FAE-B25E-D44A-BA43-9F6079A3B09E}"/>
          </ac:spMkLst>
        </pc:spChg>
      </pc:sldChg>
    </pc:docChg>
  </pc:docChgLst>
  <pc:docChgLst>
    <pc:chgData name="Boucos, Amanda" userId="c99d4ea9-0c10-440f-9558-0a5cc042e2f8" providerId="ADAL" clId="{6924D2F8-40B6-4FE3-9721-FB09B347DE08}"/>
    <pc:docChg chg="undo custSel addSld delSld modSld sldOrd modMainMaster">
      <pc:chgData name="Boucos, Amanda" userId="c99d4ea9-0c10-440f-9558-0a5cc042e2f8" providerId="ADAL" clId="{6924D2F8-40B6-4FE3-9721-FB09B347DE08}" dt="2024-10-21T15:47:55.830" v="5461" actId="20577"/>
      <pc:docMkLst>
        <pc:docMk/>
      </pc:docMkLst>
      <pc:sldChg chg="modSp mod">
        <pc:chgData name="Boucos, Amanda" userId="c99d4ea9-0c10-440f-9558-0a5cc042e2f8" providerId="ADAL" clId="{6924D2F8-40B6-4FE3-9721-FB09B347DE08}" dt="2024-10-18T20:22:18.158" v="4815" actId="20577"/>
        <pc:sldMkLst>
          <pc:docMk/>
          <pc:sldMk cId="493421945" sldId="257"/>
        </pc:sldMkLst>
        <pc:spChg chg="mod">
          <ac:chgData name="Boucos, Amanda" userId="c99d4ea9-0c10-440f-9558-0a5cc042e2f8" providerId="ADAL" clId="{6924D2F8-40B6-4FE3-9721-FB09B347DE08}" dt="2024-10-18T20:22:18.158" v="4815" actId="20577"/>
          <ac:spMkLst>
            <pc:docMk/>
            <pc:sldMk cId="493421945" sldId="257"/>
            <ac:spMk id="2" creationId="{4E2E6220-B197-F18C-1530-AFB28BAEF8F3}"/>
          </ac:spMkLst>
        </pc:spChg>
        <pc:spChg chg="mod">
          <ac:chgData name="Boucos, Amanda" userId="c99d4ea9-0c10-440f-9558-0a5cc042e2f8" providerId="ADAL" clId="{6924D2F8-40B6-4FE3-9721-FB09B347DE08}" dt="2024-10-18T16:13:54.041" v="373"/>
          <ac:spMkLst>
            <pc:docMk/>
            <pc:sldMk cId="493421945" sldId="257"/>
            <ac:spMk id="5" creationId="{EF0DC190-C83B-10F1-D16B-DAFC952DF5D6}"/>
          </ac:spMkLst>
        </pc:spChg>
      </pc:sldChg>
      <pc:sldChg chg="modSp mod modNotesTx">
        <pc:chgData name="Boucos, Amanda" userId="c99d4ea9-0c10-440f-9558-0a5cc042e2f8" providerId="ADAL" clId="{6924D2F8-40B6-4FE3-9721-FB09B347DE08}" dt="2024-10-18T17:54:54.771" v="1908" actId="20577"/>
        <pc:sldMkLst>
          <pc:docMk/>
          <pc:sldMk cId="966534207" sldId="259"/>
        </pc:sldMkLst>
        <pc:spChg chg="mod">
          <ac:chgData name="Boucos, Amanda" userId="c99d4ea9-0c10-440f-9558-0a5cc042e2f8" providerId="ADAL" clId="{6924D2F8-40B6-4FE3-9721-FB09B347DE08}" dt="2024-10-18T16:13:54.041" v="373"/>
          <ac:spMkLst>
            <pc:docMk/>
            <pc:sldMk cId="966534207" sldId="259"/>
            <ac:spMk id="2" creationId="{4E2E6220-B197-F18C-1530-AFB28BAEF8F3}"/>
          </ac:spMkLst>
        </pc:spChg>
        <pc:spChg chg="mod">
          <ac:chgData name="Boucos, Amanda" userId="c99d4ea9-0c10-440f-9558-0a5cc042e2f8" providerId="ADAL" clId="{6924D2F8-40B6-4FE3-9721-FB09B347DE08}" dt="2024-10-18T16:13:54.041" v="373"/>
          <ac:spMkLst>
            <pc:docMk/>
            <pc:sldMk cId="966534207" sldId="259"/>
            <ac:spMk id="5" creationId="{EF0DC190-C83B-10F1-D16B-DAFC952DF5D6}"/>
          </ac:spMkLst>
        </pc:spChg>
      </pc:sldChg>
      <pc:sldChg chg="modSp mod ord modShow">
        <pc:chgData name="Boucos, Amanda" userId="c99d4ea9-0c10-440f-9558-0a5cc042e2f8" providerId="ADAL" clId="{6924D2F8-40B6-4FE3-9721-FB09B347DE08}" dt="2024-10-18T19:25:50.170" v="4630" actId="729"/>
        <pc:sldMkLst>
          <pc:docMk/>
          <pc:sldMk cId="4235605640" sldId="260"/>
        </pc:sldMkLst>
        <pc:spChg chg="mod">
          <ac:chgData name="Boucos, Amanda" userId="c99d4ea9-0c10-440f-9558-0a5cc042e2f8" providerId="ADAL" clId="{6924D2F8-40B6-4FE3-9721-FB09B347DE08}" dt="2024-10-18T16:13:54.041" v="373"/>
          <ac:spMkLst>
            <pc:docMk/>
            <pc:sldMk cId="4235605640" sldId="260"/>
            <ac:spMk id="2" creationId="{48EB4F96-04C7-5795-61FD-BFEB57D07CAF}"/>
          </ac:spMkLst>
        </pc:spChg>
        <pc:spChg chg="mod">
          <ac:chgData name="Boucos, Amanda" userId="c99d4ea9-0c10-440f-9558-0a5cc042e2f8" providerId="ADAL" clId="{6924D2F8-40B6-4FE3-9721-FB09B347DE08}" dt="2024-10-18T16:13:54.041" v="373"/>
          <ac:spMkLst>
            <pc:docMk/>
            <pc:sldMk cId="4235605640" sldId="260"/>
            <ac:spMk id="3" creationId="{7B2550BF-EB48-0A81-C210-AD260FA6532D}"/>
          </ac:spMkLst>
        </pc:spChg>
      </pc:sldChg>
      <pc:sldChg chg="modSp mod modNotesTx">
        <pc:chgData name="Boucos, Amanda" userId="c99d4ea9-0c10-440f-9558-0a5cc042e2f8" providerId="ADAL" clId="{6924D2F8-40B6-4FE3-9721-FB09B347DE08}" dt="2024-10-18T17:56:52.866" v="2128" actId="20577"/>
        <pc:sldMkLst>
          <pc:docMk/>
          <pc:sldMk cId="2404891325" sldId="270"/>
        </pc:sldMkLst>
        <pc:spChg chg="mod">
          <ac:chgData name="Boucos, Amanda" userId="c99d4ea9-0c10-440f-9558-0a5cc042e2f8" providerId="ADAL" clId="{6924D2F8-40B6-4FE3-9721-FB09B347DE08}" dt="2024-10-18T16:13:54.041" v="373"/>
          <ac:spMkLst>
            <pc:docMk/>
            <pc:sldMk cId="2404891325" sldId="270"/>
            <ac:spMk id="4" creationId="{27B2C8AF-E503-7CE9-1236-DFD830D45718}"/>
          </ac:spMkLst>
        </pc:spChg>
      </pc:sldChg>
      <pc:sldChg chg="modSp mod modNotesTx">
        <pc:chgData name="Boucos, Amanda" userId="c99d4ea9-0c10-440f-9558-0a5cc042e2f8" providerId="ADAL" clId="{6924D2F8-40B6-4FE3-9721-FB09B347DE08}" dt="2024-10-18T18:02:04.492" v="2597" actId="20577"/>
        <pc:sldMkLst>
          <pc:docMk/>
          <pc:sldMk cId="2328081192" sldId="271"/>
        </pc:sldMkLst>
        <pc:spChg chg="mod">
          <ac:chgData name="Boucos, Amanda" userId="c99d4ea9-0c10-440f-9558-0a5cc042e2f8" providerId="ADAL" clId="{6924D2F8-40B6-4FE3-9721-FB09B347DE08}" dt="2024-10-18T16:13:54.041" v="373"/>
          <ac:spMkLst>
            <pc:docMk/>
            <pc:sldMk cId="2328081192" sldId="271"/>
            <ac:spMk id="2" creationId="{839A36CF-35C8-3E63-7C25-6A3A8361AA07}"/>
          </ac:spMkLst>
        </pc:spChg>
        <pc:spChg chg="mod">
          <ac:chgData name="Boucos, Amanda" userId="c99d4ea9-0c10-440f-9558-0a5cc042e2f8" providerId="ADAL" clId="{6924D2F8-40B6-4FE3-9721-FB09B347DE08}" dt="2024-10-18T16:13:54.041" v="373"/>
          <ac:spMkLst>
            <pc:docMk/>
            <pc:sldMk cId="2328081192" sldId="271"/>
            <ac:spMk id="4" creationId="{27B2C8AF-E503-7CE9-1236-DFD830D45718}"/>
          </ac:spMkLst>
        </pc:spChg>
      </pc:sldChg>
      <pc:sldChg chg="addSp delSp modSp mod modClrScheme chgLayout modNotesTx">
        <pc:chgData name="Boucos, Amanda" userId="c99d4ea9-0c10-440f-9558-0a5cc042e2f8" providerId="ADAL" clId="{6924D2F8-40B6-4FE3-9721-FB09B347DE08}" dt="2024-10-18T18:36:50.490" v="3630" actId="20577"/>
        <pc:sldMkLst>
          <pc:docMk/>
          <pc:sldMk cId="171636384" sldId="272"/>
        </pc:sldMkLst>
        <pc:spChg chg="mod ord">
          <ac:chgData name="Boucos, Amanda" userId="c99d4ea9-0c10-440f-9558-0a5cc042e2f8" providerId="ADAL" clId="{6924D2F8-40B6-4FE3-9721-FB09B347DE08}" dt="2024-10-18T18:33:06.768" v="3284" actId="20577"/>
          <ac:spMkLst>
            <pc:docMk/>
            <pc:sldMk cId="171636384" sldId="272"/>
            <ac:spMk id="2" creationId="{839A36CF-35C8-3E63-7C25-6A3A8361AA07}"/>
          </ac:spMkLst>
        </pc:spChg>
        <pc:spChg chg="mod ord">
          <ac:chgData name="Boucos, Amanda" userId="c99d4ea9-0c10-440f-9558-0a5cc042e2f8" providerId="ADAL" clId="{6924D2F8-40B6-4FE3-9721-FB09B347DE08}" dt="2024-10-18T18:12:48.970" v="2953" actId="700"/>
          <ac:spMkLst>
            <pc:docMk/>
            <pc:sldMk cId="171636384" sldId="272"/>
            <ac:spMk id="4" creationId="{27B2C8AF-E503-7CE9-1236-DFD830D45718}"/>
          </ac:spMkLst>
        </pc:spChg>
        <pc:spChg chg="add del mod ord">
          <ac:chgData name="Boucos, Amanda" userId="c99d4ea9-0c10-440f-9558-0a5cc042e2f8" providerId="ADAL" clId="{6924D2F8-40B6-4FE3-9721-FB09B347DE08}" dt="2024-10-18T18:12:48.970" v="2953" actId="700"/>
          <ac:spMkLst>
            <pc:docMk/>
            <pc:sldMk cId="171636384" sldId="272"/>
            <ac:spMk id="5" creationId="{76F72977-1207-1D2B-8B7E-0F51F14A8FD8}"/>
          </ac:spMkLst>
        </pc:spChg>
        <pc:spChg chg="add del mod ord">
          <ac:chgData name="Boucos, Amanda" userId="c99d4ea9-0c10-440f-9558-0a5cc042e2f8" providerId="ADAL" clId="{6924D2F8-40B6-4FE3-9721-FB09B347DE08}" dt="2024-10-18T18:12:48.970" v="2953" actId="700"/>
          <ac:spMkLst>
            <pc:docMk/>
            <pc:sldMk cId="171636384" sldId="272"/>
            <ac:spMk id="6" creationId="{6ED84FFF-E342-F564-17F5-7978967D48C2}"/>
          </ac:spMkLst>
        </pc:spChg>
        <pc:picChg chg="mod">
          <ac:chgData name="Boucos, Amanda" userId="c99d4ea9-0c10-440f-9558-0a5cc042e2f8" providerId="ADAL" clId="{6924D2F8-40B6-4FE3-9721-FB09B347DE08}" dt="2024-10-18T18:13:06.455" v="2956" actId="1076"/>
          <ac:picMkLst>
            <pc:docMk/>
            <pc:sldMk cId="171636384" sldId="272"/>
            <ac:picMk id="3" creationId="{C0B3F0A7-C0BE-7FF7-7E3A-84AD92224370}"/>
          </ac:picMkLst>
        </pc:picChg>
      </pc:sldChg>
      <pc:sldChg chg="delSp modSp mod modNotesTx">
        <pc:chgData name="Boucos, Amanda" userId="c99d4ea9-0c10-440f-9558-0a5cc042e2f8" providerId="ADAL" clId="{6924D2F8-40B6-4FE3-9721-FB09B347DE08}" dt="2024-10-21T15:47:55.830" v="5461" actId="20577"/>
        <pc:sldMkLst>
          <pc:docMk/>
          <pc:sldMk cId="469613521" sldId="273"/>
        </pc:sldMkLst>
        <pc:spChg chg="mod">
          <ac:chgData name="Boucos, Amanda" userId="c99d4ea9-0c10-440f-9558-0a5cc042e2f8" providerId="ADAL" clId="{6924D2F8-40B6-4FE3-9721-FB09B347DE08}" dt="2024-10-21T15:47:55.830" v="5461" actId="20577"/>
          <ac:spMkLst>
            <pc:docMk/>
            <pc:sldMk cId="469613521" sldId="273"/>
            <ac:spMk id="2" creationId="{839A36CF-35C8-3E63-7C25-6A3A8361AA07}"/>
          </ac:spMkLst>
        </pc:spChg>
        <pc:spChg chg="mod">
          <ac:chgData name="Boucos, Amanda" userId="c99d4ea9-0c10-440f-9558-0a5cc042e2f8" providerId="ADAL" clId="{6924D2F8-40B6-4FE3-9721-FB09B347DE08}" dt="2024-10-18T18:38:08.289" v="3666" actId="1076"/>
          <ac:spMkLst>
            <pc:docMk/>
            <pc:sldMk cId="469613521" sldId="273"/>
            <ac:spMk id="4" creationId="{27B2C8AF-E503-7CE9-1236-DFD830D45718}"/>
          </ac:spMkLst>
        </pc:spChg>
        <pc:picChg chg="del">
          <ac:chgData name="Boucos, Amanda" userId="c99d4ea9-0c10-440f-9558-0a5cc042e2f8" providerId="ADAL" clId="{6924D2F8-40B6-4FE3-9721-FB09B347DE08}" dt="2024-10-18T17:21:25.573" v="418" actId="478"/>
          <ac:picMkLst>
            <pc:docMk/>
            <pc:sldMk cId="469613521" sldId="273"/>
            <ac:picMk id="5" creationId="{287E5E79-5201-39C0-86E1-A8C88F24C6A6}"/>
          </ac:picMkLst>
        </pc:picChg>
      </pc:sldChg>
      <pc:sldChg chg="modSp del">
        <pc:chgData name="Boucos, Amanda" userId="c99d4ea9-0c10-440f-9558-0a5cc042e2f8" providerId="ADAL" clId="{6924D2F8-40B6-4FE3-9721-FB09B347DE08}" dt="2024-10-18T17:38:06.770" v="1525" actId="2696"/>
        <pc:sldMkLst>
          <pc:docMk/>
          <pc:sldMk cId="2771873597" sldId="274"/>
        </pc:sldMkLst>
        <pc:spChg chg="mod">
          <ac:chgData name="Boucos, Amanda" userId="c99d4ea9-0c10-440f-9558-0a5cc042e2f8" providerId="ADAL" clId="{6924D2F8-40B6-4FE3-9721-FB09B347DE08}" dt="2024-10-18T16:13:54.041" v="373"/>
          <ac:spMkLst>
            <pc:docMk/>
            <pc:sldMk cId="2771873597" sldId="274"/>
            <ac:spMk id="2" creationId="{839A36CF-35C8-3E63-7C25-6A3A8361AA07}"/>
          </ac:spMkLst>
        </pc:spChg>
        <pc:spChg chg="mod">
          <ac:chgData name="Boucos, Amanda" userId="c99d4ea9-0c10-440f-9558-0a5cc042e2f8" providerId="ADAL" clId="{6924D2F8-40B6-4FE3-9721-FB09B347DE08}" dt="2024-10-18T16:13:54.041" v="373"/>
          <ac:spMkLst>
            <pc:docMk/>
            <pc:sldMk cId="2771873597" sldId="274"/>
            <ac:spMk id="4" creationId="{27B2C8AF-E503-7CE9-1236-DFD830D45718}"/>
          </ac:spMkLst>
        </pc:spChg>
      </pc:sldChg>
      <pc:sldChg chg="del">
        <pc:chgData name="Boucos, Amanda" userId="c99d4ea9-0c10-440f-9558-0a5cc042e2f8" providerId="ADAL" clId="{6924D2F8-40B6-4FE3-9721-FB09B347DE08}" dt="2024-10-18T16:09:11.813" v="232" actId="2696"/>
        <pc:sldMkLst>
          <pc:docMk/>
          <pc:sldMk cId="0" sldId="275"/>
        </pc:sldMkLst>
      </pc:sldChg>
      <pc:sldChg chg="modSp ord">
        <pc:chgData name="Boucos, Amanda" userId="c99d4ea9-0c10-440f-9558-0a5cc042e2f8" providerId="ADAL" clId="{6924D2F8-40B6-4FE3-9721-FB09B347DE08}" dt="2024-10-18T16:13:54.041" v="373"/>
        <pc:sldMkLst>
          <pc:docMk/>
          <pc:sldMk cId="2613099817" sldId="282"/>
        </pc:sldMkLst>
        <pc:spChg chg="mod">
          <ac:chgData name="Boucos, Amanda" userId="c99d4ea9-0c10-440f-9558-0a5cc042e2f8" providerId="ADAL" clId="{6924D2F8-40B6-4FE3-9721-FB09B347DE08}" dt="2024-10-18T16:13:54.041" v="373"/>
          <ac:spMkLst>
            <pc:docMk/>
            <pc:sldMk cId="2613099817" sldId="282"/>
            <ac:spMk id="2" creationId="{48EB4F96-04C7-5795-61FD-BFEB57D07CAF}"/>
          </ac:spMkLst>
        </pc:spChg>
        <pc:spChg chg="mod">
          <ac:chgData name="Boucos, Amanda" userId="c99d4ea9-0c10-440f-9558-0a5cc042e2f8" providerId="ADAL" clId="{6924D2F8-40B6-4FE3-9721-FB09B347DE08}" dt="2024-10-18T16:13:54.041" v="373"/>
          <ac:spMkLst>
            <pc:docMk/>
            <pc:sldMk cId="2613099817" sldId="282"/>
            <ac:spMk id="3" creationId="{7B2550BF-EB48-0A81-C210-AD260FA6532D}"/>
          </ac:spMkLst>
        </pc:spChg>
      </pc:sldChg>
      <pc:sldChg chg="modSp mod ord">
        <pc:chgData name="Boucos, Amanda" userId="c99d4ea9-0c10-440f-9558-0a5cc042e2f8" providerId="ADAL" clId="{6924D2F8-40B6-4FE3-9721-FB09B347DE08}" dt="2024-10-18T20:25:51.590" v="4902" actId="20577"/>
        <pc:sldMkLst>
          <pc:docMk/>
          <pc:sldMk cId="2605685815" sldId="283"/>
        </pc:sldMkLst>
        <pc:spChg chg="mod">
          <ac:chgData name="Boucos, Amanda" userId="c99d4ea9-0c10-440f-9558-0a5cc042e2f8" providerId="ADAL" clId="{6924D2F8-40B6-4FE3-9721-FB09B347DE08}" dt="2024-10-18T20:25:51.590" v="4902" actId="20577"/>
          <ac:spMkLst>
            <pc:docMk/>
            <pc:sldMk cId="2605685815" sldId="283"/>
            <ac:spMk id="2" creationId="{48EB4F96-04C7-5795-61FD-BFEB57D07CAF}"/>
          </ac:spMkLst>
        </pc:spChg>
        <pc:spChg chg="mod">
          <ac:chgData name="Boucos, Amanda" userId="c99d4ea9-0c10-440f-9558-0a5cc042e2f8" providerId="ADAL" clId="{6924D2F8-40B6-4FE3-9721-FB09B347DE08}" dt="2024-10-18T16:13:54.041" v="373"/>
          <ac:spMkLst>
            <pc:docMk/>
            <pc:sldMk cId="2605685815" sldId="283"/>
            <ac:spMk id="3" creationId="{7B2550BF-EB48-0A81-C210-AD260FA6532D}"/>
          </ac:spMkLst>
        </pc:spChg>
      </pc:sldChg>
      <pc:sldChg chg="modSp mod ord modShow">
        <pc:chgData name="Boucos, Amanda" userId="c99d4ea9-0c10-440f-9558-0a5cc042e2f8" providerId="ADAL" clId="{6924D2F8-40B6-4FE3-9721-FB09B347DE08}" dt="2024-10-18T20:37:40.108" v="5411" actId="20577"/>
        <pc:sldMkLst>
          <pc:docMk/>
          <pc:sldMk cId="3954206955" sldId="284"/>
        </pc:sldMkLst>
        <pc:spChg chg="mod">
          <ac:chgData name="Boucos, Amanda" userId="c99d4ea9-0c10-440f-9558-0a5cc042e2f8" providerId="ADAL" clId="{6924D2F8-40B6-4FE3-9721-FB09B347DE08}" dt="2024-10-18T20:37:40.108" v="5411" actId="20577"/>
          <ac:spMkLst>
            <pc:docMk/>
            <pc:sldMk cId="3954206955" sldId="284"/>
            <ac:spMk id="2" creationId="{48EB4F96-04C7-5795-61FD-BFEB57D07CAF}"/>
          </ac:spMkLst>
        </pc:spChg>
        <pc:spChg chg="mod">
          <ac:chgData name="Boucos, Amanda" userId="c99d4ea9-0c10-440f-9558-0a5cc042e2f8" providerId="ADAL" clId="{6924D2F8-40B6-4FE3-9721-FB09B347DE08}" dt="2024-10-18T16:13:54.041" v="373"/>
          <ac:spMkLst>
            <pc:docMk/>
            <pc:sldMk cId="3954206955" sldId="284"/>
            <ac:spMk id="3" creationId="{7B2550BF-EB48-0A81-C210-AD260FA6532D}"/>
          </ac:spMkLst>
        </pc:spChg>
      </pc:sldChg>
      <pc:sldChg chg="modSp mod ord modShow">
        <pc:chgData name="Boucos, Amanda" userId="c99d4ea9-0c10-440f-9558-0a5cc042e2f8" providerId="ADAL" clId="{6924D2F8-40B6-4FE3-9721-FB09B347DE08}" dt="2024-10-18T19:22:59.263" v="4618" actId="729"/>
        <pc:sldMkLst>
          <pc:docMk/>
          <pc:sldMk cId="1461091518" sldId="285"/>
        </pc:sldMkLst>
        <pc:spChg chg="mod">
          <ac:chgData name="Boucos, Amanda" userId="c99d4ea9-0c10-440f-9558-0a5cc042e2f8" providerId="ADAL" clId="{6924D2F8-40B6-4FE3-9721-FB09B347DE08}" dt="2024-10-18T16:13:54.041" v="373"/>
          <ac:spMkLst>
            <pc:docMk/>
            <pc:sldMk cId="1461091518" sldId="285"/>
            <ac:spMk id="2" creationId="{48EB4F96-04C7-5795-61FD-BFEB57D07CAF}"/>
          </ac:spMkLst>
        </pc:spChg>
        <pc:spChg chg="mod">
          <ac:chgData name="Boucos, Amanda" userId="c99d4ea9-0c10-440f-9558-0a5cc042e2f8" providerId="ADAL" clId="{6924D2F8-40B6-4FE3-9721-FB09B347DE08}" dt="2024-10-18T16:13:54.041" v="373"/>
          <ac:spMkLst>
            <pc:docMk/>
            <pc:sldMk cId="1461091518" sldId="285"/>
            <ac:spMk id="3" creationId="{7B2550BF-EB48-0A81-C210-AD260FA6532D}"/>
          </ac:spMkLst>
        </pc:spChg>
      </pc:sldChg>
      <pc:sldChg chg="addSp modSp mod ord modNotesTx">
        <pc:chgData name="Boucos, Amanda" userId="c99d4ea9-0c10-440f-9558-0a5cc042e2f8" providerId="ADAL" clId="{6924D2F8-40B6-4FE3-9721-FB09B347DE08}" dt="2024-10-18T17:52:33.241" v="1676" actId="1076"/>
        <pc:sldMkLst>
          <pc:docMk/>
          <pc:sldMk cId="4260068505" sldId="287"/>
        </pc:sldMkLst>
        <pc:spChg chg="mod">
          <ac:chgData name="Boucos, Amanda" userId="c99d4ea9-0c10-440f-9558-0a5cc042e2f8" providerId="ADAL" clId="{6924D2F8-40B6-4FE3-9721-FB09B347DE08}" dt="2024-10-18T17:39:36.712" v="1531" actId="255"/>
          <ac:spMkLst>
            <pc:docMk/>
            <pc:sldMk cId="4260068505" sldId="287"/>
            <ac:spMk id="6" creationId="{095F4F7A-83FA-14F4-8A8A-82FF716FC102}"/>
          </ac:spMkLst>
        </pc:spChg>
        <pc:picChg chg="add mod">
          <ac:chgData name="Boucos, Amanda" userId="c99d4ea9-0c10-440f-9558-0a5cc042e2f8" providerId="ADAL" clId="{6924D2F8-40B6-4FE3-9721-FB09B347DE08}" dt="2024-10-18T17:52:33.241" v="1676" actId="1076"/>
          <ac:picMkLst>
            <pc:docMk/>
            <pc:sldMk cId="4260068505" sldId="287"/>
            <ac:picMk id="4" creationId="{188E17E4-7CA5-4AC6-3A69-D6DF0418A379}"/>
          </ac:picMkLst>
        </pc:picChg>
      </pc:sldChg>
      <pc:sldChg chg="modSp new mod">
        <pc:chgData name="Boucos, Amanda" userId="c99d4ea9-0c10-440f-9558-0a5cc042e2f8" providerId="ADAL" clId="{6924D2F8-40B6-4FE3-9721-FB09B347DE08}" dt="2024-10-18T16:13:54.041" v="373"/>
        <pc:sldMkLst>
          <pc:docMk/>
          <pc:sldMk cId="2295538814" sldId="288"/>
        </pc:sldMkLst>
        <pc:spChg chg="mod">
          <ac:chgData name="Boucos, Amanda" userId="c99d4ea9-0c10-440f-9558-0a5cc042e2f8" providerId="ADAL" clId="{6924D2F8-40B6-4FE3-9721-FB09B347DE08}" dt="2024-10-18T16:13:54.041" v="373"/>
          <ac:spMkLst>
            <pc:docMk/>
            <pc:sldMk cId="2295538814" sldId="288"/>
            <ac:spMk id="2" creationId="{ED3E4FD6-EDBD-2B17-9CCA-2345267DF7F0}"/>
          </ac:spMkLst>
        </pc:spChg>
        <pc:spChg chg="mod">
          <ac:chgData name="Boucos, Amanda" userId="c99d4ea9-0c10-440f-9558-0a5cc042e2f8" providerId="ADAL" clId="{6924D2F8-40B6-4FE3-9721-FB09B347DE08}" dt="2024-10-18T16:13:54.041" v="373"/>
          <ac:spMkLst>
            <pc:docMk/>
            <pc:sldMk cId="2295538814" sldId="288"/>
            <ac:spMk id="3" creationId="{C945F245-2D31-C181-F8BD-4F8798EEDE1F}"/>
          </ac:spMkLst>
        </pc:spChg>
      </pc:sldChg>
      <pc:sldChg chg="modSp new del mod">
        <pc:chgData name="Boucos, Amanda" userId="c99d4ea9-0c10-440f-9558-0a5cc042e2f8" providerId="ADAL" clId="{6924D2F8-40B6-4FE3-9721-FB09B347DE08}" dt="2024-10-18T17:41:18.624" v="1550" actId="2696"/>
        <pc:sldMkLst>
          <pc:docMk/>
          <pc:sldMk cId="63890107" sldId="289"/>
        </pc:sldMkLst>
        <pc:spChg chg="mod">
          <ac:chgData name="Boucos, Amanda" userId="c99d4ea9-0c10-440f-9558-0a5cc042e2f8" providerId="ADAL" clId="{6924D2F8-40B6-4FE3-9721-FB09B347DE08}" dt="2024-10-18T17:40:51.716" v="1549" actId="20577"/>
          <ac:spMkLst>
            <pc:docMk/>
            <pc:sldMk cId="63890107" sldId="289"/>
            <ac:spMk id="3" creationId="{41E18223-0FA0-B6E4-295B-FE90BB314251}"/>
          </ac:spMkLst>
        </pc:spChg>
      </pc:sldChg>
      <pc:sldChg chg="new del">
        <pc:chgData name="Boucos, Amanda" userId="c99d4ea9-0c10-440f-9558-0a5cc042e2f8" providerId="ADAL" clId="{6924D2F8-40B6-4FE3-9721-FB09B347DE08}" dt="2024-10-18T18:02:18.334" v="2599" actId="680"/>
        <pc:sldMkLst>
          <pc:docMk/>
          <pc:sldMk cId="88855179" sldId="289"/>
        </pc:sldMkLst>
      </pc:sldChg>
      <pc:sldChg chg="addSp modSp new mod modClrScheme chgLayout modNotesTx">
        <pc:chgData name="Boucos, Amanda" userId="c99d4ea9-0c10-440f-9558-0a5cc042e2f8" providerId="ADAL" clId="{6924D2F8-40B6-4FE3-9721-FB09B347DE08}" dt="2024-10-18T18:55:13.792" v="4358" actId="20577"/>
        <pc:sldMkLst>
          <pc:docMk/>
          <pc:sldMk cId="788234618" sldId="289"/>
        </pc:sldMkLst>
        <pc:spChg chg="mod ord">
          <ac:chgData name="Boucos, Amanda" userId="c99d4ea9-0c10-440f-9558-0a5cc042e2f8" providerId="ADAL" clId="{6924D2F8-40B6-4FE3-9721-FB09B347DE08}" dt="2024-10-18T18:11:58.539" v="2949" actId="13926"/>
          <ac:spMkLst>
            <pc:docMk/>
            <pc:sldMk cId="788234618" sldId="289"/>
            <ac:spMk id="2" creationId="{37C23FE3-C102-E6F9-D789-2F3A72B869D3}"/>
          </ac:spMkLst>
        </pc:spChg>
        <pc:spChg chg="mod ord">
          <ac:chgData name="Boucos, Amanda" userId="c99d4ea9-0c10-440f-9558-0a5cc042e2f8" providerId="ADAL" clId="{6924D2F8-40B6-4FE3-9721-FB09B347DE08}" dt="2024-10-18T18:12:12.029" v="2951" actId="255"/>
          <ac:spMkLst>
            <pc:docMk/>
            <pc:sldMk cId="788234618" sldId="289"/>
            <ac:spMk id="3" creationId="{1F321F47-41C3-866B-E105-5C69B2B8459C}"/>
          </ac:spMkLst>
        </pc:spChg>
        <pc:picChg chg="add mod">
          <ac:chgData name="Boucos, Amanda" userId="c99d4ea9-0c10-440f-9558-0a5cc042e2f8" providerId="ADAL" clId="{6924D2F8-40B6-4FE3-9721-FB09B347DE08}" dt="2024-10-18T18:10:17.552" v="2932" actId="14100"/>
          <ac:picMkLst>
            <pc:docMk/>
            <pc:sldMk cId="788234618" sldId="289"/>
            <ac:picMk id="5" creationId="{F8BBD036-4381-75C9-8F37-39653DCEB2E8}"/>
          </ac:picMkLst>
        </pc:picChg>
      </pc:sldChg>
      <pc:sldChg chg="modSp mod">
        <pc:chgData name="Boucos, Amanda" userId="c99d4ea9-0c10-440f-9558-0a5cc042e2f8" providerId="ADAL" clId="{6924D2F8-40B6-4FE3-9721-FB09B347DE08}" dt="2024-10-18T19:50:47.140" v="4804" actId="20577"/>
        <pc:sldMkLst>
          <pc:docMk/>
          <pc:sldMk cId="2219179167" sldId="293"/>
        </pc:sldMkLst>
        <pc:spChg chg="mod">
          <ac:chgData name="Boucos, Amanda" userId="c99d4ea9-0c10-440f-9558-0a5cc042e2f8" providerId="ADAL" clId="{6924D2F8-40B6-4FE3-9721-FB09B347DE08}" dt="2024-10-18T19:50:47.140" v="4804" actId="20577"/>
          <ac:spMkLst>
            <pc:docMk/>
            <pc:sldMk cId="2219179167" sldId="293"/>
            <ac:spMk id="2" creationId="{6F682E00-A0E0-2C3E-B74B-FF52A7AA79D8}"/>
          </ac:spMkLst>
        </pc:spChg>
      </pc:sldChg>
      <pc:sldChg chg="modSp new mod modNotesTx">
        <pc:chgData name="Boucos, Amanda" userId="c99d4ea9-0c10-440f-9558-0a5cc042e2f8" providerId="ADAL" clId="{6924D2F8-40B6-4FE3-9721-FB09B347DE08}" dt="2024-10-18T20:36:30.989" v="5404" actId="20577"/>
        <pc:sldMkLst>
          <pc:docMk/>
          <pc:sldMk cId="1574634344" sldId="295"/>
        </pc:sldMkLst>
        <pc:spChg chg="mod">
          <ac:chgData name="Boucos, Amanda" userId="c99d4ea9-0c10-440f-9558-0a5cc042e2f8" providerId="ADAL" clId="{6924D2F8-40B6-4FE3-9721-FB09B347DE08}" dt="2024-10-18T20:34:46.844" v="5237" actId="20577"/>
          <ac:spMkLst>
            <pc:docMk/>
            <pc:sldMk cId="1574634344" sldId="295"/>
            <ac:spMk id="2" creationId="{E495851B-F763-BEA2-028D-B497DFCBCC1A}"/>
          </ac:spMkLst>
        </pc:spChg>
        <pc:spChg chg="mod">
          <ac:chgData name="Boucos, Amanda" userId="c99d4ea9-0c10-440f-9558-0a5cc042e2f8" providerId="ADAL" clId="{6924D2F8-40B6-4FE3-9721-FB09B347DE08}" dt="2024-10-18T18:56:29.190" v="4372" actId="20577"/>
          <ac:spMkLst>
            <pc:docMk/>
            <pc:sldMk cId="1574634344" sldId="295"/>
            <ac:spMk id="3" creationId="{6AC8D093-A467-3F48-4457-D1388FDABA04}"/>
          </ac:spMkLst>
        </pc:spChg>
      </pc:sldChg>
      <pc:sldChg chg="new del">
        <pc:chgData name="Boucos, Amanda" userId="c99d4ea9-0c10-440f-9558-0a5cc042e2f8" providerId="ADAL" clId="{6924D2F8-40B6-4FE3-9721-FB09B347DE08}" dt="2024-10-18T20:37:06.264" v="5407" actId="2696"/>
        <pc:sldMkLst>
          <pc:docMk/>
          <pc:sldMk cId="978210986" sldId="296"/>
        </pc:sldMkLst>
      </pc:sldChg>
      <pc:sldChg chg="modSp add mod">
        <pc:chgData name="Boucos, Amanda" userId="c99d4ea9-0c10-440f-9558-0a5cc042e2f8" providerId="ADAL" clId="{6924D2F8-40B6-4FE3-9721-FB09B347DE08}" dt="2024-10-18T20:38:59.720" v="5436" actId="20577"/>
        <pc:sldMkLst>
          <pc:docMk/>
          <pc:sldMk cId="1337292896" sldId="297"/>
        </pc:sldMkLst>
        <pc:spChg chg="mod">
          <ac:chgData name="Boucos, Amanda" userId="c99d4ea9-0c10-440f-9558-0a5cc042e2f8" providerId="ADAL" clId="{6924D2F8-40B6-4FE3-9721-FB09B347DE08}" dt="2024-10-18T20:38:28.711" v="5418" actId="20577"/>
          <ac:spMkLst>
            <pc:docMk/>
            <pc:sldMk cId="1337292896" sldId="297"/>
            <ac:spMk id="2" creationId="{48EB4F96-04C7-5795-61FD-BFEB57D07CAF}"/>
          </ac:spMkLst>
        </pc:spChg>
        <pc:spChg chg="mod">
          <ac:chgData name="Boucos, Amanda" userId="c99d4ea9-0c10-440f-9558-0a5cc042e2f8" providerId="ADAL" clId="{6924D2F8-40B6-4FE3-9721-FB09B347DE08}" dt="2024-10-18T20:38:59.720" v="5436" actId="20577"/>
          <ac:spMkLst>
            <pc:docMk/>
            <pc:sldMk cId="1337292896" sldId="297"/>
            <ac:spMk id="3" creationId="{7B2550BF-EB48-0A81-C210-AD260FA6532D}"/>
          </ac:spMkLst>
        </pc:spChg>
      </pc:sldChg>
      <pc:sldMasterChg chg="modSldLayout">
        <pc:chgData name="Boucos, Amanda" userId="c99d4ea9-0c10-440f-9558-0a5cc042e2f8" providerId="ADAL" clId="{6924D2F8-40B6-4FE3-9721-FB09B347DE08}" dt="2024-10-18T16:13:54.041" v="373"/>
        <pc:sldMasterMkLst>
          <pc:docMk/>
          <pc:sldMasterMk cId="2427916774" sldId="2147483704"/>
        </pc:sldMasterMkLst>
        <pc:sldLayoutChg chg="addSp delSp">
          <pc:chgData name="Boucos, Amanda" userId="c99d4ea9-0c10-440f-9558-0a5cc042e2f8" providerId="ADAL" clId="{6924D2F8-40B6-4FE3-9721-FB09B347DE08}" dt="2024-10-18T16:13:54.041" v="373"/>
          <pc:sldLayoutMkLst>
            <pc:docMk/>
            <pc:sldMasterMk cId="2427916774" sldId="2147483704"/>
            <pc:sldLayoutMk cId="3462834068" sldId="2147483724"/>
          </pc:sldLayoutMkLst>
          <pc:spChg chg="add del">
            <ac:chgData name="Boucos, Amanda" userId="c99d4ea9-0c10-440f-9558-0a5cc042e2f8" providerId="ADAL" clId="{6924D2F8-40B6-4FE3-9721-FB09B347DE08}" dt="2024-10-18T16:13:54.041" v="373"/>
            <ac:spMkLst>
              <pc:docMk/>
              <pc:sldMasterMk cId="2427916774" sldId="2147483704"/>
              <pc:sldLayoutMk cId="3462834068" sldId="2147483724"/>
              <ac:spMk id="77" creationId="{00000000-0000-0000-0000-000000000000}"/>
            </ac:spMkLst>
          </pc:spChg>
        </pc:sldLayoutChg>
        <pc:sldLayoutChg chg="addSp delSp">
          <pc:chgData name="Boucos, Amanda" userId="c99d4ea9-0c10-440f-9558-0a5cc042e2f8" providerId="ADAL" clId="{6924D2F8-40B6-4FE3-9721-FB09B347DE08}" dt="2024-10-18T16:13:54.041" v="373"/>
          <pc:sldLayoutMkLst>
            <pc:docMk/>
            <pc:sldMasterMk cId="2427916774" sldId="2147483704"/>
            <pc:sldLayoutMk cId="22604606" sldId="2147483725"/>
          </pc:sldLayoutMkLst>
          <pc:spChg chg="add del">
            <ac:chgData name="Boucos, Amanda" userId="c99d4ea9-0c10-440f-9558-0a5cc042e2f8" providerId="ADAL" clId="{6924D2F8-40B6-4FE3-9721-FB09B347DE08}" dt="2024-10-18T16:13:54.041" v="373"/>
            <ac:spMkLst>
              <pc:docMk/>
              <pc:sldMasterMk cId="2427916774" sldId="2147483704"/>
              <pc:sldLayoutMk cId="22604606" sldId="2147483725"/>
              <ac:spMk id="172" creationId="{00000000-0000-0000-0000-000000000000}"/>
            </ac:spMkLst>
          </pc:spChg>
          <pc:spChg chg="add del">
            <ac:chgData name="Boucos, Amanda" userId="c99d4ea9-0c10-440f-9558-0a5cc042e2f8" providerId="ADAL" clId="{6924D2F8-40B6-4FE3-9721-FB09B347DE08}" dt="2024-10-18T16:13:54.041" v="373"/>
            <ac:spMkLst>
              <pc:docMk/>
              <pc:sldMasterMk cId="2427916774" sldId="2147483704"/>
              <pc:sldLayoutMk cId="22604606" sldId="2147483725"/>
              <ac:spMk id="173" creationId="{00000000-0000-0000-0000-000000000000}"/>
            </ac:spMkLst>
          </pc:spChg>
        </pc:sldLayoutChg>
      </pc:sldMasterChg>
    </pc:docChg>
  </pc:docChgLst>
  <pc:docChgLst>
    <pc:chgData name="Densmore, Dawn" userId="S::dawn.densmore@azed.gov::7b002c2d-1f94-4b68-b4f9-c5305d47f30c" providerId="AD" clId="Web-{8E6D0420-4942-AF41-E086-C329FC454BB8}"/>
    <pc:docChg chg="modSld">
      <pc:chgData name="Densmore, Dawn" userId="S::dawn.densmore@azed.gov::7b002c2d-1f94-4b68-b4f9-c5305d47f30c" providerId="AD" clId="Web-{8E6D0420-4942-AF41-E086-C329FC454BB8}" dt="2024-10-15T23:51:53.532" v="30" actId="20577"/>
      <pc:docMkLst>
        <pc:docMk/>
      </pc:docMkLst>
      <pc:sldChg chg="modSp">
        <pc:chgData name="Densmore, Dawn" userId="S::dawn.densmore@azed.gov::7b002c2d-1f94-4b68-b4f9-c5305d47f30c" providerId="AD" clId="Web-{8E6D0420-4942-AF41-E086-C329FC454BB8}" dt="2024-10-15T23:51:53.532" v="30" actId="20577"/>
        <pc:sldMkLst>
          <pc:docMk/>
          <pc:sldMk cId="493421945" sldId="257"/>
        </pc:sldMkLst>
        <pc:spChg chg="mod">
          <ac:chgData name="Densmore, Dawn" userId="S::dawn.densmore@azed.gov::7b002c2d-1f94-4b68-b4f9-c5305d47f30c" providerId="AD" clId="Web-{8E6D0420-4942-AF41-E086-C329FC454BB8}" dt="2024-10-15T23:51:53.532" v="30" actId="20577"/>
          <ac:spMkLst>
            <pc:docMk/>
            <pc:sldMk cId="493421945" sldId="257"/>
            <ac:spMk id="2" creationId="{4E2E6220-B197-F18C-1530-AFB28BAEF8F3}"/>
          </ac:spMkLst>
        </pc:spChg>
      </pc:sldChg>
      <pc:sldChg chg="addSp delSp modSp">
        <pc:chgData name="Densmore, Dawn" userId="S::dawn.densmore@azed.gov::7b002c2d-1f94-4b68-b4f9-c5305d47f30c" providerId="AD" clId="Web-{8E6D0420-4942-AF41-E086-C329FC454BB8}" dt="2024-10-15T23:14:59.797" v="27" actId="1076"/>
        <pc:sldMkLst>
          <pc:docMk/>
          <pc:sldMk cId="966534207" sldId="259"/>
        </pc:sldMkLst>
        <pc:spChg chg="add del">
          <ac:chgData name="Densmore, Dawn" userId="S::dawn.densmore@azed.gov::7b002c2d-1f94-4b68-b4f9-c5305d47f30c" providerId="AD" clId="Web-{8E6D0420-4942-AF41-E086-C329FC454BB8}" dt="2024-10-15T23:12:01.415" v="9"/>
          <ac:spMkLst>
            <pc:docMk/>
            <pc:sldMk cId="966534207" sldId="259"/>
            <ac:spMk id="3" creationId="{4B20DAC7-F70D-2A3F-6078-412C90F547A5}"/>
          </ac:spMkLst>
        </pc:spChg>
        <pc:spChg chg="ord">
          <ac:chgData name="Densmore, Dawn" userId="S::dawn.densmore@azed.gov::7b002c2d-1f94-4b68-b4f9-c5305d47f30c" providerId="AD" clId="Web-{8E6D0420-4942-AF41-E086-C329FC454BB8}" dt="2024-10-15T23:14:11.482" v="21"/>
          <ac:spMkLst>
            <pc:docMk/>
            <pc:sldMk cId="966534207" sldId="259"/>
            <ac:spMk id="6" creationId="{55750DAE-8D3B-FDC1-9D5A-D2B199C568C5}"/>
          </ac:spMkLst>
        </pc:spChg>
        <pc:picChg chg="add del mod ord">
          <ac:chgData name="Densmore, Dawn" userId="S::dawn.densmore@azed.gov::7b002c2d-1f94-4b68-b4f9-c5305d47f30c" providerId="AD" clId="Web-{8E6D0420-4942-AF41-E086-C329FC454BB8}" dt="2024-10-15T23:11:58.509" v="8"/>
          <ac:picMkLst>
            <pc:docMk/>
            <pc:sldMk cId="966534207" sldId="259"/>
            <ac:picMk id="4" creationId="{1D2E51E1-56F5-C5A3-3A36-AB5BD8CA47D8}"/>
          </ac:picMkLst>
        </pc:picChg>
        <pc:picChg chg="add mod ord modCrop">
          <ac:chgData name="Densmore, Dawn" userId="S::dawn.densmore@azed.gov::7b002c2d-1f94-4b68-b4f9-c5305d47f30c" providerId="AD" clId="Web-{8E6D0420-4942-AF41-E086-C329FC454BB8}" dt="2024-10-15T23:14:59.797" v="27" actId="1076"/>
          <ac:picMkLst>
            <pc:docMk/>
            <pc:sldMk cId="966534207" sldId="259"/>
            <ac:picMk id="7" creationId="{1A0F22CE-A1A1-1F84-22A2-56E86864C7C5}"/>
          </ac:picMkLst>
        </pc:picChg>
      </pc:sldChg>
      <pc:sldChg chg="modSp">
        <pc:chgData name="Densmore, Dawn" userId="S::dawn.densmore@azed.gov::7b002c2d-1f94-4b68-b4f9-c5305d47f30c" providerId="AD" clId="Web-{8E6D0420-4942-AF41-E086-C329FC454BB8}" dt="2024-10-15T23:07:58.703" v="4" actId="20577"/>
        <pc:sldMkLst>
          <pc:docMk/>
          <pc:sldMk cId="0" sldId="265"/>
        </pc:sldMkLst>
        <pc:spChg chg="mod">
          <ac:chgData name="Densmore, Dawn" userId="S::dawn.densmore@azed.gov::7b002c2d-1f94-4b68-b4f9-c5305d47f30c" providerId="AD" clId="Web-{8E6D0420-4942-AF41-E086-C329FC454BB8}" dt="2024-10-15T23:07:58.703" v="4" actId="20577"/>
          <ac:spMkLst>
            <pc:docMk/>
            <pc:sldMk cId="0" sldId="265"/>
            <ac:spMk id="680" creationId="{00000000-0000-0000-0000-000000000000}"/>
          </ac:spMkLst>
        </pc:spChg>
      </pc:sldChg>
      <pc:sldChg chg="modSp">
        <pc:chgData name="Densmore, Dawn" userId="S::dawn.densmore@azed.gov::7b002c2d-1f94-4b68-b4f9-c5305d47f30c" providerId="AD" clId="Web-{8E6D0420-4942-AF41-E086-C329FC454BB8}" dt="2024-10-15T23:08:35.064" v="6" actId="20577"/>
        <pc:sldMkLst>
          <pc:docMk/>
          <pc:sldMk cId="0" sldId="268"/>
        </pc:sldMkLst>
        <pc:spChg chg="mod">
          <ac:chgData name="Densmore, Dawn" userId="S::dawn.densmore@azed.gov::7b002c2d-1f94-4b68-b4f9-c5305d47f30c" providerId="AD" clId="Web-{8E6D0420-4942-AF41-E086-C329FC454BB8}" dt="2024-10-15T23:08:35.064" v="6" actId="20577"/>
          <ac:spMkLst>
            <pc:docMk/>
            <pc:sldMk cId="0" sldId="268"/>
            <ac:spMk id="712" creationId="{00000000-0000-0000-0000-000000000000}"/>
          </ac:spMkLst>
        </pc:spChg>
      </pc:sldChg>
      <pc:sldChg chg="modSp">
        <pc:chgData name="Densmore, Dawn" userId="S::dawn.densmore@azed.gov::7b002c2d-1f94-4b68-b4f9-c5305d47f30c" providerId="AD" clId="Web-{8E6D0420-4942-AF41-E086-C329FC454BB8}" dt="2024-10-15T23:06:28.419" v="2" actId="20577"/>
        <pc:sldMkLst>
          <pc:docMk/>
          <pc:sldMk cId="1461091518" sldId="285"/>
        </pc:sldMkLst>
        <pc:spChg chg="mod">
          <ac:chgData name="Densmore, Dawn" userId="S::dawn.densmore@azed.gov::7b002c2d-1f94-4b68-b4f9-c5305d47f30c" providerId="AD" clId="Web-{8E6D0420-4942-AF41-E086-C329FC454BB8}" dt="2024-10-15T23:06:28.419" v="2" actId="20577"/>
          <ac:spMkLst>
            <pc:docMk/>
            <pc:sldMk cId="1461091518" sldId="285"/>
            <ac:spMk id="2" creationId="{48EB4F96-04C7-5795-61FD-BFEB57D07CAF}"/>
          </ac:spMkLst>
        </pc:spChg>
      </pc:sldChg>
    </pc:docChg>
  </pc:docChgLst>
  <pc:docChgLst>
    <pc:chgData name="Walker, Jenny" userId="S::jenny.walker@azed.gov::faf71c0f-7690-4924-b752-513aeef611dd" providerId="AD" clId="Web-{3814BB3D-1213-F16A-960C-A567ECAFEFC1}"/>
    <pc:docChg chg="modSld">
      <pc:chgData name="Walker, Jenny" userId="S::jenny.walker@azed.gov::faf71c0f-7690-4924-b752-513aeef611dd" providerId="AD" clId="Web-{3814BB3D-1213-F16A-960C-A567ECAFEFC1}" dt="2024-10-18T20:06:47.206" v="290" actId="20577"/>
      <pc:docMkLst>
        <pc:docMk/>
      </pc:docMkLst>
      <pc:sldChg chg="modSp">
        <pc:chgData name="Walker, Jenny" userId="S::jenny.walker@azed.gov::faf71c0f-7690-4924-b752-513aeef611dd" providerId="AD" clId="Web-{3814BB3D-1213-F16A-960C-A567ECAFEFC1}" dt="2024-10-18T19:58:09.231" v="22" actId="20577"/>
        <pc:sldMkLst>
          <pc:docMk/>
          <pc:sldMk cId="2613099817" sldId="282"/>
        </pc:sldMkLst>
        <pc:spChg chg="mod">
          <ac:chgData name="Walker, Jenny" userId="S::jenny.walker@azed.gov::faf71c0f-7690-4924-b752-513aeef611dd" providerId="AD" clId="Web-{3814BB3D-1213-F16A-960C-A567ECAFEFC1}" dt="2024-10-18T19:58:09.231" v="22" actId="20577"/>
          <ac:spMkLst>
            <pc:docMk/>
            <pc:sldMk cId="2613099817" sldId="282"/>
            <ac:spMk id="2" creationId="{48EB4F96-04C7-5795-61FD-BFEB57D07CAF}"/>
          </ac:spMkLst>
        </pc:spChg>
      </pc:sldChg>
      <pc:sldChg chg="modSp">
        <pc:chgData name="Walker, Jenny" userId="S::jenny.walker@azed.gov::faf71c0f-7690-4924-b752-513aeef611dd" providerId="AD" clId="Web-{3814BB3D-1213-F16A-960C-A567ECAFEFC1}" dt="2024-10-18T20:00:16.127" v="59" actId="20577"/>
        <pc:sldMkLst>
          <pc:docMk/>
          <pc:sldMk cId="3954206955" sldId="284"/>
        </pc:sldMkLst>
        <pc:spChg chg="mod">
          <ac:chgData name="Walker, Jenny" userId="S::jenny.walker@azed.gov::faf71c0f-7690-4924-b752-513aeef611dd" providerId="AD" clId="Web-{3814BB3D-1213-F16A-960C-A567ECAFEFC1}" dt="2024-10-18T20:00:16.127" v="59" actId="20577"/>
          <ac:spMkLst>
            <pc:docMk/>
            <pc:sldMk cId="3954206955" sldId="284"/>
            <ac:spMk id="2" creationId="{48EB4F96-04C7-5795-61FD-BFEB57D07CAF}"/>
          </ac:spMkLst>
        </pc:spChg>
      </pc:sldChg>
      <pc:sldChg chg="modSp">
        <pc:chgData name="Walker, Jenny" userId="S::jenny.walker@azed.gov::faf71c0f-7690-4924-b752-513aeef611dd" providerId="AD" clId="Web-{3814BB3D-1213-F16A-960C-A567ECAFEFC1}" dt="2024-10-18T20:00:54.613" v="63" actId="20577"/>
        <pc:sldMkLst>
          <pc:docMk/>
          <pc:sldMk cId="1461091518" sldId="285"/>
        </pc:sldMkLst>
        <pc:spChg chg="mod">
          <ac:chgData name="Walker, Jenny" userId="S::jenny.walker@azed.gov::faf71c0f-7690-4924-b752-513aeef611dd" providerId="AD" clId="Web-{3814BB3D-1213-F16A-960C-A567ECAFEFC1}" dt="2024-10-18T20:00:54.613" v="63" actId="20577"/>
          <ac:spMkLst>
            <pc:docMk/>
            <pc:sldMk cId="1461091518" sldId="285"/>
            <ac:spMk id="2" creationId="{48EB4F96-04C7-5795-61FD-BFEB57D07CAF}"/>
          </ac:spMkLst>
        </pc:spChg>
      </pc:sldChg>
      <pc:sldChg chg="modSp">
        <pc:chgData name="Walker, Jenny" userId="S::jenny.walker@azed.gov::faf71c0f-7690-4924-b752-513aeef611dd" providerId="AD" clId="Web-{3814BB3D-1213-F16A-960C-A567ECAFEFC1}" dt="2024-10-18T19:57:44.761" v="20" actId="20577"/>
        <pc:sldMkLst>
          <pc:docMk/>
          <pc:sldMk cId="4260068505" sldId="287"/>
        </pc:sldMkLst>
        <pc:spChg chg="mod">
          <ac:chgData name="Walker, Jenny" userId="S::jenny.walker@azed.gov::faf71c0f-7690-4924-b752-513aeef611dd" providerId="AD" clId="Web-{3814BB3D-1213-F16A-960C-A567ECAFEFC1}" dt="2024-10-18T19:57:44.761" v="20" actId="20577"/>
          <ac:spMkLst>
            <pc:docMk/>
            <pc:sldMk cId="4260068505" sldId="287"/>
            <ac:spMk id="6" creationId="{095F4F7A-83FA-14F4-8A8A-82FF716FC102}"/>
          </ac:spMkLst>
        </pc:spChg>
      </pc:sldChg>
      <pc:sldChg chg="modSp">
        <pc:chgData name="Walker, Jenny" userId="S::jenny.walker@azed.gov::faf71c0f-7690-4924-b752-513aeef611dd" providerId="AD" clId="Web-{3814BB3D-1213-F16A-960C-A567ECAFEFC1}" dt="2024-10-18T20:01:13.020" v="66" actId="20577"/>
        <pc:sldMkLst>
          <pc:docMk/>
          <pc:sldMk cId="1793447172" sldId="290"/>
        </pc:sldMkLst>
        <pc:spChg chg="mod">
          <ac:chgData name="Walker, Jenny" userId="S::jenny.walker@azed.gov::faf71c0f-7690-4924-b752-513aeef611dd" providerId="AD" clId="Web-{3814BB3D-1213-F16A-960C-A567ECAFEFC1}" dt="2024-10-18T20:01:13.020" v="66" actId="20577"/>
          <ac:spMkLst>
            <pc:docMk/>
            <pc:sldMk cId="1793447172" sldId="290"/>
            <ac:spMk id="2" creationId="{9AD4D838-C782-0939-7810-266866333EB2}"/>
          </ac:spMkLst>
        </pc:spChg>
      </pc:sldChg>
      <pc:sldChg chg="modSp">
        <pc:chgData name="Walker, Jenny" userId="S::jenny.walker@azed.gov::faf71c0f-7690-4924-b752-513aeef611dd" providerId="AD" clId="Web-{3814BB3D-1213-F16A-960C-A567ECAFEFC1}" dt="2024-10-18T20:06:47.206" v="290" actId="20577"/>
        <pc:sldMkLst>
          <pc:docMk/>
          <pc:sldMk cId="2219179167" sldId="293"/>
        </pc:sldMkLst>
        <pc:spChg chg="mod">
          <ac:chgData name="Walker, Jenny" userId="S::jenny.walker@azed.gov::faf71c0f-7690-4924-b752-513aeef611dd" providerId="AD" clId="Web-{3814BB3D-1213-F16A-960C-A567ECAFEFC1}" dt="2024-10-18T20:06:47.206" v="290" actId="20577"/>
          <ac:spMkLst>
            <pc:docMk/>
            <pc:sldMk cId="2219179167" sldId="293"/>
            <ac:spMk id="2" creationId="{6F682E00-A0E0-2C3E-B74B-FF52A7AA79D8}"/>
          </ac:spMkLst>
        </pc:spChg>
      </pc:sldChg>
      <pc:sldChg chg="modSp">
        <pc:chgData name="Walker, Jenny" userId="S::jenny.walker@azed.gov::faf71c0f-7690-4924-b752-513aeef611dd" providerId="AD" clId="Web-{3814BB3D-1213-F16A-960C-A567ECAFEFC1}" dt="2024-10-18T20:04:26.013" v="116" actId="20577"/>
        <pc:sldMkLst>
          <pc:docMk/>
          <pc:sldMk cId="3206729524" sldId="294"/>
        </pc:sldMkLst>
        <pc:spChg chg="mod">
          <ac:chgData name="Walker, Jenny" userId="S::jenny.walker@azed.gov::faf71c0f-7690-4924-b752-513aeef611dd" providerId="AD" clId="Web-{3814BB3D-1213-F16A-960C-A567ECAFEFC1}" dt="2024-10-18T20:04:26.013" v="116" actId="20577"/>
          <ac:spMkLst>
            <pc:docMk/>
            <pc:sldMk cId="3206729524" sldId="294"/>
            <ac:spMk id="2" creationId="{6A9E8FAE-B25E-D44A-BA43-9F6079A3B09E}"/>
          </ac:spMkLst>
        </pc:spChg>
      </pc:sldChg>
      <pc:sldChg chg="modSp">
        <pc:chgData name="Walker, Jenny" userId="S::jenny.walker@azed.gov::faf71c0f-7690-4924-b752-513aeef611dd" providerId="AD" clId="Web-{3814BB3D-1213-F16A-960C-A567ECAFEFC1}" dt="2024-10-18T20:04:47.514" v="120" actId="20577"/>
        <pc:sldMkLst>
          <pc:docMk/>
          <pc:sldMk cId="1574634344" sldId="295"/>
        </pc:sldMkLst>
        <pc:spChg chg="mod">
          <ac:chgData name="Walker, Jenny" userId="S::jenny.walker@azed.gov::faf71c0f-7690-4924-b752-513aeef611dd" providerId="AD" clId="Web-{3814BB3D-1213-F16A-960C-A567ECAFEFC1}" dt="2024-10-18T20:04:47.514" v="120" actId="20577"/>
          <ac:spMkLst>
            <pc:docMk/>
            <pc:sldMk cId="1574634344" sldId="295"/>
            <ac:spMk id="2" creationId="{E495851B-F763-BEA2-028D-B497DFCBCC1A}"/>
          </ac:spMkLst>
        </pc:spChg>
      </pc:sldChg>
    </pc:docChg>
  </pc:docChgLst>
  <pc:docChgLst>
    <pc:chgData name="Boucos, Amanda" userId="S::amanda.boucos@azed.gov::c99d4ea9-0c10-440f-9558-0a5cc042e2f8" providerId="AD" clId="Web-{A0B52609-119B-FB3F-F2DF-45A83A1E12BF}"/>
    <pc:docChg chg="addSld delSld modSld sldOrd">
      <pc:chgData name="Boucos, Amanda" userId="S::amanda.boucos@azed.gov::c99d4ea9-0c10-440f-9558-0a5cc042e2f8" providerId="AD" clId="Web-{A0B52609-119B-FB3F-F2DF-45A83A1E12BF}" dt="2024-10-18T15:03:13.367" v="493"/>
      <pc:docMkLst>
        <pc:docMk/>
      </pc:docMkLst>
      <pc:sldChg chg="modSp">
        <pc:chgData name="Boucos, Amanda" userId="S::amanda.boucos@azed.gov::c99d4ea9-0c10-440f-9558-0a5cc042e2f8" providerId="AD" clId="Web-{A0B52609-119B-FB3F-F2DF-45A83A1E12BF}" dt="2024-10-18T15:01:53.017" v="489" actId="1076"/>
        <pc:sldMkLst>
          <pc:docMk/>
          <pc:sldMk cId="493421945" sldId="257"/>
        </pc:sldMkLst>
        <pc:spChg chg="mod">
          <ac:chgData name="Boucos, Amanda" userId="S::amanda.boucos@azed.gov::c99d4ea9-0c10-440f-9558-0a5cc042e2f8" providerId="AD" clId="Web-{A0B52609-119B-FB3F-F2DF-45A83A1E12BF}" dt="2024-10-18T15:01:46.001" v="488" actId="1076"/>
          <ac:spMkLst>
            <pc:docMk/>
            <pc:sldMk cId="493421945" sldId="257"/>
            <ac:spMk id="2" creationId="{4E2E6220-B197-F18C-1530-AFB28BAEF8F3}"/>
          </ac:spMkLst>
        </pc:spChg>
        <pc:spChg chg="mod">
          <ac:chgData name="Boucos, Amanda" userId="S::amanda.boucos@azed.gov::c99d4ea9-0c10-440f-9558-0a5cc042e2f8" providerId="AD" clId="Web-{A0B52609-119B-FB3F-F2DF-45A83A1E12BF}" dt="2024-10-18T15:01:53.017" v="489" actId="1076"/>
          <ac:spMkLst>
            <pc:docMk/>
            <pc:sldMk cId="493421945" sldId="257"/>
            <ac:spMk id="5" creationId="{EF0DC190-C83B-10F1-D16B-DAFC952DF5D6}"/>
          </ac:spMkLst>
        </pc:spChg>
      </pc:sldChg>
      <pc:sldChg chg="ord">
        <pc:chgData name="Boucos, Amanda" userId="S::amanda.boucos@azed.gov::c99d4ea9-0c10-440f-9558-0a5cc042e2f8" providerId="AD" clId="Web-{A0B52609-119B-FB3F-F2DF-45A83A1E12BF}" dt="2024-10-18T14:58:03.047" v="418"/>
        <pc:sldMkLst>
          <pc:docMk/>
          <pc:sldMk cId="0" sldId="268"/>
        </pc:sldMkLst>
      </pc:sldChg>
      <pc:sldChg chg="addSp delSp modSp">
        <pc:chgData name="Boucos, Amanda" userId="S::amanda.boucos@azed.gov::c99d4ea9-0c10-440f-9558-0a5cc042e2f8" providerId="AD" clId="Web-{A0B52609-119B-FB3F-F2DF-45A83A1E12BF}" dt="2024-10-17T23:43:18.869" v="110" actId="14100"/>
        <pc:sldMkLst>
          <pc:docMk/>
          <pc:sldMk cId="2404891325" sldId="270"/>
        </pc:sldMkLst>
        <pc:spChg chg="mod">
          <ac:chgData name="Boucos, Amanda" userId="S::amanda.boucos@azed.gov::c99d4ea9-0c10-440f-9558-0a5cc042e2f8" providerId="AD" clId="Web-{A0B52609-119B-FB3F-F2DF-45A83A1E12BF}" dt="2024-10-17T23:42:47.820" v="106" actId="14100"/>
          <ac:spMkLst>
            <pc:docMk/>
            <pc:sldMk cId="2404891325" sldId="270"/>
            <ac:spMk id="2" creationId="{839A36CF-35C8-3E63-7C25-6A3A8361AA07}"/>
          </ac:spMkLst>
        </pc:spChg>
        <pc:spChg chg="mod">
          <ac:chgData name="Boucos, Amanda" userId="S::amanda.boucos@azed.gov::c99d4ea9-0c10-440f-9558-0a5cc042e2f8" providerId="AD" clId="Web-{A0B52609-119B-FB3F-F2DF-45A83A1E12BF}" dt="2024-10-17T23:38:04.548" v="17" actId="20577"/>
          <ac:spMkLst>
            <pc:docMk/>
            <pc:sldMk cId="2404891325" sldId="270"/>
            <ac:spMk id="4" creationId="{27B2C8AF-E503-7CE9-1236-DFD830D45718}"/>
          </ac:spMkLst>
        </pc:spChg>
        <pc:picChg chg="add mod">
          <ac:chgData name="Boucos, Amanda" userId="S::amanda.boucos@azed.gov::c99d4ea9-0c10-440f-9558-0a5cc042e2f8" providerId="AD" clId="Web-{A0B52609-119B-FB3F-F2DF-45A83A1E12BF}" dt="2024-10-17T23:43:18.869" v="110" actId="14100"/>
          <ac:picMkLst>
            <pc:docMk/>
            <pc:sldMk cId="2404891325" sldId="270"/>
            <ac:picMk id="3" creationId="{12028596-DC04-EFFD-1425-62A0B2A7FB43}"/>
          </ac:picMkLst>
        </pc:picChg>
        <pc:picChg chg="del">
          <ac:chgData name="Boucos, Amanda" userId="S::amanda.boucos@azed.gov::c99d4ea9-0c10-440f-9558-0a5cc042e2f8" providerId="AD" clId="Web-{A0B52609-119B-FB3F-F2DF-45A83A1E12BF}" dt="2024-10-17T23:36:15.633" v="0"/>
          <ac:picMkLst>
            <pc:docMk/>
            <pc:sldMk cId="2404891325" sldId="270"/>
            <ac:picMk id="8" creationId="{7E3B5945-6F69-C883-2420-1226884F8B53}"/>
          </ac:picMkLst>
        </pc:picChg>
        <pc:picChg chg="del">
          <ac:chgData name="Boucos, Amanda" userId="S::amanda.boucos@azed.gov::c99d4ea9-0c10-440f-9558-0a5cc042e2f8" providerId="AD" clId="Web-{A0B52609-119B-FB3F-F2DF-45A83A1E12BF}" dt="2024-10-17T23:40:15.699" v="61"/>
          <ac:picMkLst>
            <pc:docMk/>
            <pc:sldMk cId="2404891325" sldId="270"/>
            <ac:picMk id="10" creationId="{66C128E0-0754-9D18-32FF-F328FBF58181}"/>
          </ac:picMkLst>
        </pc:picChg>
      </pc:sldChg>
      <pc:sldChg chg="addSp delSp modSp">
        <pc:chgData name="Boucos, Amanda" userId="S::amanda.boucos@azed.gov::c99d4ea9-0c10-440f-9558-0a5cc042e2f8" providerId="AD" clId="Web-{A0B52609-119B-FB3F-F2DF-45A83A1E12BF}" dt="2024-10-17T23:53:21.760" v="230" actId="14100"/>
        <pc:sldMkLst>
          <pc:docMk/>
          <pc:sldMk cId="2328081192" sldId="271"/>
        </pc:sldMkLst>
        <pc:spChg chg="mod">
          <ac:chgData name="Boucos, Amanda" userId="S::amanda.boucos@azed.gov::c99d4ea9-0c10-440f-9558-0a5cc042e2f8" providerId="AD" clId="Web-{A0B52609-119B-FB3F-F2DF-45A83A1E12BF}" dt="2024-10-17T23:53:21.760" v="230" actId="14100"/>
          <ac:spMkLst>
            <pc:docMk/>
            <pc:sldMk cId="2328081192" sldId="271"/>
            <ac:spMk id="2" creationId="{839A36CF-35C8-3E63-7C25-6A3A8361AA07}"/>
          </ac:spMkLst>
        </pc:spChg>
        <pc:spChg chg="mod">
          <ac:chgData name="Boucos, Amanda" userId="S::amanda.boucos@azed.gov::c99d4ea9-0c10-440f-9558-0a5cc042e2f8" providerId="AD" clId="Web-{A0B52609-119B-FB3F-F2DF-45A83A1E12BF}" dt="2024-10-17T23:41:27.829" v="89" actId="20577"/>
          <ac:spMkLst>
            <pc:docMk/>
            <pc:sldMk cId="2328081192" sldId="271"/>
            <ac:spMk id="4" creationId="{27B2C8AF-E503-7CE9-1236-DFD830D45718}"/>
          </ac:spMkLst>
        </pc:spChg>
        <pc:picChg chg="add mod">
          <ac:chgData name="Boucos, Amanda" userId="S::amanda.boucos@azed.gov::c99d4ea9-0c10-440f-9558-0a5cc042e2f8" providerId="AD" clId="Web-{A0B52609-119B-FB3F-F2DF-45A83A1E12BF}" dt="2024-10-17T23:52:11.489" v="209" actId="14100"/>
          <ac:picMkLst>
            <pc:docMk/>
            <pc:sldMk cId="2328081192" sldId="271"/>
            <ac:picMk id="3" creationId="{05AEAEF9-21E5-820A-5BEA-B96D3023460C}"/>
          </ac:picMkLst>
        </pc:picChg>
        <pc:picChg chg="del">
          <ac:chgData name="Boucos, Amanda" userId="S::amanda.boucos@azed.gov::c99d4ea9-0c10-440f-9558-0a5cc042e2f8" providerId="AD" clId="Web-{A0B52609-119B-FB3F-F2DF-45A83A1E12BF}" dt="2024-10-17T23:41:37.893" v="90"/>
          <ac:picMkLst>
            <pc:docMk/>
            <pc:sldMk cId="2328081192" sldId="271"/>
            <ac:picMk id="5" creationId="{A9E21589-6761-B4B3-3A9C-D67E3FE91991}"/>
          </ac:picMkLst>
        </pc:picChg>
      </pc:sldChg>
      <pc:sldChg chg="addSp delSp modSp">
        <pc:chgData name="Boucos, Amanda" userId="S::amanda.boucos@azed.gov::c99d4ea9-0c10-440f-9558-0a5cc042e2f8" providerId="AD" clId="Web-{A0B52609-119B-FB3F-F2DF-45A83A1E12BF}" dt="2024-10-18T00:00:46.732" v="380" actId="1076"/>
        <pc:sldMkLst>
          <pc:docMk/>
          <pc:sldMk cId="171636384" sldId="272"/>
        </pc:sldMkLst>
        <pc:spChg chg="mod">
          <ac:chgData name="Boucos, Amanda" userId="S::amanda.boucos@azed.gov::c99d4ea9-0c10-440f-9558-0a5cc042e2f8" providerId="AD" clId="Web-{A0B52609-119B-FB3F-F2DF-45A83A1E12BF}" dt="2024-10-17T23:59:22.335" v="372" actId="20577"/>
          <ac:spMkLst>
            <pc:docMk/>
            <pc:sldMk cId="171636384" sldId="272"/>
            <ac:spMk id="2" creationId="{839A36CF-35C8-3E63-7C25-6A3A8361AA07}"/>
          </ac:spMkLst>
        </pc:spChg>
        <pc:spChg chg="mod">
          <ac:chgData name="Boucos, Amanda" userId="S::amanda.boucos@azed.gov::c99d4ea9-0c10-440f-9558-0a5cc042e2f8" providerId="AD" clId="Web-{A0B52609-119B-FB3F-F2DF-45A83A1E12BF}" dt="2024-10-17T23:54:08.748" v="241" actId="20577"/>
          <ac:spMkLst>
            <pc:docMk/>
            <pc:sldMk cId="171636384" sldId="272"/>
            <ac:spMk id="4" creationId="{27B2C8AF-E503-7CE9-1236-DFD830D45718}"/>
          </ac:spMkLst>
        </pc:spChg>
        <pc:picChg chg="add mod">
          <ac:chgData name="Boucos, Amanda" userId="S::amanda.boucos@azed.gov::c99d4ea9-0c10-440f-9558-0a5cc042e2f8" providerId="AD" clId="Web-{A0B52609-119B-FB3F-F2DF-45A83A1E12BF}" dt="2024-10-18T00:00:46.732" v="380" actId="1076"/>
          <ac:picMkLst>
            <pc:docMk/>
            <pc:sldMk cId="171636384" sldId="272"/>
            <ac:picMk id="3" creationId="{C0B3F0A7-C0BE-7FF7-7E3A-84AD92224370}"/>
          </ac:picMkLst>
        </pc:picChg>
        <pc:picChg chg="del">
          <ac:chgData name="Boucos, Amanda" userId="S::amanda.boucos@azed.gov::c99d4ea9-0c10-440f-9558-0a5cc042e2f8" providerId="AD" clId="Web-{A0B52609-119B-FB3F-F2DF-45A83A1E12BF}" dt="2024-10-18T00:00:08.057" v="373"/>
          <ac:picMkLst>
            <pc:docMk/>
            <pc:sldMk cId="171636384" sldId="272"/>
            <ac:picMk id="6" creationId="{DC10F9C7-D71E-CC97-2DF0-35EE8B19FEC6}"/>
          </ac:picMkLst>
        </pc:picChg>
      </pc:sldChg>
      <pc:sldChg chg="modSp">
        <pc:chgData name="Boucos, Amanda" userId="S::amanda.boucos@azed.gov::c99d4ea9-0c10-440f-9558-0a5cc042e2f8" providerId="AD" clId="Web-{A0B52609-119B-FB3F-F2DF-45A83A1E12BF}" dt="2024-10-18T00:02:01.551" v="389" actId="20577"/>
        <pc:sldMkLst>
          <pc:docMk/>
          <pc:sldMk cId="469613521" sldId="273"/>
        </pc:sldMkLst>
        <pc:spChg chg="mod">
          <ac:chgData name="Boucos, Amanda" userId="S::amanda.boucos@azed.gov::c99d4ea9-0c10-440f-9558-0a5cc042e2f8" providerId="AD" clId="Web-{A0B52609-119B-FB3F-F2DF-45A83A1E12BF}" dt="2024-10-18T00:02:01.551" v="389" actId="20577"/>
          <ac:spMkLst>
            <pc:docMk/>
            <pc:sldMk cId="469613521" sldId="273"/>
            <ac:spMk id="4" creationId="{27B2C8AF-E503-7CE9-1236-DFD830D45718}"/>
          </ac:spMkLst>
        </pc:spChg>
      </pc:sldChg>
      <pc:sldChg chg="new del">
        <pc:chgData name="Boucos, Amanda" userId="S::amanda.boucos@azed.gov::c99d4ea9-0c10-440f-9558-0a5cc042e2f8" providerId="AD" clId="Web-{A0B52609-119B-FB3F-F2DF-45A83A1E12BF}" dt="2024-10-18T15:03:13.367" v="493"/>
        <pc:sldMkLst>
          <pc:docMk/>
          <pc:sldMk cId="4097795924" sldId="286"/>
        </pc:sldMkLst>
      </pc:sldChg>
      <pc:sldChg chg="addSp delSp modSp new">
        <pc:chgData name="Boucos, Amanda" userId="S::amanda.boucos@azed.gov::c99d4ea9-0c10-440f-9558-0a5cc042e2f8" providerId="AD" clId="Web-{A0B52609-119B-FB3F-F2DF-45A83A1E12BF}" dt="2024-10-18T15:02:13.831" v="492" actId="20577"/>
        <pc:sldMkLst>
          <pc:docMk/>
          <pc:sldMk cId="4260068505" sldId="287"/>
        </pc:sldMkLst>
        <pc:spChg chg="mod">
          <ac:chgData name="Boucos, Amanda" userId="S::amanda.boucos@azed.gov::c99d4ea9-0c10-440f-9558-0a5cc042e2f8" providerId="AD" clId="Web-{A0B52609-119B-FB3F-F2DF-45A83A1E12BF}" dt="2024-10-18T14:56:33.103" v="402" actId="20577"/>
          <ac:spMkLst>
            <pc:docMk/>
            <pc:sldMk cId="4260068505" sldId="287"/>
            <ac:spMk id="2" creationId="{2B870573-AB8A-A3A3-4759-AA385919FFA7}"/>
          </ac:spMkLst>
        </pc:spChg>
        <pc:spChg chg="del">
          <ac:chgData name="Boucos, Amanda" userId="S::amanda.boucos@azed.gov::c99d4ea9-0c10-440f-9558-0a5cc042e2f8" providerId="AD" clId="Web-{A0B52609-119B-FB3F-F2DF-45A83A1E12BF}" dt="2024-10-18T14:56:04.585" v="393"/>
          <ac:spMkLst>
            <pc:docMk/>
            <pc:sldMk cId="4260068505" sldId="287"/>
            <ac:spMk id="3" creationId="{4AA304CA-7E98-0E79-8805-7687455F4588}"/>
          </ac:spMkLst>
        </pc:spChg>
        <pc:spChg chg="del">
          <ac:chgData name="Boucos, Amanda" userId="S::amanda.boucos@azed.gov::c99d4ea9-0c10-440f-9558-0a5cc042e2f8" providerId="AD" clId="Web-{A0B52609-119B-FB3F-F2DF-45A83A1E12BF}" dt="2024-10-18T14:56:07.351" v="394"/>
          <ac:spMkLst>
            <pc:docMk/>
            <pc:sldMk cId="4260068505" sldId="287"/>
            <ac:spMk id="4" creationId="{36E2734C-F2E5-0E8B-5E13-97A68F409B6C}"/>
          </ac:spMkLst>
        </pc:spChg>
        <pc:spChg chg="del">
          <ac:chgData name="Boucos, Amanda" userId="S::amanda.boucos@azed.gov::c99d4ea9-0c10-440f-9558-0a5cc042e2f8" providerId="AD" clId="Web-{A0B52609-119B-FB3F-F2DF-45A83A1E12BF}" dt="2024-10-18T14:55:58.304" v="392"/>
          <ac:spMkLst>
            <pc:docMk/>
            <pc:sldMk cId="4260068505" sldId="287"/>
            <ac:spMk id="5" creationId="{C864E905-065B-8357-E16B-0945A49535AD}"/>
          </ac:spMkLst>
        </pc:spChg>
        <pc:spChg chg="add mod">
          <ac:chgData name="Boucos, Amanda" userId="S::amanda.boucos@azed.gov::c99d4ea9-0c10-440f-9558-0a5cc042e2f8" providerId="AD" clId="Web-{A0B52609-119B-FB3F-F2DF-45A83A1E12BF}" dt="2024-10-18T15:02:13.831" v="492" actId="20577"/>
          <ac:spMkLst>
            <pc:docMk/>
            <pc:sldMk cId="4260068505" sldId="287"/>
            <ac:spMk id="6" creationId="{095F4F7A-83FA-14F4-8A8A-82FF716FC102}"/>
          </ac:spMkLst>
        </pc:spChg>
      </pc:sldChg>
      <pc:sldChg chg="new del">
        <pc:chgData name="Boucos, Amanda" userId="S::amanda.boucos@azed.gov::c99d4ea9-0c10-440f-9558-0a5cc042e2f8" providerId="AD" clId="Web-{A0B52609-119B-FB3F-F2DF-45A83A1E12BF}" dt="2024-10-18T15:00:03.806" v="468"/>
        <pc:sldMkLst>
          <pc:docMk/>
          <pc:sldMk cId="2941198662" sldId="288"/>
        </pc:sldMkLst>
      </pc:sldChg>
    </pc:docChg>
  </pc:docChgLst>
  <pc:docChgLst>
    <pc:chgData name="Boucos, Amanda" userId="S::amanda.boucos@azed.gov::c99d4ea9-0c10-440f-9558-0a5cc042e2f8" providerId="AD" clId="Web-{A79989B5-3636-1D08-219A-C57F6BAF85D2}"/>
    <pc:docChg chg="mod modSld">
      <pc:chgData name="Boucos, Amanda" userId="S::amanda.boucos@azed.gov::c99d4ea9-0c10-440f-9558-0a5cc042e2f8" providerId="AD" clId="Web-{A79989B5-3636-1D08-219A-C57F6BAF85D2}" dt="2024-10-16T16:58:08.694" v="18" actId="20577"/>
      <pc:docMkLst>
        <pc:docMk/>
      </pc:docMkLst>
      <pc:sldChg chg="delSp modSp modCm">
        <pc:chgData name="Boucos, Amanda" userId="S::amanda.boucos@azed.gov::c99d4ea9-0c10-440f-9558-0a5cc042e2f8" providerId="AD" clId="Web-{A79989B5-3636-1D08-219A-C57F6BAF85D2}" dt="2024-10-16T16:54:32.500" v="3"/>
        <pc:sldMkLst>
          <pc:docMk/>
          <pc:sldMk cId="2404891325" sldId="270"/>
        </pc:sldMkLst>
        <pc:spChg chg="del mod">
          <ac:chgData name="Boucos, Amanda" userId="S::amanda.boucos@azed.gov::c99d4ea9-0c10-440f-9558-0a5cc042e2f8" providerId="AD" clId="Web-{A79989B5-3636-1D08-219A-C57F6BAF85D2}" dt="2024-10-16T16:54:32.500" v="3"/>
          <ac:spMkLst>
            <pc:docMk/>
            <pc:sldMk cId="2404891325" sldId="270"/>
            <ac:spMk id="3" creationId="{EF149BAB-E039-E83A-D9F3-366AE343341F}"/>
          </ac:spMkLst>
        </pc:spChg>
        <pc:extLst>
          <p:ext xmlns:p="http://schemas.openxmlformats.org/presentationml/2006/main" uri="{D6D511B9-2390-475A-947B-AFAB55BFBCF1}">
            <pc226:cmChg xmlns:pc226="http://schemas.microsoft.com/office/powerpoint/2022/06/main/command" chg="mod">
              <pc226:chgData name="Boucos, Amanda" userId="S::amanda.boucos@azed.gov::c99d4ea9-0c10-440f-9558-0a5cc042e2f8" providerId="AD" clId="Web-{A79989B5-3636-1D08-219A-C57F6BAF85D2}" dt="2024-10-16T16:54:29.422" v="1" actId="20577"/>
              <pc2:cmMkLst xmlns:pc2="http://schemas.microsoft.com/office/powerpoint/2019/9/main/command">
                <pc:docMk/>
                <pc:sldMk cId="2404891325" sldId="270"/>
                <pc2:cmMk id="{2A6842B9-FAB3-4D23-8E73-E22117DCEE47}"/>
              </pc2:cmMkLst>
            </pc226:cmChg>
          </p:ext>
        </pc:extLst>
      </pc:sldChg>
      <pc:sldChg chg="delSp modSp modCm">
        <pc:chgData name="Boucos, Amanda" userId="S::amanda.boucos@azed.gov::c99d4ea9-0c10-440f-9558-0a5cc042e2f8" providerId="AD" clId="Web-{A79989B5-3636-1D08-219A-C57F6BAF85D2}" dt="2024-10-16T16:54:54.860" v="6"/>
        <pc:sldMkLst>
          <pc:docMk/>
          <pc:sldMk cId="2328081192" sldId="271"/>
        </pc:sldMkLst>
        <pc:spChg chg="del mod">
          <ac:chgData name="Boucos, Amanda" userId="S::amanda.boucos@azed.gov::c99d4ea9-0c10-440f-9558-0a5cc042e2f8" providerId="AD" clId="Web-{A79989B5-3636-1D08-219A-C57F6BAF85D2}" dt="2024-10-16T16:54:54.860" v="6"/>
          <ac:spMkLst>
            <pc:docMk/>
            <pc:sldMk cId="2328081192" sldId="271"/>
            <ac:spMk id="3" creationId="{8D6D8405-13EC-635D-B092-9ADCA80F2851}"/>
          </ac:spMkLst>
        </pc:spChg>
        <pc:extLst>
          <p:ext xmlns:p="http://schemas.openxmlformats.org/presentationml/2006/main" uri="{D6D511B9-2390-475A-947B-AFAB55BFBCF1}">
            <pc226:cmChg xmlns:pc226="http://schemas.microsoft.com/office/powerpoint/2022/06/main/command" chg="mod">
              <pc226:chgData name="Boucos, Amanda" userId="S::amanda.boucos@azed.gov::c99d4ea9-0c10-440f-9558-0a5cc042e2f8" providerId="AD" clId="Web-{A79989B5-3636-1D08-219A-C57F6BAF85D2}" dt="2024-10-16T16:54:54.173" v="4" actId="20577"/>
              <pc2:cmMkLst xmlns:pc2="http://schemas.microsoft.com/office/powerpoint/2019/9/main/command">
                <pc:docMk/>
                <pc:sldMk cId="2328081192" sldId="271"/>
                <pc2:cmMk id="{4D86E0A4-1997-4469-A213-12C549E0AD46}"/>
              </pc2:cmMkLst>
            </pc226:cmChg>
          </p:ext>
        </pc:extLst>
      </pc:sldChg>
      <pc:sldChg chg="modSp">
        <pc:chgData name="Boucos, Amanda" userId="S::amanda.boucos@azed.gov::c99d4ea9-0c10-440f-9558-0a5cc042e2f8" providerId="AD" clId="Web-{A79989B5-3636-1D08-219A-C57F6BAF85D2}" dt="2024-10-16T16:58:08.694" v="18" actId="20577"/>
        <pc:sldMkLst>
          <pc:docMk/>
          <pc:sldMk cId="469613521" sldId="273"/>
        </pc:sldMkLst>
        <pc:spChg chg="mod">
          <ac:chgData name="Boucos, Amanda" userId="S::amanda.boucos@azed.gov::c99d4ea9-0c10-440f-9558-0a5cc042e2f8" providerId="AD" clId="Web-{A79989B5-3636-1D08-219A-C57F6BAF85D2}" dt="2024-10-16T16:58:08.694" v="18" actId="20577"/>
          <ac:spMkLst>
            <pc:docMk/>
            <pc:sldMk cId="469613521" sldId="273"/>
            <ac:spMk id="2" creationId="{839A36CF-35C8-3E63-7C25-6A3A8361AA07}"/>
          </ac:spMkLst>
        </pc:spChg>
      </pc:sldChg>
    </pc:docChg>
  </pc:docChgLst>
</pc:chgInfo>
</file>

<file path=ppt/comments/modernComment_104_FC763688.xml><?xml version="1.0" encoding="utf-8"?>
<p188:cmLst xmlns:a="http://schemas.openxmlformats.org/drawingml/2006/main" xmlns:r="http://schemas.openxmlformats.org/officeDocument/2006/relationships" xmlns:p188="http://schemas.microsoft.com/office/powerpoint/2018/8/main">
  <p188:cm id="{B20EF4C8-3297-449C-9BD2-12B721A4A833}" authorId="{E53F8D64-3526-10B6-877F-0B05B54DB12D}" created="2024-10-16T16:53:16.888">
    <pc:sldMkLst xmlns:pc="http://schemas.microsoft.com/office/powerpoint/2013/main/command">
      <pc:docMk/>
      <pc:sldMk cId="4235605640" sldId="260"/>
    </pc:sldMkLst>
    <p188:txBody>
      <a:bodyPr/>
      <a:lstStyle/>
      <a:p>
        <a:r>
          <a:rPr lang="en-US"/>
          <a:t>Should this be changed to the changes to position options?</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C34A040B-AE89-461F-9E1D-9D55E0EA91F2}" authorId="{43D3DDEA-1E57-7196-1C5C-AA2EE3B27692}" created="2024-10-15T21:50:38.631">
    <pc:sldMkLst xmlns:pc="http://schemas.microsoft.com/office/powerpoint/2013/main/command">
      <pc:docMk/>
      <pc:sldMk cId="0" sldId="265"/>
    </pc:sldMkLst>
    <p188:txBody>
      <a:bodyPr/>
      <a:lstStyle/>
      <a:p>
        <a:r>
          <a:rPr lang="en-US"/>
          <a:t>Minor edits</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F7D24D4A-B0FB-4E7A-8570-9ED3EB6B5E30}" authorId="{43D3DDEA-1E57-7196-1C5C-AA2EE3B27692}" created="2024-10-15T23:52:52.236">
    <pc:sldMkLst xmlns:pc="http://schemas.microsoft.com/office/powerpoint/2013/main/command">
      <pc:docMk/>
      <pc:sldMk cId="0" sldId="268"/>
    </pc:sldMkLst>
    <p188:txBody>
      <a:bodyPr/>
      <a:lstStyle/>
      <a:p>
        <a:r>
          <a:rPr lang="en-US"/>
          <a:t>Need to double check numbers.</a:t>
        </a:r>
      </a:p>
    </p188:txBody>
  </p188:cm>
</p188:cmLst>
</file>

<file path=ppt/comments/modernComment_111_1BFDBBD1.xml><?xml version="1.0" encoding="utf-8"?>
<p188:cmLst xmlns:a="http://schemas.openxmlformats.org/drawingml/2006/main" xmlns:r="http://schemas.openxmlformats.org/officeDocument/2006/relationships" xmlns:p188="http://schemas.microsoft.com/office/powerpoint/2018/8/main">
  <p188:cm id="{90B70245-E5FB-477F-B95A-C19365A6F9A2}" authorId="{E53F8D64-3526-10B6-877F-0B05B54DB12D}" created="2024-10-16T16:58:28.929">
    <pc:sldMkLst xmlns:pc="http://schemas.microsoft.com/office/powerpoint/2013/main/command">
      <pc:docMk/>
      <pc:sldMk cId="469613521" sldId="273"/>
    </pc:sldMkLst>
    <p188:txBody>
      <a:bodyPr/>
      <a:lstStyle/>
      <a:p>
        <a:r>
          <a:rPr lang="en-US"/>
          <a:t>Should this be expanded?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9AD08-C548-BC40-9093-B3613E1153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DB5D9C-55D8-3B4E-BE5C-6D1CEE972F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F7E1D-5BA8-8543-9008-EEB9C1128CB7}" type="datetimeFigureOut">
              <a:rPr lang="en-US" smtClean="0"/>
              <a:t>10/21/2024</a:t>
            </a:fld>
            <a:endParaRPr lang="en-US"/>
          </a:p>
        </p:txBody>
      </p:sp>
      <p:sp>
        <p:nvSpPr>
          <p:cNvPr id="4" name="Footer Placeholder 3">
            <a:extLst>
              <a:ext uri="{FF2B5EF4-FFF2-40B4-BE49-F238E27FC236}">
                <a16:creationId xmlns:a16="http://schemas.microsoft.com/office/drawing/2014/main" id="{34A2F78C-9D4A-B641-BC4B-82A4998D63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5402CD-EDDA-EA4A-8C68-60CB2671B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929FB6-3862-0646-B6C3-E5376FDDB92F}" type="slidenum">
              <a:rPr lang="en-US" smtClean="0"/>
              <a:t>‹#›</a:t>
            </a:fld>
            <a:endParaRPr lang="en-US"/>
          </a:p>
        </p:txBody>
      </p:sp>
    </p:spTree>
    <p:extLst>
      <p:ext uri="{BB962C8B-B14F-4D97-AF65-F5344CB8AC3E}">
        <p14:creationId xmlns:p14="http://schemas.microsoft.com/office/powerpoint/2010/main" val="389702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D4A2A-7EB8-664F-932C-975EFC1783E1}"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492C7-7F44-444F-B5A9-7D425D542AF5}" type="slidenum">
              <a:rPr lang="en-US" smtClean="0"/>
              <a:t>‹#›</a:t>
            </a:fld>
            <a:endParaRPr lang="en-US"/>
          </a:p>
        </p:txBody>
      </p:sp>
    </p:spTree>
    <p:extLst>
      <p:ext uri="{BB962C8B-B14F-4D97-AF65-F5344CB8AC3E}">
        <p14:creationId xmlns:p14="http://schemas.microsoft.com/office/powerpoint/2010/main" val="75683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zleg.gov/ars/15/00154.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terms of our agenda today, we will be providing a brief overview of the School Safety Program, the training requirements of the program, and documentation requirements. For those of you familiar with the program, this will not be new information. We want to ensure that those unfamiliar with the program have a baseline understanding of the requirements and opportunities available with these funds.</a:t>
            </a:r>
            <a:br>
              <a:rPr lang="en-US"/>
            </a:br>
            <a:br>
              <a:rPr lang="en-US"/>
            </a:br>
            <a:r>
              <a:rPr lang="en-US"/>
              <a:t>After this program overview, our Grants Management team will explain the specifics of this opportunity. Important dates for the grant, how to access the application, what the application consists of, and instructions on application submission.</a:t>
            </a:r>
            <a:br>
              <a:rPr lang="en-US"/>
            </a:br>
            <a:br>
              <a:rPr lang="en-US"/>
            </a:br>
            <a:r>
              <a:rPr lang="en-US"/>
              <a:t>Finally, we will have time for a Q&amp;A session where you can type questions into the chat and we will answer them and provide clarification on anything necessary.</a:t>
            </a:r>
          </a:p>
        </p:txBody>
      </p:sp>
      <p:sp>
        <p:nvSpPr>
          <p:cNvPr id="4" name="Slide Number Placeholder 3"/>
          <p:cNvSpPr>
            <a:spLocks noGrp="1"/>
          </p:cNvSpPr>
          <p:nvPr>
            <p:ph type="sldNum" sz="quarter" idx="5"/>
          </p:nvPr>
        </p:nvSpPr>
        <p:spPr/>
        <p:txBody>
          <a:bodyPr/>
          <a:lstStyle/>
          <a:p>
            <a:fld id="{2EA492C7-7F44-444F-B5A9-7D425D542AF5}" type="slidenum">
              <a:rPr lang="en-US" smtClean="0"/>
              <a:t>2</a:t>
            </a:fld>
            <a:endParaRPr lang="en-US"/>
          </a:p>
        </p:txBody>
      </p:sp>
    </p:spTree>
    <p:extLst>
      <p:ext uri="{BB962C8B-B14F-4D97-AF65-F5344CB8AC3E}">
        <p14:creationId xmlns:p14="http://schemas.microsoft.com/office/powerpoint/2010/main" val="3790886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11</a:t>
            </a:fld>
            <a:endParaRPr lang="en-US"/>
          </a:p>
        </p:txBody>
      </p:sp>
    </p:spTree>
    <p:extLst>
      <p:ext uri="{BB962C8B-B14F-4D97-AF65-F5344CB8AC3E}">
        <p14:creationId xmlns:p14="http://schemas.microsoft.com/office/powerpoint/2010/main" val="381236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 effort to ensure that all schools are able to have an officer on campus, if they want one, the Arizona Department of Education has created a new position called the School Safety Officer. This position is an off-duty assignment, meaning that Officers who choose to take these jobs are still completing their regular police work. Rather than have one full-time SRO on campus, this allows a school to have different officers throughout the week who have the same expectations as an SRO and who are still subjected to Arizona Department of Education training. While this may not seem ideal in all scenarios, what led to this was the lack of staffing throughout the state in Law Enforcement Agencies meant that less officers were able to be stationed as an SRO. This solution seeks to remedy that by providing the same services to schools while letting Law Enforcement Agencies have more staff available. </a:t>
            </a:r>
            <a:br>
              <a:rPr lang="en-US"/>
            </a:br>
            <a:br>
              <a:rPr lang="en-US"/>
            </a:br>
            <a:r>
              <a:rPr lang="en-US"/>
              <a:t>To recap, this position allows for schools to have qualified, trained, officers on campus that have the same requirements as a typical SRO but may be more available to schools due to the staffing constraints in Law Enforcement Agencies throughout the state.</a:t>
            </a:r>
          </a:p>
        </p:txBody>
      </p:sp>
      <p:sp>
        <p:nvSpPr>
          <p:cNvPr id="4" name="Slide Number Placeholder 3"/>
          <p:cNvSpPr>
            <a:spLocks noGrp="1"/>
          </p:cNvSpPr>
          <p:nvPr>
            <p:ph type="sldNum" sz="quarter" idx="5"/>
          </p:nvPr>
        </p:nvSpPr>
        <p:spPr/>
        <p:txBody>
          <a:bodyPr/>
          <a:lstStyle/>
          <a:p>
            <a:fld id="{2EA492C7-7F44-444F-B5A9-7D425D542AF5}" type="slidenum">
              <a:rPr lang="en-US" smtClean="0"/>
              <a:t>12</a:t>
            </a:fld>
            <a:endParaRPr lang="en-US"/>
          </a:p>
        </p:txBody>
      </p:sp>
    </p:spTree>
    <p:extLst>
      <p:ext uri="{BB962C8B-B14F-4D97-AF65-F5344CB8AC3E}">
        <p14:creationId xmlns:p14="http://schemas.microsoft.com/office/powerpoint/2010/main" val="37188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an effort to ensure that all schools are able to have an officer on campus, if they want one, the Arizona Department of Education has created a new position called the School Safety Officer. This position is an off-duty assignment, meaning that Officers who choose to take these jobs are still completing their regular police work. Rather than have one full-time SRO on campus, this allows a school to have different officers throughout the week who have the same expectations as an SRO and who are still subjected to Arizona Department of Education training. While this may not seem ideal in all scenarios, what led to this was the lack of staffing throughout the state in Law Enforcement Agencies meant that less officers were able to be stationed as an SRO. This solution seeks to remedy that by providing the same services to schools while letting Law Enforcement Agencies have more staff available. </a:t>
            </a:r>
            <a:br>
              <a:rPr lang="en-US"/>
            </a:br>
            <a:br>
              <a:rPr lang="en-US"/>
            </a:br>
            <a:r>
              <a:rPr lang="en-US"/>
              <a:t>To recap, this position allows for schools to have qualified, trained, officers on campus that have the same requirements as a typical SRO but may be more available to schools due to the staffing constraints in Law Enforcement Agencies throughout the state.</a:t>
            </a:r>
          </a:p>
        </p:txBody>
      </p:sp>
      <p:sp>
        <p:nvSpPr>
          <p:cNvPr id="4" name="Slide Number Placeholder 3"/>
          <p:cNvSpPr>
            <a:spLocks noGrp="1"/>
          </p:cNvSpPr>
          <p:nvPr>
            <p:ph type="sldNum" sz="quarter" idx="5"/>
          </p:nvPr>
        </p:nvSpPr>
        <p:spPr/>
        <p:txBody>
          <a:bodyPr/>
          <a:lstStyle/>
          <a:p>
            <a:fld id="{2EA492C7-7F44-444F-B5A9-7D425D542AF5}" type="slidenum">
              <a:rPr lang="en-US" smtClean="0"/>
              <a:t>15</a:t>
            </a:fld>
            <a:endParaRPr lang="en-US"/>
          </a:p>
        </p:txBody>
      </p:sp>
    </p:spTree>
    <p:extLst>
      <p:ext uri="{BB962C8B-B14F-4D97-AF65-F5344CB8AC3E}">
        <p14:creationId xmlns:p14="http://schemas.microsoft.com/office/powerpoint/2010/main" val="201922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application for this fY25 Mini Grant, first you will need to open Grants Management Enterprise. Hover your mouse over “Search”, then select “Funding Applications”.</a:t>
            </a:r>
          </a:p>
          <a:p>
            <a:endParaRPr lang="en-US">
              <a:cs typeface="Calibri"/>
            </a:endParaRPr>
          </a:p>
          <a:p>
            <a:r>
              <a:rPr lang="en-US">
                <a:cs typeface="Calibri"/>
              </a:rPr>
              <a:t>Note:  If you do not have access to GME you will need to contact</a:t>
            </a:r>
            <a:r>
              <a:rPr lang="en-US"/>
              <a:t> your District’s Entity Administrator for </a:t>
            </a:r>
            <a:r>
              <a:rPr lang="en-US" err="1"/>
              <a:t>ADEConnect</a:t>
            </a:r>
            <a:r>
              <a:rPr lang="en-US"/>
              <a:t> and GME access</a:t>
            </a:r>
            <a:endParaRPr lang="en-US">
              <a:cs typeface="Calibri"/>
            </a:endParaRPr>
          </a:p>
        </p:txBody>
      </p:sp>
      <p:sp>
        <p:nvSpPr>
          <p:cNvPr id="4" name="Slide Number Placeholder 3"/>
          <p:cNvSpPr>
            <a:spLocks noGrp="1"/>
          </p:cNvSpPr>
          <p:nvPr>
            <p:ph type="sldNum" sz="quarter" idx="5"/>
          </p:nvPr>
        </p:nvSpPr>
        <p:spPr/>
        <p:txBody>
          <a:bodyPr/>
          <a:lstStyle/>
          <a:p>
            <a:fld id="{2EA492C7-7F44-444F-B5A9-7D425D542AF5}" type="slidenum">
              <a:rPr lang="en-US" smtClean="0"/>
              <a:t>16</a:t>
            </a:fld>
            <a:endParaRPr lang="en-US"/>
          </a:p>
        </p:txBody>
      </p:sp>
    </p:spTree>
    <p:extLst>
      <p:ext uri="{BB962C8B-B14F-4D97-AF65-F5344CB8AC3E}">
        <p14:creationId xmlns:p14="http://schemas.microsoft.com/office/powerpoint/2010/main" val="283871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on the Funding Application search page, you will select 2025 from the Fiscal Year drop down menu. Then select School Safety Program – Mini Grant, ensure that “All” is selected in the “Application Status” and click “Search”. </a:t>
            </a:r>
          </a:p>
          <a:p>
            <a:endParaRPr lang="en-US"/>
          </a:p>
          <a:p>
            <a:r>
              <a:rPr lang="en-US"/>
              <a:t>Once the Districts and Charters have loaded, select the District or Charter you are applying for, and this will bring you to the Sections page of your application.</a:t>
            </a:r>
            <a:endParaRPr lang="en-US">
              <a:cs typeface="Calibri"/>
            </a:endParaRPr>
          </a:p>
        </p:txBody>
      </p:sp>
      <p:sp>
        <p:nvSpPr>
          <p:cNvPr id="4" name="Slide Number Placeholder 3"/>
          <p:cNvSpPr>
            <a:spLocks noGrp="1"/>
          </p:cNvSpPr>
          <p:nvPr>
            <p:ph type="sldNum" sz="quarter" idx="5"/>
          </p:nvPr>
        </p:nvSpPr>
        <p:spPr/>
        <p:txBody>
          <a:bodyPr/>
          <a:lstStyle/>
          <a:p>
            <a:fld id="{2EA492C7-7F44-444F-B5A9-7D425D542AF5}" type="slidenum">
              <a:rPr lang="en-US" smtClean="0"/>
              <a:t>17</a:t>
            </a:fld>
            <a:endParaRPr lang="en-US"/>
          </a:p>
        </p:txBody>
      </p:sp>
    </p:spTree>
    <p:extLst>
      <p:ext uri="{BB962C8B-B14F-4D97-AF65-F5344CB8AC3E}">
        <p14:creationId xmlns:p14="http://schemas.microsoft.com/office/powerpoint/2010/main" val="89367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Links to all application pages are provided on the Sections page. Here you will also find the drop-down menu listing all Sites operated by your District/Charter.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ensure you are not selecting the “District Level” option when making selections in the drop-down menu. Applications submitted for District level programs will not be considered.**</a:t>
            </a:r>
            <a:endParaRPr lang="en-US">
              <a:cs typeface="Calibri"/>
            </a:endParaRPr>
          </a:p>
          <a:p>
            <a:endParaRPr lang="en-US"/>
          </a:p>
          <a:p>
            <a:r>
              <a:rPr lang="en-US"/>
              <a:t>As you navigate through the application, please keep in mind that there is no save button. As you complete each section you will click the blue “Save and Go To” button to return to the Sections page</a:t>
            </a:r>
            <a:endParaRPr lang="en-US">
              <a:cs typeface="Calibri"/>
            </a:endParaRPr>
          </a:p>
        </p:txBody>
      </p:sp>
      <p:sp>
        <p:nvSpPr>
          <p:cNvPr id="4" name="Slide Number Placeholder 3"/>
          <p:cNvSpPr>
            <a:spLocks noGrp="1"/>
          </p:cNvSpPr>
          <p:nvPr>
            <p:ph type="sldNum" sz="quarter" idx="5"/>
          </p:nvPr>
        </p:nvSpPr>
        <p:spPr/>
        <p:txBody>
          <a:bodyPr/>
          <a:lstStyle/>
          <a:p>
            <a:fld id="{2EA492C7-7F44-444F-B5A9-7D425D542AF5}" type="slidenum">
              <a:rPr lang="en-US" smtClean="0"/>
              <a:t>18</a:t>
            </a:fld>
            <a:endParaRPr lang="en-US"/>
          </a:p>
        </p:txBody>
      </p:sp>
    </p:spTree>
    <p:extLst>
      <p:ext uri="{BB962C8B-B14F-4D97-AF65-F5344CB8AC3E}">
        <p14:creationId xmlns:p14="http://schemas.microsoft.com/office/powerpoint/2010/main" val="156457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Program Information / Instructions page will include important dates for the application and the Application Instructions PDF. Please read the PDF in it’s entirety. There is important information about the program and section by section notes for completing the application. </a:t>
            </a:r>
          </a:p>
        </p:txBody>
      </p:sp>
      <p:sp>
        <p:nvSpPr>
          <p:cNvPr id="4" name="Slide Number Placeholder 3"/>
          <p:cNvSpPr>
            <a:spLocks noGrp="1"/>
          </p:cNvSpPr>
          <p:nvPr>
            <p:ph type="sldNum" sz="quarter" idx="5"/>
          </p:nvPr>
        </p:nvSpPr>
        <p:spPr/>
        <p:txBody>
          <a:bodyPr/>
          <a:lstStyle/>
          <a:p>
            <a:fld id="{2EA492C7-7F44-444F-B5A9-7D425D542AF5}" type="slidenum">
              <a:rPr lang="en-US" smtClean="0"/>
              <a:t>19</a:t>
            </a:fld>
            <a:endParaRPr lang="en-US"/>
          </a:p>
        </p:txBody>
      </p:sp>
    </p:spTree>
    <p:extLst>
      <p:ext uri="{BB962C8B-B14F-4D97-AF65-F5344CB8AC3E}">
        <p14:creationId xmlns:p14="http://schemas.microsoft.com/office/powerpoint/2010/main" val="278342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should be for 1.5 years.</a:t>
            </a:r>
          </a:p>
          <a:p>
            <a:endParaRPr lang="en-US" dirty="0"/>
          </a:p>
          <a:p>
            <a:r>
              <a:rPr lang="en-US" dirty="0"/>
              <a:t>Please note that the following sections SHOULD NOT be filled out:</a:t>
            </a:r>
          </a:p>
          <a:p>
            <a:r>
              <a:rPr lang="en-US" dirty="0"/>
              <a:t>Capital Outlay Worksheet</a:t>
            </a:r>
          </a:p>
          <a:p>
            <a:r>
              <a:rPr lang="en-US" dirty="0"/>
              <a:t>Substantially Approved Dates</a:t>
            </a:r>
          </a:p>
          <a:p>
            <a:r>
              <a:rPr lang="en-US" dirty="0"/>
              <a:t>New Applicant Summary</a:t>
            </a:r>
          </a:p>
          <a:p>
            <a:r>
              <a:rPr lang="en-US" dirty="0"/>
              <a:t>School Safety Program – Mini Grant Checklist</a:t>
            </a:r>
          </a:p>
          <a:p>
            <a:endParaRPr lang="en-US" dirty="0"/>
          </a:p>
        </p:txBody>
      </p:sp>
      <p:sp>
        <p:nvSpPr>
          <p:cNvPr id="4" name="Slide Number Placeholder 3"/>
          <p:cNvSpPr>
            <a:spLocks noGrp="1"/>
          </p:cNvSpPr>
          <p:nvPr>
            <p:ph type="sldNum" sz="quarter" idx="5"/>
          </p:nvPr>
        </p:nvSpPr>
        <p:spPr/>
        <p:txBody>
          <a:bodyPr/>
          <a:lstStyle/>
          <a:p>
            <a:fld id="{2EA492C7-7F44-444F-B5A9-7D425D542AF5}" type="slidenum">
              <a:rPr lang="en-US" smtClean="0"/>
              <a:t>20</a:t>
            </a:fld>
            <a:endParaRPr lang="en-US"/>
          </a:p>
        </p:txBody>
      </p:sp>
    </p:spTree>
    <p:extLst>
      <p:ext uri="{BB962C8B-B14F-4D97-AF65-F5344CB8AC3E}">
        <p14:creationId xmlns:p14="http://schemas.microsoft.com/office/powerpoint/2010/main" val="2027320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recommend having someone else review the application before submitting to ensure it is complete.</a:t>
            </a:r>
          </a:p>
        </p:txBody>
      </p:sp>
      <p:sp>
        <p:nvSpPr>
          <p:cNvPr id="4" name="Slide Number Placeholder 3"/>
          <p:cNvSpPr>
            <a:spLocks noGrp="1"/>
          </p:cNvSpPr>
          <p:nvPr>
            <p:ph type="sldNum" sz="quarter" idx="5"/>
          </p:nvPr>
        </p:nvSpPr>
        <p:spPr/>
        <p:txBody>
          <a:bodyPr/>
          <a:lstStyle/>
          <a:p>
            <a:fld id="{2EA492C7-7F44-444F-B5A9-7D425D542AF5}" type="slidenum">
              <a:rPr lang="en-US" smtClean="0"/>
              <a:t>21</a:t>
            </a:fld>
            <a:endParaRPr lang="en-US"/>
          </a:p>
        </p:txBody>
      </p:sp>
    </p:spTree>
    <p:extLst>
      <p:ext uri="{BB962C8B-B14F-4D97-AF65-F5344CB8AC3E}">
        <p14:creationId xmlns:p14="http://schemas.microsoft.com/office/powerpoint/2010/main" val="416785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547f19dfc1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547f19dfc1_0_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The School Safety Program has been around since 1994. Originally the program funded school resource officers and juvenile probation officers. The statute was revised in 2019 to include counselors and social workers. Together the School Safety Program positions  promote safe and effective learning environments for all students on school campuses in our state.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We encourage you to review the Arizona Revised Statute 15 - 154.</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We will also share the link in chat. </a:t>
            </a:r>
            <a:r>
              <a:rPr lang="en-US" sz="1400" u="sng">
                <a:solidFill>
                  <a:schemeClr val="hlink"/>
                </a:solidFill>
                <a:hlinkClick r:id="rId3"/>
              </a:rPr>
              <a:t>https://www.azleg.gov/ars/15/00154.htm</a:t>
            </a:r>
            <a:r>
              <a:rPr lang="en-US" sz="1400"/>
              <a:t>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We are one program that funds and trains multiple positions to ensure LEAs understand how to promote school connectedness, implement team based approaches, build meaningful relationships, and establish and sustain comprehensive school safety practices. </a:t>
            </a: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a:p>
          <a:p>
            <a:pPr marL="0" lvl="0" indent="0" algn="l" rtl="0">
              <a:spcBef>
                <a:spcPts val="0"/>
              </a:spcBef>
              <a:spcAft>
                <a:spcPts val="0"/>
              </a:spcAft>
              <a:buClr>
                <a:schemeClr val="dk1"/>
              </a:buClr>
              <a:buSzPts val="1400"/>
              <a:buFont typeface="Arial"/>
              <a:buNone/>
            </a:pPr>
            <a:endParaRPr lang="en-US"/>
          </a:p>
        </p:txBody>
      </p:sp>
      <p:sp>
        <p:nvSpPr>
          <p:cNvPr id="677" name="Google Shape;677;g2547f19dfc1_0_2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The School Safety Program has grown over the last few years.  We are excited to share we currently have: </a:t>
            </a:r>
            <a:endParaRPr sz="1400"/>
          </a:p>
          <a:p>
            <a:pPr marL="457200" lvl="0" indent="-330200" algn="l" rtl="0">
              <a:spcBef>
                <a:spcPts val="0"/>
              </a:spcBef>
              <a:spcAft>
                <a:spcPts val="0"/>
              </a:spcAft>
              <a:buSzPts val="1600"/>
              <a:buChar char="●"/>
            </a:pPr>
            <a:r>
              <a:rPr lang="en-US" sz="1400"/>
              <a:t>799 Awarded Sites (256 District/Charters) in 14 out of 15 Counties! 34% of AZ schools</a:t>
            </a:r>
            <a:endParaRPr sz="1400"/>
          </a:p>
          <a:p>
            <a:pPr marL="457200" lvl="0" indent="-330200" algn="l" rtl="0">
              <a:spcBef>
                <a:spcPts val="0"/>
              </a:spcBef>
              <a:spcAft>
                <a:spcPts val="0"/>
              </a:spcAft>
              <a:buSzPts val="1600"/>
              <a:buChar char="●"/>
            </a:pPr>
            <a:r>
              <a:rPr lang="en-US" sz="1400"/>
              <a:t>526 School Counselors/School Social Workers</a:t>
            </a:r>
            <a:endParaRPr sz="1400"/>
          </a:p>
          <a:p>
            <a:pPr marL="457200" lvl="0" indent="-330200" algn="l" rtl="0">
              <a:spcBef>
                <a:spcPts val="0"/>
              </a:spcBef>
              <a:spcAft>
                <a:spcPts val="0"/>
              </a:spcAft>
              <a:buSzPts val="1600"/>
              <a:buChar char="●"/>
            </a:pPr>
            <a:r>
              <a:rPr lang="en-US" sz="1400"/>
              <a:t>303 SROs/JPOs</a:t>
            </a:r>
            <a:endParaRPr sz="1400"/>
          </a:p>
          <a:p>
            <a:pPr marL="457200" lvl="0" indent="0" algn="l" rtl="0">
              <a:spcBef>
                <a:spcPts val="0"/>
              </a:spcBef>
              <a:spcAft>
                <a:spcPts val="0"/>
              </a:spcAft>
              <a:buNone/>
            </a:pPr>
            <a:endParaRPr sz="1400"/>
          </a:p>
          <a:p>
            <a:pPr marL="0" lvl="0" indent="0" algn="l" rtl="0">
              <a:spcBef>
                <a:spcPts val="0"/>
              </a:spcBef>
              <a:spcAft>
                <a:spcPts val="0"/>
              </a:spcAft>
              <a:buNone/>
            </a:pPr>
            <a:r>
              <a:rPr lang="en-US" sz="1400"/>
              <a:t>We are building connections all across the state and we are so glad to have all of these cities and counties represented! </a:t>
            </a:r>
            <a:endParaRPr sz="1400"/>
          </a:p>
          <a:p>
            <a:pPr marL="0" lvl="0" indent="0" algn="l" rtl="0">
              <a:spcBef>
                <a:spcPts val="0"/>
              </a:spcBef>
              <a:spcAft>
                <a:spcPts val="0"/>
              </a:spcAft>
              <a:buNone/>
            </a:pPr>
            <a:r>
              <a:rPr lang="en-US" sz="1400"/>
              <a:t>We know we have a great charge and opportunity to continue to grow, to build communities of safe schools</a:t>
            </a:r>
            <a:r>
              <a:rPr lang="en-US"/>
              <a:t>.</a:t>
            </a:r>
            <a:endParaRPr/>
          </a:p>
        </p:txBody>
      </p:sp>
      <p:sp>
        <p:nvSpPr>
          <p:cNvPr id="709" name="Google Shape;7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Being part of the School Safety Program brings with it several requirements to ensure a cohesive and effective team.</a:t>
            </a:r>
            <a:br>
              <a:rPr lang="en-US"/>
            </a:br>
            <a:br>
              <a:rPr lang="en-US"/>
            </a:br>
            <a:r>
              <a:rPr lang="en-US"/>
              <a:t>There are requirements for the awarded position, site administrator (principal, vice principal, or equivalent), district administrator (grants manager, charter holder, or for smaller schools same as site administrator), and agency supervisor (SRO/JPO only)</a:t>
            </a:r>
            <a:br>
              <a:rPr lang="en-US"/>
            </a:br>
            <a:endParaRPr lang="en-US"/>
          </a:p>
          <a:p>
            <a:r>
              <a:rPr lang="en-US"/>
              <a:t>Program Reporting (SSAPT)</a:t>
            </a:r>
            <a:br>
              <a:rPr lang="en-US"/>
            </a:br>
            <a:r>
              <a:rPr lang="en-US"/>
              <a:t>Activity Logs</a:t>
            </a:r>
            <a:br>
              <a:rPr lang="en-US"/>
            </a:br>
            <a:r>
              <a:rPr lang="en-US"/>
              <a:t>Program Evaluations</a:t>
            </a:r>
          </a:p>
          <a:p>
            <a:r>
              <a:rPr lang="en-US"/>
              <a:t>Training</a:t>
            </a:r>
          </a:p>
          <a:p>
            <a:endParaRPr lang="en-US"/>
          </a:p>
          <a:p>
            <a:r>
              <a:rPr lang="en-US"/>
              <a:t>CSW School Guidance Docs: https://docs.google.com/document/d/1iXMEgjIxJoZ9U56xJN4m32HmW4jneWu1/edit</a:t>
            </a:r>
          </a:p>
          <a:p>
            <a:r>
              <a:rPr lang="en-US"/>
              <a:t>Officer School Guidance Docs: https://docs.google.com/document/d/10blWB5K-jVciqMZ6T66kXNFpArsuYQCk/edit</a:t>
            </a:r>
          </a:p>
        </p:txBody>
      </p:sp>
      <p:sp>
        <p:nvSpPr>
          <p:cNvPr id="4" name="Slide Number Placeholder 3"/>
          <p:cNvSpPr>
            <a:spLocks noGrp="1"/>
          </p:cNvSpPr>
          <p:nvPr>
            <p:ph type="sldNum" sz="quarter" idx="5"/>
          </p:nvPr>
        </p:nvSpPr>
        <p:spPr/>
        <p:txBody>
          <a:bodyPr/>
          <a:lstStyle/>
          <a:p>
            <a:fld id="{2EA492C7-7F44-444F-B5A9-7D425D542AF5}" type="slidenum">
              <a:rPr lang="en-US" smtClean="0"/>
              <a:t>5</a:t>
            </a:fld>
            <a:endParaRPr lang="en-US"/>
          </a:p>
        </p:txBody>
      </p:sp>
    </p:spTree>
    <p:extLst>
      <p:ext uri="{BB962C8B-B14F-4D97-AF65-F5344CB8AC3E}">
        <p14:creationId xmlns:p14="http://schemas.microsoft.com/office/powerpoint/2010/main" val="1819812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f3e1a54f15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Our SSP Course Catalog is a document that provides training expectations for every member of your SSAPT. </a:t>
            </a:r>
            <a:endParaRPr sz="1400"/>
          </a:p>
          <a:p>
            <a:pPr marL="457200" lvl="0" indent="-330200" algn="l" rtl="0">
              <a:lnSpc>
                <a:spcPct val="115000"/>
              </a:lnSpc>
              <a:spcBef>
                <a:spcPts val="0"/>
              </a:spcBef>
              <a:spcAft>
                <a:spcPts val="0"/>
              </a:spcAft>
              <a:buSzPts val="1600"/>
              <a:buChar char="●"/>
            </a:pPr>
            <a:r>
              <a:rPr lang="en-US" sz="1400"/>
              <a:t>Administrators and Agency Supervisors track is highlighted in yellow</a:t>
            </a:r>
            <a:endParaRPr sz="1400"/>
          </a:p>
          <a:p>
            <a:pPr marL="457200" lvl="0" indent="-330200" algn="l" rtl="0">
              <a:lnSpc>
                <a:spcPct val="115000"/>
              </a:lnSpc>
              <a:spcBef>
                <a:spcPts val="0"/>
              </a:spcBef>
              <a:spcAft>
                <a:spcPts val="0"/>
              </a:spcAft>
              <a:buSzPts val="1600"/>
              <a:buChar char="●"/>
            </a:pPr>
            <a:r>
              <a:rPr lang="en-US" sz="1400"/>
              <a:t>SRO/JPO’s track is highlighted in blue</a:t>
            </a:r>
            <a:endParaRPr sz="1400"/>
          </a:p>
          <a:p>
            <a:pPr marL="457200" lvl="0" indent="-330200" algn="l" rtl="0">
              <a:lnSpc>
                <a:spcPct val="115000"/>
              </a:lnSpc>
              <a:spcBef>
                <a:spcPts val="0"/>
              </a:spcBef>
              <a:spcAft>
                <a:spcPts val="0"/>
              </a:spcAft>
              <a:buSzPts val="1600"/>
              <a:buChar char="●"/>
            </a:pPr>
            <a:r>
              <a:rPr lang="en-US" sz="1400"/>
              <a:t>Counselor and Social Workers track is highlighted in red</a:t>
            </a:r>
            <a:endParaRPr sz="1400"/>
          </a:p>
          <a:p>
            <a:pPr marL="0" lvl="0" indent="0" algn="l" rtl="0">
              <a:lnSpc>
                <a:spcPct val="115000"/>
              </a:lnSpc>
              <a:spcBef>
                <a:spcPts val="0"/>
              </a:spcBef>
              <a:spcAft>
                <a:spcPts val="0"/>
              </a:spcAft>
              <a:buClr>
                <a:schemeClr val="dk1"/>
              </a:buClr>
              <a:buSzPts val="1100"/>
              <a:buFont typeface="Arial"/>
              <a:buNone/>
            </a:pPr>
            <a:endParaRPr lang="en-US" sz="1400"/>
          </a:p>
          <a:p>
            <a:pPr marL="0" lvl="0" indent="0" algn="l" rtl="0">
              <a:lnSpc>
                <a:spcPct val="115000"/>
              </a:lnSpc>
              <a:spcBef>
                <a:spcPts val="0"/>
              </a:spcBef>
              <a:spcAft>
                <a:spcPts val="0"/>
              </a:spcAft>
              <a:buClr>
                <a:schemeClr val="dk1"/>
              </a:buClr>
              <a:buSzPts val="1100"/>
              <a:buFont typeface="Arial"/>
              <a:buNone/>
            </a:pPr>
            <a:r>
              <a:rPr lang="en-US" sz="1400"/>
              <a:t>Training will be required for next year. Most individuals will require training as new positions. The returning position requirements will only apply to </a:t>
            </a:r>
            <a:r>
              <a:rPr lang="en-US" sz="1400" b="1"/>
              <a:t>LEAs that are accepted for the next grant cycle.</a:t>
            </a:r>
            <a:endParaRPr lang="en-US"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Training follows the participant/person not the school. </a:t>
            </a:r>
            <a:endParaRPr sz="1400"/>
          </a:p>
          <a:p>
            <a:pPr marL="0" lvl="0" indent="0" algn="l" rtl="0">
              <a:lnSpc>
                <a:spcPct val="115000"/>
              </a:lnSpc>
              <a:spcBef>
                <a:spcPts val="0"/>
              </a:spcBef>
              <a:spcAft>
                <a:spcPts val="0"/>
              </a:spcAft>
              <a:buClr>
                <a:schemeClr val="dk1"/>
              </a:buClr>
              <a:buSzPts val="1100"/>
              <a:buFont typeface="Arial"/>
              <a:buNone/>
            </a:pPr>
            <a:r>
              <a:rPr lang="en-US" sz="1400"/>
              <a:t>It is important that you understand that </a:t>
            </a:r>
            <a:r>
              <a:rPr lang="en-US" sz="1400" b="1"/>
              <a:t>you</a:t>
            </a:r>
            <a:r>
              <a:rPr lang="en-US" sz="1400"/>
              <a:t> are responsible for attending your training. </a:t>
            </a:r>
            <a:endParaRPr sz="1400"/>
          </a:p>
          <a:p>
            <a:pPr marL="0" lvl="0" indent="0" algn="l" rtl="0">
              <a:lnSpc>
                <a:spcPct val="115000"/>
              </a:lnSpc>
              <a:spcBef>
                <a:spcPts val="0"/>
              </a:spcBef>
              <a:spcAft>
                <a:spcPts val="0"/>
              </a:spcAft>
              <a:buClr>
                <a:schemeClr val="dk1"/>
              </a:buClr>
              <a:buSzPts val="1100"/>
              <a:buFont typeface="Arial"/>
              <a:buNone/>
            </a:pPr>
            <a:r>
              <a:rPr lang="en-US" sz="1400"/>
              <a:t>We encourage you to sign up for trainings sooner than later. </a:t>
            </a:r>
            <a:endParaRPr sz="14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
        <p:nvSpPr>
          <p:cNvPr id="837" name="Google Shape;837;gf3e1a54f15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our team will go over what this funding opportunity entails, important dates, how to find the application, navigating the application, key sections and submitting the completed application.</a:t>
            </a:r>
          </a:p>
        </p:txBody>
      </p:sp>
      <p:sp>
        <p:nvSpPr>
          <p:cNvPr id="4" name="Slide Number Placeholder 3"/>
          <p:cNvSpPr>
            <a:spLocks noGrp="1"/>
          </p:cNvSpPr>
          <p:nvPr>
            <p:ph type="sldNum" sz="quarter" idx="5"/>
          </p:nvPr>
        </p:nvSpPr>
        <p:spPr/>
        <p:txBody>
          <a:bodyPr/>
          <a:lstStyle/>
          <a:p>
            <a:fld id="{2EA492C7-7F44-444F-B5A9-7D425D542AF5}" type="slidenum">
              <a:rPr lang="en-US" smtClean="0"/>
              <a:t>7</a:t>
            </a:fld>
            <a:endParaRPr lang="en-US"/>
          </a:p>
        </p:txBody>
      </p:sp>
    </p:spTree>
    <p:extLst>
      <p:ext uri="{BB962C8B-B14F-4D97-AF65-F5344CB8AC3E}">
        <p14:creationId xmlns:p14="http://schemas.microsoft.com/office/powerpoint/2010/main" val="415098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8</a:t>
            </a:fld>
            <a:endParaRPr lang="en-US"/>
          </a:p>
        </p:txBody>
      </p:sp>
    </p:spTree>
    <p:extLst>
      <p:ext uri="{BB962C8B-B14F-4D97-AF65-F5344CB8AC3E}">
        <p14:creationId xmlns:p14="http://schemas.microsoft.com/office/powerpoint/2010/main" val="384295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9</a:t>
            </a:fld>
            <a:endParaRPr lang="en-US"/>
          </a:p>
        </p:txBody>
      </p:sp>
    </p:spTree>
    <p:extLst>
      <p:ext uri="{BB962C8B-B14F-4D97-AF65-F5344CB8AC3E}">
        <p14:creationId xmlns:p14="http://schemas.microsoft.com/office/powerpoint/2010/main" val="1419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492C7-7F44-444F-B5A9-7D425D542AF5}" type="slidenum">
              <a:rPr lang="en-US" smtClean="0"/>
              <a:t>10</a:t>
            </a:fld>
            <a:endParaRPr lang="en-US"/>
          </a:p>
        </p:txBody>
      </p:sp>
    </p:spTree>
    <p:extLst>
      <p:ext uri="{BB962C8B-B14F-4D97-AF65-F5344CB8AC3E}">
        <p14:creationId xmlns:p14="http://schemas.microsoft.com/office/powerpoint/2010/main" val="3368331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01">
    <p:bg>
      <p:bgPr>
        <a:solidFill>
          <a:srgbClr val="002D7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DB0BC-7CA3-484F-A266-C1A77C2E6CBF}"/>
              </a:ext>
            </a:extLst>
          </p:cNvPr>
          <p:cNvSpPr>
            <a:spLocks noGrp="1"/>
          </p:cNvSpPr>
          <p:nvPr>
            <p:ph type="title" hasCustomPrompt="1"/>
          </p:nvPr>
        </p:nvSpPr>
        <p:spPr>
          <a:xfrm>
            <a:off x="762000" y="3429000"/>
            <a:ext cx="11430000" cy="749735"/>
          </a:xfrm>
          <a:prstGeom prst="rect">
            <a:avLst/>
          </a:prstGeom>
        </p:spPr>
        <p:txBody>
          <a:bodyPr/>
          <a:lstStyle>
            <a:lvl1pPr algn="l">
              <a:defRPr sz="60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69C0FE92-69A0-7346-82E8-5E8449C3DD0F}"/>
              </a:ext>
            </a:extLst>
          </p:cNvPr>
          <p:cNvSpPr>
            <a:spLocks noGrp="1"/>
          </p:cNvSpPr>
          <p:nvPr>
            <p:ph type="body" sz="quarter" idx="11" hasCustomPrompt="1"/>
          </p:nvPr>
        </p:nvSpPr>
        <p:spPr>
          <a:xfrm>
            <a:off x="762155" y="4317774"/>
            <a:ext cx="11429579" cy="681038"/>
          </a:xfrm>
          <a:prstGeom prst="rect">
            <a:avLst/>
          </a:prstGeom>
        </p:spPr>
        <p:txBody>
          <a:bodyPr/>
          <a:lstStyle>
            <a:lvl1pPr marL="0" indent="0" algn="l">
              <a:buNone/>
              <a:defRPr sz="4000" b="0" i="0">
                <a:solidFill>
                  <a:schemeClr val="bg1">
                    <a:alpha val="65000"/>
                  </a:schemeClr>
                </a:solidFill>
                <a:latin typeface="Arial" panose="020B0604020202020204" pitchFamily="34" charset="0"/>
                <a:cs typeface="Arial" panose="020B0604020202020204" pitchFamily="34" charset="0"/>
              </a:defRPr>
            </a:lvl1pPr>
          </a:lstStyle>
          <a:p>
            <a:pPr lvl="0"/>
            <a:r>
              <a:rPr lang="en-US"/>
              <a:t>Subtitle Goes Here</a:t>
            </a:r>
          </a:p>
        </p:txBody>
      </p:sp>
      <p:pic>
        <p:nvPicPr>
          <p:cNvPr id="4" name="Picture 3" descr="Logo&#10;&#10;Description automatically generated">
            <a:extLst>
              <a:ext uri="{FF2B5EF4-FFF2-40B4-BE49-F238E27FC236}">
                <a16:creationId xmlns:a16="http://schemas.microsoft.com/office/drawing/2014/main" id="{B56B919F-63BA-B2EB-45BA-B673F3459E1E}"/>
              </a:ext>
            </a:extLst>
          </p:cNvPr>
          <p:cNvPicPr>
            <a:picLocks noChangeAspect="1"/>
          </p:cNvPicPr>
          <p:nvPr userDrawn="1"/>
        </p:nvPicPr>
        <p:blipFill>
          <a:blip r:embed="rId2"/>
          <a:stretch>
            <a:fillRect/>
          </a:stretch>
        </p:blipFill>
        <p:spPr>
          <a:xfrm>
            <a:off x="762000" y="409521"/>
            <a:ext cx="2158185" cy="2158185"/>
          </a:xfrm>
          <a:prstGeom prst="rect">
            <a:avLst/>
          </a:prstGeom>
        </p:spPr>
      </p:pic>
    </p:spTree>
    <p:extLst>
      <p:ext uri="{BB962C8B-B14F-4D97-AF65-F5344CB8AC3E}">
        <p14:creationId xmlns:p14="http://schemas.microsoft.com/office/powerpoint/2010/main" val="351845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235647-CAC2-36E3-6A1E-B03B3A090591}"/>
              </a:ext>
            </a:extLst>
          </p:cNvPr>
          <p:cNvSpPr/>
          <p:nvPr userDrawn="1"/>
        </p:nvSpPr>
        <p:spPr>
          <a:xfrm>
            <a:off x="5830529" y="0"/>
            <a:ext cx="6361471"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66135"/>
            <a:ext cx="10766323" cy="5525729"/>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CB6015"/>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71A7341B-965C-C1C3-DF7B-4E93E35E3D5B}"/>
              </a:ext>
            </a:extLst>
          </p:cNvPr>
          <p:cNvSpPr>
            <a:spLocks noGrp="1"/>
          </p:cNvSpPr>
          <p:nvPr>
            <p:ph type="body" sz="quarter" idx="10"/>
          </p:nvPr>
        </p:nvSpPr>
        <p:spPr>
          <a:xfrm>
            <a:off x="1012724" y="2132372"/>
            <a:ext cx="10117392" cy="3871611"/>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B83DA0-1D22-4FBB-73A7-0B825E8B5A89}"/>
              </a:ext>
            </a:extLst>
          </p:cNvPr>
          <p:cNvSpPr>
            <a:spLocks noGrp="1"/>
          </p:cNvSpPr>
          <p:nvPr>
            <p:ph type="body" sz="quarter" idx="11" hasCustomPrompt="1"/>
          </p:nvPr>
        </p:nvSpPr>
        <p:spPr>
          <a:xfrm>
            <a:off x="1012724" y="793452"/>
            <a:ext cx="10117392" cy="806450"/>
          </a:xfrm>
          <a:prstGeom prst="rect">
            <a:avLst/>
          </a:prstGeom>
        </p:spPr>
        <p:txBody>
          <a:bodyPr anchor="ctr"/>
          <a:lstStyle>
            <a:lvl1pPr marL="0" indent="0" algn="ctr">
              <a:buNone/>
              <a:defRPr sz="4000" b="1">
                <a:latin typeface="+mj-lt"/>
              </a:defRPr>
            </a:lvl1pPr>
          </a:lstStyle>
          <a:p>
            <a:pPr lvl="0"/>
            <a:r>
              <a:rPr lang="en-US"/>
              <a:t>Slide Title</a:t>
            </a:r>
          </a:p>
        </p:txBody>
      </p:sp>
    </p:spTree>
    <p:extLst>
      <p:ext uri="{BB962C8B-B14F-4D97-AF65-F5344CB8AC3E}">
        <p14:creationId xmlns:p14="http://schemas.microsoft.com/office/powerpoint/2010/main" val="250406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Vertical Photo Right">
    <p:spTree>
      <p:nvGrpSpPr>
        <p:cNvPr id="1" name=""/>
        <p:cNvGrpSpPr/>
        <p:nvPr/>
      </p:nvGrpSpPr>
      <p:grpSpPr>
        <a:xfrm>
          <a:off x="0" y="0"/>
          <a:ext cx="0" cy="0"/>
          <a:chOff x="0" y="0"/>
          <a:chExt cx="0" cy="0"/>
        </a:xfrm>
      </p:grpSpPr>
      <p:sp>
        <p:nvSpPr>
          <p:cNvPr id="23" name="Picture Placeholder 8">
            <a:extLst>
              <a:ext uri="{FF2B5EF4-FFF2-40B4-BE49-F238E27FC236}">
                <a16:creationId xmlns:a16="http://schemas.microsoft.com/office/drawing/2014/main" id="{CBDBB58A-3976-6842-A54E-5F968FCE946F}"/>
              </a:ext>
            </a:extLst>
          </p:cNvPr>
          <p:cNvSpPr>
            <a:spLocks noGrp="1"/>
          </p:cNvSpPr>
          <p:nvPr>
            <p:ph type="pic" sz="quarter" idx="14" hasCustomPrompt="1"/>
          </p:nvPr>
        </p:nvSpPr>
        <p:spPr>
          <a:xfrm>
            <a:off x="6583126" y="0"/>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233803"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8CB8F98-32D9-9E4F-BAC9-49610775ED25}" type="slidenum">
              <a:rPr lang="en-US" b="0" i="0" smtClean="0">
                <a:solidFill>
                  <a:schemeClr val="bg1">
                    <a:lumMod val="50000"/>
                    <a:alpha val="65000"/>
                  </a:schemeClr>
                </a:solidFill>
                <a:latin typeface="Arial" panose="020B0604020202020204" pitchFamily="34" charset="0"/>
                <a:cs typeface="Arial" panose="020B0604020202020204" pitchFamily="34" charset="0"/>
              </a:rPr>
              <a:pPr algn="l"/>
              <a:t>‹#›</a:t>
            </a:fld>
            <a:endParaRPr lang="en-US" b="0" i="0">
              <a:solidFill>
                <a:schemeClr val="bg1">
                  <a:lumMod val="50000"/>
                  <a:alpha val="65000"/>
                </a:schemeClr>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8B7FD8F6-67A2-384C-AE69-04AC6AD2CEAD}"/>
              </a:ext>
            </a:extLst>
          </p:cNvPr>
          <p:cNvSpPr>
            <a:spLocks noGrp="1"/>
          </p:cNvSpPr>
          <p:nvPr>
            <p:ph type="title" hasCustomPrompt="1"/>
          </p:nvPr>
        </p:nvSpPr>
        <p:spPr>
          <a:xfrm>
            <a:off x="581223" y="1426610"/>
            <a:ext cx="5027651" cy="1085853"/>
          </a:xfrm>
          <a:prstGeom prst="rect">
            <a:avLst/>
          </a:prstGeom>
        </p:spPr>
        <p:txBody>
          <a:bodyPr/>
          <a:lstStyle>
            <a:lvl1pPr>
              <a:defRPr sz="4000" b="0" i="0">
                <a:solidFill>
                  <a:srgbClr val="002D72"/>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10" name="Text Placeholder 2">
            <a:extLst>
              <a:ext uri="{FF2B5EF4-FFF2-40B4-BE49-F238E27FC236}">
                <a16:creationId xmlns:a16="http://schemas.microsoft.com/office/drawing/2014/main" id="{4A83E557-78FE-2248-AE13-1284BC314C62}"/>
              </a:ext>
            </a:extLst>
          </p:cNvPr>
          <p:cNvSpPr>
            <a:spLocks noGrp="1"/>
          </p:cNvSpPr>
          <p:nvPr>
            <p:ph type="body" sz="quarter" idx="12"/>
          </p:nvPr>
        </p:nvSpPr>
        <p:spPr>
          <a:xfrm>
            <a:off x="581261"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984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Vertical Photo Lef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2E15F95-0F35-D646-B194-87E72986A801}"/>
              </a:ext>
            </a:extLst>
          </p:cNvPr>
          <p:cNvSpPr>
            <a:spLocks noGrp="1"/>
          </p:cNvSpPr>
          <p:nvPr>
            <p:ph type="pic" sz="quarter" idx="14" hasCustomPrompt="1"/>
          </p:nvPr>
        </p:nvSpPr>
        <p:spPr>
          <a:xfrm>
            <a:off x="0" y="1"/>
            <a:ext cx="5608874"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br>
              <a:rPr lang="en-US"/>
            </a:br>
            <a:br>
              <a:rPr lang="en-US"/>
            </a:br>
            <a:r>
              <a:rPr lang="en-US"/>
              <a:t>Click the Photo Icon</a:t>
            </a:r>
            <a:br>
              <a:rPr lang="en-US"/>
            </a:br>
            <a:r>
              <a:rPr lang="en-US"/>
              <a:t>to Insert Photo</a:t>
            </a:r>
            <a:br>
              <a:rPr lang="en-US"/>
            </a:br>
            <a:r>
              <a:rPr lang="en-US"/>
              <a:t>(Use Vertical Only)</a:t>
            </a:r>
          </a:p>
        </p:txBody>
      </p:sp>
      <p:sp>
        <p:nvSpPr>
          <p:cNvPr id="5" name="Slide Number Placeholder 5">
            <a:extLst>
              <a:ext uri="{FF2B5EF4-FFF2-40B4-BE49-F238E27FC236}">
                <a16:creationId xmlns:a16="http://schemas.microsoft.com/office/drawing/2014/main" id="{3AFF6D16-4E8F-5645-B84D-7E71098EC9F2}"/>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2946E247-DA5A-F040-A5C9-0E7B99CBCE7A}"/>
              </a:ext>
            </a:extLst>
          </p:cNvPr>
          <p:cNvSpPr>
            <a:spLocks noGrp="1"/>
          </p:cNvSpPr>
          <p:nvPr>
            <p:ph type="title" hasCustomPrompt="1"/>
          </p:nvPr>
        </p:nvSpPr>
        <p:spPr>
          <a:xfrm>
            <a:off x="6140564" y="1426610"/>
            <a:ext cx="5027651" cy="1085853"/>
          </a:xfrm>
          <a:prstGeom prst="rect">
            <a:avLst/>
          </a:prstGeom>
        </p:spPr>
        <p:txBody>
          <a:bodyPr/>
          <a:lstStyle>
            <a:lvl1pPr>
              <a:defRPr sz="4000" b="0" i="0">
                <a:solidFill>
                  <a:srgbClr val="002D72"/>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9" name="Text Placeholder 2">
            <a:extLst>
              <a:ext uri="{FF2B5EF4-FFF2-40B4-BE49-F238E27FC236}">
                <a16:creationId xmlns:a16="http://schemas.microsoft.com/office/drawing/2014/main" id="{627D754F-546F-184F-AEB8-4BF287E04B9E}"/>
              </a:ext>
            </a:extLst>
          </p:cNvPr>
          <p:cNvSpPr>
            <a:spLocks noGrp="1"/>
          </p:cNvSpPr>
          <p:nvPr>
            <p:ph type="body" sz="quarter" idx="12"/>
          </p:nvPr>
        </p:nvSpPr>
        <p:spPr>
          <a:xfrm>
            <a:off x="6140602" y="3817345"/>
            <a:ext cx="5027613"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664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wo Column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1426610"/>
            <a:ext cx="8833710" cy="1085853"/>
          </a:xfrm>
          <a:prstGeom prst="rect">
            <a:avLst/>
          </a:prstGeom>
        </p:spPr>
        <p:txBody>
          <a:bodyPr/>
          <a:lstStyle>
            <a:lvl1pPr algn="ctr">
              <a:defRPr sz="3600" b="0" i="0">
                <a:solidFill>
                  <a:srgbClr val="002D72"/>
                </a:solidFill>
                <a:latin typeface="Arial" panose="020B0604020202020204" pitchFamily="34" charset="0"/>
                <a:cs typeface="Arial" panose="020B0604020202020204" pitchFamily="34" charset="0"/>
              </a:defRPr>
            </a:lvl1pPr>
          </a:lstStyle>
          <a:p>
            <a:r>
              <a:rPr lang="en-US"/>
              <a:t>This is a very long and important headline. It can even have an emphasis if you’d like.</a:t>
            </a:r>
          </a:p>
        </p:txBody>
      </p:sp>
      <p:sp>
        <p:nvSpPr>
          <p:cNvPr id="8" name="Text Placeholder 2">
            <a:extLst>
              <a:ext uri="{FF2B5EF4-FFF2-40B4-BE49-F238E27FC236}">
                <a16:creationId xmlns:a16="http://schemas.microsoft.com/office/drawing/2014/main" id="{6CA5C5D0-1BD6-324D-A881-FAE1A4D3778B}"/>
              </a:ext>
            </a:extLst>
          </p:cNvPr>
          <p:cNvSpPr>
            <a:spLocks noGrp="1"/>
          </p:cNvSpPr>
          <p:nvPr>
            <p:ph type="body" sz="quarter" idx="13"/>
          </p:nvPr>
        </p:nvSpPr>
        <p:spPr>
          <a:xfrm>
            <a:off x="581261"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B4CE2B6E-3AAC-4A4C-89B6-7177FFFA14DD}"/>
              </a:ext>
            </a:extLst>
          </p:cNvPr>
          <p:cNvSpPr>
            <a:spLocks noGrp="1"/>
          </p:cNvSpPr>
          <p:nvPr>
            <p:ph type="body" sz="quarter" idx="14"/>
          </p:nvPr>
        </p:nvSpPr>
        <p:spPr>
          <a:xfrm>
            <a:off x="6451464" y="3817345"/>
            <a:ext cx="5138402" cy="2586037"/>
          </a:xfrm>
          <a:prstGeom prst="rect">
            <a:avLst/>
          </a:prstGeom>
        </p:spPr>
        <p:txBody>
          <a:bodyPr/>
          <a:lstStyle>
            <a:lvl1pPr>
              <a:buClr>
                <a:srgbClr val="232B64"/>
              </a:buClr>
              <a:buSzPct val="80000"/>
              <a:defRPr sz="2800" b="0" i="0">
                <a:solidFill>
                  <a:schemeClr val="bg2">
                    <a:lumMod val="10000"/>
                  </a:schemeClr>
                </a:solidFill>
                <a:latin typeface="Arial" panose="020B0604020202020204" pitchFamily="34" charset="0"/>
                <a:cs typeface="Arial" panose="020B0604020202020204" pitchFamily="34" charset="0"/>
              </a:defRPr>
            </a:lvl1pPr>
            <a:lvl2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2pPr>
            <a:lvl3pPr>
              <a:buClr>
                <a:srgbClr val="232B64"/>
              </a:buClr>
              <a:buSzPct val="80000"/>
              <a:defRPr sz="2400" b="0" i="0">
                <a:solidFill>
                  <a:schemeClr val="bg2">
                    <a:lumMod val="10000"/>
                  </a:schemeClr>
                </a:solidFill>
                <a:latin typeface="Arial" panose="020B0604020202020204" pitchFamily="34" charset="0"/>
                <a:cs typeface="Arial" panose="020B0604020202020204" pitchFamily="34" charset="0"/>
              </a:defRPr>
            </a:lvl3pPr>
            <a:lvl4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4pPr>
            <a:lvl5pPr>
              <a:buClr>
                <a:srgbClr val="53C10C"/>
              </a:buClr>
              <a:buSzPct val="80000"/>
              <a:defRPr>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807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4B6ACC-4A46-404D-848D-077DCCFEE55B}"/>
              </a:ext>
            </a:extLst>
          </p:cNvPr>
          <p:cNvSpPr>
            <a:spLocks noGrp="1"/>
          </p:cNvSpPr>
          <p:nvPr>
            <p:ph type="title" hasCustomPrompt="1"/>
          </p:nvPr>
        </p:nvSpPr>
        <p:spPr>
          <a:xfrm>
            <a:off x="1663536" y="2679264"/>
            <a:ext cx="8864927" cy="1499470"/>
          </a:xfrm>
          <a:prstGeom prst="rect">
            <a:avLst/>
          </a:prstGeom>
        </p:spPr>
        <p:txBody>
          <a:bodyPr/>
          <a:lstStyle>
            <a:lvl1pPr algn="ctr">
              <a:defRPr sz="5400" b="0" i="0">
                <a:solidFill>
                  <a:schemeClr val="bg1"/>
                </a:solidFill>
                <a:latin typeface="Calibri" panose="020F0502020204030204" pitchFamily="34" charset="0"/>
                <a:cs typeface="Calibri" panose="020F0502020204030204" pitchFamily="34" charset="0"/>
              </a:defRPr>
            </a:lvl1pPr>
          </a:lstStyle>
          <a:p>
            <a:r>
              <a:rPr lang="en-US"/>
              <a:t>A long, full page title, quote or fact is able to go here.</a:t>
            </a:r>
          </a:p>
        </p:txBody>
      </p:sp>
      <p:sp>
        <p:nvSpPr>
          <p:cNvPr id="9" name="Picture Placeholder 8">
            <a:extLst>
              <a:ext uri="{FF2B5EF4-FFF2-40B4-BE49-F238E27FC236}">
                <a16:creationId xmlns:a16="http://schemas.microsoft.com/office/drawing/2014/main" id="{6BDEC5DC-53EE-7E43-A977-CE1769C7613F}"/>
              </a:ext>
            </a:extLst>
          </p:cNvPr>
          <p:cNvSpPr>
            <a:spLocks noGrp="1"/>
          </p:cNvSpPr>
          <p:nvPr>
            <p:ph type="pic" sz="quarter" idx="10" hasCustomPrompt="1"/>
          </p:nvPr>
        </p:nvSpPr>
        <p:spPr>
          <a:xfrm>
            <a:off x="0" y="0"/>
            <a:ext cx="12192000" cy="6857999"/>
          </a:xfrm>
          <a:prstGeom prst="rect">
            <a:avLst/>
          </a:prstGeom>
          <a:noFill/>
        </p:spPr>
        <p:txBody>
          <a:bodyPr/>
          <a:lstStyle>
            <a:lvl1pPr marL="0" indent="0" algn="ctr">
              <a:buNone/>
              <a:defRPr>
                <a:solidFill>
                  <a:schemeClr val="tx1">
                    <a:alpha val="50000"/>
                  </a:schemeClr>
                </a:solidFill>
                <a:latin typeface="+mj-lt"/>
              </a:defRPr>
            </a:lvl1pPr>
            <a:lvl2pPr>
              <a:defRPr i="1">
                <a:solidFill>
                  <a:schemeClr val="tx1">
                    <a:alpha val="50000"/>
                  </a:schemeClr>
                </a:solidFill>
              </a:defRPr>
            </a:lvl2pPr>
          </a:lstStyle>
          <a:p>
            <a:br>
              <a:rPr lang="en-US"/>
            </a:br>
            <a:br>
              <a:rPr lang="en-US"/>
            </a:br>
            <a:br>
              <a:rPr lang="en-US"/>
            </a:br>
            <a:r>
              <a:rPr lang="en-US"/>
              <a:t>Click the Photo Icon to Insert Photo</a:t>
            </a:r>
            <a:br>
              <a:rPr lang="en-US"/>
            </a:br>
            <a:r>
              <a:rPr lang="en-US"/>
              <a:t>(Use Full Only)</a:t>
            </a:r>
            <a:br>
              <a:rPr lang="en-US"/>
            </a:br>
            <a:r>
              <a:rPr lang="en-US"/>
              <a:t>Don’t forget, you’ll need to send to back.</a:t>
            </a:r>
          </a:p>
        </p:txBody>
      </p:sp>
    </p:spTree>
    <p:extLst>
      <p:ext uri="{BB962C8B-B14F-4D97-AF65-F5344CB8AC3E}">
        <p14:creationId xmlns:p14="http://schemas.microsoft.com/office/powerpoint/2010/main" val="310057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1679145" y="2621977"/>
            <a:ext cx="8833710" cy="1614045"/>
          </a:xfrm>
          <a:prstGeom prst="rect">
            <a:avLst/>
          </a:prstGeom>
        </p:spPr>
        <p:txBody>
          <a:bodyPr/>
          <a:lstStyle>
            <a:lvl1pPr algn="ctr">
              <a:defRPr sz="4000" b="0" i="0">
                <a:solidFill>
                  <a:srgbClr val="002D72"/>
                </a:solidFill>
                <a:latin typeface="Arial" panose="020B0604020202020204" pitchFamily="34" charset="0"/>
                <a:cs typeface="Arial" panose="020B0604020202020204" pitchFamily="34" charset="0"/>
              </a:defRPr>
            </a:lvl1pPr>
          </a:lstStyle>
          <a:p>
            <a:r>
              <a:rPr lang="en-US"/>
              <a:t>This is a quote. </a:t>
            </a:r>
            <a:r>
              <a:rPr lang="en-US" err="1"/>
              <a:t>Pellentesque</a:t>
            </a:r>
            <a:r>
              <a:rPr lang="en-US"/>
              <a:t> </a:t>
            </a:r>
            <a:r>
              <a:rPr lang="en-US" err="1"/>
              <a:t>ornare</a:t>
            </a:r>
            <a:r>
              <a:rPr lang="en-US"/>
              <a:t> lacinia </a:t>
            </a:r>
            <a:r>
              <a:rPr lang="en-US" err="1"/>
              <a:t>quam</a:t>
            </a:r>
            <a:r>
              <a:rPr lang="en-US"/>
              <a:t> </a:t>
            </a:r>
            <a:r>
              <a:rPr lang="en-US" err="1"/>
              <a:t>venenatis</a:t>
            </a:r>
            <a:r>
              <a:rPr lang="en-US"/>
              <a:t> </a:t>
            </a:r>
            <a:r>
              <a:rPr lang="en-US" err="1"/>
              <a:t>vestiblum</a:t>
            </a:r>
            <a:r>
              <a:rPr lang="en-US"/>
              <a:t>.</a:t>
            </a:r>
            <a:br>
              <a:rPr lang="en-US"/>
            </a:br>
            <a:r>
              <a:rPr lang="en-US"/>
              <a:t>And this is the really important part.</a:t>
            </a:r>
          </a:p>
        </p:txBody>
      </p:sp>
      <p:pic>
        <p:nvPicPr>
          <p:cNvPr id="2" name="Picture 1">
            <a:extLst>
              <a:ext uri="{FF2B5EF4-FFF2-40B4-BE49-F238E27FC236}">
                <a16:creationId xmlns:a16="http://schemas.microsoft.com/office/drawing/2014/main" id="{CC0FFF73-E721-1E47-B43D-6973ABBFC764}"/>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43000"/>
                    </a14:imgEffect>
                  </a14:imgLayer>
                </a14:imgProps>
              </a:ext>
            </a:extLst>
          </a:blip>
          <a:stretch>
            <a:fillRect/>
          </a:stretch>
        </p:blipFill>
        <p:spPr>
          <a:xfrm>
            <a:off x="5894498" y="2134960"/>
            <a:ext cx="403004" cy="351919"/>
          </a:xfrm>
          <a:prstGeom prst="rect">
            <a:avLst/>
          </a:prstGeom>
        </p:spPr>
      </p:pic>
      <p:sp>
        <p:nvSpPr>
          <p:cNvPr id="4" name="Picture Placeholder 3">
            <a:extLst>
              <a:ext uri="{FF2B5EF4-FFF2-40B4-BE49-F238E27FC236}">
                <a16:creationId xmlns:a16="http://schemas.microsoft.com/office/drawing/2014/main" id="{3FE845D8-5D8E-A243-BE36-D97D128F1536}"/>
              </a:ext>
            </a:extLst>
          </p:cNvPr>
          <p:cNvSpPr>
            <a:spLocks noGrp="1"/>
          </p:cNvSpPr>
          <p:nvPr>
            <p:ph type="pic" sz="quarter" idx="10" hasCustomPrompt="1"/>
          </p:nvPr>
        </p:nvSpPr>
        <p:spPr>
          <a:xfrm>
            <a:off x="4646902" y="4499983"/>
            <a:ext cx="779421" cy="779420"/>
          </a:xfrm>
          <a:prstGeom prst="rect">
            <a:avLst/>
          </a:prstGeom>
        </p:spPr>
        <p:txBody>
          <a:bodyPr/>
          <a:lstStyle>
            <a:lvl1pPr marL="0" indent="0" algn="ctr">
              <a:buNone/>
              <a:defRPr sz="1200">
                <a:solidFill>
                  <a:schemeClr val="bg1">
                    <a:lumMod val="50000"/>
                  </a:schemeClr>
                </a:solidFill>
                <a:latin typeface="+mj-lt"/>
              </a:defRPr>
            </a:lvl1pPr>
          </a:lstStyle>
          <a:p>
            <a:r>
              <a:rPr lang="en-US"/>
              <a:t>Click to Insert Profile Image</a:t>
            </a:r>
          </a:p>
        </p:txBody>
      </p:sp>
      <p:sp>
        <p:nvSpPr>
          <p:cNvPr id="6" name="Text Placeholder 5">
            <a:extLst>
              <a:ext uri="{FF2B5EF4-FFF2-40B4-BE49-F238E27FC236}">
                <a16:creationId xmlns:a16="http://schemas.microsoft.com/office/drawing/2014/main" id="{07A53042-896C-2A4A-B7A7-F054EED829B2}"/>
              </a:ext>
            </a:extLst>
          </p:cNvPr>
          <p:cNvSpPr>
            <a:spLocks noGrp="1"/>
          </p:cNvSpPr>
          <p:nvPr>
            <p:ph type="body" sz="quarter" idx="11" hasCustomPrompt="1"/>
          </p:nvPr>
        </p:nvSpPr>
        <p:spPr>
          <a:xfrm>
            <a:off x="5530091" y="4500686"/>
            <a:ext cx="4982764" cy="779463"/>
          </a:xfrm>
          <a:prstGeom prst="rect">
            <a:avLst/>
          </a:prstGeom>
        </p:spPr>
        <p:txBody>
          <a:bodyPr anchor="ctr"/>
          <a:lstStyle>
            <a:lvl1pPr marL="0" indent="0">
              <a:buNone/>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&amp; Last Name</a:t>
            </a:r>
            <a:br>
              <a:rPr lang="en-US"/>
            </a:br>
            <a:r>
              <a:rPr lang="en-US"/>
              <a:t>Full Title, Company</a:t>
            </a:r>
          </a:p>
        </p:txBody>
      </p:sp>
    </p:spTree>
    <p:extLst>
      <p:ext uri="{BB962C8B-B14F-4D97-AF65-F5344CB8AC3E}">
        <p14:creationId xmlns:p14="http://schemas.microsoft.com/office/powerpoint/2010/main" val="1385711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Photo &amp;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817BD815-B88C-3048-A130-12F18EDC5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87944" y="191195"/>
            <a:ext cx="329461" cy="329461"/>
          </a:xfrm>
          <a:prstGeom prst="rect">
            <a:avLst/>
          </a:prstGeom>
        </p:spPr>
      </p:pic>
      <p:sp>
        <p:nvSpPr>
          <p:cNvPr id="10" name="Content Placeholder 28">
            <a:extLst>
              <a:ext uri="{FF2B5EF4-FFF2-40B4-BE49-F238E27FC236}">
                <a16:creationId xmlns:a16="http://schemas.microsoft.com/office/drawing/2014/main" id="{43311745-5A4D-844B-8DD5-A64A7FEFDC62}"/>
              </a:ext>
            </a:extLst>
          </p:cNvPr>
          <p:cNvSpPr>
            <a:spLocks noGrp="1"/>
          </p:cNvSpPr>
          <p:nvPr>
            <p:ph sz="quarter" idx="13" hasCustomPrompt="1"/>
          </p:nvPr>
        </p:nvSpPr>
        <p:spPr>
          <a:xfrm>
            <a:off x="6377723" y="5298344"/>
            <a:ext cx="5027651" cy="1105231"/>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rgbClr val="53C10C"/>
              </a:buClr>
              <a:buSzPct val="85000"/>
              <a:buFont typeface="Arial" panose="020B0604020202020204" pitchFamily="34" charset="0"/>
              <a:buNone/>
              <a:tabLst/>
              <a:defRPr sz="1800" b="0" i="0">
                <a:solidFill>
                  <a:schemeClr val="bg2">
                    <a:lumMod val="10000"/>
                  </a:schemeClr>
                </a:solidFill>
                <a:latin typeface="Arial" panose="020B0604020202020204" pitchFamily="34" charset="0"/>
                <a:cs typeface="Arial" panose="020B0604020202020204" pitchFamily="34" charset="0"/>
              </a:defRPr>
            </a:lvl1pPr>
            <a:lvl2pPr marL="457200" indent="0">
              <a:buNone/>
              <a:defRPr/>
            </a:lvl2pPr>
          </a:lstStyle>
          <a:p>
            <a:pPr lvl="0"/>
            <a:r>
              <a:rPr lang="en-US"/>
              <a:t>Maecenas </a:t>
            </a:r>
            <a:r>
              <a:rPr lang="en-US" err="1"/>
              <a:t>sed</a:t>
            </a:r>
            <a:r>
              <a:rPr lang="en-US"/>
              <a:t> </a:t>
            </a:r>
            <a:r>
              <a:rPr lang="en-US" err="1"/>
              <a:t>diam</a:t>
            </a:r>
            <a:r>
              <a:rPr lang="en-US"/>
              <a:t> </a:t>
            </a:r>
            <a:r>
              <a:rPr lang="en-US" err="1"/>
              <a:t>eget</a:t>
            </a:r>
            <a:r>
              <a:rPr lang="en-US"/>
              <a:t> </a:t>
            </a:r>
            <a:r>
              <a:rPr lang="en-US" err="1"/>
              <a:t>risus</a:t>
            </a:r>
            <a:r>
              <a:rPr lang="en-US"/>
              <a:t> </a:t>
            </a:r>
            <a:r>
              <a:rPr lang="en-US" err="1"/>
              <a:t>variujs</a:t>
            </a:r>
            <a:r>
              <a:rPr lang="en-US"/>
              <a:t> </a:t>
            </a:r>
            <a:r>
              <a:rPr lang="en-US" err="1"/>
              <a:t>blandit</a:t>
            </a:r>
            <a:r>
              <a:rPr lang="en-US"/>
              <a:t> sit </a:t>
            </a:r>
            <a:r>
              <a:rPr lang="en-US" err="1"/>
              <a:t>amet</a:t>
            </a:r>
            <a:r>
              <a:rPr lang="en-US"/>
              <a:t> no n </a:t>
            </a:r>
            <a:r>
              <a:rPr lang="en-US" err="1"/>
              <a:t>magnat</a:t>
            </a:r>
            <a:r>
              <a:rPr lang="en-US"/>
              <a:t>. </a:t>
            </a:r>
            <a:r>
              <a:rPr lang="en-US" err="1"/>
              <a:t>Socis</a:t>
            </a:r>
            <a:r>
              <a:rPr lang="en-US"/>
              <a:t> </a:t>
            </a:r>
            <a:r>
              <a:rPr lang="en-US" err="1"/>
              <a:t>natoque</a:t>
            </a:r>
            <a:r>
              <a:rPr lang="en-US"/>
              <a:t> </a:t>
            </a:r>
            <a:r>
              <a:rPr lang="en-US" err="1"/>
              <a:t>menatibus</a:t>
            </a:r>
            <a:r>
              <a:rPr lang="en-US"/>
              <a:t> et </a:t>
            </a:r>
            <a:r>
              <a:rPr lang="en-US" err="1"/>
              <a:t>magnis</a:t>
            </a:r>
            <a:r>
              <a:rPr lang="en-US"/>
              <a:t> dis parturient, </a:t>
            </a:r>
            <a:r>
              <a:rPr lang="en-US" err="1"/>
              <a:t>nascentur</a:t>
            </a:r>
            <a:r>
              <a:rPr lang="en-US"/>
              <a:t> </a:t>
            </a:r>
            <a:r>
              <a:rPr lang="en-US" err="1"/>
              <a:t>ridiculus</a:t>
            </a:r>
            <a:r>
              <a:rPr lang="en-US"/>
              <a:t>.</a:t>
            </a:r>
          </a:p>
        </p:txBody>
      </p:sp>
      <p:sp>
        <p:nvSpPr>
          <p:cNvPr id="7" name="Title 1">
            <a:extLst>
              <a:ext uri="{FF2B5EF4-FFF2-40B4-BE49-F238E27FC236}">
                <a16:creationId xmlns:a16="http://schemas.microsoft.com/office/drawing/2014/main" id="{4283461F-13ED-FB40-AB69-9B6456267062}"/>
              </a:ext>
            </a:extLst>
          </p:cNvPr>
          <p:cNvSpPr>
            <a:spLocks noGrp="1"/>
          </p:cNvSpPr>
          <p:nvPr>
            <p:ph type="title" hasCustomPrompt="1"/>
          </p:nvPr>
        </p:nvSpPr>
        <p:spPr>
          <a:xfrm>
            <a:off x="692541" y="5285918"/>
            <a:ext cx="5138970" cy="1085853"/>
          </a:xfrm>
          <a:prstGeom prst="rect">
            <a:avLst/>
          </a:prstGeom>
        </p:spPr>
        <p:txBody>
          <a:bodyPr/>
          <a:lstStyle>
            <a:lvl1pPr>
              <a:defRPr sz="4000" b="0" i="0">
                <a:solidFill>
                  <a:srgbClr val="002D72"/>
                </a:solidFill>
                <a:latin typeface="Arial" panose="020B0604020202020204" pitchFamily="34" charset="0"/>
                <a:cs typeface="Arial" panose="020B0604020202020204" pitchFamily="34" charset="0"/>
              </a:defRPr>
            </a:lvl1pPr>
          </a:lstStyle>
          <a:p>
            <a:r>
              <a:rPr lang="en-US"/>
              <a:t>This is the page title with an emphasis.</a:t>
            </a:r>
          </a:p>
        </p:txBody>
      </p:sp>
      <p:sp>
        <p:nvSpPr>
          <p:cNvPr id="8" name="Slide Number Placeholder 5">
            <a:extLst>
              <a:ext uri="{FF2B5EF4-FFF2-40B4-BE49-F238E27FC236}">
                <a16:creationId xmlns:a16="http://schemas.microsoft.com/office/drawing/2014/main" id="{8FA90184-F68B-B946-9700-1AC06AB49BB0}"/>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lumMod val="50000"/>
                    <a:alpha val="50000"/>
                  </a:schemeClr>
                </a:solidFill>
                <a:latin typeface="Arial" panose="020B0604020202020204" pitchFamily="34" charset="0"/>
                <a:cs typeface="Arial" panose="020B0604020202020204" pitchFamily="34" charset="0"/>
              </a:rPr>
              <a:pPr algn="ctr"/>
              <a:t>‹#›</a:t>
            </a:fld>
            <a:endParaRPr lang="en-US" b="0" i="0">
              <a:solidFill>
                <a:schemeClr val="bg1">
                  <a:lumMod val="50000"/>
                  <a:alpha val="50000"/>
                </a:schemeClr>
              </a:solidFill>
              <a:latin typeface="Arial" panose="020B0604020202020204" pitchFamily="34" charset="0"/>
              <a:cs typeface="Arial" panose="020B0604020202020204" pitchFamily="34" charset="0"/>
            </a:endParaRPr>
          </a:p>
        </p:txBody>
      </p:sp>
      <p:sp>
        <p:nvSpPr>
          <p:cNvPr id="11" name="Picture Placeholder 8" descr="Photo Goes Here">
            <a:extLst>
              <a:ext uri="{FF2B5EF4-FFF2-40B4-BE49-F238E27FC236}">
                <a16:creationId xmlns:a16="http://schemas.microsoft.com/office/drawing/2014/main" id="{DABB9540-BF09-364B-9AF2-1958CD857E59}"/>
              </a:ext>
            </a:extLst>
          </p:cNvPr>
          <p:cNvSpPr>
            <a:spLocks noGrp="1"/>
          </p:cNvSpPr>
          <p:nvPr>
            <p:ph type="pic" sz="quarter" idx="10" hasCustomPrompt="1"/>
          </p:nvPr>
        </p:nvSpPr>
        <p:spPr>
          <a:xfrm>
            <a:off x="1" y="0"/>
            <a:ext cx="12191998" cy="4858248"/>
          </a:xfrm>
          <a:prstGeom prst="rect">
            <a:avLst/>
          </a:prstGeom>
        </p:spPr>
        <p:txBody>
          <a:bodyPr/>
          <a:lstStyle>
            <a:lvl1pPr marL="0" indent="0" algn="ctr">
              <a:buNone/>
              <a:defRPr>
                <a:solidFill>
                  <a:schemeClr val="bg1">
                    <a:lumMod val="50000"/>
                  </a:schemeClr>
                </a:solidFill>
                <a:latin typeface="+mj-lt"/>
              </a:defRPr>
            </a:lvl1pPr>
          </a:lstStyle>
          <a:p>
            <a:br>
              <a:rPr lang="en-US"/>
            </a:br>
            <a:br>
              <a:rPr lang="en-US"/>
            </a:br>
            <a:br>
              <a:rPr lang="en-US"/>
            </a:br>
            <a:r>
              <a:rPr lang="en-US"/>
              <a:t>Click the Photo Icon to Insert Photo</a:t>
            </a:r>
            <a:br>
              <a:rPr lang="en-US"/>
            </a:br>
            <a:r>
              <a:rPr lang="en-US"/>
              <a:t>(Use Horizontal Only)</a:t>
            </a:r>
          </a:p>
        </p:txBody>
      </p:sp>
    </p:spTree>
    <p:extLst>
      <p:ext uri="{BB962C8B-B14F-4D97-AF65-F5344CB8AC3E}">
        <p14:creationId xmlns:p14="http://schemas.microsoft.com/office/powerpoint/2010/main" val="2560269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c: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910048"/>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122273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istic: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rgbClr val="232B64">
                    <a:alpha val="50000"/>
                  </a:srgbClr>
                </a:solidFill>
                <a:latin typeface="Arial" panose="020B0604020202020204" pitchFamily="34" charset="0"/>
                <a:cs typeface="Arial" panose="020B0604020202020204" pitchFamily="34" charset="0"/>
              </a:rPr>
              <a:pPr algn="ctr"/>
              <a:t>‹#›</a:t>
            </a:fld>
            <a:endParaRPr lang="en-US" b="0" i="0">
              <a:solidFill>
                <a:srgbClr val="232B64">
                  <a:alpha val="50000"/>
                </a:srgb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CB601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230428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istic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CD1FCD-523C-194D-915C-A5EAAA68A95F}"/>
              </a:ext>
            </a:extLst>
          </p:cNvPr>
          <p:cNvSpPr/>
          <p:nvPr userDrawn="1"/>
        </p:nvSpPr>
        <p:spPr>
          <a:xfrm>
            <a:off x="7921782" y="0"/>
            <a:ext cx="4270217"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2B64"/>
              </a:solidFill>
            </a:endParaRPr>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95411" y="3365390"/>
            <a:ext cx="6319867" cy="1075380"/>
          </a:xfrm>
          <a:prstGeom prst="rect">
            <a:avLst/>
          </a:prstGeom>
        </p:spPr>
        <p:txBody>
          <a:bodyPr/>
          <a:lstStyle>
            <a:lvl1pPr algn="l">
              <a:defRPr sz="3600" b="0" i="0">
                <a:solidFill>
                  <a:schemeClr val="bg2">
                    <a:lumMod val="10000"/>
                  </a:schemeClr>
                </a:solidFill>
                <a:latin typeface="Arial" panose="020B0604020202020204" pitchFamily="34" charset="0"/>
                <a:cs typeface="Arial" panose="020B0604020202020204" pitchFamily="34" charset="0"/>
              </a:defRPr>
            </a:lvl1pPr>
          </a:lstStyle>
          <a:p>
            <a:r>
              <a:rPr lang="en-US"/>
              <a:t>is a very large number and can be an interesting statistic.</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95411" y="2389374"/>
            <a:ext cx="6319867" cy="898455"/>
          </a:xfrm>
          <a:prstGeom prst="rect">
            <a:avLst/>
          </a:prstGeom>
        </p:spPr>
        <p:txBody>
          <a:bodyPr/>
          <a:lstStyle>
            <a:lvl1pPr marL="0" indent="0">
              <a:buNone/>
              <a:defRPr sz="7200" b="1" i="0">
                <a:solidFill>
                  <a:srgbClr val="232B64"/>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64,000 homes</a:t>
            </a:r>
          </a:p>
        </p:txBody>
      </p:sp>
      <p:sp>
        <p:nvSpPr>
          <p:cNvPr id="9" name="Picture Placeholder 2">
            <a:extLst>
              <a:ext uri="{FF2B5EF4-FFF2-40B4-BE49-F238E27FC236}">
                <a16:creationId xmlns:a16="http://schemas.microsoft.com/office/drawing/2014/main" id="{A86443D5-5DE7-104F-A696-04C4C332DFC8}"/>
              </a:ext>
            </a:extLst>
          </p:cNvPr>
          <p:cNvSpPr>
            <a:spLocks noGrp="1"/>
          </p:cNvSpPr>
          <p:nvPr>
            <p:ph type="pic" sz="quarter" idx="11" hasCustomPrompt="1"/>
          </p:nvPr>
        </p:nvSpPr>
        <p:spPr>
          <a:xfrm>
            <a:off x="8893116" y="986828"/>
            <a:ext cx="3298883" cy="4825497"/>
          </a:xfrm>
          <a:prstGeom prst="rect">
            <a:avLst/>
          </a:prstGeom>
        </p:spPr>
        <p:txBody>
          <a:bodyPr/>
          <a:lstStyle>
            <a:lvl1pPr marL="0" indent="0" algn="ctr">
              <a:buNone/>
              <a:defRPr sz="2000">
                <a:solidFill>
                  <a:schemeClr val="bg1">
                    <a:lumMod val="50000"/>
                  </a:schemeClr>
                </a:solidFill>
                <a:latin typeface="+mj-lt"/>
              </a:defRPr>
            </a:lvl1pPr>
          </a:lstStyle>
          <a:p>
            <a:br>
              <a:rPr lang="en-US"/>
            </a:br>
            <a:r>
              <a:rPr lang="en-US"/>
              <a:t>Click the Icon</a:t>
            </a:r>
            <a:br>
              <a:rPr lang="en-US"/>
            </a:br>
            <a:r>
              <a:rPr lang="en-US"/>
              <a:t>to Insert Icon</a:t>
            </a:r>
          </a:p>
        </p:txBody>
      </p:sp>
    </p:spTree>
    <p:extLst>
      <p:ext uri="{BB962C8B-B14F-4D97-AF65-F5344CB8AC3E}">
        <p14:creationId xmlns:p14="http://schemas.microsoft.com/office/powerpoint/2010/main" val="150590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Blue">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Arial" panose="020B0604020202020204" pitchFamily="34" charset="0"/>
                <a:cs typeface="Arial" panose="020B0604020202020204" pitchFamily="34" charset="0"/>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solidFill>
                  <a:schemeClr val="bg1"/>
                </a:solidFill>
                <a:latin typeface="Arial" panose="020B0604020202020204" pitchFamily="34" charset="0"/>
                <a:cs typeface="Arial" panose="020B0604020202020204" pitchFamily="34" charset="0"/>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190960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D696-50C0-BC49-8154-038F7E42BA9D}"/>
              </a:ext>
            </a:extLst>
          </p:cNvPr>
          <p:cNvSpPr>
            <a:spLocks noGrp="1"/>
          </p:cNvSpPr>
          <p:nvPr>
            <p:ph type="title"/>
          </p:nvPr>
        </p:nvSpPr>
        <p:spPr>
          <a:xfrm>
            <a:off x="838200" y="365125"/>
            <a:ext cx="10515600" cy="1325563"/>
          </a:xfrm>
          <a:prstGeom prst="rect">
            <a:avLst/>
          </a:prstGeom>
        </p:spPr>
        <p:txBody>
          <a:bodyPr anchor="ctr"/>
          <a:lstStyle>
            <a:lvl1pPr algn="ctr">
              <a:defRPr b="0" i="0">
                <a:solidFill>
                  <a:srgbClr val="002D7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93DCBC9-7F4F-FC4E-9E0E-5741195F0058}"/>
              </a:ext>
            </a:extLst>
          </p:cNvPr>
          <p:cNvSpPr>
            <a:spLocks noGrp="1"/>
          </p:cNvSpPr>
          <p:nvPr>
            <p:ph idx="1"/>
          </p:nvPr>
        </p:nvSpPr>
        <p:spPr>
          <a:xfrm>
            <a:off x="838200" y="1825625"/>
            <a:ext cx="10515600" cy="4351338"/>
          </a:xfrm>
          <a:prstGeom prst="rect">
            <a:avLst/>
          </a:prstGeom>
        </p:spPr>
        <p:txBody>
          <a:bodyPr/>
          <a:lstStyle>
            <a:lvl1pPr>
              <a:buClr>
                <a:srgbClr val="232B64"/>
              </a:buClr>
              <a:buSzPct val="85000"/>
              <a:defRPr b="0" i="0">
                <a:solidFill>
                  <a:srgbClr val="002D72"/>
                </a:solidFill>
                <a:latin typeface="Arial" panose="020B0604020202020204" pitchFamily="34" charset="0"/>
                <a:cs typeface="Arial" panose="020B0604020202020204" pitchFamily="34" charset="0"/>
              </a:defRPr>
            </a:lvl1pPr>
            <a:lvl2pPr>
              <a:buClr>
                <a:srgbClr val="232B64"/>
              </a:buClr>
              <a:buSzPct val="85000"/>
              <a:defRPr b="0" i="0">
                <a:solidFill>
                  <a:srgbClr val="002D72"/>
                </a:solidFill>
                <a:latin typeface="Arial" panose="020B0604020202020204" pitchFamily="34" charset="0"/>
                <a:cs typeface="Arial" panose="020B0604020202020204" pitchFamily="34" charset="0"/>
              </a:defRPr>
            </a:lvl2pPr>
            <a:lvl3pPr>
              <a:buClr>
                <a:srgbClr val="232B64"/>
              </a:buClr>
              <a:buSzPct val="85000"/>
              <a:defRPr b="0" i="0">
                <a:solidFill>
                  <a:srgbClr val="002D72"/>
                </a:solidFill>
                <a:latin typeface="Arial" panose="020B0604020202020204" pitchFamily="34" charset="0"/>
                <a:cs typeface="Arial" panose="020B0604020202020204" pitchFamily="34" charset="0"/>
              </a:defRPr>
            </a:lvl3pPr>
            <a:lvl4pPr>
              <a:buClr>
                <a:srgbClr val="232B64"/>
              </a:buClr>
              <a:buSzPct val="85000"/>
              <a:defRPr b="0" i="0">
                <a:solidFill>
                  <a:srgbClr val="002D72"/>
                </a:solidFill>
                <a:latin typeface="Arial" panose="020B0604020202020204" pitchFamily="34" charset="0"/>
                <a:cs typeface="Arial" panose="020B0604020202020204" pitchFamily="34" charset="0"/>
              </a:defRPr>
            </a:lvl4pPr>
            <a:lvl5pPr>
              <a:buClr>
                <a:srgbClr val="232B64"/>
              </a:buClr>
              <a:buSzPct val="85000"/>
              <a:defRPr b="0" i="0">
                <a:solidFill>
                  <a:srgbClr val="002D72"/>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02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2C432-E684-D6E4-D3BF-71187D0DB0AB}"/>
              </a:ext>
            </a:extLst>
          </p:cNvPr>
          <p:cNvSpPr/>
          <p:nvPr userDrawn="1"/>
        </p:nvSpPr>
        <p:spPr>
          <a:xfrm>
            <a:off x="1" y="5565058"/>
            <a:ext cx="12192000" cy="129294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89B198A4-AE37-2EAA-75D4-9C4B370279F2}"/>
              </a:ext>
            </a:extLst>
          </p:cNvPr>
          <p:cNvSpPr>
            <a:spLocks noGrp="1"/>
          </p:cNvSpPr>
          <p:nvPr>
            <p:ph type="body" sz="quarter" idx="11" hasCustomPrompt="1"/>
          </p:nvPr>
        </p:nvSpPr>
        <p:spPr>
          <a:xfrm>
            <a:off x="0" y="88900"/>
            <a:ext cx="12192001" cy="708025"/>
          </a:xfrm>
          <a:prstGeom prst="rect">
            <a:avLst/>
          </a:prstGeom>
        </p:spPr>
        <p:txBody>
          <a:bodyPr anchor="ctr"/>
          <a:lstStyle>
            <a:lvl1pPr marL="0" indent="0" algn="ctr">
              <a:buNone/>
              <a:defRPr sz="4000" b="1">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Insert Slide Title Here</a:t>
            </a:r>
          </a:p>
        </p:txBody>
      </p:sp>
    </p:spTree>
    <p:extLst>
      <p:ext uri="{BB962C8B-B14F-4D97-AF65-F5344CB8AC3E}">
        <p14:creationId xmlns:p14="http://schemas.microsoft.com/office/powerpoint/2010/main" val="2013711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80B08-D27C-156C-A22F-44B27DF5EB3C}"/>
              </a:ext>
            </a:extLst>
          </p:cNvPr>
          <p:cNvSpPr/>
          <p:nvPr userDrawn="1"/>
        </p:nvSpPr>
        <p:spPr>
          <a:xfrm>
            <a:off x="0" y="5565058"/>
            <a:ext cx="12192000" cy="1292942"/>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0F2BEDF-F681-1C6F-28EE-A7B7D805487A}"/>
              </a:ext>
            </a:extLst>
          </p:cNvPr>
          <p:cNvSpPr>
            <a:spLocks noGrp="1"/>
          </p:cNvSpPr>
          <p:nvPr>
            <p:ph type="body" sz="quarter" idx="11" hasCustomPrompt="1"/>
          </p:nvPr>
        </p:nvSpPr>
        <p:spPr>
          <a:xfrm>
            <a:off x="0" y="88900"/>
            <a:ext cx="12192000" cy="708025"/>
          </a:xfrm>
          <a:prstGeom prst="rect">
            <a:avLst/>
          </a:prstGeom>
        </p:spPr>
        <p:txBody>
          <a:bodyPr anchor="ctr"/>
          <a:lstStyle>
            <a:lvl1pPr marL="0" indent="0" algn="ctr">
              <a:buNone/>
              <a:defRPr sz="4000" b="1">
                <a:solidFill>
                  <a:srgbClr val="910048"/>
                </a:solidFill>
                <a:latin typeface="+mj-lt"/>
              </a:defRPr>
            </a:lvl1pPr>
          </a:lstStyle>
          <a:p>
            <a:pPr lvl="0"/>
            <a:r>
              <a:rPr lang="en-US"/>
              <a:t>Insert Slide Title Here</a:t>
            </a:r>
          </a:p>
        </p:txBody>
      </p:sp>
    </p:spTree>
    <p:extLst>
      <p:ext uri="{BB962C8B-B14F-4D97-AF65-F5344CB8AC3E}">
        <p14:creationId xmlns:p14="http://schemas.microsoft.com/office/powerpoint/2010/main" val="43856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8F0AB-369D-E241-0807-949B17710FCD}"/>
              </a:ext>
            </a:extLst>
          </p:cNvPr>
          <p:cNvSpPr/>
          <p:nvPr userDrawn="1"/>
        </p:nvSpPr>
        <p:spPr>
          <a:xfrm>
            <a:off x="1" y="5565058"/>
            <a:ext cx="12192000" cy="1292942"/>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1">
                    <a:alpha val="50000"/>
                  </a:schemeClr>
                </a:solidFill>
                <a:latin typeface="Arial" panose="020B0604020202020204" pitchFamily="34" charset="0"/>
                <a:cs typeface="Arial" panose="020B0604020202020204" pitchFamily="34" charset="0"/>
              </a:rPr>
              <a:pPr algn="ctr"/>
              <a:t>‹#›</a:t>
            </a:fld>
            <a:endParaRPr lang="en-US" b="0" i="0">
              <a:solidFill>
                <a:schemeClr val="bg1">
                  <a:alpha val="50000"/>
                </a:schemeClr>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D8DBF6F-F658-C564-8C1E-C132C484F7A3}"/>
              </a:ext>
            </a:extLst>
          </p:cNvPr>
          <p:cNvSpPr>
            <a:spLocks noGrp="1"/>
          </p:cNvSpPr>
          <p:nvPr>
            <p:ph type="body" sz="quarter" idx="10" hasCustomPrompt="1"/>
          </p:nvPr>
        </p:nvSpPr>
        <p:spPr>
          <a:xfrm>
            <a:off x="0" y="119063"/>
            <a:ext cx="12192001" cy="708025"/>
          </a:xfrm>
          <a:prstGeom prst="rect">
            <a:avLst/>
          </a:prstGeom>
        </p:spPr>
        <p:txBody>
          <a:bodyPr anchor="ctr"/>
          <a:lstStyle>
            <a:lvl1pPr marL="0" indent="0" algn="ctr">
              <a:buNone/>
              <a:defRPr sz="4000" b="1">
                <a:solidFill>
                  <a:srgbClr val="CB6015"/>
                </a:solidFill>
                <a:latin typeface="+mj-lt"/>
              </a:defRPr>
            </a:lvl1pPr>
          </a:lstStyle>
          <a:p>
            <a:pPr lvl="0"/>
            <a:r>
              <a:rPr lang="en-US"/>
              <a:t>Insert Slide Title Here</a:t>
            </a:r>
          </a:p>
        </p:txBody>
      </p:sp>
    </p:spTree>
    <p:extLst>
      <p:ext uri="{BB962C8B-B14F-4D97-AF65-F5344CB8AC3E}">
        <p14:creationId xmlns:p14="http://schemas.microsoft.com/office/powerpoint/2010/main" val="1774078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2C432-E684-D6E4-D3BF-71187D0DB0AB}"/>
              </a:ext>
            </a:extLst>
          </p:cNvPr>
          <p:cNvSpPr/>
          <p:nvPr userDrawn="1"/>
        </p:nvSpPr>
        <p:spPr>
          <a:xfrm>
            <a:off x="1" y="0"/>
            <a:ext cx="12192000" cy="129294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49FBD53C-C38B-40FA-460E-9013C0E50415}"/>
              </a:ext>
            </a:extLst>
          </p:cNvPr>
          <p:cNvSpPr>
            <a:spLocks noGrp="1"/>
          </p:cNvSpPr>
          <p:nvPr>
            <p:ph type="title" hasCustomPrompt="1"/>
          </p:nvPr>
        </p:nvSpPr>
        <p:spPr>
          <a:xfrm>
            <a:off x="0" y="1"/>
            <a:ext cx="12192002" cy="1292942"/>
          </a:xfrm>
          <a:prstGeom prst="rect">
            <a:avLst/>
          </a:prstGeom>
        </p:spPr>
        <p:txBody>
          <a:bodyPr anchor="ctr"/>
          <a:lstStyle>
            <a:lvl1pPr algn="ctr">
              <a:defRPr b="1">
                <a:solidFill>
                  <a:schemeClr val="bg1"/>
                </a:solidFill>
                <a:latin typeface="+mj-lt"/>
              </a:defRPr>
            </a:lvl1pPr>
          </a:lstStyle>
          <a:p>
            <a:r>
              <a:rPr lang="en-US"/>
              <a:t>Insert Slide Title Here</a:t>
            </a:r>
          </a:p>
        </p:txBody>
      </p:sp>
      <p:sp>
        <p:nvSpPr>
          <p:cNvPr id="8" name="Text Placeholder 7">
            <a:extLst>
              <a:ext uri="{FF2B5EF4-FFF2-40B4-BE49-F238E27FC236}">
                <a16:creationId xmlns:a16="http://schemas.microsoft.com/office/drawing/2014/main" id="{6D3A67B6-F002-960D-B489-46FEA5589D48}"/>
              </a:ext>
            </a:extLst>
          </p:cNvPr>
          <p:cNvSpPr>
            <a:spLocks noGrp="1"/>
          </p:cNvSpPr>
          <p:nvPr>
            <p:ph type="body" sz="quarter" idx="10"/>
          </p:nvPr>
        </p:nvSpPr>
        <p:spPr>
          <a:xfrm>
            <a:off x="0" y="1292225"/>
            <a:ext cx="12192000" cy="55657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951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80B08-D27C-156C-A22F-44B27DF5EB3C}"/>
              </a:ext>
            </a:extLst>
          </p:cNvPr>
          <p:cNvSpPr/>
          <p:nvPr userDrawn="1"/>
        </p:nvSpPr>
        <p:spPr>
          <a:xfrm>
            <a:off x="0" y="0"/>
            <a:ext cx="12192000" cy="1292942"/>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0F640AB-BE0E-5CD3-3E1E-308553EEDB3D}"/>
              </a:ext>
            </a:extLst>
          </p:cNvPr>
          <p:cNvSpPr>
            <a:spLocks noGrp="1"/>
          </p:cNvSpPr>
          <p:nvPr>
            <p:ph type="body" sz="quarter" idx="10" hasCustomPrompt="1"/>
          </p:nvPr>
        </p:nvSpPr>
        <p:spPr>
          <a:xfrm>
            <a:off x="0" y="0"/>
            <a:ext cx="12192000" cy="1292225"/>
          </a:xfrm>
          <a:prstGeom prst="rect">
            <a:avLst/>
          </a:prstGeom>
        </p:spPr>
        <p:txBody>
          <a:bodyPr anchor="ctr"/>
          <a:lstStyle>
            <a:lvl1pPr marL="0" indent="0" algn="ctr">
              <a:buNone/>
              <a:defRPr sz="5000" b="1">
                <a:solidFill>
                  <a:schemeClr val="bg1"/>
                </a:solidFill>
                <a:latin typeface="+mj-lt"/>
              </a:defRPr>
            </a:lvl1pPr>
          </a:lstStyle>
          <a:p>
            <a:pPr lvl="0"/>
            <a:r>
              <a:rPr lang="en-US" sz="5000"/>
              <a:t>Insert Text</a:t>
            </a:r>
            <a:endParaRPr lang="en-US"/>
          </a:p>
        </p:txBody>
      </p:sp>
      <p:sp>
        <p:nvSpPr>
          <p:cNvPr id="7" name="Text Placeholder 6">
            <a:extLst>
              <a:ext uri="{FF2B5EF4-FFF2-40B4-BE49-F238E27FC236}">
                <a16:creationId xmlns:a16="http://schemas.microsoft.com/office/drawing/2014/main" id="{D3355323-84CB-71A5-3F78-FD2799C9B830}"/>
              </a:ext>
            </a:extLst>
          </p:cNvPr>
          <p:cNvSpPr>
            <a:spLocks noGrp="1"/>
          </p:cNvSpPr>
          <p:nvPr>
            <p:ph type="body" sz="quarter" idx="11"/>
          </p:nvPr>
        </p:nvSpPr>
        <p:spPr>
          <a:xfrm>
            <a:off x="0" y="1292942"/>
            <a:ext cx="12192000" cy="556505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175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8F0AB-369D-E241-0807-949B17710FCD}"/>
              </a:ext>
            </a:extLst>
          </p:cNvPr>
          <p:cNvSpPr/>
          <p:nvPr userDrawn="1"/>
        </p:nvSpPr>
        <p:spPr>
          <a:xfrm>
            <a:off x="0" y="0"/>
            <a:ext cx="12192000" cy="1292942"/>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C3B4AA4-652E-72BD-B3A5-52FED6D4B06C}"/>
              </a:ext>
            </a:extLst>
          </p:cNvPr>
          <p:cNvSpPr>
            <a:spLocks noGrp="1"/>
          </p:cNvSpPr>
          <p:nvPr>
            <p:ph type="body" sz="quarter" idx="10" hasCustomPrompt="1"/>
          </p:nvPr>
        </p:nvSpPr>
        <p:spPr>
          <a:xfrm>
            <a:off x="0" y="0"/>
            <a:ext cx="12192000" cy="1292225"/>
          </a:xfrm>
          <a:prstGeom prst="rect">
            <a:avLst/>
          </a:prstGeom>
        </p:spPr>
        <p:txBody>
          <a:bodyPr anchor="ctr"/>
          <a:lstStyle>
            <a:lvl1pPr marL="0" indent="0" algn="ctr">
              <a:buNone/>
              <a:defRPr sz="5000" b="1">
                <a:solidFill>
                  <a:schemeClr val="bg1"/>
                </a:solidFill>
                <a:latin typeface="+mj-lt"/>
              </a:defRPr>
            </a:lvl1pPr>
          </a:lstStyle>
          <a:p>
            <a:pPr lvl="0"/>
            <a:r>
              <a:rPr lang="en-US"/>
              <a:t>Insert Text</a:t>
            </a:r>
          </a:p>
        </p:txBody>
      </p:sp>
      <p:sp>
        <p:nvSpPr>
          <p:cNvPr id="7" name="Text Placeholder 6">
            <a:extLst>
              <a:ext uri="{FF2B5EF4-FFF2-40B4-BE49-F238E27FC236}">
                <a16:creationId xmlns:a16="http://schemas.microsoft.com/office/drawing/2014/main" id="{9B4C9EE4-F262-1A8A-6F26-D243B2A58681}"/>
              </a:ext>
            </a:extLst>
          </p:cNvPr>
          <p:cNvSpPr>
            <a:spLocks noGrp="1"/>
          </p:cNvSpPr>
          <p:nvPr>
            <p:ph type="body" sz="quarter" idx="11"/>
          </p:nvPr>
        </p:nvSpPr>
        <p:spPr>
          <a:xfrm>
            <a:off x="0" y="1292942"/>
            <a:ext cx="12192000" cy="556505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610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ing / Thank You">
    <p:bg>
      <p:bgPr>
        <a:solidFill>
          <a:srgbClr val="002D7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348912-7FAA-864F-9EA5-464CB0ADD0E4}"/>
              </a:ext>
            </a:extLst>
          </p:cNvPr>
          <p:cNvSpPr>
            <a:spLocks noGrp="1"/>
          </p:cNvSpPr>
          <p:nvPr>
            <p:ph type="title" hasCustomPrompt="1"/>
          </p:nvPr>
        </p:nvSpPr>
        <p:spPr>
          <a:xfrm>
            <a:off x="558011" y="5244537"/>
            <a:ext cx="6319105" cy="1146429"/>
          </a:xfrm>
          <a:prstGeom prst="rect">
            <a:avLst/>
          </a:prstGeom>
        </p:spPr>
        <p:txBody>
          <a:bodyPr/>
          <a:lstStyle>
            <a:lvl1pPr algn="l">
              <a:defRPr sz="2400" b="0" i="0">
                <a:solidFill>
                  <a:schemeClr val="bg1"/>
                </a:solidFill>
                <a:latin typeface="Arial" panose="020B0604020202020204" pitchFamily="34" charset="0"/>
                <a:cs typeface="Arial" panose="020B0604020202020204" pitchFamily="34" charset="0"/>
              </a:defRPr>
            </a:lvl1pPr>
          </a:lstStyle>
          <a:p>
            <a:r>
              <a:rPr lang="en-US"/>
              <a:t>Presenter Name, Job Title</a:t>
            </a:r>
            <a:br>
              <a:rPr lang="en-US"/>
            </a:br>
            <a:r>
              <a:rPr lang="en-US"/>
              <a:t>email@AZED.gov</a:t>
            </a:r>
            <a:br>
              <a:rPr lang="en-US"/>
            </a:br>
            <a:r>
              <a:rPr lang="en-US"/>
              <a:t>(123) 456-7890</a:t>
            </a:r>
          </a:p>
        </p:txBody>
      </p:sp>
      <p:sp>
        <p:nvSpPr>
          <p:cNvPr id="3" name="Text Placeholder 2">
            <a:extLst>
              <a:ext uri="{FF2B5EF4-FFF2-40B4-BE49-F238E27FC236}">
                <a16:creationId xmlns:a16="http://schemas.microsoft.com/office/drawing/2014/main" id="{92749891-D6AC-0B45-B79E-148EFF6E1731}"/>
              </a:ext>
            </a:extLst>
          </p:cNvPr>
          <p:cNvSpPr>
            <a:spLocks noGrp="1"/>
          </p:cNvSpPr>
          <p:nvPr>
            <p:ph type="body" sz="quarter" idx="10" hasCustomPrompt="1"/>
          </p:nvPr>
        </p:nvSpPr>
        <p:spPr>
          <a:xfrm>
            <a:off x="558012" y="3892428"/>
            <a:ext cx="6319867" cy="783196"/>
          </a:xfrm>
          <a:prstGeom prst="rect">
            <a:avLst/>
          </a:prstGeom>
        </p:spPr>
        <p:txBody>
          <a:bodyPr/>
          <a:lstStyle>
            <a:lvl1pPr marL="0" indent="0">
              <a:buNone/>
              <a:defRPr sz="72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cxnSp>
        <p:nvCxnSpPr>
          <p:cNvPr id="10" name="Straight Connector 9">
            <a:extLst>
              <a:ext uri="{FF2B5EF4-FFF2-40B4-BE49-F238E27FC236}">
                <a16:creationId xmlns:a16="http://schemas.microsoft.com/office/drawing/2014/main" id="{1C0430BE-2C50-5B4A-A132-E08BBF23A069}"/>
              </a:ext>
            </a:extLst>
          </p:cNvPr>
          <p:cNvCxnSpPr>
            <a:cxnSpLocks/>
          </p:cNvCxnSpPr>
          <p:nvPr userDrawn="1"/>
        </p:nvCxnSpPr>
        <p:spPr>
          <a:xfrm>
            <a:off x="558012" y="5010569"/>
            <a:ext cx="507783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4CBCAFFE-A73E-F376-3E41-5CD2550B75FA}"/>
              </a:ext>
            </a:extLst>
          </p:cNvPr>
          <p:cNvPicPr>
            <a:picLocks noChangeAspect="1"/>
          </p:cNvPicPr>
          <p:nvPr userDrawn="1"/>
        </p:nvPicPr>
        <p:blipFill>
          <a:blip r:embed="rId2"/>
          <a:stretch>
            <a:fillRect/>
          </a:stretch>
        </p:blipFill>
        <p:spPr>
          <a:xfrm>
            <a:off x="9397144" y="566838"/>
            <a:ext cx="2158185" cy="2158185"/>
          </a:xfrm>
          <a:prstGeom prst="rect">
            <a:avLst/>
          </a:prstGeom>
        </p:spPr>
      </p:pic>
    </p:spTree>
    <p:extLst>
      <p:ext uri="{BB962C8B-B14F-4D97-AF65-F5344CB8AC3E}">
        <p14:creationId xmlns:p14="http://schemas.microsoft.com/office/powerpoint/2010/main" val="1686018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Blue">
  <p:cSld name="1_Section Title: Blu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00100" y="3950348"/>
            <a:ext cx="10591800" cy="775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ldNum" idx="12"/>
          </p:nvPr>
        </p:nvSpPr>
        <p:spPr>
          <a:xfrm>
            <a:off x="9266582" y="6356350"/>
            <a:ext cx="2743200" cy="36510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b="0" i="0" u="none" strike="noStrike" cap="none">
                <a:solidFill>
                  <a:schemeClr val="lt1"/>
                </a:solidFill>
                <a:latin typeface="Arial"/>
                <a:ea typeface="Arial"/>
                <a:cs typeface="Arial"/>
                <a:sym typeface="Arial"/>
              </a:defRPr>
            </a:lvl1pPr>
            <a:lvl2pPr marL="0" lvl="1" indent="0" algn="r">
              <a:spcBef>
                <a:spcPts val="0"/>
              </a:spcBef>
              <a:buNone/>
              <a:defRPr sz="1400" b="0" i="0" u="none" strike="noStrike" cap="none">
                <a:solidFill>
                  <a:schemeClr val="lt1"/>
                </a:solidFill>
                <a:latin typeface="Arial"/>
                <a:ea typeface="Arial"/>
                <a:cs typeface="Arial"/>
                <a:sym typeface="Arial"/>
              </a:defRPr>
            </a:lvl2pPr>
            <a:lvl3pPr marL="0" lvl="2" indent="0" algn="r">
              <a:spcBef>
                <a:spcPts val="0"/>
              </a:spcBef>
              <a:buNone/>
              <a:defRPr sz="1400" b="0" i="0" u="none" strike="noStrike" cap="none">
                <a:solidFill>
                  <a:schemeClr val="lt1"/>
                </a:solidFill>
                <a:latin typeface="Arial"/>
                <a:ea typeface="Arial"/>
                <a:cs typeface="Arial"/>
                <a:sym typeface="Arial"/>
              </a:defRPr>
            </a:lvl3pPr>
            <a:lvl4pPr marL="0" lvl="3" indent="0" algn="r">
              <a:spcBef>
                <a:spcPts val="0"/>
              </a:spcBef>
              <a:buNone/>
              <a:defRPr sz="1400" b="0" i="0" u="none" strike="noStrike" cap="none">
                <a:solidFill>
                  <a:schemeClr val="lt1"/>
                </a:solidFill>
                <a:latin typeface="Arial"/>
                <a:ea typeface="Arial"/>
                <a:cs typeface="Arial"/>
                <a:sym typeface="Arial"/>
              </a:defRPr>
            </a:lvl4pPr>
            <a:lvl5pPr marL="0" lvl="4" indent="0" algn="r">
              <a:spcBef>
                <a:spcPts val="0"/>
              </a:spcBef>
              <a:buNone/>
              <a:defRPr sz="1400" b="0" i="0" u="none" strike="noStrike" cap="none">
                <a:solidFill>
                  <a:schemeClr val="lt1"/>
                </a:solidFill>
                <a:latin typeface="Arial"/>
                <a:ea typeface="Arial"/>
                <a:cs typeface="Arial"/>
                <a:sym typeface="Arial"/>
              </a:defRPr>
            </a:lvl5pPr>
            <a:lvl6pPr marL="0" lvl="5" indent="0" algn="r">
              <a:spcBef>
                <a:spcPts val="0"/>
              </a:spcBef>
              <a:buNone/>
              <a:defRPr sz="1400" b="0" i="0" u="none" strike="noStrike" cap="none">
                <a:solidFill>
                  <a:schemeClr val="lt1"/>
                </a:solidFill>
                <a:latin typeface="Arial"/>
                <a:ea typeface="Arial"/>
                <a:cs typeface="Arial"/>
                <a:sym typeface="Arial"/>
              </a:defRPr>
            </a:lvl6pPr>
            <a:lvl7pPr marL="0" lvl="6" indent="0" algn="r">
              <a:spcBef>
                <a:spcPts val="0"/>
              </a:spcBef>
              <a:buNone/>
              <a:defRPr sz="1400" b="0" i="0" u="none" strike="noStrike" cap="none">
                <a:solidFill>
                  <a:schemeClr val="lt1"/>
                </a:solidFill>
                <a:latin typeface="Arial"/>
                <a:ea typeface="Arial"/>
                <a:cs typeface="Arial"/>
                <a:sym typeface="Arial"/>
              </a:defRPr>
            </a:lvl7pPr>
            <a:lvl8pPr marL="0" lvl="7" indent="0" algn="r">
              <a:spcBef>
                <a:spcPts val="0"/>
              </a:spcBef>
              <a:buNone/>
              <a:defRPr sz="1400" b="0" i="0" u="none" strike="noStrike" cap="none">
                <a:solidFill>
                  <a:schemeClr val="lt1"/>
                </a:solidFill>
                <a:latin typeface="Arial"/>
                <a:ea typeface="Arial"/>
                <a:cs typeface="Arial"/>
                <a:sym typeface="Arial"/>
              </a:defRPr>
            </a:lvl8pPr>
            <a:lvl9pPr marL="0" lvl="8" indent="0" algn="r">
              <a:spcBef>
                <a:spcPts val="0"/>
              </a:spcBef>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3"/>
          <p:cNvSpPr txBox="1">
            <a:spLocks noGrp="1"/>
          </p:cNvSpPr>
          <p:nvPr>
            <p:ph type="body" idx="1"/>
          </p:nvPr>
        </p:nvSpPr>
        <p:spPr>
          <a:xfrm>
            <a:off x="800100" y="3501427"/>
            <a:ext cx="5157900" cy="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a:spLocks noGrp="1"/>
          </p:cNvSpPr>
          <p:nvPr>
            <p:ph type="pic" idx="2"/>
          </p:nvPr>
        </p:nvSpPr>
        <p:spPr>
          <a:xfrm>
            <a:off x="8193088" y="723900"/>
            <a:ext cx="3999000" cy="4617900"/>
          </a:xfrm>
          <a:prstGeom prst="rect">
            <a:avLst/>
          </a:prstGeom>
          <a:noFill/>
          <a:ln>
            <a:noFill/>
          </a:ln>
        </p:spPr>
      </p:sp>
      <p:sp>
        <p:nvSpPr>
          <p:cNvPr id="20" name="Google Shape;20;p3"/>
          <p:cNvSpPr txBox="1">
            <a:spLocks noGrp="1"/>
          </p:cNvSpPr>
          <p:nvPr>
            <p:ph type="body" idx="3"/>
          </p:nvPr>
        </p:nvSpPr>
        <p:spPr>
          <a:xfrm>
            <a:off x="800100" y="803495"/>
            <a:ext cx="5157900" cy="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94261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Blank">
  <p:cSld name="12_Blank">
    <p:spTree>
      <p:nvGrpSpPr>
        <p:cNvPr id="1" name="Shape 143"/>
        <p:cNvGrpSpPr/>
        <p:nvPr/>
      </p:nvGrpSpPr>
      <p:grpSpPr>
        <a:xfrm>
          <a:off x="0" y="0"/>
          <a:ext cx="0" cy="0"/>
          <a:chOff x="0" y="0"/>
          <a:chExt cx="0" cy="0"/>
        </a:xfrm>
      </p:grpSpPr>
      <p:sp>
        <p:nvSpPr>
          <p:cNvPr id="144" name="Google Shape;144;p26"/>
          <p:cNvSpPr/>
          <p:nvPr/>
        </p:nvSpPr>
        <p:spPr>
          <a:xfrm>
            <a:off x="0" y="0"/>
            <a:ext cx="12192000" cy="1293000"/>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26"/>
          <p:cNvSpPr txBox="1"/>
          <p:nvPr/>
        </p:nvSpPr>
        <p:spPr>
          <a:xfrm>
            <a:off x="11585606" y="6403575"/>
            <a:ext cx="523200" cy="36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Arial"/>
                <a:ea typeface="Arial"/>
                <a:cs typeface="Arial"/>
                <a:sym typeface="Arial"/>
              </a:rPr>
              <a:t>‹#›</a:t>
            </a:fld>
            <a:endParaRPr sz="1400" b="0" i="0" u="none" strike="noStrike" cap="none">
              <a:solidFill>
                <a:srgbClr val="A5A5A5"/>
              </a:solidFill>
              <a:latin typeface="Arial"/>
              <a:ea typeface="Arial"/>
              <a:cs typeface="Arial"/>
              <a:sym typeface="Arial"/>
            </a:endParaRPr>
          </a:p>
        </p:txBody>
      </p:sp>
      <p:sp>
        <p:nvSpPr>
          <p:cNvPr id="146" name="Google Shape;146;p26"/>
          <p:cNvSpPr txBox="1">
            <a:spLocks noGrp="1"/>
          </p:cNvSpPr>
          <p:nvPr>
            <p:ph type="body" idx="1"/>
          </p:nvPr>
        </p:nvSpPr>
        <p:spPr>
          <a:xfrm>
            <a:off x="0" y="0"/>
            <a:ext cx="12192000" cy="1292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5000"/>
              <a:buFont typeface="Arial"/>
              <a:buNone/>
              <a:defRPr sz="50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7" name="Google Shape;147;p26"/>
          <p:cNvSpPr txBox="1">
            <a:spLocks noGrp="1"/>
          </p:cNvSpPr>
          <p:nvPr>
            <p:ph type="body" idx="2"/>
          </p:nvPr>
        </p:nvSpPr>
        <p:spPr>
          <a:xfrm>
            <a:off x="0" y="1292942"/>
            <a:ext cx="12192000" cy="5565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3169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Red">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Arial" panose="020B0604020202020204" pitchFamily="34" charset="0"/>
                <a:cs typeface="Arial" panose="020B0604020202020204" pitchFamily="34" charset="0"/>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chemeClr val="bg1"/>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414033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mp; Vertical Photo Right">
  <p:cSld name="1_Content &amp; Vertical Photo Right">
    <p:spTree>
      <p:nvGrpSpPr>
        <p:cNvPr id="1" name="Shape 75"/>
        <p:cNvGrpSpPr/>
        <p:nvPr/>
      </p:nvGrpSpPr>
      <p:grpSpPr>
        <a:xfrm>
          <a:off x="0" y="0"/>
          <a:ext cx="0" cy="0"/>
          <a:chOff x="0" y="0"/>
          <a:chExt cx="0" cy="0"/>
        </a:xfrm>
      </p:grpSpPr>
      <p:sp>
        <p:nvSpPr>
          <p:cNvPr id="76" name="Google Shape;76;p12"/>
          <p:cNvSpPr>
            <a:spLocks noGrp="1"/>
          </p:cNvSpPr>
          <p:nvPr>
            <p:ph type="pic" idx="2"/>
          </p:nvPr>
        </p:nvSpPr>
        <p:spPr>
          <a:xfrm>
            <a:off x="6583126" y="0"/>
            <a:ext cx="5608800" cy="6858000"/>
          </a:xfrm>
          <a:prstGeom prst="rect">
            <a:avLst/>
          </a:prstGeom>
          <a:noFill/>
          <a:ln>
            <a:noFill/>
          </a:ln>
        </p:spPr>
      </p:sp>
      <p:sp>
        <p:nvSpPr>
          <p:cNvPr id="77" name="Google Shape;77;p12"/>
          <p:cNvSpPr txBox="1"/>
          <p:nvPr/>
        </p:nvSpPr>
        <p:spPr>
          <a:xfrm>
            <a:off x="233803" y="6403575"/>
            <a:ext cx="523200" cy="36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rgbClr val="7F7F7F"/>
                </a:solidFill>
                <a:latin typeface="Arial"/>
                <a:ea typeface="Arial"/>
                <a:cs typeface="Arial"/>
                <a:sym typeface="Arial"/>
              </a:rPr>
              <a:t>‹#›</a:t>
            </a:fld>
            <a:endParaRPr sz="1400" b="0" i="0" u="none" strike="noStrike" cap="none">
              <a:solidFill>
                <a:srgbClr val="7F7F7F"/>
              </a:solidFill>
              <a:latin typeface="Arial"/>
              <a:ea typeface="Arial"/>
              <a:cs typeface="Arial"/>
              <a:sym typeface="Arial"/>
            </a:endParaRPr>
          </a:p>
        </p:txBody>
      </p:sp>
      <p:sp>
        <p:nvSpPr>
          <p:cNvPr id="78" name="Google Shape;78;p12"/>
          <p:cNvSpPr txBox="1">
            <a:spLocks noGrp="1"/>
          </p:cNvSpPr>
          <p:nvPr>
            <p:ph type="title"/>
          </p:nvPr>
        </p:nvSpPr>
        <p:spPr>
          <a:xfrm>
            <a:off x="581223" y="1426610"/>
            <a:ext cx="5027700" cy="108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2D72"/>
              </a:buClr>
              <a:buSzPts val="4000"/>
              <a:buFont typeface="Arial"/>
              <a:buNone/>
              <a:defRPr sz="4000" b="0" i="0" u="none" strike="noStrike" cap="none">
                <a:solidFill>
                  <a:srgbClr val="002D7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2"/>
          <p:cNvSpPr txBox="1">
            <a:spLocks noGrp="1"/>
          </p:cNvSpPr>
          <p:nvPr>
            <p:ph type="body" idx="1"/>
          </p:nvPr>
        </p:nvSpPr>
        <p:spPr>
          <a:xfrm>
            <a:off x="581261" y="3817345"/>
            <a:ext cx="5027700" cy="25860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232B64"/>
              </a:buClr>
              <a:buSzPts val="2240"/>
              <a:buFont typeface="Arial"/>
              <a:buChar char="•"/>
              <a:defRPr sz="2800" b="0" i="0" u="none" strike="noStrike" cap="none">
                <a:solidFill>
                  <a:srgbClr val="191919"/>
                </a:solidFill>
                <a:latin typeface="Arial"/>
                <a:ea typeface="Arial"/>
                <a:cs typeface="Arial"/>
                <a:sym typeface="Arial"/>
              </a:defRPr>
            </a:lvl1pPr>
            <a:lvl2pPr marL="914400" marR="0" lvl="1" indent="-350519" algn="l" rtl="0">
              <a:lnSpc>
                <a:spcPct val="90000"/>
              </a:lnSpc>
              <a:spcBef>
                <a:spcPts val="500"/>
              </a:spcBef>
              <a:spcAft>
                <a:spcPts val="0"/>
              </a:spcAft>
              <a:buClr>
                <a:srgbClr val="232B64"/>
              </a:buClr>
              <a:buSzPts val="1920"/>
              <a:buFont typeface="Arial"/>
              <a:buChar char="•"/>
              <a:defRPr sz="2400" b="0" i="0" u="none" strike="noStrike" cap="none">
                <a:solidFill>
                  <a:srgbClr val="191919"/>
                </a:solidFill>
                <a:latin typeface="Arial"/>
                <a:ea typeface="Arial"/>
                <a:cs typeface="Arial"/>
                <a:sym typeface="Arial"/>
              </a:defRPr>
            </a:lvl2pPr>
            <a:lvl3pPr marL="1371600" marR="0" lvl="2" indent="-350519" algn="l" rtl="0">
              <a:lnSpc>
                <a:spcPct val="90000"/>
              </a:lnSpc>
              <a:spcBef>
                <a:spcPts val="500"/>
              </a:spcBef>
              <a:spcAft>
                <a:spcPts val="0"/>
              </a:spcAft>
              <a:buClr>
                <a:srgbClr val="232B64"/>
              </a:buClr>
              <a:buSzPts val="1920"/>
              <a:buFont typeface="Arial"/>
              <a:buChar char="•"/>
              <a:defRPr sz="2400" b="0" i="0" u="none" strike="noStrike" cap="none">
                <a:solidFill>
                  <a:srgbClr val="191919"/>
                </a:solidFill>
                <a:latin typeface="Arial"/>
                <a:ea typeface="Arial"/>
                <a:cs typeface="Arial"/>
                <a:sym typeface="Arial"/>
              </a:defRPr>
            </a:lvl3pPr>
            <a:lvl4pPr marL="1828800" marR="0" lvl="3" indent="-320039" algn="l" rtl="0">
              <a:lnSpc>
                <a:spcPct val="90000"/>
              </a:lnSpc>
              <a:spcBef>
                <a:spcPts val="500"/>
              </a:spcBef>
              <a:spcAft>
                <a:spcPts val="0"/>
              </a:spcAft>
              <a:buClr>
                <a:srgbClr val="53C10C"/>
              </a:buClr>
              <a:buSzPts val="1440"/>
              <a:buFont typeface="Arial"/>
              <a:buChar char="•"/>
              <a:defRPr sz="1800" b="0" i="0" u="none" strike="noStrike" cap="none">
                <a:solidFill>
                  <a:srgbClr val="0052D4"/>
                </a:solidFill>
                <a:latin typeface="Calibri"/>
                <a:ea typeface="Calibri"/>
                <a:cs typeface="Calibri"/>
                <a:sym typeface="Calibri"/>
              </a:defRPr>
            </a:lvl4pPr>
            <a:lvl5pPr marL="2286000" marR="0" lvl="4" indent="-320039" algn="l" rtl="0">
              <a:lnSpc>
                <a:spcPct val="90000"/>
              </a:lnSpc>
              <a:spcBef>
                <a:spcPts val="500"/>
              </a:spcBef>
              <a:spcAft>
                <a:spcPts val="0"/>
              </a:spcAft>
              <a:buClr>
                <a:srgbClr val="53C10C"/>
              </a:buClr>
              <a:buSzPts val="1440"/>
              <a:buFont typeface="Arial"/>
              <a:buChar char="•"/>
              <a:defRPr sz="1800" b="0" i="0" u="none" strike="noStrike" cap="none">
                <a:solidFill>
                  <a:srgbClr val="0052D4"/>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13475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Statistic: Red">
  <p:cSld name="2_Statistic: Red">
    <p:spTree>
      <p:nvGrpSpPr>
        <p:cNvPr id="1" name="Shape 171"/>
        <p:cNvGrpSpPr/>
        <p:nvPr/>
      </p:nvGrpSpPr>
      <p:grpSpPr>
        <a:xfrm>
          <a:off x="0" y="0"/>
          <a:ext cx="0" cy="0"/>
          <a:chOff x="0" y="0"/>
          <a:chExt cx="0" cy="0"/>
        </a:xfrm>
      </p:grpSpPr>
      <p:sp>
        <p:nvSpPr>
          <p:cNvPr id="172" name="Google Shape;172;p32"/>
          <p:cNvSpPr/>
          <p:nvPr/>
        </p:nvSpPr>
        <p:spPr>
          <a:xfrm>
            <a:off x="0" y="0"/>
            <a:ext cx="12192000" cy="986700"/>
          </a:xfrm>
          <a:prstGeom prst="rect">
            <a:avLst/>
          </a:prstGeom>
          <a:solidFill>
            <a:srgbClr val="232B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232B64"/>
              </a:solidFill>
              <a:latin typeface="Times New Roman"/>
              <a:ea typeface="Times New Roman"/>
              <a:cs typeface="Times New Roman"/>
              <a:sym typeface="Times New Roman"/>
            </a:endParaRPr>
          </a:p>
        </p:txBody>
      </p:sp>
      <p:sp>
        <p:nvSpPr>
          <p:cNvPr id="173" name="Google Shape;173;p32"/>
          <p:cNvSpPr txBox="1"/>
          <p:nvPr/>
        </p:nvSpPr>
        <p:spPr>
          <a:xfrm>
            <a:off x="11585606" y="6403575"/>
            <a:ext cx="523200" cy="36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500" b="0" i="0" u="none" strike="noStrike" cap="none">
                <a:solidFill>
                  <a:schemeClr val="lt1"/>
                </a:solidFill>
                <a:latin typeface="Arial"/>
                <a:ea typeface="Arial"/>
                <a:cs typeface="Arial"/>
                <a:sym typeface="Arial"/>
              </a:rPr>
              <a:t>‹#›</a:t>
            </a:fld>
            <a:endParaRPr sz="1500" b="0" i="0" u="none" strike="noStrike" cap="none">
              <a:solidFill>
                <a:schemeClr val="lt1"/>
              </a:solidFill>
              <a:latin typeface="Arial"/>
              <a:ea typeface="Arial"/>
              <a:cs typeface="Arial"/>
              <a:sym typeface="Arial"/>
            </a:endParaRPr>
          </a:p>
        </p:txBody>
      </p:sp>
      <p:sp>
        <p:nvSpPr>
          <p:cNvPr id="174" name="Google Shape;174;p32"/>
          <p:cNvSpPr txBox="1">
            <a:spLocks noGrp="1"/>
          </p:cNvSpPr>
          <p:nvPr>
            <p:ph type="title"/>
          </p:nvPr>
        </p:nvSpPr>
        <p:spPr>
          <a:xfrm>
            <a:off x="1524000" y="1139661"/>
            <a:ext cx="9144000" cy="1075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71616"/>
              </a:buClr>
              <a:buSzPts val="3600"/>
              <a:buFont typeface="Arial"/>
              <a:buNone/>
              <a:defRPr sz="3600" b="0" i="0" u="none" strike="noStrike" cap="none">
                <a:solidFill>
                  <a:srgbClr val="171616"/>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175" name="Google Shape;175;p32"/>
          <p:cNvSpPr txBox="1">
            <a:spLocks noGrp="1"/>
          </p:cNvSpPr>
          <p:nvPr>
            <p:ph type="body" idx="1"/>
          </p:nvPr>
        </p:nvSpPr>
        <p:spPr>
          <a:xfrm>
            <a:off x="0" y="44186"/>
            <a:ext cx="12192000" cy="898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Open Sans"/>
                <a:ea typeface="Open Sans"/>
                <a:cs typeface="Open Sans"/>
                <a:sym typeface="Open Sans"/>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425664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Yellow">
    <p:bg>
      <p:bgPr>
        <a:blipFill dpi="0" rotWithShape="1">
          <a:blip r:embed="rId2">
            <a:lum/>
          </a:blip>
          <a:srcRect/>
          <a:stretch>
            <a:fillRect t="-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09AD-4211-6545-A4C7-5F8113D0E493}"/>
              </a:ext>
            </a:extLst>
          </p:cNvPr>
          <p:cNvSpPr>
            <a:spLocks noGrp="1"/>
          </p:cNvSpPr>
          <p:nvPr>
            <p:ph type="title" hasCustomPrompt="1"/>
          </p:nvPr>
        </p:nvSpPr>
        <p:spPr>
          <a:xfrm>
            <a:off x="800100" y="3950348"/>
            <a:ext cx="10591800" cy="775564"/>
          </a:xfrm>
          <a:prstGeom prst="rect">
            <a:avLst/>
          </a:prstGeom>
        </p:spPr>
        <p:txBody>
          <a:bodyPr/>
          <a:lstStyle>
            <a:lvl1pPr>
              <a:defRPr sz="5400">
                <a:solidFill>
                  <a:schemeClr val="bg1"/>
                </a:solidFill>
                <a:latin typeface="Arial" panose="020B0604020202020204" pitchFamily="34" charset="0"/>
                <a:cs typeface="Arial" panose="020B0604020202020204" pitchFamily="34" charset="0"/>
              </a:defRPr>
            </a:lvl1pPr>
          </a:lstStyle>
          <a:p>
            <a:r>
              <a:rPr lang="en-US"/>
              <a:t>Section Title &amp; Headline</a:t>
            </a:r>
          </a:p>
        </p:txBody>
      </p:sp>
      <p:sp>
        <p:nvSpPr>
          <p:cNvPr id="3" name="Slide Number Placeholder 2">
            <a:extLst>
              <a:ext uri="{FF2B5EF4-FFF2-40B4-BE49-F238E27FC236}">
                <a16:creationId xmlns:a16="http://schemas.microsoft.com/office/drawing/2014/main" id="{3025BF69-4B07-FF4C-AA1B-1E088976014B}"/>
              </a:ext>
            </a:extLst>
          </p:cNvPr>
          <p:cNvSpPr>
            <a:spLocks noGrp="1"/>
          </p:cNvSpPr>
          <p:nvPr>
            <p:ph type="sldNum" sz="quarter" idx="10"/>
          </p:nvPr>
        </p:nvSpPr>
        <p:spPr/>
        <p:txBody>
          <a:bodyPr/>
          <a:lstStyle>
            <a:lvl1pPr>
              <a:defRPr>
                <a:solidFill>
                  <a:srgbClr val="002169"/>
                </a:solidFill>
              </a:defRPr>
            </a:lvl1pPr>
          </a:lstStyle>
          <a:p>
            <a:fld id="{48CB8F98-32D9-9E4F-BAC9-49610775ED25}" type="slidenum">
              <a:rPr lang="en-US" smtClean="0"/>
              <a:pPr/>
              <a:t>‹#›</a:t>
            </a:fld>
            <a:endParaRPr lang="en-US"/>
          </a:p>
        </p:txBody>
      </p:sp>
      <p:sp>
        <p:nvSpPr>
          <p:cNvPr id="7" name="Text Placeholder 6">
            <a:extLst>
              <a:ext uri="{FF2B5EF4-FFF2-40B4-BE49-F238E27FC236}">
                <a16:creationId xmlns:a16="http://schemas.microsoft.com/office/drawing/2014/main" id="{4526D585-121B-614E-9E4B-978BFEEEA667}"/>
              </a:ext>
            </a:extLst>
          </p:cNvPr>
          <p:cNvSpPr>
            <a:spLocks noGrp="1"/>
          </p:cNvSpPr>
          <p:nvPr>
            <p:ph type="body" sz="quarter" idx="11" hasCustomPrompt="1"/>
          </p:nvPr>
        </p:nvSpPr>
        <p:spPr>
          <a:xfrm>
            <a:off x="800100" y="3501427"/>
            <a:ext cx="5157788" cy="365125"/>
          </a:xfrm>
          <a:prstGeom prst="rect">
            <a:avLst/>
          </a:prstGeom>
        </p:spPr>
        <p:txBody>
          <a:bodyPr/>
          <a:lstStyle>
            <a:lvl1pPr marL="0" indent="0">
              <a:buNone/>
              <a:defRPr sz="24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SECTION #</a:t>
            </a:r>
          </a:p>
        </p:txBody>
      </p:sp>
      <p:sp>
        <p:nvSpPr>
          <p:cNvPr id="11" name="Picture Placeholder 10">
            <a:extLst>
              <a:ext uri="{FF2B5EF4-FFF2-40B4-BE49-F238E27FC236}">
                <a16:creationId xmlns:a16="http://schemas.microsoft.com/office/drawing/2014/main" id="{A21F4DCF-7770-0B45-B9A0-2CE48DEF1EF3}"/>
              </a:ext>
            </a:extLst>
          </p:cNvPr>
          <p:cNvSpPr>
            <a:spLocks noGrp="1"/>
          </p:cNvSpPr>
          <p:nvPr>
            <p:ph type="pic" sz="quarter" idx="12" hasCustomPrompt="1"/>
          </p:nvPr>
        </p:nvSpPr>
        <p:spPr>
          <a:xfrm>
            <a:off x="8193088" y="723900"/>
            <a:ext cx="3998912" cy="4618038"/>
          </a:xfrm>
          <a:prstGeom prst="rect">
            <a:avLst/>
          </a:prstGeom>
        </p:spPr>
        <p:txBody>
          <a:bodyPr anchor="ctr"/>
          <a:lstStyle>
            <a:lvl1pPr marL="0" indent="0" algn="ctr">
              <a:buNone/>
              <a:defRPr b="1">
                <a:solidFill>
                  <a:schemeClr val="bg1"/>
                </a:solidFill>
              </a:defRPr>
            </a:lvl1pPr>
          </a:lstStyle>
          <a:p>
            <a:r>
              <a:rPr lang="en-US"/>
              <a:t>Insert Icon Here</a:t>
            </a:r>
            <a:br>
              <a:rPr lang="en-US"/>
            </a:br>
            <a:r>
              <a:rPr lang="en-US"/>
              <a:t>If Wanted</a:t>
            </a:r>
          </a:p>
        </p:txBody>
      </p:sp>
      <p:sp>
        <p:nvSpPr>
          <p:cNvPr id="12" name="Text Placeholder 6">
            <a:extLst>
              <a:ext uri="{FF2B5EF4-FFF2-40B4-BE49-F238E27FC236}">
                <a16:creationId xmlns:a16="http://schemas.microsoft.com/office/drawing/2014/main" id="{A479E631-0BF4-C14C-938E-2433D302CA9E}"/>
              </a:ext>
            </a:extLst>
          </p:cNvPr>
          <p:cNvSpPr>
            <a:spLocks noGrp="1"/>
          </p:cNvSpPr>
          <p:nvPr>
            <p:ph type="body" sz="quarter" idx="13" hasCustomPrompt="1"/>
          </p:nvPr>
        </p:nvSpPr>
        <p:spPr>
          <a:xfrm>
            <a:off x="800100" y="803495"/>
            <a:ext cx="5157788" cy="365125"/>
          </a:xfrm>
          <a:prstGeom prst="rect">
            <a:avLst/>
          </a:prstGeom>
        </p:spPr>
        <p:txBody>
          <a:bodyPr/>
          <a:lstStyle>
            <a:lvl1pPr marL="0" indent="0">
              <a:buNone/>
              <a:defRPr sz="1600" b="1" i="0" spc="200" baseline="0">
                <a:solidFill>
                  <a:schemeClr val="bg1">
                    <a:alpha val="60000"/>
                  </a:schemeClr>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356186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2C432-E684-D6E4-D3BF-71187D0DB0AB}"/>
              </a:ext>
            </a:extLst>
          </p:cNvPr>
          <p:cNvSpPr/>
          <p:nvPr userDrawn="1"/>
        </p:nvSpPr>
        <p:spPr>
          <a:xfrm>
            <a:off x="0" y="0"/>
            <a:ext cx="403122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78426"/>
            <a:ext cx="10766323" cy="5525729"/>
          </a:xfrm>
          <a:prstGeom prst="rect">
            <a:avLst/>
          </a:prstGeom>
          <a:solidFill>
            <a:schemeClr val="bg1"/>
          </a:solidFill>
          <a:ln>
            <a:noFill/>
          </a:ln>
          <a:effectLst>
            <a:outerShdw blurRad="50800" dist="38100" dir="2700000" algn="tl"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002D7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7F5511F-08C7-9672-0A52-1414FFA02B9E}"/>
              </a:ext>
            </a:extLst>
          </p:cNvPr>
          <p:cNvSpPr>
            <a:spLocks noGrp="1"/>
          </p:cNvSpPr>
          <p:nvPr>
            <p:ph type="body" sz="quarter" idx="10"/>
          </p:nvPr>
        </p:nvSpPr>
        <p:spPr>
          <a:xfrm>
            <a:off x="1012723" y="2138517"/>
            <a:ext cx="10117393" cy="3926031"/>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6515EBB0-9F6F-60A8-6481-580F16C45C9F}"/>
              </a:ext>
            </a:extLst>
          </p:cNvPr>
          <p:cNvSpPr>
            <a:spLocks noGrp="1"/>
          </p:cNvSpPr>
          <p:nvPr>
            <p:ph type="body" sz="quarter" idx="11" hasCustomPrompt="1"/>
          </p:nvPr>
        </p:nvSpPr>
        <p:spPr>
          <a:xfrm>
            <a:off x="1012723" y="793449"/>
            <a:ext cx="10117393" cy="806450"/>
          </a:xfrm>
          <a:prstGeom prst="rect">
            <a:avLst/>
          </a:prstGeom>
        </p:spPr>
        <p:txBody>
          <a:bodyPr anchor="ctr"/>
          <a:lstStyle>
            <a:lvl1pPr marL="0" indent="0" algn="ctr">
              <a:buNone/>
              <a:defRPr sz="4000" b="1">
                <a:latin typeface="+mj-lt"/>
              </a:defRPr>
            </a:lvl1pPr>
          </a:lstStyle>
          <a:p>
            <a:pPr lvl="0"/>
            <a:r>
              <a:rPr lang="en-US"/>
              <a:t>Slide Title</a:t>
            </a:r>
          </a:p>
        </p:txBody>
      </p:sp>
    </p:spTree>
    <p:extLst>
      <p:ext uri="{BB962C8B-B14F-4D97-AF65-F5344CB8AC3E}">
        <p14:creationId xmlns:p14="http://schemas.microsoft.com/office/powerpoint/2010/main" val="196359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8F5AE6-15F1-836D-B5A9-FB27A527B685}"/>
              </a:ext>
            </a:extLst>
          </p:cNvPr>
          <p:cNvSpPr/>
          <p:nvPr userDrawn="1"/>
        </p:nvSpPr>
        <p:spPr>
          <a:xfrm>
            <a:off x="0" y="0"/>
            <a:ext cx="4031226"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66135"/>
            <a:ext cx="10766323" cy="5525729"/>
          </a:xfrm>
          <a:prstGeom prst="rect">
            <a:avLst/>
          </a:prstGeom>
          <a:solidFill>
            <a:schemeClr val="bg1"/>
          </a:solidFill>
          <a:ln>
            <a:noFill/>
          </a:ln>
          <a:effectLst>
            <a:outerShdw blurRad="50800" dist="38100" dir="2700000" algn="tl"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910048"/>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BF0DE81-6217-EB2F-0E59-70E198A00A0D}"/>
              </a:ext>
            </a:extLst>
          </p:cNvPr>
          <p:cNvSpPr>
            <a:spLocks noGrp="1"/>
          </p:cNvSpPr>
          <p:nvPr>
            <p:ph type="body" sz="quarter" idx="10" hasCustomPrompt="1"/>
          </p:nvPr>
        </p:nvSpPr>
        <p:spPr>
          <a:xfrm>
            <a:off x="1012723" y="786415"/>
            <a:ext cx="10117393" cy="806450"/>
          </a:xfrm>
          <a:prstGeom prst="rect">
            <a:avLst/>
          </a:prstGeom>
        </p:spPr>
        <p:txBody>
          <a:bodyPr anchor="ctr"/>
          <a:lstStyle>
            <a:lvl1pPr marL="0" indent="0" algn="ctr">
              <a:buNone/>
              <a:defRPr sz="4000" b="1">
                <a:latin typeface="+mj-lt"/>
              </a:defRPr>
            </a:lvl1pPr>
          </a:lstStyle>
          <a:p>
            <a:pPr lvl="0"/>
            <a:r>
              <a:rPr lang="en-US"/>
              <a:t>Slide Title</a:t>
            </a:r>
          </a:p>
        </p:txBody>
      </p:sp>
      <p:sp>
        <p:nvSpPr>
          <p:cNvPr id="6" name="Text Placeholder 6">
            <a:extLst>
              <a:ext uri="{FF2B5EF4-FFF2-40B4-BE49-F238E27FC236}">
                <a16:creationId xmlns:a16="http://schemas.microsoft.com/office/drawing/2014/main" id="{DD756652-84F6-567B-C110-2F333F77EE9D}"/>
              </a:ext>
            </a:extLst>
          </p:cNvPr>
          <p:cNvSpPr>
            <a:spLocks noGrp="1"/>
          </p:cNvSpPr>
          <p:nvPr>
            <p:ph type="body" sz="quarter" idx="11"/>
          </p:nvPr>
        </p:nvSpPr>
        <p:spPr>
          <a:xfrm>
            <a:off x="1012723" y="2132372"/>
            <a:ext cx="10117393" cy="3871613"/>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77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D79FA-CC9B-B2B9-152D-05F139CD6961}"/>
              </a:ext>
            </a:extLst>
          </p:cNvPr>
          <p:cNvSpPr/>
          <p:nvPr userDrawn="1"/>
        </p:nvSpPr>
        <p:spPr>
          <a:xfrm>
            <a:off x="0" y="0"/>
            <a:ext cx="4031226" cy="6858000"/>
          </a:xfrm>
          <a:prstGeom prst="rect">
            <a:avLst/>
          </a:prstGeom>
          <a:solidFill>
            <a:srgbClr val="CB60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78426"/>
            <a:ext cx="10766323" cy="5525729"/>
          </a:xfrm>
          <a:prstGeom prst="rect">
            <a:avLst/>
          </a:prstGeom>
          <a:solidFill>
            <a:schemeClr val="bg1"/>
          </a:solidFill>
          <a:ln>
            <a:noFill/>
          </a:ln>
          <a:effectLst>
            <a:outerShdw blurRad="50800" dist="38100" dir="2700000" algn="tl"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CB6015"/>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4D2AFDA0-0151-35A9-10BA-28FED876268D}"/>
              </a:ext>
            </a:extLst>
          </p:cNvPr>
          <p:cNvSpPr>
            <a:spLocks noGrp="1"/>
          </p:cNvSpPr>
          <p:nvPr>
            <p:ph type="body" sz="quarter" idx="10"/>
          </p:nvPr>
        </p:nvSpPr>
        <p:spPr>
          <a:xfrm>
            <a:off x="1012723" y="2138518"/>
            <a:ext cx="10117393" cy="3865467"/>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F2727-2135-3DAD-A0E6-AC294217DA9F}"/>
              </a:ext>
            </a:extLst>
          </p:cNvPr>
          <p:cNvSpPr>
            <a:spLocks noGrp="1"/>
          </p:cNvSpPr>
          <p:nvPr>
            <p:ph type="body" sz="quarter" idx="11" hasCustomPrompt="1"/>
          </p:nvPr>
        </p:nvSpPr>
        <p:spPr>
          <a:xfrm>
            <a:off x="1012724" y="791441"/>
            <a:ext cx="10117392" cy="806450"/>
          </a:xfrm>
          <a:prstGeom prst="rect">
            <a:avLst/>
          </a:prstGeom>
        </p:spPr>
        <p:txBody>
          <a:bodyPr anchor="ctr"/>
          <a:lstStyle>
            <a:lvl1pPr marL="0" indent="0" algn="ctr">
              <a:buNone/>
              <a:defRPr sz="4000" b="1">
                <a:latin typeface="+mj-lt"/>
              </a:defRPr>
            </a:lvl1pPr>
          </a:lstStyle>
          <a:p>
            <a:pPr lvl="0"/>
            <a:r>
              <a:rPr lang="en-US"/>
              <a:t>Slide Title</a:t>
            </a:r>
          </a:p>
        </p:txBody>
      </p:sp>
    </p:spTree>
    <p:extLst>
      <p:ext uri="{BB962C8B-B14F-4D97-AF65-F5344CB8AC3E}">
        <p14:creationId xmlns:p14="http://schemas.microsoft.com/office/powerpoint/2010/main" val="3429338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E2C432-E684-D6E4-D3BF-71187D0DB0AB}"/>
              </a:ext>
            </a:extLst>
          </p:cNvPr>
          <p:cNvSpPr/>
          <p:nvPr userDrawn="1"/>
        </p:nvSpPr>
        <p:spPr>
          <a:xfrm>
            <a:off x="5830529" y="0"/>
            <a:ext cx="6361471"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78426"/>
            <a:ext cx="10766323" cy="5525729"/>
          </a:xfrm>
          <a:prstGeom prst="rect">
            <a:avLst/>
          </a:prstGeom>
          <a:solidFill>
            <a:schemeClr val="bg1"/>
          </a:solidFill>
          <a:ln>
            <a:noFill/>
          </a:ln>
          <a:effectLst>
            <a:outerShdw blurRad="50800" dist="38100" dir="2700000" algn="tl"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002D7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690D85A6-69E3-BB00-FDD3-11F646DFF2C2}"/>
              </a:ext>
            </a:extLst>
          </p:cNvPr>
          <p:cNvSpPr>
            <a:spLocks noGrp="1"/>
          </p:cNvSpPr>
          <p:nvPr>
            <p:ph type="body" sz="quarter" idx="10"/>
          </p:nvPr>
        </p:nvSpPr>
        <p:spPr>
          <a:xfrm>
            <a:off x="1012724" y="2138519"/>
            <a:ext cx="10117392" cy="3865466"/>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A33B3-4678-018D-C3F5-DB1D30020837}"/>
              </a:ext>
            </a:extLst>
          </p:cNvPr>
          <p:cNvSpPr>
            <a:spLocks noGrp="1"/>
          </p:cNvSpPr>
          <p:nvPr>
            <p:ph type="body" sz="quarter" idx="11" hasCustomPrompt="1"/>
          </p:nvPr>
        </p:nvSpPr>
        <p:spPr>
          <a:xfrm>
            <a:off x="1012724" y="786218"/>
            <a:ext cx="10117392" cy="806450"/>
          </a:xfrm>
          <a:prstGeom prst="rect">
            <a:avLst/>
          </a:prstGeom>
        </p:spPr>
        <p:txBody>
          <a:bodyPr anchor="ctr"/>
          <a:lstStyle>
            <a:lvl1pPr marL="0" indent="0" algn="ctr">
              <a:buNone/>
              <a:defRPr sz="4000" b="1">
                <a:latin typeface="+mj-lt"/>
              </a:defRPr>
            </a:lvl1pPr>
          </a:lstStyle>
          <a:p>
            <a:pPr lvl="0"/>
            <a:r>
              <a:rPr lang="en-US"/>
              <a:t>Slide Title</a:t>
            </a:r>
          </a:p>
        </p:txBody>
      </p:sp>
    </p:spTree>
    <p:extLst>
      <p:ext uri="{BB962C8B-B14F-4D97-AF65-F5344CB8AC3E}">
        <p14:creationId xmlns:p14="http://schemas.microsoft.com/office/powerpoint/2010/main" val="230942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A9F99A-38FF-4697-47AC-635C5C3C46F3}"/>
              </a:ext>
            </a:extLst>
          </p:cNvPr>
          <p:cNvSpPr/>
          <p:nvPr userDrawn="1"/>
        </p:nvSpPr>
        <p:spPr>
          <a:xfrm>
            <a:off x="5830529" y="0"/>
            <a:ext cx="6361471" cy="6858000"/>
          </a:xfrm>
          <a:prstGeom prst="rect">
            <a:avLst/>
          </a:prstGeom>
          <a:solidFill>
            <a:srgbClr val="910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E5BFCE30-2975-C742-A407-EDEDBF99B36E}"/>
              </a:ext>
            </a:extLst>
          </p:cNvPr>
          <p:cNvSpPr txBox="1">
            <a:spLocks/>
          </p:cNvSpPr>
          <p:nvPr userDrawn="1"/>
        </p:nvSpPr>
        <p:spPr>
          <a:xfrm>
            <a:off x="11585606" y="6403575"/>
            <a:ext cx="523127" cy="365125"/>
          </a:xfrm>
          <a:prstGeom prst="rect">
            <a:avLst/>
          </a:prstGeom>
        </p:spPr>
        <p:txBody>
          <a:bodyPr/>
          <a:lstStyle>
            <a:defPPr>
              <a:defRPr lang="en-US"/>
            </a:defPPr>
            <a:lvl1pPr marL="0" algn="r" defTabSz="914400" rtl="0" eaLnBrk="1" latinLnBrk="0" hangingPunct="1">
              <a:defRPr sz="1400" b="0" i="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8CB8F98-32D9-9E4F-BAC9-49610775ED25}" type="slidenum">
              <a:rPr lang="en-US" b="0" i="0" smtClean="0">
                <a:solidFill>
                  <a:schemeClr val="bg2">
                    <a:lumMod val="65000"/>
                    <a:alpha val="50000"/>
                  </a:schemeClr>
                </a:solidFill>
                <a:latin typeface="Arial" panose="020B0604020202020204" pitchFamily="34" charset="0"/>
                <a:cs typeface="Arial" panose="020B0604020202020204" pitchFamily="34" charset="0"/>
              </a:rPr>
              <a:pPr algn="ctr"/>
              <a:t>‹#›</a:t>
            </a:fld>
            <a:endParaRPr lang="en-US" b="0" i="0">
              <a:solidFill>
                <a:schemeClr val="bg2">
                  <a:lumMod val="65000"/>
                  <a:alpha val="50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867D9C-09EB-FCC7-6A5F-DDD862F36198}"/>
              </a:ext>
            </a:extLst>
          </p:cNvPr>
          <p:cNvSpPr/>
          <p:nvPr userDrawn="1"/>
        </p:nvSpPr>
        <p:spPr>
          <a:xfrm>
            <a:off x="688258" y="678426"/>
            <a:ext cx="10766323" cy="5525729"/>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4757700-82F0-06F5-A59D-0420CF3B47BE}"/>
              </a:ext>
            </a:extLst>
          </p:cNvPr>
          <p:cNvCxnSpPr/>
          <p:nvPr userDrawn="1"/>
        </p:nvCxnSpPr>
        <p:spPr>
          <a:xfrm>
            <a:off x="1012723" y="1946787"/>
            <a:ext cx="10117393" cy="0"/>
          </a:xfrm>
          <a:prstGeom prst="line">
            <a:avLst/>
          </a:prstGeom>
          <a:ln w="69850">
            <a:solidFill>
              <a:srgbClr val="910048"/>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3FF73C56-E245-0C64-E3D0-380E43C41544}"/>
              </a:ext>
            </a:extLst>
          </p:cNvPr>
          <p:cNvSpPr>
            <a:spLocks noGrp="1"/>
          </p:cNvSpPr>
          <p:nvPr>
            <p:ph type="body" sz="quarter" idx="10"/>
          </p:nvPr>
        </p:nvSpPr>
        <p:spPr>
          <a:xfrm>
            <a:off x="1012723" y="2135865"/>
            <a:ext cx="10117393" cy="3876739"/>
          </a:xfrm>
          <a:prstGeom prst="rect">
            <a:avLst/>
          </a:prstGeom>
        </p:spPr>
        <p:txBody>
          <a:bodyPr/>
          <a:lstStyle>
            <a:lvl1pPr>
              <a:buClr>
                <a:srgbClr val="002D72"/>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B909F1-B12C-815C-3FF8-1423E7741737}"/>
              </a:ext>
            </a:extLst>
          </p:cNvPr>
          <p:cNvSpPr>
            <a:spLocks noGrp="1"/>
          </p:cNvSpPr>
          <p:nvPr>
            <p:ph type="body" sz="quarter" idx="11" hasCustomPrompt="1"/>
          </p:nvPr>
        </p:nvSpPr>
        <p:spPr>
          <a:xfrm>
            <a:off x="1012724" y="792498"/>
            <a:ext cx="10117392" cy="806450"/>
          </a:xfrm>
          <a:prstGeom prst="rect">
            <a:avLst/>
          </a:prstGeom>
        </p:spPr>
        <p:txBody>
          <a:bodyPr anchor="ctr"/>
          <a:lstStyle>
            <a:lvl1pPr marL="0" indent="0" algn="ctr">
              <a:buNone/>
              <a:defRPr sz="4000" b="1">
                <a:latin typeface="+mj-lt"/>
              </a:defRPr>
            </a:lvl1pPr>
          </a:lstStyle>
          <a:p>
            <a:pPr lvl="0"/>
            <a:r>
              <a:rPr lang="en-US"/>
              <a:t>Slide Title</a:t>
            </a:r>
          </a:p>
        </p:txBody>
      </p:sp>
    </p:spTree>
    <p:extLst>
      <p:ext uri="{BB962C8B-B14F-4D97-AF65-F5344CB8AC3E}">
        <p14:creationId xmlns:p14="http://schemas.microsoft.com/office/powerpoint/2010/main" val="199456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8BF2E-239F-0A4A-80AC-CA02B308E8C9}"/>
              </a:ext>
            </a:extLst>
          </p:cNvPr>
          <p:cNvSpPr>
            <a:spLocks noGrp="1"/>
          </p:cNvSpPr>
          <p:nvPr>
            <p:ph type="sldNum" sz="quarter" idx="4"/>
          </p:nvPr>
        </p:nvSpPr>
        <p:spPr>
          <a:xfrm>
            <a:off x="9266582" y="6356350"/>
            <a:ext cx="2743200" cy="365125"/>
          </a:xfrm>
          <a:prstGeom prst="rect">
            <a:avLst/>
          </a:prstGeom>
        </p:spPr>
        <p:txBody>
          <a:bodyPr/>
          <a:lstStyle>
            <a:lvl1pPr algn="r">
              <a:defRPr sz="1400" b="0" i="0">
                <a:solidFill>
                  <a:schemeClr val="bg1">
                    <a:lumMod val="50000"/>
                  </a:schemeClr>
                </a:solidFill>
                <a:latin typeface="Arial" panose="020B0604020202020204" pitchFamily="34" charset="0"/>
                <a:cs typeface="Arial" panose="020B0604020202020204" pitchFamily="34" charset="0"/>
              </a:defRPr>
            </a:lvl1pPr>
          </a:lstStyle>
          <a:p>
            <a:fld id="{48CB8F98-32D9-9E4F-BAC9-49610775ED25}" type="slidenum">
              <a:rPr lang="en-US" smtClean="0"/>
              <a:pPr/>
              <a:t>‹#›</a:t>
            </a:fld>
            <a:endParaRPr lang="en-US"/>
          </a:p>
        </p:txBody>
      </p:sp>
    </p:spTree>
    <p:extLst>
      <p:ext uri="{BB962C8B-B14F-4D97-AF65-F5344CB8AC3E}">
        <p14:creationId xmlns:p14="http://schemas.microsoft.com/office/powerpoint/2010/main" val="1686055354"/>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 id="2147483694" r:id="rId5"/>
    <p:sldLayoutId id="2147483695" r:id="rId6"/>
    <p:sldLayoutId id="2147483696" r:id="rId7"/>
    <p:sldLayoutId id="2147483697" r:id="rId8"/>
    <p:sldLayoutId id="2147483698" r:id="rId9"/>
    <p:sldLayoutId id="2147483699" r:id="rId10"/>
    <p:sldLayoutId id="2147483653" r:id="rId11"/>
    <p:sldLayoutId id="2147483655" r:id="rId12"/>
    <p:sldLayoutId id="2147483656" r:id="rId13"/>
    <p:sldLayoutId id="2147483659" r:id="rId14"/>
    <p:sldLayoutId id="2147483660" r:id="rId15"/>
    <p:sldLayoutId id="2147483665" r:id="rId16"/>
    <p:sldLayoutId id="2147483666" r:id="rId17"/>
    <p:sldLayoutId id="2147483687" r:id="rId18"/>
    <p:sldLayoutId id="2147483688" r:id="rId19"/>
    <p:sldLayoutId id="2147483650" r:id="rId20"/>
    <p:sldLayoutId id="2147483683" r:id="rId21"/>
    <p:sldLayoutId id="2147483689" r:id="rId22"/>
    <p:sldLayoutId id="2147483690" r:id="rId23"/>
    <p:sldLayoutId id="2147483691" r:id="rId24"/>
    <p:sldLayoutId id="2147483692" r:id="rId25"/>
    <p:sldLayoutId id="2147483693" r:id="rId26"/>
    <p:sldLayoutId id="2147483679" r:id="rId27"/>
    <p:sldLayoutId id="2147483700" r:id="rId28"/>
    <p:sldLayoutId id="2147483701" r:id="rId29"/>
    <p:sldLayoutId id="2147483702" r:id="rId30"/>
    <p:sldLayoutId id="2147483703" r:id="rId31"/>
  </p:sldLayoutIdLst>
  <p:txStyles>
    <p:titleStyle>
      <a:lvl1pPr algn="l" defTabSz="914400" rtl="0" eaLnBrk="1" latinLnBrk="0" hangingPunct="1">
        <a:lnSpc>
          <a:spcPct val="90000"/>
        </a:lnSpc>
        <a:spcBef>
          <a:spcPct val="0"/>
        </a:spcBef>
        <a:buNone/>
        <a:defRPr sz="4400" kern="1200">
          <a:solidFill>
            <a:srgbClr val="0072BC"/>
          </a:solidFill>
          <a:latin typeface="Oswa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04_FC763688.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1_1BFDBBD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9_0.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C_0.xm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xeu2xPj_yeVi4vwnEEmlIBAn9Fl0fipd/edit?usp=sharing&amp;ouid=104710031748913672062&amp;rtpof=true&amp;sd=true"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hyperlink" Target="https://docs.google.com/document/d/1CG3PXJqubmO7TUL_qUqmVWJAFABNlkDX/edit?usp=sharing&amp;ouid=104214850537933447076&amp;rtpof=true&amp;sd=tru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gme.azed.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6220-B197-F18C-1530-AFB28BAEF8F3}"/>
              </a:ext>
            </a:extLst>
          </p:cNvPr>
          <p:cNvSpPr>
            <a:spLocks noGrp="1"/>
          </p:cNvSpPr>
          <p:nvPr>
            <p:ph type="title"/>
          </p:nvPr>
        </p:nvSpPr>
        <p:spPr>
          <a:xfrm>
            <a:off x="606917" y="2202919"/>
            <a:ext cx="6637020" cy="775564"/>
          </a:xfrm>
        </p:spPr>
        <p:txBody>
          <a:bodyPr lIns="91440" tIns="45720" rIns="91440" bIns="45720" anchor="t"/>
          <a:lstStyle/>
          <a:p>
            <a:r>
              <a:rPr lang="en-US">
                <a:latin typeface="Arial"/>
                <a:cs typeface="Arial"/>
              </a:rPr>
              <a:t>School Safety Program – New Funding Opportunity</a:t>
            </a:r>
          </a:p>
        </p:txBody>
      </p:sp>
      <p:sp>
        <p:nvSpPr>
          <p:cNvPr id="5" name="Text Placeholder 4">
            <a:extLst>
              <a:ext uri="{FF2B5EF4-FFF2-40B4-BE49-F238E27FC236}">
                <a16:creationId xmlns:a16="http://schemas.microsoft.com/office/drawing/2014/main" id="{EF0DC190-C83B-10F1-D16B-DAFC952DF5D6}"/>
              </a:ext>
            </a:extLst>
          </p:cNvPr>
          <p:cNvSpPr>
            <a:spLocks noGrp="1"/>
          </p:cNvSpPr>
          <p:nvPr>
            <p:ph type="body" sz="quarter" idx="11"/>
          </p:nvPr>
        </p:nvSpPr>
        <p:spPr>
          <a:xfrm>
            <a:off x="606917" y="1535848"/>
            <a:ext cx="5157788" cy="365125"/>
          </a:xfrm>
        </p:spPr>
        <p:txBody>
          <a:bodyPr/>
          <a:lstStyle/>
          <a:p>
            <a:r>
              <a:rPr lang="en-US"/>
              <a:t>FY25 SSP Mini Grant</a:t>
            </a:r>
          </a:p>
        </p:txBody>
      </p:sp>
      <p:pic>
        <p:nvPicPr>
          <p:cNvPr id="17" name="Picture 16" descr="A logo with a star and a flame">
            <a:extLst>
              <a:ext uri="{FF2B5EF4-FFF2-40B4-BE49-F238E27FC236}">
                <a16:creationId xmlns:a16="http://schemas.microsoft.com/office/drawing/2014/main" id="{2F80031A-2D8E-7680-8538-B07C817868AA}"/>
              </a:ext>
            </a:extLst>
          </p:cNvPr>
          <p:cNvPicPr>
            <a:picLocks noChangeAspect="1"/>
          </p:cNvPicPr>
          <p:nvPr/>
        </p:nvPicPr>
        <p:blipFill>
          <a:blip r:embed="rId2"/>
          <a:stretch>
            <a:fillRect/>
          </a:stretch>
        </p:blipFill>
        <p:spPr>
          <a:xfrm>
            <a:off x="7568175" y="1238991"/>
            <a:ext cx="3823725" cy="3823725"/>
          </a:xfrm>
          <a:prstGeom prst="rect">
            <a:avLst/>
          </a:prstGeom>
        </p:spPr>
      </p:pic>
    </p:spTree>
    <p:extLst>
      <p:ext uri="{BB962C8B-B14F-4D97-AF65-F5344CB8AC3E}">
        <p14:creationId xmlns:p14="http://schemas.microsoft.com/office/powerpoint/2010/main" val="49342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lIns="91440" tIns="45720" rIns="91440" bIns="45720" anchor="t"/>
          <a:lstStyle/>
          <a:p>
            <a:pPr marL="0" indent="0" algn="just">
              <a:buNone/>
            </a:pPr>
            <a:r>
              <a:rPr lang="en-US">
                <a:latin typeface="Open Sans"/>
                <a:ea typeface="Open Sans"/>
                <a:cs typeface="Open Sans"/>
              </a:rPr>
              <a:t>ADE will prioritize funding to “High-Need LEAs” applying for an SRO or SSO. </a:t>
            </a:r>
            <a:endParaRPr lang="en-US"/>
          </a:p>
          <a:p>
            <a:pPr lvl="1"/>
            <a:endParaRPr lang="en-US">
              <a:latin typeface="Open Sans"/>
              <a:ea typeface="Open Sans"/>
              <a:cs typeface="Open Sans"/>
            </a:endParaRPr>
          </a:p>
          <a:p>
            <a:pPr lvl="1"/>
            <a:r>
              <a:rPr lang="en-US">
                <a:latin typeface="Open Sans"/>
                <a:ea typeface="Open Sans"/>
                <a:cs typeface="Open Sans"/>
              </a:rPr>
              <a:t>ADE has defined “</a:t>
            </a:r>
            <a:r>
              <a:rPr lang="en-US" b="1">
                <a:latin typeface="Open Sans"/>
                <a:ea typeface="Open Sans"/>
                <a:cs typeface="Open Sans"/>
              </a:rPr>
              <a:t>High-Need LEAs</a:t>
            </a:r>
            <a:r>
              <a:rPr lang="en-US">
                <a:latin typeface="Open Sans"/>
                <a:ea typeface="Open Sans"/>
                <a:cs typeface="Open Sans"/>
              </a:rPr>
              <a:t>” for the grant as public, non-profit LEAs with </a:t>
            </a:r>
            <a:r>
              <a:rPr lang="en-US" b="1">
                <a:latin typeface="Open Sans"/>
                <a:ea typeface="Open Sans"/>
                <a:cs typeface="Open Sans"/>
              </a:rPr>
              <a:t>no school resource officers at one or more of their schools</a:t>
            </a:r>
            <a:r>
              <a:rPr lang="en-US">
                <a:latin typeface="Open Sans"/>
                <a:ea typeface="Open Sans"/>
                <a:cs typeface="Open Sans"/>
              </a:rPr>
              <a:t>. Additional competitive preference will be given for applications serving </a:t>
            </a:r>
            <a:r>
              <a:rPr lang="en-US" b="1">
                <a:latin typeface="Open Sans"/>
                <a:ea typeface="Open Sans"/>
                <a:cs typeface="Open Sans"/>
              </a:rPr>
              <a:t>small, rural LEAs</a:t>
            </a:r>
            <a:r>
              <a:rPr lang="en-US">
                <a:latin typeface="Open Sans"/>
                <a:ea typeface="Open Sans"/>
                <a:cs typeface="Open Sans"/>
              </a:rPr>
              <a:t>.</a:t>
            </a:r>
            <a:endParaRPr lang="en-US"/>
          </a:p>
          <a:p>
            <a:pPr marL="0" indent="0">
              <a:buNone/>
            </a:pPr>
            <a:endParaRPr lang="en-US" sz="2400"/>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lIns="91440" tIns="45720" rIns="91440" bIns="45720" anchor="ctr"/>
          <a:lstStyle/>
          <a:p>
            <a:r>
              <a:rPr lang="en-US">
                <a:ea typeface="Open Sans"/>
                <a:cs typeface="Open Sans"/>
              </a:rPr>
              <a:t>SSP Mini Grant Award Process </a:t>
            </a:r>
          </a:p>
        </p:txBody>
      </p:sp>
    </p:spTree>
    <p:extLst>
      <p:ext uri="{BB962C8B-B14F-4D97-AF65-F5344CB8AC3E}">
        <p14:creationId xmlns:p14="http://schemas.microsoft.com/office/powerpoint/2010/main" val="395420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lIns="91440" tIns="45720" rIns="91440" bIns="45720" anchor="t"/>
          <a:lstStyle/>
          <a:p>
            <a:pPr marL="0" lvl="1" indent="0" algn="just">
              <a:spcBef>
                <a:spcPts val="1000"/>
              </a:spcBef>
              <a:buClr>
                <a:srgbClr val="002D72"/>
              </a:buClr>
              <a:buNone/>
            </a:pPr>
            <a:r>
              <a:rPr lang="en-US" sz="2800">
                <a:latin typeface="Open Sans"/>
                <a:ea typeface="Open Sans"/>
                <a:cs typeface="Open Sans"/>
              </a:rPr>
              <a:t>Funds that are not expended for schools applying for an SRO or SSO will be used to fund schools applying for a school counselor or school social worker.</a:t>
            </a:r>
          </a:p>
          <a:p>
            <a:pPr lvl="1"/>
            <a:endParaRPr lang="en-US">
              <a:latin typeface="Open Sans"/>
              <a:ea typeface="Open Sans"/>
              <a:cs typeface="Open Sans"/>
            </a:endParaRPr>
          </a:p>
          <a:p>
            <a:pPr lvl="1"/>
            <a:r>
              <a:rPr lang="en-US">
                <a:latin typeface="Open Sans"/>
                <a:ea typeface="Open Sans"/>
                <a:cs typeface="Open Sans"/>
              </a:rPr>
              <a:t>ADE has defined "</a:t>
            </a:r>
            <a:r>
              <a:rPr lang="en-US" b="1">
                <a:latin typeface="Open Sans"/>
                <a:ea typeface="Open Sans"/>
                <a:cs typeface="Open Sans"/>
              </a:rPr>
              <a:t>High-Need LEAs</a:t>
            </a:r>
            <a:r>
              <a:rPr lang="en-US">
                <a:latin typeface="Open Sans"/>
                <a:ea typeface="Open Sans"/>
                <a:cs typeface="Open Sans"/>
              </a:rPr>
              <a:t>" for the grant a public, non-profit LEAs with </a:t>
            </a:r>
            <a:r>
              <a:rPr lang="en-US" b="1">
                <a:latin typeface="Open Sans"/>
                <a:ea typeface="Open Sans"/>
                <a:cs typeface="Open Sans"/>
              </a:rPr>
              <a:t>no school counselors or social workers at one or more of their schools</a:t>
            </a:r>
            <a:r>
              <a:rPr lang="en-US">
                <a:latin typeface="Open Sans"/>
                <a:ea typeface="Open Sans"/>
                <a:cs typeface="Open Sans"/>
              </a:rPr>
              <a:t>. Additional competitive preference will be given for applications serving </a:t>
            </a:r>
            <a:r>
              <a:rPr lang="en-US" b="1">
                <a:latin typeface="Open Sans"/>
                <a:ea typeface="Open Sans"/>
                <a:cs typeface="Open Sans"/>
              </a:rPr>
              <a:t>small, rural LEAs</a:t>
            </a:r>
            <a:r>
              <a:rPr lang="en-US">
                <a:latin typeface="Open Sans"/>
                <a:ea typeface="Open Sans"/>
                <a:cs typeface="Open Sans"/>
              </a:rPr>
              <a:t>. </a:t>
            </a:r>
            <a:endParaRPr lang="en-US"/>
          </a:p>
          <a:p>
            <a:pPr marL="0" indent="0">
              <a:buNone/>
            </a:pPr>
            <a:endParaRPr lang="en-US" sz="2400"/>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lIns="91440" tIns="45720" rIns="91440" bIns="45720" anchor="ctr"/>
          <a:lstStyle/>
          <a:p>
            <a:r>
              <a:rPr lang="en-US">
                <a:ea typeface="Open Sans"/>
                <a:cs typeface="Open Sans"/>
              </a:rPr>
              <a:t>SSP Mini Grant Award Process Cont’d </a:t>
            </a:r>
          </a:p>
        </p:txBody>
      </p:sp>
    </p:spTree>
    <p:extLst>
      <p:ext uri="{BB962C8B-B14F-4D97-AF65-F5344CB8AC3E}">
        <p14:creationId xmlns:p14="http://schemas.microsoft.com/office/powerpoint/2010/main" val="133729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lIns="91440" tIns="45720" rIns="91440" bIns="45720" anchor="t"/>
          <a:lstStyle/>
          <a:p>
            <a:r>
              <a:rPr lang="en-US" sz="2400">
                <a:latin typeface="Open Sans"/>
                <a:ea typeface="Open Sans"/>
                <a:cs typeface="Open Sans"/>
              </a:rPr>
              <a:t> If you are applying for an SRO or SSO, please note: </a:t>
            </a:r>
            <a:endParaRPr lang="en-US" sz="2400"/>
          </a:p>
          <a:p>
            <a:pPr lvl="2">
              <a:buFont typeface="Wingdings" panose="020B0604020202020204" pitchFamily="34" charset="0"/>
              <a:buChar char="§"/>
            </a:pPr>
            <a:r>
              <a:rPr lang="en-US" sz="2200" b="1">
                <a:latin typeface="Open Sans"/>
                <a:ea typeface="Open Sans"/>
                <a:cs typeface="Open Sans"/>
              </a:rPr>
              <a:t>SROs</a:t>
            </a:r>
            <a:r>
              <a:rPr lang="en-US" sz="2200">
                <a:latin typeface="Open Sans"/>
                <a:ea typeface="Open Sans"/>
                <a:cs typeface="Open Sans"/>
              </a:rPr>
              <a:t> must be certified police officers hired in full-time roles.</a:t>
            </a:r>
            <a:endParaRPr lang="en-US" sz="2200"/>
          </a:p>
          <a:p>
            <a:pPr lvl="2" algn="just">
              <a:buFont typeface="Wingdings" panose="020B0604020202020204" pitchFamily="34" charset="0"/>
              <a:buChar char="§"/>
            </a:pPr>
            <a:r>
              <a:rPr lang="en-US" sz="2200" b="1">
                <a:latin typeface="Open Sans"/>
                <a:ea typeface="Open Sans"/>
                <a:cs typeface="Open Sans"/>
              </a:rPr>
              <a:t>SSOs</a:t>
            </a:r>
            <a:r>
              <a:rPr lang="en-US" sz="2200">
                <a:latin typeface="Open Sans"/>
                <a:ea typeface="Open Sans"/>
                <a:cs typeface="Open Sans"/>
              </a:rPr>
              <a:t> may be a peace officer or a full-authority reserve police officer who is certified by the Arizona Peace Officer Standards and Training Board. SSOs will perform the same duties as an SRO as required by existing School Safety Program grant protocol. </a:t>
            </a:r>
            <a:endParaRPr lang="en-US" sz="2200"/>
          </a:p>
          <a:p>
            <a:pPr algn="just"/>
            <a:r>
              <a:rPr lang="en-US" sz="2400">
                <a:latin typeface="Open Sans"/>
                <a:ea typeface="Open Sans"/>
                <a:cs typeface="Open Sans"/>
              </a:rPr>
              <a:t>Schools interested in hiring an SRO are advised to begin conversations immediately with local law enforcement agencies to ascertain whether officer positions will be available.</a:t>
            </a:r>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lIns="91440" tIns="45720" rIns="91440" bIns="45720" anchor="ctr"/>
          <a:lstStyle/>
          <a:p>
            <a:r>
              <a:rPr lang="en-US" sz="3200">
                <a:ea typeface="Open Sans"/>
                <a:cs typeface="Open Sans"/>
              </a:rPr>
              <a:t>School Resource Officers/School Safety Officers</a:t>
            </a:r>
          </a:p>
        </p:txBody>
      </p:sp>
    </p:spTree>
    <p:extLst>
      <p:ext uri="{BB962C8B-B14F-4D97-AF65-F5344CB8AC3E}">
        <p14:creationId xmlns:p14="http://schemas.microsoft.com/office/powerpoint/2010/main" val="146109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D4D838-C782-0939-7810-266866333EB2}"/>
              </a:ext>
            </a:extLst>
          </p:cNvPr>
          <p:cNvSpPr>
            <a:spLocks noGrp="1"/>
          </p:cNvSpPr>
          <p:nvPr>
            <p:ph type="body" sz="quarter" idx="10"/>
          </p:nvPr>
        </p:nvSpPr>
        <p:spPr/>
        <p:txBody>
          <a:bodyPr lIns="91440" tIns="45720" rIns="91440" bIns="45720" anchor="t"/>
          <a:lstStyle/>
          <a:p>
            <a:pPr marL="0" indent="0">
              <a:buNone/>
            </a:pPr>
            <a:r>
              <a:rPr lang="en-US">
                <a:latin typeface="Open Sans"/>
                <a:ea typeface="Open Sans"/>
                <a:cs typeface="Open Sans"/>
              </a:rPr>
              <a:t>If you are applying for a school counselor or school social worker, please note:</a:t>
            </a:r>
          </a:p>
          <a:p>
            <a:pPr marL="0" indent="0">
              <a:buNone/>
            </a:pPr>
            <a:endParaRPr lang="en-US">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A school counselor means a professional educator who holds a </a:t>
            </a:r>
            <a:r>
              <a:rPr lang="en-US" b="1">
                <a:latin typeface="Open Sans"/>
                <a:ea typeface="Open Sans"/>
                <a:cs typeface="Open Sans"/>
              </a:rPr>
              <a:t>valid school counselor certificate issued by ADE</a:t>
            </a:r>
            <a:r>
              <a:rPr lang="en-US">
                <a:latin typeface="Open Sans"/>
                <a:ea typeface="Open Sans"/>
                <a:cs typeface="Open Sans"/>
              </a:rPr>
              <a:t>.</a:t>
            </a:r>
          </a:p>
          <a:p>
            <a:pPr marL="0" indent="0">
              <a:buNone/>
            </a:pPr>
            <a:endParaRPr lang="en-US">
              <a:latin typeface="Open Sans"/>
              <a:ea typeface="Open Sans"/>
              <a:cs typeface="Open Sans"/>
            </a:endParaRPr>
          </a:p>
          <a:p>
            <a:pPr lvl="1">
              <a:buFont typeface="Courier New" panose="020B0604020202020204" pitchFamily="34" charset="0"/>
              <a:buChar char="o"/>
            </a:pPr>
            <a:r>
              <a:rPr lang="en-US">
                <a:latin typeface="Open Sans"/>
                <a:ea typeface="Open Sans"/>
                <a:cs typeface="Open Sans"/>
              </a:rPr>
              <a:t>A school social worker means a professional educator who holds a </a:t>
            </a:r>
            <a:r>
              <a:rPr lang="en-US" b="1">
                <a:latin typeface="Open Sans"/>
                <a:ea typeface="Open Sans"/>
                <a:cs typeface="Open Sans"/>
              </a:rPr>
              <a:t>valid social worker certificate issued by ADE</a:t>
            </a:r>
            <a:r>
              <a:rPr lang="en-US">
                <a:latin typeface="Open Sans"/>
                <a:ea typeface="Open Sans"/>
                <a:cs typeface="Open Sans"/>
              </a:rPr>
              <a:t>.</a:t>
            </a:r>
            <a:endParaRPr lang="en-US"/>
          </a:p>
        </p:txBody>
      </p:sp>
      <p:sp>
        <p:nvSpPr>
          <p:cNvPr id="3" name="Text Placeholder 2">
            <a:extLst>
              <a:ext uri="{FF2B5EF4-FFF2-40B4-BE49-F238E27FC236}">
                <a16:creationId xmlns:a16="http://schemas.microsoft.com/office/drawing/2014/main" id="{1BB0C6B0-FBE0-0901-1840-53B8455F8B78}"/>
              </a:ext>
            </a:extLst>
          </p:cNvPr>
          <p:cNvSpPr>
            <a:spLocks noGrp="1"/>
          </p:cNvSpPr>
          <p:nvPr>
            <p:ph type="body" sz="quarter" idx="11"/>
          </p:nvPr>
        </p:nvSpPr>
        <p:spPr/>
        <p:txBody>
          <a:bodyPr lIns="91440" tIns="45720" rIns="91440" bIns="45720" anchor="ctr"/>
          <a:lstStyle/>
          <a:p>
            <a:r>
              <a:rPr lang="en-US" sz="3600">
                <a:ea typeface="Open Sans"/>
                <a:cs typeface="Open Sans"/>
              </a:rPr>
              <a:t>School Counselors /School Social Workers</a:t>
            </a:r>
            <a:endParaRPr lang="en-US" sz="3600"/>
          </a:p>
        </p:txBody>
      </p:sp>
    </p:spTree>
    <p:extLst>
      <p:ext uri="{BB962C8B-B14F-4D97-AF65-F5344CB8AC3E}">
        <p14:creationId xmlns:p14="http://schemas.microsoft.com/office/powerpoint/2010/main" val="179344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E8FAE-B25E-D44A-BA43-9F6079A3B09E}"/>
              </a:ext>
            </a:extLst>
          </p:cNvPr>
          <p:cNvSpPr>
            <a:spLocks noGrp="1"/>
          </p:cNvSpPr>
          <p:nvPr>
            <p:ph type="body" sz="quarter" idx="10"/>
          </p:nvPr>
        </p:nvSpPr>
        <p:spPr/>
        <p:txBody>
          <a:bodyPr lIns="91440" tIns="45720" rIns="91440" bIns="45720" anchor="t"/>
          <a:lstStyle/>
          <a:p>
            <a:pPr>
              <a:buNone/>
            </a:pPr>
            <a:r>
              <a:rPr lang="en-US" sz="2000" b="1" u="sng">
                <a:solidFill>
                  <a:srgbClr val="000000"/>
                </a:solidFill>
                <a:latin typeface="Open Sans"/>
                <a:ea typeface="Open Sans"/>
                <a:cs typeface="Arial"/>
              </a:rPr>
              <a:t>Per ARS 15-154, applications will include</a:t>
            </a:r>
            <a:r>
              <a:rPr lang="en-US" sz="2000">
                <a:solidFill>
                  <a:srgbClr val="000000"/>
                </a:solidFill>
                <a:latin typeface="Open Sans"/>
                <a:ea typeface="Open Sans"/>
                <a:cs typeface="Arial"/>
              </a:rPr>
              <a:t>:</a:t>
            </a:r>
            <a:endParaRPr lang="en-US" sz="2000">
              <a:latin typeface="Open Sans"/>
              <a:ea typeface="Open Sans"/>
            </a:endParaRPr>
          </a:p>
          <a:p>
            <a:pPr>
              <a:buNone/>
            </a:pPr>
            <a:r>
              <a:rPr lang="en-US" sz="2000">
                <a:latin typeface="Open Sans"/>
                <a:ea typeface="Open Sans"/>
                <a:cs typeface="Arial"/>
              </a:rPr>
              <a:t>•</a:t>
            </a:r>
            <a:r>
              <a:rPr lang="en-US" sz="2000">
                <a:solidFill>
                  <a:srgbClr val="000000"/>
                </a:solidFill>
                <a:latin typeface="Open Sans"/>
                <a:ea typeface="Open Sans"/>
                <a:cs typeface="Arial"/>
              </a:rPr>
              <a:t> Detailed description of school safety needs.</a:t>
            </a:r>
            <a:endParaRPr lang="en-US" sz="2000">
              <a:latin typeface="Open Sans"/>
              <a:ea typeface="Open Sans"/>
            </a:endParaRPr>
          </a:p>
          <a:p>
            <a:pPr marL="0" indent="0">
              <a:buNone/>
            </a:pPr>
            <a:r>
              <a:rPr lang="en-US" sz="2000" b="1" u="sng">
                <a:solidFill>
                  <a:srgbClr val="000000"/>
                </a:solidFill>
                <a:latin typeface="Open Sans"/>
                <a:ea typeface="Open Sans"/>
                <a:cs typeface="Arial"/>
              </a:rPr>
              <a:t>SRO/JPO applications only</a:t>
            </a:r>
            <a:endParaRPr lang="en-US" sz="2000" b="1">
              <a:latin typeface="Open Sans"/>
              <a:ea typeface="Open Sans"/>
            </a:endParaRPr>
          </a:p>
          <a:p>
            <a:pPr>
              <a:buNone/>
            </a:pPr>
            <a:r>
              <a:rPr lang="en-US" sz="2000">
                <a:solidFill>
                  <a:srgbClr val="002D72"/>
                </a:solidFill>
                <a:latin typeface="Open Sans"/>
                <a:ea typeface="Open Sans"/>
                <a:cs typeface="Arial"/>
              </a:rPr>
              <a:t>•</a:t>
            </a:r>
            <a:r>
              <a:rPr lang="en-US" sz="2000">
                <a:solidFill>
                  <a:srgbClr val="000000"/>
                </a:solidFill>
                <a:latin typeface="Open Sans"/>
                <a:ea typeface="Open Sans"/>
                <a:cs typeface="Arial"/>
              </a:rPr>
              <a:t> Law Related Education (LRE) implementation plan</a:t>
            </a:r>
            <a:endParaRPr lang="en-US" sz="2000">
              <a:latin typeface="Open Sans"/>
              <a:ea typeface="Open Sans"/>
            </a:endParaRPr>
          </a:p>
          <a:p>
            <a:pPr>
              <a:buNone/>
            </a:pPr>
            <a:r>
              <a:rPr lang="en-US" sz="2000">
                <a:latin typeface="Open Sans"/>
                <a:ea typeface="Open Sans"/>
                <a:cs typeface="Arial"/>
              </a:rPr>
              <a:t>•</a:t>
            </a:r>
            <a:r>
              <a:rPr lang="en-US" sz="2000">
                <a:solidFill>
                  <a:srgbClr val="000000"/>
                </a:solidFill>
                <a:latin typeface="Open Sans"/>
                <a:ea typeface="Open Sans"/>
                <a:cs typeface="Arial"/>
              </a:rPr>
              <a:t> Plan to use trained SROs/JPOs</a:t>
            </a:r>
            <a:endParaRPr lang="en-US" sz="2000">
              <a:latin typeface="Open Sans"/>
              <a:ea typeface="Open Sans"/>
            </a:endParaRPr>
          </a:p>
          <a:p>
            <a:pPr>
              <a:buNone/>
            </a:pPr>
            <a:r>
              <a:rPr lang="en-US" sz="2000" b="1" u="sng">
                <a:solidFill>
                  <a:srgbClr val="000000"/>
                </a:solidFill>
                <a:latin typeface="Open Sans"/>
                <a:ea typeface="Open Sans"/>
                <a:cs typeface="Arial"/>
              </a:rPr>
              <a:t>Counselor/Social Worker applications only</a:t>
            </a:r>
            <a:r>
              <a:rPr lang="en-US" sz="2000" b="1">
                <a:solidFill>
                  <a:srgbClr val="000000"/>
                </a:solidFill>
                <a:latin typeface="Open Sans"/>
                <a:ea typeface="Open Sans"/>
                <a:cs typeface="Arial"/>
              </a:rPr>
              <a:t>:</a:t>
            </a:r>
            <a:endParaRPr lang="en-US" sz="2000" b="1">
              <a:latin typeface="Open Sans"/>
              <a:ea typeface="Open Sans"/>
            </a:endParaRPr>
          </a:p>
          <a:p>
            <a:pPr>
              <a:buNone/>
            </a:pPr>
            <a:r>
              <a:rPr lang="en-US" sz="2000">
                <a:latin typeface="Open Sans"/>
                <a:ea typeface="Open Sans"/>
                <a:cs typeface="Arial"/>
              </a:rPr>
              <a:t>•</a:t>
            </a:r>
            <a:r>
              <a:rPr lang="en-US" sz="2000">
                <a:solidFill>
                  <a:srgbClr val="000000"/>
                </a:solidFill>
                <a:latin typeface="Open Sans"/>
                <a:ea typeface="Open Sans"/>
                <a:cs typeface="Arial"/>
              </a:rPr>
              <a:t> Relationship between position and community resources</a:t>
            </a:r>
            <a:endParaRPr lang="en-US" sz="2000">
              <a:latin typeface="Open Sans"/>
              <a:ea typeface="Open Sans"/>
            </a:endParaRPr>
          </a:p>
          <a:p>
            <a:pPr>
              <a:buNone/>
            </a:pPr>
            <a:r>
              <a:rPr lang="en-US" sz="2000">
                <a:latin typeface="Open Sans"/>
                <a:ea typeface="Open Sans"/>
                <a:cs typeface="Arial"/>
              </a:rPr>
              <a:t>•</a:t>
            </a:r>
            <a:r>
              <a:rPr lang="en-US" sz="2000">
                <a:solidFill>
                  <a:srgbClr val="000000"/>
                </a:solidFill>
                <a:latin typeface="Open Sans"/>
                <a:ea typeface="Open Sans"/>
                <a:cs typeface="Arial"/>
              </a:rPr>
              <a:t> Plan for using position, including policies on confidentiality and parental   notification and  procedures for referral for services</a:t>
            </a:r>
          </a:p>
          <a:p>
            <a:pPr marL="0" indent="0">
              <a:buNone/>
            </a:pPr>
            <a:endParaRPr lang="en-US" sz="2000">
              <a:solidFill>
                <a:srgbClr val="000000"/>
              </a:solidFill>
              <a:latin typeface="Open Sans"/>
              <a:ea typeface="Open Sans"/>
              <a:cs typeface="Arial"/>
            </a:endParaRPr>
          </a:p>
        </p:txBody>
      </p:sp>
      <p:sp>
        <p:nvSpPr>
          <p:cNvPr id="3" name="Text Placeholder 2">
            <a:extLst>
              <a:ext uri="{FF2B5EF4-FFF2-40B4-BE49-F238E27FC236}">
                <a16:creationId xmlns:a16="http://schemas.microsoft.com/office/drawing/2014/main" id="{7849477D-9B9F-F73C-DE1A-E2612A669940}"/>
              </a:ext>
            </a:extLst>
          </p:cNvPr>
          <p:cNvSpPr>
            <a:spLocks noGrp="1"/>
          </p:cNvSpPr>
          <p:nvPr>
            <p:ph type="body" sz="quarter" idx="11"/>
          </p:nvPr>
        </p:nvSpPr>
        <p:spPr/>
        <p:txBody>
          <a:bodyPr lIns="91440" tIns="45720" rIns="91440" bIns="45720" anchor="ctr"/>
          <a:lstStyle/>
          <a:p>
            <a:r>
              <a:rPr lang="en-US">
                <a:ea typeface="Open Sans"/>
                <a:cs typeface="Open Sans"/>
              </a:rPr>
              <a:t>ARS 15-154 Provisions</a:t>
            </a:r>
            <a:endParaRPr lang="en-US"/>
          </a:p>
        </p:txBody>
      </p:sp>
    </p:spTree>
    <p:extLst>
      <p:ext uri="{BB962C8B-B14F-4D97-AF65-F5344CB8AC3E}">
        <p14:creationId xmlns:p14="http://schemas.microsoft.com/office/powerpoint/2010/main" val="320672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a:lstStyle/>
          <a:p>
            <a:r>
              <a:rPr lang="en-US"/>
              <a:t>The School Safety Officer (SSO) position has been added to the SSP grant</a:t>
            </a:r>
          </a:p>
          <a:p>
            <a:r>
              <a:rPr lang="en-US"/>
              <a:t>SSOs are off-duty officers that can help to fill the role of an SRO in schools who could not find a full-time SRO</a:t>
            </a:r>
          </a:p>
          <a:p>
            <a:r>
              <a:rPr lang="en-US"/>
              <a:t>SSOs are expected to be indistinguishable from SROs, save their availability may be different</a:t>
            </a:r>
          </a:p>
          <a:p>
            <a:r>
              <a:rPr lang="en-US"/>
              <a:t>Multiple SSOs can be utilized to ensure a school always has an officer on site</a:t>
            </a:r>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a:lstStyle/>
          <a:p>
            <a:r>
              <a:rPr lang="en-US"/>
              <a:t>School Safety Officers?</a:t>
            </a:r>
          </a:p>
        </p:txBody>
      </p:sp>
    </p:spTree>
    <p:extLst>
      <p:ext uri="{BB962C8B-B14F-4D97-AF65-F5344CB8AC3E}">
        <p14:creationId xmlns:p14="http://schemas.microsoft.com/office/powerpoint/2010/main" val="423560564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A36CF-35C8-3E63-7C25-6A3A8361AA07}"/>
              </a:ext>
            </a:extLst>
          </p:cNvPr>
          <p:cNvSpPr>
            <a:spLocks noGrp="1"/>
          </p:cNvSpPr>
          <p:nvPr>
            <p:ph type="body" sz="quarter" idx="10"/>
          </p:nvPr>
        </p:nvSpPr>
        <p:spPr>
          <a:xfrm>
            <a:off x="1012724" y="2132372"/>
            <a:ext cx="9859811" cy="1043896"/>
          </a:xfrm>
        </p:spPr>
        <p:txBody>
          <a:bodyPr lIns="91440" tIns="45720" rIns="91440" bIns="45720" anchor="t"/>
          <a:lstStyle/>
          <a:p>
            <a:r>
              <a:rPr lang="en-US" sz="2400">
                <a:latin typeface="Open Sans"/>
                <a:ea typeface="Open Sans"/>
                <a:cs typeface="Open Sans"/>
              </a:rPr>
              <a:t>Once you have navigated to Grants Management Enterprise, go to Search &gt; Funding Applications</a:t>
            </a:r>
            <a:endParaRPr lang="en-US"/>
          </a:p>
          <a:p>
            <a:endParaRPr lang="en-US">
              <a:latin typeface="Open Sans"/>
              <a:ea typeface="Open Sans"/>
              <a:cs typeface="Open Sans"/>
            </a:endParaRPr>
          </a:p>
          <a:p>
            <a:endParaRPr lang="en-US">
              <a:latin typeface="Open Sans"/>
              <a:ea typeface="Open Sans"/>
              <a:cs typeface="Open Sans"/>
            </a:endParaRPr>
          </a:p>
          <a:p>
            <a:endParaRPr lang="en-US">
              <a:latin typeface="Open Sans"/>
              <a:ea typeface="Open Sans"/>
              <a:cs typeface="Open Sans"/>
            </a:endParaRPr>
          </a:p>
          <a:p>
            <a:endParaRPr lang="en-US">
              <a:latin typeface="Open Sans"/>
              <a:ea typeface="Open Sans"/>
              <a:cs typeface="Open Sans"/>
            </a:endParaRPr>
          </a:p>
          <a:p>
            <a:endParaRPr lang="en-US"/>
          </a:p>
        </p:txBody>
      </p:sp>
      <p:sp>
        <p:nvSpPr>
          <p:cNvPr id="4" name="Text Placeholder 3">
            <a:extLst>
              <a:ext uri="{FF2B5EF4-FFF2-40B4-BE49-F238E27FC236}">
                <a16:creationId xmlns:a16="http://schemas.microsoft.com/office/drawing/2014/main" id="{27B2C8AF-E503-7CE9-1236-DFD830D45718}"/>
              </a:ext>
            </a:extLst>
          </p:cNvPr>
          <p:cNvSpPr>
            <a:spLocks noGrp="1"/>
          </p:cNvSpPr>
          <p:nvPr>
            <p:ph type="body" sz="quarter" idx="11"/>
          </p:nvPr>
        </p:nvSpPr>
        <p:spPr/>
        <p:txBody>
          <a:bodyPr lIns="91440" tIns="45720" rIns="91440" bIns="45720" anchor="ctr"/>
          <a:lstStyle/>
          <a:p>
            <a:r>
              <a:rPr lang="en-US" sz="2800">
                <a:ea typeface="Open Sans"/>
                <a:cs typeface="Open Sans"/>
              </a:rPr>
              <a:t>Finding the FY25 School Safety Program – Mini Grant Application </a:t>
            </a:r>
          </a:p>
        </p:txBody>
      </p:sp>
      <p:pic>
        <p:nvPicPr>
          <p:cNvPr id="3" name="Picture 2" descr="A screenshot of a computer&#10;&#10;Description automatically generated">
            <a:extLst>
              <a:ext uri="{FF2B5EF4-FFF2-40B4-BE49-F238E27FC236}">
                <a16:creationId xmlns:a16="http://schemas.microsoft.com/office/drawing/2014/main" id="{12028596-DC04-EFFD-1425-62A0B2A7FB43}"/>
              </a:ext>
            </a:extLst>
          </p:cNvPr>
          <p:cNvPicPr>
            <a:picLocks noChangeAspect="1"/>
          </p:cNvPicPr>
          <p:nvPr/>
        </p:nvPicPr>
        <p:blipFill>
          <a:blip r:embed="rId3"/>
          <a:stretch>
            <a:fillRect/>
          </a:stretch>
        </p:blipFill>
        <p:spPr>
          <a:xfrm>
            <a:off x="662586" y="2842098"/>
            <a:ext cx="10823901" cy="4011299"/>
          </a:xfrm>
          <a:prstGeom prst="rect">
            <a:avLst/>
          </a:prstGeom>
        </p:spPr>
      </p:pic>
    </p:spTree>
    <p:extLst>
      <p:ext uri="{BB962C8B-B14F-4D97-AF65-F5344CB8AC3E}">
        <p14:creationId xmlns:p14="http://schemas.microsoft.com/office/powerpoint/2010/main" val="240489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A36CF-35C8-3E63-7C25-6A3A8361AA07}"/>
              </a:ext>
            </a:extLst>
          </p:cNvPr>
          <p:cNvSpPr>
            <a:spLocks noGrp="1"/>
          </p:cNvSpPr>
          <p:nvPr>
            <p:ph type="body" sz="quarter" idx="10"/>
          </p:nvPr>
        </p:nvSpPr>
        <p:spPr>
          <a:xfrm>
            <a:off x="831295" y="2126424"/>
            <a:ext cx="3287707" cy="3977449"/>
          </a:xfrm>
        </p:spPr>
        <p:txBody>
          <a:bodyPr lIns="91440" tIns="45720" rIns="91440" bIns="45720" anchor="t"/>
          <a:lstStyle/>
          <a:p>
            <a:r>
              <a:rPr lang="en-US" sz="2000">
                <a:latin typeface="Open Sans"/>
                <a:ea typeface="Open Sans"/>
                <a:cs typeface="Open Sans"/>
              </a:rPr>
              <a:t>Select 2025 in the Fiscal Year drop down menu.</a:t>
            </a:r>
          </a:p>
          <a:p>
            <a:r>
              <a:rPr lang="en-US" sz="2000">
                <a:latin typeface="Open Sans"/>
                <a:ea typeface="Open Sans"/>
                <a:cs typeface="Open Sans"/>
              </a:rPr>
              <a:t>Scroll down to and select "School Safety Program – Mini Grant" in the Funding Application drop down menu.</a:t>
            </a:r>
          </a:p>
          <a:p>
            <a:r>
              <a:rPr lang="en-US" sz="2000">
                <a:latin typeface="Open Sans"/>
                <a:ea typeface="Open Sans"/>
                <a:cs typeface="Open Sans"/>
              </a:rPr>
              <a:t>Then select Search</a:t>
            </a:r>
            <a:endParaRPr lang="en-US" sz="2000"/>
          </a:p>
          <a:p>
            <a:r>
              <a:rPr lang="en-US" sz="2000">
                <a:latin typeface="Open Sans"/>
                <a:ea typeface="Open Sans"/>
                <a:cs typeface="Open Sans"/>
              </a:rPr>
              <a:t>Select your District/Charter once the search results are populated.</a:t>
            </a:r>
            <a:endParaRPr lang="en-US" sz="2000"/>
          </a:p>
          <a:p>
            <a:pPr marL="0" indent="0">
              <a:buNone/>
            </a:pPr>
            <a:endParaRPr lang="en-US" sz="2000"/>
          </a:p>
          <a:p>
            <a:pPr marL="0" indent="0">
              <a:buNone/>
            </a:pPr>
            <a:endParaRPr lang="en-US" sz="2000"/>
          </a:p>
        </p:txBody>
      </p:sp>
      <p:sp>
        <p:nvSpPr>
          <p:cNvPr id="4" name="Text Placeholder 3">
            <a:extLst>
              <a:ext uri="{FF2B5EF4-FFF2-40B4-BE49-F238E27FC236}">
                <a16:creationId xmlns:a16="http://schemas.microsoft.com/office/drawing/2014/main" id="{27B2C8AF-E503-7CE9-1236-DFD830D45718}"/>
              </a:ext>
            </a:extLst>
          </p:cNvPr>
          <p:cNvSpPr>
            <a:spLocks noGrp="1"/>
          </p:cNvSpPr>
          <p:nvPr>
            <p:ph type="body" sz="quarter" idx="11"/>
          </p:nvPr>
        </p:nvSpPr>
        <p:spPr/>
        <p:txBody>
          <a:bodyPr lIns="91440" tIns="45720" rIns="91440" bIns="45720" anchor="ctr"/>
          <a:lstStyle/>
          <a:p>
            <a:r>
              <a:rPr lang="en-US" sz="2800">
                <a:ea typeface="Open Sans"/>
                <a:cs typeface="Open Sans"/>
              </a:rPr>
              <a:t>Finding the FY25 School Safety Program – Mini Grant (continued)</a:t>
            </a:r>
            <a:endParaRPr lang="en-US" sz="2800"/>
          </a:p>
        </p:txBody>
      </p:sp>
      <p:pic>
        <p:nvPicPr>
          <p:cNvPr id="3" name="Picture 2" descr="A screenshot of a computer">
            <a:extLst>
              <a:ext uri="{FF2B5EF4-FFF2-40B4-BE49-F238E27FC236}">
                <a16:creationId xmlns:a16="http://schemas.microsoft.com/office/drawing/2014/main" id="{05AEAEF9-21E5-820A-5BEA-B96D3023460C}"/>
              </a:ext>
            </a:extLst>
          </p:cNvPr>
          <p:cNvPicPr>
            <a:picLocks noChangeAspect="1"/>
          </p:cNvPicPr>
          <p:nvPr/>
        </p:nvPicPr>
        <p:blipFill>
          <a:blip r:embed="rId3"/>
          <a:stretch>
            <a:fillRect/>
          </a:stretch>
        </p:blipFill>
        <p:spPr>
          <a:xfrm>
            <a:off x="4119965" y="2122557"/>
            <a:ext cx="7413358" cy="4356443"/>
          </a:xfrm>
          <a:prstGeom prst="rect">
            <a:avLst/>
          </a:prstGeom>
        </p:spPr>
      </p:pic>
    </p:spTree>
    <p:extLst>
      <p:ext uri="{BB962C8B-B14F-4D97-AF65-F5344CB8AC3E}">
        <p14:creationId xmlns:p14="http://schemas.microsoft.com/office/powerpoint/2010/main" val="232808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23FE3-C102-E6F9-D789-2F3A72B869D3}"/>
              </a:ext>
            </a:extLst>
          </p:cNvPr>
          <p:cNvSpPr>
            <a:spLocks noGrp="1"/>
          </p:cNvSpPr>
          <p:nvPr>
            <p:ph type="body" idx="1"/>
          </p:nvPr>
        </p:nvSpPr>
        <p:spPr>
          <a:xfrm>
            <a:off x="574876" y="1284791"/>
            <a:ext cx="11042248" cy="5372328"/>
          </a:xfrm>
        </p:spPr>
        <p:txBody>
          <a:bodyPr>
            <a:normAutofit fontScale="92500"/>
          </a:bodyPr>
          <a:lstStyle/>
          <a:p>
            <a:r>
              <a:rPr lang="en-US" sz="1800">
                <a:solidFill>
                  <a:schemeClr val="accent1">
                    <a:lumMod val="50000"/>
                  </a:schemeClr>
                </a:solidFill>
              </a:rPr>
              <a:t>This page will allow you to go directly to any desired page. </a:t>
            </a:r>
          </a:p>
          <a:p>
            <a:r>
              <a:rPr lang="en-US" sz="1800">
                <a:solidFill>
                  <a:schemeClr val="accent1">
                    <a:lumMod val="50000"/>
                  </a:schemeClr>
                </a:solidFill>
              </a:rPr>
              <a:t>Here you will see many sections and the drop-down menu for the Sites within your District/Charter.</a:t>
            </a:r>
          </a:p>
          <a:p>
            <a:endParaRPr lang="en-US">
              <a:solidFill>
                <a:schemeClr val="accent1">
                  <a:lumMod val="50000"/>
                </a:schemeClr>
              </a:solidFill>
            </a:endParaRPr>
          </a:p>
          <a:p>
            <a:endParaRPr lang="en-US"/>
          </a:p>
          <a:p>
            <a:endParaRPr lang="en-US"/>
          </a:p>
          <a:p>
            <a:endParaRPr lang="en-US"/>
          </a:p>
          <a:p>
            <a:pPr marL="0" indent="0">
              <a:buNone/>
            </a:pPr>
            <a:endParaRPr lang="en-US"/>
          </a:p>
          <a:p>
            <a:endParaRPr lang="en-US" sz="1800"/>
          </a:p>
          <a:p>
            <a:r>
              <a:rPr lang="en-US" sz="1800">
                <a:solidFill>
                  <a:schemeClr val="accent1">
                    <a:lumMod val="50000"/>
                  </a:schemeClr>
                </a:solidFill>
                <a:highlight>
                  <a:srgbClr val="FFFF00"/>
                </a:highlight>
              </a:rPr>
              <a:t>**Before getting started, please visit the “Program Information / Instructions page.</a:t>
            </a:r>
          </a:p>
        </p:txBody>
      </p:sp>
      <p:sp>
        <p:nvSpPr>
          <p:cNvPr id="3" name="Text Placeholder 2">
            <a:extLst>
              <a:ext uri="{FF2B5EF4-FFF2-40B4-BE49-F238E27FC236}">
                <a16:creationId xmlns:a16="http://schemas.microsoft.com/office/drawing/2014/main" id="{1F321F47-41C3-866B-E105-5C69B2B8459C}"/>
              </a:ext>
            </a:extLst>
          </p:cNvPr>
          <p:cNvSpPr>
            <a:spLocks noGrp="1"/>
          </p:cNvSpPr>
          <p:nvPr>
            <p:ph type="body" idx="2"/>
          </p:nvPr>
        </p:nvSpPr>
        <p:spPr>
          <a:xfrm>
            <a:off x="2847372" y="200881"/>
            <a:ext cx="6111433" cy="898714"/>
          </a:xfrm>
        </p:spPr>
        <p:txBody>
          <a:bodyPr/>
          <a:lstStyle/>
          <a:p>
            <a:pPr marL="50800" indent="0" algn="ctr">
              <a:buNone/>
            </a:pPr>
            <a:r>
              <a:rPr lang="en-US" sz="3600" b="1">
                <a:solidFill>
                  <a:schemeClr val="bg2"/>
                </a:solidFill>
              </a:rPr>
              <a:t>Sections Page</a:t>
            </a:r>
          </a:p>
        </p:txBody>
      </p:sp>
      <p:pic>
        <p:nvPicPr>
          <p:cNvPr id="5" name="Picture 4">
            <a:extLst>
              <a:ext uri="{FF2B5EF4-FFF2-40B4-BE49-F238E27FC236}">
                <a16:creationId xmlns:a16="http://schemas.microsoft.com/office/drawing/2014/main" id="{F8BBD036-4381-75C9-8F37-39653DCEB2E8}"/>
              </a:ext>
            </a:extLst>
          </p:cNvPr>
          <p:cNvPicPr>
            <a:picLocks noChangeAspect="1"/>
          </p:cNvPicPr>
          <p:nvPr/>
        </p:nvPicPr>
        <p:blipFill>
          <a:blip r:embed="rId3"/>
          <a:stretch>
            <a:fillRect/>
          </a:stretch>
        </p:blipFill>
        <p:spPr>
          <a:xfrm>
            <a:off x="0" y="2442259"/>
            <a:ext cx="12302263" cy="3473560"/>
          </a:xfrm>
          <a:prstGeom prst="rect">
            <a:avLst/>
          </a:prstGeom>
        </p:spPr>
      </p:pic>
    </p:spTree>
    <p:extLst>
      <p:ext uri="{BB962C8B-B14F-4D97-AF65-F5344CB8AC3E}">
        <p14:creationId xmlns:p14="http://schemas.microsoft.com/office/powerpoint/2010/main" val="78823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A36CF-35C8-3E63-7C25-6A3A8361AA07}"/>
              </a:ext>
            </a:extLst>
          </p:cNvPr>
          <p:cNvSpPr>
            <a:spLocks noGrp="1"/>
          </p:cNvSpPr>
          <p:nvPr>
            <p:ph type="body" sz="quarter" idx="10"/>
          </p:nvPr>
        </p:nvSpPr>
        <p:spPr>
          <a:xfrm>
            <a:off x="376117" y="2195691"/>
            <a:ext cx="3881248" cy="3851094"/>
          </a:xfrm>
        </p:spPr>
        <p:txBody>
          <a:bodyPr lIns="91440" tIns="45720" rIns="91440" bIns="45720" anchor="t"/>
          <a:lstStyle/>
          <a:p>
            <a:r>
              <a:rPr lang="en-US" sz="2200">
                <a:latin typeface="Open Sans"/>
                <a:ea typeface="Open Sans"/>
                <a:cs typeface="Open Sans"/>
              </a:rPr>
              <a:t>This</a:t>
            </a:r>
            <a:r>
              <a:rPr lang="en-US" sz="2200">
                <a:solidFill>
                  <a:srgbClr val="002D72"/>
                </a:solidFill>
                <a:latin typeface="Open Sans"/>
                <a:ea typeface="Open Sans"/>
                <a:cs typeface="Open Sans"/>
              </a:rPr>
              <a:t> </a:t>
            </a:r>
            <a:r>
              <a:rPr lang="en-US" sz="2200">
                <a:latin typeface="Open Sans"/>
                <a:ea typeface="Open Sans"/>
                <a:cs typeface="Open Sans"/>
              </a:rPr>
              <a:t>section is where you will find important dates and information regarding the application and a link to the School Safety Program (SSP) - Mini Grant Information and Application Instructions PDF. </a:t>
            </a:r>
          </a:p>
          <a:p>
            <a:pPr marL="0" indent="0">
              <a:buNone/>
            </a:pPr>
            <a:r>
              <a:rPr lang="en-US" sz="2200">
                <a:solidFill>
                  <a:schemeClr val="accent1">
                    <a:lumMod val="50000"/>
                  </a:schemeClr>
                </a:solidFill>
                <a:highlight>
                  <a:srgbClr val="FFFF00"/>
                </a:highlight>
                <a:latin typeface="Open Sans"/>
                <a:ea typeface="Open Sans"/>
                <a:cs typeface="Open Sans"/>
              </a:rPr>
              <a:t>**PLEASE READ THIS DOCUMENT IN ITS ENTIRETY.</a:t>
            </a:r>
          </a:p>
          <a:p>
            <a:pPr marL="0" indent="0">
              <a:buNone/>
            </a:pPr>
            <a:endParaRPr lang="en-US">
              <a:solidFill>
                <a:srgbClr val="002D72"/>
              </a:solidFill>
            </a:endParaRPr>
          </a:p>
        </p:txBody>
      </p:sp>
      <p:sp>
        <p:nvSpPr>
          <p:cNvPr id="4" name="Text Placeholder 3">
            <a:extLst>
              <a:ext uri="{FF2B5EF4-FFF2-40B4-BE49-F238E27FC236}">
                <a16:creationId xmlns:a16="http://schemas.microsoft.com/office/drawing/2014/main" id="{27B2C8AF-E503-7CE9-1236-DFD830D45718}"/>
              </a:ext>
            </a:extLst>
          </p:cNvPr>
          <p:cNvSpPr>
            <a:spLocks noGrp="1"/>
          </p:cNvSpPr>
          <p:nvPr>
            <p:ph type="body" sz="quarter" idx="11"/>
          </p:nvPr>
        </p:nvSpPr>
        <p:spPr>
          <a:prstGeom prst="rect">
            <a:avLst/>
          </a:prstGeom>
        </p:spPr>
        <p:txBody>
          <a:bodyPr lIns="91440" tIns="45720" rIns="91440" bIns="45720" anchor="ctr"/>
          <a:lstStyle/>
          <a:p>
            <a:r>
              <a:rPr lang="en-US">
                <a:ea typeface="Open Sans"/>
                <a:cs typeface="Open Sans"/>
              </a:rPr>
              <a:t>Program Information / Instructions</a:t>
            </a:r>
            <a:endParaRPr lang="en-US"/>
          </a:p>
        </p:txBody>
      </p:sp>
      <p:pic>
        <p:nvPicPr>
          <p:cNvPr id="3" name="Picture 2" descr="A screenshot of a computer&#10;&#10;Description automatically generated">
            <a:extLst>
              <a:ext uri="{FF2B5EF4-FFF2-40B4-BE49-F238E27FC236}">
                <a16:creationId xmlns:a16="http://schemas.microsoft.com/office/drawing/2014/main" id="{C0B3F0A7-C0BE-7FF7-7E3A-84AD92224370}"/>
              </a:ext>
            </a:extLst>
          </p:cNvPr>
          <p:cNvPicPr>
            <a:picLocks noChangeAspect="1"/>
          </p:cNvPicPr>
          <p:nvPr/>
        </p:nvPicPr>
        <p:blipFill>
          <a:blip r:embed="rId3"/>
          <a:stretch>
            <a:fillRect/>
          </a:stretch>
        </p:blipFill>
        <p:spPr>
          <a:xfrm>
            <a:off x="4454134" y="2051423"/>
            <a:ext cx="7265831" cy="4139629"/>
          </a:xfrm>
          <a:prstGeom prst="rect">
            <a:avLst/>
          </a:prstGeom>
        </p:spPr>
      </p:pic>
    </p:spTree>
    <p:extLst>
      <p:ext uri="{BB962C8B-B14F-4D97-AF65-F5344CB8AC3E}">
        <p14:creationId xmlns:p14="http://schemas.microsoft.com/office/powerpoint/2010/main" val="17163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0573-AB8A-A3A3-4759-AA385919FFA7}"/>
              </a:ext>
            </a:extLst>
          </p:cNvPr>
          <p:cNvSpPr>
            <a:spLocks noGrp="1"/>
          </p:cNvSpPr>
          <p:nvPr>
            <p:ph type="title"/>
          </p:nvPr>
        </p:nvSpPr>
        <p:spPr>
          <a:xfrm>
            <a:off x="918156" y="333531"/>
            <a:ext cx="10591800" cy="775500"/>
          </a:xfrm>
        </p:spPr>
        <p:txBody>
          <a:bodyPr/>
          <a:lstStyle/>
          <a:p>
            <a:pPr algn="ctr"/>
            <a:r>
              <a:rPr lang="en-US"/>
              <a:t>Agenda </a:t>
            </a:r>
          </a:p>
        </p:txBody>
      </p:sp>
      <p:sp>
        <p:nvSpPr>
          <p:cNvPr id="6" name="TextBox 5">
            <a:extLst>
              <a:ext uri="{FF2B5EF4-FFF2-40B4-BE49-F238E27FC236}">
                <a16:creationId xmlns:a16="http://schemas.microsoft.com/office/drawing/2014/main" id="{095F4F7A-83FA-14F4-8A8A-82FF716FC102}"/>
              </a:ext>
            </a:extLst>
          </p:cNvPr>
          <p:cNvSpPr txBox="1"/>
          <p:nvPr/>
        </p:nvSpPr>
        <p:spPr>
          <a:xfrm>
            <a:off x="460956" y="1385478"/>
            <a:ext cx="738587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School Safety Program (SSP)</a:t>
            </a:r>
          </a:p>
          <a:p>
            <a:pPr marL="800100" lvl="1" indent="-34290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Overview</a:t>
            </a:r>
          </a:p>
          <a:p>
            <a:pPr marL="800100" lvl="1" indent="-34290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Requirements</a:t>
            </a:r>
          </a:p>
          <a:p>
            <a:pPr marL="1257300" lvl="2" indent="-34290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Program Requirements</a:t>
            </a:r>
          </a:p>
          <a:p>
            <a:pPr marL="1257300" lvl="2" indent="-34290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Training Requirements</a:t>
            </a:r>
          </a:p>
          <a:p>
            <a:pPr marL="285750"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School Safety Program – Mini Grant Application</a:t>
            </a:r>
          </a:p>
          <a:p>
            <a:pPr marL="742950" lvl="1"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Important Dates &amp; Information</a:t>
            </a:r>
          </a:p>
          <a:p>
            <a:pPr marL="742950" lvl="1"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How to Access the Application</a:t>
            </a:r>
          </a:p>
          <a:p>
            <a:pPr marL="800100" lvl="1" indent="-34290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Important Sections</a:t>
            </a:r>
          </a:p>
          <a:p>
            <a:pPr marL="742950" lvl="1"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How to Submit</a:t>
            </a:r>
          </a:p>
          <a:p>
            <a:pPr marL="285750" indent="-285750">
              <a:buClr>
                <a:srgbClr val="53C10C"/>
              </a:buClr>
              <a:buSzPct val="85000"/>
              <a:buFont typeface="Arial" panose="020B0604020202020204" pitchFamily="34" charset="0"/>
              <a:buChar char="•"/>
            </a:pPr>
            <a:r>
              <a:rPr lang="en-US" sz="2400">
                <a:solidFill>
                  <a:schemeClr val="bg1"/>
                </a:solidFill>
                <a:latin typeface="Calibri Light"/>
                <a:ea typeface="Calibri Light"/>
                <a:cs typeface="Calibri Light"/>
              </a:rPr>
              <a:t>Q &amp; A</a:t>
            </a:r>
            <a:endParaRPr lang="en-US" sz="2400">
              <a:solidFill>
                <a:schemeClr val="bg1"/>
              </a:solidFill>
              <a:latin typeface="Calibri Light" panose="020F0302020204030204" pitchFamily="34" charset="0"/>
              <a:ea typeface="Calibri Light"/>
              <a:cs typeface="Calibri Light" panose="020F0302020204030204" pitchFamily="34" charset="0"/>
            </a:endParaRPr>
          </a:p>
          <a:p>
            <a:pPr marL="285750" indent="-285750">
              <a:buClr>
                <a:srgbClr val="53C10C"/>
              </a:buClr>
              <a:buSzPct val="85000"/>
              <a:buFont typeface="Arial" panose="020B0604020202020204" pitchFamily="34" charset="0"/>
              <a:buChar char="•"/>
            </a:pPr>
            <a:endParaRPr lang="en-US" sz="2000">
              <a:solidFill>
                <a:schemeClr val="bg1"/>
              </a:solidFill>
              <a:latin typeface="Calibri Light" panose="020F0302020204030204" pitchFamily="34" charset="0"/>
              <a:ea typeface="Calibri Light"/>
              <a:cs typeface="Calibri Light" panose="020F0302020204030204" pitchFamily="34" charset="0"/>
            </a:endParaRPr>
          </a:p>
          <a:p>
            <a:pPr marL="285750" indent="-285750">
              <a:buClr>
                <a:srgbClr val="53C10C"/>
              </a:buClr>
              <a:buSzPct val="85000"/>
              <a:buFont typeface="Arial" panose="020B0604020202020204" pitchFamily="34" charset="0"/>
              <a:buChar char="•"/>
            </a:pPr>
            <a:endParaRPr lang="en-US" sz="2000">
              <a:solidFill>
                <a:schemeClr val="bg1"/>
              </a:solidFill>
              <a:latin typeface="Calibri Light" panose="020F0302020204030204" pitchFamily="34" charset="0"/>
              <a:ea typeface="Calibri Light"/>
              <a:cs typeface="Calibri Light" panose="020F0302020204030204" pitchFamily="34" charset="0"/>
            </a:endParaRPr>
          </a:p>
          <a:p>
            <a:pPr marL="285750" indent="-285750">
              <a:buClr>
                <a:srgbClr val="53C10C"/>
              </a:buClr>
              <a:buSzPct val="85000"/>
              <a:buFont typeface="Arial" panose="020B0604020202020204" pitchFamily="34" charset="0"/>
              <a:buChar char="•"/>
            </a:pPr>
            <a:endParaRPr lang="en-US" sz="2000">
              <a:solidFill>
                <a:schemeClr val="bg1"/>
              </a:solidFill>
              <a:latin typeface="Calibri Light" panose="020F0302020204030204" pitchFamily="34" charset="0"/>
              <a:ea typeface="Calibri Light"/>
              <a:cs typeface="Calibri Light" panose="020F0302020204030204" pitchFamily="34" charset="0"/>
            </a:endParaRPr>
          </a:p>
        </p:txBody>
      </p:sp>
      <p:pic>
        <p:nvPicPr>
          <p:cNvPr id="4" name="Picture 3" descr="A clipboard with a clock and a pen&#10;&#10;Description automatically generated">
            <a:extLst>
              <a:ext uri="{FF2B5EF4-FFF2-40B4-BE49-F238E27FC236}">
                <a16:creationId xmlns:a16="http://schemas.microsoft.com/office/drawing/2014/main" id="{188E17E4-7CA5-4AC6-3A69-D6DF0418A379}"/>
              </a:ext>
            </a:extLst>
          </p:cNvPr>
          <p:cNvPicPr>
            <a:picLocks noChangeAspect="1"/>
          </p:cNvPicPr>
          <p:nvPr/>
        </p:nvPicPr>
        <p:blipFill>
          <a:blip r:embed="rId3"/>
          <a:stretch>
            <a:fillRect/>
          </a:stretch>
        </p:blipFill>
        <p:spPr>
          <a:xfrm>
            <a:off x="7846828" y="1385478"/>
            <a:ext cx="3549774" cy="4251393"/>
          </a:xfrm>
          <a:prstGeom prst="rect">
            <a:avLst/>
          </a:prstGeom>
        </p:spPr>
      </p:pic>
    </p:spTree>
    <p:extLst>
      <p:ext uri="{BB962C8B-B14F-4D97-AF65-F5344CB8AC3E}">
        <p14:creationId xmlns:p14="http://schemas.microsoft.com/office/powerpoint/2010/main" val="426006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9A36CF-35C8-3E63-7C25-6A3A8361AA07}"/>
              </a:ext>
            </a:extLst>
          </p:cNvPr>
          <p:cNvSpPr>
            <a:spLocks noGrp="1"/>
          </p:cNvSpPr>
          <p:nvPr>
            <p:ph type="body" sz="quarter" idx="10"/>
          </p:nvPr>
        </p:nvSpPr>
        <p:spPr>
          <a:xfrm>
            <a:off x="1012723" y="1968397"/>
            <a:ext cx="10117393" cy="4304812"/>
          </a:xfrm>
        </p:spPr>
        <p:txBody>
          <a:bodyPr lIns="91440" tIns="45720" rIns="91440" bIns="45720" anchor="t"/>
          <a:lstStyle/>
          <a:p>
            <a:pPr marL="0" indent="0" algn="ctr">
              <a:buNone/>
            </a:pPr>
            <a:r>
              <a:rPr lang="en-US" sz="2000" b="1">
                <a:solidFill>
                  <a:schemeClr val="tx2">
                    <a:lumMod val="50000"/>
                  </a:schemeClr>
                </a:solidFill>
                <a:latin typeface="Open Sans"/>
                <a:ea typeface="Open Sans"/>
                <a:cs typeface="Open Sans"/>
              </a:rPr>
              <a:t>Completion of the following sections is </a:t>
            </a:r>
            <a:r>
              <a:rPr lang="en-US" sz="2000" b="1">
                <a:solidFill>
                  <a:srgbClr val="FF0000"/>
                </a:solidFill>
                <a:latin typeface="Open Sans"/>
                <a:ea typeface="Open Sans"/>
                <a:cs typeface="Open Sans"/>
              </a:rPr>
              <a:t>REQUIRED</a:t>
            </a:r>
            <a:r>
              <a:rPr lang="en-US" sz="2000" b="1">
                <a:solidFill>
                  <a:schemeClr val="tx2">
                    <a:lumMod val="50000"/>
                  </a:schemeClr>
                </a:solidFill>
                <a:latin typeface="Open Sans"/>
                <a:ea typeface="Open Sans"/>
                <a:cs typeface="Open Sans"/>
              </a:rPr>
              <a:t>.                                </a:t>
            </a:r>
            <a:r>
              <a:rPr lang="en-US" sz="2000" b="1">
                <a:solidFill>
                  <a:srgbClr val="FF0000"/>
                </a:solidFill>
                <a:latin typeface="Open Sans"/>
                <a:ea typeface="Open Sans"/>
                <a:cs typeface="Open Sans"/>
              </a:rPr>
              <a:t>INCOMPLETE APPLICATIONS WILL NOT BE CONSIDERED.</a:t>
            </a:r>
          </a:p>
          <a:p>
            <a:r>
              <a:rPr lang="en-US" sz="2000" b="1">
                <a:solidFill>
                  <a:schemeClr val="tx2">
                    <a:lumMod val="50000"/>
                  </a:schemeClr>
                </a:solidFill>
                <a:latin typeface="Open Sans"/>
                <a:ea typeface="Open Sans"/>
                <a:cs typeface="Open Sans"/>
              </a:rPr>
              <a:t>Assurances Section</a:t>
            </a:r>
          </a:p>
          <a:p>
            <a:r>
              <a:rPr lang="en-US" sz="2000" b="1">
                <a:solidFill>
                  <a:schemeClr val="tx2">
                    <a:lumMod val="50000"/>
                  </a:schemeClr>
                </a:solidFill>
                <a:latin typeface="Open Sans"/>
                <a:ea typeface="Open Sans"/>
                <a:cs typeface="Open Sans"/>
              </a:rPr>
              <a:t>Contact Information: District Admin, Site Admin(s), Awarded Position (TBD if vacant)</a:t>
            </a:r>
          </a:p>
          <a:p>
            <a:r>
              <a:rPr lang="en-US" sz="2000" b="1">
                <a:solidFill>
                  <a:schemeClr val="tx2">
                    <a:lumMod val="50000"/>
                  </a:schemeClr>
                </a:solidFill>
                <a:latin typeface="Open Sans"/>
                <a:ea typeface="Open Sans"/>
                <a:cs typeface="Open Sans"/>
              </a:rPr>
              <a:t>Budget Section (Amounts and Budget Narrative Description) For 1.5 Years!</a:t>
            </a:r>
          </a:p>
          <a:p>
            <a:r>
              <a:rPr lang="en-US" sz="2000" b="1">
                <a:solidFill>
                  <a:schemeClr val="tx2">
                    <a:lumMod val="50000"/>
                  </a:schemeClr>
                </a:solidFill>
                <a:latin typeface="Open Sans"/>
                <a:ea typeface="Open Sans"/>
                <a:cs typeface="Open Sans"/>
              </a:rPr>
              <a:t>Site Information</a:t>
            </a:r>
          </a:p>
          <a:p>
            <a:r>
              <a:rPr lang="en-US" sz="2000" b="1">
                <a:solidFill>
                  <a:schemeClr val="tx2">
                    <a:lumMod val="50000"/>
                  </a:schemeClr>
                </a:solidFill>
                <a:latin typeface="Open Sans"/>
                <a:ea typeface="Open Sans"/>
                <a:cs typeface="Open Sans"/>
              </a:rPr>
              <a:t>Site Program Narrative Questions</a:t>
            </a:r>
          </a:p>
          <a:p>
            <a:pPr marL="0" indent="0">
              <a:buNone/>
            </a:pPr>
            <a:endParaRPr lang="en-US" sz="2000" b="1">
              <a:solidFill>
                <a:schemeClr val="tx2">
                  <a:lumMod val="50000"/>
                </a:schemeClr>
              </a:solidFill>
              <a:highlight>
                <a:srgbClr val="FFFF00"/>
              </a:highlight>
              <a:latin typeface="Open Sans"/>
              <a:ea typeface="Open Sans"/>
              <a:cs typeface="Open Sans"/>
            </a:endParaRPr>
          </a:p>
          <a:p>
            <a:pPr marL="0" indent="0">
              <a:buNone/>
            </a:pPr>
            <a:r>
              <a:rPr lang="en-US" sz="2000" b="1">
                <a:solidFill>
                  <a:schemeClr val="tx2">
                    <a:lumMod val="50000"/>
                  </a:schemeClr>
                </a:solidFill>
                <a:highlight>
                  <a:srgbClr val="FFFF00"/>
                </a:highlight>
                <a:latin typeface="Open Sans"/>
                <a:ea typeface="Open Sans"/>
                <a:cs typeface="Open Sans"/>
              </a:rPr>
              <a:t>This is a site-based application. Do not select the District Level Program option. Applications completed and submitted with District Level Programs cannot be approved for funding. </a:t>
            </a:r>
          </a:p>
        </p:txBody>
      </p:sp>
      <p:sp>
        <p:nvSpPr>
          <p:cNvPr id="4" name="Text Placeholder 3">
            <a:extLst>
              <a:ext uri="{FF2B5EF4-FFF2-40B4-BE49-F238E27FC236}">
                <a16:creationId xmlns:a16="http://schemas.microsoft.com/office/drawing/2014/main" id="{27B2C8AF-E503-7CE9-1236-DFD830D45718}"/>
              </a:ext>
            </a:extLst>
          </p:cNvPr>
          <p:cNvSpPr>
            <a:spLocks noGrp="1"/>
          </p:cNvSpPr>
          <p:nvPr>
            <p:ph type="body" sz="quarter" idx="11"/>
          </p:nvPr>
        </p:nvSpPr>
        <p:spPr>
          <a:xfrm>
            <a:off x="1012723" y="978229"/>
            <a:ext cx="10117392" cy="806450"/>
          </a:xfrm>
        </p:spPr>
        <p:txBody>
          <a:bodyPr lIns="91440" tIns="45720" rIns="91440" bIns="45720" anchor="ctr"/>
          <a:lstStyle/>
          <a:p>
            <a:r>
              <a:rPr lang="en-US">
                <a:ea typeface="Open Sans"/>
                <a:cs typeface="Open Sans"/>
              </a:rPr>
              <a:t>Important Sections</a:t>
            </a:r>
            <a:endParaRPr lang="en-US"/>
          </a:p>
        </p:txBody>
      </p:sp>
    </p:spTree>
    <p:extLst>
      <p:ext uri="{BB962C8B-B14F-4D97-AF65-F5344CB8AC3E}">
        <p14:creationId xmlns:p14="http://schemas.microsoft.com/office/powerpoint/2010/main" val="46961352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95851B-F763-BEA2-028D-B497DFCBCC1A}"/>
              </a:ext>
            </a:extLst>
          </p:cNvPr>
          <p:cNvSpPr>
            <a:spLocks noGrp="1"/>
          </p:cNvSpPr>
          <p:nvPr>
            <p:ph type="body" sz="quarter" idx="10"/>
          </p:nvPr>
        </p:nvSpPr>
        <p:spPr>
          <a:xfrm>
            <a:off x="766119" y="2086438"/>
            <a:ext cx="10552671" cy="3876739"/>
          </a:xfrm>
        </p:spPr>
        <p:txBody>
          <a:bodyPr lIns="91440" tIns="45720" rIns="91440" bIns="45720" anchor="t"/>
          <a:lstStyle/>
          <a:p>
            <a:pPr marL="0" indent="0" rtl="0">
              <a:buNone/>
            </a:pPr>
            <a:r>
              <a:rPr lang="en-US" sz="2400">
                <a:effectLst/>
                <a:latin typeface="Open Sans"/>
                <a:ea typeface="Open Sans"/>
                <a:cs typeface="Open Sans"/>
              </a:rPr>
              <a:t>There is not a ‘Submit’ button in the GME system. Instead, various levels of approval must occur for an application to be submitted and processed by ADE.   When the application is ready to be ‘submitted’ to ADE, return to the “Sections” page, and change the status to “Draft Completed” to initiate the LEA levels of approval. </a:t>
            </a:r>
          </a:p>
          <a:p>
            <a:pPr marL="0" indent="0" rtl="0">
              <a:buNone/>
            </a:pPr>
            <a:r>
              <a:rPr lang="en-US" sz="2400">
                <a:effectLst/>
                <a:latin typeface="Open Sans"/>
                <a:ea typeface="Open Sans"/>
                <a:cs typeface="Open Sans"/>
              </a:rPr>
              <a:t>Authorized LEA representatives will need to review the application and change the status to the following:</a:t>
            </a:r>
          </a:p>
          <a:p>
            <a:pPr rtl="0">
              <a:buFont typeface="Arial" panose="020B0604020202020204" pitchFamily="34" charset="0"/>
              <a:buChar char="•"/>
            </a:pPr>
            <a:r>
              <a:rPr lang="en-US" sz="2400">
                <a:effectLst/>
                <a:latin typeface="Open Sans"/>
                <a:ea typeface="Open Sans"/>
                <a:cs typeface="Open Sans"/>
              </a:rPr>
              <a:t>LEA Business Manager Approved</a:t>
            </a:r>
            <a:endParaRPr lang="en-US" sz="2400">
              <a:latin typeface="Open Sans"/>
              <a:ea typeface="Open Sans"/>
              <a:cs typeface="Open Sans"/>
            </a:endParaRPr>
          </a:p>
          <a:p>
            <a:pPr rtl="0">
              <a:buFont typeface="Arial" panose="020B0604020202020204" pitchFamily="34" charset="0"/>
              <a:buChar char="•"/>
            </a:pPr>
            <a:r>
              <a:rPr lang="en-US" sz="2400" b="1">
                <a:effectLst/>
                <a:latin typeface="Open Sans"/>
                <a:ea typeface="Open Sans"/>
                <a:cs typeface="Open Sans"/>
              </a:rPr>
              <a:t>LEA Authorized Representative Approved (‘submitted’)</a:t>
            </a:r>
            <a:endParaRPr lang="en-US" sz="2400">
              <a:latin typeface="Open Sans"/>
              <a:ea typeface="Open Sans"/>
              <a:cs typeface="Open Sans"/>
            </a:endParaRPr>
          </a:p>
          <a:p>
            <a:endParaRPr lang="en-US" sz="2400"/>
          </a:p>
        </p:txBody>
      </p:sp>
      <p:sp>
        <p:nvSpPr>
          <p:cNvPr id="3" name="Text Placeholder 2">
            <a:extLst>
              <a:ext uri="{FF2B5EF4-FFF2-40B4-BE49-F238E27FC236}">
                <a16:creationId xmlns:a16="http://schemas.microsoft.com/office/drawing/2014/main" id="{6AC8D093-A467-3F48-4457-D1388FDABA04}"/>
              </a:ext>
            </a:extLst>
          </p:cNvPr>
          <p:cNvSpPr>
            <a:spLocks noGrp="1"/>
          </p:cNvSpPr>
          <p:nvPr>
            <p:ph type="body" sz="quarter" idx="11"/>
          </p:nvPr>
        </p:nvSpPr>
        <p:spPr/>
        <p:txBody>
          <a:bodyPr/>
          <a:lstStyle/>
          <a:p>
            <a:r>
              <a:rPr lang="en-US"/>
              <a:t>How to Submit</a:t>
            </a:r>
          </a:p>
        </p:txBody>
      </p:sp>
    </p:spTree>
    <p:extLst>
      <p:ext uri="{BB962C8B-B14F-4D97-AF65-F5344CB8AC3E}">
        <p14:creationId xmlns:p14="http://schemas.microsoft.com/office/powerpoint/2010/main" val="157463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82E00-A0E0-2C3E-B74B-FF52A7AA79D8}"/>
              </a:ext>
            </a:extLst>
          </p:cNvPr>
          <p:cNvSpPr>
            <a:spLocks noGrp="1"/>
          </p:cNvSpPr>
          <p:nvPr>
            <p:ph type="body" sz="quarter" idx="10"/>
          </p:nvPr>
        </p:nvSpPr>
        <p:spPr/>
        <p:txBody>
          <a:bodyPr lIns="91440" tIns="45720" rIns="91440" bIns="45720" anchor="t"/>
          <a:lstStyle/>
          <a:p>
            <a:pPr marL="0" indent="0">
              <a:buNone/>
            </a:pPr>
            <a:endParaRPr lang="en-US"/>
          </a:p>
          <a:p>
            <a:r>
              <a:rPr lang="en-US" sz="3600">
                <a:latin typeface="Open Sans"/>
                <a:ea typeface="Open Sans"/>
                <a:cs typeface="Open Sans"/>
              </a:rPr>
              <a:t>Time for Questions &amp; Answers</a:t>
            </a:r>
          </a:p>
          <a:p>
            <a:endParaRPr lang="en-US" sz="3600">
              <a:latin typeface="Open Sans"/>
              <a:ea typeface="Open Sans"/>
              <a:cs typeface="Open Sans"/>
            </a:endParaRPr>
          </a:p>
          <a:p>
            <a:r>
              <a:rPr lang="en-US">
                <a:latin typeface="Open Sans"/>
                <a:ea typeface="Open Sans"/>
                <a:cs typeface="Open Sans"/>
              </a:rPr>
              <a:t>Reminders: </a:t>
            </a:r>
            <a:endParaRPr lang="en-US"/>
          </a:p>
          <a:p>
            <a:pPr lvl="1">
              <a:buFont typeface="Courier New" panose="020B0604020202020204" pitchFamily="34" charset="0"/>
              <a:buChar char="o"/>
            </a:pPr>
            <a:r>
              <a:rPr lang="en-US">
                <a:latin typeface="Open Sans"/>
                <a:ea typeface="Open Sans"/>
                <a:cs typeface="Open Sans"/>
              </a:rPr>
              <a:t>This webinar will be repeated on Monday, October 21</a:t>
            </a:r>
            <a:r>
              <a:rPr lang="en-US" baseline="30000">
                <a:latin typeface="Open Sans"/>
                <a:ea typeface="Open Sans"/>
                <a:cs typeface="Open Sans"/>
              </a:rPr>
              <a:t>st</a:t>
            </a:r>
            <a:r>
              <a:rPr lang="en-US">
                <a:latin typeface="Open Sans"/>
                <a:ea typeface="Open Sans"/>
                <a:cs typeface="Open Sans"/>
              </a:rPr>
              <a:t>, 2024, from 9am-10am. </a:t>
            </a:r>
            <a:endParaRPr lang="en-US"/>
          </a:p>
          <a:p>
            <a:pPr lvl="1">
              <a:buFont typeface="Courier New" panose="020B0604020202020204" pitchFamily="34" charset="0"/>
              <a:buChar char="o"/>
            </a:pPr>
            <a:r>
              <a:rPr lang="en-US">
                <a:latin typeface="Open Sans"/>
                <a:ea typeface="Open Sans"/>
                <a:cs typeface="Open Sans"/>
              </a:rPr>
              <a:t>A recording of the webinar and a copy of the PPT will be posted on the ADE SSP website by the end of next week. </a:t>
            </a:r>
            <a:endParaRPr lang="en-US"/>
          </a:p>
        </p:txBody>
      </p:sp>
      <p:sp>
        <p:nvSpPr>
          <p:cNvPr id="3" name="Text Placeholder 2">
            <a:extLst>
              <a:ext uri="{FF2B5EF4-FFF2-40B4-BE49-F238E27FC236}">
                <a16:creationId xmlns:a16="http://schemas.microsoft.com/office/drawing/2014/main" id="{48D5D601-01A1-7043-CAC0-4E5CDEAADDA4}"/>
              </a:ext>
            </a:extLst>
          </p:cNvPr>
          <p:cNvSpPr>
            <a:spLocks noGrp="1"/>
          </p:cNvSpPr>
          <p:nvPr>
            <p:ph type="body" sz="quarter" idx="11"/>
          </p:nvPr>
        </p:nvSpPr>
        <p:spPr/>
        <p:txBody>
          <a:bodyPr lIns="91440" tIns="45720" rIns="91440" bIns="45720" anchor="ctr"/>
          <a:lstStyle/>
          <a:p>
            <a:r>
              <a:rPr lang="en-US">
                <a:ea typeface="Open Sans"/>
                <a:cs typeface="Open Sans"/>
              </a:rPr>
              <a:t>School Safety Program Mini Grant</a:t>
            </a:r>
            <a:endParaRPr lang="en-US"/>
          </a:p>
        </p:txBody>
      </p:sp>
    </p:spTree>
    <p:extLst>
      <p:ext uri="{BB962C8B-B14F-4D97-AF65-F5344CB8AC3E}">
        <p14:creationId xmlns:p14="http://schemas.microsoft.com/office/powerpoint/2010/main" val="2219179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6220-B197-F18C-1530-AFB28BAEF8F3}"/>
              </a:ext>
            </a:extLst>
          </p:cNvPr>
          <p:cNvSpPr>
            <a:spLocks noGrp="1"/>
          </p:cNvSpPr>
          <p:nvPr>
            <p:ph type="title"/>
          </p:nvPr>
        </p:nvSpPr>
        <p:spPr>
          <a:xfrm>
            <a:off x="606917" y="2202919"/>
            <a:ext cx="6637020" cy="3197261"/>
          </a:xfrm>
        </p:spPr>
        <p:txBody>
          <a:bodyPr lIns="91440" tIns="45720" rIns="91440" bIns="45720" anchor="t"/>
          <a:lstStyle/>
          <a:p>
            <a:br>
              <a:rPr lang="en-US">
                <a:latin typeface="Arial"/>
                <a:cs typeface="Arial"/>
              </a:rPr>
            </a:br>
            <a:r>
              <a:rPr lang="en-US">
                <a:latin typeface="Arial"/>
                <a:cs typeface="Arial"/>
              </a:rPr>
              <a:t>Thank you.</a:t>
            </a:r>
            <a:br>
              <a:rPr lang="en-US">
                <a:latin typeface="Arial"/>
                <a:cs typeface="Arial"/>
              </a:rPr>
            </a:br>
            <a:br>
              <a:rPr lang="en-US">
                <a:latin typeface="Arial"/>
                <a:cs typeface="Arial"/>
              </a:rPr>
            </a:br>
            <a:r>
              <a:rPr lang="en-US" sz="2400">
                <a:latin typeface="Arial"/>
                <a:cs typeface="Arial"/>
              </a:rPr>
              <a:t>School Safety Program</a:t>
            </a:r>
            <a:br>
              <a:rPr lang="en-US" sz="2400">
                <a:latin typeface="Arial"/>
                <a:cs typeface="Arial"/>
              </a:rPr>
            </a:br>
            <a:r>
              <a:rPr lang="en-US" sz="2400">
                <a:latin typeface="Arial"/>
                <a:cs typeface="Arial"/>
              </a:rPr>
              <a:t>schoolsafetysocialwellness@azed.gov.</a:t>
            </a:r>
            <a:br>
              <a:rPr lang="en-US" sz="2400">
                <a:latin typeface="Arial"/>
                <a:cs typeface="Arial"/>
              </a:rPr>
            </a:br>
            <a:br>
              <a:rPr lang="en-US">
                <a:latin typeface="Arial"/>
                <a:cs typeface="Arial"/>
              </a:rPr>
            </a:br>
            <a:br>
              <a:rPr lang="en-US">
                <a:latin typeface="Arial"/>
                <a:cs typeface="Arial"/>
              </a:rPr>
            </a:br>
            <a:endParaRPr lang="en-US">
              <a:latin typeface="Arial"/>
              <a:cs typeface="Arial"/>
            </a:endParaRPr>
          </a:p>
        </p:txBody>
      </p:sp>
      <p:sp>
        <p:nvSpPr>
          <p:cNvPr id="5" name="Text Placeholder 4">
            <a:extLst>
              <a:ext uri="{FF2B5EF4-FFF2-40B4-BE49-F238E27FC236}">
                <a16:creationId xmlns:a16="http://schemas.microsoft.com/office/drawing/2014/main" id="{EF0DC190-C83B-10F1-D16B-DAFC952DF5D6}"/>
              </a:ext>
            </a:extLst>
          </p:cNvPr>
          <p:cNvSpPr>
            <a:spLocks noGrp="1"/>
          </p:cNvSpPr>
          <p:nvPr>
            <p:ph type="body" sz="quarter" idx="11"/>
          </p:nvPr>
        </p:nvSpPr>
        <p:spPr>
          <a:xfrm>
            <a:off x="606917" y="1535848"/>
            <a:ext cx="5157788" cy="365125"/>
          </a:xfrm>
        </p:spPr>
        <p:txBody>
          <a:bodyPr/>
          <a:lstStyle/>
          <a:p>
            <a:r>
              <a:rPr lang="en-US"/>
              <a:t>FY25 SSP Mini Grant</a:t>
            </a:r>
          </a:p>
        </p:txBody>
      </p:sp>
      <p:pic>
        <p:nvPicPr>
          <p:cNvPr id="17" name="Picture 16" descr="A logo with a star and a flame">
            <a:extLst>
              <a:ext uri="{FF2B5EF4-FFF2-40B4-BE49-F238E27FC236}">
                <a16:creationId xmlns:a16="http://schemas.microsoft.com/office/drawing/2014/main" id="{2F80031A-2D8E-7680-8538-B07C817868AA}"/>
              </a:ext>
            </a:extLst>
          </p:cNvPr>
          <p:cNvPicPr>
            <a:picLocks noChangeAspect="1"/>
          </p:cNvPicPr>
          <p:nvPr/>
        </p:nvPicPr>
        <p:blipFill>
          <a:blip r:embed="rId2"/>
          <a:stretch>
            <a:fillRect/>
          </a:stretch>
        </p:blipFill>
        <p:spPr>
          <a:xfrm>
            <a:off x="7568175" y="1238991"/>
            <a:ext cx="3823725" cy="3823725"/>
          </a:xfrm>
          <a:prstGeom prst="rect">
            <a:avLst/>
          </a:prstGeom>
        </p:spPr>
      </p:pic>
    </p:spTree>
    <p:extLst>
      <p:ext uri="{BB962C8B-B14F-4D97-AF65-F5344CB8AC3E}">
        <p14:creationId xmlns:p14="http://schemas.microsoft.com/office/powerpoint/2010/main" val="149591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21"/>
          <p:cNvSpPr txBox="1">
            <a:spLocks noGrp="1"/>
          </p:cNvSpPr>
          <p:nvPr>
            <p:ph type="title"/>
          </p:nvPr>
        </p:nvSpPr>
        <p:spPr>
          <a:xfrm>
            <a:off x="1208900" y="104325"/>
            <a:ext cx="9473400" cy="72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32B64"/>
              </a:buClr>
              <a:buSzPts val="3600"/>
              <a:buFont typeface="Arial"/>
              <a:buNone/>
            </a:pPr>
            <a:r>
              <a:rPr lang="en-US" sz="4600" b="1"/>
              <a:t>School Safety Program Overview</a:t>
            </a:r>
            <a:endParaRPr sz="4600" b="1"/>
          </a:p>
        </p:txBody>
      </p:sp>
      <p:sp>
        <p:nvSpPr>
          <p:cNvPr id="680" name="Google Shape;680;p121"/>
          <p:cNvSpPr txBox="1"/>
          <p:nvPr/>
        </p:nvSpPr>
        <p:spPr>
          <a:xfrm>
            <a:off x="523700" y="1458750"/>
            <a:ext cx="10843800" cy="3554779"/>
          </a:xfrm>
          <a:prstGeom prst="rect">
            <a:avLst/>
          </a:prstGeom>
          <a:solidFill>
            <a:srgbClr val="FFFFFF"/>
          </a:solidFill>
          <a:ln w="76200" cap="flat" cmpd="sng">
            <a:solidFill>
              <a:srgbClr val="C8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500" b="1">
                <a:solidFill>
                  <a:srgbClr val="000000"/>
                </a:solidFill>
                <a:latin typeface="Arial"/>
                <a:cs typeface="Arial"/>
                <a:sym typeface="Arial"/>
              </a:rPr>
              <a:t>2019 -</a:t>
            </a:r>
            <a:r>
              <a:rPr lang="en-US" sz="2500" b="1">
                <a:solidFill>
                  <a:srgbClr val="000000"/>
                </a:solidFill>
                <a:latin typeface="Arial"/>
                <a:cs typeface="Arial"/>
              </a:rPr>
              <a:t> ARS 15-154</a:t>
            </a:r>
            <a:endParaRPr lang="en-US" sz="2500" b="1">
              <a:solidFill>
                <a:srgbClr val="000000"/>
              </a:solidFill>
              <a:latin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500">
                <a:solidFill>
                  <a:srgbClr val="000000"/>
                </a:solidFill>
                <a:latin typeface="Arial"/>
                <a:cs typeface="Arial"/>
                <a:sym typeface="Arial"/>
              </a:rPr>
              <a:t>Placing School Resource Officers, Juvenile Probation Officers, School Counselors, and School Social Workers on school campuses.</a:t>
            </a:r>
            <a:r>
              <a:rPr lang="en-US" sz="2500" b="0" i="0" u="none" strike="noStrike" cap="none">
                <a:solidFill>
                  <a:srgbClr val="000000"/>
                </a:solidFill>
                <a:latin typeface="Arial"/>
                <a:ea typeface="Arial"/>
                <a:cs typeface="Arial"/>
                <a:sym typeface="Arial"/>
              </a:rPr>
              <a:t> </a:t>
            </a:r>
            <a:endParaRPr sz="2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500" b="1" i="0" u="none" strike="noStrike" cap="none">
                <a:solidFill>
                  <a:srgbClr val="000000"/>
                </a:solidFill>
                <a:latin typeface="Arial"/>
                <a:ea typeface="Arial"/>
                <a:cs typeface="Arial"/>
                <a:sym typeface="Arial"/>
              </a:rPr>
              <a:t>Goals of the SSP</a:t>
            </a:r>
            <a:endParaRPr sz="25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500" b="0" i="0" u="none" strike="noStrike" cap="none">
                <a:solidFill>
                  <a:srgbClr val="000000"/>
                </a:solidFill>
                <a:latin typeface="Arial"/>
                <a:ea typeface="Arial"/>
                <a:cs typeface="Arial"/>
                <a:sym typeface="Arial"/>
              </a:rPr>
              <a:t>SSP promotes, supports</a:t>
            </a:r>
            <a:r>
              <a:rPr lang="en-US" sz="2500">
                <a:solidFill>
                  <a:srgbClr val="000000"/>
                </a:solidFill>
                <a:latin typeface="Arial"/>
                <a:ea typeface="Arial"/>
                <a:cs typeface="Arial"/>
                <a:sym typeface="Arial"/>
              </a:rPr>
              <a:t>,</a:t>
            </a:r>
            <a:r>
              <a:rPr lang="en-US" sz="2500" b="0" i="0" u="none" strike="noStrike" cap="none">
                <a:solidFill>
                  <a:srgbClr val="000000"/>
                </a:solidFill>
                <a:latin typeface="Arial"/>
                <a:ea typeface="Arial"/>
                <a:cs typeface="Arial"/>
                <a:sym typeface="Arial"/>
              </a:rPr>
              <a:t> and enhances safe and effective learning environments for all students on school campuses in Arizona</a:t>
            </a:r>
            <a:r>
              <a:rPr lang="en-US" sz="2500">
                <a:solidFill>
                  <a:srgbClr val="000000"/>
                </a:solidFill>
                <a:latin typeface="Arial"/>
                <a:ea typeface="Arial"/>
                <a:cs typeface="Arial"/>
                <a:sym typeface="Arial"/>
              </a:rPr>
              <a:t>.</a:t>
            </a:r>
            <a:endParaRPr sz="2500"/>
          </a:p>
          <a:p>
            <a:pPr marL="0" marR="0" lvl="0" indent="0" algn="ctr" rtl="0">
              <a:lnSpc>
                <a:spcPct val="100000"/>
              </a:lnSpc>
              <a:spcBef>
                <a:spcPts val="0"/>
              </a:spcBef>
              <a:spcAft>
                <a:spcPts val="0"/>
              </a:spcAft>
              <a:buClr>
                <a:srgbClr val="000000"/>
              </a:buClr>
              <a:buSzPts val="2000"/>
              <a:buFont typeface="Arial"/>
              <a:buNone/>
            </a:pPr>
            <a:endParaRPr sz="2500"/>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24"/>
          <p:cNvSpPr txBox="1">
            <a:spLocks noGrp="1"/>
          </p:cNvSpPr>
          <p:nvPr>
            <p:ph type="title"/>
          </p:nvPr>
        </p:nvSpPr>
        <p:spPr>
          <a:xfrm>
            <a:off x="436925" y="453700"/>
            <a:ext cx="6108900" cy="108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32B64"/>
              </a:buClr>
              <a:buSzPts val="4000"/>
              <a:buFont typeface="Arial"/>
              <a:buNone/>
            </a:pPr>
            <a:r>
              <a:rPr lang="en-US" b="1"/>
              <a:t>Creating a Community of Safe Schools</a:t>
            </a:r>
            <a:endParaRPr b="1"/>
          </a:p>
        </p:txBody>
      </p:sp>
      <p:sp>
        <p:nvSpPr>
          <p:cNvPr id="712" name="Google Shape;712;p124"/>
          <p:cNvSpPr txBox="1">
            <a:spLocks noGrp="1"/>
          </p:cNvSpPr>
          <p:nvPr>
            <p:ph type="body" idx="1"/>
          </p:nvPr>
        </p:nvSpPr>
        <p:spPr>
          <a:xfrm>
            <a:off x="436925" y="2024725"/>
            <a:ext cx="5943600" cy="2586000"/>
          </a:xfrm>
          <a:prstGeom prst="rect">
            <a:avLst/>
          </a:prstGeom>
          <a:noFill/>
          <a:ln>
            <a:noFill/>
          </a:ln>
        </p:spPr>
        <p:txBody>
          <a:bodyPr spcFirstLastPara="1" wrap="square" lIns="91425" tIns="45700" rIns="91425" bIns="45700" anchor="t" anchorCtr="0">
            <a:noAutofit/>
          </a:bodyPr>
          <a:lstStyle/>
          <a:p>
            <a:pPr marL="457200" lvl="0" indent="-406400" algn="l" rtl="0">
              <a:lnSpc>
                <a:spcPct val="130000"/>
              </a:lnSpc>
              <a:spcBef>
                <a:spcPts val="0"/>
              </a:spcBef>
              <a:spcAft>
                <a:spcPts val="0"/>
              </a:spcAft>
              <a:buSzPts val="2800"/>
              <a:buChar char="-"/>
            </a:pPr>
            <a:r>
              <a:rPr lang="en-US" b="1"/>
              <a:t>796 Awarded Sites </a:t>
            </a:r>
            <a:endParaRPr b="1"/>
          </a:p>
          <a:p>
            <a:pPr marL="457200" lvl="0" indent="-406400" algn="l" rtl="0">
              <a:lnSpc>
                <a:spcPct val="130000"/>
              </a:lnSpc>
              <a:spcBef>
                <a:spcPts val="0"/>
              </a:spcBef>
              <a:spcAft>
                <a:spcPts val="0"/>
              </a:spcAft>
              <a:buSzPts val="2800"/>
              <a:buChar char="-"/>
            </a:pPr>
            <a:r>
              <a:rPr lang="en-US" b="1"/>
              <a:t>14 out of 15 Counties!</a:t>
            </a:r>
            <a:endParaRPr b="1"/>
          </a:p>
          <a:p>
            <a:pPr marL="457200" lvl="0" indent="-406400" algn="l" rtl="0">
              <a:lnSpc>
                <a:spcPct val="130000"/>
              </a:lnSpc>
              <a:spcBef>
                <a:spcPts val="0"/>
              </a:spcBef>
              <a:spcAft>
                <a:spcPts val="0"/>
              </a:spcAft>
              <a:buSzPts val="2800"/>
              <a:buChar char="-"/>
            </a:pPr>
            <a:r>
              <a:rPr lang="en-US" b="1"/>
              <a:t>559 School Counselors and Social Workers</a:t>
            </a:r>
            <a:endParaRPr b="1"/>
          </a:p>
          <a:p>
            <a:pPr marL="457200" lvl="0" indent="-406400" algn="l" rtl="0">
              <a:lnSpc>
                <a:spcPct val="130000"/>
              </a:lnSpc>
              <a:spcBef>
                <a:spcPts val="0"/>
              </a:spcBef>
              <a:spcAft>
                <a:spcPts val="0"/>
              </a:spcAft>
              <a:buSzPts val="2800"/>
              <a:buChar char="-"/>
            </a:pPr>
            <a:r>
              <a:rPr lang="en-US" b="1"/>
              <a:t>231 SROs and JPOs</a:t>
            </a:r>
            <a:endParaRPr b="1"/>
          </a:p>
          <a:p>
            <a:pPr marL="457200" lvl="0" indent="-406400" algn="l" rtl="0">
              <a:lnSpc>
                <a:spcPct val="130000"/>
              </a:lnSpc>
              <a:spcBef>
                <a:spcPts val="0"/>
              </a:spcBef>
              <a:spcAft>
                <a:spcPts val="0"/>
              </a:spcAft>
              <a:buSzPts val="2800"/>
              <a:buChar char="-"/>
            </a:pPr>
            <a:r>
              <a:rPr lang="en-US" b="1"/>
              <a:t>68 Sites that use ODM </a:t>
            </a:r>
            <a:endParaRPr b="1"/>
          </a:p>
          <a:p>
            <a:pPr marL="457200" lvl="0" indent="-406400" algn="l" rtl="0">
              <a:lnSpc>
                <a:spcPct val="130000"/>
              </a:lnSpc>
              <a:spcBef>
                <a:spcPts val="0"/>
              </a:spcBef>
              <a:spcAft>
                <a:spcPts val="0"/>
              </a:spcAft>
              <a:buSzPts val="2800"/>
              <a:buChar char="-"/>
            </a:pPr>
            <a:r>
              <a:rPr lang="en-US" b="1"/>
              <a:t>Around 800 SSOs</a:t>
            </a:r>
            <a:endParaRPr b="1"/>
          </a:p>
          <a:p>
            <a:pPr marL="0" lvl="0" indent="0" algn="l" rtl="0">
              <a:lnSpc>
                <a:spcPct val="130000"/>
              </a:lnSpc>
              <a:spcBef>
                <a:spcPts val="0"/>
              </a:spcBef>
              <a:spcAft>
                <a:spcPts val="0"/>
              </a:spcAft>
              <a:buSzPts val="1600"/>
              <a:buNone/>
            </a:pPr>
            <a:endParaRPr sz="2400"/>
          </a:p>
        </p:txBody>
      </p:sp>
      <p:pic>
        <p:nvPicPr>
          <p:cNvPr id="713" name="Google Shape;713;p124" descr="Map of Arizona Counties"/>
          <p:cNvPicPr preferRelativeResize="0"/>
          <p:nvPr/>
        </p:nvPicPr>
        <p:blipFill rotWithShape="1">
          <a:blip r:embed="rId4">
            <a:alphaModFix/>
          </a:blip>
          <a:srcRect/>
          <a:stretch/>
        </p:blipFill>
        <p:spPr>
          <a:xfrm>
            <a:off x="6838973" y="792898"/>
            <a:ext cx="4864200" cy="5272200"/>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45F245-2D31-C181-F8BD-4F8798EEDE1F}"/>
              </a:ext>
            </a:extLst>
          </p:cNvPr>
          <p:cNvSpPr>
            <a:spLocks noGrp="1"/>
          </p:cNvSpPr>
          <p:nvPr>
            <p:ph type="body" sz="quarter" idx="11"/>
          </p:nvPr>
        </p:nvSpPr>
        <p:spPr/>
        <p:txBody>
          <a:bodyPr/>
          <a:lstStyle/>
          <a:p>
            <a:r>
              <a:rPr lang="en-US"/>
              <a:t>Program Requirements</a:t>
            </a:r>
          </a:p>
        </p:txBody>
      </p:sp>
      <p:pic>
        <p:nvPicPr>
          <p:cNvPr id="1026" name="Picture 2">
            <a:extLst>
              <a:ext uri="{FF2B5EF4-FFF2-40B4-BE49-F238E27FC236}">
                <a16:creationId xmlns:a16="http://schemas.microsoft.com/office/drawing/2014/main" id="{16FAE2D6-3456-64F4-BFE4-CC6C224D6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918268"/>
            <a:ext cx="6252420" cy="493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CE9F315-E75A-D1BB-0F09-291A2BE03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1988460"/>
            <a:ext cx="6010275" cy="486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3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36"/>
          <p:cNvSpPr txBox="1">
            <a:spLocks noGrp="1"/>
          </p:cNvSpPr>
          <p:nvPr>
            <p:ph type="body" idx="1"/>
          </p:nvPr>
        </p:nvSpPr>
        <p:spPr>
          <a:xfrm>
            <a:off x="0" y="44175"/>
            <a:ext cx="4098000" cy="898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32B64"/>
              </a:buClr>
              <a:buSzPts val="7200"/>
              <a:buNone/>
            </a:pPr>
            <a:r>
              <a:rPr lang="en-US" sz="4700"/>
              <a:t>SSP </a:t>
            </a:r>
            <a:endParaRPr sz="4700" u="sng">
              <a:solidFill>
                <a:srgbClr val="C2C2C2"/>
              </a:solidFill>
            </a:endParaRPr>
          </a:p>
        </p:txBody>
      </p:sp>
      <p:graphicFrame>
        <p:nvGraphicFramePr>
          <p:cNvPr id="840" name="Google Shape;840;p136"/>
          <p:cNvGraphicFramePr/>
          <p:nvPr>
            <p:extLst>
              <p:ext uri="{D42A27DB-BD31-4B8C-83A1-F6EECF244321}">
                <p14:modId xmlns:p14="http://schemas.microsoft.com/office/powerpoint/2010/main" val="177121395"/>
              </p:ext>
            </p:extLst>
          </p:nvPr>
        </p:nvGraphicFramePr>
        <p:xfrm>
          <a:off x="445938" y="1019400"/>
          <a:ext cx="11300125" cy="1299300"/>
        </p:xfrm>
        <a:graphic>
          <a:graphicData uri="http://schemas.openxmlformats.org/drawingml/2006/table">
            <a:tbl>
              <a:tblPr>
                <a:noFill/>
              </a:tblPr>
              <a:tblGrid>
                <a:gridCol w="3301350">
                  <a:extLst>
                    <a:ext uri="{9D8B030D-6E8A-4147-A177-3AD203B41FA5}">
                      <a16:colId xmlns:a16="http://schemas.microsoft.com/office/drawing/2014/main" val="20000"/>
                    </a:ext>
                  </a:extLst>
                </a:gridCol>
                <a:gridCol w="3169100">
                  <a:extLst>
                    <a:ext uri="{9D8B030D-6E8A-4147-A177-3AD203B41FA5}">
                      <a16:colId xmlns:a16="http://schemas.microsoft.com/office/drawing/2014/main" val="20001"/>
                    </a:ext>
                  </a:extLst>
                </a:gridCol>
                <a:gridCol w="4829675">
                  <a:extLst>
                    <a:ext uri="{9D8B030D-6E8A-4147-A177-3AD203B41FA5}">
                      <a16:colId xmlns:a16="http://schemas.microsoft.com/office/drawing/2014/main" val="20002"/>
                    </a:ext>
                  </a:extLst>
                </a:gridCol>
              </a:tblGrid>
              <a:tr h="543050">
                <a:tc gridSpan="3">
                  <a:txBody>
                    <a:bodyPr/>
                    <a:lstStyle/>
                    <a:p>
                      <a:pPr marL="0" lvl="0" indent="0" algn="ctr" rtl="0">
                        <a:spcBef>
                          <a:spcPts val="0"/>
                        </a:spcBef>
                        <a:spcAft>
                          <a:spcPts val="0"/>
                        </a:spcAft>
                        <a:buNone/>
                      </a:pPr>
                      <a:r>
                        <a:rPr lang="en-US" sz="2200" b="1" u="sng">
                          <a:solidFill>
                            <a:srgbClr val="002060"/>
                          </a:solidFill>
                          <a:latin typeface="Arial Black"/>
                          <a:ea typeface="Arial Black"/>
                          <a:cs typeface="Arial Black"/>
                          <a:sym typeface="Arial Black"/>
                        </a:rPr>
                        <a:t>School Safety Program  – REQUIRED TRAINING</a:t>
                      </a:r>
                    </a:p>
                    <a:p>
                      <a:pPr marL="0" lvl="0" indent="0" algn="ctr" rtl="0">
                        <a:spcBef>
                          <a:spcPts val="0"/>
                        </a:spcBef>
                        <a:spcAft>
                          <a:spcPts val="0"/>
                        </a:spcAft>
                        <a:buNone/>
                      </a:pPr>
                      <a:endParaRPr lang="en-US" sz="1300"/>
                    </a:p>
                  </a:txBody>
                  <a:tcPr marL="63500" marR="63500" marT="63500" marB="63500">
                    <a:lnB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8900">
                <a:tc>
                  <a:txBody>
                    <a:bodyPr/>
                    <a:lstStyle/>
                    <a:p>
                      <a:pPr marL="0" lvl="0" indent="0" algn="ctr" rtl="0">
                        <a:spcBef>
                          <a:spcPts val="0"/>
                        </a:spcBef>
                        <a:spcAft>
                          <a:spcPts val="0"/>
                        </a:spcAft>
                        <a:buNone/>
                      </a:pPr>
                      <a:r>
                        <a:rPr lang="en-US" sz="1500" b="1">
                          <a:solidFill>
                            <a:srgbClr val="002060"/>
                          </a:solidFill>
                          <a:latin typeface="Arial Black"/>
                          <a:ea typeface="Arial Black"/>
                          <a:cs typeface="Arial Black"/>
                          <a:sym typeface="Arial Black"/>
                        </a:rPr>
                        <a:t>Positions</a:t>
                      </a:r>
                      <a:endParaRPr sz="2500" b="1" u="sng">
                        <a:solidFill>
                          <a:srgbClr val="002060"/>
                        </a:solidFill>
                        <a:latin typeface="Arial Black"/>
                        <a:ea typeface="Arial Black"/>
                        <a:cs typeface="Arial Black"/>
                        <a:sym typeface="Arial Black"/>
                      </a:endParaRPr>
                    </a:p>
                  </a:txBody>
                  <a:tcPr marL="63500" marR="63500" marT="63500" marB="63500" anchor="b">
                    <a:lnT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500" b="1">
                          <a:solidFill>
                            <a:srgbClr val="002060"/>
                          </a:solidFill>
                          <a:latin typeface="Arial Black"/>
                          <a:ea typeface="Arial Black"/>
                          <a:cs typeface="Arial Black"/>
                          <a:sym typeface="Arial Black"/>
                        </a:rPr>
                        <a:t>New Positions</a:t>
                      </a:r>
                      <a:endParaRPr sz="1500" b="1">
                        <a:solidFill>
                          <a:srgbClr val="002060"/>
                        </a:solidFill>
                        <a:latin typeface="Arial Black"/>
                        <a:ea typeface="Arial Black"/>
                        <a:cs typeface="Arial Black"/>
                        <a:sym typeface="Arial Black"/>
                      </a:endParaRPr>
                    </a:p>
                    <a:p>
                      <a:pPr marL="0" lvl="0" indent="0" algn="ctr" rtl="0">
                        <a:spcBef>
                          <a:spcPts val="0"/>
                        </a:spcBef>
                        <a:spcAft>
                          <a:spcPts val="0"/>
                        </a:spcAft>
                        <a:buNone/>
                      </a:pPr>
                      <a:r>
                        <a:rPr lang="en-US" sz="1300" b="1">
                          <a:solidFill>
                            <a:srgbClr val="002060"/>
                          </a:solidFill>
                          <a:latin typeface="Arial Black"/>
                          <a:ea typeface="Arial Black"/>
                          <a:cs typeface="Arial Black"/>
                          <a:sym typeface="Arial Black"/>
                        </a:rPr>
                        <a:t>*1st year on the program</a:t>
                      </a:r>
                      <a:endParaRPr sz="1300" b="1">
                        <a:solidFill>
                          <a:srgbClr val="002060"/>
                        </a:solidFill>
                        <a:latin typeface="Arial Black"/>
                        <a:ea typeface="Arial Black"/>
                        <a:cs typeface="Arial Black"/>
                        <a:sym typeface="Arial Black"/>
                      </a:endParaRPr>
                    </a:p>
                  </a:txBody>
                  <a:tcPr marL="63500" marR="63500" marT="63500" marB="63500" anchor="b">
                    <a:lnT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500" b="1">
                          <a:solidFill>
                            <a:srgbClr val="002060"/>
                          </a:solidFill>
                          <a:latin typeface="Arial Black"/>
                          <a:ea typeface="Arial Black"/>
                          <a:cs typeface="Arial Black"/>
                          <a:sym typeface="Arial Black"/>
                        </a:rPr>
                        <a:t>Returning Positions</a:t>
                      </a:r>
                      <a:endParaRPr sz="1500" b="1">
                        <a:solidFill>
                          <a:srgbClr val="002060"/>
                        </a:solidFill>
                        <a:latin typeface="Arial Black"/>
                        <a:ea typeface="Arial Black"/>
                        <a:cs typeface="Arial Black"/>
                        <a:sym typeface="Arial Black"/>
                      </a:endParaRPr>
                    </a:p>
                    <a:p>
                      <a:pPr marL="0" lvl="0" indent="0" algn="ctr" rtl="0">
                        <a:spcBef>
                          <a:spcPts val="0"/>
                        </a:spcBef>
                        <a:spcAft>
                          <a:spcPts val="0"/>
                        </a:spcAft>
                        <a:buNone/>
                      </a:pPr>
                      <a:r>
                        <a:rPr lang="en-US" sz="1300" b="1">
                          <a:solidFill>
                            <a:srgbClr val="002060"/>
                          </a:solidFill>
                          <a:latin typeface="Arial Black"/>
                          <a:ea typeface="Arial Black"/>
                          <a:cs typeface="Arial Black"/>
                          <a:sym typeface="Arial Black"/>
                        </a:rPr>
                        <a:t>*2nd year or more on the program</a:t>
                      </a:r>
                      <a:endParaRPr sz="1300" b="1">
                        <a:solidFill>
                          <a:srgbClr val="002060"/>
                        </a:solidFill>
                        <a:latin typeface="Arial Black"/>
                        <a:ea typeface="Arial Black"/>
                        <a:cs typeface="Arial Black"/>
                        <a:sym typeface="Arial Black"/>
                      </a:endParaRPr>
                    </a:p>
                  </a:txBody>
                  <a:tcPr marL="63500" marR="63500" marT="63500" marB="63500" anchor="b">
                    <a:lnT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graphicFrame>
        <p:nvGraphicFramePr>
          <p:cNvPr id="841" name="Google Shape;841;p136"/>
          <p:cNvGraphicFramePr/>
          <p:nvPr/>
        </p:nvGraphicFramePr>
        <p:xfrm>
          <a:off x="445925" y="2287425"/>
          <a:ext cx="11300125" cy="1023975"/>
        </p:xfrm>
        <a:graphic>
          <a:graphicData uri="http://schemas.openxmlformats.org/drawingml/2006/table">
            <a:tbl>
              <a:tblPr>
                <a:noFill/>
              </a:tblPr>
              <a:tblGrid>
                <a:gridCol w="3301350">
                  <a:extLst>
                    <a:ext uri="{9D8B030D-6E8A-4147-A177-3AD203B41FA5}">
                      <a16:colId xmlns:a16="http://schemas.microsoft.com/office/drawing/2014/main" val="20000"/>
                    </a:ext>
                  </a:extLst>
                </a:gridCol>
                <a:gridCol w="3169125">
                  <a:extLst>
                    <a:ext uri="{9D8B030D-6E8A-4147-A177-3AD203B41FA5}">
                      <a16:colId xmlns:a16="http://schemas.microsoft.com/office/drawing/2014/main" val="20001"/>
                    </a:ext>
                  </a:extLst>
                </a:gridCol>
                <a:gridCol w="4829650">
                  <a:extLst>
                    <a:ext uri="{9D8B030D-6E8A-4147-A177-3AD203B41FA5}">
                      <a16:colId xmlns:a16="http://schemas.microsoft.com/office/drawing/2014/main" val="20002"/>
                    </a:ext>
                  </a:extLst>
                </a:gridCol>
              </a:tblGrid>
              <a:tr h="1023975">
                <a:tc>
                  <a:txBody>
                    <a:bodyPr/>
                    <a:lstStyle/>
                    <a:p>
                      <a:pPr marL="0" lvl="0" indent="0" algn="l" rtl="0">
                        <a:spcBef>
                          <a:spcPts val="0"/>
                        </a:spcBef>
                        <a:spcAft>
                          <a:spcPts val="0"/>
                        </a:spcAft>
                        <a:buNone/>
                      </a:pPr>
                      <a:r>
                        <a:rPr lang="en-US" sz="1500" b="1">
                          <a:solidFill>
                            <a:schemeClr val="lt1"/>
                          </a:solidFill>
                        </a:rPr>
                        <a:t>- </a:t>
                      </a:r>
                      <a:r>
                        <a:rPr lang="en-US" sz="1500">
                          <a:solidFill>
                            <a:schemeClr val="lt1"/>
                          </a:solidFill>
                        </a:rPr>
                        <a:t> </a:t>
                      </a:r>
                      <a:r>
                        <a:rPr lang="en-US" sz="1500" b="1">
                          <a:solidFill>
                            <a:schemeClr val="lt1"/>
                          </a:solidFill>
                        </a:rPr>
                        <a:t>District Administrator</a:t>
                      </a:r>
                      <a:endParaRPr sz="1500" b="1">
                        <a:solidFill>
                          <a:schemeClr val="lt1"/>
                        </a:solidFill>
                      </a:endParaRPr>
                    </a:p>
                    <a:p>
                      <a:pPr marL="0" lvl="0" indent="0" algn="l" rtl="0">
                        <a:spcBef>
                          <a:spcPts val="0"/>
                        </a:spcBef>
                        <a:spcAft>
                          <a:spcPts val="0"/>
                        </a:spcAft>
                        <a:buNone/>
                      </a:pPr>
                      <a:r>
                        <a:rPr lang="en-US" sz="1500" b="1">
                          <a:solidFill>
                            <a:schemeClr val="lt1"/>
                          </a:solidFill>
                        </a:rPr>
                        <a:t>-  Site/designee Administrator</a:t>
                      </a:r>
                      <a:endParaRPr sz="1500" b="1">
                        <a:solidFill>
                          <a:schemeClr val="lt1"/>
                        </a:solidFill>
                      </a:endParaRPr>
                    </a:p>
                    <a:p>
                      <a:pPr marL="0" lvl="0" indent="0" algn="l" rtl="0">
                        <a:spcBef>
                          <a:spcPts val="0"/>
                        </a:spcBef>
                        <a:spcAft>
                          <a:spcPts val="0"/>
                        </a:spcAft>
                        <a:buNone/>
                      </a:pPr>
                      <a:r>
                        <a:rPr lang="en-US" sz="1500" b="1">
                          <a:solidFill>
                            <a:schemeClr val="lt1"/>
                          </a:solidFill>
                        </a:rPr>
                        <a:t>-  Agency Supervisor</a:t>
                      </a:r>
                      <a:endParaRPr b="1">
                        <a:solidFill>
                          <a:schemeClr val="lt1"/>
                        </a:solidFill>
                      </a:endParaRPr>
                    </a:p>
                  </a:txBody>
                  <a:tcPr marL="63500" marR="63500" marT="63500" marB="63500" anchor="ctr">
                    <a:solidFill>
                      <a:srgbClr val="CB7815"/>
                    </a:solidFill>
                  </a:tcPr>
                </a:tc>
                <a:tc>
                  <a:txBody>
                    <a:bodyPr/>
                    <a:lstStyle/>
                    <a:p>
                      <a:pPr marL="0" lvl="0" indent="0" algn="l" rtl="0">
                        <a:spcBef>
                          <a:spcPts val="0"/>
                        </a:spcBef>
                        <a:spcAft>
                          <a:spcPts val="0"/>
                        </a:spcAft>
                        <a:buNone/>
                      </a:pPr>
                      <a:r>
                        <a:rPr lang="en-US" sz="2200" b="1">
                          <a:latin typeface="Arial Black"/>
                          <a:ea typeface="Arial Black"/>
                          <a:cs typeface="Arial Black"/>
                          <a:sym typeface="Arial Black"/>
                        </a:rPr>
                        <a:t>     </a:t>
                      </a:r>
                      <a:r>
                        <a:rPr lang="en-US" sz="1500" b="1">
                          <a:solidFill>
                            <a:schemeClr val="lt1"/>
                          </a:solidFill>
                          <a:latin typeface="Arial Black"/>
                          <a:ea typeface="Arial Black"/>
                          <a:cs typeface="Arial Black"/>
                          <a:sym typeface="Arial Black"/>
                        </a:rPr>
                        <a:t> </a:t>
                      </a:r>
                      <a:r>
                        <a:rPr lang="en-US" sz="1500" b="1" u="sng">
                          <a:solidFill>
                            <a:schemeClr val="lt1"/>
                          </a:solidFill>
                          <a:hlinkClick r:id="rId3">
                            <a:extLst>
                              <a:ext uri="{A12FA001-AC4F-418D-AE19-62706E023703}">
                                <ahyp:hlinkClr xmlns:ahyp="http://schemas.microsoft.com/office/drawing/2018/hyperlinkcolor" val="tx"/>
                              </a:ext>
                            </a:extLst>
                          </a:hlinkClick>
                        </a:rPr>
                        <a:t>Leadership 100</a:t>
                      </a:r>
                      <a:endParaRPr sz="1500" b="1" u="sng">
                        <a:solidFill>
                          <a:schemeClr val="lt1"/>
                        </a:solidFill>
                        <a:latin typeface="Arial Black"/>
                        <a:ea typeface="Arial Black"/>
                        <a:cs typeface="Arial Black"/>
                        <a:sym typeface="Arial Black"/>
                      </a:endParaRPr>
                    </a:p>
                  </a:txBody>
                  <a:tcPr marL="63500" marR="63500" marT="63500" marB="63500" anchor="ctr">
                    <a:lnB w="12700" cap="flat" cmpd="sng">
                      <a:solidFill>
                        <a:srgbClr val="000000"/>
                      </a:solidFill>
                      <a:prstDash val="solid"/>
                      <a:round/>
                      <a:headEnd type="none" w="sm" len="sm"/>
                      <a:tailEnd type="none" w="sm" len="sm"/>
                    </a:lnB>
                    <a:solidFill>
                      <a:srgbClr val="CB7815"/>
                    </a:solidFill>
                  </a:tcPr>
                </a:tc>
                <a:tc>
                  <a:txBody>
                    <a:bodyPr/>
                    <a:lstStyle/>
                    <a:p>
                      <a:pPr marL="0" lvl="0" indent="0" algn="ctr" rtl="0">
                        <a:spcBef>
                          <a:spcPts val="0"/>
                        </a:spcBef>
                        <a:spcAft>
                          <a:spcPts val="0"/>
                        </a:spcAft>
                        <a:buNone/>
                      </a:pPr>
                      <a:r>
                        <a:rPr lang="en-US" sz="1500" b="1">
                          <a:solidFill>
                            <a:schemeClr val="lt1"/>
                          </a:solidFill>
                        </a:rPr>
                        <a:t>Select (one) SSP </a:t>
                      </a:r>
                      <a:r>
                        <a:rPr lang="en-US" sz="1500" b="1" u="sng">
                          <a:solidFill>
                            <a:schemeClr val="lt1"/>
                          </a:solidFill>
                          <a:hlinkClick r:id="rId3">
                            <a:extLst>
                              <a:ext uri="{A12FA001-AC4F-418D-AE19-62706E023703}">
                                <ahyp:hlinkClr xmlns:ahyp="http://schemas.microsoft.com/office/drawing/2018/hyperlinkcolor" val="tx"/>
                              </a:ext>
                            </a:extLst>
                          </a:hlinkClick>
                        </a:rPr>
                        <a:t>Advanced Course</a:t>
                      </a:r>
                      <a:endParaRPr sz="1500" b="1">
                        <a:solidFill>
                          <a:schemeClr val="lt1"/>
                        </a:solidFill>
                        <a:latin typeface="Arial Black"/>
                        <a:ea typeface="Arial Black"/>
                        <a:cs typeface="Arial Black"/>
                        <a:sym typeface="Arial Black"/>
                      </a:endParaRPr>
                    </a:p>
                  </a:txBody>
                  <a:tcPr marL="63500" marR="63500" marT="63500" marB="63500" anchor="ctr">
                    <a:solidFill>
                      <a:srgbClr val="CB7815"/>
                    </a:solidFill>
                  </a:tcPr>
                </a:tc>
                <a:extLst>
                  <a:ext uri="{0D108BD9-81ED-4DB2-BD59-A6C34878D82A}">
                    <a16:rowId xmlns:a16="http://schemas.microsoft.com/office/drawing/2014/main" val="10000"/>
                  </a:ext>
                </a:extLst>
              </a:tr>
            </a:tbl>
          </a:graphicData>
        </a:graphic>
      </p:graphicFrame>
      <p:graphicFrame>
        <p:nvGraphicFramePr>
          <p:cNvPr id="842" name="Google Shape;842;p136"/>
          <p:cNvGraphicFramePr/>
          <p:nvPr>
            <p:extLst>
              <p:ext uri="{D42A27DB-BD31-4B8C-83A1-F6EECF244321}">
                <p14:modId xmlns:p14="http://schemas.microsoft.com/office/powerpoint/2010/main" val="815550345"/>
              </p:ext>
            </p:extLst>
          </p:nvPr>
        </p:nvGraphicFramePr>
        <p:xfrm>
          <a:off x="445912" y="3311400"/>
          <a:ext cx="11300125" cy="2265680"/>
        </p:xfrm>
        <a:graphic>
          <a:graphicData uri="http://schemas.openxmlformats.org/drawingml/2006/table">
            <a:tbl>
              <a:tblPr>
                <a:noFill/>
              </a:tblPr>
              <a:tblGrid>
                <a:gridCol w="3301350">
                  <a:extLst>
                    <a:ext uri="{9D8B030D-6E8A-4147-A177-3AD203B41FA5}">
                      <a16:colId xmlns:a16="http://schemas.microsoft.com/office/drawing/2014/main" val="20000"/>
                    </a:ext>
                  </a:extLst>
                </a:gridCol>
                <a:gridCol w="3169100">
                  <a:extLst>
                    <a:ext uri="{9D8B030D-6E8A-4147-A177-3AD203B41FA5}">
                      <a16:colId xmlns:a16="http://schemas.microsoft.com/office/drawing/2014/main" val="20001"/>
                    </a:ext>
                  </a:extLst>
                </a:gridCol>
                <a:gridCol w="48296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US" sz="1500" b="1">
                          <a:solidFill>
                            <a:schemeClr val="lt1"/>
                          </a:solidFill>
                        </a:rPr>
                        <a:t>-  School Resource Officer (SRO)</a:t>
                      </a:r>
                      <a:endParaRPr sz="1500" b="1">
                        <a:solidFill>
                          <a:schemeClr val="lt1"/>
                        </a:solidFill>
                      </a:endParaRPr>
                    </a:p>
                    <a:p>
                      <a:pPr marL="0" lvl="0" indent="0" algn="l" rtl="0">
                        <a:spcBef>
                          <a:spcPts val="0"/>
                        </a:spcBef>
                        <a:spcAft>
                          <a:spcPts val="0"/>
                        </a:spcAft>
                        <a:buNone/>
                      </a:pPr>
                      <a:r>
                        <a:rPr lang="en-US" sz="1500" b="1">
                          <a:solidFill>
                            <a:schemeClr val="lt1"/>
                          </a:solidFill>
                        </a:rPr>
                        <a:t>-  Juvenile Probation Officer  (JPO</a:t>
                      </a:r>
                      <a:r>
                        <a:rPr lang="en-US" sz="1500" b="1">
                          <a:solidFill>
                            <a:srgbClr val="D9D9D9"/>
                          </a:solidFill>
                        </a:rPr>
                        <a:t>)</a:t>
                      </a:r>
                      <a:endParaRPr sz="1500" b="1">
                        <a:solidFill>
                          <a:srgbClr val="D9D9D9"/>
                        </a:solidFill>
                      </a:endParaRPr>
                    </a:p>
                  </a:txBody>
                  <a:tcPr marL="63500" marR="63500" marT="63500" marB="63500" anchor="ctr">
                    <a:lnR w="12700" cap="flat" cmpd="sng">
                      <a:solidFill>
                        <a:srgbClr val="000000"/>
                      </a:solidFill>
                      <a:prstDash val="solid"/>
                      <a:round/>
                      <a:headEnd type="none" w="sm" len="sm"/>
                      <a:tailEnd type="none" w="sm" len="sm"/>
                    </a:lnR>
                    <a:solidFill>
                      <a:srgbClr val="003D98"/>
                    </a:solidFill>
                  </a:tcPr>
                </a:tc>
                <a:tc>
                  <a:txBody>
                    <a:bodyPr/>
                    <a:lstStyle/>
                    <a:p>
                      <a:pPr marL="0" lvl="0" indent="0" algn="ctr" rtl="0">
                        <a:spcBef>
                          <a:spcPts val="0"/>
                        </a:spcBef>
                        <a:spcAft>
                          <a:spcPts val="0"/>
                        </a:spcAft>
                        <a:buNone/>
                      </a:pPr>
                      <a:r>
                        <a:rPr lang="en-US" sz="1500" b="1" u="sng">
                          <a:solidFill>
                            <a:schemeClr val="lt1"/>
                          </a:solidFill>
                          <a:hlinkClick r:id="rId3">
                            <a:extLst>
                              <a:ext uri="{A12FA001-AC4F-418D-AE19-62706E023703}">
                                <ahyp:hlinkClr xmlns:ahyp="http://schemas.microsoft.com/office/drawing/2018/hyperlinkcolor" val="tx"/>
                              </a:ext>
                            </a:extLst>
                          </a:hlinkClick>
                        </a:rPr>
                        <a:t>New Officer Training</a:t>
                      </a:r>
                      <a:r>
                        <a:rPr lang="en-US" sz="1500" b="1">
                          <a:solidFill>
                            <a:schemeClr val="lt1"/>
                          </a:solidFill>
                        </a:rPr>
                        <a:t> (4 days)</a:t>
                      </a:r>
                      <a:endParaRPr sz="1500" b="1">
                        <a:solidFill>
                          <a:schemeClr val="lt1"/>
                        </a:solidFill>
                      </a:endParaRPr>
                    </a:p>
                    <a:p>
                      <a:pPr marL="0" lvl="0" indent="0" algn="ctr" rtl="0">
                        <a:spcBef>
                          <a:spcPts val="0"/>
                        </a:spcBef>
                        <a:spcAft>
                          <a:spcPts val="0"/>
                        </a:spcAft>
                        <a:buNone/>
                      </a:pPr>
                      <a:endParaRPr sz="1200" b="1">
                        <a:solidFill>
                          <a:schemeClr val="lt1"/>
                        </a:solidFill>
                      </a:endParaRPr>
                    </a:p>
                    <a:p>
                      <a:pPr marL="0" lvl="0" indent="0" algn="ctr" rtl="0">
                        <a:spcBef>
                          <a:spcPts val="0"/>
                        </a:spcBef>
                        <a:spcAft>
                          <a:spcPts val="0"/>
                        </a:spcAft>
                        <a:buNone/>
                      </a:pPr>
                      <a:r>
                        <a:rPr lang="en-US" b="1">
                          <a:solidFill>
                            <a:schemeClr val="lt1"/>
                          </a:solidFill>
                        </a:rPr>
                        <a:t>Day 1 - Leadership 100</a:t>
                      </a:r>
                      <a:endParaRPr b="1">
                        <a:solidFill>
                          <a:schemeClr val="lt1"/>
                        </a:solidFill>
                      </a:endParaRPr>
                    </a:p>
                    <a:p>
                      <a:pPr marL="0" lvl="0" indent="0" algn="ctr" rtl="0">
                        <a:spcBef>
                          <a:spcPts val="0"/>
                        </a:spcBef>
                        <a:spcAft>
                          <a:spcPts val="0"/>
                        </a:spcAft>
                        <a:buNone/>
                      </a:pPr>
                      <a:r>
                        <a:rPr lang="en-US" b="1">
                          <a:solidFill>
                            <a:schemeClr val="lt1"/>
                          </a:solidFill>
                        </a:rPr>
                        <a:t>Days 2, 3, 4 - New Officer Training</a:t>
                      </a:r>
                      <a:endParaRPr b="1">
                        <a:solidFill>
                          <a:schemeClr val="lt1"/>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3D98"/>
                    </a:solidFill>
                  </a:tcPr>
                </a:tc>
                <a:tc>
                  <a:txBody>
                    <a:bodyPr/>
                    <a:lstStyle/>
                    <a:p>
                      <a:pPr marL="0" lvl="0" indent="0" algn="ctr" rtl="0">
                        <a:spcBef>
                          <a:spcPts val="0"/>
                        </a:spcBef>
                        <a:spcAft>
                          <a:spcPts val="0"/>
                        </a:spcAft>
                        <a:buNone/>
                      </a:pPr>
                      <a:r>
                        <a:rPr lang="en-US" sz="1500" b="1">
                          <a:solidFill>
                            <a:schemeClr val="lt1"/>
                          </a:solidFill>
                        </a:rPr>
                        <a:t>Select an </a:t>
                      </a:r>
                      <a:r>
                        <a:rPr lang="en-US" sz="1500" b="1" u="sng">
                          <a:solidFill>
                            <a:schemeClr val="lt1"/>
                          </a:solidFill>
                          <a:hlinkClick r:id="rId3">
                            <a:extLst>
                              <a:ext uri="{A12FA001-AC4F-418D-AE19-62706E023703}">
                                <ahyp:hlinkClr xmlns:ahyp="http://schemas.microsoft.com/office/drawing/2018/hyperlinkcolor" val="tx"/>
                              </a:ext>
                            </a:extLst>
                          </a:hlinkClick>
                        </a:rPr>
                        <a:t>Advanced Law Related Education</a:t>
                      </a:r>
                      <a:r>
                        <a:rPr lang="en-US" sz="1500" b="1">
                          <a:solidFill>
                            <a:schemeClr val="lt1"/>
                          </a:solidFill>
                        </a:rPr>
                        <a:t> (LRE) Academ</a:t>
                      </a:r>
                      <a:r>
                        <a:rPr lang="en-US" sz="1500" b="1">
                          <a:solidFill>
                            <a:srgbClr val="D9D9D9"/>
                          </a:solidFill>
                        </a:rPr>
                        <a:t>y</a:t>
                      </a:r>
                      <a:endParaRPr sz="1500" b="1">
                        <a:solidFill>
                          <a:srgbClr val="D9D9D9"/>
                        </a:solidFill>
                      </a:endParaRPr>
                    </a:p>
                  </a:txBody>
                  <a:tcPr marL="63500" marR="63500" marT="63500" marB="63500" anchor="ctr">
                    <a:lnL w="12700" cap="flat" cmpd="sng">
                      <a:solidFill>
                        <a:srgbClr val="000000"/>
                      </a:solidFill>
                      <a:prstDash val="solid"/>
                      <a:round/>
                      <a:headEnd type="none" w="sm" len="sm"/>
                      <a:tailEnd type="none" w="sm" len="sm"/>
                    </a:lnL>
                    <a:solidFill>
                      <a:srgbClr val="003D98"/>
                    </a:solidFill>
                  </a:tcPr>
                </a:tc>
                <a:extLst>
                  <a:ext uri="{0D108BD9-81ED-4DB2-BD59-A6C34878D82A}">
                    <a16:rowId xmlns:a16="http://schemas.microsoft.com/office/drawing/2014/main" val="10000"/>
                  </a:ext>
                </a:extLst>
              </a:tr>
              <a:tr h="786375">
                <a:tc>
                  <a:txBody>
                    <a:bodyPr/>
                    <a:lstStyle/>
                    <a:p>
                      <a:pPr marL="0" lvl="0" indent="0" algn="l" rtl="0">
                        <a:spcBef>
                          <a:spcPts val="0"/>
                        </a:spcBef>
                        <a:spcAft>
                          <a:spcPts val="0"/>
                        </a:spcAft>
                        <a:buNone/>
                      </a:pPr>
                      <a:r>
                        <a:rPr lang="en-US" sz="1500" b="1">
                          <a:solidFill>
                            <a:schemeClr val="lt1"/>
                          </a:solidFill>
                        </a:rPr>
                        <a:t>- School Safety Officer (SSO)</a:t>
                      </a:r>
                      <a:endParaRPr sz="1500" b="1">
                        <a:solidFill>
                          <a:schemeClr val="lt1"/>
                        </a:solidFill>
                      </a:endParaRPr>
                    </a:p>
                  </a:txBody>
                  <a:tcPr marL="63500" marR="63500" marT="63500" marB="63500" anchor="ctr">
                    <a:lnR w="12700" cap="flat" cmpd="sng">
                      <a:solidFill>
                        <a:srgbClr val="000000"/>
                      </a:solidFill>
                      <a:prstDash val="solid"/>
                      <a:round/>
                      <a:headEnd type="none" w="sm" len="sm"/>
                      <a:tailEnd type="none" w="sm" len="sm"/>
                    </a:lnR>
                    <a:solidFill>
                      <a:srgbClr val="003D98"/>
                    </a:solidFill>
                  </a:tcPr>
                </a:tc>
                <a:tc>
                  <a:txBody>
                    <a:bodyPr/>
                    <a:lstStyle/>
                    <a:p>
                      <a:pPr marL="0" lvl="0" indent="0" algn="ctr" rtl="0">
                        <a:spcBef>
                          <a:spcPts val="0"/>
                        </a:spcBef>
                        <a:spcAft>
                          <a:spcPts val="0"/>
                        </a:spcAft>
                        <a:buNone/>
                      </a:pPr>
                      <a:r>
                        <a:rPr lang="en-US" sz="1500" b="1">
                          <a:solidFill>
                            <a:srgbClr val="FFFFFF"/>
                          </a:solidFill>
                        </a:rPr>
                        <a:t>SSO Leadership 100</a:t>
                      </a:r>
                      <a:endParaRPr sz="15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3D98"/>
                    </a:solidFill>
                  </a:tcPr>
                </a:tc>
                <a:tc>
                  <a:txBody>
                    <a:bodyPr/>
                    <a:lstStyle/>
                    <a:p>
                      <a:pPr marL="0" lvl="0" indent="0" algn="ctr" rtl="0">
                        <a:spcBef>
                          <a:spcPts val="0"/>
                        </a:spcBef>
                        <a:spcAft>
                          <a:spcPts val="0"/>
                        </a:spcAft>
                        <a:buNone/>
                      </a:pPr>
                      <a:r>
                        <a:rPr lang="en-US" sz="1500" b="1" u="sng">
                          <a:solidFill>
                            <a:srgbClr val="FFFFFF"/>
                          </a:solidFill>
                        </a:rPr>
                        <a:t>SSO Annual Training (For Year 2)</a:t>
                      </a:r>
                      <a:endParaRPr sz="1500" b="1">
                        <a:solidFill>
                          <a:srgbClr val="FFFFFF"/>
                        </a:solidFill>
                      </a:endParaRPr>
                    </a:p>
                    <a:p>
                      <a:pPr marL="0" lvl="0" indent="0" algn="ctr" rtl="0">
                        <a:spcBef>
                          <a:spcPts val="0"/>
                        </a:spcBef>
                        <a:spcAft>
                          <a:spcPts val="0"/>
                        </a:spcAft>
                        <a:buNone/>
                      </a:pPr>
                      <a:endParaRPr b="1">
                        <a:solidFill>
                          <a:srgbClr val="FFFFFF"/>
                        </a:solidFill>
                      </a:endParaRPr>
                    </a:p>
                    <a:p>
                      <a:pPr marL="0" lvl="0" indent="0" algn="ctr" rtl="0">
                        <a:spcBef>
                          <a:spcPts val="0"/>
                        </a:spcBef>
                        <a:spcAft>
                          <a:spcPts val="0"/>
                        </a:spcAft>
                        <a:buNone/>
                      </a:pPr>
                      <a:endParaRPr b="1">
                        <a:solidFill>
                          <a:srgbClr val="D9D9D9"/>
                        </a:solidFill>
                      </a:endParaRPr>
                    </a:p>
                  </a:txBody>
                  <a:tcPr marL="63500" marR="63500" marT="63500" marB="63500">
                    <a:lnL w="12700" cap="flat" cmpd="sng">
                      <a:solidFill>
                        <a:srgbClr val="000000"/>
                      </a:solidFill>
                      <a:prstDash val="solid"/>
                      <a:round/>
                      <a:headEnd type="none" w="sm" len="sm"/>
                      <a:tailEnd type="none" w="sm" len="sm"/>
                    </a:lnL>
                    <a:solidFill>
                      <a:srgbClr val="003D98"/>
                    </a:solidFill>
                  </a:tcPr>
                </a:tc>
                <a:extLst>
                  <a:ext uri="{0D108BD9-81ED-4DB2-BD59-A6C34878D82A}">
                    <a16:rowId xmlns:a16="http://schemas.microsoft.com/office/drawing/2014/main" val="10001"/>
                  </a:ext>
                </a:extLst>
              </a:tr>
            </a:tbl>
          </a:graphicData>
        </a:graphic>
      </p:graphicFrame>
      <p:graphicFrame>
        <p:nvGraphicFramePr>
          <p:cNvPr id="843" name="Google Shape;843;p136"/>
          <p:cNvGraphicFramePr/>
          <p:nvPr>
            <p:extLst>
              <p:ext uri="{D42A27DB-BD31-4B8C-83A1-F6EECF244321}">
                <p14:modId xmlns:p14="http://schemas.microsoft.com/office/powerpoint/2010/main" val="2628108528"/>
              </p:ext>
            </p:extLst>
          </p:nvPr>
        </p:nvGraphicFramePr>
        <p:xfrm>
          <a:off x="445912" y="5312525"/>
          <a:ext cx="11300125" cy="1023975"/>
        </p:xfrm>
        <a:graphic>
          <a:graphicData uri="http://schemas.openxmlformats.org/drawingml/2006/table">
            <a:tbl>
              <a:tblPr>
                <a:noFill/>
              </a:tblPr>
              <a:tblGrid>
                <a:gridCol w="3301350">
                  <a:extLst>
                    <a:ext uri="{9D8B030D-6E8A-4147-A177-3AD203B41FA5}">
                      <a16:colId xmlns:a16="http://schemas.microsoft.com/office/drawing/2014/main" val="20000"/>
                    </a:ext>
                  </a:extLst>
                </a:gridCol>
                <a:gridCol w="3169125">
                  <a:extLst>
                    <a:ext uri="{9D8B030D-6E8A-4147-A177-3AD203B41FA5}">
                      <a16:colId xmlns:a16="http://schemas.microsoft.com/office/drawing/2014/main" val="20001"/>
                    </a:ext>
                  </a:extLst>
                </a:gridCol>
                <a:gridCol w="4829650">
                  <a:extLst>
                    <a:ext uri="{9D8B030D-6E8A-4147-A177-3AD203B41FA5}">
                      <a16:colId xmlns:a16="http://schemas.microsoft.com/office/drawing/2014/main" val="20002"/>
                    </a:ext>
                  </a:extLst>
                </a:gridCol>
              </a:tblGrid>
              <a:tr h="1023975">
                <a:tc>
                  <a:txBody>
                    <a:bodyPr/>
                    <a:lstStyle/>
                    <a:p>
                      <a:pPr marL="0" lvl="0" indent="0" algn="l" rtl="0">
                        <a:spcBef>
                          <a:spcPts val="0"/>
                        </a:spcBef>
                        <a:spcAft>
                          <a:spcPts val="0"/>
                        </a:spcAft>
                        <a:buNone/>
                      </a:pPr>
                      <a:r>
                        <a:rPr lang="en-US" sz="1500" b="1">
                          <a:solidFill>
                            <a:schemeClr val="lt1"/>
                          </a:solidFill>
                        </a:rPr>
                        <a:t>-  School Counselor &amp;</a:t>
                      </a:r>
                      <a:endParaRPr sz="1500" b="1">
                        <a:solidFill>
                          <a:schemeClr val="lt1"/>
                        </a:solidFill>
                      </a:endParaRPr>
                    </a:p>
                    <a:p>
                      <a:pPr marL="0" lvl="0" indent="0" algn="l" rtl="0">
                        <a:spcBef>
                          <a:spcPts val="0"/>
                        </a:spcBef>
                        <a:spcAft>
                          <a:spcPts val="0"/>
                        </a:spcAft>
                        <a:buNone/>
                      </a:pPr>
                      <a:r>
                        <a:rPr lang="en-US" sz="1500" b="1">
                          <a:solidFill>
                            <a:schemeClr val="lt1"/>
                          </a:solidFill>
                        </a:rPr>
                        <a:t>-  Social Worker (CSW)</a:t>
                      </a:r>
                      <a:endParaRPr sz="1500" b="1">
                        <a:solidFill>
                          <a:schemeClr val="lt1"/>
                        </a:solidFill>
                      </a:endParaRPr>
                    </a:p>
                  </a:txBody>
                  <a:tcPr marL="63500" marR="63500" marT="63500" marB="63500" anchor="ctr">
                    <a:lnR w="12700" cap="flat" cmpd="sng">
                      <a:solidFill>
                        <a:srgbClr val="000000"/>
                      </a:solidFill>
                      <a:prstDash val="solid"/>
                      <a:round/>
                      <a:headEnd type="none" w="sm" len="sm"/>
                      <a:tailEnd type="none" w="sm" len="sm"/>
                    </a:lnR>
                    <a:solidFill>
                      <a:srgbClr val="BA005C"/>
                    </a:solidFill>
                  </a:tcPr>
                </a:tc>
                <a:tc>
                  <a:txBody>
                    <a:bodyPr/>
                    <a:lstStyle/>
                    <a:p>
                      <a:pPr marL="0" lvl="0" indent="0" algn="ctr" rtl="0">
                        <a:spcBef>
                          <a:spcPts val="0"/>
                        </a:spcBef>
                        <a:spcAft>
                          <a:spcPts val="0"/>
                        </a:spcAft>
                        <a:buNone/>
                      </a:pPr>
                      <a:r>
                        <a:rPr lang="en-US" sz="1500" b="1" u="sng">
                          <a:solidFill>
                            <a:schemeClr val="lt1"/>
                          </a:solidFill>
                          <a:hlinkClick r:id="rId3">
                            <a:extLst>
                              <a:ext uri="{A12FA001-AC4F-418D-AE19-62706E023703}">
                                <ahyp:hlinkClr xmlns:ahyp="http://schemas.microsoft.com/office/drawing/2018/hyperlinkcolor" val="tx"/>
                              </a:ext>
                            </a:extLst>
                          </a:hlinkClick>
                        </a:rPr>
                        <a:t>New CSW Training</a:t>
                      </a:r>
                      <a:r>
                        <a:rPr lang="en-US" sz="1500" b="1">
                          <a:solidFill>
                            <a:schemeClr val="lt1"/>
                          </a:solidFill>
                          <a:uFill>
                            <a:noFill/>
                          </a:uFill>
                          <a:hlinkClick r:id="rId3">
                            <a:extLst>
                              <a:ext uri="{A12FA001-AC4F-418D-AE19-62706E023703}">
                                <ahyp:hlinkClr xmlns:ahyp="http://schemas.microsoft.com/office/drawing/2018/hyperlinkcolor" val="tx"/>
                              </a:ext>
                            </a:extLst>
                          </a:hlinkClick>
                        </a:rPr>
                        <a:t> </a:t>
                      </a:r>
                      <a:r>
                        <a:rPr lang="en-US" sz="1500" b="1">
                          <a:solidFill>
                            <a:schemeClr val="lt1"/>
                          </a:solidFill>
                        </a:rPr>
                        <a:t>(2 days)</a:t>
                      </a:r>
                      <a:endParaRPr sz="1500" b="1">
                        <a:solidFill>
                          <a:schemeClr val="lt1"/>
                        </a:solidFill>
                      </a:endParaRPr>
                    </a:p>
                    <a:p>
                      <a:pPr marL="0" lvl="0" indent="0" algn="ctr" rtl="0">
                        <a:spcBef>
                          <a:spcPts val="0"/>
                        </a:spcBef>
                        <a:spcAft>
                          <a:spcPts val="0"/>
                        </a:spcAft>
                        <a:buNone/>
                      </a:pPr>
                      <a:endParaRPr sz="1200" b="1">
                        <a:solidFill>
                          <a:schemeClr val="lt1"/>
                        </a:solidFill>
                      </a:endParaRPr>
                    </a:p>
                    <a:p>
                      <a:pPr marL="0" lvl="0" indent="0" algn="ctr" rtl="0">
                        <a:spcBef>
                          <a:spcPts val="0"/>
                        </a:spcBef>
                        <a:spcAft>
                          <a:spcPts val="0"/>
                        </a:spcAft>
                        <a:buNone/>
                      </a:pPr>
                      <a:r>
                        <a:rPr lang="en-US" sz="1500" b="1">
                          <a:solidFill>
                            <a:schemeClr val="lt1"/>
                          </a:solidFill>
                        </a:rPr>
                        <a:t>Day 1 - Leadership 100</a:t>
                      </a:r>
                      <a:endParaRPr sz="1500" b="1">
                        <a:solidFill>
                          <a:schemeClr val="lt1"/>
                        </a:solidFill>
                      </a:endParaRPr>
                    </a:p>
                    <a:p>
                      <a:pPr marL="0" lvl="0" indent="0" algn="ctr" rtl="0">
                        <a:spcBef>
                          <a:spcPts val="0"/>
                        </a:spcBef>
                        <a:spcAft>
                          <a:spcPts val="0"/>
                        </a:spcAft>
                        <a:buNone/>
                      </a:pPr>
                      <a:r>
                        <a:rPr lang="en-US" sz="1500" b="1">
                          <a:solidFill>
                            <a:schemeClr val="lt1"/>
                          </a:solidFill>
                        </a:rPr>
                        <a:t>Day 2 - New CSW Training</a:t>
                      </a:r>
                      <a:endParaRPr sz="1500" b="1">
                        <a:solidFill>
                          <a:schemeClr val="lt1"/>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A005C"/>
                    </a:solidFill>
                  </a:tcPr>
                </a:tc>
                <a:tc>
                  <a:txBody>
                    <a:bodyPr/>
                    <a:lstStyle/>
                    <a:p>
                      <a:pPr marL="0" lvl="0" indent="0" algn="ctr" rtl="0">
                        <a:spcBef>
                          <a:spcPts val="0"/>
                        </a:spcBef>
                        <a:spcAft>
                          <a:spcPts val="0"/>
                        </a:spcAft>
                        <a:buNone/>
                      </a:pPr>
                      <a:r>
                        <a:rPr lang="en-US" sz="1500" b="1">
                          <a:solidFill>
                            <a:schemeClr val="lt1"/>
                          </a:solidFill>
                        </a:rPr>
                        <a:t>Select (one) SSP </a:t>
                      </a:r>
                      <a:r>
                        <a:rPr lang="en-US" sz="1500" b="1" u="sng">
                          <a:solidFill>
                            <a:schemeClr val="lt1"/>
                          </a:solidFill>
                          <a:hlinkClick r:id="rId3">
                            <a:extLst>
                              <a:ext uri="{A12FA001-AC4F-418D-AE19-62706E023703}">
                                <ahyp:hlinkClr xmlns:ahyp="http://schemas.microsoft.com/office/drawing/2018/hyperlinkcolor" val="tx"/>
                              </a:ext>
                            </a:extLst>
                          </a:hlinkClick>
                        </a:rPr>
                        <a:t>Advanced Course</a:t>
                      </a:r>
                      <a:endParaRPr sz="1500" b="1" u="sng">
                        <a:solidFill>
                          <a:schemeClr val="lt1"/>
                        </a:solidFill>
                        <a:latin typeface="Arial Black"/>
                        <a:ea typeface="Arial Black"/>
                        <a:cs typeface="Arial Black"/>
                        <a:sym typeface="Arial Black"/>
                      </a:endParaRPr>
                    </a:p>
                  </a:txBody>
                  <a:tcPr marL="63500" marR="63500" marT="63500" marB="63500" anchor="ctr">
                    <a:lnL w="12700" cap="flat" cmpd="sng">
                      <a:solidFill>
                        <a:srgbClr val="000000"/>
                      </a:solidFill>
                      <a:prstDash val="solid"/>
                      <a:round/>
                      <a:headEnd type="none" w="sm" len="sm"/>
                      <a:tailEnd type="none" w="sm" len="sm"/>
                    </a:lnL>
                    <a:solidFill>
                      <a:srgbClr val="BA005C"/>
                    </a:solidFill>
                  </a:tcPr>
                </a:tc>
                <a:extLst>
                  <a:ext uri="{0D108BD9-81ED-4DB2-BD59-A6C34878D82A}">
                    <a16:rowId xmlns:a16="http://schemas.microsoft.com/office/drawing/2014/main" val="10000"/>
                  </a:ext>
                </a:extLst>
              </a:tr>
            </a:tbl>
          </a:graphicData>
        </a:graphic>
      </p:graphicFrame>
      <p:sp>
        <p:nvSpPr>
          <p:cNvPr id="845" name="Google Shape;845;p136"/>
          <p:cNvSpPr txBox="1"/>
          <p:nvPr/>
        </p:nvSpPr>
        <p:spPr>
          <a:xfrm>
            <a:off x="2723400" y="75525"/>
            <a:ext cx="7757100" cy="835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u="sng">
                <a:solidFill>
                  <a:srgbClr val="C2C2C2"/>
                </a:solidFill>
                <a:hlinkClick r:id="rId4">
                  <a:extLst>
                    <a:ext uri="{A12FA001-AC4F-418D-AE19-62706E023703}">
                      <ahyp:hlinkClr xmlns:ahyp="http://schemas.microsoft.com/office/drawing/2018/hyperlinkcolor" val="tx"/>
                    </a:ext>
                  </a:extLst>
                </a:hlinkClick>
              </a:rPr>
              <a:t>Annual Required Training</a:t>
            </a:r>
            <a:endParaRPr/>
          </a:p>
        </p:txBody>
      </p:sp>
      <p:sp>
        <p:nvSpPr>
          <p:cNvPr id="5" name="TextBox 4">
            <a:extLst>
              <a:ext uri="{FF2B5EF4-FFF2-40B4-BE49-F238E27FC236}">
                <a16:creationId xmlns:a16="http://schemas.microsoft.com/office/drawing/2014/main" id="{704D677B-2BD2-AECF-DD39-9E2EA7EA4048}"/>
              </a:ext>
            </a:extLst>
          </p:cNvPr>
          <p:cNvSpPr txBox="1"/>
          <p:nvPr/>
        </p:nvSpPr>
        <p:spPr>
          <a:xfrm>
            <a:off x="3045759" y="3190546"/>
            <a:ext cx="6091516" cy="369332"/>
          </a:xfrm>
          <a:prstGeom prst="rect">
            <a:avLst/>
          </a:prstGeom>
          <a:noFill/>
        </p:spPr>
        <p:txBody>
          <a:bodyPr wrap="square">
            <a:spAutoFit/>
          </a:bodyPr>
          <a:lstStyle/>
          <a:p>
            <a:r>
              <a:rPr lang="en-US" b="0">
                <a:effectLst/>
              </a:rPr>
              <a:t>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6220-B197-F18C-1530-AFB28BAEF8F3}"/>
              </a:ext>
            </a:extLst>
          </p:cNvPr>
          <p:cNvSpPr>
            <a:spLocks noGrp="1"/>
          </p:cNvSpPr>
          <p:nvPr>
            <p:ph type="title"/>
          </p:nvPr>
        </p:nvSpPr>
        <p:spPr/>
        <p:txBody>
          <a:bodyPr lIns="91440" tIns="45720" rIns="91440" bIns="45720" anchor="t"/>
          <a:lstStyle/>
          <a:p>
            <a:r>
              <a:rPr lang="en-US">
                <a:latin typeface="Arial"/>
                <a:cs typeface="Arial"/>
              </a:rPr>
              <a:t>GME Application</a:t>
            </a:r>
            <a:endParaRPr lang="en-US"/>
          </a:p>
        </p:txBody>
      </p:sp>
      <p:sp>
        <p:nvSpPr>
          <p:cNvPr id="5" name="Text Placeholder 4">
            <a:extLst>
              <a:ext uri="{FF2B5EF4-FFF2-40B4-BE49-F238E27FC236}">
                <a16:creationId xmlns:a16="http://schemas.microsoft.com/office/drawing/2014/main" id="{EF0DC190-C83B-10F1-D16B-DAFC952DF5D6}"/>
              </a:ext>
            </a:extLst>
          </p:cNvPr>
          <p:cNvSpPr>
            <a:spLocks noGrp="1"/>
          </p:cNvSpPr>
          <p:nvPr>
            <p:ph type="body" sz="quarter" idx="11"/>
          </p:nvPr>
        </p:nvSpPr>
        <p:spPr/>
        <p:txBody>
          <a:bodyPr lIns="91440" tIns="45720" rIns="91440" bIns="45720" anchor="t"/>
          <a:lstStyle/>
          <a:p>
            <a:r>
              <a:rPr lang="en-US">
                <a:latin typeface="Arial"/>
                <a:ea typeface="Open Sans"/>
                <a:cs typeface="Arial"/>
              </a:rPr>
              <a:t>FY25 SSP Mini Grant</a:t>
            </a:r>
            <a:endParaRPr lang="en-US"/>
          </a:p>
        </p:txBody>
      </p:sp>
      <p:pic>
        <p:nvPicPr>
          <p:cNvPr id="7" name="Picture Placeholder 6" descr="A close-up of a sign">
            <a:extLst>
              <a:ext uri="{FF2B5EF4-FFF2-40B4-BE49-F238E27FC236}">
                <a16:creationId xmlns:a16="http://schemas.microsoft.com/office/drawing/2014/main" id="{1A0F22CE-A1A1-1F84-22A2-56E86864C7C5}"/>
              </a:ext>
            </a:extLst>
          </p:cNvPr>
          <p:cNvPicPr>
            <a:picLocks noGrp="1" noChangeAspect="1"/>
          </p:cNvPicPr>
          <p:nvPr>
            <p:ph type="pic" sz="quarter" idx="12"/>
          </p:nvPr>
        </p:nvPicPr>
        <p:blipFill>
          <a:blip r:embed="rId3"/>
          <a:srcRect l="-888" r="888"/>
          <a:stretch/>
        </p:blipFill>
        <p:spPr>
          <a:xfrm>
            <a:off x="8406247" y="801457"/>
            <a:ext cx="3264071" cy="666784"/>
          </a:xfrm>
          <a:prstGeom prst="rect">
            <a:avLst/>
          </a:prstGeom>
        </p:spPr>
      </p:pic>
      <p:sp>
        <p:nvSpPr>
          <p:cNvPr id="6" name="Text Placeholder 5">
            <a:extLst>
              <a:ext uri="{FF2B5EF4-FFF2-40B4-BE49-F238E27FC236}">
                <a16:creationId xmlns:a16="http://schemas.microsoft.com/office/drawing/2014/main" id="{55750DAE-8D3B-FDC1-9D5A-D2B199C568C5}"/>
              </a:ext>
            </a:extLst>
          </p:cNvPr>
          <p:cNvSpPr>
            <a:spLocks noGrp="1"/>
          </p:cNvSpPr>
          <p:nvPr>
            <p:ph type="body" sz="quarter" idx="13"/>
          </p:nvPr>
        </p:nvSpPr>
        <p:spPr>
          <a:xfrm>
            <a:off x="800100" y="803495"/>
            <a:ext cx="5662484" cy="1136516"/>
          </a:xfrm>
        </p:spPr>
        <p:txBody>
          <a:bodyPr/>
          <a:lstStyle/>
          <a:p>
            <a:r>
              <a:rPr lang="en-US"/>
              <a:t>Visit the Grants Management Resource Library located in the Grants Management Enterprise system, </a:t>
            </a:r>
            <a:r>
              <a:rPr lang="en-US">
                <a:hlinkClick r:id="rId4"/>
              </a:rPr>
              <a:t>gme.azed.gov</a:t>
            </a:r>
            <a:r>
              <a:rPr lang="en-US"/>
              <a:t>, for application instructions and updates.  </a:t>
            </a:r>
          </a:p>
        </p:txBody>
      </p:sp>
    </p:spTree>
    <p:extLst>
      <p:ext uri="{BB962C8B-B14F-4D97-AF65-F5344CB8AC3E}">
        <p14:creationId xmlns:p14="http://schemas.microsoft.com/office/powerpoint/2010/main" val="96653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lIns="91440" tIns="45720" rIns="91440" bIns="45720" anchor="t"/>
          <a:lstStyle/>
          <a:p>
            <a:pPr marL="457200" lvl="1" indent="0">
              <a:buNone/>
            </a:pPr>
            <a:r>
              <a:rPr lang="en-US" b="1">
                <a:latin typeface="Open Sans"/>
                <a:ea typeface="Open Sans"/>
                <a:cs typeface="Open Sans"/>
              </a:rPr>
              <a:t>Application Opens: </a:t>
            </a:r>
            <a:r>
              <a:rPr lang="en-US">
                <a:latin typeface="Open Sans"/>
                <a:ea typeface="Open Sans"/>
                <a:cs typeface="Open Sans"/>
              </a:rPr>
              <a:t>    October 21, 2024, at 9am</a:t>
            </a:r>
          </a:p>
          <a:p>
            <a:pPr marL="457200" lvl="1" indent="0">
              <a:buNone/>
            </a:pPr>
            <a:r>
              <a:rPr lang="en-US" b="1">
                <a:latin typeface="Open Sans"/>
                <a:ea typeface="Open Sans"/>
                <a:cs typeface="Open Sans"/>
              </a:rPr>
              <a:t>Application Closes:</a:t>
            </a:r>
            <a:r>
              <a:rPr lang="en-US">
                <a:latin typeface="Open Sans"/>
                <a:ea typeface="Open Sans"/>
                <a:cs typeface="Open Sans"/>
              </a:rPr>
              <a:t>     November 8, 2024, at 11.59 pm </a:t>
            </a:r>
          </a:p>
          <a:p>
            <a:pPr marL="457200" lvl="1" indent="0">
              <a:buNone/>
            </a:pPr>
            <a:r>
              <a:rPr lang="en-US">
                <a:latin typeface="Open Sans"/>
                <a:ea typeface="Open Sans"/>
                <a:cs typeface="Open Sans"/>
              </a:rPr>
              <a:t>				         *No TA after 5pm*</a:t>
            </a:r>
          </a:p>
          <a:p>
            <a:pPr marL="457200" lvl="1" indent="0">
              <a:buNone/>
            </a:pPr>
            <a:endParaRPr lang="en-US">
              <a:latin typeface="Open Sans"/>
              <a:ea typeface="Open Sans"/>
              <a:cs typeface="Open Sans"/>
            </a:endParaRPr>
          </a:p>
          <a:p>
            <a:pPr marL="457200" lvl="1" indent="0">
              <a:buNone/>
            </a:pPr>
            <a:r>
              <a:rPr lang="en-US">
                <a:latin typeface="Open Sans"/>
                <a:ea typeface="Open Sans"/>
                <a:cs typeface="Open Sans"/>
              </a:rPr>
              <a:t>If awarded, schools will be notified beginning December 10, 2024.</a:t>
            </a:r>
          </a:p>
          <a:p>
            <a:pPr marL="457200" lvl="1" indent="0">
              <a:buNone/>
            </a:pPr>
            <a:endParaRPr lang="en-US">
              <a:latin typeface="Open Sans"/>
              <a:ea typeface="Open Sans"/>
              <a:cs typeface="Open Sans"/>
            </a:endParaRPr>
          </a:p>
          <a:p>
            <a:pPr marL="457200" lvl="1" indent="0">
              <a:buNone/>
            </a:pPr>
            <a:r>
              <a:rPr lang="en-US" b="1">
                <a:latin typeface="Open Sans"/>
                <a:ea typeface="Open Sans"/>
                <a:cs typeface="Open Sans"/>
              </a:rPr>
              <a:t>Project Start Date:</a:t>
            </a:r>
            <a:r>
              <a:rPr lang="en-US">
                <a:latin typeface="Open Sans"/>
                <a:ea typeface="Open Sans"/>
                <a:cs typeface="Open Sans"/>
              </a:rPr>
              <a:t>      January 3, 2025 </a:t>
            </a:r>
            <a:endParaRPr lang="en-US"/>
          </a:p>
          <a:p>
            <a:pPr marL="457200" lvl="1" indent="0">
              <a:buNone/>
            </a:pPr>
            <a:r>
              <a:rPr lang="en-US" b="1">
                <a:latin typeface="Open Sans"/>
                <a:ea typeface="Open Sans"/>
                <a:cs typeface="Open Sans"/>
              </a:rPr>
              <a:t>Project End Date: </a:t>
            </a:r>
            <a:r>
              <a:rPr lang="en-US">
                <a:latin typeface="Open Sans"/>
                <a:ea typeface="Open Sans"/>
                <a:cs typeface="Open Sans"/>
              </a:rPr>
              <a:t>     June 30, 2026 </a:t>
            </a:r>
            <a:endParaRPr lang="en-US"/>
          </a:p>
          <a:p>
            <a:pPr marL="457200" lvl="1" indent="0">
              <a:buNone/>
            </a:pPr>
            <a:r>
              <a:rPr lang="en-US" b="1">
                <a:latin typeface="Open Sans"/>
                <a:ea typeface="Open Sans"/>
                <a:cs typeface="Open Sans"/>
              </a:rPr>
              <a:t>Duration of the Grant:</a:t>
            </a:r>
            <a:r>
              <a:rPr lang="en-US">
                <a:latin typeface="Open Sans"/>
                <a:ea typeface="Open Sans"/>
                <a:cs typeface="Open Sans"/>
              </a:rPr>
              <a:t>    1.5 year</a:t>
            </a:r>
          </a:p>
          <a:p>
            <a:pPr marL="457200" lvl="1" indent="0">
              <a:buNone/>
            </a:pPr>
            <a:endParaRPr lang="en-US"/>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lIns="91440" tIns="45720" rIns="91440" bIns="45720" anchor="ctr"/>
          <a:lstStyle/>
          <a:p>
            <a:r>
              <a:rPr lang="en-US" sz="3600">
                <a:ea typeface="Open Sans"/>
                <a:cs typeface="Open Sans"/>
              </a:rPr>
              <a:t>School Safety Program Mini Grant – Important Dates</a:t>
            </a:r>
          </a:p>
        </p:txBody>
      </p:sp>
    </p:spTree>
    <p:extLst>
      <p:ext uri="{BB962C8B-B14F-4D97-AF65-F5344CB8AC3E}">
        <p14:creationId xmlns:p14="http://schemas.microsoft.com/office/powerpoint/2010/main" val="260568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B4F96-04C7-5795-61FD-BFEB57D07CAF}"/>
              </a:ext>
            </a:extLst>
          </p:cNvPr>
          <p:cNvSpPr>
            <a:spLocks noGrp="1"/>
          </p:cNvSpPr>
          <p:nvPr>
            <p:ph type="body" sz="quarter" idx="10"/>
          </p:nvPr>
        </p:nvSpPr>
        <p:spPr/>
        <p:txBody>
          <a:bodyPr lIns="91440" tIns="45720" rIns="91440" bIns="45720" anchor="t"/>
          <a:lstStyle/>
          <a:p>
            <a:endParaRPr lang="en-US">
              <a:latin typeface="Open Sans"/>
              <a:ea typeface="Open Sans"/>
              <a:cs typeface="Open Sans"/>
            </a:endParaRPr>
          </a:p>
          <a:p>
            <a:pPr algn="just"/>
            <a:r>
              <a:rPr lang="en-US">
                <a:latin typeface="Open Sans"/>
                <a:ea typeface="Open Sans"/>
                <a:cs typeface="Open Sans"/>
              </a:rPr>
              <a:t>The FY25 School Safety Program Mini-Grant is a competitive state funded grant.</a:t>
            </a:r>
            <a:endParaRPr lang="en-US"/>
          </a:p>
          <a:p>
            <a:pPr marL="0" indent="0">
              <a:buNone/>
            </a:pPr>
            <a:endParaRPr lang="en-US">
              <a:latin typeface="Open Sans"/>
              <a:ea typeface="Open Sans"/>
              <a:cs typeface="Open Sans"/>
            </a:endParaRPr>
          </a:p>
          <a:p>
            <a:pPr marL="457200" lvl="1" indent="0">
              <a:buNone/>
            </a:pPr>
            <a:endParaRPr lang="en-US" sz="2000">
              <a:latin typeface="Open Sans"/>
              <a:ea typeface="Open Sans"/>
              <a:cs typeface="Open Sans"/>
            </a:endParaRPr>
          </a:p>
          <a:p>
            <a:r>
              <a:rPr lang="en-US">
                <a:latin typeface="Open Sans"/>
                <a:ea typeface="Open Sans"/>
                <a:cs typeface="Open Sans"/>
              </a:rPr>
              <a:t>All Arizona Local Education Agencies are eligible to apply.</a:t>
            </a:r>
            <a:endParaRPr lang="en-US"/>
          </a:p>
        </p:txBody>
      </p:sp>
      <p:sp>
        <p:nvSpPr>
          <p:cNvPr id="3" name="Text Placeholder 2">
            <a:extLst>
              <a:ext uri="{FF2B5EF4-FFF2-40B4-BE49-F238E27FC236}">
                <a16:creationId xmlns:a16="http://schemas.microsoft.com/office/drawing/2014/main" id="{7B2550BF-EB48-0A81-C210-AD260FA6532D}"/>
              </a:ext>
            </a:extLst>
          </p:cNvPr>
          <p:cNvSpPr>
            <a:spLocks noGrp="1"/>
          </p:cNvSpPr>
          <p:nvPr>
            <p:ph type="body" sz="quarter" idx="11"/>
          </p:nvPr>
        </p:nvSpPr>
        <p:spPr/>
        <p:txBody>
          <a:bodyPr lIns="91440" tIns="45720" rIns="91440" bIns="45720" anchor="ctr"/>
          <a:lstStyle/>
          <a:p>
            <a:r>
              <a:rPr lang="en-US" sz="3200">
                <a:ea typeface="Open Sans"/>
                <a:cs typeface="Open Sans"/>
              </a:rPr>
              <a:t>School Safety Program Mini Grant Opportunity</a:t>
            </a:r>
          </a:p>
        </p:txBody>
      </p:sp>
    </p:spTree>
    <p:extLst>
      <p:ext uri="{BB962C8B-B14F-4D97-AF65-F5344CB8AC3E}">
        <p14:creationId xmlns:p14="http://schemas.microsoft.com/office/powerpoint/2010/main" val="2613099817"/>
      </p:ext>
    </p:extLst>
  </p:cSld>
  <p:clrMapOvr>
    <a:masterClrMapping/>
  </p:clrMapOvr>
</p:sld>
</file>

<file path=ppt/theme/theme1.xml><?xml version="1.0" encoding="utf-8"?>
<a:theme xmlns:a="http://schemas.openxmlformats.org/drawingml/2006/main" name="FTF Theme, 2018">
  <a:themeElements>
    <a:clrScheme name="2023 ADE Branding">
      <a:dk1>
        <a:srgbClr val="002D72"/>
      </a:dk1>
      <a:lt1>
        <a:sysClr val="window" lastClr="FFFFFF"/>
      </a:lt1>
      <a:dk2>
        <a:srgbClr val="002D72"/>
      </a:dk2>
      <a:lt2>
        <a:srgbClr val="FFFFFF"/>
      </a:lt2>
      <a:accent1>
        <a:srgbClr val="002D72"/>
      </a:accent1>
      <a:accent2>
        <a:srgbClr val="910048"/>
      </a:accent2>
      <a:accent3>
        <a:srgbClr val="CB6015"/>
      </a:accent3>
      <a:accent4>
        <a:srgbClr val="496089"/>
      </a:accent4>
      <a:accent5>
        <a:srgbClr val="A4576D"/>
      </a:accent5>
      <a:accent6>
        <a:srgbClr val="DC8C7C"/>
      </a:accent6>
      <a:hlink>
        <a:srgbClr val="B47E8C"/>
      </a:hlink>
      <a:folHlink>
        <a:srgbClr val="ECC3BB"/>
      </a:folHlink>
    </a:clrScheme>
    <a:fontScheme name="2023 ADE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rgbClr val="53C10C"/>
          </a:buClr>
          <a:buSzPct val="85000"/>
          <a:buFont typeface="Arial" panose="020B0604020202020204" pitchFamily="34" charset="0"/>
          <a:buChar char="•"/>
          <a:defRPr sz="2000" b="0" i="0" dirty="0" smtClean="0">
            <a:solidFill>
              <a:srgbClr val="5A5D5C"/>
            </a:solidFill>
            <a:latin typeface="Calibri Light" panose="020F0302020204030204" pitchFamily="34" charset="0"/>
            <a:cs typeface="Calibri Light" panose="020F03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e526ac-dafa-4b93-9242-09bbcbf5c5d3">
      <Terms xmlns="http://schemas.microsoft.com/office/infopath/2007/PartnerControls"/>
    </lcf76f155ced4ddcb4097134ff3c332f>
    <TaxCatchAll xmlns="f69ac7c7-1a2e-46bd-a988-685139f8f2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E1D1A5F679334AA388D9DB4729736F" ma:contentTypeVersion="16" ma:contentTypeDescription="Create a new document." ma:contentTypeScope="" ma:versionID="6ea51ea3e11256ece7e581a68c82e8ce">
  <xsd:schema xmlns:xsd="http://www.w3.org/2001/XMLSchema" xmlns:xs="http://www.w3.org/2001/XMLSchema" xmlns:p="http://schemas.microsoft.com/office/2006/metadata/properties" xmlns:ns2="0ee526ac-dafa-4b93-9242-09bbcbf5c5d3" xmlns:ns3="46c1721a-b0b3-4014-a4e3-1685b6b41a5a" xmlns:ns4="f69ac7c7-1a2e-46bd-a988-685139f8f258" targetNamespace="http://schemas.microsoft.com/office/2006/metadata/properties" ma:root="true" ma:fieldsID="343048c9f4c532d67d09dfb75d9240d7" ns2:_="" ns3:_="" ns4:_="">
    <xsd:import namespace="0ee526ac-dafa-4b93-9242-09bbcbf5c5d3"/>
    <xsd:import namespace="46c1721a-b0b3-4014-a4e3-1685b6b41a5a"/>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526ac-dafa-4b93-9242-09bbcbf5c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c1721a-b0b3-4014-a4e3-1685b6b41a5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f493ff6-7076-448f-ab01-3138613cf15a}" ma:internalName="TaxCatchAll" ma:showField="CatchAllData" ma:web="46c1721a-b0b3-4014-a4e3-1685b6b41a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987F97-98C5-45D1-99FB-1F4E7911316C}">
  <ds:schemaRefs>
    <ds:schemaRef ds:uri="http://schemas.microsoft.com/sharepoint/v3/contenttype/forms"/>
  </ds:schemaRefs>
</ds:datastoreItem>
</file>

<file path=customXml/itemProps2.xml><?xml version="1.0" encoding="utf-8"?>
<ds:datastoreItem xmlns:ds="http://schemas.openxmlformats.org/officeDocument/2006/customXml" ds:itemID="{B7BBEEE5-391C-4E22-A797-CD70D6309131}">
  <ds:schemaRefs>
    <ds:schemaRef ds:uri="http://purl.org/dc/dcmitype/"/>
    <ds:schemaRef ds:uri="http://schemas.microsoft.com/office/2006/documentManagement/types"/>
    <ds:schemaRef ds:uri="http://purl.org/dc/elements/1.1/"/>
    <ds:schemaRef ds:uri="http://purl.org/dc/terms/"/>
    <ds:schemaRef ds:uri="f69ac7c7-1a2e-46bd-a988-685139f8f258"/>
    <ds:schemaRef ds:uri="http://schemas.microsoft.com/office/infopath/2007/PartnerControls"/>
    <ds:schemaRef ds:uri="http://www.w3.org/XML/1998/namespace"/>
    <ds:schemaRef ds:uri="http://schemas.openxmlformats.org/package/2006/metadata/core-properties"/>
    <ds:schemaRef ds:uri="46c1721a-b0b3-4014-a4e3-1685b6b41a5a"/>
    <ds:schemaRef ds:uri="0ee526ac-dafa-4b93-9242-09bbcbf5c5d3"/>
    <ds:schemaRef ds:uri="http://schemas.microsoft.com/office/2006/metadata/properties"/>
  </ds:schemaRefs>
</ds:datastoreItem>
</file>

<file path=customXml/itemProps3.xml><?xml version="1.0" encoding="utf-8"?>
<ds:datastoreItem xmlns:ds="http://schemas.openxmlformats.org/officeDocument/2006/customXml" ds:itemID="{ED1AEB8E-2127-41F6-BDF1-75CCBF308A57}">
  <ds:schemaRefs>
    <ds:schemaRef ds:uri="0ee526ac-dafa-4b93-9242-09bbcbf5c5d3"/>
    <ds:schemaRef ds:uri="46c1721a-b0b3-4014-a4e3-1685b6b41a5a"/>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2737</Words>
  <Application>Microsoft Office PowerPoint</Application>
  <PresentationFormat>Widescreen</PresentationFormat>
  <Paragraphs>229</Paragraphs>
  <Slides>23</Slides>
  <Notes>18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Black</vt:lpstr>
      <vt:lpstr>Calibri</vt:lpstr>
      <vt:lpstr>Calibri Light</vt:lpstr>
      <vt:lpstr>Courier New</vt:lpstr>
      <vt:lpstr>Open Sans</vt:lpstr>
      <vt:lpstr>Oswald</vt:lpstr>
      <vt:lpstr>Times New Roman</vt:lpstr>
      <vt:lpstr>Wingdings</vt:lpstr>
      <vt:lpstr>FTF Theme, 2018</vt:lpstr>
      <vt:lpstr>School Safety Program – New Funding Opportunity</vt:lpstr>
      <vt:lpstr>Agenda </vt:lpstr>
      <vt:lpstr>School Safety Program Overview</vt:lpstr>
      <vt:lpstr>Creating a Community of Safe Schools</vt:lpstr>
      <vt:lpstr>PowerPoint Presentation</vt:lpstr>
      <vt:lpstr>PowerPoint Presentation</vt:lpstr>
      <vt:lpstr>GME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School Safety Program schoolsafetysocialwellness@azed.gov.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Schlabach</dc:creator>
  <cp:lastModifiedBy>Boucos, Amanda</cp:lastModifiedBy>
  <cp:revision>1</cp:revision>
  <cp:lastPrinted>2019-07-09T15:51:45Z</cp:lastPrinted>
  <dcterms:created xsi:type="dcterms:W3CDTF">2018-03-20T17:28:56Z</dcterms:created>
  <dcterms:modified xsi:type="dcterms:W3CDTF">2024-10-21T17:56:19Z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0x01010062E1D1A5F679334AA388D9DB4729736F</vt:lpwstr>
  </property>
  <property fmtid="{D5CDD505-2E9C-101B-9397-08002B2CF9AE}" pid="3" name="MediaServiceImageTags">
    <vt:lpwstr/>
  </property>
</Properties>
</file>