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660" r:id="rId4"/>
  </p:sldMasterIdLst>
  <p:notesMasterIdLst>
    <p:notesMasterId r:id="rId10"/>
  </p:notesMasterIdLst>
  <p:handoutMasterIdLst>
    <p:handoutMasterId r:id="rId11"/>
  </p:handoutMasterIdLst>
  <p:sldIdLst>
    <p:sldId id="294" r:id="rId5"/>
    <p:sldId id="398" r:id="rId6"/>
    <p:sldId id="399" r:id="rId7"/>
    <p:sldId id="401" r:id="rId8"/>
    <p:sldId id="395" r:id="rId9"/>
  </p:sldIdLst>
  <p:sldSz cx="12192000" cy="6858000"/>
  <p:notesSz cx="9309100" cy="7023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84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Microsoft Office User" initials="Office [7]" lastIdx="1" clrIdx="6"/>
  <p:cmAuthor id="1" name="Jehle, Angela" initials="JA" lastIdx="6" clrIdx="0">
    <p:extLst>
      <p:ext uri="{19B8F6BF-5375-455C-9EA6-DF929625EA0E}">
        <p15:presenceInfo xmlns:p15="http://schemas.microsoft.com/office/powerpoint/2012/main" userId="S-1-5-21-1472932569-214068005-926709054-8506" providerId="AD"/>
      </p:ext>
    </p:extLst>
  </p:cmAuthor>
  <p:cmAuthor id="8" name="Microsoft Office User" initials="Office [6]" lastIdx="1" clrIdx="7"/>
  <p:cmAuthor id="2" name="Linda K. Reed" initials="lkr" lastIdx="33" clrIdx="1">
    <p:extLst>
      <p:ext uri="{19B8F6BF-5375-455C-9EA6-DF929625EA0E}">
        <p15:presenceInfo xmlns:p15="http://schemas.microsoft.com/office/powerpoint/2012/main" userId="Linda K. Reed" providerId="None"/>
      </p:ext>
    </p:extLst>
  </p:cmAuthor>
  <p:cmAuthor id="9" name="Jeremy Fisher" initials="JF" lastIdx="1" clrIdx="8">
    <p:extLst>
      <p:ext uri="{19B8F6BF-5375-455C-9EA6-DF929625EA0E}">
        <p15:presenceInfo xmlns:p15="http://schemas.microsoft.com/office/powerpoint/2012/main" userId="S::jeremy.fisher@cambiumassessment.com::b73a0b57-61c7-4714-bbb2-4b830b93f311" providerId="AD"/>
      </p:ext>
    </p:extLst>
  </p:cmAuthor>
  <p:cmAuthor id="3" name="Reed, Linda" initials="RL" lastIdx="3" clrIdx="2">
    <p:extLst>
      <p:ext uri="{19B8F6BF-5375-455C-9EA6-DF929625EA0E}">
        <p15:presenceInfo xmlns:p15="http://schemas.microsoft.com/office/powerpoint/2012/main" userId="S-1-5-21-1472932569-214068005-926709054-41031" providerId="AD"/>
      </p:ext>
    </p:extLst>
  </p:cmAuthor>
  <p:cmAuthor id="4" name="Note" initials="Note" lastIdx="2" clrIdx="3">
    <p:extLst>
      <p:ext uri="{19B8F6BF-5375-455C-9EA6-DF929625EA0E}">
        <p15:presenceInfo xmlns:p15="http://schemas.microsoft.com/office/powerpoint/2012/main" userId="Note" providerId="None"/>
      </p:ext>
    </p:extLst>
  </p:cmAuthor>
  <p:cmAuthor id="5" name="Jehle, Angela" initials="JA [2]" lastIdx="15" clrIdx="4">
    <p:extLst>
      <p:ext uri="{19B8F6BF-5375-455C-9EA6-DF929625EA0E}">
        <p15:presenceInfo xmlns:p15="http://schemas.microsoft.com/office/powerpoint/2012/main" userId="S::ajehle@air.org::1e247570-42be-4474-860a-7a431184c2df" providerId="AD"/>
      </p:ext>
    </p:extLst>
  </p:cmAuthor>
  <p:cmAuthor id="6" name="Microsoft Office User" initials="Office [2]" lastIdx="1" clrIdx="5"/>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F9A42"/>
    <a:srgbClr val="FF8938"/>
    <a:srgbClr val="FF6700"/>
    <a:srgbClr val="2C9ED9"/>
    <a:srgbClr val="C6E7F7"/>
    <a:srgbClr val="26ABE1"/>
    <a:srgbClr val="319EFF"/>
    <a:srgbClr val="B9BBBE"/>
    <a:srgbClr val="A8CF91"/>
    <a:srgbClr val="00629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470918CE-3593-4766-BCB9-121BF4E22A45}">
  <a:tblStyle styleId="{31832965-C026-47F6-861E-5072A00C4E13}" styleName="Custom Accent 1">
    <a:wholeTbl>
      <a:tcTxStyle>
        <a:fontRef idx="minor">
          <a:schemeClr val="tx1"/>
        </a:fontRef>
        <a:schemeClr val="tx1"/>
      </a:tcTxStyle>
      <a:tcStyle>
        <a:tcBdr>
          <a:left>
            <a:ln w="9525" cmpd="sng">
              <a:solidFill>
                <a:schemeClr val="accent1"/>
              </a:solidFill>
            </a:ln>
          </a:left>
          <a:right>
            <a:ln w="9525" cmpd="sng">
              <a:solidFill>
                <a:schemeClr val="accent1"/>
              </a:solidFill>
            </a:ln>
          </a:right>
          <a:top>
            <a:ln w="9525" cmpd="sng">
              <a:solidFill>
                <a:schemeClr val="accent1"/>
              </a:solidFill>
            </a:ln>
          </a:top>
          <a:bottom>
            <a:ln w="9525" cmpd="sng">
              <a:solidFill>
                <a:schemeClr val="accent1"/>
              </a:solidFill>
            </a:ln>
          </a:bottom>
          <a:insideH>
            <a:ln w="9525" cmpd="sng">
              <a:solidFill>
                <a:schemeClr val="accent1"/>
              </a:solidFill>
            </a:ln>
          </a:insideH>
          <a:insideV>
            <a:ln w="9525" cmpd="sng">
              <a:solidFill>
                <a:schemeClr val="accent1"/>
              </a:solidFill>
            </a:ln>
          </a:insideV>
        </a:tcBdr>
        <a:fill>
          <a:solidFill>
            <a:prstClr val="white"/>
          </a:solidFill>
        </a:fill>
      </a:tcStyle>
    </a:wholeTbl>
    <a:band1H>
      <a:tcStyle>
        <a:tcBdr/>
        <a:fill>
          <a:solidFill>
            <a:schemeClr val="bg2"/>
          </a:solidFill>
        </a:fill>
      </a:tcStyle>
    </a:band1H>
    <a:band2H>
      <a:tcStyle>
        <a:tcBdr/>
      </a:tcStyle>
    </a:band2H>
    <a:band1V>
      <a:tcStyle>
        <a:tcBdr/>
        <a:fill>
          <a:solidFill>
            <a:schemeClr val="bg2"/>
          </a:solidFill>
        </a:fill>
      </a:tcStyle>
    </a:band1V>
    <a:band2V>
      <a:tcStyle>
        <a:tcBdr/>
      </a:tcStyle>
    </a:band2V>
    <a:lastCol>
      <a:tcTxStyle b="on">
        <a:fontRef idx="minor">
          <a:schemeClr val="tx1"/>
        </a:fontRef>
        <a:schemeClr val="tx1"/>
      </a:tcTxStyle>
      <a:tcStyle>
        <a:tcBdr/>
      </a:tcStyle>
    </a:lastCol>
    <a:firstCol>
      <a:tcTxStyle b="on">
        <a:fontRef idx="minor">
          <a:schemeClr val="tx1"/>
        </a:fontRef>
        <a:schemeClr val="tx1"/>
      </a:tcTxStyle>
      <a:tcStyle>
        <a:tcBdr/>
      </a:tcStyle>
    </a:firstCol>
    <a:lastRow>
      <a:tcTxStyle b="on">
        <a:fontRef idx="minor">
          <a:schemeClr val="tx1"/>
        </a:fontRef>
        <a:schemeClr val="tx1"/>
      </a:tcTxStyle>
      <a:tcStyle>
        <a:tcBdr/>
      </a:tcStyle>
    </a:lastRow>
    <a:firstRow>
      <a:tcTxStyle b="on">
        <a:fontRef idx="minor">
          <a:prstClr val="white"/>
        </a:fontRef>
        <a:prstClr val="white"/>
      </a:tcTxStyle>
      <a:tcStyle>
        <a:tcBdr>
          <a:left>
            <a:ln w="9525" cmpd="sng">
              <a:solidFill>
                <a:schemeClr val="accent1"/>
              </a:solidFill>
            </a:ln>
          </a:left>
          <a:right>
            <a:ln w="9525" cmpd="sng">
              <a:solidFill>
                <a:schemeClr val="accent1"/>
              </a:solidFill>
            </a:ln>
          </a:right>
          <a:top>
            <a:ln w="9525" cmpd="sng">
              <a:solidFill>
                <a:schemeClr val="accent1"/>
              </a:solidFill>
            </a:ln>
          </a:top>
          <a:bottom>
            <a:ln w="9525" cmpd="sng">
              <a:solidFill>
                <a:schemeClr val="accent1"/>
              </a:solidFill>
            </a:ln>
          </a:bottom>
          <a:insideH>
            <a:ln w="9525" cmpd="sng">
              <a:solidFill>
                <a:schemeClr val="accent1"/>
              </a:solidFill>
            </a:ln>
          </a:insideH>
          <a:insideV>
            <a:ln w="9525" cmpd="sng">
              <a:solidFill>
                <a:prstClr val="white"/>
              </a:solidFill>
            </a:ln>
          </a:insideV>
        </a:tcBdr>
        <a:fill>
          <a:solidFill>
            <a:schemeClr val="accent1"/>
          </a:solidFill>
        </a:fill>
      </a:tcStyle>
    </a:firstRow>
  </a:tblStyle>
  <a:tblStyle styleId="{470918CE-3593-4766-BCB9-121BF4E22A45}" styleName="Custom Accent 2">
    <a:wholeTbl>
      <a:tcTxStyle>
        <a:fontRef idx="minor">
          <a:schemeClr val="tx1"/>
        </a:fontRef>
        <a:schemeClr val="tx1"/>
      </a:tcTxStyle>
      <a:tcStyle>
        <a:tcBdr>
          <a:left>
            <a:ln w="38100" cmpd="sng">
              <a:solidFill>
                <a:prstClr val="white"/>
              </a:solidFill>
            </a:ln>
          </a:left>
          <a:right>
            <a:ln w="38100" cmpd="sng">
              <a:solidFill>
                <a:prstClr val="white"/>
              </a:solidFill>
            </a:ln>
          </a:right>
          <a:top>
            <a:ln w="38100" cmpd="sng">
              <a:solidFill>
                <a:prstClr val="white"/>
              </a:solidFill>
            </a:ln>
          </a:top>
          <a:bottom>
            <a:ln w="38100" cmpd="sng">
              <a:solidFill>
                <a:prstClr val="white"/>
              </a:solidFill>
            </a:ln>
          </a:bottom>
          <a:insideH>
            <a:ln w="38100" cmpd="sng">
              <a:solidFill>
                <a:prstClr val="white"/>
              </a:solidFill>
            </a:ln>
          </a:insideH>
          <a:insideV>
            <a:ln w="38100" cmpd="sng">
              <a:solidFill>
                <a:prstClr val="white"/>
              </a:solidFill>
            </a:ln>
          </a:insideV>
        </a:tcBdr>
        <a:fill>
          <a:solidFill>
            <a:schemeClr val="bg2"/>
          </a:solidFill>
        </a:fill>
      </a:tcStyle>
    </a:wholeTbl>
    <a:band1H>
      <a:tcStyle>
        <a:tcBdr/>
      </a:tcStyle>
    </a:band1H>
    <a:band2H>
      <a:tcStyle>
        <a:tcBdr/>
      </a:tcStyle>
    </a:band2H>
    <a:band1V>
      <a:tcStyle>
        <a:tcBdr/>
      </a:tcStyle>
    </a:band1V>
    <a:band2V>
      <a:tcStyle>
        <a:tcBdr/>
      </a:tcStyle>
    </a:band2V>
    <a:lastCol>
      <a:tcTxStyle b="on">
        <a:fontRef idx="minor">
          <a:schemeClr val="tx1"/>
        </a:fontRef>
        <a:schemeClr val="tx1"/>
      </a:tcTxStyle>
      <a:tcStyle>
        <a:tcBdr/>
      </a:tcStyle>
    </a:lastCol>
    <a:firstCol>
      <a:tcTxStyle b="on">
        <a:fontRef idx="minor">
          <a:schemeClr val="tx1"/>
        </a:fontRef>
        <a:schemeClr val="tx1"/>
      </a:tcTxStyle>
      <a:tcStyle>
        <a:tcBdr/>
      </a:tcStyle>
    </a:firstCol>
    <a:lastRow>
      <a:tcTxStyle b="on">
        <a:fontRef idx="minor">
          <a:schemeClr val="tx1"/>
        </a:fontRef>
        <a:schemeClr val="tx1"/>
      </a:tcTxStyle>
      <a:tcStyle>
        <a:tcBdr/>
      </a:tcStyle>
    </a:lastRow>
    <a:firstRow>
      <a:tcTxStyle b="on">
        <a:fontRef idx="minor">
          <a:prstClr val="white"/>
        </a:fontRef>
        <a:prstClr val="white"/>
      </a:tcTxStyle>
      <a:tcStyle>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29" autoAdjust="0"/>
    <p:restoredTop sz="89026" autoAdjust="0"/>
  </p:normalViewPr>
  <p:slideViewPr>
    <p:cSldViewPr snapToGrid="0">
      <p:cViewPr>
        <p:scale>
          <a:sx n="58" d="100"/>
          <a:sy n="58" d="100"/>
        </p:scale>
        <p:origin x="852" y="76"/>
      </p:cViewPr>
      <p:guideLst>
        <p:guide orient="horz" pos="3840"/>
        <p:guide pos="3840"/>
      </p:guideLst>
    </p:cSldViewPr>
  </p:slideViewPr>
  <p:outlineViewPr>
    <p:cViewPr>
      <p:scale>
        <a:sx n="33" d="100"/>
        <a:sy n="33" d="100"/>
      </p:scale>
      <p:origin x="0" y="-79560"/>
    </p:cViewPr>
  </p:outlineViewPr>
  <p:notesTextViewPr>
    <p:cViewPr>
      <p:scale>
        <a:sx n="100" d="100"/>
        <a:sy n="100" d="100"/>
      </p:scale>
      <p:origin x="0" y="0"/>
    </p:cViewPr>
  </p:notesTextViewPr>
  <p:sorterViewPr>
    <p:cViewPr varScale="1">
      <p:scale>
        <a:sx n="1" d="1"/>
        <a:sy n="1" d="1"/>
      </p:scale>
      <p:origin x="0" y="-5429"/>
    </p:cViewPr>
  </p:sorterViewPr>
  <p:notesViewPr>
    <p:cSldViewPr snapToGrid="0">
      <p:cViewPr varScale="1">
        <p:scale>
          <a:sx n="62" d="100"/>
          <a:sy n="62" d="100"/>
        </p:scale>
        <p:origin x="1675" y="25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Date Placeholder 2"/>
          <p:cNvSpPr>
            <a:spLocks noGrp="1"/>
          </p:cNvSpPr>
          <p:nvPr>
            <p:ph type="dt" sz="quarter" idx="1"/>
          </p:nvPr>
        </p:nvSpPr>
        <p:spPr>
          <a:xfrm>
            <a:off x="5273009" y="6578307"/>
            <a:ext cx="4033943" cy="351155"/>
          </a:xfrm>
          <a:prstGeom prst="rect">
            <a:avLst/>
          </a:prstGeom>
        </p:spPr>
        <p:txBody>
          <a:bodyPr vert="horz" lIns="93324" tIns="46662" rIns="93324" bIns="46662" rtlCol="0" anchor="b" anchorCtr="0"/>
          <a:lstStyle>
            <a:lvl1pPr algn="r">
              <a:defRPr sz="1200"/>
            </a:lvl1pPr>
          </a:lstStyle>
          <a:p>
            <a:r>
              <a:rPr lang="en-US" sz="1000" dirty="0">
                <a:latin typeface="Calibri" panose="020F0502020204030204" pitchFamily="34" charset="0"/>
              </a:rPr>
              <a:t>(added from Insert tab, Header &amp; Footer icon, Fixed Date and time)  1/23/2018</a:t>
            </a:r>
            <a:endParaRPr lang="en-US" sz="1000" dirty="0"/>
          </a:p>
        </p:txBody>
      </p:sp>
      <p:sp>
        <p:nvSpPr>
          <p:cNvPr id="4" name="Footer Placeholder 3"/>
          <p:cNvSpPr>
            <a:spLocks noGrp="1"/>
          </p:cNvSpPr>
          <p:nvPr>
            <p:ph type="ftr" sz="quarter" idx="2"/>
          </p:nvPr>
        </p:nvSpPr>
        <p:spPr>
          <a:xfrm>
            <a:off x="6" y="6577088"/>
            <a:ext cx="4033943" cy="351155"/>
          </a:xfrm>
          <a:prstGeom prst="rect">
            <a:avLst/>
          </a:prstGeom>
        </p:spPr>
        <p:txBody>
          <a:bodyPr vert="horz" lIns="93324" tIns="46662" rIns="93324" bIns="46662" rtlCol="0" anchor="b"/>
          <a:lstStyle>
            <a:lvl1pPr algn="l">
              <a:defRPr sz="1200"/>
            </a:lvl1pPr>
          </a:lstStyle>
          <a:p>
            <a:r>
              <a:rPr lang="en-US" sz="1000" dirty="0">
                <a:latin typeface="Calibri" panose="020F0502020204030204" pitchFamily="34" charset="0"/>
              </a:rPr>
              <a:t>Presentation Title (added from Insert tab, Header &amp; Footer icon)</a:t>
            </a:r>
            <a:endParaRPr lang="en-US" sz="1000" dirty="0"/>
          </a:p>
        </p:txBody>
      </p:sp>
      <p:sp>
        <p:nvSpPr>
          <p:cNvPr id="5" name="Slide Number Placeholder 4"/>
          <p:cNvSpPr>
            <a:spLocks noGrp="1"/>
          </p:cNvSpPr>
          <p:nvPr>
            <p:ph type="sldNum" sz="quarter" idx="3"/>
          </p:nvPr>
        </p:nvSpPr>
        <p:spPr>
          <a:xfrm>
            <a:off x="4486100" y="6680115"/>
            <a:ext cx="339153" cy="248124"/>
          </a:xfrm>
          <a:prstGeom prst="rect">
            <a:avLst/>
          </a:prstGeom>
        </p:spPr>
        <p:txBody>
          <a:bodyPr vert="horz" wrap="none" lIns="93324" tIns="46662" rIns="93324" bIns="46662" rtlCol="0" anchor="b">
            <a:spAutoFit/>
          </a:bodyPr>
          <a:lstStyle>
            <a:lvl1pPr algn="r">
              <a:defRPr sz="1200"/>
            </a:lvl1pPr>
          </a:lstStyle>
          <a:p>
            <a:fld id="{8ECF3336-8297-0546-B238-9969018B7F84}" type="slidenum">
              <a:rPr lang="en-US" sz="1000"/>
              <a:t>‹#›</a:t>
            </a:fld>
            <a:endParaRPr lang="en-US" sz="1000" dirty="0"/>
          </a:p>
        </p:txBody>
      </p:sp>
      <p:pic>
        <p:nvPicPr>
          <p:cNvPr id="11" name="Picture 10">
            <a:extLst>
              <a:ext uri="{FF2B5EF4-FFF2-40B4-BE49-F238E27FC236}">
                <a16:creationId xmlns:a16="http://schemas.microsoft.com/office/drawing/2014/main" id="{C06ED5D5-4B95-4241-858C-94762E2091A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p:blipFill>
        <p:spPr>
          <a:xfrm>
            <a:off x="123396" y="110101"/>
            <a:ext cx="1585411" cy="266019"/>
          </a:xfrm>
          <a:prstGeom prst="rect">
            <a:avLst/>
          </a:prstGeom>
        </p:spPr>
      </p:pic>
    </p:spTree>
    <p:extLst>
      <p:ext uri="{BB962C8B-B14F-4D97-AF65-F5344CB8AC3E}">
        <p14:creationId xmlns:p14="http://schemas.microsoft.com/office/powerpoint/2010/main" val="3000343814"/>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9"/>
          <p:cNvPicPr>
            <a:picLocks noChangeAspect="1"/>
          </p:cNvPicPr>
          <p:nvPr/>
        </p:nvPicPr>
        <p:blipFill>
          <a:blip r:embed="rId2">
            <a:extLst>
              <a:ext uri="{28A0092B-C50C-407E-A947-70E740481C1C}">
                <a14:useLocalDpi xmlns:a14="http://schemas.microsoft.com/office/drawing/2010/main" val="0"/>
              </a:ext>
            </a:extLst>
          </a:blip>
          <a:srcRect/>
          <a:stretch/>
        </p:blipFill>
        <p:spPr>
          <a:xfrm>
            <a:off x="7564617" y="132033"/>
            <a:ext cx="1598061" cy="268141"/>
          </a:xfrm>
          <a:prstGeom prst="rect">
            <a:avLst/>
          </a:prstGeom>
        </p:spPr>
      </p:pic>
      <p:sp>
        <p:nvSpPr>
          <p:cNvPr id="3" name="Date Placeholder 2"/>
          <p:cNvSpPr>
            <a:spLocks noGrp="1"/>
          </p:cNvSpPr>
          <p:nvPr>
            <p:ph type="dt" idx="1"/>
          </p:nvPr>
        </p:nvSpPr>
        <p:spPr>
          <a:xfrm>
            <a:off x="5273009" y="6554898"/>
            <a:ext cx="4033943" cy="468207"/>
          </a:xfrm>
          <a:prstGeom prst="rect">
            <a:avLst/>
          </a:prstGeom>
        </p:spPr>
        <p:txBody>
          <a:bodyPr vert="horz" lIns="93324" tIns="46662" rIns="93324" bIns="46662" rtlCol="0" anchor="b" anchorCtr="0"/>
          <a:lstStyle>
            <a:lvl1pPr algn="r">
              <a:defRPr sz="1000" baseline="0">
                <a:latin typeface="Calibri"/>
              </a:defRPr>
            </a:lvl1pPr>
          </a:lstStyle>
          <a:p>
            <a:r>
              <a:rPr lang="en-US"/>
              <a:t>(added from Insert tab, Header &amp; Footer icon, Fixed Date and time)  1/23/2018</a:t>
            </a:r>
            <a:endParaRPr lang="en-US" dirty="0"/>
          </a:p>
        </p:txBody>
      </p:sp>
      <p:sp>
        <p:nvSpPr>
          <p:cNvPr id="4" name="Slide Image Placeholder 3"/>
          <p:cNvSpPr>
            <a:spLocks noGrp="1" noRot="1" noChangeAspect="1"/>
          </p:cNvSpPr>
          <p:nvPr>
            <p:ph type="sldImg" idx="2"/>
          </p:nvPr>
        </p:nvSpPr>
        <p:spPr>
          <a:xfrm>
            <a:off x="2814638" y="520700"/>
            <a:ext cx="3679825" cy="2070100"/>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2" y="2672781"/>
            <a:ext cx="9306946" cy="3799793"/>
          </a:xfrm>
          <a:prstGeom prst="rect">
            <a:avLst/>
          </a:prstGeom>
        </p:spPr>
        <p:txBody>
          <a:bodyPr vert="horz" lIns="93324" tIns="46662" rIns="93324" bIns="46662"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6" y="6554900"/>
            <a:ext cx="4033943" cy="468207"/>
          </a:xfrm>
          <a:prstGeom prst="rect">
            <a:avLst/>
          </a:prstGeom>
        </p:spPr>
        <p:txBody>
          <a:bodyPr vert="horz" lIns="93324" tIns="46662" rIns="93324" bIns="46662" rtlCol="0" anchor="b" anchorCtr="0"/>
          <a:lstStyle>
            <a:lvl1pPr algn="l">
              <a:defRPr sz="1100">
                <a:latin typeface="Calibri"/>
              </a:defRPr>
            </a:lvl1pPr>
          </a:lstStyle>
          <a:p>
            <a:r>
              <a:rPr lang="en-US" dirty="0"/>
              <a:t>Presentation Title (added from Insert tab, Header &amp; Footer icon)</a:t>
            </a:r>
          </a:p>
        </p:txBody>
      </p:sp>
      <p:sp>
        <p:nvSpPr>
          <p:cNvPr id="7" name="Slide Number Placeholder 6"/>
          <p:cNvSpPr>
            <a:spLocks noGrp="1"/>
          </p:cNvSpPr>
          <p:nvPr>
            <p:ph type="sldNum" sz="quarter" idx="5"/>
          </p:nvPr>
        </p:nvSpPr>
        <p:spPr>
          <a:xfrm>
            <a:off x="4563180" y="6789014"/>
            <a:ext cx="182742" cy="231784"/>
          </a:xfrm>
          <a:prstGeom prst="rect">
            <a:avLst/>
          </a:prstGeom>
        </p:spPr>
        <p:txBody>
          <a:bodyPr vert="horz" wrap="none" lIns="0" tIns="0" rIns="0" bIns="46662" rtlCol="0" anchor="ctr" anchorCtr="1">
            <a:spAutoFit/>
          </a:bodyPr>
          <a:lstStyle>
            <a:lvl1pPr algn="ctr">
              <a:defRPr sz="1200">
                <a:latin typeface="Calibri"/>
              </a:defRPr>
            </a:lvl1pPr>
          </a:lstStyle>
          <a:p>
            <a:fld id="{B54DC83E-89B8-4806-9A94-7D2BAA520DC6}" type="slidenum">
              <a:rPr lang="en-US" smtClean="0"/>
              <a:pPr/>
              <a:t>‹#›</a:t>
            </a:fld>
            <a:endParaRPr lang="en-US" dirty="0"/>
          </a:p>
        </p:txBody>
      </p:sp>
    </p:spTree>
    <p:extLst>
      <p:ext uri="{BB962C8B-B14F-4D97-AF65-F5344CB8AC3E}">
        <p14:creationId xmlns:p14="http://schemas.microsoft.com/office/powerpoint/2010/main" val="2609732638"/>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Calibri"/>
        <a:ea typeface="+mn-ea"/>
        <a:cs typeface="+mn-cs"/>
      </a:defRPr>
    </a:lvl1pPr>
    <a:lvl2pPr marL="457200" algn="l" defTabSz="914400" rtl="0" eaLnBrk="1" latinLnBrk="0" hangingPunct="1">
      <a:defRPr sz="1200" kern="1200">
        <a:solidFill>
          <a:schemeClr val="tx1"/>
        </a:solidFill>
        <a:latin typeface="Calibri"/>
        <a:ea typeface="+mn-ea"/>
        <a:cs typeface="+mn-cs"/>
      </a:defRPr>
    </a:lvl2pPr>
    <a:lvl3pPr marL="914400" algn="l" defTabSz="914400" rtl="0" eaLnBrk="1" latinLnBrk="0" hangingPunct="1">
      <a:defRPr sz="1200" kern="1200">
        <a:solidFill>
          <a:schemeClr val="tx1"/>
        </a:solidFill>
        <a:latin typeface="Calibri"/>
        <a:ea typeface="+mn-ea"/>
        <a:cs typeface="+mn-cs"/>
      </a:defRPr>
    </a:lvl3pPr>
    <a:lvl4pPr marL="1371600" algn="l" defTabSz="914400" rtl="0" eaLnBrk="1" latinLnBrk="0" hangingPunct="1">
      <a:defRPr sz="1200" kern="1200">
        <a:solidFill>
          <a:schemeClr val="tx1"/>
        </a:solidFill>
        <a:latin typeface="Calibri"/>
        <a:ea typeface="+mn-ea"/>
        <a:cs typeface="+mn-cs"/>
      </a:defRPr>
    </a:lvl4pPr>
    <a:lvl5pPr marL="1828800" algn="l" defTabSz="914400" rtl="0" eaLnBrk="1" latinLnBrk="0" hangingPunct="1">
      <a:defRPr sz="1200" kern="1200">
        <a:solidFill>
          <a:schemeClr val="tx1"/>
        </a:solidFill>
        <a:latin typeface="Calibri"/>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20988" y="523875"/>
            <a:ext cx="3681412" cy="2070100"/>
          </a:xfrm>
        </p:spPr>
      </p:sp>
      <p:sp>
        <p:nvSpPr>
          <p:cNvPr id="3" name="Notes Placeholder 2"/>
          <p:cNvSpPr>
            <a:spLocks noGrp="1"/>
          </p:cNvSpPr>
          <p:nvPr>
            <p:ph type="body" idx="1"/>
          </p:nvPr>
        </p:nvSpPr>
        <p:spPr/>
        <p:txBody>
          <a:bodyPr/>
          <a:lstStyle/>
          <a:p>
            <a:endParaRPr lang="en-US" sz="1200" dirty="0"/>
          </a:p>
        </p:txBody>
      </p:sp>
      <p:sp>
        <p:nvSpPr>
          <p:cNvPr id="4" name="Slide Number Placeholder 3"/>
          <p:cNvSpPr>
            <a:spLocks noGrp="1"/>
          </p:cNvSpPr>
          <p:nvPr>
            <p:ph type="sldNum" sz="quarter" idx="10"/>
          </p:nvPr>
        </p:nvSpPr>
        <p:spPr>
          <a:xfrm>
            <a:off x="4615277" y="6789012"/>
            <a:ext cx="78548" cy="231784"/>
          </a:xfrm>
        </p:spPr>
        <p:txBody>
          <a:bodyPr/>
          <a:lstStyle/>
          <a:p>
            <a:fld id="{B54DC83E-89B8-4806-9A94-7D2BAA520DC6}" type="slidenum">
              <a:rPr lang="en-US" smtClean="0"/>
              <a:pPr/>
              <a:t>1</a:t>
            </a:fld>
            <a:endParaRPr lang="en-US" dirty="0"/>
          </a:p>
        </p:txBody>
      </p:sp>
      <p:sp>
        <p:nvSpPr>
          <p:cNvPr id="5" name="Date Placeholder 4">
            <a:extLst>
              <a:ext uri="{FF2B5EF4-FFF2-40B4-BE49-F238E27FC236}">
                <a16:creationId xmlns:a16="http://schemas.microsoft.com/office/drawing/2014/main" id="{5C68BE9B-CDA6-4E9A-951F-1A5EB9FEFC10}"/>
              </a:ext>
            </a:extLst>
          </p:cNvPr>
          <p:cNvSpPr>
            <a:spLocks noGrp="1"/>
          </p:cNvSpPr>
          <p:nvPr>
            <p:ph type="dt" idx="11"/>
          </p:nvPr>
        </p:nvSpPr>
        <p:spPr/>
        <p:txBody>
          <a:bodyPr/>
          <a:lstStyle/>
          <a:p>
            <a:r>
              <a:rPr lang="en-US"/>
              <a:t>(added from Insert tab, Header &amp; Footer icon, Fixed Date and time)  1/23/2018</a:t>
            </a:r>
            <a:endParaRPr lang="en-US" dirty="0"/>
          </a:p>
        </p:txBody>
      </p:sp>
      <p:sp>
        <p:nvSpPr>
          <p:cNvPr id="6" name="Footer Placeholder 5">
            <a:extLst>
              <a:ext uri="{FF2B5EF4-FFF2-40B4-BE49-F238E27FC236}">
                <a16:creationId xmlns:a16="http://schemas.microsoft.com/office/drawing/2014/main" id="{D048B2A6-7232-495D-BC20-A40C1870A132}"/>
              </a:ext>
            </a:extLst>
          </p:cNvPr>
          <p:cNvSpPr>
            <a:spLocks noGrp="1"/>
          </p:cNvSpPr>
          <p:nvPr>
            <p:ph type="ftr" sz="quarter" idx="12"/>
          </p:nvPr>
        </p:nvSpPr>
        <p:spPr/>
        <p:txBody>
          <a:bodyPr/>
          <a:lstStyle/>
          <a:p>
            <a:r>
              <a:rPr lang="en-US"/>
              <a:t>Presentation Title (added from Insert tab, Header &amp; Footer icon)</a:t>
            </a:r>
            <a:endParaRPr lang="en-US" dirty="0"/>
          </a:p>
        </p:txBody>
      </p:sp>
    </p:spTree>
    <p:extLst>
      <p:ext uri="{BB962C8B-B14F-4D97-AF65-F5344CB8AC3E}">
        <p14:creationId xmlns:p14="http://schemas.microsoft.com/office/powerpoint/2010/main" val="29216040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6702FC8-C27A-261B-09FF-0BA045853C61}"/>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84FA9DB-D498-0DED-A1D3-E5F97345A5FA}"/>
              </a:ext>
            </a:extLst>
          </p:cNvPr>
          <p:cNvSpPr>
            <a:spLocks noGrp="1" noRot="1" noChangeAspect="1"/>
          </p:cNvSpPr>
          <p:nvPr>
            <p:ph type="sldImg"/>
          </p:nvPr>
        </p:nvSpPr>
        <p:spPr>
          <a:xfrm>
            <a:off x="2814638" y="520700"/>
            <a:ext cx="3679825" cy="2070100"/>
          </a:xfrm>
        </p:spPr>
      </p:sp>
      <p:sp>
        <p:nvSpPr>
          <p:cNvPr id="3" name="Notes Placeholder 2">
            <a:extLst>
              <a:ext uri="{FF2B5EF4-FFF2-40B4-BE49-F238E27FC236}">
                <a16:creationId xmlns:a16="http://schemas.microsoft.com/office/drawing/2014/main" id="{BAF4995E-D6CC-C5FE-5199-2126B48FBD38}"/>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11FD5448-A182-B066-14A3-A0124B2EFD7E}"/>
              </a:ext>
            </a:extLst>
          </p:cNvPr>
          <p:cNvSpPr>
            <a:spLocks noGrp="1"/>
          </p:cNvSpPr>
          <p:nvPr>
            <p:ph type="sldNum" sz="quarter" idx="10"/>
          </p:nvPr>
        </p:nvSpPr>
        <p:spPr>
          <a:xfrm>
            <a:off x="4576004" y="6789014"/>
            <a:ext cx="157094" cy="231784"/>
          </a:xfrm>
        </p:spPr>
        <p:txBody>
          <a:bodyPr/>
          <a:lstStyle/>
          <a:p>
            <a:fld id="{B54DC83E-89B8-4806-9A94-7D2BAA520DC6}" type="slidenum">
              <a:rPr lang="en-US" smtClean="0"/>
              <a:pPr/>
              <a:t>2</a:t>
            </a:fld>
            <a:endParaRPr lang="en-US" dirty="0"/>
          </a:p>
        </p:txBody>
      </p:sp>
      <p:sp>
        <p:nvSpPr>
          <p:cNvPr id="5" name="Date Placeholder 4">
            <a:extLst>
              <a:ext uri="{FF2B5EF4-FFF2-40B4-BE49-F238E27FC236}">
                <a16:creationId xmlns:a16="http://schemas.microsoft.com/office/drawing/2014/main" id="{7048EC56-0527-D0F9-F6BE-6F26C76C25E2}"/>
              </a:ext>
            </a:extLst>
          </p:cNvPr>
          <p:cNvSpPr>
            <a:spLocks noGrp="1"/>
          </p:cNvSpPr>
          <p:nvPr>
            <p:ph type="dt" idx="11"/>
          </p:nvPr>
        </p:nvSpPr>
        <p:spPr/>
        <p:txBody>
          <a:bodyPr/>
          <a:lstStyle/>
          <a:p>
            <a:r>
              <a:rPr lang="en-US"/>
              <a:t>(added from Insert tab, Header &amp; Footer icon, Fixed Date and time)  1/23/2018</a:t>
            </a:r>
            <a:endParaRPr lang="en-US" dirty="0"/>
          </a:p>
        </p:txBody>
      </p:sp>
      <p:sp>
        <p:nvSpPr>
          <p:cNvPr id="6" name="Footer Placeholder 5">
            <a:extLst>
              <a:ext uri="{FF2B5EF4-FFF2-40B4-BE49-F238E27FC236}">
                <a16:creationId xmlns:a16="http://schemas.microsoft.com/office/drawing/2014/main" id="{A3A549DE-A98E-8816-78AA-27D4B9D5DC69}"/>
              </a:ext>
            </a:extLst>
          </p:cNvPr>
          <p:cNvSpPr>
            <a:spLocks noGrp="1"/>
          </p:cNvSpPr>
          <p:nvPr>
            <p:ph type="ftr" sz="quarter" idx="12"/>
          </p:nvPr>
        </p:nvSpPr>
        <p:spPr/>
        <p:txBody>
          <a:bodyPr/>
          <a:lstStyle/>
          <a:p>
            <a:r>
              <a:rPr lang="en-US"/>
              <a:t>Presentation Title (added from Insert tab, Header &amp; Footer icon)</a:t>
            </a:r>
            <a:endParaRPr lang="en-US" dirty="0"/>
          </a:p>
        </p:txBody>
      </p:sp>
    </p:spTree>
    <p:extLst>
      <p:ext uri="{BB962C8B-B14F-4D97-AF65-F5344CB8AC3E}">
        <p14:creationId xmlns:p14="http://schemas.microsoft.com/office/powerpoint/2010/main" val="1136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D134F33-2941-85AB-EF53-E3B26617B70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ABF1DD6-9FC9-4DF1-18D5-E73094491611}"/>
              </a:ext>
            </a:extLst>
          </p:cNvPr>
          <p:cNvSpPr>
            <a:spLocks noGrp="1" noRot="1" noChangeAspect="1"/>
          </p:cNvSpPr>
          <p:nvPr>
            <p:ph type="sldImg"/>
          </p:nvPr>
        </p:nvSpPr>
        <p:spPr>
          <a:xfrm>
            <a:off x="2814638" y="520700"/>
            <a:ext cx="3679825" cy="2070100"/>
          </a:xfrm>
        </p:spPr>
      </p:sp>
      <p:sp>
        <p:nvSpPr>
          <p:cNvPr id="3" name="Notes Placeholder 2">
            <a:extLst>
              <a:ext uri="{FF2B5EF4-FFF2-40B4-BE49-F238E27FC236}">
                <a16:creationId xmlns:a16="http://schemas.microsoft.com/office/drawing/2014/main" id="{C709FC3D-F5C9-375F-74A8-C3BF64FD7B41}"/>
              </a:ext>
            </a:extLst>
          </p:cNvPr>
          <p:cNvSpPr>
            <a:spLocks noGrp="1"/>
          </p:cNvSpPr>
          <p:nvPr>
            <p:ph type="body" idx="1"/>
          </p:nvPr>
        </p:nvSpPr>
        <p:spPr/>
        <p:txBody>
          <a:bodyPr/>
          <a:lstStyle/>
          <a:p>
            <a:endParaRPr lang="en-US"/>
          </a:p>
        </p:txBody>
      </p:sp>
      <p:sp>
        <p:nvSpPr>
          <p:cNvPr id="4" name="Slide Number Placeholder 3">
            <a:extLst>
              <a:ext uri="{FF2B5EF4-FFF2-40B4-BE49-F238E27FC236}">
                <a16:creationId xmlns:a16="http://schemas.microsoft.com/office/drawing/2014/main" id="{7D097855-F0F0-406D-5662-EE0BD96E72F6}"/>
              </a:ext>
            </a:extLst>
          </p:cNvPr>
          <p:cNvSpPr>
            <a:spLocks noGrp="1"/>
          </p:cNvSpPr>
          <p:nvPr>
            <p:ph type="sldNum" sz="quarter" idx="10"/>
          </p:nvPr>
        </p:nvSpPr>
        <p:spPr>
          <a:xfrm>
            <a:off x="4576004" y="6789014"/>
            <a:ext cx="157094" cy="231784"/>
          </a:xfrm>
        </p:spPr>
        <p:txBody>
          <a:bodyPr/>
          <a:lstStyle/>
          <a:p>
            <a:fld id="{B54DC83E-89B8-4806-9A94-7D2BAA520DC6}" type="slidenum">
              <a:rPr lang="en-US" smtClean="0"/>
              <a:pPr/>
              <a:t>3</a:t>
            </a:fld>
            <a:endParaRPr lang="en-US" dirty="0"/>
          </a:p>
        </p:txBody>
      </p:sp>
      <p:sp>
        <p:nvSpPr>
          <p:cNvPr id="5" name="Date Placeholder 4">
            <a:extLst>
              <a:ext uri="{FF2B5EF4-FFF2-40B4-BE49-F238E27FC236}">
                <a16:creationId xmlns:a16="http://schemas.microsoft.com/office/drawing/2014/main" id="{9C40A9F7-B3D7-1A5D-A614-AE35A93528DF}"/>
              </a:ext>
            </a:extLst>
          </p:cNvPr>
          <p:cNvSpPr>
            <a:spLocks noGrp="1"/>
          </p:cNvSpPr>
          <p:nvPr>
            <p:ph type="dt" idx="11"/>
          </p:nvPr>
        </p:nvSpPr>
        <p:spPr/>
        <p:txBody>
          <a:bodyPr/>
          <a:lstStyle/>
          <a:p>
            <a:r>
              <a:rPr lang="en-US"/>
              <a:t>(added from Insert tab, Header &amp; Footer icon, Fixed Date and time)  1/23/2018</a:t>
            </a:r>
            <a:endParaRPr lang="en-US" dirty="0"/>
          </a:p>
        </p:txBody>
      </p:sp>
      <p:sp>
        <p:nvSpPr>
          <p:cNvPr id="6" name="Footer Placeholder 5">
            <a:extLst>
              <a:ext uri="{FF2B5EF4-FFF2-40B4-BE49-F238E27FC236}">
                <a16:creationId xmlns:a16="http://schemas.microsoft.com/office/drawing/2014/main" id="{F05E0973-CF94-12EA-BF96-A4AFA089DF78}"/>
              </a:ext>
            </a:extLst>
          </p:cNvPr>
          <p:cNvSpPr>
            <a:spLocks noGrp="1"/>
          </p:cNvSpPr>
          <p:nvPr>
            <p:ph type="ftr" sz="quarter" idx="12"/>
          </p:nvPr>
        </p:nvSpPr>
        <p:spPr/>
        <p:txBody>
          <a:bodyPr/>
          <a:lstStyle/>
          <a:p>
            <a:r>
              <a:rPr lang="en-US"/>
              <a:t>Presentation Title (added from Insert tab, Header &amp; Footer icon)</a:t>
            </a:r>
            <a:endParaRPr lang="en-US" dirty="0"/>
          </a:p>
        </p:txBody>
      </p:sp>
    </p:spTree>
    <p:extLst>
      <p:ext uri="{BB962C8B-B14F-4D97-AF65-F5344CB8AC3E}">
        <p14:creationId xmlns:p14="http://schemas.microsoft.com/office/powerpoint/2010/main" val="33417318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D9BFE6F-0B09-3238-E84D-FC3979D514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4B72DD6-04E7-4A1C-86BE-32E370CD05FF}"/>
              </a:ext>
            </a:extLst>
          </p:cNvPr>
          <p:cNvSpPr>
            <a:spLocks noGrp="1" noRot="1" noChangeAspect="1"/>
          </p:cNvSpPr>
          <p:nvPr>
            <p:ph type="sldImg"/>
          </p:nvPr>
        </p:nvSpPr>
        <p:spPr>
          <a:xfrm>
            <a:off x="2814638" y="520700"/>
            <a:ext cx="3679825" cy="2070100"/>
          </a:xfrm>
        </p:spPr>
      </p:sp>
      <p:sp>
        <p:nvSpPr>
          <p:cNvPr id="3" name="Notes Placeholder 2">
            <a:extLst>
              <a:ext uri="{FF2B5EF4-FFF2-40B4-BE49-F238E27FC236}">
                <a16:creationId xmlns:a16="http://schemas.microsoft.com/office/drawing/2014/main" id="{E4E3060D-94F0-2AAC-8FB4-820ECA77D699}"/>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67B400B-445E-B96D-1C12-CD96504F9DFF}"/>
              </a:ext>
            </a:extLst>
          </p:cNvPr>
          <p:cNvSpPr>
            <a:spLocks noGrp="1"/>
          </p:cNvSpPr>
          <p:nvPr>
            <p:ph type="sldNum" sz="quarter" idx="10"/>
          </p:nvPr>
        </p:nvSpPr>
        <p:spPr>
          <a:xfrm>
            <a:off x="4576004" y="6789014"/>
            <a:ext cx="157094" cy="231784"/>
          </a:xfrm>
        </p:spPr>
        <p:txBody>
          <a:bodyPr/>
          <a:lstStyle/>
          <a:p>
            <a:fld id="{B54DC83E-89B8-4806-9A94-7D2BAA520DC6}" type="slidenum">
              <a:rPr lang="en-US" smtClean="0"/>
              <a:pPr/>
              <a:t>4</a:t>
            </a:fld>
            <a:endParaRPr lang="en-US" dirty="0"/>
          </a:p>
        </p:txBody>
      </p:sp>
      <p:sp>
        <p:nvSpPr>
          <p:cNvPr id="5" name="Date Placeholder 4">
            <a:extLst>
              <a:ext uri="{FF2B5EF4-FFF2-40B4-BE49-F238E27FC236}">
                <a16:creationId xmlns:a16="http://schemas.microsoft.com/office/drawing/2014/main" id="{000A5189-D7ED-D1F4-1F17-21200A95A6D0}"/>
              </a:ext>
            </a:extLst>
          </p:cNvPr>
          <p:cNvSpPr>
            <a:spLocks noGrp="1"/>
          </p:cNvSpPr>
          <p:nvPr>
            <p:ph type="dt" idx="11"/>
          </p:nvPr>
        </p:nvSpPr>
        <p:spPr/>
        <p:txBody>
          <a:bodyPr/>
          <a:lstStyle/>
          <a:p>
            <a:r>
              <a:rPr lang="en-US"/>
              <a:t>(added from Insert tab, Header &amp; Footer icon, Fixed Date and time)  1/23/2018</a:t>
            </a:r>
            <a:endParaRPr lang="en-US" dirty="0"/>
          </a:p>
        </p:txBody>
      </p:sp>
      <p:sp>
        <p:nvSpPr>
          <p:cNvPr id="6" name="Footer Placeholder 5">
            <a:extLst>
              <a:ext uri="{FF2B5EF4-FFF2-40B4-BE49-F238E27FC236}">
                <a16:creationId xmlns:a16="http://schemas.microsoft.com/office/drawing/2014/main" id="{D569C00D-0E11-FFF5-DF26-EF4082086879}"/>
              </a:ext>
            </a:extLst>
          </p:cNvPr>
          <p:cNvSpPr>
            <a:spLocks noGrp="1"/>
          </p:cNvSpPr>
          <p:nvPr>
            <p:ph type="ftr" sz="quarter" idx="12"/>
          </p:nvPr>
        </p:nvSpPr>
        <p:spPr/>
        <p:txBody>
          <a:bodyPr/>
          <a:lstStyle/>
          <a:p>
            <a:r>
              <a:rPr lang="en-US"/>
              <a:t>Presentation Title (added from Insert tab, Header &amp; Footer icon)</a:t>
            </a:r>
            <a:endParaRPr lang="en-US" dirty="0"/>
          </a:p>
        </p:txBody>
      </p:sp>
    </p:spTree>
    <p:extLst>
      <p:ext uri="{BB962C8B-B14F-4D97-AF65-F5344CB8AC3E}">
        <p14:creationId xmlns:p14="http://schemas.microsoft.com/office/powerpoint/2010/main" val="29584163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20988" y="523875"/>
            <a:ext cx="3681412" cy="2070100"/>
          </a:xfrm>
        </p:spPr>
      </p:sp>
      <p:sp>
        <p:nvSpPr>
          <p:cNvPr id="3" name="Notes Placeholder 2"/>
          <p:cNvSpPr>
            <a:spLocks noGrp="1"/>
          </p:cNvSpPr>
          <p:nvPr>
            <p:ph type="body" idx="1"/>
          </p:nvPr>
        </p:nvSpPr>
        <p:spPr/>
        <p:txBody>
          <a:bodyPr/>
          <a:lstStyle/>
          <a:p>
            <a:endParaRPr lang="en-US" sz="1200" dirty="0"/>
          </a:p>
        </p:txBody>
      </p:sp>
      <p:sp>
        <p:nvSpPr>
          <p:cNvPr id="4" name="Slide Number Placeholder 3"/>
          <p:cNvSpPr>
            <a:spLocks noGrp="1"/>
          </p:cNvSpPr>
          <p:nvPr>
            <p:ph type="sldNum" sz="quarter" idx="10"/>
          </p:nvPr>
        </p:nvSpPr>
        <p:spPr>
          <a:xfrm>
            <a:off x="4576004" y="6789012"/>
            <a:ext cx="157094" cy="231784"/>
          </a:xfrm>
        </p:spPr>
        <p:txBody>
          <a:bodyPr/>
          <a:lstStyle/>
          <a:p>
            <a:fld id="{B54DC83E-89B8-4806-9A94-7D2BAA520DC6}" type="slidenum">
              <a:rPr lang="en-US" smtClean="0">
                <a:solidFill>
                  <a:srgbClr val="595959"/>
                </a:solidFill>
              </a:rPr>
              <a:pPr/>
              <a:t>5</a:t>
            </a:fld>
            <a:endParaRPr lang="en-US" dirty="0">
              <a:solidFill>
                <a:srgbClr val="595959"/>
              </a:solidFill>
            </a:endParaRPr>
          </a:p>
        </p:txBody>
      </p:sp>
      <p:sp>
        <p:nvSpPr>
          <p:cNvPr id="5" name="Date Placeholder 4">
            <a:extLst>
              <a:ext uri="{FF2B5EF4-FFF2-40B4-BE49-F238E27FC236}">
                <a16:creationId xmlns:a16="http://schemas.microsoft.com/office/drawing/2014/main" id="{B2F31C0F-5825-4C82-9AF1-90FE85153E58}"/>
              </a:ext>
            </a:extLst>
          </p:cNvPr>
          <p:cNvSpPr>
            <a:spLocks noGrp="1"/>
          </p:cNvSpPr>
          <p:nvPr>
            <p:ph type="dt" idx="11"/>
          </p:nvPr>
        </p:nvSpPr>
        <p:spPr/>
        <p:txBody>
          <a:bodyPr/>
          <a:lstStyle/>
          <a:p>
            <a:r>
              <a:rPr lang="en-US"/>
              <a:t>(added from Insert tab, Header &amp; Footer icon, Fixed Date and time)  1/23/2018</a:t>
            </a:r>
            <a:endParaRPr lang="en-US" dirty="0"/>
          </a:p>
        </p:txBody>
      </p:sp>
      <p:sp>
        <p:nvSpPr>
          <p:cNvPr id="6" name="Footer Placeholder 5">
            <a:extLst>
              <a:ext uri="{FF2B5EF4-FFF2-40B4-BE49-F238E27FC236}">
                <a16:creationId xmlns:a16="http://schemas.microsoft.com/office/drawing/2014/main" id="{1AA7068B-7A5E-49EE-B084-B5B64857B918}"/>
              </a:ext>
            </a:extLst>
          </p:cNvPr>
          <p:cNvSpPr>
            <a:spLocks noGrp="1"/>
          </p:cNvSpPr>
          <p:nvPr>
            <p:ph type="ftr" sz="quarter" idx="12"/>
          </p:nvPr>
        </p:nvSpPr>
        <p:spPr/>
        <p:txBody>
          <a:bodyPr/>
          <a:lstStyle/>
          <a:p>
            <a:r>
              <a:rPr lang="en-US"/>
              <a:t>Presentation Title (added from Insert tab, Header &amp; Footer icon)</a:t>
            </a:r>
            <a:endParaRPr lang="en-US" dirty="0"/>
          </a:p>
        </p:txBody>
      </p:sp>
    </p:spTree>
    <p:extLst>
      <p:ext uri="{BB962C8B-B14F-4D97-AF65-F5344CB8AC3E}">
        <p14:creationId xmlns:p14="http://schemas.microsoft.com/office/powerpoint/2010/main" val="65443098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065A978-149A-F04D-8F0D-AF4F2FE7D7E8}"/>
              </a:ext>
            </a:extLst>
          </p:cNvPr>
          <p:cNvSpPr/>
          <p:nvPr userDrawn="1"/>
        </p:nvSpPr>
        <p:spPr>
          <a:xfrm>
            <a:off x="0" y="5938670"/>
            <a:ext cx="12192000" cy="919331"/>
          </a:xfrm>
          <a:prstGeom prst="rect">
            <a:avLst/>
          </a:prstGeom>
          <a:solidFill>
            <a:srgbClr val="2C9ED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grpSp>
        <p:nvGrpSpPr>
          <p:cNvPr id="10" name="Group 9">
            <a:extLst>
              <a:ext uri="{FF2B5EF4-FFF2-40B4-BE49-F238E27FC236}">
                <a16:creationId xmlns:a16="http://schemas.microsoft.com/office/drawing/2014/main" id="{1FB58BA2-26C4-0440-BDDD-2052D1878077}"/>
              </a:ext>
            </a:extLst>
          </p:cNvPr>
          <p:cNvGrpSpPr/>
          <p:nvPr userDrawn="1"/>
        </p:nvGrpSpPr>
        <p:grpSpPr>
          <a:xfrm>
            <a:off x="1609344" y="1"/>
            <a:ext cx="10582653" cy="6383743"/>
            <a:chOff x="1" y="-654979"/>
            <a:chExt cx="9144000" cy="7029646"/>
          </a:xfrm>
        </p:grpSpPr>
        <p:grpSp>
          <p:nvGrpSpPr>
            <p:cNvPr id="11" name="Group 10">
              <a:extLst>
                <a:ext uri="{FF2B5EF4-FFF2-40B4-BE49-F238E27FC236}">
                  <a16:creationId xmlns:a16="http://schemas.microsoft.com/office/drawing/2014/main" id="{D78C5781-2240-304F-908C-656EA5392E85}"/>
                </a:ext>
              </a:extLst>
            </p:cNvPr>
            <p:cNvGrpSpPr/>
            <p:nvPr/>
          </p:nvGrpSpPr>
          <p:grpSpPr>
            <a:xfrm>
              <a:off x="7514903" y="2194560"/>
              <a:ext cx="1376891" cy="1327213"/>
              <a:chOff x="7040708" y="1972456"/>
              <a:chExt cx="1490472" cy="1787106"/>
            </a:xfrm>
          </p:grpSpPr>
          <p:sp>
            <p:nvSpPr>
              <p:cNvPr id="14" name="TextBox 13">
                <a:extLst>
                  <a:ext uri="{FF2B5EF4-FFF2-40B4-BE49-F238E27FC236}">
                    <a16:creationId xmlns:a16="http://schemas.microsoft.com/office/drawing/2014/main" id="{656F85FC-877B-9E4A-A60C-6C5A8A1A7B39}"/>
                  </a:ext>
                </a:extLst>
              </p:cNvPr>
              <p:cNvSpPr txBox="1"/>
              <p:nvPr/>
            </p:nvSpPr>
            <p:spPr>
              <a:xfrm>
                <a:off x="7785911" y="2666546"/>
                <a:ext cx="64" cy="398931"/>
              </a:xfrm>
              <a:prstGeom prst="rect">
                <a:avLst/>
              </a:prstGeom>
              <a:noFill/>
              <a:ln>
                <a:noFill/>
              </a:ln>
            </p:spPr>
            <p:txBody>
              <a:bodyPr wrap="none" lIns="0" tIns="0" rIns="0" bIns="0" rtlCol="0" anchor="ctr" anchorCtr="1">
                <a:spAutoFit/>
              </a:bodyPr>
              <a:lstStyle/>
              <a:p>
                <a:pPr algn="ctr">
                  <a:lnSpc>
                    <a:spcPct val="150000"/>
                  </a:lnSpc>
                </a:pPr>
                <a:endParaRPr lang="en-US" sz="1300" spc="600" dirty="0">
                  <a:ln w="3175" cmpd="sng">
                    <a:noFill/>
                  </a:ln>
                  <a:solidFill>
                    <a:srgbClr val="FFFFFF">
                      <a:alpha val="70000"/>
                    </a:srgbClr>
                  </a:solidFill>
                  <a:latin typeface="Calibri"/>
                  <a:cs typeface="Calibri"/>
                </a:endParaRPr>
              </a:p>
            </p:txBody>
          </p:sp>
          <p:cxnSp>
            <p:nvCxnSpPr>
              <p:cNvPr id="17" name="Straight Connector 16">
                <a:extLst>
                  <a:ext uri="{FF2B5EF4-FFF2-40B4-BE49-F238E27FC236}">
                    <a16:creationId xmlns:a16="http://schemas.microsoft.com/office/drawing/2014/main" id="{4CB884D1-0755-E74F-91F8-46078351FC14}"/>
                  </a:ext>
                </a:extLst>
              </p:cNvPr>
              <p:cNvCxnSpPr/>
              <p:nvPr/>
            </p:nvCxnSpPr>
            <p:spPr>
              <a:xfrm>
                <a:off x="7040708" y="1972456"/>
                <a:ext cx="1490472" cy="0"/>
              </a:xfrm>
              <a:prstGeom prst="line">
                <a:avLst/>
              </a:prstGeom>
              <a:ln w="3175" cmpd="sng">
                <a:solidFill>
                  <a:schemeClr val="bg1">
                    <a:alpha val="7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a:extLst>
                  <a:ext uri="{FF2B5EF4-FFF2-40B4-BE49-F238E27FC236}">
                    <a16:creationId xmlns:a16="http://schemas.microsoft.com/office/drawing/2014/main" id="{5B2119A2-1462-D044-9A76-4B3F669228D3}"/>
                  </a:ext>
                </a:extLst>
              </p:cNvPr>
              <p:cNvCxnSpPr/>
              <p:nvPr/>
            </p:nvCxnSpPr>
            <p:spPr>
              <a:xfrm>
                <a:off x="7040708" y="3759562"/>
                <a:ext cx="1490472" cy="0"/>
              </a:xfrm>
              <a:prstGeom prst="line">
                <a:avLst/>
              </a:prstGeom>
              <a:ln w="3175" cmpd="sng">
                <a:solidFill>
                  <a:schemeClr val="bg1">
                    <a:alpha val="70000"/>
                  </a:schemeClr>
                </a:solidFill>
              </a:ln>
            </p:spPr>
            <p:style>
              <a:lnRef idx="2">
                <a:schemeClr val="accent1"/>
              </a:lnRef>
              <a:fillRef idx="0">
                <a:schemeClr val="accent1"/>
              </a:fillRef>
              <a:effectRef idx="1">
                <a:schemeClr val="accent1"/>
              </a:effectRef>
              <a:fontRef idx="minor">
                <a:schemeClr val="tx1"/>
              </a:fontRef>
            </p:style>
          </p:cxnSp>
        </p:grpSp>
        <p:sp>
          <p:nvSpPr>
            <p:cNvPr id="12" name="Text Placeholder 56">
              <a:extLst>
                <a:ext uri="{FF2B5EF4-FFF2-40B4-BE49-F238E27FC236}">
                  <a16:creationId xmlns:a16="http://schemas.microsoft.com/office/drawing/2014/main" id="{6B645DEA-E179-DD4A-AABE-A82567A3C951}"/>
                </a:ext>
              </a:extLst>
            </p:cNvPr>
            <p:cNvSpPr txBox="1">
              <a:spLocks/>
            </p:cNvSpPr>
            <p:nvPr/>
          </p:nvSpPr>
          <p:spPr>
            <a:xfrm>
              <a:off x="320937" y="6188263"/>
              <a:ext cx="59" cy="186404"/>
            </a:xfrm>
            <a:prstGeom prst="rect">
              <a:avLst/>
            </a:prstGeom>
          </p:spPr>
          <p:txBody>
            <a:bodyPr wrap="none" lIns="0" tIns="0" rIns="0" bIns="0">
              <a:spAutoFit/>
            </a:bodyPr>
            <a:lstStyle>
              <a:lvl1pPr marL="0" indent="0" algn="r" defTabSz="914400" rtl="0" eaLnBrk="1" latinLnBrk="0" hangingPunct="1">
                <a:lnSpc>
                  <a:spcPct val="125000"/>
                </a:lnSpc>
                <a:spcBef>
                  <a:spcPts val="1800"/>
                </a:spcBef>
                <a:spcAft>
                  <a:spcPts val="0"/>
                </a:spcAft>
                <a:buFont typeface="Arial" panose="020B0604020202020204" pitchFamily="34" charset="0"/>
                <a:buNone/>
                <a:defRPr sz="1800" b="0" i="0" kern="1200" baseline="0">
                  <a:solidFill>
                    <a:schemeClr val="bg1"/>
                  </a:solidFill>
                  <a:latin typeface="Gill Sans" charset="0"/>
                  <a:ea typeface="Gill Sans" charset="0"/>
                  <a:cs typeface="Gill Sans" charset="0"/>
                </a:defRPr>
              </a:lvl1pPr>
              <a:lvl2pPr marL="365125" indent="-365125" algn="l" defTabSz="914400" rtl="0" eaLnBrk="1" latinLnBrk="0" hangingPunct="1">
                <a:lnSpc>
                  <a:spcPct val="125000"/>
                </a:lnSpc>
                <a:spcBef>
                  <a:spcPts val="1800"/>
                </a:spcBef>
                <a:spcAft>
                  <a:spcPts val="0"/>
                </a:spcAft>
                <a:buClr>
                  <a:schemeClr val="accent3"/>
                </a:buClr>
                <a:buFont typeface="Arial" panose="020B0604020202020204" pitchFamily="34" charset="0"/>
                <a:buChar char="•"/>
                <a:defRPr sz="2400" b="0" i="0" kern="1200">
                  <a:solidFill>
                    <a:srgbClr val="595959"/>
                  </a:solidFill>
                  <a:latin typeface="Gill Sans" charset="0"/>
                  <a:ea typeface="Gill Sans" charset="0"/>
                  <a:cs typeface="Gill Sans" charset="0"/>
                </a:defRPr>
              </a:lvl2pPr>
              <a:lvl3pPr marL="731520" indent="-365760" algn="l" defTabSz="914400" rtl="0" eaLnBrk="1" latinLnBrk="0" hangingPunct="1">
                <a:lnSpc>
                  <a:spcPct val="125000"/>
                </a:lnSpc>
                <a:spcBef>
                  <a:spcPts val="1800"/>
                </a:spcBef>
                <a:spcAft>
                  <a:spcPts val="0"/>
                </a:spcAft>
                <a:buClr>
                  <a:schemeClr val="accent3"/>
                </a:buClr>
                <a:buFont typeface="Arial" panose="020B0604020202020204" pitchFamily="34" charset="0"/>
                <a:buChar char="–"/>
                <a:defRPr sz="2400" b="0" i="0" kern="1200">
                  <a:solidFill>
                    <a:srgbClr val="595959"/>
                  </a:solidFill>
                  <a:latin typeface="Gill Sans" charset="0"/>
                  <a:ea typeface="Gill Sans" charset="0"/>
                  <a:cs typeface="Gill Sans" charset="0"/>
                </a:defRPr>
              </a:lvl3pPr>
              <a:lvl4pPr marL="1097280" indent="-365760" algn="l" defTabSz="914400" rtl="0" eaLnBrk="1" latinLnBrk="0" hangingPunct="1">
                <a:lnSpc>
                  <a:spcPct val="125000"/>
                </a:lnSpc>
                <a:spcBef>
                  <a:spcPts val="1800"/>
                </a:spcBef>
                <a:spcAft>
                  <a:spcPts val="0"/>
                </a:spcAft>
                <a:buClr>
                  <a:schemeClr val="accent3"/>
                </a:buClr>
                <a:buFont typeface="Arial" panose="020B0604020202020204" pitchFamily="34" charset="0"/>
                <a:buChar char="»"/>
                <a:defRPr sz="2400" b="0" i="0" kern="1200">
                  <a:solidFill>
                    <a:srgbClr val="595959"/>
                  </a:solidFill>
                  <a:latin typeface="Gill Sans" charset="0"/>
                  <a:ea typeface="Gill Sans" charset="0"/>
                  <a:cs typeface="Gill Sans" charset="0"/>
                </a:defRPr>
              </a:lvl4pPr>
              <a:lvl5pPr marL="1463040" indent="-365125" algn="l" defTabSz="914400" rtl="0" eaLnBrk="1" latinLnBrk="0" hangingPunct="1">
                <a:lnSpc>
                  <a:spcPct val="125000"/>
                </a:lnSpc>
                <a:spcBef>
                  <a:spcPts val="1800"/>
                </a:spcBef>
                <a:spcAft>
                  <a:spcPts val="0"/>
                </a:spcAft>
                <a:buClr>
                  <a:schemeClr val="accent3"/>
                </a:buClr>
                <a:buFont typeface="Arial" panose="020B0604020202020204" pitchFamily="34" charset="0"/>
                <a:buChar char="•"/>
                <a:defRPr sz="2400" b="0" i="0" kern="1200">
                  <a:solidFill>
                    <a:srgbClr val="595959"/>
                  </a:solidFill>
                  <a:latin typeface="Gill Sans" charset="0"/>
                  <a:ea typeface="Gill Sans" charset="0"/>
                  <a:cs typeface="Gill San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100000"/>
                </a:lnSpc>
              </a:pPr>
              <a:endParaRPr lang="en-US" sz="1100" spc="150" dirty="0">
                <a:solidFill>
                  <a:srgbClr val="FFFFFF"/>
                </a:solidFill>
                <a:latin typeface="Calibri"/>
                <a:ea typeface="Calibri"/>
                <a:cs typeface="Calibri"/>
              </a:endParaRPr>
            </a:p>
          </p:txBody>
        </p:sp>
        <p:sp>
          <p:nvSpPr>
            <p:cNvPr id="13" name="Rectangle 12">
              <a:extLst>
                <a:ext uri="{FF2B5EF4-FFF2-40B4-BE49-F238E27FC236}">
                  <a16:creationId xmlns:a16="http://schemas.microsoft.com/office/drawing/2014/main" id="{3C8532B7-23FC-F642-8E2D-D9CAD1310141}"/>
                </a:ext>
              </a:extLst>
            </p:cNvPr>
            <p:cNvSpPr>
              <a:spLocks/>
            </p:cNvSpPr>
            <p:nvPr/>
          </p:nvSpPr>
          <p:spPr>
            <a:xfrm>
              <a:off x="1" y="-654979"/>
              <a:ext cx="9144000" cy="6530888"/>
            </a:xfrm>
            <a:prstGeom prst="rect">
              <a:avLst/>
            </a:prstGeom>
            <a:solidFill>
              <a:srgbClr val="005488"/>
            </a:solidFill>
            <a:ln w="12700" cap="flat" cmpd="sng" algn="ctr">
              <a:noFill/>
              <a:prstDash val="solid"/>
              <a:miter lim="800000"/>
            </a:ln>
            <a:effectLst/>
          </p:spPr>
          <p:txBody>
            <a:bodyPr rtlCol="0" anchor="ctr"/>
            <a:lstStyle/>
            <a:p>
              <a:pPr algn="ctr" defTabSz="914377">
                <a:defRPr/>
              </a:pPr>
              <a:endParaRPr lang="en-US" sz="1800" kern="0" dirty="0">
                <a:solidFill>
                  <a:srgbClr val="FFFFFF"/>
                </a:solidFill>
                <a:latin typeface="Gill Sans MT"/>
              </a:endParaRPr>
            </a:p>
          </p:txBody>
        </p:sp>
      </p:grpSp>
      <p:sp>
        <p:nvSpPr>
          <p:cNvPr id="19" name="Footer Placeholder 1">
            <a:extLst>
              <a:ext uri="{FF2B5EF4-FFF2-40B4-BE49-F238E27FC236}">
                <a16:creationId xmlns:a16="http://schemas.microsoft.com/office/drawing/2014/main" id="{DDF6E711-3AF8-4C4C-BC96-20649A1FE16D}"/>
              </a:ext>
            </a:extLst>
          </p:cNvPr>
          <p:cNvSpPr>
            <a:spLocks noGrp="1"/>
          </p:cNvSpPr>
          <p:nvPr>
            <p:ph type="ftr" sz="quarter" idx="15"/>
          </p:nvPr>
        </p:nvSpPr>
        <p:spPr>
          <a:xfrm>
            <a:off x="308887" y="6559557"/>
            <a:ext cx="8046720" cy="168405"/>
          </a:xfrm>
          <a:prstGeom prst="rect">
            <a:avLst/>
          </a:prstGeom>
        </p:spPr>
        <p:txBody>
          <a:bodyPr/>
          <a:lstStyle>
            <a:lvl1pPr>
              <a:defRPr sz="800">
                <a:solidFill>
                  <a:schemeClr val="bg1"/>
                </a:solidFill>
              </a:defRPr>
            </a:lvl1pPr>
          </a:lstStyle>
          <a:p>
            <a:r>
              <a:rPr lang="en-US" dirty="0"/>
              <a:t>Copyright © 20XX Cambium Assessment, Inc. All rights reserved.</a:t>
            </a:r>
          </a:p>
        </p:txBody>
      </p:sp>
      <p:sp>
        <p:nvSpPr>
          <p:cNvPr id="20" name="Rectangle 19">
            <a:extLst>
              <a:ext uri="{FF2B5EF4-FFF2-40B4-BE49-F238E27FC236}">
                <a16:creationId xmlns:a16="http://schemas.microsoft.com/office/drawing/2014/main" id="{F205D659-D07B-E743-9FBB-621B69EA1909}"/>
              </a:ext>
            </a:extLst>
          </p:cNvPr>
          <p:cNvSpPr/>
          <p:nvPr userDrawn="1"/>
        </p:nvSpPr>
        <p:spPr>
          <a:xfrm>
            <a:off x="1609340" y="206189"/>
            <a:ext cx="10582661" cy="76789"/>
          </a:xfrm>
          <a:prstGeom prst="rect">
            <a:avLst/>
          </a:prstGeom>
          <a:solidFill>
            <a:srgbClr val="2C9ED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sp>
        <p:nvSpPr>
          <p:cNvPr id="22" name="Rectangle 21">
            <a:extLst>
              <a:ext uri="{FF2B5EF4-FFF2-40B4-BE49-F238E27FC236}">
                <a16:creationId xmlns:a16="http://schemas.microsoft.com/office/drawing/2014/main" id="{A836D0E5-60D3-E942-B988-E715FBC00EB4}"/>
              </a:ext>
            </a:extLst>
          </p:cNvPr>
          <p:cNvSpPr/>
          <p:nvPr userDrawn="1"/>
        </p:nvSpPr>
        <p:spPr>
          <a:xfrm>
            <a:off x="1" y="1"/>
            <a:ext cx="1609339" cy="949952"/>
          </a:xfrm>
          <a:prstGeom prst="rect">
            <a:avLst/>
          </a:prstGeom>
          <a:solidFill>
            <a:srgbClr val="2C9ED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sp>
        <p:nvSpPr>
          <p:cNvPr id="23" name="Rectangle 22">
            <a:extLst>
              <a:ext uri="{FF2B5EF4-FFF2-40B4-BE49-F238E27FC236}">
                <a16:creationId xmlns:a16="http://schemas.microsoft.com/office/drawing/2014/main" id="{EDE83F88-C127-1644-B001-C9AB46F3FEE3}"/>
              </a:ext>
            </a:extLst>
          </p:cNvPr>
          <p:cNvSpPr/>
          <p:nvPr userDrawn="1"/>
        </p:nvSpPr>
        <p:spPr>
          <a:xfrm>
            <a:off x="-26897" y="206188"/>
            <a:ext cx="1636237" cy="7679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sp>
        <p:nvSpPr>
          <p:cNvPr id="24" name="Rectangle 23">
            <a:extLst>
              <a:ext uri="{FF2B5EF4-FFF2-40B4-BE49-F238E27FC236}">
                <a16:creationId xmlns:a16="http://schemas.microsoft.com/office/drawing/2014/main" id="{3D6246E8-E7C6-8A49-80B6-3E2133615174}"/>
              </a:ext>
            </a:extLst>
          </p:cNvPr>
          <p:cNvSpPr/>
          <p:nvPr userDrawn="1"/>
        </p:nvSpPr>
        <p:spPr>
          <a:xfrm>
            <a:off x="1609340" y="5892951"/>
            <a:ext cx="10582661" cy="457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sp>
        <p:nvSpPr>
          <p:cNvPr id="25" name="Rectangle 24">
            <a:extLst>
              <a:ext uri="{FF2B5EF4-FFF2-40B4-BE49-F238E27FC236}">
                <a16:creationId xmlns:a16="http://schemas.microsoft.com/office/drawing/2014/main" id="{17ECCD67-B362-6C4B-B973-00CBDF5176DE}"/>
              </a:ext>
            </a:extLst>
          </p:cNvPr>
          <p:cNvSpPr/>
          <p:nvPr userDrawn="1"/>
        </p:nvSpPr>
        <p:spPr>
          <a:xfrm>
            <a:off x="2" y="5892951"/>
            <a:ext cx="1609338" cy="45719"/>
          </a:xfrm>
          <a:prstGeom prst="rect">
            <a:avLst/>
          </a:prstGeom>
          <a:solidFill>
            <a:srgbClr val="B9BBB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sp>
        <p:nvSpPr>
          <p:cNvPr id="26" name="Rectangle 25">
            <a:extLst>
              <a:ext uri="{FF2B5EF4-FFF2-40B4-BE49-F238E27FC236}">
                <a16:creationId xmlns:a16="http://schemas.microsoft.com/office/drawing/2014/main" id="{88E9A503-FA9D-254B-967C-73CC09635215}"/>
              </a:ext>
            </a:extLst>
          </p:cNvPr>
          <p:cNvSpPr/>
          <p:nvPr userDrawn="1"/>
        </p:nvSpPr>
        <p:spPr>
          <a:xfrm>
            <a:off x="1" y="949953"/>
            <a:ext cx="1609339" cy="45719"/>
          </a:xfrm>
          <a:prstGeom prst="rect">
            <a:avLst/>
          </a:prstGeom>
          <a:solidFill>
            <a:srgbClr val="B9BBB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sp>
        <p:nvSpPr>
          <p:cNvPr id="7" name="Text Placeholder 6"/>
          <p:cNvSpPr>
            <a:spLocks noGrp="1"/>
          </p:cNvSpPr>
          <p:nvPr userDrawn="1">
            <p:ph type="body" sz="quarter" idx="14" hasCustomPrompt="1"/>
          </p:nvPr>
        </p:nvSpPr>
        <p:spPr>
          <a:xfrm>
            <a:off x="2589238" y="1693805"/>
            <a:ext cx="8540751" cy="355601"/>
          </a:xfrm>
        </p:spPr>
        <p:txBody>
          <a:bodyPr/>
          <a:lstStyle>
            <a:lvl1pPr marL="0" indent="0" algn="ctr">
              <a:lnSpc>
                <a:spcPct val="100000"/>
              </a:lnSpc>
              <a:spcBef>
                <a:spcPts val="0"/>
              </a:spcBef>
              <a:buNone/>
              <a:defRPr sz="2000" cap="all" baseline="0">
                <a:solidFill>
                  <a:schemeClr val="bg1"/>
                </a:solidFill>
                <a:effectLst/>
              </a:defRPr>
            </a:lvl1pPr>
            <a:lvl2pPr marL="320040" indent="0" algn="ctr">
              <a:lnSpc>
                <a:spcPct val="100000"/>
              </a:lnSpc>
              <a:spcBef>
                <a:spcPts val="0"/>
              </a:spcBef>
              <a:buNone/>
              <a:defRPr>
                <a:solidFill>
                  <a:schemeClr val="bg1"/>
                </a:solidFill>
              </a:defRPr>
            </a:lvl2pPr>
            <a:lvl3pPr marL="685800" indent="0" algn="ctr">
              <a:lnSpc>
                <a:spcPct val="100000"/>
              </a:lnSpc>
              <a:spcBef>
                <a:spcPts val="0"/>
              </a:spcBef>
              <a:buNone/>
              <a:defRPr>
                <a:solidFill>
                  <a:schemeClr val="bg1"/>
                </a:solidFill>
              </a:defRPr>
            </a:lvl3pPr>
            <a:lvl4pPr marL="1005840" indent="0" algn="ctr">
              <a:lnSpc>
                <a:spcPct val="100000"/>
              </a:lnSpc>
              <a:spcBef>
                <a:spcPts val="0"/>
              </a:spcBef>
              <a:buNone/>
              <a:defRPr>
                <a:solidFill>
                  <a:schemeClr val="bg1"/>
                </a:solidFill>
              </a:defRPr>
            </a:lvl4pPr>
            <a:lvl5pPr marL="1325880" indent="0" algn="ctr">
              <a:lnSpc>
                <a:spcPct val="100000"/>
              </a:lnSpc>
              <a:spcBef>
                <a:spcPts val="0"/>
              </a:spcBef>
              <a:buNone/>
              <a:defRPr>
                <a:solidFill>
                  <a:schemeClr val="bg1"/>
                </a:solidFill>
              </a:defRPr>
            </a:lvl5pPr>
          </a:lstStyle>
          <a:p>
            <a:pPr lvl="0"/>
            <a:r>
              <a:rPr lang="en-US" dirty="0"/>
              <a:t>Presentation Purpose or Location | Month 20XX</a:t>
            </a:r>
          </a:p>
        </p:txBody>
      </p:sp>
      <p:sp>
        <p:nvSpPr>
          <p:cNvPr id="15" name="Title"/>
          <p:cNvSpPr>
            <a:spLocks noGrp="1"/>
          </p:cNvSpPr>
          <p:nvPr userDrawn="1">
            <p:ph type="title" hasCustomPrompt="1"/>
          </p:nvPr>
        </p:nvSpPr>
        <p:spPr>
          <a:xfrm>
            <a:off x="2589492" y="2200099"/>
            <a:ext cx="8540496" cy="1321242"/>
          </a:xfrm>
          <a:prstGeom prst="rect">
            <a:avLst/>
          </a:prstGeom>
          <a:ln>
            <a:noFill/>
          </a:ln>
        </p:spPr>
        <p:txBody>
          <a:bodyPr vert="horz" wrap="square" lIns="0" tIns="0" rIns="0" bIns="0" rtlCol="0" anchor="t" anchorCtr="0">
            <a:normAutofit/>
          </a:bodyPr>
          <a:lstStyle>
            <a:lvl1pPr algn="ctr">
              <a:lnSpc>
                <a:spcPct val="100000"/>
              </a:lnSpc>
              <a:defRPr sz="5000" b="0" i="0" cap="all" spc="0" baseline="0">
                <a:solidFill>
                  <a:schemeClr val="bg1"/>
                </a:solidFill>
                <a:effectLst/>
                <a:latin typeface="+mj-lt"/>
                <a:ea typeface="Calibri" panose="020F0502020204030204" pitchFamily="34" charset="0"/>
                <a:cs typeface="Calibri"/>
              </a:defRPr>
            </a:lvl1pPr>
          </a:lstStyle>
          <a:p>
            <a:r>
              <a:rPr lang="en-US" dirty="0"/>
              <a:t>Presentation Title</a:t>
            </a:r>
          </a:p>
        </p:txBody>
      </p:sp>
      <p:sp>
        <p:nvSpPr>
          <p:cNvPr id="16" name="Subtitle"/>
          <p:cNvSpPr>
            <a:spLocks noGrp="1"/>
          </p:cNvSpPr>
          <p:nvPr userDrawn="1">
            <p:ph type="subTitle" idx="1" hasCustomPrompt="1"/>
          </p:nvPr>
        </p:nvSpPr>
        <p:spPr>
          <a:xfrm>
            <a:off x="2589492" y="3653167"/>
            <a:ext cx="8540496" cy="369332"/>
          </a:xfrm>
          <a:prstGeom prst="rect">
            <a:avLst/>
          </a:prstGeom>
          <a:ln>
            <a:noFill/>
          </a:ln>
        </p:spPr>
        <p:txBody>
          <a:bodyPr wrap="square" lIns="0" rIns="0" anchor="b" anchorCtr="0">
            <a:normAutofit/>
          </a:bodyPr>
          <a:lstStyle>
            <a:lvl1pPr marL="0" indent="0" algn="ctr">
              <a:lnSpc>
                <a:spcPct val="100000"/>
              </a:lnSpc>
              <a:spcBef>
                <a:spcPts val="0"/>
              </a:spcBef>
              <a:buNone/>
              <a:defRPr sz="1800" b="0" i="0" cap="all" spc="0" baseline="0">
                <a:solidFill>
                  <a:schemeClr val="bg1"/>
                </a:solidFill>
                <a:effectLst/>
                <a:latin typeface="+mj-lt"/>
                <a:ea typeface="Calibri" panose="020F0502020204030204" pitchFamily="34" charset="0"/>
                <a:cs typeface="Calibri"/>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dirty="0"/>
              <a:t>Presentation Subtitle</a:t>
            </a:r>
          </a:p>
        </p:txBody>
      </p:sp>
      <p:sp>
        <p:nvSpPr>
          <p:cNvPr id="4" name="Text Placeholder 3"/>
          <p:cNvSpPr>
            <a:spLocks noGrp="1"/>
          </p:cNvSpPr>
          <p:nvPr userDrawn="1">
            <p:ph type="body" sz="quarter" idx="13" hasCustomPrompt="1"/>
          </p:nvPr>
        </p:nvSpPr>
        <p:spPr>
          <a:xfrm>
            <a:off x="2589238" y="4173194"/>
            <a:ext cx="8540751" cy="803275"/>
          </a:xfrm>
        </p:spPr>
        <p:txBody>
          <a:bodyPr>
            <a:noAutofit/>
          </a:bodyPr>
          <a:lstStyle>
            <a:lvl1pPr marL="0" indent="0" algn="ctr">
              <a:lnSpc>
                <a:spcPct val="100000"/>
              </a:lnSpc>
              <a:spcBef>
                <a:spcPts val="0"/>
              </a:spcBef>
              <a:buNone/>
              <a:defRPr sz="1400" baseline="0">
                <a:solidFill>
                  <a:schemeClr val="bg1"/>
                </a:solidFill>
                <a:effectLst/>
              </a:defRPr>
            </a:lvl1pPr>
            <a:lvl2pPr marL="320040" indent="0">
              <a:buNone/>
              <a:defRPr>
                <a:solidFill>
                  <a:schemeClr val="bg1"/>
                </a:solidFill>
              </a:defRPr>
            </a:lvl2pPr>
            <a:lvl3pPr marL="685800" indent="0">
              <a:buNone/>
              <a:defRPr>
                <a:solidFill>
                  <a:schemeClr val="bg1"/>
                </a:solidFill>
              </a:defRPr>
            </a:lvl3pPr>
            <a:lvl4pPr marL="1005840" indent="0">
              <a:buNone/>
              <a:defRPr>
                <a:solidFill>
                  <a:schemeClr val="bg1"/>
                </a:solidFill>
              </a:defRPr>
            </a:lvl4pPr>
            <a:lvl5pPr marL="1325880" indent="0">
              <a:buNone/>
              <a:defRPr>
                <a:solidFill>
                  <a:schemeClr val="bg1"/>
                </a:solidFill>
              </a:defRPr>
            </a:lvl5pPr>
          </a:lstStyle>
          <a:p>
            <a:pPr lvl="0"/>
            <a:r>
              <a:rPr lang="en-US" dirty="0"/>
              <a:t>Presenter’s Name | Presenter’s Name | Presenter’s Name</a:t>
            </a:r>
            <a:br>
              <a:rPr lang="en-US" dirty="0"/>
            </a:br>
            <a:r>
              <a:rPr lang="en-US" dirty="0"/>
              <a:t>or</a:t>
            </a:r>
          </a:p>
          <a:p>
            <a:pPr lvl="0"/>
            <a:r>
              <a:rPr lang="en-US" dirty="0"/>
              <a:t>Presenter’s Name, Title | Presenter’s Name, Title</a:t>
            </a:r>
          </a:p>
        </p:txBody>
      </p:sp>
      <p:pic>
        <p:nvPicPr>
          <p:cNvPr id="28" name="Picture 27">
            <a:extLst>
              <a:ext uri="{FF2B5EF4-FFF2-40B4-BE49-F238E27FC236}">
                <a16:creationId xmlns:a16="http://schemas.microsoft.com/office/drawing/2014/main" id="{E9D7100A-70B5-A94C-A244-0FDBF1A29F7D}"/>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196230" y="2730704"/>
            <a:ext cx="1212576" cy="1039198"/>
          </a:xfrm>
          <a:prstGeom prst="rect">
            <a:avLst/>
          </a:prstGeom>
        </p:spPr>
      </p:pic>
    </p:spTree>
    <p:extLst>
      <p:ext uri="{BB962C8B-B14F-4D97-AF65-F5344CB8AC3E}">
        <p14:creationId xmlns:p14="http://schemas.microsoft.com/office/powerpoint/2010/main" val="1061993924"/>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rdered List">
    <p:spTree>
      <p:nvGrpSpPr>
        <p:cNvPr id="1" name=""/>
        <p:cNvGrpSpPr/>
        <p:nvPr/>
      </p:nvGrpSpPr>
      <p:grpSpPr>
        <a:xfrm>
          <a:off x="0" y="0"/>
          <a:ext cx="0" cy="0"/>
          <a:chOff x="0" y="0"/>
          <a:chExt cx="0" cy="0"/>
        </a:xfrm>
      </p:grpSpPr>
      <p:sp>
        <p:nvSpPr>
          <p:cNvPr id="5" name="Content"/>
          <p:cNvSpPr>
            <a:spLocks noGrp="1"/>
          </p:cNvSpPr>
          <p:nvPr>
            <p:ph sz="quarter" idx="17" hasCustomPrompt="1"/>
          </p:nvPr>
        </p:nvSpPr>
        <p:spPr>
          <a:xfrm>
            <a:off x="457200" y="980023"/>
            <a:ext cx="11338560" cy="5009297"/>
          </a:xfrm>
        </p:spPr>
        <p:txBody>
          <a:bodyPr>
            <a:normAutofit/>
          </a:bodyPr>
          <a:lstStyle>
            <a:lvl1pPr marL="457200" indent="-457200">
              <a:lnSpc>
                <a:spcPct val="105000"/>
              </a:lnSpc>
              <a:spcBef>
                <a:spcPts val="600"/>
              </a:spcBef>
              <a:buClr>
                <a:schemeClr val="tx2"/>
              </a:buClr>
              <a:buFont typeface="+mj-lt"/>
              <a:buAutoNum type="arabicPeriod"/>
              <a:defRPr sz="2000" baseline="0"/>
            </a:lvl1pPr>
            <a:lvl2pPr marL="914400" indent="-457200">
              <a:lnSpc>
                <a:spcPct val="105000"/>
              </a:lnSpc>
              <a:spcBef>
                <a:spcPts val="600"/>
              </a:spcBef>
              <a:buClr>
                <a:schemeClr val="tx2"/>
              </a:buClr>
              <a:buFont typeface="+mj-lt"/>
              <a:buAutoNum type="alphaLcPeriod"/>
              <a:defRPr sz="2000"/>
            </a:lvl2pPr>
            <a:lvl3pPr marL="1371600" indent="-457200">
              <a:lnSpc>
                <a:spcPct val="105000"/>
              </a:lnSpc>
              <a:spcBef>
                <a:spcPts val="600"/>
              </a:spcBef>
              <a:buClr>
                <a:schemeClr val="tx2"/>
              </a:buClr>
              <a:buFont typeface="+mj-lt"/>
              <a:buAutoNum type="romanLcPeriod"/>
              <a:defRPr sz="2000"/>
            </a:lvl3pPr>
            <a:lvl4pPr marL="1828800" indent="-457200">
              <a:lnSpc>
                <a:spcPct val="105000"/>
              </a:lnSpc>
              <a:spcBef>
                <a:spcPts val="600"/>
              </a:spcBef>
              <a:buClr>
                <a:schemeClr val="tx2"/>
              </a:buClr>
              <a:buSzPct val="100000"/>
              <a:buFont typeface="+mj-lt"/>
              <a:buAutoNum type="arabicParenR"/>
              <a:defRPr sz="2000"/>
            </a:lvl4pPr>
            <a:lvl5pPr marL="2286000" indent="-457200">
              <a:lnSpc>
                <a:spcPct val="105000"/>
              </a:lnSpc>
              <a:spcBef>
                <a:spcPts val="600"/>
              </a:spcBef>
              <a:buClr>
                <a:schemeClr val="tx2"/>
              </a:buClr>
              <a:buFont typeface="+mj-lt"/>
              <a:buAutoNum type="alphaLcParenR"/>
              <a:defRPr sz="2000"/>
            </a:lvl5pPr>
          </a:lstStyle>
          <a:p>
            <a:pPr lvl="0"/>
            <a:r>
              <a:rPr lang="en-US" dirty="0"/>
              <a:t>Click here to add an ordered list, or click on an icon below to add a table, graph, SmartArt object, or picture. The ordered list uses Arabic numerals for the first level, lowercase letters for the second level, and lowercase Roman numerals for the third level.</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2">
            <a:extLst>
              <a:ext uri="{FF2B5EF4-FFF2-40B4-BE49-F238E27FC236}">
                <a16:creationId xmlns:a16="http://schemas.microsoft.com/office/drawing/2014/main" id="{BFA943DE-30D8-3C44-BAD4-F714ADCDCC99}"/>
              </a:ext>
            </a:extLst>
          </p:cNvPr>
          <p:cNvSpPr>
            <a:spLocks noGrp="1"/>
          </p:cNvSpPr>
          <p:nvPr>
            <p:ph type="sldNum" sz="quarter" idx="18"/>
          </p:nvPr>
        </p:nvSpPr>
        <p:spPr/>
        <p:txBody>
          <a:bodyPr/>
          <a:lstStyle/>
          <a:p>
            <a:fld id="{58AE716E-68DD-2249-A7FA-8AEF0B14DF81}" type="slidenum">
              <a:rPr lang="en-US" smtClean="0"/>
              <a:pPr/>
              <a:t>‹#›</a:t>
            </a:fld>
            <a:endParaRPr lang="en-US" dirty="0"/>
          </a:p>
        </p:txBody>
      </p:sp>
      <p:sp>
        <p:nvSpPr>
          <p:cNvPr id="8" name="Title 7">
            <a:extLst>
              <a:ext uri="{FF2B5EF4-FFF2-40B4-BE49-F238E27FC236}">
                <a16:creationId xmlns:a16="http://schemas.microsoft.com/office/drawing/2014/main" id="{7C0178C2-F4D1-FC47-9325-665EBB4F63A3}"/>
              </a:ext>
            </a:extLst>
          </p:cNvPr>
          <p:cNvSpPr>
            <a:spLocks noGrp="1"/>
          </p:cNvSpPr>
          <p:nvPr>
            <p:ph type="title" hasCustomPrompt="1"/>
          </p:nvPr>
        </p:nvSpPr>
        <p:spPr>
          <a:xfrm>
            <a:off x="426230" y="65597"/>
            <a:ext cx="11369529" cy="518012"/>
          </a:xfrm>
        </p:spPr>
        <p:txBody>
          <a:bodyPr/>
          <a:lstStyle/>
          <a:p>
            <a:r>
              <a:rPr lang="en-US" dirty="0"/>
              <a:t>Ordered List Layout</a:t>
            </a:r>
          </a:p>
        </p:txBody>
      </p:sp>
    </p:spTree>
    <p:extLst>
      <p:ext uri="{BB962C8B-B14F-4D97-AF65-F5344CB8AC3E}">
        <p14:creationId xmlns:p14="http://schemas.microsoft.com/office/powerpoint/2010/main" val="2113515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 Ordered List">
    <p:spTree>
      <p:nvGrpSpPr>
        <p:cNvPr id="1" name=""/>
        <p:cNvGrpSpPr/>
        <p:nvPr/>
      </p:nvGrpSpPr>
      <p:grpSpPr>
        <a:xfrm>
          <a:off x="0" y="0"/>
          <a:ext cx="0" cy="0"/>
          <a:chOff x="0" y="0"/>
          <a:chExt cx="0" cy="0"/>
        </a:xfrm>
      </p:grpSpPr>
      <p:sp>
        <p:nvSpPr>
          <p:cNvPr id="14" name="Left Content"/>
          <p:cNvSpPr>
            <a:spLocks noGrp="1"/>
          </p:cNvSpPr>
          <p:nvPr>
            <p:ph sz="quarter" idx="18" hasCustomPrompt="1"/>
          </p:nvPr>
        </p:nvSpPr>
        <p:spPr>
          <a:xfrm>
            <a:off x="457200" y="980023"/>
            <a:ext cx="5568696" cy="5009297"/>
          </a:xfrm>
        </p:spPr>
        <p:txBody>
          <a:bodyPr>
            <a:normAutofit/>
          </a:bodyPr>
          <a:lstStyle>
            <a:lvl1pPr marL="457200" indent="-457200">
              <a:lnSpc>
                <a:spcPct val="105000"/>
              </a:lnSpc>
              <a:spcBef>
                <a:spcPts val="600"/>
              </a:spcBef>
              <a:buClr>
                <a:schemeClr val="tx1"/>
              </a:buClr>
              <a:buFont typeface="+mj-lt"/>
              <a:buAutoNum type="arabicPeriod"/>
              <a:defRPr sz="2000"/>
            </a:lvl1pPr>
            <a:lvl2pPr marL="914400" indent="-457200">
              <a:lnSpc>
                <a:spcPct val="105000"/>
              </a:lnSpc>
              <a:spcBef>
                <a:spcPts val="600"/>
              </a:spcBef>
              <a:buClr>
                <a:schemeClr val="tx1"/>
              </a:buClr>
              <a:buFont typeface="+mj-lt"/>
              <a:buAutoNum type="alphaLcPeriod"/>
              <a:defRPr sz="2000"/>
            </a:lvl2pPr>
            <a:lvl3pPr marL="1371600" indent="-457200">
              <a:lnSpc>
                <a:spcPct val="105000"/>
              </a:lnSpc>
              <a:spcBef>
                <a:spcPts val="600"/>
              </a:spcBef>
              <a:buClr>
                <a:schemeClr val="tx1"/>
              </a:buClr>
              <a:buFont typeface="+mj-lt"/>
              <a:buAutoNum type="romanLcPeriod"/>
              <a:defRPr sz="2000"/>
            </a:lvl3pPr>
            <a:lvl4pPr marL="1828800" indent="-457200">
              <a:lnSpc>
                <a:spcPct val="105000"/>
              </a:lnSpc>
              <a:spcBef>
                <a:spcPts val="600"/>
              </a:spcBef>
              <a:buClr>
                <a:schemeClr val="tx1"/>
              </a:buClr>
              <a:buSzPct val="100000"/>
              <a:buFont typeface="+mj-lt"/>
              <a:buAutoNum type="arabicParenR"/>
              <a:defRPr sz="2000"/>
            </a:lvl4pPr>
            <a:lvl5pPr marL="2286000" indent="-457200">
              <a:lnSpc>
                <a:spcPct val="105000"/>
              </a:lnSpc>
              <a:spcBef>
                <a:spcPts val="600"/>
              </a:spcBef>
              <a:buClr>
                <a:schemeClr val="tx1"/>
              </a:buClr>
              <a:buFont typeface="+mj-lt"/>
              <a:buAutoNum type="alphaLcParenR"/>
              <a:defRPr sz="2000"/>
            </a:lvl5pPr>
          </a:lstStyle>
          <a:p>
            <a:pPr lvl="0"/>
            <a:r>
              <a:rPr lang="en-US" dirty="0"/>
              <a:t>Click here to add an ordered list, or click on an icon below to add a table, graph, SmartArt object, or picture.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Right Content"/>
          <p:cNvSpPr>
            <a:spLocks noGrp="1"/>
          </p:cNvSpPr>
          <p:nvPr>
            <p:ph sz="quarter" idx="19" hasCustomPrompt="1"/>
          </p:nvPr>
        </p:nvSpPr>
        <p:spPr>
          <a:xfrm>
            <a:off x="6227064" y="980023"/>
            <a:ext cx="5568696" cy="5009297"/>
          </a:xfrm>
        </p:spPr>
        <p:txBody>
          <a:bodyPr>
            <a:normAutofit/>
          </a:bodyPr>
          <a:lstStyle>
            <a:lvl1pPr marL="457200" indent="-457200">
              <a:lnSpc>
                <a:spcPct val="105000"/>
              </a:lnSpc>
              <a:spcBef>
                <a:spcPts val="600"/>
              </a:spcBef>
              <a:buClr>
                <a:schemeClr val="tx1"/>
              </a:buClr>
              <a:buFont typeface="+mj-lt"/>
              <a:buAutoNum type="arabicPeriod"/>
              <a:defRPr sz="2000"/>
            </a:lvl1pPr>
            <a:lvl2pPr marL="914400" indent="-457200">
              <a:lnSpc>
                <a:spcPct val="105000"/>
              </a:lnSpc>
              <a:spcBef>
                <a:spcPts val="600"/>
              </a:spcBef>
              <a:buClr>
                <a:schemeClr val="tx1"/>
              </a:buClr>
              <a:buFont typeface="+mj-lt"/>
              <a:buAutoNum type="alphaLcPeriod"/>
              <a:defRPr sz="2000"/>
            </a:lvl2pPr>
            <a:lvl3pPr marL="1371600" indent="-457200">
              <a:lnSpc>
                <a:spcPct val="105000"/>
              </a:lnSpc>
              <a:spcBef>
                <a:spcPts val="600"/>
              </a:spcBef>
              <a:buClr>
                <a:schemeClr val="tx1"/>
              </a:buClr>
              <a:buFont typeface="+mj-lt"/>
              <a:buAutoNum type="romanLcPeriod"/>
              <a:defRPr sz="2000"/>
            </a:lvl3pPr>
            <a:lvl4pPr marL="1828800" indent="-457200">
              <a:lnSpc>
                <a:spcPct val="105000"/>
              </a:lnSpc>
              <a:spcBef>
                <a:spcPts val="600"/>
              </a:spcBef>
              <a:buClr>
                <a:schemeClr val="tx1"/>
              </a:buClr>
              <a:buSzPct val="100000"/>
              <a:buFont typeface="+mj-lt"/>
              <a:buAutoNum type="arabicParenR"/>
              <a:defRPr sz="2000"/>
            </a:lvl4pPr>
            <a:lvl5pPr marL="2286000" indent="-457200">
              <a:lnSpc>
                <a:spcPct val="105000"/>
              </a:lnSpc>
              <a:spcBef>
                <a:spcPts val="600"/>
              </a:spcBef>
              <a:buClr>
                <a:schemeClr val="tx1"/>
              </a:buClr>
              <a:buFont typeface="+mj-lt"/>
              <a:buAutoNum type="alphaLcParenR"/>
              <a:defRPr sz="2000"/>
            </a:lvl5pPr>
          </a:lstStyle>
          <a:p>
            <a:pPr lvl="0"/>
            <a:r>
              <a:rPr lang="en-US" dirty="0"/>
              <a:t>Click here to add an ordered list, or click on an icon below to add a table, graph, SmartArt object, or picture.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3" name="Slide Number Placeholder 2">
            <a:extLst>
              <a:ext uri="{FF2B5EF4-FFF2-40B4-BE49-F238E27FC236}">
                <a16:creationId xmlns:a16="http://schemas.microsoft.com/office/drawing/2014/main" id="{21920307-3693-814B-9504-81A5CEE2BCA7}"/>
              </a:ext>
            </a:extLst>
          </p:cNvPr>
          <p:cNvSpPr>
            <a:spLocks noGrp="1"/>
          </p:cNvSpPr>
          <p:nvPr>
            <p:ph type="sldNum" sz="quarter" idx="20"/>
          </p:nvPr>
        </p:nvSpPr>
        <p:spPr/>
        <p:txBody>
          <a:bodyPr/>
          <a:lstStyle/>
          <a:p>
            <a:fld id="{58AE716E-68DD-2249-A7FA-8AEF0B14DF81}" type="slidenum">
              <a:rPr lang="en-US" smtClean="0"/>
              <a:pPr/>
              <a:t>‹#›</a:t>
            </a:fld>
            <a:endParaRPr lang="en-US" dirty="0"/>
          </a:p>
        </p:txBody>
      </p:sp>
      <p:sp>
        <p:nvSpPr>
          <p:cNvPr id="5" name="Title 4">
            <a:extLst>
              <a:ext uri="{FF2B5EF4-FFF2-40B4-BE49-F238E27FC236}">
                <a16:creationId xmlns:a16="http://schemas.microsoft.com/office/drawing/2014/main" id="{DFB739CD-B3C5-CB47-AD1D-4BCB9FD362CC}"/>
              </a:ext>
            </a:extLst>
          </p:cNvPr>
          <p:cNvSpPr>
            <a:spLocks noGrp="1"/>
          </p:cNvSpPr>
          <p:nvPr>
            <p:ph type="title" hasCustomPrompt="1"/>
          </p:nvPr>
        </p:nvSpPr>
        <p:spPr>
          <a:xfrm>
            <a:off x="426230" y="65597"/>
            <a:ext cx="11369529" cy="518012"/>
          </a:xfrm>
        </p:spPr>
        <p:txBody>
          <a:bodyPr/>
          <a:lstStyle/>
          <a:p>
            <a:r>
              <a:rPr lang="en-US" dirty="0"/>
              <a:t>Two Content Ordered List Layout</a:t>
            </a:r>
          </a:p>
        </p:txBody>
      </p:sp>
    </p:spTree>
    <p:extLst>
      <p:ext uri="{BB962C8B-B14F-4D97-AF65-F5344CB8AC3E}">
        <p14:creationId xmlns:p14="http://schemas.microsoft.com/office/powerpoint/2010/main" val="33935258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Photo Right">
    <p:spTree>
      <p:nvGrpSpPr>
        <p:cNvPr id="1" name=""/>
        <p:cNvGrpSpPr/>
        <p:nvPr/>
      </p:nvGrpSpPr>
      <p:grpSpPr>
        <a:xfrm>
          <a:off x="0" y="0"/>
          <a:ext cx="0" cy="0"/>
          <a:chOff x="0" y="0"/>
          <a:chExt cx="0" cy="0"/>
        </a:xfrm>
      </p:grpSpPr>
      <p:sp>
        <p:nvSpPr>
          <p:cNvPr id="19" name="grey box">
            <a:extLst>
              <a:ext uri="{FF2B5EF4-FFF2-40B4-BE49-F238E27FC236}">
                <a16:creationId xmlns:a16="http://schemas.microsoft.com/office/drawing/2014/main" id="{A0108988-471C-AC44-89A7-198C88D416B1}"/>
              </a:ext>
            </a:extLst>
          </p:cNvPr>
          <p:cNvSpPr/>
          <p:nvPr userDrawn="1"/>
        </p:nvSpPr>
        <p:spPr>
          <a:xfrm>
            <a:off x="-979" y="0"/>
            <a:ext cx="6096000" cy="6858000"/>
          </a:xfrm>
          <a:prstGeom prst="rect">
            <a:avLst/>
          </a:prstGeom>
          <a:solidFill>
            <a:srgbClr val="2C9ED9">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800" dirty="0">
              <a:latin typeface="Calibri"/>
            </a:endParaRPr>
          </a:p>
        </p:txBody>
      </p:sp>
      <p:grpSp>
        <p:nvGrpSpPr>
          <p:cNvPr id="10" name="Group 9">
            <a:extLst>
              <a:ext uri="{FF2B5EF4-FFF2-40B4-BE49-F238E27FC236}">
                <a16:creationId xmlns:a16="http://schemas.microsoft.com/office/drawing/2014/main" id="{FFFADB4B-37BB-0241-8746-C5816773B9B0}"/>
              </a:ext>
            </a:extLst>
          </p:cNvPr>
          <p:cNvGrpSpPr/>
          <p:nvPr userDrawn="1"/>
        </p:nvGrpSpPr>
        <p:grpSpPr>
          <a:xfrm>
            <a:off x="0" y="6240306"/>
            <a:ext cx="12192000" cy="632182"/>
            <a:chOff x="0" y="6225818"/>
            <a:chExt cx="9144000" cy="632182"/>
          </a:xfrm>
        </p:grpSpPr>
        <p:sp>
          <p:nvSpPr>
            <p:cNvPr id="11" name="Rectangle 10">
              <a:extLst>
                <a:ext uri="{FF2B5EF4-FFF2-40B4-BE49-F238E27FC236}">
                  <a16:creationId xmlns:a16="http://schemas.microsoft.com/office/drawing/2014/main" id="{386A22AF-67D5-F543-A159-755B8EF4003D}"/>
                </a:ext>
              </a:extLst>
            </p:cNvPr>
            <p:cNvSpPr/>
            <p:nvPr userDrawn="1"/>
          </p:nvSpPr>
          <p:spPr>
            <a:xfrm>
              <a:off x="0" y="6225818"/>
              <a:ext cx="9144000" cy="130601"/>
            </a:xfrm>
            <a:prstGeom prst="rect">
              <a:avLst/>
            </a:prstGeom>
            <a:solidFill>
              <a:srgbClr val="B9BBB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sp>
          <p:nvSpPr>
            <p:cNvPr id="12" name="Rectangle 11">
              <a:extLst>
                <a:ext uri="{FF2B5EF4-FFF2-40B4-BE49-F238E27FC236}">
                  <a16:creationId xmlns:a16="http://schemas.microsoft.com/office/drawing/2014/main" id="{6158D77B-D1A8-0C40-85E3-DA8A6FA37D09}"/>
                </a:ext>
              </a:extLst>
            </p:cNvPr>
            <p:cNvSpPr/>
            <p:nvPr userDrawn="1"/>
          </p:nvSpPr>
          <p:spPr>
            <a:xfrm>
              <a:off x="0" y="6275394"/>
              <a:ext cx="9144000" cy="582606"/>
            </a:xfrm>
            <a:prstGeom prst="rect">
              <a:avLst/>
            </a:prstGeom>
            <a:solidFill>
              <a:srgbClr val="2C9ED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grpSp>
      <p:sp>
        <p:nvSpPr>
          <p:cNvPr id="52" name="Text Placeholder 9"/>
          <p:cNvSpPr>
            <a:spLocks noGrp="1"/>
          </p:cNvSpPr>
          <p:nvPr userDrawn="1">
            <p:ph type="body" sz="quarter" idx="13"/>
          </p:nvPr>
        </p:nvSpPr>
        <p:spPr>
          <a:xfrm>
            <a:off x="436255" y="965535"/>
            <a:ext cx="5257800" cy="5111608"/>
          </a:xfrm>
          <a:noFill/>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3" name="Content Placeholder 3"/>
          <p:cNvSpPr>
            <a:spLocks noGrp="1"/>
          </p:cNvSpPr>
          <p:nvPr userDrawn="1">
            <p:ph sz="half" idx="2" hasCustomPrompt="1"/>
          </p:nvPr>
        </p:nvSpPr>
        <p:spPr>
          <a:xfrm>
            <a:off x="6092952" y="1"/>
            <a:ext cx="6099048" cy="6077143"/>
          </a:xfrm>
          <a:noFill/>
        </p:spPr>
        <p:txBody>
          <a:bodyPr lIns="228600" tIns="228600" rIns="228600" bIns="228600"/>
          <a:lstStyle>
            <a:lvl1pPr marL="0" indent="0">
              <a:buNone/>
              <a:defRPr/>
            </a:lvl1pPr>
          </a:lstStyle>
          <a:p>
            <a:pPr lvl="0"/>
            <a:r>
              <a:rPr lang="en-US" dirty="0"/>
              <a:t>Click on an icon below to add a table, graph, SmartArt object, or picture.</a:t>
            </a:r>
          </a:p>
        </p:txBody>
      </p:sp>
      <p:sp>
        <p:nvSpPr>
          <p:cNvPr id="2" name="Slide Number Placeholder 1">
            <a:extLst>
              <a:ext uri="{FF2B5EF4-FFF2-40B4-BE49-F238E27FC236}">
                <a16:creationId xmlns:a16="http://schemas.microsoft.com/office/drawing/2014/main" id="{8506D32C-8B41-214B-9C51-5FF5A640C4D2}"/>
              </a:ext>
            </a:extLst>
          </p:cNvPr>
          <p:cNvSpPr>
            <a:spLocks noGrp="1"/>
          </p:cNvSpPr>
          <p:nvPr>
            <p:ph type="sldNum" sz="quarter" idx="14"/>
          </p:nvPr>
        </p:nvSpPr>
        <p:spPr/>
        <p:txBody>
          <a:bodyPr/>
          <a:lstStyle/>
          <a:p>
            <a:fld id="{58AE716E-68DD-2249-A7FA-8AEF0B14DF81}" type="slidenum">
              <a:rPr lang="en-US" smtClean="0"/>
              <a:pPr/>
              <a:t>‹#›</a:t>
            </a:fld>
            <a:endParaRPr lang="en-US" dirty="0"/>
          </a:p>
        </p:txBody>
      </p:sp>
      <p:sp>
        <p:nvSpPr>
          <p:cNvPr id="15" name="Rectangle 14">
            <a:extLst>
              <a:ext uri="{FF2B5EF4-FFF2-40B4-BE49-F238E27FC236}">
                <a16:creationId xmlns:a16="http://schemas.microsoft.com/office/drawing/2014/main" id="{C6A3EB17-D923-E940-979E-0234E147BEB1}"/>
              </a:ext>
            </a:extLst>
          </p:cNvPr>
          <p:cNvSpPr/>
          <p:nvPr userDrawn="1"/>
        </p:nvSpPr>
        <p:spPr>
          <a:xfrm>
            <a:off x="0" y="6240306"/>
            <a:ext cx="6096000"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sp>
        <p:nvSpPr>
          <p:cNvPr id="4" name="Title 3">
            <a:extLst>
              <a:ext uri="{FF2B5EF4-FFF2-40B4-BE49-F238E27FC236}">
                <a16:creationId xmlns:a16="http://schemas.microsoft.com/office/drawing/2014/main" id="{893F56CF-BA22-AD41-BE10-25F388A6A393}"/>
              </a:ext>
            </a:extLst>
          </p:cNvPr>
          <p:cNvSpPr>
            <a:spLocks noGrp="1"/>
          </p:cNvSpPr>
          <p:nvPr>
            <p:ph type="title" hasCustomPrompt="1"/>
          </p:nvPr>
        </p:nvSpPr>
        <p:spPr>
          <a:xfrm>
            <a:off x="426231" y="35780"/>
            <a:ext cx="5257800" cy="518012"/>
          </a:xfrm>
        </p:spPr>
        <p:txBody>
          <a:bodyPr/>
          <a:lstStyle>
            <a:lvl1pPr>
              <a:defRPr>
                <a:solidFill>
                  <a:schemeClr val="tx1"/>
                </a:solidFill>
              </a:defRPr>
            </a:lvl1pPr>
          </a:lstStyle>
          <a:p>
            <a:r>
              <a:rPr lang="en-US" dirty="0"/>
              <a:t>Photo Right</a:t>
            </a:r>
          </a:p>
        </p:txBody>
      </p:sp>
      <p:pic>
        <p:nvPicPr>
          <p:cNvPr id="18" name="Picture 17" descr="A picture containing drawing&#10;&#10;Description automatically generated">
            <a:extLst>
              <a:ext uri="{FF2B5EF4-FFF2-40B4-BE49-F238E27FC236}">
                <a16:creationId xmlns:a16="http://schemas.microsoft.com/office/drawing/2014/main" id="{8C0B5C6E-8E1D-6047-BF30-5804530ADC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199" y="6428953"/>
            <a:ext cx="382005" cy="300453"/>
          </a:xfrm>
          <a:prstGeom prst="rect">
            <a:avLst/>
          </a:prstGeom>
        </p:spPr>
      </p:pic>
    </p:spTree>
    <p:extLst>
      <p:ext uri="{BB962C8B-B14F-4D97-AF65-F5344CB8AC3E}">
        <p14:creationId xmlns:p14="http://schemas.microsoft.com/office/powerpoint/2010/main" val="11673008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Photo Left">
    <p:spTree>
      <p:nvGrpSpPr>
        <p:cNvPr id="1" name=""/>
        <p:cNvGrpSpPr/>
        <p:nvPr/>
      </p:nvGrpSpPr>
      <p:grpSpPr>
        <a:xfrm>
          <a:off x="0" y="0"/>
          <a:ext cx="0" cy="0"/>
          <a:chOff x="0" y="0"/>
          <a:chExt cx="0" cy="0"/>
        </a:xfrm>
      </p:grpSpPr>
      <p:sp>
        <p:nvSpPr>
          <p:cNvPr id="21" name="grey box">
            <a:extLst>
              <a:ext uri="{FF2B5EF4-FFF2-40B4-BE49-F238E27FC236}">
                <a16:creationId xmlns:a16="http://schemas.microsoft.com/office/drawing/2014/main" id="{F9756E41-F116-3E49-9C17-49D68C7EA8F4}"/>
              </a:ext>
            </a:extLst>
          </p:cNvPr>
          <p:cNvSpPr/>
          <p:nvPr userDrawn="1"/>
        </p:nvSpPr>
        <p:spPr>
          <a:xfrm>
            <a:off x="6098069" y="0"/>
            <a:ext cx="6093931" cy="6858000"/>
          </a:xfrm>
          <a:prstGeom prst="rect">
            <a:avLst/>
          </a:prstGeom>
          <a:solidFill>
            <a:srgbClr val="2C9ED9">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800" dirty="0">
              <a:latin typeface="Calibri"/>
            </a:endParaRPr>
          </a:p>
        </p:txBody>
      </p:sp>
      <p:grpSp>
        <p:nvGrpSpPr>
          <p:cNvPr id="11" name="Group 10">
            <a:extLst>
              <a:ext uri="{FF2B5EF4-FFF2-40B4-BE49-F238E27FC236}">
                <a16:creationId xmlns:a16="http://schemas.microsoft.com/office/drawing/2014/main" id="{32BC42CD-7906-6A4D-93C6-A9904E69CA44}"/>
              </a:ext>
            </a:extLst>
          </p:cNvPr>
          <p:cNvGrpSpPr/>
          <p:nvPr userDrawn="1"/>
        </p:nvGrpSpPr>
        <p:grpSpPr>
          <a:xfrm>
            <a:off x="0" y="6242016"/>
            <a:ext cx="12192000" cy="637498"/>
            <a:chOff x="0" y="6220502"/>
            <a:chExt cx="9144000" cy="637498"/>
          </a:xfrm>
        </p:grpSpPr>
        <p:sp>
          <p:nvSpPr>
            <p:cNvPr id="13" name="Rectangle 12">
              <a:extLst>
                <a:ext uri="{FF2B5EF4-FFF2-40B4-BE49-F238E27FC236}">
                  <a16:creationId xmlns:a16="http://schemas.microsoft.com/office/drawing/2014/main" id="{831BBD1C-42DD-2B4D-8247-369BFA6F68FB}"/>
                </a:ext>
              </a:extLst>
            </p:cNvPr>
            <p:cNvSpPr/>
            <p:nvPr userDrawn="1"/>
          </p:nvSpPr>
          <p:spPr>
            <a:xfrm>
              <a:off x="0" y="6220502"/>
              <a:ext cx="9144000" cy="130601"/>
            </a:xfrm>
            <a:prstGeom prst="rect">
              <a:avLst/>
            </a:prstGeom>
            <a:solidFill>
              <a:srgbClr val="B9BBB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sp>
          <p:nvSpPr>
            <p:cNvPr id="14" name="Rectangle 13">
              <a:extLst>
                <a:ext uri="{FF2B5EF4-FFF2-40B4-BE49-F238E27FC236}">
                  <a16:creationId xmlns:a16="http://schemas.microsoft.com/office/drawing/2014/main" id="{F97C8E63-2AE0-7941-9205-AA818AB610C7}"/>
                </a:ext>
              </a:extLst>
            </p:cNvPr>
            <p:cNvSpPr/>
            <p:nvPr userDrawn="1"/>
          </p:nvSpPr>
          <p:spPr>
            <a:xfrm>
              <a:off x="0" y="6275394"/>
              <a:ext cx="9144000" cy="582606"/>
            </a:xfrm>
            <a:prstGeom prst="rect">
              <a:avLst/>
            </a:prstGeom>
            <a:solidFill>
              <a:srgbClr val="2C9ED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grpSp>
      <p:sp>
        <p:nvSpPr>
          <p:cNvPr id="4" name="Content Placeholder 3"/>
          <p:cNvSpPr>
            <a:spLocks noGrp="1"/>
          </p:cNvSpPr>
          <p:nvPr userDrawn="1">
            <p:ph sz="half" idx="2" hasCustomPrompt="1"/>
          </p:nvPr>
        </p:nvSpPr>
        <p:spPr>
          <a:xfrm>
            <a:off x="0" y="0"/>
            <a:ext cx="6099048" cy="6242016"/>
          </a:xfrm>
          <a:noFill/>
        </p:spPr>
        <p:txBody>
          <a:bodyPr lIns="228600" tIns="228600" rIns="228600" bIns="228600"/>
          <a:lstStyle>
            <a:lvl1pPr marL="0" indent="0">
              <a:buNone/>
              <a:defRPr/>
            </a:lvl1pPr>
          </a:lstStyle>
          <a:p>
            <a:pPr lvl="0"/>
            <a:r>
              <a:rPr lang="en-US" dirty="0"/>
              <a:t>Click on an icon below to add a table, graph, SmartArt object, or picture.</a:t>
            </a:r>
          </a:p>
        </p:txBody>
      </p:sp>
      <p:sp>
        <p:nvSpPr>
          <p:cNvPr id="3" name="Slide Number Placeholder 2">
            <a:extLst>
              <a:ext uri="{FF2B5EF4-FFF2-40B4-BE49-F238E27FC236}">
                <a16:creationId xmlns:a16="http://schemas.microsoft.com/office/drawing/2014/main" id="{00224664-29C8-434F-915D-833F29D79ADB}"/>
              </a:ext>
            </a:extLst>
          </p:cNvPr>
          <p:cNvSpPr>
            <a:spLocks noGrp="1"/>
          </p:cNvSpPr>
          <p:nvPr>
            <p:ph type="sldNum" sz="quarter" idx="14"/>
          </p:nvPr>
        </p:nvSpPr>
        <p:spPr/>
        <p:txBody>
          <a:bodyPr/>
          <a:lstStyle/>
          <a:p>
            <a:fld id="{58AE716E-68DD-2249-A7FA-8AEF0B14DF81}" type="slidenum">
              <a:rPr lang="en-US" smtClean="0"/>
              <a:pPr/>
              <a:t>‹#›</a:t>
            </a:fld>
            <a:endParaRPr lang="en-US" dirty="0"/>
          </a:p>
        </p:txBody>
      </p:sp>
      <p:sp>
        <p:nvSpPr>
          <p:cNvPr id="12" name="Rectangle 11">
            <a:extLst>
              <a:ext uri="{FF2B5EF4-FFF2-40B4-BE49-F238E27FC236}">
                <a16:creationId xmlns:a16="http://schemas.microsoft.com/office/drawing/2014/main" id="{0DA4C9DB-0D9F-9448-A75A-0A0DE6C215D5}"/>
              </a:ext>
            </a:extLst>
          </p:cNvPr>
          <p:cNvSpPr/>
          <p:nvPr userDrawn="1"/>
        </p:nvSpPr>
        <p:spPr>
          <a:xfrm>
            <a:off x="6096000" y="6218925"/>
            <a:ext cx="6096000"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sp>
        <p:nvSpPr>
          <p:cNvPr id="16" name="Text Placeholder 9">
            <a:extLst>
              <a:ext uri="{FF2B5EF4-FFF2-40B4-BE49-F238E27FC236}">
                <a16:creationId xmlns:a16="http://schemas.microsoft.com/office/drawing/2014/main" id="{759D2715-D0F6-BD45-BA81-372108EF4936}"/>
              </a:ext>
            </a:extLst>
          </p:cNvPr>
          <p:cNvSpPr>
            <a:spLocks noGrp="1"/>
          </p:cNvSpPr>
          <p:nvPr>
            <p:ph type="body" sz="quarter" idx="15"/>
          </p:nvPr>
        </p:nvSpPr>
        <p:spPr>
          <a:xfrm>
            <a:off x="6521636" y="969275"/>
            <a:ext cx="5257800" cy="5107869"/>
          </a:xfrm>
          <a:noFill/>
        </p:spPr>
        <p:txBody>
          <a:bodyPr/>
          <a:lstStyle>
            <a:lvl1pPr>
              <a:buClr>
                <a:schemeClr val="tx1"/>
              </a:buClr>
              <a:defRPr>
                <a:solidFill>
                  <a:schemeClr val="tx1"/>
                </a:solidFill>
              </a:defRPr>
            </a:lvl1pPr>
            <a:lvl2pPr>
              <a:buClr>
                <a:schemeClr val="tx1"/>
              </a:buClr>
              <a:defRPr>
                <a:solidFill>
                  <a:schemeClr val="tx1"/>
                </a:solidFill>
              </a:defRPr>
            </a:lvl2pPr>
            <a:lvl3pPr>
              <a:buClr>
                <a:schemeClr val="tx1"/>
              </a:buClr>
              <a:defRPr>
                <a:solidFill>
                  <a:schemeClr val="tx1"/>
                </a:solidFill>
              </a:defRPr>
            </a:lvl3pPr>
            <a:lvl4pPr>
              <a:buClr>
                <a:schemeClr val="tx1"/>
              </a:buClr>
              <a:defRPr>
                <a:solidFill>
                  <a:schemeClr val="tx1"/>
                </a:solidFill>
              </a:defRPr>
            </a:lvl4pPr>
            <a:lvl5pPr>
              <a:buClr>
                <a:schemeClr val="tx1"/>
              </a:buClr>
              <a:defRPr>
                <a:solidFill>
                  <a:schemeClr val="tx1"/>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Title 5">
            <a:extLst>
              <a:ext uri="{FF2B5EF4-FFF2-40B4-BE49-F238E27FC236}">
                <a16:creationId xmlns:a16="http://schemas.microsoft.com/office/drawing/2014/main" id="{033D62F8-7754-154B-8C7D-DF2AB0082BB4}"/>
              </a:ext>
            </a:extLst>
          </p:cNvPr>
          <p:cNvSpPr>
            <a:spLocks noGrp="1"/>
          </p:cNvSpPr>
          <p:nvPr>
            <p:ph type="title" hasCustomPrompt="1"/>
          </p:nvPr>
        </p:nvSpPr>
        <p:spPr>
          <a:xfrm>
            <a:off x="6513087" y="35780"/>
            <a:ext cx="5249251" cy="518012"/>
          </a:xfrm>
        </p:spPr>
        <p:txBody>
          <a:bodyPr/>
          <a:lstStyle>
            <a:lvl1pPr>
              <a:defRPr>
                <a:solidFill>
                  <a:schemeClr val="tx1"/>
                </a:solidFill>
              </a:defRPr>
            </a:lvl1pPr>
          </a:lstStyle>
          <a:p>
            <a:r>
              <a:rPr lang="en-US" dirty="0"/>
              <a:t>Photo Left</a:t>
            </a:r>
          </a:p>
        </p:txBody>
      </p:sp>
      <p:pic>
        <p:nvPicPr>
          <p:cNvPr id="24" name="Picture 23" descr="A picture containing drawing&#10;&#10;Description automatically generated">
            <a:extLst>
              <a:ext uri="{FF2B5EF4-FFF2-40B4-BE49-F238E27FC236}">
                <a16:creationId xmlns:a16="http://schemas.microsoft.com/office/drawing/2014/main" id="{5FC37F2C-A87F-B746-9223-2C1EC3A34A8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199" y="6428953"/>
            <a:ext cx="382005" cy="300453"/>
          </a:xfrm>
          <a:prstGeom prst="rect">
            <a:avLst/>
          </a:prstGeom>
        </p:spPr>
      </p:pic>
    </p:spTree>
    <p:extLst>
      <p:ext uri="{BB962C8B-B14F-4D97-AF65-F5344CB8AC3E}">
        <p14:creationId xmlns:p14="http://schemas.microsoft.com/office/powerpoint/2010/main" val="36599183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ull-bleed photo">
    <p:spTree>
      <p:nvGrpSpPr>
        <p:cNvPr id="1" name=""/>
        <p:cNvGrpSpPr/>
        <p:nvPr/>
      </p:nvGrpSpPr>
      <p:grpSpPr>
        <a:xfrm>
          <a:off x="0" y="0"/>
          <a:ext cx="0" cy="0"/>
          <a:chOff x="0" y="0"/>
          <a:chExt cx="0" cy="0"/>
        </a:xfrm>
      </p:grpSpPr>
      <p:sp>
        <p:nvSpPr>
          <p:cNvPr id="3" name="Picture Placeholder 2"/>
          <p:cNvSpPr>
            <a:spLocks noGrp="1"/>
          </p:cNvSpPr>
          <p:nvPr>
            <p:ph type="pic" sz="quarter" idx="10" hasCustomPrompt="1"/>
          </p:nvPr>
        </p:nvSpPr>
        <p:spPr>
          <a:xfrm>
            <a:off x="0" y="0"/>
            <a:ext cx="12192000" cy="6858000"/>
          </a:xfrm>
        </p:spPr>
        <p:txBody>
          <a:bodyPr/>
          <a:lstStyle>
            <a:lvl1pPr marL="0" indent="0">
              <a:buNone/>
              <a:defRPr/>
            </a:lvl1pPr>
          </a:lstStyle>
          <a:p>
            <a:r>
              <a:rPr lang="en-US" dirty="0"/>
              <a:t>Full-Bleed Photo layout. Click on the icon at the center of the slide to add a picture.</a:t>
            </a:r>
          </a:p>
        </p:txBody>
      </p:sp>
      <p:sp>
        <p:nvSpPr>
          <p:cNvPr id="2" name="Title 1"/>
          <p:cNvSpPr>
            <a:spLocks noGrp="1"/>
          </p:cNvSpPr>
          <p:nvPr>
            <p:ph type="title" hasCustomPrompt="1"/>
          </p:nvPr>
        </p:nvSpPr>
        <p:spPr>
          <a:xfrm>
            <a:off x="0" y="-1208580"/>
            <a:ext cx="11338560" cy="1107996"/>
          </a:xfrm>
          <a:prstGeom prst="rect">
            <a:avLst/>
          </a:prstGeom>
        </p:spPr>
        <p:txBody>
          <a:bodyPr>
            <a:spAutoFit/>
          </a:bodyPr>
          <a:lstStyle>
            <a:lvl1pPr>
              <a:defRPr kumimoji="0" lang="en-US" sz="2400" b="0" i="0" u="none" strike="noStrike" kern="1200" cap="none" spc="0" normalizeH="0" baseline="0" noProof="0" smtClean="0">
                <a:ln>
                  <a:noFill/>
                </a:ln>
                <a:solidFill>
                  <a:srgbClr val="595959"/>
                </a:solidFill>
                <a:effectLst/>
                <a:uLnTx/>
                <a:uFillTx/>
                <a:cs typeface="Calibri"/>
              </a:defRPr>
            </a:lvl1pPr>
          </a:lstStyle>
          <a:p>
            <a:r>
              <a:rPr kumimoji="0" lang="en-US" sz="2400" b="0" i="0" u="none" strike="noStrike" kern="1200" cap="none" spc="0" normalizeH="0" baseline="0" noProof="0" dirty="0">
                <a:ln>
                  <a:noFill/>
                </a:ln>
                <a:solidFill>
                  <a:srgbClr val="595959"/>
                </a:solidFill>
                <a:effectLst/>
                <a:uLnTx/>
                <a:uFillTx/>
                <a:latin typeface="+mj-lt"/>
                <a:cs typeface="Calibri"/>
              </a:rPr>
              <a:t>Slide Title Placeholder. </a:t>
            </a:r>
            <a:br>
              <a:rPr kumimoji="0" lang="en-US" sz="2400" b="0" i="0" u="none" strike="noStrike" kern="1200" cap="none" spc="0" normalizeH="0" baseline="0" noProof="0" dirty="0">
                <a:ln>
                  <a:noFill/>
                </a:ln>
                <a:solidFill>
                  <a:srgbClr val="595959"/>
                </a:solidFill>
                <a:effectLst/>
                <a:uLnTx/>
                <a:uFillTx/>
                <a:latin typeface="+mj-lt"/>
                <a:cs typeface="Calibri"/>
              </a:rPr>
            </a:br>
            <a:r>
              <a:rPr kumimoji="0" lang="en-US" sz="2400" b="0" i="0" u="none" strike="noStrike" kern="1200" cap="none" spc="0" normalizeH="0" baseline="0" noProof="0" dirty="0">
                <a:ln>
                  <a:noFill/>
                </a:ln>
                <a:solidFill>
                  <a:srgbClr val="595959"/>
                </a:solidFill>
                <a:effectLst/>
                <a:uLnTx/>
                <a:uFillTx/>
                <a:latin typeface="+mj-lt"/>
                <a:cs typeface="Calibri"/>
              </a:rPr>
              <a:t>This slide title will not appear in slide presentations. It fulfills the Section 508 requirement that every slide has a unique slide title.</a:t>
            </a:r>
            <a:endParaRPr lang="en-US" dirty="0"/>
          </a:p>
        </p:txBody>
      </p:sp>
    </p:spTree>
    <p:extLst>
      <p:ext uri="{BB962C8B-B14F-4D97-AF65-F5344CB8AC3E}">
        <p14:creationId xmlns:p14="http://schemas.microsoft.com/office/powerpoint/2010/main" val="24329688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References">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B656E5A0-0247-1E47-BEE1-6D5715DD596F}"/>
              </a:ext>
            </a:extLst>
          </p:cNvPr>
          <p:cNvSpPr>
            <a:spLocks noGrp="1"/>
          </p:cNvSpPr>
          <p:nvPr>
            <p:ph type="sldNum" sz="quarter" idx="14"/>
          </p:nvPr>
        </p:nvSpPr>
        <p:spPr/>
        <p:txBody>
          <a:bodyPr/>
          <a:lstStyle/>
          <a:p>
            <a:fld id="{58AE716E-68DD-2249-A7FA-8AEF0B14DF81}" type="slidenum">
              <a:rPr lang="en-US" smtClean="0"/>
              <a:pPr/>
              <a:t>‹#›</a:t>
            </a:fld>
            <a:endParaRPr lang="en-US" dirty="0"/>
          </a:p>
        </p:txBody>
      </p:sp>
      <p:sp>
        <p:nvSpPr>
          <p:cNvPr id="5" name="Title 4">
            <a:extLst>
              <a:ext uri="{FF2B5EF4-FFF2-40B4-BE49-F238E27FC236}">
                <a16:creationId xmlns:a16="http://schemas.microsoft.com/office/drawing/2014/main" id="{045BA458-90C4-F74B-AE2A-4AF25227E417}"/>
              </a:ext>
            </a:extLst>
          </p:cNvPr>
          <p:cNvSpPr>
            <a:spLocks noGrp="1"/>
          </p:cNvSpPr>
          <p:nvPr>
            <p:ph type="title" hasCustomPrompt="1"/>
          </p:nvPr>
        </p:nvSpPr>
        <p:spPr>
          <a:xfrm>
            <a:off x="426230" y="65597"/>
            <a:ext cx="11369529" cy="518012"/>
          </a:xfrm>
        </p:spPr>
        <p:txBody>
          <a:bodyPr/>
          <a:lstStyle/>
          <a:p>
            <a:r>
              <a:rPr lang="en-US" dirty="0"/>
              <a:t>References</a:t>
            </a:r>
          </a:p>
        </p:txBody>
      </p:sp>
      <p:sp>
        <p:nvSpPr>
          <p:cNvPr id="13" name="Content">
            <a:extLst>
              <a:ext uri="{FF2B5EF4-FFF2-40B4-BE49-F238E27FC236}">
                <a16:creationId xmlns:a16="http://schemas.microsoft.com/office/drawing/2014/main" id="{EECC0F94-EA13-EC4B-8223-4326E5F5AC8C}"/>
              </a:ext>
            </a:extLst>
          </p:cNvPr>
          <p:cNvSpPr>
            <a:spLocks noGrp="1"/>
          </p:cNvSpPr>
          <p:nvPr>
            <p:ph type="body" sz="quarter" idx="13" hasCustomPrompt="1"/>
          </p:nvPr>
        </p:nvSpPr>
        <p:spPr>
          <a:xfrm>
            <a:off x="457200" y="1143001"/>
            <a:ext cx="11338560" cy="4581939"/>
          </a:xfrm>
        </p:spPr>
        <p:txBody>
          <a:bodyPr>
            <a:noAutofit/>
          </a:bodyPr>
          <a:lstStyle>
            <a:lvl1pPr marL="457200" indent="-457200">
              <a:lnSpc>
                <a:spcPct val="100000"/>
              </a:lnSpc>
              <a:spcBef>
                <a:spcPts val="1800"/>
              </a:spcBef>
              <a:buNone/>
              <a:defRPr sz="1800" i="0" baseline="0">
                <a:solidFill>
                  <a:schemeClr val="tx1"/>
                </a:solidFill>
              </a:defRPr>
            </a:lvl1pPr>
            <a:lvl2pPr>
              <a:defRPr sz="1800"/>
            </a:lvl2pPr>
            <a:lvl3pPr>
              <a:defRPr sz="1800"/>
            </a:lvl3pPr>
            <a:lvl4pPr>
              <a:defRPr sz="1800"/>
            </a:lvl4pPr>
            <a:lvl5pPr>
              <a:defRPr sz="1800"/>
            </a:lvl5pPr>
          </a:lstStyle>
          <a:p>
            <a:pPr marL="457200"/>
            <a:r>
              <a:rPr lang="en-US" dirty="0"/>
              <a:t>References are 18 point with a 0.5” hanging indent and follow APA 6th Edition guidelines.</a:t>
            </a:r>
          </a:p>
          <a:p>
            <a:pPr marL="457200"/>
            <a:r>
              <a:rPr lang="en-US" dirty="0" err="1"/>
              <a:t>Hanushek</a:t>
            </a:r>
            <a:r>
              <a:rPr lang="en-US" dirty="0"/>
              <a:t>, E. A., &amp; Haycock, K. (2010). An effective teacher in every classroom: A lofty goal, but how to do it? </a:t>
            </a:r>
            <a:r>
              <a:rPr lang="en-US" i="1" dirty="0"/>
              <a:t>Education Next, 10</a:t>
            </a:r>
            <a:r>
              <a:rPr lang="en-US" dirty="0"/>
              <a:t>(3), 47–52.</a:t>
            </a:r>
          </a:p>
          <a:p>
            <a:pPr marL="457200"/>
            <a:r>
              <a:rPr lang="en-US" dirty="0" err="1"/>
              <a:t>Hanushek</a:t>
            </a:r>
            <a:r>
              <a:rPr lang="en-US" dirty="0"/>
              <a:t>, E. A., &amp; </a:t>
            </a:r>
            <a:r>
              <a:rPr lang="en-US" dirty="0" err="1"/>
              <a:t>Rivkin</a:t>
            </a:r>
            <a:r>
              <a:rPr lang="en-US" dirty="0"/>
              <a:t>, S. G. (2010). Generalizations about using value-added measures of teacher quality. </a:t>
            </a:r>
            <a:r>
              <a:rPr lang="en-US" i="1" dirty="0"/>
              <a:t>American Economic Review, 100</a:t>
            </a:r>
            <a:r>
              <a:rPr lang="en-US" dirty="0"/>
              <a:t>(2), 267–271.</a:t>
            </a:r>
          </a:p>
          <a:p>
            <a:pPr marL="457200"/>
            <a:r>
              <a:rPr lang="en-US" dirty="0"/>
              <a:t>Kane, T. J., &amp; </a:t>
            </a:r>
            <a:r>
              <a:rPr lang="en-US" dirty="0" err="1"/>
              <a:t>Staiger</a:t>
            </a:r>
            <a:r>
              <a:rPr lang="en-US" dirty="0"/>
              <a:t>, D. O. (2008). </a:t>
            </a:r>
            <a:r>
              <a:rPr lang="en-US" i="1" dirty="0"/>
              <a:t>Estimating teacher impacts on student achievement: An experimental evaluation </a:t>
            </a:r>
            <a:r>
              <a:rPr lang="en-US" dirty="0"/>
              <a:t>(NBER Working Paper No. 14607). Cambridge, MA: National Bureau of Economic Research.</a:t>
            </a:r>
          </a:p>
          <a:p>
            <a:pPr marL="457200"/>
            <a:r>
              <a:rPr lang="en-US" dirty="0"/>
              <a:t>Rothstein, J. (2010). Teacher quality in educational production: Tracking, decay, and student achievement. </a:t>
            </a:r>
            <a:r>
              <a:rPr lang="en-US" i="1" dirty="0"/>
              <a:t>Quarterly Journal of Economics, 125</a:t>
            </a:r>
            <a:r>
              <a:rPr lang="en-US" dirty="0"/>
              <a:t>(1), 175–214.</a:t>
            </a:r>
          </a:p>
        </p:txBody>
      </p:sp>
    </p:spTree>
    <p:extLst>
      <p:ext uri="{BB962C8B-B14F-4D97-AF65-F5344CB8AC3E}">
        <p14:creationId xmlns:p14="http://schemas.microsoft.com/office/powerpoint/2010/main" val="341602378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Meet the Presenters">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9C801853-5F98-A64F-94B9-5FC1DA6C5768}"/>
              </a:ext>
            </a:extLst>
          </p:cNvPr>
          <p:cNvSpPr>
            <a:spLocks noGrp="1"/>
          </p:cNvSpPr>
          <p:nvPr>
            <p:ph type="sldNum" sz="quarter" idx="33"/>
          </p:nvPr>
        </p:nvSpPr>
        <p:spPr/>
        <p:txBody>
          <a:bodyPr/>
          <a:lstStyle/>
          <a:p>
            <a:fld id="{58AE716E-68DD-2249-A7FA-8AEF0B14DF81}" type="slidenum">
              <a:rPr lang="en-US" smtClean="0"/>
              <a:pPr/>
              <a:t>‹#›</a:t>
            </a:fld>
            <a:endParaRPr lang="en-US" dirty="0"/>
          </a:p>
        </p:txBody>
      </p:sp>
      <p:sp>
        <p:nvSpPr>
          <p:cNvPr id="18" name="Title 17">
            <a:extLst>
              <a:ext uri="{FF2B5EF4-FFF2-40B4-BE49-F238E27FC236}">
                <a16:creationId xmlns:a16="http://schemas.microsoft.com/office/drawing/2014/main" id="{EBB20CCD-36EB-5947-A8B4-F9D8003CD118}"/>
              </a:ext>
            </a:extLst>
          </p:cNvPr>
          <p:cNvSpPr>
            <a:spLocks noGrp="1"/>
          </p:cNvSpPr>
          <p:nvPr>
            <p:ph type="title" hasCustomPrompt="1"/>
          </p:nvPr>
        </p:nvSpPr>
        <p:spPr>
          <a:xfrm>
            <a:off x="426230" y="65597"/>
            <a:ext cx="11369529" cy="518012"/>
          </a:xfrm>
        </p:spPr>
        <p:txBody>
          <a:bodyPr/>
          <a:lstStyle/>
          <a:p>
            <a:r>
              <a:rPr lang="en-US" dirty="0"/>
              <a:t>Meet the Presenters Layout</a:t>
            </a:r>
          </a:p>
        </p:txBody>
      </p:sp>
      <p:sp>
        <p:nvSpPr>
          <p:cNvPr id="19" name="Picture Placeholder 1">
            <a:extLst>
              <a:ext uri="{FF2B5EF4-FFF2-40B4-BE49-F238E27FC236}">
                <a16:creationId xmlns:a16="http://schemas.microsoft.com/office/drawing/2014/main" id="{59F27B0B-19D0-ED42-A1C8-8D707A8FAAE7}"/>
              </a:ext>
            </a:extLst>
          </p:cNvPr>
          <p:cNvSpPr>
            <a:spLocks noGrp="1"/>
          </p:cNvSpPr>
          <p:nvPr>
            <p:ph type="pic" sz="quarter" idx="15" hasCustomPrompt="1"/>
          </p:nvPr>
        </p:nvSpPr>
        <p:spPr>
          <a:xfrm>
            <a:off x="457200" y="1325880"/>
            <a:ext cx="1828800" cy="1828800"/>
          </a:xfrm>
          <a:prstGeom prst="ellipse">
            <a:avLst/>
          </a:prstGeom>
        </p:spPr>
        <p:txBody>
          <a:bodyPr rtlCol="0" anchor="t" anchorCtr="0">
            <a:normAutofit/>
          </a:bodyPr>
          <a:lstStyle>
            <a:lvl1pPr marL="0" indent="0" algn="ctr">
              <a:lnSpc>
                <a:spcPct val="100000"/>
              </a:lnSpc>
              <a:spcBef>
                <a:spcPts val="0"/>
              </a:spcBef>
              <a:buNone/>
              <a:defRPr sz="1000" baseline="0">
                <a:solidFill>
                  <a:schemeClr val="tx1"/>
                </a:solidFill>
              </a:defRPr>
            </a:lvl1pPr>
          </a:lstStyle>
          <a:p>
            <a:pPr lvl="0"/>
            <a:r>
              <a:rPr lang="en-US" noProof="0" dirty="0"/>
              <a:t>Crop images to approximately 2” x 2” </a:t>
            </a:r>
            <a:br>
              <a:rPr lang="en-US" noProof="0" dirty="0"/>
            </a:br>
            <a:r>
              <a:rPr lang="en-US" noProof="0" dirty="0"/>
              <a:t>before inserting.</a:t>
            </a:r>
          </a:p>
          <a:p>
            <a:pPr lvl="0"/>
            <a:endParaRPr lang="en-US" noProof="0" dirty="0"/>
          </a:p>
          <a:p>
            <a:pPr lvl="0"/>
            <a:endParaRPr lang="en-US" noProof="0" dirty="0"/>
          </a:p>
          <a:p>
            <a:pPr lvl="0"/>
            <a:r>
              <a:rPr lang="en-US" noProof="0" dirty="0"/>
              <a:t>Photos with 150 dpi or higher resolution are recommended.</a:t>
            </a:r>
          </a:p>
        </p:txBody>
      </p:sp>
      <p:sp>
        <p:nvSpPr>
          <p:cNvPr id="20" name="Name 1">
            <a:extLst>
              <a:ext uri="{FF2B5EF4-FFF2-40B4-BE49-F238E27FC236}">
                <a16:creationId xmlns:a16="http://schemas.microsoft.com/office/drawing/2014/main" id="{FB8185D5-85F8-B141-8CD8-7F3E19F97A19}"/>
              </a:ext>
            </a:extLst>
          </p:cNvPr>
          <p:cNvSpPr>
            <a:spLocks noGrp="1"/>
          </p:cNvSpPr>
          <p:nvPr>
            <p:ph type="body" sz="quarter" idx="19" hasCustomPrompt="1"/>
          </p:nvPr>
        </p:nvSpPr>
        <p:spPr>
          <a:xfrm>
            <a:off x="457200" y="3246120"/>
            <a:ext cx="1828800" cy="369887"/>
          </a:xfrm>
        </p:spPr>
        <p:txBody>
          <a:bodyPr>
            <a:normAutofit/>
          </a:bodyPr>
          <a:lstStyle>
            <a:lvl1pPr marL="0" indent="0" algn="ctr">
              <a:lnSpc>
                <a:spcPct val="100000"/>
              </a:lnSpc>
              <a:spcBef>
                <a:spcPts val="0"/>
              </a:spcBef>
              <a:buNone/>
              <a:defRPr sz="1400" b="1">
                <a:solidFill>
                  <a:schemeClr val="tx1"/>
                </a:solidFill>
              </a:defRPr>
            </a:lvl1pPr>
          </a:lstStyle>
          <a:p>
            <a:pPr lvl="0"/>
            <a:r>
              <a:rPr lang="en-US" dirty="0"/>
              <a:t>First Presenter</a:t>
            </a:r>
          </a:p>
        </p:txBody>
      </p:sp>
      <p:sp>
        <p:nvSpPr>
          <p:cNvPr id="21" name="Bio 1">
            <a:extLst>
              <a:ext uri="{FF2B5EF4-FFF2-40B4-BE49-F238E27FC236}">
                <a16:creationId xmlns:a16="http://schemas.microsoft.com/office/drawing/2014/main" id="{876F3BEF-6E09-C249-A002-DF6E1E49646C}"/>
              </a:ext>
            </a:extLst>
          </p:cNvPr>
          <p:cNvSpPr>
            <a:spLocks noGrp="1"/>
          </p:cNvSpPr>
          <p:nvPr>
            <p:ph type="body" sz="quarter" idx="23" hasCustomPrompt="1"/>
          </p:nvPr>
        </p:nvSpPr>
        <p:spPr>
          <a:xfrm>
            <a:off x="457200" y="3767328"/>
            <a:ext cx="1828800" cy="2148840"/>
          </a:xfrm>
        </p:spPr>
        <p:txBody>
          <a:bodyPr>
            <a:normAutofit/>
          </a:bodyPr>
          <a:lstStyle>
            <a:lvl1pPr marL="0" indent="0" algn="ctr">
              <a:lnSpc>
                <a:spcPct val="100000"/>
              </a:lnSpc>
              <a:spcBef>
                <a:spcPts val="0"/>
              </a:spcBef>
              <a:buNone/>
              <a:defRPr sz="1400" i="1">
                <a:solidFill>
                  <a:schemeClr val="tx1"/>
                </a:solidFill>
              </a:defRPr>
            </a:lvl1pPr>
          </a:lstStyle>
          <a:p>
            <a:pPr lvl="0"/>
            <a:r>
              <a:rPr lang="en-US" dirty="0"/>
              <a:t>Organization</a:t>
            </a:r>
            <a:br>
              <a:rPr lang="en-US" dirty="0"/>
            </a:br>
            <a:r>
              <a:rPr lang="en-US" dirty="0"/>
              <a:t>Job Title</a:t>
            </a:r>
            <a:br>
              <a:rPr lang="en-US" dirty="0"/>
            </a:br>
            <a:r>
              <a:rPr lang="en-US" dirty="0"/>
              <a:t>Phone Number</a:t>
            </a:r>
            <a:br>
              <a:rPr lang="en-US" dirty="0"/>
            </a:br>
            <a:r>
              <a:rPr lang="en-US" dirty="0"/>
              <a:t>Email Address</a:t>
            </a:r>
          </a:p>
        </p:txBody>
      </p:sp>
      <p:sp>
        <p:nvSpPr>
          <p:cNvPr id="22" name="Picture Placeholder 1">
            <a:extLst>
              <a:ext uri="{FF2B5EF4-FFF2-40B4-BE49-F238E27FC236}">
                <a16:creationId xmlns:a16="http://schemas.microsoft.com/office/drawing/2014/main" id="{F9D865F7-3E95-6B49-AC42-168166E3D8DB}"/>
              </a:ext>
            </a:extLst>
          </p:cNvPr>
          <p:cNvSpPr>
            <a:spLocks noGrp="1"/>
          </p:cNvSpPr>
          <p:nvPr>
            <p:ph type="pic" sz="quarter" idx="24" hasCustomPrompt="1"/>
          </p:nvPr>
        </p:nvSpPr>
        <p:spPr>
          <a:xfrm>
            <a:off x="2834640" y="1325880"/>
            <a:ext cx="1828800" cy="1828800"/>
          </a:xfrm>
          <a:prstGeom prst="ellipse">
            <a:avLst/>
          </a:prstGeom>
        </p:spPr>
        <p:txBody>
          <a:bodyPr rtlCol="0" anchor="t" anchorCtr="0">
            <a:normAutofit/>
          </a:bodyPr>
          <a:lstStyle>
            <a:lvl1pPr marL="0" indent="0" algn="ctr">
              <a:lnSpc>
                <a:spcPct val="100000"/>
              </a:lnSpc>
              <a:spcBef>
                <a:spcPts val="0"/>
              </a:spcBef>
              <a:buNone/>
              <a:defRPr sz="1000" baseline="0">
                <a:solidFill>
                  <a:schemeClr val="tx1"/>
                </a:solidFill>
              </a:defRPr>
            </a:lvl1pPr>
          </a:lstStyle>
          <a:p>
            <a:pPr lvl="0"/>
            <a:r>
              <a:rPr lang="en-US" noProof="0" dirty="0"/>
              <a:t>Crop images to approximately 2” x 2” </a:t>
            </a:r>
            <a:br>
              <a:rPr lang="en-US" noProof="0" dirty="0"/>
            </a:br>
            <a:r>
              <a:rPr lang="en-US" noProof="0" dirty="0"/>
              <a:t>before inserting.</a:t>
            </a:r>
          </a:p>
          <a:p>
            <a:pPr lvl="0"/>
            <a:endParaRPr lang="en-US" noProof="0" dirty="0"/>
          </a:p>
          <a:p>
            <a:pPr lvl="0"/>
            <a:endParaRPr lang="en-US" noProof="0" dirty="0"/>
          </a:p>
          <a:p>
            <a:pPr lvl="0"/>
            <a:r>
              <a:rPr lang="en-US" noProof="0" dirty="0"/>
              <a:t>Photos with 150 dpi or higher resolution are recommended.</a:t>
            </a:r>
          </a:p>
        </p:txBody>
      </p:sp>
      <p:sp>
        <p:nvSpPr>
          <p:cNvPr id="23" name="Name 1">
            <a:extLst>
              <a:ext uri="{FF2B5EF4-FFF2-40B4-BE49-F238E27FC236}">
                <a16:creationId xmlns:a16="http://schemas.microsoft.com/office/drawing/2014/main" id="{6A97F58F-0EC3-AA43-B5BD-B23C9CE540A2}"/>
              </a:ext>
            </a:extLst>
          </p:cNvPr>
          <p:cNvSpPr>
            <a:spLocks noGrp="1"/>
          </p:cNvSpPr>
          <p:nvPr>
            <p:ph type="body" sz="quarter" idx="25" hasCustomPrompt="1"/>
          </p:nvPr>
        </p:nvSpPr>
        <p:spPr>
          <a:xfrm>
            <a:off x="2834640" y="3246120"/>
            <a:ext cx="1828800" cy="369887"/>
          </a:xfrm>
        </p:spPr>
        <p:txBody>
          <a:bodyPr>
            <a:normAutofit/>
          </a:bodyPr>
          <a:lstStyle>
            <a:lvl1pPr marL="0" indent="0" algn="ctr">
              <a:lnSpc>
                <a:spcPct val="100000"/>
              </a:lnSpc>
              <a:spcBef>
                <a:spcPts val="0"/>
              </a:spcBef>
              <a:buNone/>
              <a:defRPr sz="1400" b="1">
                <a:solidFill>
                  <a:schemeClr val="tx1"/>
                </a:solidFill>
              </a:defRPr>
            </a:lvl1pPr>
          </a:lstStyle>
          <a:p>
            <a:pPr lvl="0"/>
            <a:r>
              <a:rPr lang="en-US" dirty="0"/>
              <a:t>Second Presenter</a:t>
            </a:r>
          </a:p>
        </p:txBody>
      </p:sp>
      <p:sp>
        <p:nvSpPr>
          <p:cNvPr id="24" name="Bio 1">
            <a:extLst>
              <a:ext uri="{FF2B5EF4-FFF2-40B4-BE49-F238E27FC236}">
                <a16:creationId xmlns:a16="http://schemas.microsoft.com/office/drawing/2014/main" id="{DEC511A4-493A-094C-832F-1ED3171561F8}"/>
              </a:ext>
            </a:extLst>
          </p:cNvPr>
          <p:cNvSpPr>
            <a:spLocks noGrp="1"/>
          </p:cNvSpPr>
          <p:nvPr>
            <p:ph type="body" sz="quarter" idx="26" hasCustomPrompt="1"/>
          </p:nvPr>
        </p:nvSpPr>
        <p:spPr>
          <a:xfrm>
            <a:off x="2834640" y="3767328"/>
            <a:ext cx="1828800" cy="2148840"/>
          </a:xfrm>
        </p:spPr>
        <p:txBody>
          <a:bodyPr>
            <a:normAutofit/>
          </a:bodyPr>
          <a:lstStyle>
            <a:lvl1pPr marL="0" indent="0" algn="ctr">
              <a:lnSpc>
                <a:spcPct val="100000"/>
              </a:lnSpc>
              <a:spcBef>
                <a:spcPts val="0"/>
              </a:spcBef>
              <a:buNone/>
              <a:defRPr sz="1400" i="1">
                <a:solidFill>
                  <a:schemeClr val="tx1"/>
                </a:solidFill>
              </a:defRPr>
            </a:lvl1pPr>
          </a:lstStyle>
          <a:p>
            <a:pPr lvl="0"/>
            <a:r>
              <a:rPr lang="en-US" dirty="0"/>
              <a:t>Organization</a:t>
            </a:r>
            <a:br>
              <a:rPr lang="en-US" dirty="0"/>
            </a:br>
            <a:r>
              <a:rPr lang="en-US" dirty="0"/>
              <a:t>Job Title</a:t>
            </a:r>
            <a:br>
              <a:rPr lang="en-US" dirty="0"/>
            </a:br>
            <a:r>
              <a:rPr lang="en-US" dirty="0"/>
              <a:t>Phone Number</a:t>
            </a:r>
            <a:br>
              <a:rPr lang="en-US" dirty="0"/>
            </a:br>
            <a:r>
              <a:rPr lang="en-US" dirty="0"/>
              <a:t>Email Address</a:t>
            </a:r>
          </a:p>
        </p:txBody>
      </p:sp>
      <p:sp>
        <p:nvSpPr>
          <p:cNvPr id="25" name="Picture Placeholder 1">
            <a:extLst>
              <a:ext uri="{FF2B5EF4-FFF2-40B4-BE49-F238E27FC236}">
                <a16:creationId xmlns:a16="http://schemas.microsoft.com/office/drawing/2014/main" id="{1093D38B-45A9-094C-ADEC-3C1F7CAEC570}"/>
              </a:ext>
            </a:extLst>
          </p:cNvPr>
          <p:cNvSpPr>
            <a:spLocks noGrp="1"/>
          </p:cNvSpPr>
          <p:nvPr>
            <p:ph type="pic" sz="quarter" idx="27" hasCustomPrompt="1"/>
          </p:nvPr>
        </p:nvSpPr>
        <p:spPr>
          <a:xfrm>
            <a:off x="5212080" y="1325880"/>
            <a:ext cx="1828800" cy="1828800"/>
          </a:xfrm>
          <a:prstGeom prst="ellipse">
            <a:avLst/>
          </a:prstGeom>
        </p:spPr>
        <p:txBody>
          <a:bodyPr rtlCol="0" anchor="t" anchorCtr="0">
            <a:normAutofit/>
          </a:bodyPr>
          <a:lstStyle>
            <a:lvl1pPr marL="0" indent="0" algn="ctr">
              <a:lnSpc>
                <a:spcPct val="100000"/>
              </a:lnSpc>
              <a:spcBef>
                <a:spcPts val="0"/>
              </a:spcBef>
              <a:buNone/>
              <a:defRPr sz="1000" baseline="0">
                <a:solidFill>
                  <a:schemeClr val="tx1"/>
                </a:solidFill>
              </a:defRPr>
            </a:lvl1pPr>
          </a:lstStyle>
          <a:p>
            <a:pPr lvl="0"/>
            <a:r>
              <a:rPr lang="en-US" noProof="0" dirty="0"/>
              <a:t>Crop images to approximately 2” x 2” </a:t>
            </a:r>
            <a:br>
              <a:rPr lang="en-US" noProof="0" dirty="0"/>
            </a:br>
            <a:r>
              <a:rPr lang="en-US" noProof="0" dirty="0"/>
              <a:t>before inserting.</a:t>
            </a:r>
          </a:p>
          <a:p>
            <a:pPr lvl="0"/>
            <a:endParaRPr lang="en-US" noProof="0" dirty="0"/>
          </a:p>
          <a:p>
            <a:pPr lvl="0"/>
            <a:endParaRPr lang="en-US" noProof="0" dirty="0"/>
          </a:p>
          <a:p>
            <a:pPr lvl="0"/>
            <a:r>
              <a:rPr lang="en-US" noProof="0" dirty="0"/>
              <a:t>Photos with 150 dpi or higher resolution are recommended.</a:t>
            </a:r>
          </a:p>
        </p:txBody>
      </p:sp>
      <p:sp>
        <p:nvSpPr>
          <p:cNvPr id="26" name="Name 1">
            <a:extLst>
              <a:ext uri="{FF2B5EF4-FFF2-40B4-BE49-F238E27FC236}">
                <a16:creationId xmlns:a16="http://schemas.microsoft.com/office/drawing/2014/main" id="{1A59E0A0-619E-A241-94E1-03AB7FE02142}"/>
              </a:ext>
            </a:extLst>
          </p:cNvPr>
          <p:cNvSpPr>
            <a:spLocks noGrp="1"/>
          </p:cNvSpPr>
          <p:nvPr>
            <p:ph type="body" sz="quarter" idx="28" hasCustomPrompt="1"/>
          </p:nvPr>
        </p:nvSpPr>
        <p:spPr>
          <a:xfrm>
            <a:off x="5212080" y="3246120"/>
            <a:ext cx="1828800" cy="369887"/>
          </a:xfrm>
        </p:spPr>
        <p:txBody>
          <a:bodyPr>
            <a:normAutofit/>
          </a:bodyPr>
          <a:lstStyle>
            <a:lvl1pPr marL="0" indent="0" algn="ctr">
              <a:lnSpc>
                <a:spcPct val="100000"/>
              </a:lnSpc>
              <a:spcBef>
                <a:spcPts val="0"/>
              </a:spcBef>
              <a:buNone/>
              <a:defRPr sz="1400" b="1">
                <a:solidFill>
                  <a:schemeClr val="tx1"/>
                </a:solidFill>
              </a:defRPr>
            </a:lvl1pPr>
          </a:lstStyle>
          <a:p>
            <a:pPr lvl="0"/>
            <a:r>
              <a:rPr lang="en-US" dirty="0"/>
              <a:t>Third Presenter</a:t>
            </a:r>
          </a:p>
        </p:txBody>
      </p:sp>
      <p:sp>
        <p:nvSpPr>
          <p:cNvPr id="27" name="Bio 1">
            <a:extLst>
              <a:ext uri="{FF2B5EF4-FFF2-40B4-BE49-F238E27FC236}">
                <a16:creationId xmlns:a16="http://schemas.microsoft.com/office/drawing/2014/main" id="{57EFC205-A3AE-7F47-9D63-281871B711D3}"/>
              </a:ext>
            </a:extLst>
          </p:cNvPr>
          <p:cNvSpPr>
            <a:spLocks noGrp="1"/>
          </p:cNvSpPr>
          <p:nvPr>
            <p:ph type="body" sz="quarter" idx="29" hasCustomPrompt="1"/>
          </p:nvPr>
        </p:nvSpPr>
        <p:spPr>
          <a:xfrm>
            <a:off x="5212080" y="3767328"/>
            <a:ext cx="1828800" cy="2148840"/>
          </a:xfrm>
        </p:spPr>
        <p:txBody>
          <a:bodyPr>
            <a:normAutofit/>
          </a:bodyPr>
          <a:lstStyle>
            <a:lvl1pPr marL="0" indent="0" algn="ctr">
              <a:lnSpc>
                <a:spcPct val="100000"/>
              </a:lnSpc>
              <a:spcBef>
                <a:spcPts val="0"/>
              </a:spcBef>
              <a:buNone/>
              <a:defRPr sz="1400" i="1">
                <a:solidFill>
                  <a:schemeClr val="tx1"/>
                </a:solidFill>
              </a:defRPr>
            </a:lvl1pPr>
          </a:lstStyle>
          <a:p>
            <a:pPr lvl="0"/>
            <a:r>
              <a:rPr lang="en-US" dirty="0"/>
              <a:t>Organization</a:t>
            </a:r>
            <a:br>
              <a:rPr lang="en-US" dirty="0"/>
            </a:br>
            <a:r>
              <a:rPr lang="en-US" dirty="0"/>
              <a:t>Job Title</a:t>
            </a:r>
            <a:br>
              <a:rPr lang="en-US" dirty="0"/>
            </a:br>
            <a:r>
              <a:rPr lang="en-US" dirty="0"/>
              <a:t>Phone Number</a:t>
            </a:r>
            <a:br>
              <a:rPr lang="en-US" dirty="0"/>
            </a:br>
            <a:r>
              <a:rPr lang="en-US" dirty="0"/>
              <a:t>Email Address</a:t>
            </a:r>
          </a:p>
        </p:txBody>
      </p:sp>
      <p:sp>
        <p:nvSpPr>
          <p:cNvPr id="28" name="Picture Placeholder 1">
            <a:extLst>
              <a:ext uri="{FF2B5EF4-FFF2-40B4-BE49-F238E27FC236}">
                <a16:creationId xmlns:a16="http://schemas.microsoft.com/office/drawing/2014/main" id="{56A5157D-929D-3A41-B4F6-3665CCC05226}"/>
              </a:ext>
            </a:extLst>
          </p:cNvPr>
          <p:cNvSpPr>
            <a:spLocks noGrp="1"/>
          </p:cNvSpPr>
          <p:nvPr>
            <p:ph type="pic" sz="quarter" idx="30" hasCustomPrompt="1"/>
          </p:nvPr>
        </p:nvSpPr>
        <p:spPr>
          <a:xfrm>
            <a:off x="7589520" y="1325880"/>
            <a:ext cx="1828800" cy="1828800"/>
          </a:xfrm>
          <a:prstGeom prst="ellipse">
            <a:avLst/>
          </a:prstGeom>
        </p:spPr>
        <p:txBody>
          <a:bodyPr rtlCol="0" anchor="t" anchorCtr="0">
            <a:normAutofit/>
          </a:bodyPr>
          <a:lstStyle>
            <a:lvl1pPr marL="0" indent="0" algn="ctr">
              <a:lnSpc>
                <a:spcPct val="100000"/>
              </a:lnSpc>
              <a:spcBef>
                <a:spcPts val="0"/>
              </a:spcBef>
              <a:buNone/>
              <a:defRPr sz="1000" baseline="0">
                <a:solidFill>
                  <a:schemeClr val="tx1"/>
                </a:solidFill>
              </a:defRPr>
            </a:lvl1pPr>
          </a:lstStyle>
          <a:p>
            <a:pPr lvl="0"/>
            <a:r>
              <a:rPr lang="en-US" noProof="0" dirty="0"/>
              <a:t>Crop images to approximately 2” x 2” </a:t>
            </a:r>
            <a:br>
              <a:rPr lang="en-US" noProof="0" dirty="0"/>
            </a:br>
            <a:r>
              <a:rPr lang="en-US" noProof="0" dirty="0"/>
              <a:t>before inserting.</a:t>
            </a:r>
          </a:p>
          <a:p>
            <a:pPr lvl="0"/>
            <a:endParaRPr lang="en-US" noProof="0" dirty="0"/>
          </a:p>
          <a:p>
            <a:pPr lvl="0"/>
            <a:endParaRPr lang="en-US" noProof="0" dirty="0"/>
          </a:p>
          <a:p>
            <a:pPr lvl="0"/>
            <a:r>
              <a:rPr lang="en-US" noProof="0" dirty="0"/>
              <a:t>Photos with 150 dpi or higher resolution are recommended.</a:t>
            </a:r>
          </a:p>
        </p:txBody>
      </p:sp>
      <p:sp>
        <p:nvSpPr>
          <p:cNvPr id="29" name="Name 1">
            <a:extLst>
              <a:ext uri="{FF2B5EF4-FFF2-40B4-BE49-F238E27FC236}">
                <a16:creationId xmlns:a16="http://schemas.microsoft.com/office/drawing/2014/main" id="{1489E190-8250-DA40-BF8F-EF50F5F4ACB9}"/>
              </a:ext>
            </a:extLst>
          </p:cNvPr>
          <p:cNvSpPr>
            <a:spLocks noGrp="1"/>
          </p:cNvSpPr>
          <p:nvPr>
            <p:ph type="body" sz="quarter" idx="31" hasCustomPrompt="1"/>
          </p:nvPr>
        </p:nvSpPr>
        <p:spPr>
          <a:xfrm>
            <a:off x="7589520" y="3246120"/>
            <a:ext cx="1828800" cy="369887"/>
          </a:xfrm>
        </p:spPr>
        <p:txBody>
          <a:bodyPr>
            <a:normAutofit/>
          </a:bodyPr>
          <a:lstStyle>
            <a:lvl1pPr marL="0" indent="0" algn="ctr">
              <a:lnSpc>
                <a:spcPct val="100000"/>
              </a:lnSpc>
              <a:spcBef>
                <a:spcPts val="0"/>
              </a:spcBef>
              <a:buNone/>
              <a:defRPr sz="1400" b="1">
                <a:solidFill>
                  <a:schemeClr val="tx1"/>
                </a:solidFill>
              </a:defRPr>
            </a:lvl1pPr>
          </a:lstStyle>
          <a:p>
            <a:pPr lvl="0"/>
            <a:r>
              <a:rPr lang="en-US" dirty="0"/>
              <a:t>Fourth Presenter</a:t>
            </a:r>
          </a:p>
        </p:txBody>
      </p:sp>
      <p:sp>
        <p:nvSpPr>
          <p:cNvPr id="30" name="Bio 1">
            <a:extLst>
              <a:ext uri="{FF2B5EF4-FFF2-40B4-BE49-F238E27FC236}">
                <a16:creationId xmlns:a16="http://schemas.microsoft.com/office/drawing/2014/main" id="{1992FB70-EC01-164E-8BF2-7CA9DE1248CC}"/>
              </a:ext>
            </a:extLst>
          </p:cNvPr>
          <p:cNvSpPr>
            <a:spLocks noGrp="1"/>
          </p:cNvSpPr>
          <p:nvPr>
            <p:ph type="body" sz="quarter" idx="32" hasCustomPrompt="1"/>
          </p:nvPr>
        </p:nvSpPr>
        <p:spPr>
          <a:xfrm>
            <a:off x="7589520" y="3767328"/>
            <a:ext cx="1828800" cy="2148840"/>
          </a:xfrm>
        </p:spPr>
        <p:txBody>
          <a:bodyPr>
            <a:normAutofit/>
          </a:bodyPr>
          <a:lstStyle>
            <a:lvl1pPr marL="0" indent="0" algn="ctr">
              <a:lnSpc>
                <a:spcPct val="100000"/>
              </a:lnSpc>
              <a:spcBef>
                <a:spcPts val="0"/>
              </a:spcBef>
              <a:buNone/>
              <a:defRPr sz="1400" i="1">
                <a:solidFill>
                  <a:schemeClr val="tx1"/>
                </a:solidFill>
              </a:defRPr>
            </a:lvl1pPr>
          </a:lstStyle>
          <a:p>
            <a:pPr lvl="0"/>
            <a:r>
              <a:rPr lang="en-US" dirty="0"/>
              <a:t>Organization</a:t>
            </a:r>
            <a:br>
              <a:rPr lang="en-US" dirty="0"/>
            </a:br>
            <a:r>
              <a:rPr lang="en-US" dirty="0"/>
              <a:t>Job Title</a:t>
            </a:r>
            <a:br>
              <a:rPr lang="en-US" dirty="0"/>
            </a:br>
            <a:r>
              <a:rPr lang="en-US" dirty="0"/>
              <a:t>Phone Number</a:t>
            </a:r>
            <a:br>
              <a:rPr lang="en-US" dirty="0"/>
            </a:br>
            <a:r>
              <a:rPr lang="en-US" dirty="0"/>
              <a:t>Email Address</a:t>
            </a:r>
          </a:p>
        </p:txBody>
      </p:sp>
      <p:sp>
        <p:nvSpPr>
          <p:cNvPr id="31" name="Picture Placeholder 1">
            <a:extLst>
              <a:ext uri="{FF2B5EF4-FFF2-40B4-BE49-F238E27FC236}">
                <a16:creationId xmlns:a16="http://schemas.microsoft.com/office/drawing/2014/main" id="{C1EDC8A2-D757-0043-ACFF-F1CEC2629855}"/>
              </a:ext>
            </a:extLst>
          </p:cNvPr>
          <p:cNvSpPr>
            <a:spLocks noGrp="1"/>
          </p:cNvSpPr>
          <p:nvPr>
            <p:ph type="pic" sz="quarter" idx="34" hasCustomPrompt="1"/>
          </p:nvPr>
        </p:nvSpPr>
        <p:spPr>
          <a:xfrm>
            <a:off x="9966960" y="1325880"/>
            <a:ext cx="1828800" cy="1828800"/>
          </a:xfrm>
          <a:prstGeom prst="ellipse">
            <a:avLst/>
          </a:prstGeom>
        </p:spPr>
        <p:txBody>
          <a:bodyPr rtlCol="0" anchor="t" anchorCtr="0">
            <a:normAutofit/>
          </a:bodyPr>
          <a:lstStyle>
            <a:lvl1pPr marL="0" indent="0" algn="ctr">
              <a:lnSpc>
                <a:spcPct val="100000"/>
              </a:lnSpc>
              <a:spcBef>
                <a:spcPts val="0"/>
              </a:spcBef>
              <a:buNone/>
              <a:defRPr sz="1000" baseline="0">
                <a:solidFill>
                  <a:schemeClr val="tx1"/>
                </a:solidFill>
              </a:defRPr>
            </a:lvl1pPr>
          </a:lstStyle>
          <a:p>
            <a:pPr lvl="0"/>
            <a:r>
              <a:rPr lang="en-US" noProof="0" dirty="0"/>
              <a:t>Crop images to approximately 2” x 2” </a:t>
            </a:r>
            <a:br>
              <a:rPr lang="en-US" noProof="0" dirty="0"/>
            </a:br>
            <a:r>
              <a:rPr lang="en-US" noProof="0" dirty="0"/>
              <a:t>before inserting.</a:t>
            </a:r>
          </a:p>
          <a:p>
            <a:pPr lvl="0"/>
            <a:endParaRPr lang="en-US" noProof="0" dirty="0"/>
          </a:p>
          <a:p>
            <a:pPr lvl="0"/>
            <a:endParaRPr lang="en-US" noProof="0" dirty="0"/>
          </a:p>
          <a:p>
            <a:pPr lvl="0"/>
            <a:r>
              <a:rPr lang="en-US" noProof="0" dirty="0"/>
              <a:t>Photos with 150 dpi or higher resolution are recommended.</a:t>
            </a:r>
          </a:p>
        </p:txBody>
      </p:sp>
      <p:sp>
        <p:nvSpPr>
          <p:cNvPr id="32" name="Name 1">
            <a:extLst>
              <a:ext uri="{FF2B5EF4-FFF2-40B4-BE49-F238E27FC236}">
                <a16:creationId xmlns:a16="http://schemas.microsoft.com/office/drawing/2014/main" id="{CC062424-8C1B-A84B-8B01-96EAC2834AE3}"/>
              </a:ext>
            </a:extLst>
          </p:cNvPr>
          <p:cNvSpPr>
            <a:spLocks noGrp="1"/>
          </p:cNvSpPr>
          <p:nvPr>
            <p:ph type="body" sz="quarter" idx="35" hasCustomPrompt="1"/>
          </p:nvPr>
        </p:nvSpPr>
        <p:spPr>
          <a:xfrm>
            <a:off x="9966960" y="3246120"/>
            <a:ext cx="1828800" cy="369887"/>
          </a:xfrm>
        </p:spPr>
        <p:txBody>
          <a:bodyPr>
            <a:normAutofit/>
          </a:bodyPr>
          <a:lstStyle>
            <a:lvl1pPr marL="0" indent="0" algn="ctr">
              <a:lnSpc>
                <a:spcPct val="100000"/>
              </a:lnSpc>
              <a:spcBef>
                <a:spcPts val="0"/>
              </a:spcBef>
              <a:buNone/>
              <a:defRPr sz="1400" b="1">
                <a:solidFill>
                  <a:schemeClr val="tx1"/>
                </a:solidFill>
              </a:defRPr>
            </a:lvl1pPr>
          </a:lstStyle>
          <a:p>
            <a:pPr lvl="0"/>
            <a:r>
              <a:rPr lang="en-US" dirty="0"/>
              <a:t>Fifth Presenter</a:t>
            </a:r>
          </a:p>
        </p:txBody>
      </p:sp>
      <p:sp>
        <p:nvSpPr>
          <p:cNvPr id="33" name="Bio 1">
            <a:extLst>
              <a:ext uri="{FF2B5EF4-FFF2-40B4-BE49-F238E27FC236}">
                <a16:creationId xmlns:a16="http://schemas.microsoft.com/office/drawing/2014/main" id="{26AAFE06-5B45-F549-9365-E082708DB908}"/>
              </a:ext>
            </a:extLst>
          </p:cNvPr>
          <p:cNvSpPr>
            <a:spLocks noGrp="1"/>
          </p:cNvSpPr>
          <p:nvPr>
            <p:ph type="body" sz="quarter" idx="36" hasCustomPrompt="1"/>
          </p:nvPr>
        </p:nvSpPr>
        <p:spPr>
          <a:xfrm>
            <a:off x="9966960" y="3767328"/>
            <a:ext cx="1828800" cy="2148840"/>
          </a:xfrm>
        </p:spPr>
        <p:txBody>
          <a:bodyPr>
            <a:normAutofit/>
          </a:bodyPr>
          <a:lstStyle>
            <a:lvl1pPr marL="0" indent="0" algn="ctr">
              <a:lnSpc>
                <a:spcPct val="100000"/>
              </a:lnSpc>
              <a:spcBef>
                <a:spcPts val="0"/>
              </a:spcBef>
              <a:buNone/>
              <a:defRPr sz="1400" i="1">
                <a:solidFill>
                  <a:schemeClr val="tx1"/>
                </a:solidFill>
              </a:defRPr>
            </a:lvl1pPr>
          </a:lstStyle>
          <a:p>
            <a:pPr lvl="0"/>
            <a:r>
              <a:rPr lang="en-US" dirty="0"/>
              <a:t>Organization</a:t>
            </a:r>
            <a:br>
              <a:rPr lang="en-US" dirty="0"/>
            </a:br>
            <a:r>
              <a:rPr lang="en-US" dirty="0"/>
              <a:t>Job Title</a:t>
            </a:r>
            <a:br>
              <a:rPr lang="en-US" dirty="0"/>
            </a:br>
            <a:r>
              <a:rPr lang="en-US" dirty="0"/>
              <a:t>Phone Number</a:t>
            </a:r>
            <a:br>
              <a:rPr lang="en-US" dirty="0"/>
            </a:br>
            <a:r>
              <a:rPr lang="en-US" dirty="0"/>
              <a:t>Email Address</a:t>
            </a:r>
          </a:p>
        </p:txBody>
      </p:sp>
    </p:spTree>
    <p:extLst>
      <p:ext uri="{BB962C8B-B14F-4D97-AF65-F5344CB8AC3E}">
        <p14:creationId xmlns:p14="http://schemas.microsoft.com/office/powerpoint/2010/main" val="22801444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Closing Slide">
    <p:spTree>
      <p:nvGrpSpPr>
        <p:cNvPr id="1" name=""/>
        <p:cNvGrpSpPr/>
        <p:nvPr/>
      </p:nvGrpSpPr>
      <p:grpSpPr>
        <a:xfrm>
          <a:off x="0" y="0"/>
          <a:ext cx="0" cy="0"/>
          <a:chOff x="0" y="0"/>
          <a:chExt cx="0" cy="0"/>
        </a:xfrm>
      </p:grpSpPr>
      <p:grpSp>
        <p:nvGrpSpPr>
          <p:cNvPr id="28" name="Group 27">
            <a:extLst>
              <a:ext uri="{FF2B5EF4-FFF2-40B4-BE49-F238E27FC236}">
                <a16:creationId xmlns:a16="http://schemas.microsoft.com/office/drawing/2014/main" id="{E2F76D06-8FC6-4C49-9095-92ACE54CA785}"/>
              </a:ext>
            </a:extLst>
          </p:cNvPr>
          <p:cNvGrpSpPr/>
          <p:nvPr userDrawn="1"/>
        </p:nvGrpSpPr>
        <p:grpSpPr>
          <a:xfrm>
            <a:off x="0" y="1"/>
            <a:ext cx="12192000" cy="6383743"/>
            <a:chOff x="1" y="-654979"/>
            <a:chExt cx="9144000" cy="7029646"/>
          </a:xfrm>
        </p:grpSpPr>
        <p:grpSp>
          <p:nvGrpSpPr>
            <p:cNvPr id="29" name="Group 28">
              <a:extLst>
                <a:ext uri="{FF2B5EF4-FFF2-40B4-BE49-F238E27FC236}">
                  <a16:creationId xmlns:a16="http://schemas.microsoft.com/office/drawing/2014/main" id="{293FDE48-75E5-3C4A-B3BC-7BADCD81C319}"/>
                </a:ext>
              </a:extLst>
            </p:cNvPr>
            <p:cNvGrpSpPr/>
            <p:nvPr/>
          </p:nvGrpSpPr>
          <p:grpSpPr>
            <a:xfrm>
              <a:off x="7514903" y="2194560"/>
              <a:ext cx="1376891" cy="1327213"/>
              <a:chOff x="7040708" y="1972456"/>
              <a:chExt cx="1490472" cy="1787106"/>
            </a:xfrm>
          </p:grpSpPr>
          <p:sp>
            <p:nvSpPr>
              <p:cNvPr id="32" name="TextBox 31">
                <a:extLst>
                  <a:ext uri="{FF2B5EF4-FFF2-40B4-BE49-F238E27FC236}">
                    <a16:creationId xmlns:a16="http://schemas.microsoft.com/office/drawing/2014/main" id="{091B6F72-6A3B-AF44-B29E-4D26C42404F0}"/>
                  </a:ext>
                </a:extLst>
              </p:cNvPr>
              <p:cNvSpPr txBox="1"/>
              <p:nvPr/>
            </p:nvSpPr>
            <p:spPr>
              <a:xfrm>
                <a:off x="7785918" y="2666546"/>
                <a:ext cx="53" cy="398931"/>
              </a:xfrm>
              <a:prstGeom prst="rect">
                <a:avLst/>
              </a:prstGeom>
              <a:noFill/>
              <a:ln>
                <a:noFill/>
              </a:ln>
            </p:spPr>
            <p:txBody>
              <a:bodyPr wrap="none" lIns="0" tIns="0" rIns="0" bIns="0" rtlCol="0" anchor="ctr" anchorCtr="1">
                <a:spAutoFit/>
              </a:bodyPr>
              <a:lstStyle/>
              <a:p>
                <a:pPr algn="ctr">
                  <a:lnSpc>
                    <a:spcPct val="150000"/>
                  </a:lnSpc>
                </a:pPr>
                <a:endParaRPr lang="en-US" sz="1300" spc="600" dirty="0">
                  <a:ln w="3175" cmpd="sng">
                    <a:noFill/>
                  </a:ln>
                  <a:solidFill>
                    <a:srgbClr val="FFFFFF">
                      <a:alpha val="70000"/>
                    </a:srgbClr>
                  </a:solidFill>
                  <a:latin typeface="Calibri"/>
                  <a:cs typeface="Calibri"/>
                </a:endParaRPr>
              </a:p>
            </p:txBody>
          </p:sp>
          <p:cxnSp>
            <p:nvCxnSpPr>
              <p:cNvPr id="33" name="Straight Connector 32">
                <a:extLst>
                  <a:ext uri="{FF2B5EF4-FFF2-40B4-BE49-F238E27FC236}">
                    <a16:creationId xmlns:a16="http://schemas.microsoft.com/office/drawing/2014/main" id="{E5FA2E85-C77D-4747-BA68-9EF4D5B06193}"/>
                  </a:ext>
                </a:extLst>
              </p:cNvPr>
              <p:cNvCxnSpPr/>
              <p:nvPr/>
            </p:nvCxnSpPr>
            <p:spPr>
              <a:xfrm>
                <a:off x="7040708" y="1972456"/>
                <a:ext cx="1490472" cy="0"/>
              </a:xfrm>
              <a:prstGeom prst="line">
                <a:avLst/>
              </a:prstGeom>
              <a:ln w="3175" cmpd="sng">
                <a:solidFill>
                  <a:schemeClr val="bg1">
                    <a:alpha val="70000"/>
                  </a:schemeClr>
                </a:solidFill>
              </a:ln>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9C97AD53-36BB-2349-94B7-9EEAC04C6127}"/>
                  </a:ext>
                </a:extLst>
              </p:cNvPr>
              <p:cNvCxnSpPr/>
              <p:nvPr/>
            </p:nvCxnSpPr>
            <p:spPr>
              <a:xfrm>
                <a:off x="7040708" y="3759562"/>
                <a:ext cx="1490472" cy="0"/>
              </a:xfrm>
              <a:prstGeom prst="line">
                <a:avLst/>
              </a:prstGeom>
              <a:ln w="3175" cmpd="sng">
                <a:solidFill>
                  <a:schemeClr val="bg1">
                    <a:alpha val="70000"/>
                  </a:schemeClr>
                </a:solidFill>
              </a:ln>
            </p:spPr>
            <p:style>
              <a:lnRef idx="2">
                <a:schemeClr val="accent1"/>
              </a:lnRef>
              <a:fillRef idx="0">
                <a:schemeClr val="accent1"/>
              </a:fillRef>
              <a:effectRef idx="1">
                <a:schemeClr val="accent1"/>
              </a:effectRef>
              <a:fontRef idx="minor">
                <a:schemeClr val="tx1"/>
              </a:fontRef>
            </p:style>
          </p:cxnSp>
        </p:grpSp>
        <p:sp>
          <p:nvSpPr>
            <p:cNvPr id="30" name="Text Placeholder 56">
              <a:extLst>
                <a:ext uri="{FF2B5EF4-FFF2-40B4-BE49-F238E27FC236}">
                  <a16:creationId xmlns:a16="http://schemas.microsoft.com/office/drawing/2014/main" id="{3D258BAB-1F24-1D4F-AE8C-0EE766EA4D6F}"/>
                </a:ext>
              </a:extLst>
            </p:cNvPr>
            <p:cNvSpPr txBox="1">
              <a:spLocks/>
            </p:cNvSpPr>
            <p:nvPr/>
          </p:nvSpPr>
          <p:spPr>
            <a:xfrm>
              <a:off x="320937" y="6188263"/>
              <a:ext cx="49" cy="186404"/>
            </a:xfrm>
            <a:prstGeom prst="rect">
              <a:avLst/>
            </a:prstGeom>
          </p:spPr>
          <p:txBody>
            <a:bodyPr wrap="none" lIns="0" tIns="0" rIns="0" bIns="0">
              <a:spAutoFit/>
            </a:bodyPr>
            <a:lstStyle>
              <a:lvl1pPr marL="0" indent="0" algn="r" defTabSz="914400" rtl="0" eaLnBrk="1" latinLnBrk="0" hangingPunct="1">
                <a:lnSpc>
                  <a:spcPct val="125000"/>
                </a:lnSpc>
                <a:spcBef>
                  <a:spcPts val="1800"/>
                </a:spcBef>
                <a:spcAft>
                  <a:spcPts val="0"/>
                </a:spcAft>
                <a:buFont typeface="Arial" panose="020B0604020202020204" pitchFamily="34" charset="0"/>
                <a:buNone/>
                <a:defRPr sz="1800" b="0" i="0" kern="1200" baseline="0">
                  <a:solidFill>
                    <a:schemeClr val="bg1"/>
                  </a:solidFill>
                  <a:latin typeface="Gill Sans" charset="0"/>
                  <a:ea typeface="Gill Sans" charset="0"/>
                  <a:cs typeface="Gill Sans" charset="0"/>
                </a:defRPr>
              </a:lvl1pPr>
              <a:lvl2pPr marL="365125" indent="-365125" algn="l" defTabSz="914400" rtl="0" eaLnBrk="1" latinLnBrk="0" hangingPunct="1">
                <a:lnSpc>
                  <a:spcPct val="125000"/>
                </a:lnSpc>
                <a:spcBef>
                  <a:spcPts val="1800"/>
                </a:spcBef>
                <a:spcAft>
                  <a:spcPts val="0"/>
                </a:spcAft>
                <a:buClr>
                  <a:schemeClr val="accent3"/>
                </a:buClr>
                <a:buFont typeface="Arial" panose="020B0604020202020204" pitchFamily="34" charset="0"/>
                <a:buChar char="•"/>
                <a:defRPr sz="2400" b="0" i="0" kern="1200">
                  <a:solidFill>
                    <a:srgbClr val="595959"/>
                  </a:solidFill>
                  <a:latin typeface="Gill Sans" charset="0"/>
                  <a:ea typeface="Gill Sans" charset="0"/>
                  <a:cs typeface="Gill Sans" charset="0"/>
                </a:defRPr>
              </a:lvl2pPr>
              <a:lvl3pPr marL="731520" indent="-365760" algn="l" defTabSz="914400" rtl="0" eaLnBrk="1" latinLnBrk="0" hangingPunct="1">
                <a:lnSpc>
                  <a:spcPct val="125000"/>
                </a:lnSpc>
                <a:spcBef>
                  <a:spcPts val="1800"/>
                </a:spcBef>
                <a:spcAft>
                  <a:spcPts val="0"/>
                </a:spcAft>
                <a:buClr>
                  <a:schemeClr val="accent3"/>
                </a:buClr>
                <a:buFont typeface="Arial" panose="020B0604020202020204" pitchFamily="34" charset="0"/>
                <a:buChar char="–"/>
                <a:defRPr sz="2400" b="0" i="0" kern="1200">
                  <a:solidFill>
                    <a:srgbClr val="595959"/>
                  </a:solidFill>
                  <a:latin typeface="Gill Sans" charset="0"/>
                  <a:ea typeface="Gill Sans" charset="0"/>
                  <a:cs typeface="Gill Sans" charset="0"/>
                </a:defRPr>
              </a:lvl3pPr>
              <a:lvl4pPr marL="1097280" indent="-365760" algn="l" defTabSz="914400" rtl="0" eaLnBrk="1" latinLnBrk="0" hangingPunct="1">
                <a:lnSpc>
                  <a:spcPct val="125000"/>
                </a:lnSpc>
                <a:spcBef>
                  <a:spcPts val="1800"/>
                </a:spcBef>
                <a:spcAft>
                  <a:spcPts val="0"/>
                </a:spcAft>
                <a:buClr>
                  <a:schemeClr val="accent3"/>
                </a:buClr>
                <a:buFont typeface="Arial" panose="020B0604020202020204" pitchFamily="34" charset="0"/>
                <a:buChar char="»"/>
                <a:defRPr sz="2400" b="0" i="0" kern="1200">
                  <a:solidFill>
                    <a:srgbClr val="595959"/>
                  </a:solidFill>
                  <a:latin typeface="Gill Sans" charset="0"/>
                  <a:ea typeface="Gill Sans" charset="0"/>
                  <a:cs typeface="Gill Sans" charset="0"/>
                </a:defRPr>
              </a:lvl4pPr>
              <a:lvl5pPr marL="1463040" indent="-365125" algn="l" defTabSz="914400" rtl="0" eaLnBrk="1" latinLnBrk="0" hangingPunct="1">
                <a:lnSpc>
                  <a:spcPct val="125000"/>
                </a:lnSpc>
                <a:spcBef>
                  <a:spcPts val="1800"/>
                </a:spcBef>
                <a:spcAft>
                  <a:spcPts val="0"/>
                </a:spcAft>
                <a:buClr>
                  <a:schemeClr val="accent3"/>
                </a:buClr>
                <a:buFont typeface="Arial" panose="020B0604020202020204" pitchFamily="34" charset="0"/>
                <a:buChar char="•"/>
                <a:defRPr sz="2400" b="0" i="0" kern="1200">
                  <a:solidFill>
                    <a:srgbClr val="595959"/>
                  </a:solidFill>
                  <a:latin typeface="Gill Sans" charset="0"/>
                  <a:ea typeface="Gill Sans" charset="0"/>
                  <a:cs typeface="Gill San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100000"/>
                </a:lnSpc>
              </a:pPr>
              <a:endParaRPr lang="en-US" sz="1100" spc="150" dirty="0">
                <a:solidFill>
                  <a:srgbClr val="FFFFFF"/>
                </a:solidFill>
                <a:latin typeface="Calibri"/>
                <a:ea typeface="Calibri"/>
                <a:cs typeface="Calibri"/>
              </a:endParaRPr>
            </a:p>
          </p:txBody>
        </p:sp>
        <p:sp>
          <p:nvSpPr>
            <p:cNvPr id="31" name="Rectangle 30">
              <a:extLst>
                <a:ext uri="{FF2B5EF4-FFF2-40B4-BE49-F238E27FC236}">
                  <a16:creationId xmlns:a16="http://schemas.microsoft.com/office/drawing/2014/main" id="{35448085-25EC-4C4E-87F6-3FA8E384A3F9}"/>
                </a:ext>
              </a:extLst>
            </p:cNvPr>
            <p:cNvSpPr>
              <a:spLocks/>
            </p:cNvSpPr>
            <p:nvPr/>
          </p:nvSpPr>
          <p:spPr>
            <a:xfrm>
              <a:off x="1" y="-654979"/>
              <a:ext cx="9144000" cy="6530888"/>
            </a:xfrm>
            <a:prstGeom prst="rect">
              <a:avLst/>
            </a:prstGeom>
            <a:solidFill>
              <a:srgbClr val="005488"/>
            </a:solidFill>
            <a:ln w="12700" cap="flat" cmpd="sng" algn="ctr">
              <a:noFill/>
              <a:prstDash val="solid"/>
              <a:miter lim="800000"/>
            </a:ln>
            <a:effectLst/>
          </p:spPr>
          <p:txBody>
            <a:bodyPr rtlCol="0" anchor="ctr"/>
            <a:lstStyle/>
            <a:p>
              <a:pPr algn="ctr" defTabSz="914377">
                <a:defRPr/>
              </a:pPr>
              <a:endParaRPr lang="en-US" sz="1800" kern="0" dirty="0">
                <a:solidFill>
                  <a:srgbClr val="FFFFFF"/>
                </a:solidFill>
                <a:latin typeface="Gill Sans MT"/>
              </a:endParaRPr>
            </a:p>
          </p:txBody>
        </p:sp>
      </p:grpSp>
      <p:sp>
        <p:nvSpPr>
          <p:cNvPr id="23" name="Rectangle 22">
            <a:extLst>
              <a:ext uri="{FF2B5EF4-FFF2-40B4-BE49-F238E27FC236}">
                <a16:creationId xmlns:a16="http://schemas.microsoft.com/office/drawing/2014/main" id="{29B29E6C-E18E-2F46-93AB-D50BF118D74F}"/>
              </a:ext>
            </a:extLst>
          </p:cNvPr>
          <p:cNvSpPr/>
          <p:nvPr userDrawn="1"/>
        </p:nvSpPr>
        <p:spPr>
          <a:xfrm>
            <a:off x="0" y="5938670"/>
            <a:ext cx="12192000" cy="919331"/>
          </a:xfrm>
          <a:prstGeom prst="rect">
            <a:avLst/>
          </a:prstGeom>
          <a:solidFill>
            <a:srgbClr val="2C9ED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sp>
        <p:nvSpPr>
          <p:cNvPr id="2" name="Title 1"/>
          <p:cNvSpPr>
            <a:spLocks noGrp="1"/>
          </p:cNvSpPr>
          <p:nvPr userDrawn="1">
            <p:ph type="title" hasCustomPrompt="1"/>
          </p:nvPr>
        </p:nvSpPr>
        <p:spPr>
          <a:xfrm>
            <a:off x="1816608" y="2029259"/>
            <a:ext cx="8558784" cy="521208"/>
          </a:xfrm>
          <a:prstGeom prst="rect">
            <a:avLst/>
          </a:prstGeom>
        </p:spPr>
        <p:txBody>
          <a:bodyPr>
            <a:normAutofit/>
          </a:bodyPr>
          <a:lstStyle>
            <a:lvl1pPr algn="ctr">
              <a:defRPr lang="en-US" sz="2400" b="0" i="0" kern="1200" cap="all" spc="300" baseline="0" dirty="0">
                <a:solidFill>
                  <a:schemeClr val="bg1"/>
                </a:solidFill>
                <a:effectLst/>
                <a:latin typeface="+mj-lt"/>
                <a:ea typeface="Calibri"/>
                <a:cs typeface="Calibri"/>
              </a:defRPr>
            </a:lvl1pPr>
          </a:lstStyle>
          <a:p>
            <a:r>
              <a:rPr lang="en-US" dirty="0"/>
              <a:t>Presenter’s Name</a:t>
            </a:r>
          </a:p>
        </p:txBody>
      </p:sp>
      <p:sp>
        <p:nvSpPr>
          <p:cNvPr id="40" name="Contact Information"/>
          <p:cNvSpPr>
            <a:spLocks noGrp="1"/>
          </p:cNvSpPr>
          <p:nvPr userDrawn="1">
            <p:ph type="body" sz="quarter" idx="11" hasCustomPrompt="1"/>
          </p:nvPr>
        </p:nvSpPr>
        <p:spPr>
          <a:xfrm>
            <a:off x="1811845" y="2606963"/>
            <a:ext cx="8556523" cy="1231786"/>
          </a:xfrm>
        </p:spPr>
        <p:txBody>
          <a:bodyPr>
            <a:noAutofit/>
          </a:bodyPr>
          <a:lstStyle>
            <a:lvl1pPr marL="0" indent="0" algn="ctr">
              <a:lnSpc>
                <a:spcPct val="140000"/>
              </a:lnSpc>
              <a:spcBef>
                <a:spcPts val="0"/>
              </a:spcBef>
              <a:buNone/>
              <a:defRPr sz="1800" cap="none" baseline="0">
                <a:solidFill>
                  <a:schemeClr val="bg1"/>
                </a:solidFill>
                <a:effectLst/>
              </a:defRPr>
            </a:lvl1pPr>
          </a:lstStyle>
          <a:p>
            <a:r>
              <a:rPr lang="en-US" dirty="0"/>
              <a:t>PRESENTER’S JOB TITLE</a:t>
            </a:r>
          </a:p>
          <a:p>
            <a:r>
              <a:rPr lang="en-US" dirty="0"/>
              <a:t>202.403.####</a:t>
            </a:r>
          </a:p>
          <a:p>
            <a:r>
              <a:rPr lang="en-US" dirty="0" err="1"/>
              <a:t>email.address@cambiumassessment.com</a:t>
            </a:r>
            <a:endParaRPr lang="en-US" dirty="0"/>
          </a:p>
        </p:txBody>
      </p:sp>
      <p:sp>
        <p:nvSpPr>
          <p:cNvPr id="4" name="Text Placeholder 3">
            <a:extLst>
              <a:ext uri="{FF2B5EF4-FFF2-40B4-BE49-F238E27FC236}">
                <a16:creationId xmlns:a16="http://schemas.microsoft.com/office/drawing/2014/main" id="{DA82E4A1-C64B-4CF5-BF73-0EF68358BABC}"/>
              </a:ext>
            </a:extLst>
          </p:cNvPr>
          <p:cNvSpPr>
            <a:spLocks noGrp="1"/>
          </p:cNvSpPr>
          <p:nvPr>
            <p:ph type="body" sz="quarter" idx="14" hasCustomPrompt="1"/>
          </p:nvPr>
        </p:nvSpPr>
        <p:spPr>
          <a:xfrm>
            <a:off x="340947" y="6476003"/>
            <a:ext cx="429605" cy="92333"/>
          </a:xfrm>
        </p:spPr>
        <p:txBody>
          <a:bodyPr wrap="none" anchor="b" anchorCtr="0">
            <a:spAutoFit/>
          </a:bodyPr>
          <a:lstStyle>
            <a:lvl1pPr marL="0" indent="0" algn="r">
              <a:lnSpc>
                <a:spcPct val="100000"/>
              </a:lnSpc>
              <a:spcBef>
                <a:spcPts val="0"/>
              </a:spcBef>
              <a:buNone/>
              <a:defRPr sz="600">
                <a:solidFill>
                  <a:schemeClr val="bg1"/>
                </a:solidFill>
              </a:defRPr>
            </a:lvl1pPr>
            <a:lvl2pPr marL="320040" indent="0">
              <a:lnSpc>
                <a:spcPct val="100000"/>
              </a:lnSpc>
              <a:spcBef>
                <a:spcPts val="0"/>
              </a:spcBef>
              <a:buNone/>
              <a:defRPr sz="600"/>
            </a:lvl2pPr>
            <a:lvl3pPr marL="685800" indent="0">
              <a:lnSpc>
                <a:spcPct val="100000"/>
              </a:lnSpc>
              <a:spcBef>
                <a:spcPts val="0"/>
              </a:spcBef>
              <a:buNone/>
              <a:defRPr sz="600"/>
            </a:lvl3pPr>
            <a:lvl4pPr marL="1005840" indent="0">
              <a:lnSpc>
                <a:spcPct val="100000"/>
              </a:lnSpc>
              <a:spcBef>
                <a:spcPts val="0"/>
              </a:spcBef>
              <a:buNone/>
              <a:defRPr sz="600"/>
            </a:lvl4pPr>
            <a:lvl5pPr marL="1325880" indent="0">
              <a:lnSpc>
                <a:spcPct val="100000"/>
              </a:lnSpc>
              <a:spcBef>
                <a:spcPts val="0"/>
              </a:spcBef>
              <a:buNone/>
              <a:defRPr sz="600"/>
            </a:lvl5pPr>
          </a:lstStyle>
          <a:p>
            <a:pPr lvl="0"/>
            <a:r>
              <a:rPr lang="en-US" dirty="0"/>
              <a:t>XXXX_MO/YR</a:t>
            </a:r>
          </a:p>
        </p:txBody>
      </p:sp>
      <p:sp>
        <p:nvSpPr>
          <p:cNvPr id="26" name="Footer Placeholder 7">
            <a:extLst>
              <a:ext uri="{FF2B5EF4-FFF2-40B4-BE49-F238E27FC236}">
                <a16:creationId xmlns:a16="http://schemas.microsoft.com/office/drawing/2014/main" id="{80690CF2-FBBB-554D-B23A-A3E0423F5B17}"/>
              </a:ext>
            </a:extLst>
          </p:cNvPr>
          <p:cNvSpPr>
            <a:spLocks noGrp="1"/>
          </p:cNvSpPr>
          <p:nvPr>
            <p:ph type="ftr" sz="quarter" idx="18"/>
          </p:nvPr>
        </p:nvSpPr>
        <p:spPr>
          <a:xfrm>
            <a:off x="340947" y="6245597"/>
            <a:ext cx="9531699" cy="92333"/>
          </a:xfrm>
          <a:prstGeom prst="rect">
            <a:avLst/>
          </a:prstGeom>
        </p:spPr>
        <p:txBody>
          <a:bodyPr wrap="square" lIns="0" tIns="0" rIns="0" bIns="0">
            <a:spAutoFit/>
          </a:bodyPr>
          <a:lstStyle>
            <a:lvl1pPr>
              <a:defRPr sz="600">
                <a:solidFill>
                  <a:schemeClr val="bg1"/>
                </a:solidFill>
              </a:defRPr>
            </a:lvl1pPr>
          </a:lstStyle>
          <a:p>
            <a:r>
              <a:rPr lang="en-US" spc="-20" dirty="0"/>
              <a:t>Notice of Trademark: “Cambium Assessment, Inc.” is a registered trademark. All other brand, product, or company names are trademarks or registered trademarks of their respective owners.</a:t>
            </a:r>
          </a:p>
        </p:txBody>
      </p:sp>
      <p:sp>
        <p:nvSpPr>
          <p:cNvPr id="16" name="Rectangle 15">
            <a:extLst>
              <a:ext uri="{FF2B5EF4-FFF2-40B4-BE49-F238E27FC236}">
                <a16:creationId xmlns:a16="http://schemas.microsoft.com/office/drawing/2014/main" id="{7E61B2B1-4D7A-EA4B-81CA-1888BC75DDE9}"/>
              </a:ext>
            </a:extLst>
          </p:cNvPr>
          <p:cNvSpPr/>
          <p:nvPr userDrawn="1"/>
        </p:nvSpPr>
        <p:spPr>
          <a:xfrm>
            <a:off x="0" y="5887976"/>
            <a:ext cx="12192000"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pic>
        <p:nvPicPr>
          <p:cNvPr id="18" name="Picture 17" descr="A picture containing drawing&#10;&#10;Description automatically generated">
            <a:extLst>
              <a:ext uri="{FF2B5EF4-FFF2-40B4-BE49-F238E27FC236}">
                <a16:creationId xmlns:a16="http://schemas.microsoft.com/office/drawing/2014/main" id="{9AB4B2DC-3377-0340-B799-CF12239307E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325845" y="6235407"/>
            <a:ext cx="382005" cy="300453"/>
          </a:xfrm>
          <a:prstGeom prst="rect">
            <a:avLst/>
          </a:prstGeom>
        </p:spPr>
      </p:pic>
    </p:spTree>
    <p:extLst>
      <p:ext uri="{BB962C8B-B14F-4D97-AF65-F5344CB8AC3E}">
        <p14:creationId xmlns:p14="http://schemas.microsoft.com/office/powerpoint/2010/main" val="4008363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DD6FE6F0-8604-7F4B-9748-89FE63B6D4DB}"/>
              </a:ext>
            </a:extLst>
          </p:cNvPr>
          <p:cNvSpPr/>
          <p:nvPr userDrawn="1"/>
        </p:nvSpPr>
        <p:spPr>
          <a:xfrm>
            <a:off x="0" y="5938670"/>
            <a:ext cx="12192000" cy="919331"/>
          </a:xfrm>
          <a:prstGeom prst="rect">
            <a:avLst/>
          </a:prstGeom>
          <a:solidFill>
            <a:srgbClr val="2C9ED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lgn="ctr"/>
            <a:endParaRPr lang="en-US" sz="1400" dirty="0">
              <a:solidFill>
                <a:schemeClr val="tx2"/>
              </a:solidFill>
            </a:endParaRPr>
          </a:p>
        </p:txBody>
      </p:sp>
      <p:grpSp>
        <p:nvGrpSpPr>
          <p:cNvPr id="22" name="Group 21">
            <a:extLst>
              <a:ext uri="{FF2B5EF4-FFF2-40B4-BE49-F238E27FC236}">
                <a16:creationId xmlns:a16="http://schemas.microsoft.com/office/drawing/2014/main" id="{23B08CE3-721A-7940-99DD-35ABF4993B60}"/>
              </a:ext>
            </a:extLst>
          </p:cNvPr>
          <p:cNvGrpSpPr/>
          <p:nvPr userDrawn="1"/>
        </p:nvGrpSpPr>
        <p:grpSpPr>
          <a:xfrm>
            <a:off x="0" y="1891"/>
            <a:ext cx="12192000" cy="6383743"/>
            <a:chOff x="1" y="-654979"/>
            <a:chExt cx="9144000" cy="7029646"/>
          </a:xfrm>
        </p:grpSpPr>
        <p:grpSp>
          <p:nvGrpSpPr>
            <p:cNvPr id="23" name="Group 22">
              <a:extLst>
                <a:ext uri="{FF2B5EF4-FFF2-40B4-BE49-F238E27FC236}">
                  <a16:creationId xmlns:a16="http://schemas.microsoft.com/office/drawing/2014/main" id="{3A8B8AB1-17E1-4148-86F3-B8C77AD930B3}"/>
                </a:ext>
              </a:extLst>
            </p:cNvPr>
            <p:cNvGrpSpPr/>
            <p:nvPr/>
          </p:nvGrpSpPr>
          <p:grpSpPr>
            <a:xfrm>
              <a:off x="7514903" y="2194560"/>
              <a:ext cx="1376891" cy="1327213"/>
              <a:chOff x="7040708" y="1972456"/>
              <a:chExt cx="1490472" cy="1787106"/>
            </a:xfrm>
          </p:grpSpPr>
          <p:sp>
            <p:nvSpPr>
              <p:cNvPr id="28" name="TextBox 27">
                <a:extLst>
                  <a:ext uri="{FF2B5EF4-FFF2-40B4-BE49-F238E27FC236}">
                    <a16:creationId xmlns:a16="http://schemas.microsoft.com/office/drawing/2014/main" id="{487F0AF7-5A75-6142-9925-DB6E3A35DF9D}"/>
                  </a:ext>
                </a:extLst>
              </p:cNvPr>
              <p:cNvSpPr txBox="1"/>
              <p:nvPr/>
            </p:nvSpPr>
            <p:spPr>
              <a:xfrm>
                <a:off x="7785918" y="2666546"/>
                <a:ext cx="53" cy="398931"/>
              </a:xfrm>
              <a:prstGeom prst="rect">
                <a:avLst/>
              </a:prstGeom>
              <a:noFill/>
              <a:ln>
                <a:noFill/>
              </a:ln>
            </p:spPr>
            <p:txBody>
              <a:bodyPr wrap="none" lIns="0" tIns="0" rIns="0" bIns="0" rtlCol="0" anchor="ctr" anchorCtr="1">
                <a:spAutoFit/>
              </a:bodyPr>
              <a:lstStyle/>
              <a:p>
                <a:pPr algn="ctr">
                  <a:lnSpc>
                    <a:spcPct val="150000"/>
                  </a:lnSpc>
                </a:pPr>
                <a:endParaRPr lang="en-US" sz="1300" spc="600" dirty="0">
                  <a:ln w="3175" cmpd="sng">
                    <a:noFill/>
                  </a:ln>
                  <a:solidFill>
                    <a:srgbClr val="FFFFFF">
                      <a:alpha val="70000"/>
                    </a:srgbClr>
                  </a:solidFill>
                  <a:latin typeface="Calibri"/>
                  <a:cs typeface="Calibri"/>
                </a:endParaRPr>
              </a:p>
            </p:txBody>
          </p:sp>
          <p:cxnSp>
            <p:nvCxnSpPr>
              <p:cNvPr id="29" name="Straight Connector 28">
                <a:extLst>
                  <a:ext uri="{FF2B5EF4-FFF2-40B4-BE49-F238E27FC236}">
                    <a16:creationId xmlns:a16="http://schemas.microsoft.com/office/drawing/2014/main" id="{5A5F043D-9A82-E14F-B0E0-1B23D525DC34}"/>
                  </a:ext>
                </a:extLst>
              </p:cNvPr>
              <p:cNvCxnSpPr/>
              <p:nvPr/>
            </p:nvCxnSpPr>
            <p:spPr>
              <a:xfrm>
                <a:off x="7040708" y="1972456"/>
                <a:ext cx="1490472" cy="0"/>
              </a:xfrm>
              <a:prstGeom prst="line">
                <a:avLst/>
              </a:prstGeom>
              <a:ln w="3175" cmpd="sng">
                <a:solidFill>
                  <a:schemeClr val="bg1">
                    <a:alpha val="70000"/>
                  </a:schemeClr>
                </a:solidFill>
              </a:ln>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0DB5BC03-6E6F-3D4B-B1C5-E18EEF028FDC}"/>
                  </a:ext>
                </a:extLst>
              </p:cNvPr>
              <p:cNvCxnSpPr/>
              <p:nvPr/>
            </p:nvCxnSpPr>
            <p:spPr>
              <a:xfrm>
                <a:off x="7040708" y="3759562"/>
                <a:ext cx="1490472" cy="0"/>
              </a:xfrm>
              <a:prstGeom prst="line">
                <a:avLst/>
              </a:prstGeom>
              <a:ln w="3175" cmpd="sng">
                <a:solidFill>
                  <a:schemeClr val="bg1">
                    <a:alpha val="70000"/>
                  </a:schemeClr>
                </a:solidFill>
              </a:ln>
            </p:spPr>
            <p:style>
              <a:lnRef idx="2">
                <a:schemeClr val="accent1"/>
              </a:lnRef>
              <a:fillRef idx="0">
                <a:schemeClr val="accent1"/>
              </a:fillRef>
              <a:effectRef idx="1">
                <a:schemeClr val="accent1"/>
              </a:effectRef>
              <a:fontRef idx="minor">
                <a:schemeClr val="tx1"/>
              </a:fontRef>
            </p:style>
          </p:cxnSp>
        </p:grpSp>
        <p:sp>
          <p:nvSpPr>
            <p:cNvPr id="25" name="Text Placeholder 56">
              <a:extLst>
                <a:ext uri="{FF2B5EF4-FFF2-40B4-BE49-F238E27FC236}">
                  <a16:creationId xmlns:a16="http://schemas.microsoft.com/office/drawing/2014/main" id="{D541CF8B-F6B1-374E-9FF6-10498A3A7974}"/>
                </a:ext>
              </a:extLst>
            </p:cNvPr>
            <p:cNvSpPr txBox="1">
              <a:spLocks/>
            </p:cNvSpPr>
            <p:nvPr/>
          </p:nvSpPr>
          <p:spPr>
            <a:xfrm>
              <a:off x="320937" y="6188263"/>
              <a:ext cx="49" cy="186404"/>
            </a:xfrm>
            <a:prstGeom prst="rect">
              <a:avLst/>
            </a:prstGeom>
          </p:spPr>
          <p:txBody>
            <a:bodyPr wrap="none" lIns="0" tIns="0" rIns="0" bIns="0">
              <a:spAutoFit/>
            </a:bodyPr>
            <a:lstStyle>
              <a:lvl1pPr marL="0" indent="0" algn="r" defTabSz="914400" rtl="0" eaLnBrk="1" latinLnBrk="0" hangingPunct="1">
                <a:lnSpc>
                  <a:spcPct val="125000"/>
                </a:lnSpc>
                <a:spcBef>
                  <a:spcPts val="1800"/>
                </a:spcBef>
                <a:spcAft>
                  <a:spcPts val="0"/>
                </a:spcAft>
                <a:buFont typeface="Arial" panose="020B0604020202020204" pitchFamily="34" charset="0"/>
                <a:buNone/>
                <a:defRPr sz="1800" b="0" i="0" kern="1200" baseline="0">
                  <a:solidFill>
                    <a:schemeClr val="bg1"/>
                  </a:solidFill>
                  <a:latin typeface="Gill Sans" charset="0"/>
                  <a:ea typeface="Gill Sans" charset="0"/>
                  <a:cs typeface="Gill Sans" charset="0"/>
                </a:defRPr>
              </a:lvl1pPr>
              <a:lvl2pPr marL="365125" indent="-365125" algn="l" defTabSz="914400" rtl="0" eaLnBrk="1" latinLnBrk="0" hangingPunct="1">
                <a:lnSpc>
                  <a:spcPct val="125000"/>
                </a:lnSpc>
                <a:spcBef>
                  <a:spcPts val="1800"/>
                </a:spcBef>
                <a:spcAft>
                  <a:spcPts val="0"/>
                </a:spcAft>
                <a:buClr>
                  <a:schemeClr val="accent3"/>
                </a:buClr>
                <a:buFont typeface="Arial" panose="020B0604020202020204" pitchFamily="34" charset="0"/>
                <a:buChar char="•"/>
                <a:defRPr sz="2400" b="0" i="0" kern="1200">
                  <a:solidFill>
                    <a:srgbClr val="595959"/>
                  </a:solidFill>
                  <a:latin typeface="Gill Sans" charset="0"/>
                  <a:ea typeface="Gill Sans" charset="0"/>
                  <a:cs typeface="Gill Sans" charset="0"/>
                </a:defRPr>
              </a:lvl2pPr>
              <a:lvl3pPr marL="731520" indent="-365760" algn="l" defTabSz="914400" rtl="0" eaLnBrk="1" latinLnBrk="0" hangingPunct="1">
                <a:lnSpc>
                  <a:spcPct val="125000"/>
                </a:lnSpc>
                <a:spcBef>
                  <a:spcPts val="1800"/>
                </a:spcBef>
                <a:spcAft>
                  <a:spcPts val="0"/>
                </a:spcAft>
                <a:buClr>
                  <a:schemeClr val="accent3"/>
                </a:buClr>
                <a:buFont typeface="Arial" panose="020B0604020202020204" pitchFamily="34" charset="0"/>
                <a:buChar char="–"/>
                <a:defRPr sz="2400" b="0" i="0" kern="1200">
                  <a:solidFill>
                    <a:srgbClr val="595959"/>
                  </a:solidFill>
                  <a:latin typeface="Gill Sans" charset="0"/>
                  <a:ea typeface="Gill Sans" charset="0"/>
                  <a:cs typeface="Gill Sans" charset="0"/>
                </a:defRPr>
              </a:lvl3pPr>
              <a:lvl4pPr marL="1097280" indent="-365760" algn="l" defTabSz="914400" rtl="0" eaLnBrk="1" latinLnBrk="0" hangingPunct="1">
                <a:lnSpc>
                  <a:spcPct val="125000"/>
                </a:lnSpc>
                <a:spcBef>
                  <a:spcPts val="1800"/>
                </a:spcBef>
                <a:spcAft>
                  <a:spcPts val="0"/>
                </a:spcAft>
                <a:buClr>
                  <a:schemeClr val="accent3"/>
                </a:buClr>
                <a:buFont typeface="Arial" panose="020B0604020202020204" pitchFamily="34" charset="0"/>
                <a:buChar char="»"/>
                <a:defRPr sz="2400" b="0" i="0" kern="1200">
                  <a:solidFill>
                    <a:srgbClr val="595959"/>
                  </a:solidFill>
                  <a:latin typeface="Gill Sans" charset="0"/>
                  <a:ea typeface="Gill Sans" charset="0"/>
                  <a:cs typeface="Gill Sans" charset="0"/>
                </a:defRPr>
              </a:lvl4pPr>
              <a:lvl5pPr marL="1463040" indent="-365125" algn="l" defTabSz="914400" rtl="0" eaLnBrk="1" latinLnBrk="0" hangingPunct="1">
                <a:lnSpc>
                  <a:spcPct val="125000"/>
                </a:lnSpc>
                <a:spcBef>
                  <a:spcPts val="1800"/>
                </a:spcBef>
                <a:spcAft>
                  <a:spcPts val="0"/>
                </a:spcAft>
                <a:buClr>
                  <a:schemeClr val="accent3"/>
                </a:buClr>
                <a:buFont typeface="Arial" panose="020B0604020202020204" pitchFamily="34" charset="0"/>
                <a:buChar char="•"/>
                <a:defRPr sz="2400" b="0" i="0" kern="1200">
                  <a:solidFill>
                    <a:srgbClr val="595959"/>
                  </a:solidFill>
                  <a:latin typeface="Gill Sans" charset="0"/>
                  <a:ea typeface="Gill Sans" charset="0"/>
                  <a:cs typeface="Gill Sans"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l">
                <a:lnSpc>
                  <a:spcPct val="100000"/>
                </a:lnSpc>
              </a:pPr>
              <a:endParaRPr lang="en-US" sz="1100" spc="150" dirty="0">
                <a:solidFill>
                  <a:srgbClr val="FFFFFF"/>
                </a:solidFill>
                <a:latin typeface="Calibri"/>
                <a:ea typeface="Calibri"/>
                <a:cs typeface="Calibri"/>
              </a:endParaRPr>
            </a:p>
          </p:txBody>
        </p:sp>
        <p:sp>
          <p:nvSpPr>
            <p:cNvPr id="27" name="Rectangle 26">
              <a:extLst>
                <a:ext uri="{FF2B5EF4-FFF2-40B4-BE49-F238E27FC236}">
                  <a16:creationId xmlns:a16="http://schemas.microsoft.com/office/drawing/2014/main" id="{B52C16A5-628A-E040-8562-B2631368845E}"/>
                </a:ext>
              </a:extLst>
            </p:cNvPr>
            <p:cNvSpPr>
              <a:spLocks/>
            </p:cNvSpPr>
            <p:nvPr/>
          </p:nvSpPr>
          <p:spPr>
            <a:xfrm>
              <a:off x="1" y="-654979"/>
              <a:ext cx="9144000" cy="6530888"/>
            </a:xfrm>
            <a:prstGeom prst="rect">
              <a:avLst/>
            </a:prstGeom>
            <a:solidFill>
              <a:srgbClr val="005488"/>
            </a:solidFill>
            <a:ln w="12700" cap="flat" cmpd="sng" algn="ctr">
              <a:noFill/>
              <a:prstDash val="solid"/>
              <a:miter lim="800000"/>
            </a:ln>
            <a:effectLst/>
          </p:spPr>
          <p:txBody>
            <a:bodyPr rtlCol="0" anchor="ctr"/>
            <a:lstStyle/>
            <a:p>
              <a:pPr algn="ctr" defTabSz="914377">
                <a:defRPr/>
              </a:pPr>
              <a:endParaRPr lang="en-US" sz="1800" kern="0" dirty="0">
                <a:solidFill>
                  <a:srgbClr val="FFFFFF"/>
                </a:solidFill>
                <a:latin typeface="Gill Sans MT"/>
              </a:endParaRPr>
            </a:p>
          </p:txBody>
        </p:sp>
      </p:grpSp>
      <p:sp>
        <p:nvSpPr>
          <p:cNvPr id="34" name="Title 3">
            <a:extLst>
              <a:ext uri="{FF2B5EF4-FFF2-40B4-BE49-F238E27FC236}">
                <a16:creationId xmlns:a16="http://schemas.microsoft.com/office/drawing/2014/main" id="{632A705F-AC90-094F-B8E2-F7B1D1DC3856}"/>
              </a:ext>
            </a:extLst>
          </p:cNvPr>
          <p:cNvSpPr>
            <a:spLocks noGrp="1"/>
          </p:cNvSpPr>
          <p:nvPr>
            <p:ph type="title" hasCustomPrompt="1"/>
          </p:nvPr>
        </p:nvSpPr>
        <p:spPr>
          <a:xfrm>
            <a:off x="1674666" y="524911"/>
            <a:ext cx="8842671" cy="2530079"/>
          </a:xfrm>
          <a:prstGeom prst="rect">
            <a:avLst/>
          </a:prstGeom>
        </p:spPr>
        <p:txBody>
          <a:bodyPr>
            <a:normAutofit/>
          </a:bodyPr>
          <a:lstStyle>
            <a:lvl1pPr algn="ctr">
              <a:defRPr sz="4200">
                <a:solidFill>
                  <a:schemeClr val="bg1"/>
                </a:solidFill>
                <a:effectLst/>
              </a:defRPr>
            </a:lvl1pPr>
          </a:lstStyle>
          <a:p>
            <a:r>
              <a:rPr lang="en-US" dirty="0"/>
              <a:t>Section Header (Divider) Title</a:t>
            </a:r>
          </a:p>
        </p:txBody>
      </p:sp>
      <p:sp>
        <p:nvSpPr>
          <p:cNvPr id="35" name="Text Placeholder 8">
            <a:extLst>
              <a:ext uri="{FF2B5EF4-FFF2-40B4-BE49-F238E27FC236}">
                <a16:creationId xmlns:a16="http://schemas.microsoft.com/office/drawing/2014/main" id="{05B18A71-C084-C74F-827E-9479DD85FF37}"/>
              </a:ext>
            </a:extLst>
          </p:cNvPr>
          <p:cNvSpPr>
            <a:spLocks noGrp="1"/>
          </p:cNvSpPr>
          <p:nvPr>
            <p:ph type="body" sz="quarter" idx="13" hasCustomPrompt="1"/>
          </p:nvPr>
        </p:nvSpPr>
        <p:spPr>
          <a:xfrm>
            <a:off x="1674666" y="3082422"/>
            <a:ext cx="8842671" cy="1499616"/>
          </a:xfrm>
        </p:spPr>
        <p:txBody>
          <a:bodyPr>
            <a:normAutofit/>
          </a:bodyPr>
          <a:lstStyle>
            <a:lvl1pPr marL="0" indent="0" algn="ctr">
              <a:spcBef>
                <a:spcPts val="0"/>
              </a:spcBef>
              <a:buNone/>
              <a:defRPr sz="2200">
                <a:solidFill>
                  <a:schemeClr val="bg1"/>
                </a:solidFill>
                <a:effectLst/>
              </a:defRPr>
            </a:lvl1pPr>
            <a:lvl2pPr marL="320040" indent="0">
              <a:spcBef>
                <a:spcPts val="0"/>
              </a:spcBef>
              <a:buNone/>
              <a:defRPr>
                <a:solidFill>
                  <a:schemeClr val="bg1"/>
                </a:solidFill>
              </a:defRPr>
            </a:lvl2pPr>
            <a:lvl3pPr marL="685800" indent="0">
              <a:spcBef>
                <a:spcPts val="0"/>
              </a:spcBef>
              <a:buNone/>
              <a:defRPr>
                <a:solidFill>
                  <a:schemeClr val="bg1"/>
                </a:solidFill>
              </a:defRPr>
            </a:lvl3pPr>
            <a:lvl4pPr marL="1005840" indent="0">
              <a:spcBef>
                <a:spcPts val="0"/>
              </a:spcBef>
              <a:buNone/>
              <a:defRPr>
                <a:solidFill>
                  <a:schemeClr val="bg1"/>
                </a:solidFill>
              </a:defRPr>
            </a:lvl4pPr>
            <a:lvl5pPr marL="1325880" indent="0">
              <a:spcBef>
                <a:spcPts val="0"/>
              </a:spcBef>
              <a:buNone/>
              <a:defRPr>
                <a:solidFill>
                  <a:schemeClr val="bg1"/>
                </a:solidFill>
              </a:defRPr>
            </a:lvl5pPr>
          </a:lstStyle>
          <a:p>
            <a:pPr lvl="0"/>
            <a:r>
              <a:rPr lang="en-US" dirty="0"/>
              <a:t>Additional information about this section (optional)</a:t>
            </a:r>
          </a:p>
        </p:txBody>
      </p:sp>
      <p:sp>
        <p:nvSpPr>
          <p:cNvPr id="36" name="Rectangle 35">
            <a:extLst>
              <a:ext uri="{FF2B5EF4-FFF2-40B4-BE49-F238E27FC236}">
                <a16:creationId xmlns:a16="http://schemas.microsoft.com/office/drawing/2014/main" id="{56CCB747-B81D-744D-9CE9-1225B76A2060}"/>
              </a:ext>
            </a:extLst>
          </p:cNvPr>
          <p:cNvSpPr/>
          <p:nvPr userDrawn="1"/>
        </p:nvSpPr>
        <p:spPr>
          <a:xfrm>
            <a:off x="0" y="5887976"/>
            <a:ext cx="12192000" cy="4572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pic>
        <p:nvPicPr>
          <p:cNvPr id="16" name="Picture 15" descr="A picture containing drawing&#10;&#10;Description automatically generated">
            <a:extLst>
              <a:ext uri="{FF2B5EF4-FFF2-40B4-BE49-F238E27FC236}">
                <a16:creationId xmlns:a16="http://schemas.microsoft.com/office/drawing/2014/main" id="{16B7BA59-C63F-8043-B5BE-DA18DACFAE9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1" y="6235407"/>
            <a:ext cx="382005" cy="300453"/>
          </a:xfrm>
          <a:prstGeom prst="rect">
            <a:avLst/>
          </a:prstGeom>
        </p:spPr>
      </p:pic>
    </p:spTree>
    <p:extLst>
      <p:ext uri="{BB962C8B-B14F-4D97-AF65-F5344CB8AC3E}">
        <p14:creationId xmlns:p14="http://schemas.microsoft.com/office/powerpoint/2010/main" val="689593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Agenda">
    <p:spTree>
      <p:nvGrpSpPr>
        <p:cNvPr id="1" name=""/>
        <p:cNvGrpSpPr/>
        <p:nvPr/>
      </p:nvGrpSpPr>
      <p:grpSpPr>
        <a:xfrm>
          <a:off x="0" y="0"/>
          <a:ext cx="0" cy="0"/>
          <a:chOff x="0" y="0"/>
          <a:chExt cx="0" cy="0"/>
        </a:xfrm>
      </p:grpSpPr>
      <p:sp>
        <p:nvSpPr>
          <p:cNvPr id="24" name="Text Placeholder"/>
          <p:cNvSpPr>
            <a:spLocks noGrp="1"/>
          </p:cNvSpPr>
          <p:nvPr>
            <p:ph type="body" sz="quarter" idx="10" hasCustomPrompt="1"/>
          </p:nvPr>
        </p:nvSpPr>
        <p:spPr>
          <a:xfrm>
            <a:off x="457199" y="980024"/>
            <a:ext cx="11338560" cy="5192175"/>
          </a:xfrm>
        </p:spPr>
        <p:txBody>
          <a:bodyPr tIns="0" anchor="t" anchorCtr="0">
            <a:normAutofit/>
          </a:bodyPr>
          <a:lstStyle>
            <a:lvl1pPr marL="457200" indent="-457200">
              <a:lnSpc>
                <a:spcPct val="100000"/>
              </a:lnSpc>
              <a:spcBef>
                <a:spcPts val="3000"/>
              </a:spcBef>
              <a:buClr>
                <a:schemeClr val="tx1"/>
              </a:buClr>
              <a:buFont typeface="+mj-lt"/>
              <a:buAutoNum type="arabicPeriod"/>
              <a:defRPr sz="2200" baseline="0"/>
            </a:lvl1pPr>
            <a:lvl2pPr marL="914400" indent="-457200">
              <a:lnSpc>
                <a:spcPct val="100000"/>
              </a:lnSpc>
              <a:spcBef>
                <a:spcPts val="1200"/>
              </a:spcBef>
              <a:buClr>
                <a:schemeClr val="tx1"/>
              </a:buClr>
              <a:buFont typeface="+mj-lt"/>
              <a:buAutoNum type="alphaLcPeriod"/>
              <a:defRPr sz="2200"/>
            </a:lvl2pPr>
            <a:lvl3pPr marL="1371600" indent="-457200">
              <a:lnSpc>
                <a:spcPct val="100000"/>
              </a:lnSpc>
              <a:spcBef>
                <a:spcPts val="1200"/>
              </a:spcBef>
              <a:buClr>
                <a:schemeClr val="tx1"/>
              </a:buClr>
              <a:buFont typeface="+mj-lt"/>
              <a:buAutoNum type="romanLcPeriod"/>
              <a:defRPr sz="2200"/>
            </a:lvl3pPr>
            <a:lvl4pPr marL="1828800" indent="-457200">
              <a:lnSpc>
                <a:spcPct val="100000"/>
              </a:lnSpc>
              <a:spcBef>
                <a:spcPts val="1200"/>
              </a:spcBef>
              <a:buClr>
                <a:schemeClr val="tx1"/>
              </a:buClr>
              <a:buSzPct val="100000"/>
              <a:buFont typeface="+mj-lt"/>
              <a:buAutoNum type="arabicParenR"/>
              <a:defRPr sz="2200" baseline="0"/>
            </a:lvl4pPr>
            <a:lvl5pPr marL="2286000" indent="-457200">
              <a:lnSpc>
                <a:spcPct val="100000"/>
              </a:lnSpc>
              <a:spcBef>
                <a:spcPts val="1200"/>
              </a:spcBef>
              <a:buClr>
                <a:schemeClr val="tx1"/>
              </a:buClr>
              <a:buFont typeface="+mj-lt"/>
              <a:buAutoNum type="alphaLcParenR"/>
              <a:defRPr sz="2200"/>
            </a:lvl5pPr>
          </a:lstStyle>
          <a:p>
            <a:pPr lvl="0"/>
            <a:r>
              <a:rPr lang="en-US" dirty="0"/>
              <a:t>Click to insert agenda items.</a:t>
            </a:r>
          </a:p>
          <a:p>
            <a:pPr lvl="1"/>
            <a:r>
              <a:rPr lang="en-US" dirty="0"/>
              <a:t>Second level</a:t>
            </a:r>
          </a:p>
          <a:p>
            <a:pPr lvl="2"/>
            <a:r>
              <a:rPr lang="en-US" dirty="0"/>
              <a:t>Third level</a:t>
            </a:r>
          </a:p>
          <a:p>
            <a:pPr lvl="3"/>
            <a:r>
              <a:rPr lang="en-US" dirty="0"/>
              <a:t>Fourth level</a:t>
            </a:r>
          </a:p>
          <a:p>
            <a:pPr lvl="4"/>
            <a:r>
              <a:rPr lang="en-US" dirty="0"/>
              <a:t>Fifth level</a:t>
            </a:r>
          </a:p>
          <a:p>
            <a:pPr lvl="0"/>
            <a:r>
              <a:rPr lang="en-US" dirty="0"/>
              <a:t>Second agenda item</a:t>
            </a:r>
          </a:p>
          <a:p>
            <a:pPr lvl="0"/>
            <a:r>
              <a:rPr lang="en-US" dirty="0"/>
              <a:t>Third agenda item</a:t>
            </a:r>
          </a:p>
        </p:txBody>
      </p:sp>
      <p:sp>
        <p:nvSpPr>
          <p:cNvPr id="6" name="Slide Number Placeholder 5">
            <a:extLst>
              <a:ext uri="{FF2B5EF4-FFF2-40B4-BE49-F238E27FC236}">
                <a16:creationId xmlns:a16="http://schemas.microsoft.com/office/drawing/2014/main" id="{59965809-73B4-254D-A68C-E7B755C89E3A}"/>
              </a:ext>
            </a:extLst>
          </p:cNvPr>
          <p:cNvSpPr>
            <a:spLocks noGrp="1"/>
          </p:cNvSpPr>
          <p:nvPr>
            <p:ph type="sldNum" sz="quarter" idx="11"/>
          </p:nvPr>
        </p:nvSpPr>
        <p:spPr/>
        <p:txBody>
          <a:bodyPr/>
          <a:lstStyle>
            <a:lvl1pPr>
              <a:defRPr>
                <a:solidFill>
                  <a:schemeClr val="bg1"/>
                </a:solidFill>
              </a:defRPr>
            </a:lvl1pPr>
          </a:lstStyle>
          <a:p>
            <a:fld id="{58AE716E-68DD-2249-A7FA-8AEF0B14DF81}" type="slidenum">
              <a:rPr lang="en-US" smtClean="0"/>
              <a:pPr/>
              <a:t>‹#›</a:t>
            </a:fld>
            <a:endParaRPr lang="en-US" dirty="0"/>
          </a:p>
        </p:txBody>
      </p:sp>
      <p:sp>
        <p:nvSpPr>
          <p:cNvPr id="9" name="Title 8">
            <a:extLst>
              <a:ext uri="{FF2B5EF4-FFF2-40B4-BE49-F238E27FC236}">
                <a16:creationId xmlns:a16="http://schemas.microsoft.com/office/drawing/2014/main" id="{1C37C59D-FB7B-E64A-A13B-3AD1C18E8315}"/>
              </a:ext>
            </a:extLst>
          </p:cNvPr>
          <p:cNvSpPr>
            <a:spLocks noGrp="1"/>
          </p:cNvSpPr>
          <p:nvPr>
            <p:ph type="title" hasCustomPrompt="1"/>
          </p:nvPr>
        </p:nvSpPr>
        <p:spPr>
          <a:xfrm>
            <a:off x="426231" y="65597"/>
            <a:ext cx="11369528" cy="518012"/>
          </a:xfrm>
        </p:spPr>
        <p:txBody>
          <a:bodyPr/>
          <a:lstStyle/>
          <a:p>
            <a:r>
              <a:rPr lang="en-US" dirty="0"/>
              <a:t>Agenda Layout</a:t>
            </a:r>
          </a:p>
        </p:txBody>
      </p:sp>
    </p:spTree>
    <p:extLst>
      <p:ext uri="{BB962C8B-B14F-4D97-AF65-F5344CB8AC3E}">
        <p14:creationId xmlns:p14="http://schemas.microsoft.com/office/powerpoint/2010/main" val="24128723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First Level No Bullet, Text Heavy">
    <p:spTree>
      <p:nvGrpSpPr>
        <p:cNvPr id="1" name=""/>
        <p:cNvGrpSpPr/>
        <p:nvPr/>
      </p:nvGrpSpPr>
      <p:grpSpPr>
        <a:xfrm>
          <a:off x="0" y="0"/>
          <a:ext cx="0" cy="0"/>
          <a:chOff x="0" y="0"/>
          <a:chExt cx="0" cy="0"/>
        </a:xfrm>
      </p:grpSpPr>
      <p:sp>
        <p:nvSpPr>
          <p:cNvPr id="10" name="Content Placeholder"/>
          <p:cNvSpPr>
            <a:spLocks noGrp="1"/>
          </p:cNvSpPr>
          <p:nvPr>
            <p:ph idx="1" hasCustomPrompt="1"/>
          </p:nvPr>
        </p:nvSpPr>
        <p:spPr>
          <a:xfrm>
            <a:off x="457200" y="980023"/>
            <a:ext cx="11338560" cy="5009297"/>
          </a:xfrm>
          <a:prstGeom prst="rect">
            <a:avLst/>
          </a:prstGeom>
          <a:ln>
            <a:noFill/>
          </a:ln>
        </p:spPr>
        <p:txBody>
          <a:bodyPr vert="horz" lIns="0" tIns="0" rIns="0" bIns="0" rtlCol="0">
            <a:normAutofit/>
          </a:bodyPr>
          <a:lstStyle>
            <a:lvl1pPr marL="0" marR="0" indent="0" algn="l" defTabSz="685800" rtl="0" eaLnBrk="1" fontAlgn="auto" latinLnBrk="0" hangingPunct="1">
              <a:lnSpc>
                <a:spcPct val="105000"/>
              </a:lnSpc>
              <a:spcBef>
                <a:spcPts val="600"/>
              </a:spcBef>
              <a:spcAft>
                <a:spcPts val="0"/>
              </a:spcAft>
              <a:buClrTx/>
              <a:buSzPct val="100000"/>
              <a:buFont typeface="Arial" panose="020B0604020202020204" pitchFamily="34" charset="0"/>
              <a:buNone/>
              <a:tabLst/>
              <a:defRPr sz="1800" baseline="0"/>
            </a:lvl1pPr>
            <a:lvl2pPr marL="228600" indent="-228600">
              <a:lnSpc>
                <a:spcPct val="105000"/>
              </a:lnSpc>
              <a:spcBef>
                <a:spcPts val="600"/>
              </a:spcBef>
              <a:buFont typeface="Arial" panose="020B0604020202020204" pitchFamily="34" charset="0"/>
              <a:buChar char="•"/>
              <a:defRPr sz="1800"/>
            </a:lvl2pPr>
            <a:lvl3pPr marL="457200" indent="-228600">
              <a:lnSpc>
                <a:spcPct val="105000"/>
              </a:lnSpc>
              <a:spcBef>
                <a:spcPts val="600"/>
              </a:spcBef>
              <a:buFont typeface="Calibri" panose="020F0502020204030204" pitchFamily="34" charset="0"/>
              <a:buChar char="–"/>
              <a:defRPr sz="1800"/>
            </a:lvl3pPr>
            <a:lvl4pPr marL="685800" indent="-228600">
              <a:lnSpc>
                <a:spcPct val="105000"/>
              </a:lnSpc>
              <a:spcBef>
                <a:spcPts val="600"/>
              </a:spcBef>
              <a:buFont typeface="Calibri" panose="020F0502020204030204" pitchFamily="34" charset="0"/>
              <a:buChar char="»"/>
              <a:defRPr sz="1800"/>
            </a:lvl4pPr>
            <a:lvl5pPr marL="914400" indent="-228600">
              <a:lnSpc>
                <a:spcPct val="105000"/>
              </a:lnSpc>
              <a:spcBef>
                <a:spcPts val="600"/>
              </a:spcBef>
              <a:buSzPct val="110000"/>
              <a:buFont typeface="Calibri" panose="020F0502020204030204" pitchFamily="34" charset="0"/>
              <a:buChar char="◦"/>
              <a:defRPr sz="1800"/>
            </a:lvl5pPr>
            <a:lvl6pPr marL="1143000" indent="-228600">
              <a:lnSpc>
                <a:spcPct val="105000"/>
              </a:lnSpc>
              <a:spcBef>
                <a:spcPts val="600"/>
              </a:spcBef>
              <a:buFont typeface="Calibri" panose="020F0502020204030204" pitchFamily="34" charset="0"/>
              <a:buChar char="›"/>
              <a:defRPr sz="1800"/>
            </a:lvl6pPr>
          </a:lstStyle>
          <a:p>
            <a:pPr marL="0" marR="0" lvl="0" indent="0" algn="l" defTabSz="685800" rtl="0" eaLnBrk="1" fontAlgn="auto" latinLnBrk="0" hangingPunct="1">
              <a:lnSpc>
                <a:spcPct val="105000"/>
              </a:lnSpc>
              <a:spcBef>
                <a:spcPts val="450"/>
              </a:spcBef>
              <a:spcAft>
                <a:spcPts val="0"/>
              </a:spcAft>
              <a:buClrTx/>
              <a:buSzPct val="100000"/>
              <a:buFont typeface="Arial" panose="020B0604020202020204" pitchFamily="34" charset="0"/>
              <a:buNone/>
              <a:tabLst/>
              <a:defRPr/>
            </a:pPr>
            <a:r>
              <a:rPr lang="en-US" dirty="0"/>
              <a:t>The first text level has no bullet. Use Increase List Level and Decrease List Level icons in the Paragraph group on the Home tab to move between first level (no bullet) and second level (round bullet) text. Paragraph spacing is modified to 1.05 lines and 6 points before paragraph to accommodate text heavy slides. The text size will also shrink to fit within this placeholder.</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p:txBody>
      </p:sp>
      <p:sp>
        <p:nvSpPr>
          <p:cNvPr id="3" name="Slide Number Placeholder 2">
            <a:extLst>
              <a:ext uri="{FF2B5EF4-FFF2-40B4-BE49-F238E27FC236}">
                <a16:creationId xmlns:a16="http://schemas.microsoft.com/office/drawing/2014/main" id="{A51F26CF-1A48-794B-9C21-7C6E02560105}"/>
              </a:ext>
            </a:extLst>
          </p:cNvPr>
          <p:cNvSpPr>
            <a:spLocks noGrp="1"/>
          </p:cNvSpPr>
          <p:nvPr>
            <p:ph type="sldNum" sz="quarter" idx="17"/>
          </p:nvPr>
        </p:nvSpPr>
        <p:spPr/>
        <p:txBody>
          <a:bodyPr/>
          <a:lstStyle/>
          <a:p>
            <a:fld id="{58AE716E-68DD-2249-A7FA-8AEF0B14DF81}" type="slidenum">
              <a:rPr lang="en-US" smtClean="0"/>
              <a:pPr/>
              <a:t>‹#›</a:t>
            </a:fld>
            <a:endParaRPr lang="en-US" dirty="0"/>
          </a:p>
        </p:txBody>
      </p:sp>
      <p:sp>
        <p:nvSpPr>
          <p:cNvPr id="8" name="Source Placeholder">
            <a:extLst>
              <a:ext uri="{FF2B5EF4-FFF2-40B4-BE49-F238E27FC236}">
                <a16:creationId xmlns:a16="http://schemas.microsoft.com/office/drawing/2014/main" id="{9C6C14CB-B6F7-8A46-99AB-D48EB79F9B1B}"/>
              </a:ext>
            </a:extLst>
          </p:cNvPr>
          <p:cNvSpPr>
            <a:spLocks noGrp="1"/>
          </p:cNvSpPr>
          <p:nvPr>
            <p:ph type="body" sz="quarter" idx="4294967295" hasCustomPrompt="1"/>
          </p:nvPr>
        </p:nvSpPr>
        <p:spPr>
          <a:xfrm>
            <a:off x="457200" y="6046173"/>
            <a:ext cx="11338560" cy="153888"/>
          </a:xfrm>
        </p:spPr>
        <p:txBody>
          <a:bodyPr anchor="b" anchorCtr="0">
            <a:spAutoFit/>
          </a:bodyPr>
          <a:lstStyle>
            <a:lvl1pPr marL="0" indent="0">
              <a:lnSpc>
                <a:spcPct val="100000"/>
              </a:lnSpc>
              <a:spcBef>
                <a:spcPts val="600"/>
              </a:spcBef>
              <a:buNone/>
              <a:defRPr sz="1000"/>
            </a:lvl1pPr>
            <a:lvl2pPr marL="320040" indent="0">
              <a:lnSpc>
                <a:spcPct val="100000"/>
              </a:lnSpc>
              <a:spcBef>
                <a:spcPts val="600"/>
              </a:spcBef>
              <a:buNone/>
              <a:defRPr sz="1000"/>
            </a:lvl2pPr>
            <a:lvl3pPr marL="685800" indent="0">
              <a:lnSpc>
                <a:spcPct val="100000"/>
              </a:lnSpc>
              <a:spcBef>
                <a:spcPts val="600"/>
              </a:spcBef>
              <a:buNone/>
              <a:defRPr sz="1000"/>
            </a:lvl3pPr>
            <a:lvl4pPr marL="1005840" indent="0">
              <a:lnSpc>
                <a:spcPct val="100000"/>
              </a:lnSpc>
              <a:spcBef>
                <a:spcPts val="600"/>
              </a:spcBef>
              <a:buNone/>
              <a:defRPr sz="1000"/>
            </a:lvl4pPr>
            <a:lvl5pPr marL="1325880" indent="0">
              <a:lnSpc>
                <a:spcPct val="100000"/>
              </a:lnSpc>
              <a:spcBef>
                <a:spcPts val="600"/>
              </a:spcBef>
              <a:buNone/>
              <a:defRPr sz="1000"/>
            </a:lvl5pPr>
          </a:lstStyle>
          <a:p>
            <a:pPr lvl="0"/>
            <a:r>
              <a:rPr lang="en-US" i="1" dirty="0"/>
              <a:t>Source: </a:t>
            </a:r>
            <a:r>
              <a:rPr lang="en-US" dirty="0"/>
              <a:t>Placeholder for sources and permissions (if needed).</a:t>
            </a:r>
          </a:p>
        </p:txBody>
      </p:sp>
      <p:sp>
        <p:nvSpPr>
          <p:cNvPr id="5" name="Title 4">
            <a:extLst>
              <a:ext uri="{FF2B5EF4-FFF2-40B4-BE49-F238E27FC236}">
                <a16:creationId xmlns:a16="http://schemas.microsoft.com/office/drawing/2014/main" id="{E31CB4A3-45AF-EF47-8BFC-558B24345D7A}"/>
              </a:ext>
            </a:extLst>
          </p:cNvPr>
          <p:cNvSpPr>
            <a:spLocks noGrp="1"/>
          </p:cNvSpPr>
          <p:nvPr>
            <p:ph type="title" hasCustomPrompt="1"/>
          </p:nvPr>
        </p:nvSpPr>
        <p:spPr>
          <a:xfrm>
            <a:off x="426230" y="65597"/>
            <a:ext cx="11369529" cy="518012"/>
          </a:xfrm>
        </p:spPr>
        <p:txBody>
          <a:bodyPr/>
          <a:lstStyle/>
          <a:p>
            <a:r>
              <a:rPr lang="en-US" dirty="0"/>
              <a:t>Text Heavy Layout for Instructional Text</a:t>
            </a:r>
          </a:p>
        </p:txBody>
      </p:sp>
    </p:spTree>
    <p:extLst>
      <p:ext uri="{BB962C8B-B14F-4D97-AF65-F5344CB8AC3E}">
        <p14:creationId xmlns:p14="http://schemas.microsoft.com/office/powerpoint/2010/main" val="972404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0" name="Content Placeholder 39"/>
          <p:cNvSpPr>
            <a:spLocks noGrp="1"/>
          </p:cNvSpPr>
          <p:nvPr>
            <p:ph sz="quarter" idx="15" hasCustomPrompt="1"/>
          </p:nvPr>
        </p:nvSpPr>
        <p:spPr>
          <a:xfrm>
            <a:off x="457200" y="980023"/>
            <a:ext cx="11338560" cy="5009297"/>
          </a:xfrm>
        </p:spPr>
        <p:txBody>
          <a:bodyPr/>
          <a:lstStyle/>
          <a:p>
            <a:pPr lvl="0"/>
            <a:r>
              <a:rPr lang="en-US" dirty="0"/>
              <a:t>Click here to add bulleted text, or click on an icon below to add a table, graph, SmartArt object, or picture.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1">
            <a:extLst>
              <a:ext uri="{FF2B5EF4-FFF2-40B4-BE49-F238E27FC236}">
                <a16:creationId xmlns:a16="http://schemas.microsoft.com/office/drawing/2014/main" id="{2136835A-56E9-EE45-B1B0-9DD5E9A035FD}"/>
              </a:ext>
            </a:extLst>
          </p:cNvPr>
          <p:cNvSpPr>
            <a:spLocks noGrp="1"/>
          </p:cNvSpPr>
          <p:nvPr>
            <p:ph type="sldNum" sz="quarter" idx="17"/>
          </p:nvPr>
        </p:nvSpPr>
        <p:spPr/>
        <p:txBody>
          <a:bodyPr/>
          <a:lstStyle/>
          <a:p>
            <a:fld id="{58AE716E-68DD-2249-A7FA-8AEF0B14DF81}" type="slidenum">
              <a:rPr lang="en-US" smtClean="0"/>
              <a:pPr/>
              <a:t>‹#›</a:t>
            </a:fld>
            <a:endParaRPr lang="en-US" dirty="0"/>
          </a:p>
        </p:txBody>
      </p:sp>
      <p:sp>
        <p:nvSpPr>
          <p:cNvPr id="6" name="Source Placeholder">
            <a:extLst>
              <a:ext uri="{FF2B5EF4-FFF2-40B4-BE49-F238E27FC236}">
                <a16:creationId xmlns:a16="http://schemas.microsoft.com/office/drawing/2014/main" id="{0A175C98-CDFC-AA4D-9485-1FF4454D5C6C}"/>
              </a:ext>
            </a:extLst>
          </p:cNvPr>
          <p:cNvSpPr>
            <a:spLocks noGrp="1"/>
          </p:cNvSpPr>
          <p:nvPr>
            <p:ph type="body" sz="quarter" idx="4294967295" hasCustomPrompt="1"/>
          </p:nvPr>
        </p:nvSpPr>
        <p:spPr>
          <a:xfrm>
            <a:off x="457200" y="6046173"/>
            <a:ext cx="11338560" cy="153888"/>
          </a:xfrm>
        </p:spPr>
        <p:txBody>
          <a:bodyPr anchor="b" anchorCtr="0">
            <a:spAutoFit/>
          </a:bodyPr>
          <a:lstStyle>
            <a:lvl1pPr marL="0" indent="0">
              <a:lnSpc>
                <a:spcPct val="100000"/>
              </a:lnSpc>
              <a:spcBef>
                <a:spcPts val="600"/>
              </a:spcBef>
              <a:buNone/>
              <a:defRPr sz="1000"/>
            </a:lvl1pPr>
            <a:lvl2pPr marL="320040" indent="0">
              <a:lnSpc>
                <a:spcPct val="100000"/>
              </a:lnSpc>
              <a:spcBef>
                <a:spcPts val="600"/>
              </a:spcBef>
              <a:buNone/>
              <a:defRPr sz="1000"/>
            </a:lvl2pPr>
            <a:lvl3pPr marL="685800" indent="0">
              <a:lnSpc>
                <a:spcPct val="100000"/>
              </a:lnSpc>
              <a:spcBef>
                <a:spcPts val="600"/>
              </a:spcBef>
              <a:buNone/>
              <a:defRPr sz="1000"/>
            </a:lvl3pPr>
            <a:lvl4pPr marL="1005840" indent="0">
              <a:lnSpc>
                <a:spcPct val="100000"/>
              </a:lnSpc>
              <a:spcBef>
                <a:spcPts val="600"/>
              </a:spcBef>
              <a:buNone/>
              <a:defRPr sz="1000"/>
            </a:lvl4pPr>
            <a:lvl5pPr marL="1325880" indent="0">
              <a:lnSpc>
                <a:spcPct val="100000"/>
              </a:lnSpc>
              <a:spcBef>
                <a:spcPts val="600"/>
              </a:spcBef>
              <a:buNone/>
              <a:defRPr sz="1000"/>
            </a:lvl5pPr>
          </a:lstStyle>
          <a:p>
            <a:pPr lvl="0"/>
            <a:r>
              <a:rPr lang="en-US" i="1" dirty="0"/>
              <a:t>Source: </a:t>
            </a:r>
            <a:r>
              <a:rPr lang="en-US" dirty="0"/>
              <a:t>Placeholder for sources and permissions (if needed).</a:t>
            </a:r>
          </a:p>
        </p:txBody>
      </p:sp>
      <p:sp>
        <p:nvSpPr>
          <p:cNvPr id="5" name="Title 4">
            <a:extLst>
              <a:ext uri="{FF2B5EF4-FFF2-40B4-BE49-F238E27FC236}">
                <a16:creationId xmlns:a16="http://schemas.microsoft.com/office/drawing/2014/main" id="{00A1DC8C-D41E-334A-8354-0FD435937F19}"/>
              </a:ext>
            </a:extLst>
          </p:cNvPr>
          <p:cNvSpPr>
            <a:spLocks noGrp="1"/>
          </p:cNvSpPr>
          <p:nvPr>
            <p:ph type="title" hasCustomPrompt="1"/>
          </p:nvPr>
        </p:nvSpPr>
        <p:spPr>
          <a:xfrm>
            <a:off x="426230" y="65597"/>
            <a:ext cx="11369529" cy="518012"/>
          </a:xfrm>
        </p:spPr>
        <p:txBody>
          <a:bodyPr/>
          <a:lstStyle/>
          <a:p>
            <a:r>
              <a:rPr lang="en-US" dirty="0"/>
              <a:t>The Title and Content Layout Is Used for Bullet Lists, Tables, Graphs, SmartArt, or Pictures</a:t>
            </a:r>
          </a:p>
        </p:txBody>
      </p:sp>
    </p:spTree>
    <p:extLst>
      <p:ext uri="{BB962C8B-B14F-4D97-AF65-F5344CB8AC3E}">
        <p14:creationId xmlns:p14="http://schemas.microsoft.com/office/powerpoint/2010/main" val="25307860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Left Content"/>
          <p:cNvSpPr>
            <a:spLocks noGrp="1"/>
          </p:cNvSpPr>
          <p:nvPr>
            <p:ph sz="half" idx="1" hasCustomPrompt="1"/>
          </p:nvPr>
        </p:nvSpPr>
        <p:spPr>
          <a:xfrm>
            <a:off x="457200" y="980023"/>
            <a:ext cx="5568696" cy="5009297"/>
          </a:xfrm>
        </p:spPr>
        <p:txBody>
          <a:bodyPr/>
          <a:lstStyle>
            <a:lvl1pPr>
              <a:defRPr/>
            </a:lvl1pPr>
          </a:lstStyle>
          <a:p>
            <a:pPr lvl="0"/>
            <a:r>
              <a:rPr lang="en-US" dirty="0"/>
              <a:t>Click here to add bulleted text, or click on an icon below to add a table, graph, SmartArt object, or picture.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ight Content"/>
          <p:cNvSpPr>
            <a:spLocks noGrp="1"/>
          </p:cNvSpPr>
          <p:nvPr>
            <p:ph sz="half" idx="2" hasCustomPrompt="1"/>
          </p:nvPr>
        </p:nvSpPr>
        <p:spPr>
          <a:xfrm>
            <a:off x="6227064" y="980023"/>
            <a:ext cx="5568696" cy="5009297"/>
          </a:xfrm>
        </p:spPr>
        <p:txBody>
          <a:bodyPr/>
          <a:lstStyle>
            <a:lvl1pPr>
              <a:defRPr/>
            </a:lvl1pPr>
          </a:lstStyle>
          <a:p>
            <a:pPr lvl="0"/>
            <a:r>
              <a:rPr lang="en-US" dirty="0"/>
              <a:t>Click here to add bulleted text, or click on an icon below to add a table, graph, SmartArt object, or picture.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1">
            <a:extLst>
              <a:ext uri="{FF2B5EF4-FFF2-40B4-BE49-F238E27FC236}">
                <a16:creationId xmlns:a16="http://schemas.microsoft.com/office/drawing/2014/main" id="{C8D6A8D6-00BE-5D43-B065-490719221EAB}"/>
              </a:ext>
            </a:extLst>
          </p:cNvPr>
          <p:cNvSpPr>
            <a:spLocks noGrp="1"/>
          </p:cNvSpPr>
          <p:nvPr>
            <p:ph type="sldNum" sz="quarter" idx="17"/>
          </p:nvPr>
        </p:nvSpPr>
        <p:spPr/>
        <p:txBody>
          <a:bodyPr/>
          <a:lstStyle/>
          <a:p>
            <a:fld id="{58AE716E-68DD-2249-A7FA-8AEF0B14DF81}" type="slidenum">
              <a:rPr lang="en-US" smtClean="0"/>
              <a:pPr/>
              <a:t>‹#›</a:t>
            </a:fld>
            <a:endParaRPr lang="en-US" dirty="0"/>
          </a:p>
        </p:txBody>
      </p:sp>
      <p:sp>
        <p:nvSpPr>
          <p:cNvPr id="7" name="Source Placeholder">
            <a:extLst>
              <a:ext uri="{FF2B5EF4-FFF2-40B4-BE49-F238E27FC236}">
                <a16:creationId xmlns:a16="http://schemas.microsoft.com/office/drawing/2014/main" id="{45527EC8-1222-F949-905C-A0AF786DFD73}"/>
              </a:ext>
            </a:extLst>
          </p:cNvPr>
          <p:cNvSpPr>
            <a:spLocks noGrp="1"/>
          </p:cNvSpPr>
          <p:nvPr>
            <p:ph type="body" sz="quarter" idx="4294967295" hasCustomPrompt="1"/>
          </p:nvPr>
        </p:nvSpPr>
        <p:spPr>
          <a:xfrm>
            <a:off x="457200" y="6046173"/>
            <a:ext cx="11338560" cy="153888"/>
          </a:xfrm>
        </p:spPr>
        <p:txBody>
          <a:bodyPr anchor="b" anchorCtr="0">
            <a:spAutoFit/>
          </a:bodyPr>
          <a:lstStyle>
            <a:lvl1pPr marL="0" indent="0">
              <a:lnSpc>
                <a:spcPct val="100000"/>
              </a:lnSpc>
              <a:spcBef>
                <a:spcPts val="600"/>
              </a:spcBef>
              <a:buNone/>
              <a:defRPr sz="1000"/>
            </a:lvl1pPr>
            <a:lvl2pPr marL="320040" indent="0">
              <a:lnSpc>
                <a:spcPct val="100000"/>
              </a:lnSpc>
              <a:spcBef>
                <a:spcPts val="600"/>
              </a:spcBef>
              <a:buNone/>
              <a:defRPr sz="1000"/>
            </a:lvl2pPr>
            <a:lvl3pPr marL="685800" indent="0">
              <a:lnSpc>
                <a:spcPct val="100000"/>
              </a:lnSpc>
              <a:spcBef>
                <a:spcPts val="600"/>
              </a:spcBef>
              <a:buNone/>
              <a:defRPr sz="1000"/>
            </a:lvl3pPr>
            <a:lvl4pPr marL="1005840" indent="0">
              <a:lnSpc>
                <a:spcPct val="100000"/>
              </a:lnSpc>
              <a:spcBef>
                <a:spcPts val="600"/>
              </a:spcBef>
              <a:buNone/>
              <a:defRPr sz="1000"/>
            </a:lvl4pPr>
            <a:lvl5pPr marL="1325880" indent="0">
              <a:lnSpc>
                <a:spcPct val="100000"/>
              </a:lnSpc>
              <a:spcBef>
                <a:spcPts val="600"/>
              </a:spcBef>
              <a:buNone/>
              <a:defRPr sz="1000"/>
            </a:lvl5pPr>
          </a:lstStyle>
          <a:p>
            <a:pPr lvl="0"/>
            <a:r>
              <a:rPr lang="en-US" i="1" dirty="0"/>
              <a:t>Source: </a:t>
            </a:r>
            <a:r>
              <a:rPr lang="en-US" dirty="0"/>
              <a:t>Placeholder for sources and permissions (if needed).</a:t>
            </a:r>
          </a:p>
        </p:txBody>
      </p:sp>
      <p:sp>
        <p:nvSpPr>
          <p:cNvPr id="10" name="Title 9">
            <a:extLst>
              <a:ext uri="{FF2B5EF4-FFF2-40B4-BE49-F238E27FC236}">
                <a16:creationId xmlns:a16="http://schemas.microsoft.com/office/drawing/2014/main" id="{96CE85D6-07A6-764C-935E-9845D6301AED}"/>
              </a:ext>
            </a:extLst>
          </p:cNvPr>
          <p:cNvSpPr>
            <a:spLocks noGrp="1"/>
          </p:cNvSpPr>
          <p:nvPr>
            <p:ph type="title" hasCustomPrompt="1"/>
          </p:nvPr>
        </p:nvSpPr>
        <p:spPr>
          <a:xfrm>
            <a:off x="426230" y="65597"/>
            <a:ext cx="11369529" cy="518012"/>
          </a:xfrm>
        </p:spPr>
        <p:txBody>
          <a:bodyPr/>
          <a:lstStyle/>
          <a:p>
            <a:r>
              <a:rPr lang="en-US" dirty="0"/>
              <a:t>The Two Content Layout Can Have a Bullet List, Table, Graph, SmartArt, or Picture on Either Side</a:t>
            </a:r>
          </a:p>
        </p:txBody>
      </p:sp>
    </p:spTree>
    <p:extLst>
      <p:ext uri="{BB962C8B-B14F-4D97-AF65-F5344CB8AC3E}">
        <p14:creationId xmlns:p14="http://schemas.microsoft.com/office/powerpoint/2010/main" val="33339727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First Level No Bullet">
    <p:spTree>
      <p:nvGrpSpPr>
        <p:cNvPr id="1" name=""/>
        <p:cNvGrpSpPr/>
        <p:nvPr/>
      </p:nvGrpSpPr>
      <p:grpSpPr>
        <a:xfrm>
          <a:off x="0" y="0"/>
          <a:ext cx="0" cy="0"/>
          <a:chOff x="0" y="0"/>
          <a:chExt cx="0" cy="0"/>
        </a:xfrm>
      </p:grpSpPr>
      <p:sp>
        <p:nvSpPr>
          <p:cNvPr id="4" name="Content Placeholder 3"/>
          <p:cNvSpPr>
            <a:spLocks noGrp="1"/>
          </p:cNvSpPr>
          <p:nvPr>
            <p:ph sz="quarter" idx="14" hasCustomPrompt="1"/>
          </p:nvPr>
        </p:nvSpPr>
        <p:spPr>
          <a:xfrm>
            <a:off x="457200" y="980023"/>
            <a:ext cx="11338560" cy="5009297"/>
          </a:xfrm>
        </p:spPr>
        <p:txBody>
          <a:bodyPr>
            <a:noAutofit/>
          </a:bodyPr>
          <a:lstStyle>
            <a:lvl1pPr marL="0" indent="0">
              <a:lnSpc>
                <a:spcPct val="125000"/>
              </a:lnSpc>
              <a:spcBef>
                <a:spcPts val="1800"/>
              </a:spcBef>
              <a:buClr>
                <a:schemeClr val="tx1"/>
              </a:buClr>
              <a:buNone/>
              <a:defRPr sz="2000">
                <a:solidFill>
                  <a:schemeClr val="tx1"/>
                </a:solidFill>
              </a:defRPr>
            </a:lvl1pPr>
            <a:lvl2pPr marL="320040" indent="-320040">
              <a:lnSpc>
                <a:spcPct val="125000"/>
              </a:lnSpc>
              <a:spcBef>
                <a:spcPts val="1800"/>
              </a:spcBef>
              <a:buClr>
                <a:schemeClr val="tx1"/>
              </a:buClr>
              <a:buFont typeface="Times New Roman" panose="02020603050405020304" pitchFamily="18" charset="0"/>
              <a:buChar char="•"/>
              <a:defRPr sz="2000">
                <a:solidFill>
                  <a:schemeClr val="tx1"/>
                </a:solidFill>
              </a:defRPr>
            </a:lvl2pPr>
            <a:lvl3pPr marL="640080" indent="-320040">
              <a:lnSpc>
                <a:spcPct val="125000"/>
              </a:lnSpc>
              <a:spcBef>
                <a:spcPts val="1800"/>
              </a:spcBef>
              <a:buClr>
                <a:schemeClr val="tx1"/>
              </a:buClr>
              <a:buFont typeface="Arial Narrow" panose="020B0606020202030204" pitchFamily="34" charset="0"/>
              <a:buChar char="–"/>
              <a:defRPr sz="2000">
                <a:solidFill>
                  <a:schemeClr val="tx1"/>
                </a:solidFill>
              </a:defRPr>
            </a:lvl3pPr>
            <a:lvl4pPr marL="960120" indent="-320040">
              <a:lnSpc>
                <a:spcPct val="125000"/>
              </a:lnSpc>
              <a:spcBef>
                <a:spcPts val="1800"/>
              </a:spcBef>
              <a:buClr>
                <a:schemeClr val="tx1"/>
              </a:buClr>
              <a:buFont typeface="Arial Narrow" panose="020B0606020202030204" pitchFamily="34" charset="0"/>
              <a:buChar char="»"/>
              <a:defRPr sz="2000">
                <a:solidFill>
                  <a:schemeClr val="tx1"/>
                </a:solidFill>
              </a:defRPr>
            </a:lvl4pPr>
            <a:lvl5pPr marL="1280160" indent="-320040">
              <a:lnSpc>
                <a:spcPct val="125000"/>
              </a:lnSpc>
              <a:spcBef>
                <a:spcPts val="1800"/>
              </a:spcBef>
              <a:buClr>
                <a:schemeClr val="tx1"/>
              </a:buClr>
              <a:buFont typeface="Arial Narrow" panose="020B0606020202030204" pitchFamily="34" charset="0"/>
              <a:buChar char="◦"/>
              <a:defRPr sz="2000">
                <a:solidFill>
                  <a:schemeClr val="tx1"/>
                </a:solidFill>
              </a:defRPr>
            </a:lvl5pPr>
            <a:lvl6pPr marL="1600200" indent="-320040">
              <a:lnSpc>
                <a:spcPct val="125000"/>
              </a:lnSpc>
              <a:spcBef>
                <a:spcPts val="1800"/>
              </a:spcBef>
              <a:buClr>
                <a:schemeClr val="tx1"/>
              </a:buClr>
              <a:buFont typeface="Arial Narrow" panose="020B0606020202030204" pitchFamily="34" charset="0"/>
              <a:buChar char="›"/>
              <a:defRPr sz="2000" baseline="0">
                <a:solidFill>
                  <a:schemeClr val="tx1"/>
                </a:solidFill>
              </a:defRPr>
            </a:lvl6pPr>
          </a:lstStyle>
          <a:p>
            <a:pPr lvl="0"/>
            <a:r>
              <a:rPr lang="en-US" dirty="0"/>
              <a:t>Click here to add text, or click on an icon below to add a table, graph, SmartArt object, or picture. The first text level has no bullet. Use the Increase List Level and Decrease List Level icons in the Paragraph group on the Home tab to move between first level (no bullet) and second level (round bullet) text.</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 level</a:t>
            </a:r>
          </a:p>
        </p:txBody>
      </p:sp>
      <p:sp>
        <p:nvSpPr>
          <p:cNvPr id="3" name="Slide Number Placeholder 2">
            <a:extLst>
              <a:ext uri="{FF2B5EF4-FFF2-40B4-BE49-F238E27FC236}">
                <a16:creationId xmlns:a16="http://schemas.microsoft.com/office/drawing/2014/main" id="{32ABFD87-0274-934C-BAF8-C5C56759CF24}"/>
              </a:ext>
            </a:extLst>
          </p:cNvPr>
          <p:cNvSpPr>
            <a:spLocks noGrp="1"/>
          </p:cNvSpPr>
          <p:nvPr>
            <p:ph type="sldNum" sz="quarter" idx="17"/>
          </p:nvPr>
        </p:nvSpPr>
        <p:spPr/>
        <p:txBody>
          <a:bodyPr/>
          <a:lstStyle/>
          <a:p>
            <a:fld id="{58AE716E-68DD-2249-A7FA-8AEF0B14DF81}" type="slidenum">
              <a:rPr lang="en-US" smtClean="0"/>
              <a:pPr/>
              <a:t>‹#›</a:t>
            </a:fld>
            <a:endParaRPr lang="en-US" dirty="0"/>
          </a:p>
        </p:txBody>
      </p:sp>
      <p:sp>
        <p:nvSpPr>
          <p:cNvPr id="6" name="Source Placeholder">
            <a:extLst>
              <a:ext uri="{FF2B5EF4-FFF2-40B4-BE49-F238E27FC236}">
                <a16:creationId xmlns:a16="http://schemas.microsoft.com/office/drawing/2014/main" id="{96B7CE75-C247-5442-9E44-15220416207C}"/>
              </a:ext>
            </a:extLst>
          </p:cNvPr>
          <p:cNvSpPr>
            <a:spLocks noGrp="1"/>
          </p:cNvSpPr>
          <p:nvPr>
            <p:ph type="body" sz="quarter" idx="4294967295" hasCustomPrompt="1"/>
          </p:nvPr>
        </p:nvSpPr>
        <p:spPr>
          <a:xfrm>
            <a:off x="457200" y="6046173"/>
            <a:ext cx="11338560" cy="153888"/>
          </a:xfrm>
        </p:spPr>
        <p:txBody>
          <a:bodyPr anchor="b" anchorCtr="0">
            <a:spAutoFit/>
          </a:bodyPr>
          <a:lstStyle>
            <a:lvl1pPr marL="0" indent="0">
              <a:lnSpc>
                <a:spcPct val="100000"/>
              </a:lnSpc>
              <a:spcBef>
                <a:spcPts val="600"/>
              </a:spcBef>
              <a:buNone/>
              <a:defRPr sz="1000"/>
            </a:lvl1pPr>
            <a:lvl2pPr marL="320040" indent="0">
              <a:lnSpc>
                <a:spcPct val="100000"/>
              </a:lnSpc>
              <a:spcBef>
                <a:spcPts val="600"/>
              </a:spcBef>
              <a:buNone/>
              <a:defRPr sz="1000"/>
            </a:lvl2pPr>
            <a:lvl3pPr marL="685800" indent="0">
              <a:lnSpc>
                <a:spcPct val="100000"/>
              </a:lnSpc>
              <a:spcBef>
                <a:spcPts val="600"/>
              </a:spcBef>
              <a:buNone/>
              <a:defRPr sz="1000"/>
            </a:lvl3pPr>
            <a:lvl4pPr marL="1005840" indent="0">
              <a:lnSpc>
                <a:spcPct val="100000"/>
              </a:lnSpc>
              <a:spcBef>
                <a:spcPts val="600"/>
              </a:spcBef>
              <a:buNone/>
              <a:defRPr sz="1000"/>
            </a:lvl4pPr>
            <a:lvl5pPr marL="1325880" indent="0">
              <a:lnSpc>
                <a:spcPct val="100000"/>
              </a:lnSpc>
              <a:spcBef>
                <a:spcPts val="600"/>
              </a:spcBef>
              <a:buNone/>
              <a:defRPr sz="1000"/>
            </a:lvl5pPr>
          </a:lstStyle>
          <a:p>
            <a:pPr lvl="0"/>
            <a:r>
              <a:rPr lang="en-US" i="1" dirty="0"/>
              <a:t>Source: </a:t>
            </a:r>
            <a:r>
              <a:rPr lang="en-US" dirty="0"/>
              <a:t>Placeholder for sources and permissions (if needed).</a:t>
            </a:r>
          </a:p>
        </p:txBody>
      </p:sp>
      <p:sp>
        <p:nvSpPr>
          <p:cNvPr id="10" name="Title 9">
            <a:extLst>
              <a:ext uri="{FF2B5EF4-FFF2-40B4-BE49-F238E27FC236}">
                <a16:creationId xmlns:a16="http://schemas.microsoft.com/office/drawing/2014/main" id="{DD45E51C-5E98-2343-A611-87D4F71B7A49}"/>
              </a:ext>
            </a:extLst>
          </p:cNvPr>
          <p:cNvSpPr>
            <a:spLocks noGrp="1"/>
          </p:cNvSpPr>
          <p:nvPr>
            <p:ph type="title" hasCustomPrompt="1"/>
          </p:nvPr>
        </p:nvSpPr>
        <p:spPr>
          <a:xfrm>
            <a:off x="426230" y="65597"/>
            <a:ext cx="11369529" cy="518012"/>
          </a:xfrm>
        </p:spPr>
        <p:txBody>
          <a:bodyPr/>
          <a:lstStyle/>
          <a:p>
            <a:r>
              <a:rPr lang="en-US" dirty="0"/>
              <a:t>First Level No Bullet Layout</a:t>
            </a:r>
          </a:p>
        </p:txBody>
      </p:sp>
    </p:spTree>
    <p:extLst>
      <p:ext uri="{BB962C8B-B14F-4D97-AF65-F5344CB8AC3E}">
        <p14:creationId xmlns:p14="http://schemas.microsoft.com/office/powerpoint/2010/main" val="1519318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ject With Lead-in Text">
    <p:spTree>
      <p:nvGrpSpPr>
        <p:cNvPr id="1" name=""/>
        <p:cNvGrpSpPr/>
        <p:nvPr/>
      </p:nvGrpSpPr>
      <p:grpSpPr>
        <a:xfrm>
          <a:off x="0" y="0"/>
          <a:ext cx="0" cy="0"/>
          <a:chOff x="0" y="0"/>
          <a:chExt cx="0" cy="0"/>
        </a:xfrm>
      </p:grpSpPr>
      <p:sp>
        <p:nvSpPr>
          <p:cNvPr id="5" name="Content Placeholder 4"/>
          <p:cNvSpPr>
            <a:spLocks noGrp="1"/>
          </p:cNvSpPr>
          <p:nvPr>
            <p:ph sz="quarter" idx="17" hasCustomPrompt="1"/>
          </p:nvPr>
        </p:nvSpPr>
        <p:spPr>
          <a:xfrm>
            <a:off x="457200" y="2312348"/>
            <a:ext cx="11338560" cy="3705963"/>
          </a:xfrm>
        </p:spPr>
        <p:txBody>
          <a:bodyPr>
            <a:normAutofit/>
          </a:bodyPr>
          <a:lstStyle>
            <a:lvl1pPr>
              <a:lnSpc>
                <a:spcPct val="105000"/>
              </a:lnSpc>
              <a:spcBef>
                <a:spcPts val="450"/>
              </a:spcBef>
              <a:defRPr sz="1800"/>
            </a:lvl1pPr>
            <a:lvl2pPr>
              <a:lnSpc>
                <a:spcPct val="105000"/>
              </a:lnSpc>
              <a:spcBef>
                <a:spcPts val="450"/>
              </a:spcBef>
              <a:defRPr sz="1800"/>
            </a:lvl2pPr>
            <a:lvl3pPr>
              <a:lnSpc>
                <a:spcPct val="105000"/>
              </a:lnSpc>
              <a:spcBef>
                <a:spcPts val="450"/>
              </a:spcBef>
              <a:defRPr sz="1800"/>
            </a:lvl3pPr>
            <a:lvl4pPr>
              <a:lnSpc>
                <a:spcPct val="105000"/>
              </a:lnSpc>
              <a:spcBef>
                <a:spcPts val="450"/>
              </a:spcBef>
              <a:defRPr sz="1800"/>
            </a:lvl4pPr>
            <a:lvl5pPr>
              <a:lnSpc>
                <a:spcPct val="105000"/>
              </a:lnSpc>
              <a:spcBef>
                <a:spcPts val="450"/>
              </a:spcBef>
              <a:defRPr sz="1800"/>
            </a:lvl5pPr>
          </a:lstStyle>
          <a:p>
            <a:pPr lvl="0"/>
            <a:r>
              <a:rPr lang="en-US" dirty="0"/>
              <a:t>Click on an icon below to insert a table, graph, SmartArt object, or picture. For tables, enter the number of columns and rows, and click OK. Table columns are left aligned by default. Manually center align columns of numbers. The default table design is Medium Style 2 - Accent 4.</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 Placeholder 7"/>
          <p:cNvSpPr>
            <a:spLocks noGrp="1"/>
          </p:cNvSpPr>
          <p:nvPr>
            <p:ph type="body" sz="quarter" idx="15" hasCustomPrompt="1"/>
          </p:nvPr>
        </p:nvSpPr>
        <p:spPr>
          <a:xfrm>
            <a:off x="457200" y="986467"/>
            <a:ext cx="11338560" cy="1273170"/>
          </a:xfrm>
        </p:spPr>
        <p:txBody>
          <a:bodyPr>
            <a:normAutofit/>
          </a:bodyPr>
          <a:lstStyle>
            <a:lvl1pPr marL="0" indent="0">
              <a:lnSpc>
                <a:spcPct val="105000"/>
              </a:lnSpc>
              <a:spcBef>
                <a:spcPts val="0"/>
              </a:spcBef>
              <a:buNone/>
              <a:defRPr sz="1800" baseline="0"/>
            </a:lvl1pPr>
            <a:lvl2pPr>
              <a:defRPr sz="1350"/>
            </a:lvl2pPr>
            <a:lvl3pPr>
              <a:defRPr sz="1350"/>
            </a:lvl3pPr>
            <a:lvl4pPr>
              <a:defRPr sz="1350"/>
            </a:lvl4pPr>
            <a:lvl5pPr>
              <a:defRPr sz="1350"/>
            </a:lvl5pPr>
          </a:lstStyle>
          <a:p>
            <a:pPr lvl="0"/>
            <a:r>
              <a:rPr lang="en-US" dirty="0"/>
              <a:t>Click here to add a short lead-in paragraph. Text will shrink to fit this placeholder.</a:t>
            </a:r>
          </a:p>
        </p:txBody>
      </p:sp>
      <p:sp>
        <p:nvSpPr>
          <p:cNvPr id="2" name="Slide Number Placeholder 1">
            <a:extLst>
              <a:ext uri="{FF2B5EF4-FFF2-40B4-BE49-F238E27FC236}">
                <a16:creationId xmlns:a16="http://schemas.microsoft.com/office/drawing/2014/main" id="{2BFB0829-9685-F248-860C-9484671F053B}"/>
              </a:ext>
            </a:extLst>
          </p:cNvPr>
          <p:cNvSpPr>
            <a:spLocks noGrp="1"/>
          </p:cNvSpPr>
          <p:nvPr>
            <p:ph type="sldNum" sz="quarter" idx="18"/>
          </p:nvPr>
        </p:nvSpPr>
        <p:spPr/>
        <p:txBody>
          <a:bodyPr/>
          <a:lstStyle/>
          <a:p>
            <a:fld id="{58AE716E-68DD-2249-A7FA-8AEF0B14DF81}" type="slidenum">
              <a:rPr lang="en-US" smtClean="0"/>
              <a:pPr/>
              <a:t>‹#›</a:t>
            </a:fld>
            <a:endParaRPr lang="en-US" dirty="0"/>
          </a:p>
        </p:txBody>
      </p:sp>
      <p:sp>
        <p:nvSpPr>
          <p:cNvPr id="7" name="Source Placeholder">
            <a:extLst>
              <a:ext uri="{FF2B5EF4-FFF2-40B4-BE49-F238E27FC236}">
                <a16:creationId xmlns:a16="http://schemas.microsoft.com/office/drawing/2014/main" id="{E2121428-62BC-4147-BDE1-A15E6E2B6A46}"/>
              </a:ext>
            </a:extLst>
          </p:cNvPr>
          <p:cNvSpPr>
            <a:spLocks noGrp="1"/>
          </p:cNvSpPr>
          <p:nvPr>
            <p:ph type="body" sz="quarter" idx="4294967295" hasCustomPrompt="1"/>
          </p:nvPr>
        </p:nvSpPr>
        <p:spPr>
          <a:xfrm>
            <a:off x="457200" y="6046173"/>
            <a:ext cx="11338560" cy="153888"/>
          </a:xfrm>
        </p:spPr>
        <p:txBody>
          <a:bodyPr anchor="b" anchorCtr="0">
            <a:spAutoFit/>
          </a:bodyPr>
          <a:lstStyle>
            <a:lvl1pPr marL="0" indent="0">
              <a:lnSpc>
                <a:spcPct val="100000"/>
              </a:lnSpc>
              <a:spcBef>
                <a:spcPts val="600"/>
              </a:spcBef>
              <a:buNone/>
              <a:defRPr sz="1000"/>
            </a:lvl1pPr>
            <a:lvl2pPr marL="320040" indent="0">
              <a:lnSpc>
                <a:spcPct val="100000"/>
              </a:lnSpc>
              <a:spcBef>
                <a:spcPts val="600"/>
              </a:spcBef>
              <a:buNone/>
              <a:defRPr sz="1000"/>
            </a:lvl2pPr>
            <a:lvl3pPr marL="685800" indent="0">
              <a:lnSpc>
                <a:spcPct val="100000"/>
              </a:lnSpc>
              <a:spcBef>
                <a:spcPts val="600"/>
              </a:spcBef>
              <a:buNone/>
              <a:defRPr sz="1000"/>
            </a:lvl3pPr>
            <a:lvl4pPr marL="1005840" indent="0">
              <a:lnSpc>
                <a:spcPct val="100000"/>
              </a:lnSpc>
              <a:spcBef>
                <a:spcPts val="600"/>
              </a:spcBef>
              <a:buNone/>
              <a:defRPr sz="1000"/>
            </a:lvl4pPr>
            <a:lvl5pPr marL="1325880" indent="0">
              <a:lnSpc>
                <a:spcPct val="100000"/>
              </a:lnSpc>
              <a:spcBef>
                <a:spcPts val="600"/>
              </a:spcBef>
              <a:buNone/>
              <a:defRPr sz="1000"/>
            </a:lvl5pPr>
          </a:lstStyle>
          <a:p>
            <a:pPr lvl="0"/>
            <a:r>
              <a:rPr lang="en-US" i="1" dirty="0"/>
              <a:t>Source: </a:t>
            </a:r>
            <a:r>
              <a:rPr lang="en-US" dirty="0"/>
              <a:t>Placeholder for sources and permissions (if needed).</a:t>
            </a:r>
          </a:p>
        </p:txBody>
      </p:sp>
      <p:sp>
        <p:nvSpPr>
          <p:cNvPr id="6" name="Title 5">
            <a:extLst>
              <a:ext uri="{FF2B5EF4-FFF2-40B4-BE49-F238E27FC236}">
                <a16:creationId xmlns:a16="http://schemas.microsoft.com/office/drawing/2014/main" id="{B3D4FF62-E393-0B4D-9D66-77CFE070294B}"/>
              </a:ext>
            </a:extLst>
          </p:cNvPr>
          <p:cNvSpPr>
            <a:spLocks noGrp="1"/>
          </p:cNvSpPr>
          <p:nvPr>
            <p:ph type="title" hasCustomPrompt="1"/>
          </p:nvPr>
        </p:nvSpPr>
        <p:spPr>
          <a:xfrm>
            <a:off x="426230" y="65597"/>
            <a:ext cx="11369529" cy="518012"/>
          </a:xfrm>
        </p:spPr>
        <p:txBody>
          <a:bodyPr/>
          <a:lstStyle/>
          <a:p>
            <a:r>
              <a:rPr lang="en-US" dirty="0"/>
              <a:t>Object With Lead-In Text Layout Is Used With Tables, Graphs, SmartArt, or Pictures</a:t>
            </a:r>
          </a:p>
        </p:txBody>
      </p:sp>
    </p:spTree>
    <p:extLst>
      <p:ext uri="{BB962C8B-B14F-4D97-AF65-F5344CB8AC3E}">
        <p14:creationId xmlns:p14="http://schemas.microsoft.com/office/powerpoint/2010/main" val="19567733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userDrawn="1">
  <p:cSld name="Gray Background, Two Content">
    <p:spTree>
      <p:nvGrpSpPr>
        <p:cNvPr id="1" name=""/>
        <p:cNvGrpSpPr/>
        <p:nvPr/>
      </p:nvGrpSpPr>
      <p:grpSpPr>
        <a:xfrm>
          <a:off x="0" y="0"/>
          <a:ext cx="0" cy="0"/>
          <a:chOff x="0" y="0"/>
          <a:chExt cx="0" cy="0"/>
        </a:xfrm>
      </p:grpSpPr>
      <p:sp>
        <p:nvSpPr>
          <p:cNvPr id="18" name="grey box">
            <a:extLst>
              <a:ext uri="{FF2B5EF4-FFF2-40B4-BE49-F238E27FC236}">
                <a16:creationId xmlns:a16="http://schemas.microsoft.com/office/drawing/2014/main" id="{B4E37216-58C4-164D-BEEA-DEAE99E52FE4}"/>
              </a:ext>
            </a:extLst>
          </p:cNvPr>
          <p:cNvSpPr/>
          <p:nvPr userDrawn="1"/>
        </p:nvSpPr>
        <p:spPr>
          <a:xfrm>
            <a:off x="0" y="691717"/>
            <a:ext cx="12192000" cy="6166283"/>
          </a:xfrm>
          <a:prstGeom prst="rect">
            <a:avLst/>
          </a:prstGeom>
          <a:solidFill>
            <a:srgbClr val="2C9ED9">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sz="1800" dirty="0">
              <a:latin typeface="Calibri"/>
            </a:endParaRPr>
          </a:p>
        </p:txBody>
      </p:sp>
      <p:sp>
        <p:nvSpPr>
          <p:cNvPr id="20" name="Rectangle 19">
            <a:extLst>
              <a:ext uri="{FF2B5EF4-FFF2-40B4-BE49-F238E27FC236}">
                <a16:creationId xmlns:a16="http://schemas.microsoft.com/office/drawing/2014/main" id="{9124082D-CB5C-1E42-AF6C-30D1C8650F2C}"/>
              </a:ext>
            </a:extLst>
          </p:cNvPr>
          <p:cNvSpPr/>
          <p:nvPr userDrawn="1"/>
        </p:nvSpPr>
        <p:spPr>
          <a:xfrm>
            <a:off x="0" y="645999"/>
            <a:ext cx="12191021" cy="45719"/>
          </a:xfrm>
          <a:prstGeom prst="rect">
            <a:avLst/>
          </a:prstGeom>
          <a:solidFill>
            <a:srgbClr val="2C9ED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grpSp>
        <p:nvGrpSpPr>
          <p:cNvPr id="13" name="Group 12">
            <a:extLst>
              <a:ext uri="{FF2B5EF4-FFF2-40B4-BE49-F238E27FC236}">
                <a16:creationId xmlns:a16="http://schemas.microsoft.com/office/drawing/2014/main" id="{9DE10EC8-A791-DA49-BF74-AF89B39DA85C}"/>
              </a:ext>
            </a:extLst>
          </p:cNvPr>
          <p:cNvGrpSpPr/>
          <p:nvPr userDrawn="1"/>
        </p:nvGrpSpPr>
        <p:grpSpPr>
          <a:xfrm>
            <a:off x="-979" y="6220502"/>
            <a:ext cx="12192000" cy="637498"/>
            <a:chOff x="0" y="6220502"/>
            <a:chExt cx="9144000" cy="637498"/>
          </a:xfrm>
        </p:grpSpPr>
        <p:sp>
          <p:nvSpPr>
            <p:cNvPr id="14" name="Rectangle 13">
              <a:extLst>
                <a:ext uri="{FF2B5EF4-FFF2-40B4-BE49-F238E27FC236}">
                  <a16:creationId xmlns:a16="http://schemas.microsoft.com/office/drawing/2014/main" id="{D56471C4-79F3-A344-A04B-C32EE4E58A31}"/>
                </a:ext>
              </a:extLst>
            </p:cNvPr>
            <p:cNvSpPr/>
            <p:nvPr userDrawn="1"/>
          </p:nvSpPr>
          <p:spPr>
            <a:xfrm>
              <a:off x="0" y="6220502"/>
              <a:ext cx="9144000" cy="13060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sp>
          <p:nvSpPr>
            <p:cNvPr id="15" name="Rectangle 14">
              <a:extLst>
                <a:ext uri="{FF2B5EF4-FFF2-40B4-BE49-F238E27FC236}">
                  <a16:creationId xmlns:a16="http://schemas.microsoft.com/office/drawing/2014/main" id="{7BD76796-5358-AA49-9752-F0498D104AA0}"/>
                </a:ext>
              </a:extLst>
            </p:cNvPr>
            <p:cNvSpPr/>
            <p:nvPr userDrawn="1"/>
          </p:nvSpPr>
          <p:spPr>
            <a:xfrm>
              <a:off x="0" y="6275394"/>
              <a:ext cx="9144000" cy="582606"/>
            </a:xfrm>
            <a:prstGeom prst="rect">
              <a:avLst/>
            </a:prstGeom>
            <a:solidFill>
              <a:srgbClr val="2C9ED9"/>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grpSp>
      <p:sp>
        <p:nvSpPr>
          <p:cNvPr id="3" name="Left Content"/>
          <p:cNvSpPr>
            <a:spLocks noGrp="1"/>
          </p:cNvSpPr>
          <p:nvPr userDrawn="1">
            <p:ph sz="half" idx="1" hasCustomPrompt="1"/>
          </p:nvPr>
        </p:nvSpPr>
        <p:spPr>
          <a:xfrm>
            <a:off x="457200" y="980023"/>
            <a:ext cx="5568696" cy="5009297"/>
          </a:xfrm>
        </p:spPr>
        <p:txBody>
          <a:bodyPr/>
          <a:lstStyle>
            <a:lvl1pPr>
              <a:defRPr/>
            </a:lvl1pPr>
          </a:lstStyle>
          <a:p>
            <a:pPr lvl="0"/>
            <a:r>
              <a:rPr lang="en-US" dirty="0"/>
              <a:t>Click here to add bulleted text, or click on an icon below to add a table, graph, SmartArt object, or picture.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ight Content"/>
          <p:cNvSpPr>
            <a:spLocks noGrp="1"/>
          </p:cNvSpPr>
          <p:nvPr userDrawn="1">
            <p:ph sz="half" idx="2" hasCustomPrompt="1"/>
          </p:nvPr>
        </p:nvSpPr>
        <p:spPr>
          <a:xfrm>
            <a:off x="6227064" y="980023"/>
            <a:ext cx="5568696" cy="5009297"/>
          </a:xfrm>
        </p:spPr>
        <p:txBody>
          <a:bodyPr/>
          <a:lstStyle>
            <a:lvl1pPr>
              <a:defRPr/>
            </a:lvl1pPr>
          </a:lstStyle>
          <a:p>
            <a:pPr lvl="0"/>
            <a:r>
              <a:rPr lang="en-US" dirty="0"/>
              <a:t>Click here to add bulleted text, or click on an icon below to add a table, graph, SmartArt object, or picture.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Slide Number Placeholder 1">
            <a:extLst>
              <a:ext uri="{FF2B5EF4-FFF2-40B4-BE49-F238E27FC236}">
                <a16:creationId xmlns:a16="http://schemas.microsoft.com/office/drawing/2014/main" id="{1277F60B-F39B-6B4E-851A-04D5FFBE6911}"/>
              </a:ext>
            </a:extLst>
          </p:cNvPr>
          <p:cNvSpPr>
            <a:spLocks noGrp="1"/>
          </p:cNvSpPr>
          <p:nvPr userDrawn="1">
            <p:ph type="sldNum" sz="quarter" idx="17"/>
          </p:nvPr>
        </p:nvSpPr>
        <p:spPr/>
        <p:txBody>
          <a:bodyPr/>
          <a:lstStyle/>
          <a:p>
            <a:fld id="{58AE716E-68DD-2249-A7FA-8AEF0B14DF81}" type="slidenum">
              <a:rPr lang="en-US" smtClean="0"/>
              <a:pPr/>
              <a:t>‹#›</a:t>
            </a:fld>
            <a:endParaRPr lang="en-US" dirty="0"/>
          </a:p>
        </p:txBody>
      </p:sp>
      <p:sp>
        <p:nvSpPr>
          <p:cNvPr id="19" name="Source Placeholder">
            <a:extLst>
              <a:ext uri="{FF2B5EF4-FFF2-40B4-BE49-F238E27FC236}">
                <a16:creationId xmlns:a16="http://schemas.microsoft.com/office/drawing/2014/main" id="{1A78C9DE-19FC-5749-BB3E-BFB5A1B1D17A}"/>
              </a:ext>
            </a:extLst>
          </p:cNvPr>
          <p:cNvSpPr>
            <a:spLocks noGrp="1"/>
          </p:cNvSpPr>
          <p:nvPr>
            <p:ph type="body" sz="quarter" idx="4294967295" hasCustomPrompt="1"/>
          </p:nvPr>
        </p:nvSpPr>
        <p:spPr>
          <a:xfrm>
            <a:off x="457200" y="6046173"/>
            <a:ext cx="11338560" cy="153888"/>
          </a:xfrm>
        </p:spPr>
        <p:txBody>
          <a:bodyPr anchor="b" anchorCtr="0">
            <a:spAutoFit/>
          </a:bodyPr>
          <a:lstStyle>
            <a:lvl1pPr marL="0" indent="0">
              <a:lnSpc>
                <a:spcPct val="100000"/>
              </a:lnSpc>
              <a:spcBef>
                <a:spcPts val="600"/>
              </a:spcBef>
              <a:buNone/>
              <a:defRPr sz="1000"/>
            </a:lvl1pPr>
            <a:lvl2pPr marL="320040" indent="0">
              <a:lnSpc>
                <a:spcPct val="100000"/>
              </a:lnSpc>
              <a:spcBef>
                <a:spcPts val="600"/>
              </a:spcBef>
              <a:buNone/>
              <a:defRPr sz="1000"/>
            </a:lvl2pPr>
            <a:lvl3pPr marL="685800" indent="0">
              <a:lnSpc>
                <a:spcPct val="100000"/>
              </a:lnSpc>
              <a:spcBef>
                <a:spcPts val="600"/>
              </a:spcBef>
              <a:buNone/>
              <a:defRPr sz="1000"/>
            </a:lvl3pPr>
            <a:lvl4pPr marL="1005840" indent="0">
              <a:lnSpc>
                <a:spcPct val="100000"/>
              </a:lnSpc>
              <a:spcBef>
                <a:spcPts val="600"/>
              </a:spcBef>
              <a:buNone/>
              <a:defRPr sz="1000"/>
            </a:lvl4pPr>
            <a:lvl5pPr marL="1325880" indent="0">
              <a:lnSpc>
                <a:spcPct val="100000"/>
              </a:lnSpc>
              <a:spcBef>
                <a:spcPts val="600"/>
              </a:spcBef>
              <a:buNone/>
              <a:defRPr sz="1000"/>
            </a:lvl5pPr>
          </a:lstStyle>
          <a:p>
            <a:pPr lvl="0"/>
            <a:r>
              <a:rPr lang="en-US" i="1" dirty="0"/>
              <a:t>Source: </a:t>
            </a:r>
            <a:r>
              <a:rPr lang="en-US" dirty="0"/>
              <a:t>Placeholder for sources and permissions (if needed).</a:t>
            </a:r>
          </a:p>
        </p:txBody>
      </p:sp>
      <p:sp>
        <p:nvSpPr>
          <p:cNvPr id="6" name="Title 5">
            <a:extLst>
              <a:ext uri="{FF2B5EF4-FFF2-40B4-BE49-F238E27FC236}">
                <a16:creationId xmlns:a16="http://schemas.microsoft.com/office/drawing/2014/main" id="{FB497758-7EF7-3345-9DCD-410E7568B8DC}"/>
              </a:ext>
            </a:extLst>
          </p:cNvPr>
          <p:cNvSpPr>
            <a:spLocks noGrp="1"/>
          </p:cNvSpPr>
          <p:nvPr>
            <p:ph type="title" hasCustomPrompt="1"/>
          </p:nvPr>
        </p:nvSpPr>
        <p:spPr>
          <a:xfrm>
            <a:off x="426230" y="65597"/>
            <a:ext cx="11369529" cy="518012"/>
          </a:xfrm>
        </p:spPr>
        <p:txBody>
          <a:bodyPr/>
          <a:lstStyle>
            <a:lvl1pPr>
              <a:defRPr>
                <a:solidFill>
                  <a:schemeClr val="accent1"/>
                </a:solidFill>
              </a:defRPr>
            </a:lvl1pPr>
          </a:lstStyle>
          <a:p>
            <a:r>
              <a:rPr lang="en-US" dirty="0"/>
              <a:t>Colored Background, Two Content Layout</a:t>
            </a:r>
          </a:p>
        </p:txBody>
      </p:sp>
      <p:pic>
        <p:nvPicPr>
          <p:cNvPr id="27" name="Picture 26" descr="A picture containing drawing&#10;&#10;Description automatically generated">
            <a:extLst>
              <a:ext uri="{FF2B5EF4-FFF2-40B4-BE49-F238E27FC236}">
                <a16:creationId xmlns:a16="http://schemas.microsoft.com/office/drawing/2014/main" id="{39A4E60C-1183-4047-B1D5-5C6FBAF55D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199" y="6428953"/>
            <a:ext cx="382005" cy="300453"/>
          </a:xfrm>
          <a:prstGeom prst="rect">
            <a:avLst/>
          </a:prstGeom>
        </p:spPr>
      </p:pic>
    </p:spTree>
    <p:extLst>
      <p:ext uri="{BB962C8B-B14F-4D97-AF65-F5344CB8AC3E}">
        <p14:creationId xmlns:p14="http://schemas.microsoft.com/office/powerpoint/2010/main" val="21883224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C578E86C-6F28-6C45-BC4D-02B9A2D44320}"/>
              </a:ext>
            </a:extLst>
          </p:cNvPr>
          <p:cNvGrpSpPr/>
          <p:nvPr userDrawn="1"/>
        </p:nvGrpSpPr>
        <p:grpSpPr>
          <a:xfrm>
            <a:off x="0" y="-6495"/>
            <a:ext cx="12192000" cy="709619"/>
            <a:chOff x="0" y="-6495"/>
            <a:chExt cx="9144000" cy="709619"/>
          </a:xfrm>
        </p:grpSpPr>
        <p:sp>
          <p:nvSpPr>
            <p:cNvPr id="10" name="grey box">
              <a:extLst>
                <a:ext uri="{FF2B5EF4-FFF2-40B4-BE49-F238E27FC236}">
                  <a16:creationId xmlns:a16="http://schemas.microsoft.com/office/drawing/2014/main" id="{3DB2328E-2C31-244E-B564-C2C5D77DA5F0}"/>
                </a:ext>
              </a:extLst>
            </p:cNvPr>
            <p:cNvSpPr/>
            <p:nvPr userDrawn="1"/>
          </p:nvSpPr>
          <p:spPr>
            <a:xfrm>
              <a:off x="0" y="-6495"/>
              <a:ext cx="9144000" cy="68799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latin typeface="Calibri"/>
              </a:endParaRPr>
            </a:p>
          </p:txBody>
        </p:sp>
        <p:sp>
          <p:nvSpPr>
            <p:cNvPr id="11" name="Rectangle 10">
              <a:extLst>
                <a:ext uri="{FF2B5EF4-FFF2-40B4-BE49-F238E27FC236}">
                  <a16:creationId xmlns:a16="http://schemas.microsoft.com/office/drawing/2014/main" id="{E00D7377-2ACC-B54D-B4A3-57D68740CE5B}"/>
                </a:ext>
              </a:extLst>
            </p:cNvPr>
            <p:cNvSpPr/>
            <p:nvPr userDrawn="1"/>
          </p:nvSpPr>
          <p:spPr>
            <a:xfrm>
              <a:off x="0" y="657405"/>
              <a:ext cx="9143266" cy="45719"/>
            </a:xfrm>
            <a:prstGeom prst="rect">
              <a:avLst/>
            </a:prstGeom>
            <a:solidFill>
              <a:srgbClr val="35A0CE"/>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grpSp>
      <p:grpSp>
        <p:nvGrpSpPr>
          <p:cNvPr id="7" name="Group 6">
            <a:extLst>
              <a:ext uri="{FF2B5EF4-FFF2-40B4-BE49-F238E27FC236}">
                <a16:creationId xmlns:a16="http://schemas.microsoft.com/office/drawing/2014/main" id="{24B73ED8-8D33-C14E-B255-E2BA9FAC395F}"/>
              </a:ext>
            </a:extLst>
          </p:cNvPr>
          <p:cNvGrpSpPr/>
          <p:nvPr userDrawn="1"/>
        </p:nvGrpSpPr>
        <p:grpSpPr>
          <a:xfrm>
            <a:off x="0" y="6220502"/>
            <a:ext cx="12192000" cy="637498"/>
            <a:chOff x="0" y="6220502"/>
            <a:chExt cx="12192000" cy="637498"/>
          </a:xfrm>
        </p:grpSpPr>
        <p:sp>
          <p:nvSpPr>
            <p:cNvPr id="17" name="Rectangle 16">
              <a:extLst>
                <a:ext uri="{FF2B5EF4-FFF2-40B4-BE49-F238E27FC236}">
                  <a16:creationId xmlns:a16="http://schemas.microsoft.com/office/drawing/2014/main" id="{0E556F51-00D1-0E48-8880-711F2D9681BA}"/>
                </a:ext>
              </a:extLst>
            </p:cNvPr>
            <p:cNvSpPr/>
            <p:nvPr userDrawn="1"/>
          </p:nvSpPr>
          <p:spPr>
            <a:xfrm>
              <a:off x="0" y="6220502"/>
              <a:ext cx="12192000" cy="130601"/>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sp>
          <p:nvSpPr>
            <p:cNvPr id="18" name="Rectangle 17">
              <a:extLst>
                <a:ext uri="{FF2B5EF4-FFF2-40B4-BE49-F238E27FC236}">
                  <a16:creationId xmlns:a16="http://schemas.microsoft.com/office/drawing/2014/main" id="{4C74E900-82D4-DC48-A925-B9CB5A7C6B97}"/>
                </a:ext>
              </a:extLst>
            </p:cNvPr>
            <p:cNvSpPr/>
            <p:nvPr userDrawn="1"/>
          </p:nvSpPr>
          <p:spPr>
            <a:xfrm>
              <a:off x="0" y="6275394"/>
              <a:ext cx="12192000" cy="582606"/>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grpSp>
      <p:sp>
        <p:nvSpPr>
          <p:cNvPr id="12" name="Text Placeholder"/>
          <p:cNvSpPr>
            <a:spLocks noGrp="1"/>
          </p:cNvSpPr>
          <p:nvPr userDrawn="1">
            <p:ph type="body" idx="1"/>
          </p:nvPr>
        </p:nvSpPr>
        <p:spPr>
          <a:xfrm>
            <a:off x="457201" y="980025"/>
            <a:ext cx="10985231" cy="5192175"/>
          </a:xfrm>
          <a:prstGeom prst="rect">
            <a:avLst/>
          </a:prstGeom>
          <a:ln>
            <a:noFill/>
          </a:ln>
        </p:spPr>
        <p:txBody>
          <a:bodyPr vert="horz" lIns="0" tIns="0" rIns="0" bIns="0" rtlCol="0">
            <a:normAutofit/>
          </a:bodyPr>
          <a:lstStyle/>
          <a:p>
            <a:pPr lvl="0"/>
            <a:r>
              <a:rPr lang="en-US" dirty="0"/>
              <a:t>Bullet 1, bullet character 149. Standard screen content and all bullet text is Franklin Gothic Book 22 pts., Text 1 color (RGB 83/86/90). Copyright footer placeholder is behind the background and is shown only on the title and closing slides.</a:t>
            </a:r>
          </a:p>
          <a:p>
            <a:pPr lvl="1"/>
            <a:r>
              <a:rPr lang="en-US" dirty="0"/>
              <a:t>Bullet 2, bullet character 150.</a:t>
            </a:r>
          </a:p>
          <a:p>
            <a:pPr lvl="2"/>
            <a:r>
              <a:rPr lang="en-US" dirty="0"/>
              <a:t>Bullet 3, bullet character 187.</a:t>
            </a:r>
          </a:p>
          <a:p>
            <a:pPr lvl="3"/>
            <a:r>
              <a:rPr lang="en-US" dirty="0"/>
              <a:t>Bullet 4, bullet character Unicode 25E6.</a:t>
            </a:r>
          </a:p>
          <a:p>
            <a:pPr lvl="4"/>
            <a:r>
              <a:rPr lang="en-US" dirty="0"/>
              <a:t>Bullet 5, bullet character 155.</a:t>
            </a:r>
          </a:p>
        </p:txBody>
      </p:sp>
      <p:sp>
        <p:nvSpPr>
          <p:cNvPr id="3" name="Slide Number Placeholder 2">
            <a:extLst>
              <a:ext uri="{FF2B5EF4-FFF2-40B4-BE49-F238E27FC236}">
                <a16:creationId xmlns:a16="http://schemas.microsoft.com/office/drawing/2014/main" id="{948B0FE7-37B1-2A4F-A226-A4EA56E6CDFA}"/>
              </a:ext>
            </a:extLst>
          </p:cNvPr>
          <p:cNvSpPr>
            <a:spLocks noGrp="1"/>
          </p:cNvSpPr>
          <p:nvPr userDrawn="1">
            <p:ph type="sldNum" sz="quarter" idx="4"/>
          </p:nvPr>
        </p:nvSpPr>
        <p:spPr>
          <a:xfrm>
            <a:off x="11442432" y="6444777"/>
            <a:ext cx="706657" cy="278820"/>
          </a:xfrm>
          <a:prstGeom prst="rect">
            <a:avLst/>
          </a:prstGeom>
        </p:spPr>
        <p:txBody>
          <a:bodyPr vert="horz" lIns="91440" tIns="45720" rIns="91440" bIns="45720" rtlCol="0" anchor="ctr"/>
          <a:lstStyle>
            <a:lvl1pPr algn="r">
              <a:defRPr sz="1000">
                <a:solidFill>
                  <a:schemeClr val="bg1"/>
                </a:solidFill>
                <a:latin typeface="+mj-lt"/>
              </a:defRPr>
            </a:lvl1pPr>
          </a:lstStyle>
          <a:p>
            <a:fld id="{58AE716E-68DD-2249-A7FA-8AEF0B14DF81}" type="slidenum">
              <a:rPr lang="en-US" smtClean="0"/>
              <a:pPr/>
              <a:t>‹#›</a:t>
            </a:fld>
            <a:endParaRPr lang="en-US" dirty="0"/>
          </a:p>
        </p:txBody>
      </p:sp>
      <p:sp>
        <p:nvSpPr>
          <p:cNvPr id="2" name="Title Placeholder 1">
            <a:extLst>
              <a:ext uri="{FF2B5EF4-FFF2-40B4-BE49-F238E27FC236}">
                <a16:creationId xmlns:a16="http://schemas.microsoft.com/office/drawing/2014/main" id="{6DF91922-F70C-184F-ADA6-C8927E83A51E}"/>
              </a:ext>
            </a:extLst>
          </p:cNvPr>
          <p:cNvSpPr>
            <a:spLocks noGrp="1"/>
          </p:cNvSpPr>
          <p:nvPr userDrawn="1">
            <p:ph type="title"/>
          </p:nvPr>
        </p:nvSpPr>
        <p:spPr>
          <a:xfrm>
            <a:off x="426231" y="65597"/>
            <a:ext cx="11016200" cy="518012"/>
          </a:xfrm>
          <a:prstGeom prst="rect">
            <a:avLst/>
          </a:prstGeom>
        </p:spPr>
        <p:txBody>
          <a:bodyPr vert="horz" lIns="0" tIns="0" rIns="0" bIns="0" rtlCol="0" anchor="b" anchorCtr="0">
            <a:normAutofit/>
          </a:bodyPr>
          <a:lstStyle/>
          <a:p>
            <a:r>
              <a:rPr lang="en-US" dirty="0">
                <a:solidFill>
                  <a:schemeClr val="bg1"/>
                </a:solidFill>
              </a:rPr>
              <a:t>Standard Screen Slide Titles Are Franklin Gothic Medium 32 Points (pts.), White (255/255/255) or Accent 1 Color (RGB 0/94/158)</a:t>
            </a:r>
          </a:p>
        </p:txBody>
      </p:sp>
      <p:pic>
        <p:nvPicPr>
          <p:cNvPr id="22" name="Picture 21" descr="A picture containing drawing&#10;&#10;Description automatically generated">
            <a:extLst>
              <a:ext uri="{FF2B5EF4-FFF2-40B4-BE49-F238E27FC236}">
                <a16:creationId xmlns:a16="http://schemas.microsoft.com/office/drawing/2014/main" id="{E9A92FEC-F0CF-4444-B1BE-A5827F7F7DC8}"/>
              </a:ext>
            </a:extLst>
          </p:cNvPr>
          <p:cNvPicPr>
            <a:picLocks noChangeAspect="1"/>
          </p:cNvPicPr>
          <p:nvPr userDrawn="1"/>
        </p:nvPicPr>
        <p:blipFill>
          <a:blip r:embed="rId19" cstate="print">
            <a:extLst>
              <a:ext uri="{28A0092B-C50C-407E-A947-70E740481C1C}">
                <a14:useLocalDpi xmlns:a14="http://schemas.microsoft.com/office/drawing/2010/main" val="0"/>
              </a:ext>
            </a:extLst>
          </a:blip>
          <a:stretch>
            <a:fillRect/>
          </a:stretch>
        </p:blipFill>
        <p:spPr>
          <a:xfrm>
            <a:off x="457201" y="6428953"/>
            <a:ext cx="382005" cy="300453"/>
          </a:xfrm>
          <a:prstGeom prst="rect">
            <a:avLst/>
          </a:prstGeom>
        </p:spPr>
      </p:pic>
    </p:spTree>
    <p:extLst>
      <p:ext uri="{BB962C8B-B14F-4D97-AF65-F5344CB8AC3E}">
        <p14:creationId xmlns:p14="http://schemas.microsoft.com/office/powerpoint/2010/main" val="397854331"/>
      </p:ext>
    </p:extLst>
  </p:cSld>
  <p:clrMap bg1="lt1" tx1="dk1" bg2="lt2" tx2="dk2" accent1="accent1" accent2="accent2" accent3="accent3" accent4="accent4" accent5="accent5" accent6="accent6" hlink="hlink" folHlink="folHlink"/>
  <p:sldLayoutIdLst>
    <p:sldLayoutId id="2147483665" r:id="rId1"/>
    <p:sldLayoutId id="2147483701" r:id="rId2"/>
    <p:sldLayoutId id="2147483747" r:id="rId3"/>
    <p:sldLayoutId id="2147483775" r:id="rId4"/>
    <p:sldLayoutId id="2147483662" r:id="rId5"/>
    <p:sldLayoutId id="2147483702" r:id="rId6"/>
    <p:sldLayoutId id="2147483748" r:id="rId7"/>
    <p:sldLayoutId id="2147483774" r:id="rId8"/>
    <p:sldLayoutId id="2147483788" r:id="rId9"/>
    <p:sldLayoutId id="2147483785" r:id="rId10"/>
    <p:sldLayoutId id="2147483786" r:id="rId11"/>
    <p:sldLayoutId id="2147483801" r:id="rId12"/>
    <p:sldLayoutId id="2147483802" r:id="rId13"/>
    <p:sldLayoutId id="2147483803" r:id="rId14"/>
    <p:sldLayoutId id="2147483725" r:id="rId15"/>
    <p:sldLayoutId id="2147483809" r:id="rId16"/>
    <p:sldLayoutId id="2147483806" r:id="rId17"/>
  </p:sldLayoutIdLst>
  <p:hf hdr="0" ftr="0" dt="0"/>
  <p:txStyles>
    <p:titleStyle>
      <a:lvl1pPr algn="l" defTabSz="685800" rtl="0" eaLnBrk="1" latinLnBrk="0" hangingPunct="1">
        <a:lnSpc>
          <a:spcPct val="100000"/>
        </a:lnSpc>
        <a:spcBef>
          <a:spcPct val="0"/>
        </a:spcBef>
        <a:buNone/>
        <a:defRPr sz="3200" b="0" i="0" kern="1200" baseline="0">
          <a:solidFill>
            <a:schemeClr val="bg1"/>
          </a:solidFill>
          <a:latin typeface="+mj-lt"/>
          <a:ea typeface="+mj-ea"/>
          <a:cs typeface="Calibri"/>
        </a:defRPr>
      </a:lvl1pPr>
    </p:titleStyle>
    <p:bodyStyle>
      <a:lvl1pPr marL="320040" marR="0" indent="-320040" algn="l" defTabSz="685800" rtl="0" eaLnBrk="1" fontAlgn="auto" latinLnBrk="0" hangingPunct="1">
        <a:lnSpc>
          <a:spcPct val="125000"/>
        </a:lnSpc>
        <a:spcBef>
          <a:spcPts val="1800"/>
        </a:spcBef>
        <a:spcAft>
          <a:spcPts val="0"/>
        </a:spcAft>
        <a:buClr>
          <a:schemeClr val="tx1"/>
        </a:buClr>
        <a:buSzPct val="100000"/>
        <a:buFont typeface="Times New Roman" panose="02020603050405020304" pitchFamily="18" charset="0"/>
        <a:buChar char="•"/>
        <a:tabLst/>
        <a:defRPr sz="2200" b="0" i="0" kern="1200">
          <a:solidFill>
            <a:schemeClr val="tx1"/>
          </a:solidFill>
          <a:latin typeface="+mn-lt"/>
          <a:ea typeface="Calibri"/>
          <a:cs typeface="Calibri"/>
        </a:defRPr>
      </a:lvl1pPr>
      <a:lvl2pPr marL="640080" marR="0" indent="-320040" algn="l" defTabSz="685800" rtl="0" eaLnBrk="1" fontAlgn="auto" latinLnBrk="0" hangingPunct="1">
        <a:lnSpc>
          <a:spcPct val="125000"/>
        </a:lnSpc>
        <a:spcBef>
          <a:spcPts val="1800"/>
        </a:spcBef>
        <a:spcAft>
          <a:spcPts val="0"/>
        </a:spcAft>
        <a:buClr>
          <a:schemeClr val="tx1"/>
        </a:buClr>
        <a:buSzTx/>
        <a:buFont typeface="Calibri" panose="020F0502020204030204" pitchFamily="34" charset="0"/>
        <a:buChar char="–"/>
        <a:tabLst/>
        <a:defRPr sz="2200" b="0" i="0" kern="1200">
          <a:solidFill>
            <a:schemeClr val="tx1"/>
          </a:solidFill>
          <a:latin typeface="+mn-lt"/>
          <a:ea typeface="Calibri"/>
          <a:cs typeface="Calibri"/>
        </a:defRPr>
      </a:lvl2pPr>
      <a:lvl3pPr marL="1005840" marR="0" indent="-320040" algn="l" defTabSz="685800" rtl="0" eaLnBrk="1" fontAlgn="auto" latinLnBrk="0" hangingPunct="1">
        <a:lnSpc>
          <a:spcPct val="125000"/>
        </a:lnSpc>
        <a:spcBef>
          <a:spcPts val="1800"/>
        </a:spcBef>
        <a:spcAft>
          <a:spcPts val="0"/>
        </a:spcAft>
        <a:buClr>
          <a:schemeClr val="tx1"/>
        </a:buClr>
        <a:buSzTx/>
        <a:buFont typeface="Calibri" panose="020F0502020204030204" pitchFamily="34" charset="0"/>
        <a:buChar char="»"/>
        <a:tabLst/>
        <a:defRPr sz="2200" b="0" i="0" kern="1200">
          <a:solidFill>
            <a:schemeClr val="tx1"/>
          </a:solidFill>
          <a:latin typeface="+mn-lt"/>
          <a:ea typeface="Calibri"/>
          <a:cs typeface="Calibri"/>
        </a:defRPr>
      </a:lvl3pPr>
      <a:lvl4pPr marL="1325880" marR="0" indent="-320040" algn="l" defTabSz="685800" rtl="0" eaLnBrk="1" fontAlgn="auto" latinLnBrk="0" hangingPunct="1">
        <a:lnSpc>
          <a:spcPct val="125000"/>
        </a:lnSpc>
        <a:spcBef>
          <a:spcPts val="1800"/>
        </a:spcBef>
        <a:spcAft>
          <a:spcPts val="0"/>
        </a:spcAft>
        <a:buClr>
          <a:schemeClr val="tx1"/>
        </a:buClr>
        <a:buSzPct val="110000"/>
        <a:buFont typeface="Calibri" panose="020F0502020204030204" pitchFamily="34" charset="0"/>
        <a:buChar char="◦"/>
        <a:tabLst/>
        <a:defRPr sz="2200" b="0" i="0" kern="1200">
          <a:solidFill>
            <a:schemeClr val="tx1"/>
          </a:solidFill>
          <a:latin typeface="+mn-lt"/>
          <a:ea typeface="Calibri"/>
          <a:cs typeface="Calibri"/>
        </a:defRPr>
      </a:lvl4pPr>
      <a:lvl5pPr marL="1645920" marR="0" indent="-320040" algn="l" defTabSz="685800" rtl="0" eaLnBrk="1" fontAlgn="auto" latinLnBrk="0" hangingPunct="1">
        <a:lnSpc>
          <a:spcPct val="125000"/>
        </a:lnSpc>
        <a:spcBef>
          <a:spcPts val="1800"/>
        </a:spcBef>
        <a:spcAft>
          <a:spcPts val="0"/>
        </a:spcAft>
        <a:buClr>
          <a:schemeClr val="tx1"/>
        </a:buClr>
        <a:buSzTx/>
        <a:buFont typeface="Calibri" panose="020F0502020204030204" pitchFamily="34" charset="0"/>
        <a:buChar char="›"/>
        <a:tabLst/>
        <a:defRPr sz="2200" b="0" i="0" kern="1200">
          <a:solidFill>
            <a:schemeClr val="tx1"/>
          </a:solidFill>
          <a:latin typeface="+mn-lt"/>
          <a:ea typeface="Calibri"/>
          <a:cs typeface="Calibri"/>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600" kern="1200">
          <a:solidFill>
            <a:schemeClr val="tx1"/>
          </a:solidFill>
          <a:latin typeface="Calibri"/>
          <a:ea typeface="Calibri"/>
          <a:cs typeface="Calibri"/>
        </a:defRPr>
      </a:lvl1pPr>
      <a:lvl2pPr marL="0" algn="l" defTabSz="685800" rtl="0" eaLnBrk="1" latinLnBrk="0" hangingPunct="1">
        <a:defRPr sz="1600" kern="1200">
          <a:solidFill>
            <a:schemeClr val="tx1"/>
          </a:solidFill>
          <a:latin typeface="Calibri"/>
          <a:ea typeface="Calibri"/>
          <a:cs typeface="Calibri"/>
        </a:defRPr>
      </a:lvl2pPr>
      <a:lvl3pPr marL="182563" indent="-182563" algn="l" defTabSz="685800" rtl="0" eaLnBrk="1" latinLnBrk="0" hangingPunct="1">
        <a:buClr>
          <a:schemeClr val="accent2"/>
        </a:buClr>
        <a:buFont typeface="Calibri" panose="02020603050405020304" pitchFamily="16" charset="0"/>
        <a:buChar char="•"/>
        <a:defRPr sz="1600" kern="1200">
          <a:solidFill>
            <a:schemeClr val="tx1"/>
          </a:solidFill>
          <a:latin typeface="Calibri"/>
          <a:ea typeface="Calibri"/>
          <a:cs typeface="Calibri"/>
        </a:defRPr>
      </a:lvl3pPr>
      <a:lvl4pPr marL="365760" indent="-182880" algn="l" defTabSz="685800" rtl="0" eaLnBrk="1" latinLnBrk="0" hangingPunct="1">
        <a:buClr>
          <a:schemeClr val="accent2"/>
        </a:buClr>
        <a:buFont typeface="Calibri" panose="02020603050405020304" pitchFamily="16" charset="0"/>
        <a:buChar char="–"/>
        <a:defRPr sz="1600" kern="1200">
          <a:solidFill>
            <a:schemeClr val="tx1"/>
          </a:solidFill>
          <a:latin typeface="Calibri"/>
          <a:ea typeface="Calibri"/>
          <a:cs typeface="Calibri"/>
        </a:defRPr>
      </a:lvl4pPr>
      <a:lvl5pPr marL="365760" algn="l" defTabSz="685800" rtl="0" eaLnBrk="1" latinLnBrk="0" hangingPunct="1">
        <a:defRPr sz="1600" kern="1200">
          <a:solidFill>
            <a:schemeClr val="tx1"/>
          </a:solidFill>
          <a:latin typeface="Calibri"/>
          <a:ea typeface="Calibri"/>
          <a:cs typeface="Calibri"/>
        </a:defRPr>
      </a:lvl5pPr>
      <a:lvl6pPr marL="365760" algn="l" defTabSz="685800" rtl="0" eaLnBrk="1" latinLnBrk="0" hangingPunct="1">
        <a:defRPr sz="1600" kern="1200">
          <a:solidFill>
            <a:schemeClr val="tx1"/>
          </a:solidFill>
          <a:latin typeface="Calibri"/>
          <a:ea typeface="Calibri"/>
          <a:cs typeface="Calibri"/>
        </a:defRPr>
      </a:lvl6pPr>
      <a:lvl7pPr marL="365760" algn="l" defTabSz="685800" rtl="0" eaLnBrk="1" latinLnBrk="0" hangingPunct="1">
        <a:defRPr sz="1600" kern="1200">
          <a:solidFill>
            <a:schemeClr val="tx1"/>
          </a:solidFill>
          <a:latin typeface="Calibri"/>
          <a:ea typeface="Calibri"/>
          <a:cs typeface="Calibri"/>
        </a:defRPr>
      </a:lvl7pPr>
      <a:lvl8pPr marL="365760" algn="l" defTabSz="685800" rtl="0" eaLnBrk="1" latinLnBrk="0" hangingPunct="1">
        <a:defRPr sz="1600" kern="1200">
          <a:solidFill>
            <a:schemeClr val="tx1"/>
          </a:solidFill>
          <a:latin typeface="Calibri"/>
          <a:ea typeface="Calibri"/>
          <a:cs typeface="Calibri"/>
        </a:defRPr>
      </a:lvl8pPr>
      <a:lvl9pPr marL="365760" algn="l" defTabSz="685800" rtl="0" eaLnBrk="1" latinLnBrk="0" hangingPunct="1">
        <a:defRPr sz="1600" kern="1200">
          <a:solidFill>
            <a:schemeClr val="tx1"/>
          </a:solidFill>
          <a:latin typeface="Calibri"/>
          <a:ea typeface="Calibri"/>
          <a:cs typeface="Calibri"/>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xml"/><Relationship Id="rId1" Type="http://schemas.openxmlformats.org/officeDocument/2006/relationships/slideLayout" Target="../slideLayouts/slideLayout9.xml"/><Relationship Id="rId5" Type="http://schemas.openxmlformats.org/officeDocument/2006/relationships/hyperlink" Target="https://support.google.com/chrome/a/answer/10025748" TargetMode="External"/><Relationship Id="rId4" Type="http://schemas.openxmlformats.org/officeDocument/2006/relationships/slide" Target="slide4.xml"/></Relationships>
</file>

<file path=ppt/slides/_rels/slide3.xml.rels><?xml version="1.0" encoding="UTF-8" standalone="yes"?>
<Relationships xmlns="http://schemas.openxmlformats.org/package/2006/relationships"><Relationship Id="rId3" Type="http://schemas.openxmlformats.org/officeDocument/2006/relationships/hyperlink" Target="https://support.google.com/chrome/a/answer/11333726" TargetMode="External"/><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hyperlink" Target="https://chromeenterprise.google/policies/#NativeClientForceAllowed" TargetMode="External"/><Relationship Id="rId2" Type="http://schemas.openxmlformats.org/officeDocument/2006/relationships/notesSlide" Target="../notesSlides/notesSlide4.xml"/><Relationship Id="rId1" Type="http://schemas.openxmlformats.org/officeDocument/2006/relationships/slideLayout" Target="../slideLayouts/slideLayout9.xml"/><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Placeholder 9"/>
          <p:cNvSpPr>
            <a:spLocks noGrp="1"/>
          </p:cNvSpPr>
          <p:nvPr>
            <p:ph type="body" sz="quarter" idx="14"/>
          </p:nvPr>
        </p:nvSpPr>
        <p:spPr>
          <a:xfrm>
            <a:off x="2557707" y="2587184"/>
            <a:ext cx="8540751" cy="355601"/>
          </a:xfrm>
        </p:spPr>
        <p:txBody>
          <a:bodyPr>
            <a:normAutofit/>
          </a:bodyPr>
          <a:lstStyle/>
          <a:p>
            <a:r>
              <a:rPr lang="en-US" dirty="0"/>
              <a:t>October 2024</a:t>
            </a:r>
          </a:p>
        </p:txBody>
      </p:sp>
      <p:sp>
        <p:nvSpPr>
          <p:cNvPr id="4" name="Title 3"/>
          <p:cNvSpPr>
            <a:spLocks noGrp="1"/>
          </p:cNvSpPr>
          <p:nvPr>
            <p:ph type="title"/>
          </p:nvPr>
        </p:nvSpPr>
        <p:spPr>
          <a:xfrm>
            <a:off x="2557961" y="3093478"/>
            <a:ext cx="8540496" cy="1321242"/>
          </a:xfrm>
        </p:spPr>
        <p:txBody>
          <a:bodyPr>
            <a:normAutofit fontScale="90000"/>
          </a:bodyPr>
          <a:lstStyle/>
          <a:p>
            <a:r>
              <a:rPr lang="en-US" dirty="0"/>
              <a:t>Required Chrome OS Update</a:t>
            </a:r>
          </a:p>
        </p:txBody>
      </p:sp>
    </p:spTree>
    <p:extLst>
      <p:ext uri="{BB962C8B-B14F-4D97-AF65-F5344CB8AC3E}">
        <p14:creationId xmlns:p14="http://schemas.microsoft.com/office/powerpoint/2010/main" val="32743987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359D098-0DBE-5EEC-2A73-BA6E2275EF4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A418C5-4891-6301-B97C-B45ED2EEB47D}"/>
              </a:ext>
            </a:extLst>
          </p:cNvPr>
          <p:cNvSpPr>
            <a:spLocks noGrp="1"/>
          </p:cNvSpPr>
          <p:nvPr>
            <p:ph sz="half" idx="1"/>
          </p:nvPr>
        </p:nvSpPr>
        <p:spPr>
          <a:xfrm>
            <a:off x="457199" y="980023"/>
            <a:ext cx="11121391" cy="5009297"/>
          </a:xfrm>
        </p:spPr>
        <p:txBody>
          <a:bodyPr/>
          <a:lstStyle/>
          <a:p>
            <a:pPr>
              <a:buFont typeface="Wingdings" pitchFamily="2" charset="2"/>
              <a:buChar char="Ø"/>
            </a:pPr>
            <a:r>
              <a:rPr lang="en-US" dirty="0"/>
              <a:t>In late January 2025, Google will release Chrome OS version 133.</a:t>
            </a:r>
          </a:p>
          <a:p>
            <a:pPr>
              <a:buFont typeface="Wingdings" pitchFamily="2" charset="2"/>
              <a:buChar char="Ø"/>
            </a:pPr>
            <a:r>
              <a:rPr lang="en-US" dirty="0"/>
              <a:t>By default, Google will </a:t>
            </a:r>
            <a:r>
              <a:rPr lang="en-US" u="sng" dirty="0"/>
              <a:t>not</a:t>
            </a:r>
            <a:r>
              <a:rPr lang="en-US" dirty="0"/>
              <a:t> allow any kiosk applications to run if they use Native Client code.</a:t>
            </a:r>
          </a:p>
          <a:p>
            <a:pPr>
              <a:buFont typeface="Wingdings" pitchFamily="2" charset="2"/>
              <a:buChar char="Ø"/>
            </a:pPr>
            <a:r>
              <a:rPr lang="en-US" dirty="0"/>
              <a:t>Before January 2025, District technology staff have two options to continue using the Chrome OS Secure Browser for the 2024-2025 school year:</a:t>
            </a:r>
          </a:p>
          <a:p>
            <a:endParaRPr lang="en-US" dirty="0"/>
          </a:p>
        </p:txBody>
      </p:sp>
      <p:sp>
        <p:nvSpPr>
          <p:cNvPr id="7" name="Slide Number Placeholder 6">
            <a:extLst>
              <a:ext uri="{FF2B5EF4-FFF2-40B4-BE49-F238E27FC236}">
                <a16:creationId xmlns:a16="http://schemas.microsoft.com/office/drawing/2014/main" id="{AD85B899-53B9-4912-18E6-7A6DB99EE412}"/>
              </a:ext>
            </a:extLst>
          </p:cNvPr>
          <p:cNvSpPr>
            <a:spLocks noGrp="1"/>
          </p:cNvSpPr>
          <p:nvPr>
            <p:ph type="sldNum" sz="quarter" idx="17"/>
          </p:nvPr>
        </p:nvSpPr>
        <p:spPr/>
        <p:txBody>
          <a:bodyPr/>
          <a:lstStyle/>
          <a:p>
            <a:fld id="{58AE716E-68DD-2249-A7FA-8AEF0B14DF81}" type="slidenum">
              <a:rPr lang="en-US" smtClean="0"/>
              <a:pPr/>
              <a:t>2</a:t>
            </a:fld>
            <a:endParaRPr lang="en-US" dirty="0"/>
          </a:p>
        </p:txBody>
      </p:sp>
      <p:sp>
        <p:nvSpPr>
          <p:cNvPr id="2" name="Title 1">
            <a:extLst>
              <a:ext uri="{FF2B5EF4-FFF2-40B4-BE49-F238E27FC236}">
                <a16:creationId xmlns:a16="http://schemas.microsoft.com/office/drawing/2014/main" id="{BEB8EC40-5D55-079E-BBB0-58B5CE29C14F}"/>
              </a:ext>
            </a:extLst>
          </p:cNvPr>
          <p:cNvSpPr>
            <a:spLocks noGrp="1"/>
          </p:cNvSpPr>
          <p:nvPr>
            <p:ph type="title"/>
          </p:nvPr>
        </p:nvSpPr>
        <p:spPr/>
        <p:txBody>
          <a:bodyPr/>
          <a:lstStyle/>
          <a:p>
            <a:r>
              <a:rPr lang="en-US" dirty="0"/>
              <a:t>Chrome OS version 133 Update</a:t>
            </a:r>
          </a:p>
        </p:txBody>
      </p:sp>
      <p:sp>
        <p:nvSpPr>
          <p:cNvPr id="8" name="Rounded Rectangle 7">
            <a:hlinkClick r:id="rId3" action="ppaction://hlinksldjump"/>
            <a:extLst>
              <a:ext uri="{FF2B5EF4-FFF2-40B4-BE49-F238E27FC236}">
                <a16:creationId xmlns:a16="http://schemas.microsoft.com/office/drawing/2014/main" id="{D39DDFF4-94DA-3E97-3156-2714C16CE93F}"/>
              </a:ext>
            </a:extLst>
          </p:cNvPr>
          <p:cNvSpPr/>
          <p:nvPr/>
        </p:nvSpPr>
        <p:spPr>
          <a:xfrm>
            <a:off x="1944773" y="3140763"/>
            <a:ext cx="2806262" cy="2287743"/>
          </a:xfrm>
          <a:prstGeom prst="roundRect">
            <a:avLst/>
          </a:prstGeom>
          <a:ln/>
        </p:spPr>
        <p:style>
          <a:lnRef idx="0">
            <a:schemeClr val="accent3"/>
          </a:lnRef>
          <a:fillRef idx="3">
            <a:schemeClr val="accent3"/>
          </a:fillRef>
          <a:effectRef idx="3">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solidFill>
                  <a:schemeClr val="tx2"/>
                </a:solidFill>
              </a:rPr>
              <a:t>OPTION 1</a:t>
            </a:r>
          </a:p>
          <a:p>
            <a:pPr algn="ctr"/>
            <a:r>
              <a:rPr lang="en-US" sz="2000" dirty="0">
                <a:solidFill>
                  <a:schemeClr val="bg1"/>
                </a:solidFill>
              </a:rPr>
              <a:t>Update Chrome OS devices to Chrome OS Long-Term Support (LTS)</a:t>
            </a:r>
          </a:p>
        </p:txBody>
      </p:sp>
      <p:sp>
        <p:nvSpPr>
          <p:cNvPr id="10" name="Rounded Rectangle 9">
            <a:hlinkClick r:id="rId4" action="ppaction://hlinksldjump"/>
            <a:extLst>
              <a:ext uri="{FF2B5EF4-FFF2-40B4-BE49-F238E27FC236}">
                <a16:creationId xmlns:a16="http://schemas.microsoft.com/office/drawing/2014/main" id="{76FD7298-8321-040A-48CC-9523CB0ED968}"/>
              </a:ext>
            </a:extLst>
          </p:cNvPr>
          <p:cNvSpPr/>
          <p:nvPr/>
        </p:nvSpPr>
        <p:spPr>
          <a:xfrm>
            <a:off x="7148593" y="3140763"/>
            <a:ext cx="2806262" cy="2287743"/>
          </a:xfrm>
          <a:prstGeom prst="roundRect">
            <a:avLst/>
          </a:prstGeom>
          <a:solidFill>
            <a:srgbClr val="FF9A42"/>
          </a:solidFill>
          <a:ln/>
        </p:spPr>
        <p:style>
          <a:lnRef idx="0">
            <a:schemeClr val="accent4"/>
          </a:lnRef>
          <a:fillRef idx="3">
            <a:schemeClr val="accent4"/>
          </a:fillRef>
          <a:effectRef idx="3">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solidFill>
                  <a:schemeClr val="tx2"/>
                </a:solidFill>
              </a:rPr>
              <a:t>OPTION 2</a:t>
            </a:r>
          </a:p>
          <a:p>
            <a:pPr algn="ctr"/>
            <a:r>
              <a:rPr lang="en-US" sz="2000" dirty="0">
                <a:solidFill>
                  <a:schemeClr val="bg1"/>
                </a:solidFill>
              </a:rPr>
              <a:t>Allow </a:t>
            </a:r>
            <a:r>
              <a:rPr lang="en-US" sz="2000" i="1" dirty="0">
                <a:solidFill>
                  <a:schemeClr val="bg1"/>
                </a:solidFill>
              </a:rPr>
              <a:t>Native Client (NaCl) </a:t>
            </a:r>
            <a:r>
              <a:rPr lang="en-US" sz="2000" dirty="0">
                <a:solidFill>
                  <a:schemeClr val="bg1"/>
                </a:solidFill>
              </a:rPr>
              <a:t>in the Google Admin Console</a:t>
            </a:r>
          </a:p>
          <a:p>
            <a:pPr algn="ctr"/>
            <a:endParaRPr lang="en-US" sz="1400" dirty="0">
              <a:solidFill>
                <a:schemeClr val="tx2"/>
              </a:solidFill>
            </a:endParaRPr>
          </a:p>
        </p:txBody>
      </p:sp>
      <p:sp>
        <p:nvSpPr>
          <p:cNvPr id="11" name="Rounded Rectangle 10">
            <a:extLst>
              <a:ext uri="{FF2B5EF4-FFF2-40B4-BE49-F238E27FC236}">
                <a16:creationId xmlns:a16="http://schemas.microsoft.com/office/drawing/2014/main" id="{974FAC97-59D6-F547-375B-B4FB5450FA70}"/>
              </a:ext>
            </a:extLst>
          </p:cNvPr>
          <p:cNvSpPr/>
          <p:nvPr/>
        </p:nvSpPr>
        <p:spPr>
          <a:xfrm>
            <a:off x="1944773" y="5513682"/>
            <a:ext cx="8010082" cy="661359"/>
          </a:xfrm>
          <a:prstGeom prst="roundRect">
            <a:avLst/>
          </a:prstGeom>
          <a:ln/>
        </p:spPr>
        <p:style>
          <a:lnRef idx="3">
            <a:schemeClr val="lt1"/>
          </a:lnRef>
          <a:fillRef idx="1">
            <a:schemeClr val="accent2"/>
          </a:fillRef>
          <a:effectRef idx="1">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700" dirty="0">
                <a:solidFill>
                  <a:schemeClr val="bg1"/>
                </a:solidFill>
              </a:rPr>
              <a:t>What if my Chromebooks are already on Chrome OS Long-Term Support?</a:t>
            </a:r>
          </a:p>
          <a:p>
            <a:pPr algn="ctr"/>
            <a:r>
              <a:rPr lang="en-US" sz="1700" u="sng" dirty="0">
                <a:solidFill>
                  <a:schemeClr val="bg1"/>
                </a:solidFill>
              </a:rPr>
              <a:t>No action is required for school year 2024-2025.</a:t>
            </a:r>
          </a:p>
        </p:txBody>
      </p:sp>
      <p:sp>
        <p:nvSpPr>
          <p:cNvPr id="12" name="Rounded Rectangular Callout 11">
            <a:hlinkClick r:id="rId5"/>
            <a:extLst>
              <a:ext uri="{FF2B5EF4-FFF2-40B4-BE49-F238E27FC236}">
                <a16:creationId xmlns:a16="http://schemas.microsoft.com/office/drawing/2014/main" id="{1B92262F-B1A1-99AF-5C1A-F28D62425771}"/>
              </a:ext>
            </a:extLst>
          </p:cNvPr>
          <p:cNvSpPr/>
          <p:nvPr/>
        </p:nvSpPr>
        <p:spPr>
          <a:xfrm>
            <a:off x="8984974" y="743659"/>
            <a:ext cx="3085106" cy="869330"/>
          </a:xfrm>
          <a:prstGeom prst="wedgeRoundRectCallout">
            <a:avLst>
              <a:gd name="adj1" fmla="val -66168"/>
              <a:gd name="adj2" fmla="val 6317"/>
              <a:gd name="adj3" fmla="val 16667"/>
            </a:avLst>
          </a:prstGeom>
          <a:ln/>
        </p:spPr>
        <p:style>
          <a:lnRef idx="0">
            <a:schemeClr val="accent5"/>
          </a:lnRef>
          <a:fillRef idx="3">
            <a:schemeClr val="accent5"/>
          </a:fillRef>
          <a:effectRef idx="3">
            <a:schemeClr val="accent5"/>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dirty="0">
                <a:solidFill>
                  <a:schemeClr val="tx2"/>
                </a:solidFill>
              </a:rPr>
              <a:t>How do I know what version of ChromeOS is on my devices? Visit: </a:t>
            </a:r>
            <a:r>
              <a:rPr lang="en-US" sz="1400" dirty="0">
                <a:solidFill>
                  <a:schemeClr val="tx2"/>
                </a:solidFill>
                <a:hlinkClick r:id="rId5"/>
              </a:rPr>
              <a:t>https://support.google.com/chrome/a/answer/10025748</a:t>
            </a:r>
            <a:endParaRPr lang="en-US" sz="1400" dirty="0">
              <a:solidFill>
                <a:schemeClr val="tx2"/>
              </a:solidFill>
            </a:endParaRPr>
          </a:p>
        </p:txBody>
      </p:sp>
      <p:sp>
        <p:nvSpPr>
          <p:cNvPr id="14" name="Left-Right Arrow 13">
            <a:extLst>
              <a:ext uri="{FF2B5EF4-FFF2-40B4-BE49-F238E27FC236}">
                <a16:creationId xmlns:a16="http://schemas.microsoft.com/office/drawing/2014/main" id="{66A2CD1F-B4F9-CE9C-85B4-E112FB8157CE}"/>
              </a:ext>
            </a:extLst>
          </p:cNvPr>
          <p:cNvSpPr/>
          <p:nvPr/>
        </p:nvSpPr>
        <p:spPr>
          <a:xfrm>
            <a:off x="4672963" y="3612749"/>
            <a:ext cx="2553703" cy="1343770"/>
          </a:xfrm>
          <a:prstGeom prst="leftRightArrow">
            <a:avLst/>
          </a:prstGeom>
          <a:ln/>
        </p:spPr>
        <p:style>
          <a:lnRef idx="0">
            <a:schemeClr val="accent4"/>
          </a:lnRef>
          <a:fillRef idx="3">
            <a:schemeClr val="accent4"/>
          </a:fillRef>
          <a:effectRef idx="3">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chemeClr val="tx2"/>
                </a:solidFill>
              </a:rPr>
              <a:t>Action </a:t>
            </a:r>
            <a:r>
              <a:rPr lang="en-US" sz="1400" b="1" u="sng" dirty="0">
                <a:solidFill>
                  <a:schemeClr val="tx2"/>
                </a:solidFill>
              </a:rPr>
              <a:t>must </a:t>
            </a:r>
            <a:r>
              <a:rPr lang="en-US" sz="1400" b="1" dirty="0">
                <a:solidFill>
                  <a:schemeClr val="tx2"/>
                </a:solidFill>
              </a:rPr>
              <a:t>be taken before January 2025 </a:t>
            </a:r>
          </a:p>
        </p:txBody>
      </p:sp>
    </p:spTree>
    <p:extLst>
      <p:ext uri="{BB962C8B-B14F-4D97-AF65-F5344CB8AC3E}">
        <p14:creationId xmlns:p14="http://schemas.microsoft.com/office/powerpoint/2010/main" val="24744324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467D075-A34A-2C83-684A-26B1CA98CE07}"/>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E64F29-4705-1035-2809-4CB0AABB8DEF}"/>
              </a:ext>
            </a:extLst>
          </p:cNvPr>
          <p:cNvSpPr>
            <a:spLocks noGrp="1"/>
          </p:cNvSpPr>
          <p:nvPr>
            <p:ph sz="half" idx="1"/>
          </p:nvPr>
        </p:nvSpPr>
        <p:spPr>
          <a:xfrm>
            <a:off x="3090041" y="815009"/>
            <a:ext cx="8352389" cy="5174313"/>
          </a:xfrm>
        </p:spPr>
        <p:txBody>
          <a:bodyPr/>
          <a:lstStyle/>
          <a:p>
            <a:pPr>
              <a:buFont typeface="Wingdings" pitchFamily="2" charset="2"/>
              <a:buChar char="Ø"/>
            </a:pPr>
            <a:r>
              <a:rPr lang="en-US" dirty="0"/>
              <a:t>Switch Chromebooks to Chrome OS Long-Term Support (LTS).</a:t>
            </a:r>
          </a:p>
          <a:p>
            <a:pPr lvl="1">
              <a:buFont typeface="Wingdings" pitchFamily="2" charset="2"/>
              <a:buChar char="Ø"/>
            </a:pPr>
            <a:r>
              <a:rPr lang="en-US" dirty="0"/>
              <a:t>Chrome OS LTS will ensure devices remain on a stable and supported OS version for the 2024-2025 school year.</a:t>
            </a:r>
          </a:p>
          <a:p>
            <a:pPr>
              <a:buFont typeface="Wingdings" pitchFamily="2" charset="2"/>
              <a:buChar char="Ø"/>
            </a:pPr>
            <a:r>
              <a:rPr lang="en-US" dirty="0"/>
              <a:t>For more information on switching to Chrome OS LTS, visit: </a:t>
            </a:r>
            <a:r>
              <a:rPr lang="en-US" dirty="0">
                <a:hlinkClick r:id="rId3"/>
              </a:rPr>
              <a:t>https://support.google.com/chrome/a/answer/11333726</a:t>
            </a:r>
            <a:endParaRPr lang="en-US" dirty="0"/>
          </a:p>
          <a:p>
            <a:endParaRPr lang="en-US" dirty="0"/>
          </a:p>
        </p:txBody>
      </p:sp>
      <p:sp>
        <p:nvSpPr>
          <p:cNvPr id="7" name="Slide Number Placeholder 6">
            <a:extLst>
              <a:ext uri="{FF2B5EF4-FFF2-40B4-BE49-F238E27FC236}">
                <a16:creationId xmlns:a16="http://schemas.microsoft.com/office/drawing/2014/main" id="{F3D92C70-0946-DBBC-27E2-591C142D26A3}"/>
              </a:ext>
            </a:extLst>
          </p:cNvPr>
          <p:cNvSpPr>
            <a:spLocks noGrp="1"/>
          </p:cNvSpPr>
          <p:nvPr>
            <p:ph type="sldNum" sz="quarter" idx="17"/>
          </p:nvPr>
        </p:nvSpPr>
        <p:spPr/>
        <p:txBody>
          <a:bodyPr/>
          <a:lstStyle/>
          <a:p>
            <a:fld id="{58AE716E-68DD-2249-A7FA-8AEF0B14DF81}" type="slidenum">
              <a:rPr lang="en-US" smtClean="0"/>
              <a:pPr/>
              <a:t>3</a:t>
            </a:fld>
            <a:endParaRPr lang="en-US" dirty="0"/>
          </a:p>
        </p:txBody>
      </p:sp>
      <p:sp>
        <p:nvSpPr>
          <p:cNvPr id="2" name="Title 1">
            <a:extLst>
              <a:ext uri="{FF2B5EF4-FFF2-40B4-BE49-F238E27FC236}">
                <a16:creationId xmlns:a16="http://schemas.microsoft.com/office/drawing/2014/main" id="{55C20519-3118-20DB-9331-0BE5595C04D4}"/>
              </a:ext>
            </a:extLst>
          </p:cNvPr>
          <p:cNvSpPr>
            <a:spLocks noGrp="1"/>
          </p:cNvSpPr>
          <p:nvPr>
            <p:ph type="title"/>
          </p:nvPr>
        </p:nvSpPr>
        <p:spPr/>
        <p:txBody>
          <a:bodyPr/>
          <a:lstStyle/>
          <a:p>
            <a:r>
              <a:rPr lang="en-US" dirty="0"/>
              <a:t>OPTION 1: Switch to Chrome OS Long-Term Support (LTS)</a:t>
            </a:r>
          </a:p>
        </p:txBody>
      </p:sp>
      <p:sp>
        <p:nvSpPr>
          <p:cNvPr id="4" name="Rounded Rectangle 3">
            <a:extLst>
              <a:ext uri="{FF2B5EF4-FFF2-40B4-BE49-F238E27FC236}">
                <a16:creationId xmlns:a16="http://schemas.microsoft.com/office/drawing/2014/main" id="{76C72FD7-319B-EE43-8AC5-D295C69AFEDD}"/>
              </a:ext>
            </a:extLst>
          </p:cNvPr>
          <p:cNvSpPr/>
          <p:nvPr/>
        </p:nvSpPr>
        <p:spPr>
          <a:xfrm>
            <a:off x="157653" y="2278881"/>
            <a:ext cx="2806262" cy="2287743"/>
          </a:xfrm>
          <a:prstGeom prst="roundRect">
            <a:avLst/>
          </a:prstGeom>
          <a:ln/>
        </p:spPr>
        <p:style>
          <a:lnRef idx="0">
            <a:schemeClr val="accent3"/>
          </a:lnRef>
          <a:fillRef idx="3">
            <a:schemeClr val="accent3"/>
          </a:fillRef>
          <a:effectRef idx="3">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solidFill>
                  <a:schemeClr val="tx2"/>
                </a:solidFill>
              </a:rPr>
              <a:t>OPTION 1</a:t>
            </a:r>
          </a:p>
          <a:p>
            <a:pPr algn="ctr"/>
            <a:r>
              <a:rPr lang="en-US" sz="2000" dirty="0">
                <a:solidFill>
                  <a:schemeClr val="bg1"/>
                </a:solidFill>
              </a:rPr>
              <a:t>Update Chrome OS devices to Chrome OS Long-Term Support (LTS)</a:t>
            </a:r>
          </a:p>
        </p:txBody>
      </p:sp>
      <p:pic>
        <p:nvPicPr>
          <p:cNvPr id="10" name="Picture 9">
            <a:extLst>
              <a:ext uri="{FF2B5EF4-FFF2-40B4-BE49-F238E27FC236}">
                <a16:creationId xmlns:a16="http://schemas.microsoft.com/office/drawing/2014/main" id="{7367EE21-12FB-F626-FA8A-A3411D6F7733}"/>
              </a:ext>
            </a:extLst>
          </p:cNvPr>
          <p:cNvPicPr>
            <a:picLocks noChangeAspect="1"/>
          </p:cNvPicPr>
          <p:nvPr/>
        </p:nvPicPr>
        <p:blipFill>
          <a:blip r:embed="rId4"/>
          <a:stretch>
            <a:fillRect/>
          </a:stretch>
        </p:blipFill>
        <p:spPr>
          <a:xfrm>
            <a:off x="4533343" y="3383726"/>
            <a:ext cx="7442200" cy="1676400"/>
          </a:xfrm>
          <a:prstGeom prst="rect">
            <a:avLst/>
          </a:prstGeom>
          <a:effectLst>
            <a:outerShdw blurRad="50800" dist="38100" dir="2700000" algn="tl" rotWithShape="0">
              <a:prstClr val="black">
                <a:alpha val="40000"/>
              </a:prstClr>
            </a:outerShdw>
            <a:softEdge rad="31750"/>
          </a:effectLst>
        </p:spPr>
      </p:pic>
      <p:sp>
        <p:nvSpPr>
          <p:cNvPr id="11" name="Right Arrow 10">
            <a:extLst>
              <a:ext uri="{FF2B5EF4-FFF2-40B4-BE49-F238E27FC236}">
                <a16:creationId xmlns:a16="http://schemas.microsoft.com/office/drawing/2014/main" id="{6DAF88F1-93E8-B650-258D-073DBD763A75}"/>
              </a:ext>
            </a:extLst>
          </p:cNvPr>
          <p:cNvSpPr/>
          <p:nvPr/>
        </p:nvSpPr>
        <p:spPr>
          <a:xfrm>
            <a:off x="3090039" y="3725727"/>
            <a:ext cx="1332666" cy="840897"/>
          </a:xfrm>
          <a:prstGeom prst="rightArrow">
            <a:avLst/>
          </a:prstGeom>
          <a:ln/>
        </p:spPr>
        <p:style>
          <a:lnRef idx="0">
            <a:schemeClr val="accent3"/>
          </a:lnRef>
          <a:fillRef idx="3">
            <a:schemeClr val="accent3"/>
          </a:fillRef>
          <a:effectRef idx="3">
            <a:schemeClr val="accent3"/>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spTree>
    <p:extLst>
      <p:ext uri="{BB962C8B-B14F-4D97-AF65-F5344CB8AC3E}">
        <p14:creationId xmlns:p14="http://schemas.microsoft.com/office/powerpoint/2010/main" val="1276000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399F36-1A6D-5ACF-6C78-2846942A058C}"/>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85B268F-9A45-FE86-D6F0-707286FB6C7F}"/>
              </a:ext>
            </a:extLst>
          </p:cNvPr>
          <p:cNvSpPr>
            <a:spLocks noGrp="1"/>
          </p:cNvSpPr>
          <p:nvPr>
            <p:ph sz="half" idx="1"/>
          </p:nvPr>
        </p:nvSpPr>
        <p:spPr>
          <a:xfrm>
            <a:off x="3090039" y="728590"/>
            <a:ext cx="8497386" cy="5133135"/>
          </a:xfrm>
        </p:spPr>
        <p:txBody>
          <a:bodyPr/>
          <a:lstStyle/>
          <a:p>
            <a:pPr>
              <a:buFont typeface="Wingdings" pitchFamily="2" charset="2"/>
              <a:buChar char="Ø"/>
            </a:pPr>
            <a:r>
              <a:rPr lang="en-US" dirty="0"/>
              <a:t>If a district chooses not to switch to Chrome OS LTS, applicable technology staff </a:t>
            </a:r>
            <a:r>
              <a:rPr lang="en-US" b="1" u="sng" dirty="0"/>
              <a:t>must update the </a:t>
            </a:r>
            <a:r>
              <a:rPr lang="en-US" b="1" i="1" u="sng" dirty="0"/>
              <a:t>Native Client (NaCl) </a:t>
            </a:r>
            <a:r>
              <a:rPr lang="en-US" b="1" u="sng" dirty="0"/>
              <a:t>setting </a:t>
            </a:r>
            <a:r>
              <a:rPr lang="en-US" dirty="0"/>
              <a:t>in the Google Admin Console to </a:t>
            </a:r>
            <a:r>
              <a:rPr lang="en-US" i="1" dirty="0"/>
              <a:t>‘Allow Native Client to run even if it is disabled by default’.</a:t>
            </a:r>
          </a:p>
          <a:p>
            <a:pPr>
              <a:buFont typeface="Wingdings" pitchFamily="2" charset="2"/>
              <a:buChar char="Ø"/>
            </a:pPr>
            <a:r>
              <a:rPr lang="en-US" dirty="0"/>
              <a:t>For more information on the </a:t>
            </a:r>
            <a:r>
              <a:rPr lang="en-US" i="1" dirty="0"/>
              <a:t>Native Client (NaCl) </a:t>
            </a:r>
            <a:r>
              <a:rPr lang="en-US" dirty="0"/>
              <a:t>setting, visit: </a:t>
            </a:r>
            <a:r>
              <a:rPr lang="en-US" dirty="0">
                <a:hlinkClick r:id="rId3"/>
              </a:rPr>
              <a:t>https://chromeenterprise.google/policies/#NativeClientForceAllowed</a:t>
            </a:r>
            <a:endParaRPr lang="en-US" dirty="0"/>
          </a:p>
          <a:p>
            <a:endParaRPr lang="en-US" dirty="0"/>
          </a:p>
          <a:p>
            <a:endParaRPr lang="en-US" dirty="0"/>
          </a:p>
        </p:txBody>
      </p:sp>
      <p:sp>
        <p:nvSpPr>
          <p:cNvPr id="7" name="Slide Number Placeholder 6">
            <a:extLst>
              <a:ext uri="{FF2B5EF4-FFF2-40B4-BE49-F238E27FC236}">
                <a16:creationId xmlns:a16="http://schemas.microsoft.com/office/drawing/2014/main" id="{908D6763-331C-B3C2-98BA-7F769E879034}"/>
              </a:ext>
            </a:extLst>
          </p:cNvPr>
          <p:cNvSpPr>
            <a:spLocks noGrp="1"/>
          </p:cNvSpPr>
          <p:nvPr>
            <p:ph type="sldNum" sz="quarter" idx="17"/>
          </p:nvPr>
        </p:nvSpPr>
        <p:spPr/>
        <p:txBody>
          <a:bodyPr/>
          <a:lstStyle/>
          <a:p>
            <a:fld id="{58AE716E-68DD-2249-A7FA-8AEF0B14DF81}" type="slidenum">
              <a:rPr lang="en-US" smtClean="0"/>
              <a:pPr/>
              <a:t>4</a:t>
            </a:fld>
            <a:endParaRPr lang="en-US" dirty="0"/>
          </a:p>
        </p:txBody>
      </p:sp>
      <p:sp>
        <p:nvSpPr>
          <p:cNvPr id="2" name="Title 1">
            <a:extLst>
              <a:ext uri="{FF2B5EF4-FFF2-40B4-BE49-F238E27FC236}">
                <a16:creationId xmlns:a16="http://schemas.microsoft.com/office/drawing/2014/main" id="{960670E3-E82E-93AC-5251-46A1F882BE67}"/>
              </a:ext>
            </a:extLst>
          </p:cNvPr>
          <p:cNvSpPr>
            <a:spLocks noGrp="1"/>
          </p:cNvSpPr>
          <p:nvPr>
            <p:ph type="title"/>
          </p:nvPr>
        </p:nvSpPr>
        <p:spPr/>
        <p:txBody>
          <a:bodyPr/>
          <a:lstStyle/>
          <a:p>
            <a:r>
              <a:rPr lang="en-US" dirty="0"/>
              <a:t>OPTION 2: Allow Native Client (NaCl) Setting</a:t>
            </a:r>
          </a:p>
        </p:txBody>
      </p:sp>
      <p:sp>
        <p:nvSpPr>
          <p:cNvPr id="6" name="Rounded Rectangle 5">
            <a:extLst>
              <a:ext uri="{FF2B5EF4-FFF2-40B4-BE49-F238E27FC236}">
                <a16:creationId xmlns:a16="http://schemas.microsoft.com/office/drawing/2014/main" id="{D6D42C52-259C-DA7A-4A0D-8AA0230A688A}"/>
              </a:ext>
            </a:extLst>
          </p:cNvPr>
          <p:cNvSpPr/>
          <p:nvPr/>
        </p:nvSpPr>
        <p:spPr>
          <a:xfrm>
            <a:off x="138782" y="2278881"/>
            <a:ext cx="2806262" cy="2287743"/>
          </a:xfrm>
          <a:prstGeom prst="roundRect">
            <a:avLst/>
          </a:prstGeom>
          <a:solidFill>
            <a:srgbClr val="FF9A42"/>
          </a:solidFill>
          <a:ln/>
        </p:spPr>
        <p:style>
          <a:lnRef idx="0">
            <a:schemeClr val="accent4"/>
          </a:lnRef>
          <a:fillRef idx="3">
            <a:schemeClr val="accent4"/>
          </a:fillRef>
          <a:effectRef idx="3">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000" dirty="0">
                <a:solidFill>
                  <a:schemeClr val="tx2"/>
                </a:solidFill>
              </a:rPr>
              <a:t>OPTION 2</a:t>
            </a:r>
          </a:p>
          <a:p>
            <a:pPr algn="ctr"/>
            <a:r>
              <a:rPr lang="en-US" sz="2000" dirty="0">
                <a:solidFill>
                  <a:schemeClr val="bg1"/>
                </a:solidFill>
              </a:rPr>
              <a:t>Allow </a:t>
            </a:r>
            <a:r>
              <a:rPr lang="en-US" sz="2000" i="1" dirty="0">
                <a:solidFill>
                  <a:schemeClr val="bg1"/>
                </a:solidFill>
              </a:rPr>
              <a:t>Native Client (NaCl) </a:t>
            </a:r>
            <a:r>
              <a:rPr lang="en-US" sz="2000" dirty="0">
                <a:solidFill>
                  <a:schemeClr val="bg1"/>
                </a:solidFill>
              </a:rPr>
              <a:t>in the Google Admin Console</a:t>
            </a:r>
          </a:p>
          <a:p>
            <a:pPr algn="ctr"/>
            <a:endParaRPr lang="en-US" sz="1400" dirty="0">
              <a:solidFill>
                <a:schemeClr val="tx2"/>
              </a:solidFill>
            </a:endParaRPr>
          </a:p>
        </p:txBody>
      </p:sp>
      <p:sp>
        <p:nvSpPr>
          <p:cNvPr id="8" name="Right Arrow 7">
            <a:extLst>
              <a:ext uri="{FF2B5EF4-FFF2-40B4-BE49-F238E27FC236}">
                <a16:creationId xmlns:a16="http://schemas.microsoft.com/office/drawing/2014/main" id="{5835A3DA-210B-C069-1E2F-D0628EDE02BA}"/>
              </a:ext>
            </a:extLst>
          </p:cNvPr>
          <p:cNvSpPr/>
          <p:nvPr/>
        </p:nvSpPr>
        <p:spPr>
          <a:xfrm>
            <a:off x="3090039" y="3725727"/>
            <a:ext cx="1332666" cy="840897"/>
          </a:xfrm>
          <a:prstGeom prst="rightArrow">
            <a:avLst/>
          </a:prstGeom>
          <a:solidFill>
            <a:srgbClr val="FF9A42"/>
          </a:solidFill>
          <a:ln/>
        </p:spPr>
        <p:style>
          <a:lnRef idx="0">
            <a:schemeClr val="accent4"/>
          </a:lnRef>
          <a:fillRef idx="3">
            <a:schemeClr val="accent4"/>
          </a:fillRef>
          <a:effectRef idx="3">
            <a:schemeClr val="accent4"/>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sz="1400" dirty="0">
              <a:solidFill>
                <a:schemeClr val="tx2"/>
              </a:solidFill>
            </a:endParaRPr>
          </a:p>
        </p:txBody>
      </p:sp>
      <p:pic>
        <p:nvPicPr>
          <p:cNvPr id="10" name="Picture 9">
            <a:extLst>
              <a:ext uri="{FF2B5EF4-FFF2-40B4-BE49-F238E27FC236}">
                <a16:creationId xmlns:a16="http://schemas.microsoft.com/office/drawing/2014/main" id="{4A4166AA-A548-58D8-2DCD-DEC50F7A3CCC}"/>
              </a:ext>
            </a:extLst>
          </p:cNvPr>
          <p:cNvPicPr>
            <a:picLocks noChangeAspect="1"/>
          </p:cNvPicPr>
          <p:nvPr/>
        </p:nvPicPr>
        <p:blipFill>
          <a:blip r:embed="rId4" cstate="print">
            <a:extLst>
              <a:ext uri="{28A0092B-C50C-407E-A947-70E740481C1C}">
                <a14:useLocalDpi xmlns:a14="http://schemas.microsoft.com/office/drawing/2010/main" val="0"/>
              </a:ext>
            </a:extLst>
          </a:blip>
          <a:srcRect/>
          <a:stretch/>
        </p:blipFill>
        <p:spPr>
          <a:xfrm>
            <a:off x="4715123" y="3494771"/>
            <a:ext cx="7183176" cy="2630230"/>
          </a:xfrm>
          <a:prstGeom prst="rect">
            <a:avLst/>
          </a:prstGeom>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4030107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p:txBody>
          <a:bodyPr/>
          <a:lstStyle/>
          <a:p>
            <a:r>
              <a:rPr lang="en-US" dirty="0"/>
              <a:t>For additional support, contact the ELPA21 helpdesk.</a:t>
            </a:r>
          </a:p>
        </p:txBody>
      </p:sp>
      <p:sp>
        <p:nvSpPr>
          <p:cNvPr id="6" name="Text Placeholder 5">
            <a:extLst>
              <a:ext uri="{FF2B5EF4-FFF2-40B4-BE49-F238E27FC236}">
                <a16:creationId xmlns:a16="http://schemas.microsoft.com/office/drawing/2014/main" id="{E85F92C4-A81D-469F-9CFA-7BAA0233CF89}"/>
              </a:ext>
            </a:extLst>
          </p:cNvPr>
          <p:cNvSpPr>
            <a:spLocks noGrp="1"/>
          </p:cNvSpPr>
          <p:nvPr>
            <p:ph type="body" sz="quarter" idx="14"/>
          </p:nvPr>
        </p:nvSpPr>
        <p:spPr>
          <a:xfrm>
            <a:off x="340947" y="6466576"/>
            <a:ext cx="557846" cy="92333"/>
          </a:xfrm>
        </p:spPr>
        <p:txBody>
          <a:bodyPr/>
          <a:lstStyle/>
          <a:p>
            <a:r>
              <a:rPr lang="en-US" dirty="0"/>
              <a:t>September 2024</a:t>
            </a:r>
          </a:p>
        </p:txBody>
      </p:sp>
      <p:sp>
        <p:nvSpPr>
          <p:cNvPr id="5" name="Footer Placeholder 7">
            <a:extLst>
              <a:ext uri="{FF2B5EF4-FFF2-40B4-BE49-F238E27FC236}">
                <a16:creationId xmlns:a16="http://schemas.microsoft.com/office/drawing/2014/main" id="{60655CC1-7CFA-A94D-BBEB-FF6EEE979D44}"/>
              </a:ext>
            </a:extLst>
          </p:cNvPr>
          <p:cNvSpPr>
            <a:spLocks noGrp="1"/>
          </p:cNvSpPr>
          <p:nvPr>
            <p:ph type="ftr" sz="quarter" idx="18"/>
          </p:nvPr>
        </p:nvSpPr>
        <p:spPr/>
        <p:txBody>
          <a:bodyPr/>
          <a:lstStyle>
            <a:lvl1pPr>
              <a:defRPr sz="600">
                <a:solidFill>
                  <a:schemeClr val="bg1"/>
                </a:solidFill>
              </a:defRPr>
            </a:lvl1pPr>
          </a:lstStyle>
          <a:p>
            <a:r>
              <a:rPr lang="en-US" dirty="0"/>
              <a:t>Notice of Trademark: “Cambium Assessment, Inc.” is a registered trademark. All other brand, product, or company names are trademarks or registered trademarks of their respective owners.</a:t>
            </a:r>
          </a:p>
        </p:txBody>
      </p:sp>
    </p:spTree>
    <p:extLst>
      <p:ext uri="{BB962C8B-B14F-4D97-AF65-F5344CB8AC3E}">
        <p14:creationId xmlns:p14="http://schemas.microsoft.com/office/powerpoint/2010/main" val="1252012015"/>
      </p:ext>
    </p:extLst>
  </p:cSld>
  <p:clrMapOvr>
    <a:masterClrMapping/>
  </p:clrMapOvr>
</p:sld>
</file>

<file path=ppt/theme/theme1.xml><?xml version="1.0" encoding="utf-8"?>
<a:theme xmlns:a="http://schemas.openxmlformats.org/drawingml/2006/main" name="Cambium Assessment PPT">
  <a:themeElements>
    <a:clrScheme name="2020 Cambium PPT">
      <a:dk1>
        <a:srgbClr val="53565A"/>
      </a:dk1>
      <a:lt1>
        <a:srgbClr val="FFFFFF"/>
      </a:lt1>
      <a:dk2>
        <a:srgbClr val="000000"/>
      </a:dk2>
      <a:lt2>
        <a:srgbClr val="DAE9F6"/>
      </a:lt2>
      <a:accent1>
        <a:srgbClr val="005E9E"/>
      </a:accent1>
      <a:accent2>
        <a:srgbClr val="27AAE1"/>
      </a:accent2>
      <a:accent3>
        <a:srgbClr val="4C9237"/>
      </a:accent3>
      <a:accent4>
        <a:srgbClr val="C05131"/>
      </a:accent4>
      <a:accent5>
        <a:srgbClr val="EAAA00"/>
      </a:accent5>
      <a:accent6>
        <a:srgbClr val="00A3E0"/>
      </a:accent6>
      <a:hlink>
        <a:srgbClr val="0000FF"/>
      </a:hlink>
      <a:folHlink>
        <a:srgbClr val="800080"/>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2"/>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sz="1400" dirty="0">
            <a:solidFill>
              <a:schemeClr val="tx2"/>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PPT_Template_A_v3_Widescreen" id="{D113C0BF-77FF-0842-9B11-873B1F8810FD}" vid="{04F7C59E-4FA0-A844-9EA0-5BC38538EF24}"/>
    </a:ext>
  </a:extLst>
</a:theme>
</file>

<file path=ppt/theme/theme2.xml><?xml version="1.0" encoding="utf-8"?>
<a:theme xmlns:a="http://schemas.openxmlformats.org/drawingml/2006/main" name="Office Theme">
  <a:themeElements>
    <a:clrScheme name="AIR 2017 Board Revised Colors">
      <a:dk1>
        <a:srgbClr val="595959"/>
      </a:dk1>
      <a:lt1>
        <a:srgbClr val="FFFFFF"/>
      </a:lt1>
      <a:dk2>
        <a:srgbClr val="319EFF"/>
      </a:dk2>
      <a:lt2>
        <a:srgbClr val="EAEAEA"/>
      </a:lt2>
      <a:accent1>
        <a:srgbClr val="003462"/>
      </a:accent1>
      <a:accent2>
        <a:srgbClr val="319EFF"/>
      </a:accent2>
      <a:accent3>
        <a:srgbClr val="00A791"/>
      </a:accent3>
      <a:accent4>
        <a:srgbClr val="F16114"/>
      </a:accent4>
      <a:accent5>
        <a:srgbClr val="EFB219"/>
      </a:accent5>
      <a:accent6>
        <a:srgbClr val="62CDFF"/>
      </a:accent6>
      <a:hlink>
        <a:srgbClr val="1707FC"/>
      </a:hlink>
      <a:folHlink>
        <a:srgbClr val="7030A0"/>
      </a:folHlink>
    </a:clrScheme>
    <a:fontScheme name="AIR Board 2017">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AIR 2017 Board Revised Colors">
      <a:dk1>
        <a:srgbClr val="595959"/>
      </a:dk1>
      <a:lt1>
        <a:srgbClr val="FFFFFF"/>
      </a:lt1>
      <a:dk2>
        <a:srgbClr val="319EFF"/>
      </a:dk2>
      <a:lt2>
        <a:srgbClr val="EAEAEA"/>
      </a:lt2>
      <a:accent1>
        <a:srgbClr val="003462"/>
      </a:accent1>
      <a:accent2>
        <a:srgbClr val="319EFF"/>
      </a:accent2>
      <a:accent3>
        <a:srgbClr val="00A791"/>
      </a:accent3>
      <a:accent4>
        <a:srgbClr val="F16114"/>
      </a:accent4>
      <a:accent5>
        <a:srgbClr val="EFB219"/>
      </a:accent5>
      <a:accent6>
        <a:srgbClr val="62CDFF"/>
      </a:accent6>
      <a:hlink>
        <a:srgbClr val="1707FC"/>
      </a:hlink>
      <a:folHlink>
        <a:srgbClr val="7030A0"/>
      </a:folHlink>
    </a:clrScheme>
    <a:fontScheme name="AIR Board 2017">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KeywordTaxHTField xmlns="3c8d6406-deae-4a0d-a95e-fe53ed4a1ace">
      <Terms xmlns="http://schemas.microsoft.com/office/infopath/2007/PartnerControls">
        <TermInfo xmlns="http://schemas.microsoft.com/office/infopath/2007/PartnerControls">
          <TermName xmlns="http://schemas.microsoft.com/office/infopath/2007/PartnerControls">Add appropriate tags for accessibility</TermName>
          <TermId xmlns="http://schemas.microsoft.com/office/infopath/2007/PartnerControls">eab204ad-ef36-4d01-a7c0-674086fd960c</TermId>
        </TermInfo>
      </Terms>
    </TaxKeywordTaxHTField>
    <TaxCatchAll xmlns="3c8d6406-deae-4a0d-a95e-fe53ed4a1ace">
      <Value>1327</Value>
    </TaxCatchAll>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602FE0A892F7A4E873E430CECCB90B2" ma:contentTypeVersion="14" ma:contentTypeDescription="Create a new document." ma:contentTypeScope="" ma:versionID="4e0dd063982ef514c9bef2fa027757df">
  <xsd:schema xmlns:xsd="http://www.w3.org/2001/XMLSchema" xmlns:xs="http://www.w3.org/2001/XMLSchema" xmlns:p="http://schemas.microsoft.com/office/2006/metadata/properties" xmlns:ns2="3c8d6406-deae-4a0d-a95e-fe53ed4a1ace" xmlns:ns3="60b788f9-dbc8-42fd-99f2-081ed83a52df" targetNamespace="http://schemas.microsoft.com/office/2006/metadata/properties" ma:root="true" ma:fieldsID="738976e4ffa5892bc7055073d539a1ea" ns2:_="" ns3:_="">
    <xsd:import namespace="3c8d6406-deae-4a0d-a95e-fe53ed4a1ace"/>
    <xsd:import namespace="60b788f9-dbc8-42fd-99f2-081ed83a52df"/>
    <xsd:element name="properties">
      <xsd:complexType>
        <xsd:sequence>
          <xsd:element name="documentManagement">
            <xsd:complexType>
              <xsd:all>
                <xsd:element ref="ns2:TaxKeywordTaxHTField" minOccurs="0"/>
                <xsd:element ref="ns2:TaxCatchAll" minOccurs="0"/>
                <xsd:element ref="ns3:MediaServiceMetadata" minOccurs="0"/>
                <xsd:element ref="ns3:MediaServiceFastMetadata" minOccurs="0"/>
                <xsd:element ref="ns3:MediaServiceDateTaken" minOccurs="0"/>
                <xsd:element ref="ns3:MediaServiceAutoTags" minOccurs="0"/>
                <xsd:element ref="ns3:MediaServiceOCR" minOccurs="0"/>
                <xsd:element ref="ns2:SharedWithUsers" minOccurs="0"/>
                <xsd:element ref="ns2:SharedWithDetail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8d6406-deae-4a0d-a95e-fe53ed4a1ace" elementFormDefault="qualified">
    <xsd:import namespace="http://schemas.microsoft.com/office/2006/documentManagement/types"/>
    <xsd:import namespace="http://schemas.microsoft.com/office/infopath/2007/PartnerControls"/>
    <xsd:element name="TaxKeywordTaxHTField" ma:index="5" nillable="true" ma:taxonomy="true" ma:internalName="TaxKeywordTaxHTField" ma:taxonomyFieldName="TaxKeyword" ma:displayName="Enterprise Keywords" ma:fieldId="{23f27201-bee3-471e-b2e7-b64fd8b7ca38}" ma:taxonomyMulti="true" ma:sspId="b31da6f4-e52d-49d7-b108-9c7783d77463" ma:termSetId="00000000-0000-0000-0000-000000000000" ma:anchorId="00000000-0000-0000-0000-000000000000" ma:open="true" ma:isKeyword="true">
      <xsd:complexType>
        <xsd:sequence>
          <xsd:element ref="pc:Terms" minOccurs="0" maxOccurs="1"/>
        </xsd:sequence>
      </xsd:complexType>
    </xsd:element>
    <xsd:element name="TaxCatchAll" ma:index="6" nillable="true" ma:displayName="Taxonomy Catch All Column" ma:hidden="true" ma:list="{e73a1ff6-86fb-473b-a6f0-b1e373db686c}" ma:internalName="TaxCatchAll" ma:showField="CatchAllData" ma:web="3c8d6406-deae-4a0d-a95e-fe53ed4a1ace">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0b788f9-dbc8-42fd-99f2-081ed83a52df"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7"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91EAC94F-0CB7-47E2-B1CC-A0F105248E94}">
  <ds:schemaRefs>
    <ds:schemaRef ds:uri="http://purl.org/dc/elements/1.1/"/>
    <ds:schemaRef ds:uri="http://schemas.microsoft.com/office/2006/documentManagement/types"/>
    <ds:schemaRef ds:uri="http://purl.org/dc/dcmitype/"/>
    <ds:schemaRef ds:uri="http://www.w3.org/XML/1998/namespace"/>
    <ds:schemaRef ds:uri="3c8d6406-deae-4a0d-a95e-fe53ed4a1ace"/>
    <ds:schemaRef ds:uri="60b788f9-dbc8-42fd-99f2-081ed83a52df"/>
    <ds:schemaRef ds:uri="http://schemas.openxmlformats.org/package/2006/metadata/core-properties"/>
    <ds:schemaRef ds:uri="http://purl.org/dc/terms/"/>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0856E589-4E37-4CEF-AE27-D2D8D930A08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8d6406-deae-4a0d-a95e-fe53ed4a1ace"/>
    <ds:schemaRef ds:uri="60b788f9-dbc8-42fd-99f2-081ed83a52d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63C77B6-D79C-4692-AE58-9EB660BFA0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2018 AIR PPT</Template>
  <TotalTime>1491</TotalTime>
  <Words>528</Words>
  <Application>Microsoft Office PowerPoint</Application>
  <PresentationFormat>Widescreen</PresentationFormat>
  <Paragraphs>46</Paragraphs>
  <Slides>5</Slides>
  <Notes>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vt:i4>
      </vt:variant>
    </vt:vector>
  </HeadingPairs>
  <TitlesOfParts>
    <vt:vector size="14" baseType="lpstr">
      <vt:lpstr>Arial</vt:lpstr>
      <vt:lpstr>Arial Narrow</vt:lpstr>
      <vt:lpstr>Calibri</vt:lpstr>
      <vt:lpstr>Franklin Gothic Book</vt:lpstr>
      <vt:lpstr>Franklin Gothic Medium</vt:lpstr>
      <vt:lpstr>Gill Sans MT</vt:lpstr>
      <vt:lpstr>Times New Roman</vt:lpstr>
      <vt:lpstr>Wingdings</vt:lpstr>
      <vt:lpstr>Cambium Assessment PPT</vt:lpstr>
      <vt:lpstr>Required Chrome OS Update</vt:lpstr>
      <vt:lpstr>Chrome OS version 133 Update</vt:lpstr>
      <vt:lpstr>OPTION 1: Switch to Chrome OS Long-Term Support (LTS)</vt:lpstr>
      <vt:lpstr>OPTION 2: Allow Native Client (NaCl) Setting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
  <dc:creator>Guzman, Raphaela</dc:creator>
  <cp:keywords>Add appropriate tags for accessibility</cp:keywords>
  <cp:lastModifiedBy>Han, Sarah</cp:lastModifiedBy>
  <cp:revision>23</cp:revision>
  <cp:lastPrinted>2017-10-19T00:36:21Z</cp:lastPrinted>
  <dcterms:created xsi:type="dcterms:W3CDTF">2020-02-03T21:37:34Z</dcterms:created>
  <dcterms:modified xsi:type="dcterms:W3CDTF">2024-10-09T18:41:45Z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8b327038-9672-44f6-b820-c0a9711a584d</vt:lpwstr>
  </property>
  <property fmtid="{D5CDD505-2E9C-101B-9397-08002B2CF9AE}" pid="3" name="ContentTypeId">
    <vt:lpwstr>0x0101002602FE0A892F7A4E873E430CECCB90B2</vt:lpwstr>
  </property>
  <property fmtid="{D5CDD505-2E9C-101B-9397-08002B2CF9AE}" pid="4" name="TaxKeyword">
    <vt:lpwstr>403;#Add appropriate tags for accessibility|eab204ad-ef36-4d01-a7c0-674086fd960c</vt:lpwstr>
  </property>
</Properties>
</file>