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2"/>
  </p:notesMasterIdLst>
  <p:handoutMasterIdLst>
    <p:handoutMasterId r:id="rId13"/>
  </p:handoutMasterIdLst>
  <p:sldIdLst>
    <p:sldId id="256" r:id="rId5"/>
    <p:sldId id="257" r:id="rId6"/>
    <p:sldId id="258" r:id="rId7"/>
    <p:sldId id="275" r:id="rId8"/>
    <p:sldId id="276" r:id="rId9"/>
    <p:sldId id="278" r:id="rId10"/>
    <p:sldId id="279" r:id="rId1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7" orient="horz" pos="2500" userDrawn="1">
          <p15:clr>
            <a:srgbClr val="A4A3A4"/>
          </p15:clr>
        </p15:guide>
        <p15:guide id="8" pos="495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1E4"/>
    <a:srgbClr val="B8D3E8"/>
    <a:srgbClr val="197DCE"/>
    <a:srgbClr val="BC7FBB"/>
    <a:srgbClr val="7FC6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84E427A-3D55-4303-BF80-6455036E1DE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37" autoAdjust="0"/>
    <p:restoredTop sz="73913" autoAdjust="0"/>
  </p:normalViewPr>
  <p:slideViewPr>
    <p:cSldViewPr snapToGrid="0" showGuides="1">
      <p:cViewPr varScale="1">
        <p:scale>
          <a:sx n="84" d="100"/>
          <a:sy n="84" d="100"/>
        </p:scale>
        <p:origin x="1338" y="96"/>
      </p:cViewPr>
      <p:guideLst>
        <p:guide pos="3840"/>
        <p:guide orient="horz" pos="2500"/>
        <p:guide pos="4951"/>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8" d="100"/>
          <a:sy n="58" d="100"/>
        </p:scale>
        <p:origin x="2965" y="4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8B8B31-1CFE-4A78-A796-40061C1B29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1F5D168-A009-4B34-B08F-277E0D6ABD9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D47A4C-1800-412B-9042-C93F1924AECC}" type="datetimeFigureOut">
              <a:rPr lang="en-US" smtClean="0"/>
              <a:t>6/25/2024</a:t>
            </a:fld>
            <a:endParaRPr lang="en-US" dirty="0"/>
          </a:p>
        </p:txBody>
      </p:sp>
      <p:sp>
        <p:nvSpPr>
          <p:cNvPr id="4" name="Footer Placeholder 3">
            <a:extLst>
              <a:ext uri="{FF2B5EF4-FFF2-40B4-BE49-F238E27FC236}">
                <a16:creationId xmlns:a16="http://schemas.microsoft.com/office/drawing/2014/main" id="{810C826E-30C5-4DD2-97CD-F700F8EBBF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A1BE32A-EDDE-428D-8FA7-84F681D978C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81FD62-43B6-432F-96E1-BCDE3916E10C}" type="slidenum">
              <a:rPr lang="en-US" smtClean="0"/>
              <a:t>‹#›</a:t>
            </a:fld>
            <a:endParaRPr lang="en-US" dirty="0"/>
          </a:p>
        </p:txBody>
      </p:sp>
    </p:spTree>
    <p:extLst>
      <p:ext uri="{BB962C8B-B14F-4D97-AF65-F5344CB8AC3E}">
        <p14:creationId xmlns:p14="http://schemas.microsoft.com/office/powerpoint/2010/main" val="1499383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00EB3D-2307-4317-8A1D-B47FA45245F0}" type="datetimeFigureOut">
              <a:rPr lang="en-US" noProof="0" smtClean="0"/>
              <a:t>6/25/2024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D78A92-0141-4330-8F3E-FAADFAC23844}" type="slidenum">
              <a:rPr lang="en-US" noProof="0" smtClean="0"/>
              <a:t>‹#›</a:t>
            </a:fld>
            <a:endParaRPr lang="en-US" noProof="0" dirty="0"/>
          </a:p>
        </p:txBody>
      </p:sp>
    </p:spTree>
    <p:extLst>
      <p:ext uri="{BB962C8B-B14F-4D97-AF65-F5344CB8AC3E}">
        <p14:creationId xmlns:p14="http://schemas.microsoft.com/office/powerpoint/2010/main" val="1748887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D78A92-0141-4330-8F3E-FAADFAC23844}" type="slidenum">
              <a:rPr lang="en-US" noProof="0" smtClean="0"/>
              <a:t>2</a:t>
            </a:fld>
            <a:endParaRPr lang="en-US" noProof="0" dirty="0"/>
          </a:p>
        </p:txBody>
      </p:sp>
    </p:spTree>
    <p:extLst>
      <p:ext uri="{BB962C8B-B14F-4D97-AF65-F5344CB8AC3E}">
        <p14:creationId xmlns:p14="http://schemas.microsoft.com/office/powerpoint/2010/main" val="2304369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95000"/>
                    <a:lumOff val="5000"/>
                  </a:schemeClr>
                </a:solidFill>
              </a:rPr>
              <a:t>Please respond to ACTEAZ’s Membership Satisfaction Survey.  The results of this survey will be used at our Fall Retreat in September to plan out our next year.  Scan the QR Code or visit surveymonkey.com/r/ZTCWZTL</a:t>
            </a:r>
          </a:p>
          <a:p>
            <a:endParaRPr lang="en-US" dirty="0"/>
          </a:p>
        </p:txBody>
      </p:sp>
      <p:sp>
        <p:nvSpPr>
          <p:cNvPr id="4" name="Slide Number Placeholder 3"/>
          <p:cNvSpPr>
            <a:spLocks noGrp="1"/>
          </p:cNvSpPr>
          <p:nvPr>
            <p:ph type="sldNum" sz="quarter" idx="5"/>
          </p:nvPr>
        </p:nvSpPr>
        <p:spPr/>
        <p:txBody>
          <a:bodyPr/>
          <a:lstStyle/>
          <a:p>
            <a:fld id="{53D78A92-0141-4330-8F3E-FAADFAC23844}" type="slidenum">
              <a:rPr lang="en-US" noProof="0" smtClean="0"/>
              <a:t>3</a:t>
            </a:fld>
            <a:endParaRPr lang="en-US" noProof="0" dirty="0"/>
          </a:p>
        </p:txBody>
      </p:sp>
    </p:spTree>
    <p:extLst>
      <p:ext uri="{BB962C8B-B14F-4D97-AF65-F5344CB8AC3E}">
        <p14:creationId xmlns:p14="http://schemas.microsoft.com/office/powerpoint/2010/main" val="1132943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dirty="0">
                <a:solidFill>
                  <a:schemeClr val="tx1">
                    <a:lumMod val="95000"/>
                    <a:lumOff val="5000"/>
                  </a:schemeClr>
                </a:solidFill>
                <a:latin typeface="+mn-lt"/>
              </a:rPr>
              <a:t>Beginning July 1, 2024, Amber Gloria will be joining the ACTEAZ team as the new Premier Series Program Coordinator. </a:t>
            </a:r>
          </a:p>
          <a:p>
            <a:pPr marL="0" indent="0">
              <a:buNone/>
            </a:pPr>
            <a:endParaRPr lang="en-US" b="0" dirty="0">
              <a:solidFill>
                <a:schemeClr val="tx1">
                  <a:lumMod val="95000"/>
                  <a:lumOff val="5000"/>
                </a:schemeClr>
              </a:solidFill>
              <a:latin typeface="+mn-lt"/>
            </a:endParaRPr>
          </a:p>
          <a:p>
            <a:pPr marL="0" indent="0">
              <a:buNone/>
            </a:pPr>
            <a:r>
              <a:rPr lang="en-US" b="0" dirty="0">
                <a:solidFill>
                  <a:schemeClr val="tx1">
                    <a:lumMod val="95000"/>
                    <a:lumOff val="5000"/>
                  </a:schemeClr>
                </a:solidFill>
                <a:latin typeface="+mn-lt"/>
              </a:rPr>
              <a:t>To close out this year we are excited to report the following for ACTEAZ:</a:t>
            </a:r>
          </a:p>
          <a:p>
            <a:pPr marL="0" indent="0">
              <a:buNone/>
            </a:pPr>
            <a:endParaRPr lang="en-US" sz="1200" b="0" dirty="0">
              <a:solidFill>
                <a:schemeClr val="tx1">
                  <a:lumMod val="95000"/>
                  <a:lumOff val="5000"/>
                </a:schemeClr>
              </a:solidFill>
              <a:latin typeface="+mn-lt"/>
            </a:endParaRPr>
          </a:p>
          <a:p>
            <a:pPr marL="0" indent="0">
              <a:buNone/>
            </a:pPr>
            <a:r>
              <a:rPr lang="en-US" b="0" dirty="0">
                <a:solidFill>
                  <a:schemeClr val="tx1">
                    <a:lumMod val="95000"/>
                    <a:lumOff val="5000"/>
                  </a:schemeClr>
                </a:solidFill>
                <a:latin typeface="+mn-lt"/>
              </a:rPr>
              <a:t>Total number of Premier Series courses delivered in person</a:t>
            </a:r>
            <a:br>
              <a:rPr lang="en-US" b="0" dirty="0">
                <a:solidFill>
                  <a:schemeClr val="tx1">
                    <a:lumMod val="95000"/>
                    <a:lumOff val="5000"/>
                  </a:schemeClr>
                </a:solidFill>
                <a:latin typeface="+mn-lt"/>
              </a:rPr>
            </a:br>
            <a:r>
              <a:rPr lang="en-US" b="0" dirty="0">
                <a:solidFill>
                  <a:schemeClr val="tx1">
                    <a:lumMod val="95000"/>
                    <a:lumOff val="5000"/>
                  </a:schemeClr>
                </a:solidFill>
                <a:latin typeface="+mn-lt"/>
              </a:rPr>
              <a:t>or by Zoom</a:t>
            </a:r>
          </a:p>
          <a:p>
            <a:pPr marL="0" indent="0">
              <a:buNone/>
            </a:pPr>
            <a:endParaRPr lang="en-US" b="0" dirty="0">
              <a:solidFill>
                <a:schemeClr val="tx1">
                  <a:lumMod val="95000"/>
                  <a:lumOff val="5000"/>
                </a:schemeClr>
              </a:solidFill>
              <a:latin typeface="+mn-lt"/>
            </a:endParaRPr>
          </a:p>
          <a:p>
            <a:pPr marL="0" indent="0">
              <a:buNone/>
            </a:pPr>
            <a:r>
              <a:rPr lang="en-US" sz="1200" b="0" dirty="0">
                <a:solidFill>
                  <a:schemeClr val="tx1">
                    <a:lumMod val="95000"/>
                    <a:lumOff val="5000"/>
                  </a:schemeClr>
                </a:solidFill>
                <a:latin typeface="+mn-lt"/>
              </a:rPr>
              <a:t>Total number of people attending classes   </a:t>
            </a:r>
          </a:p>
          <a:p>
            <a:endParaRPr lang="en-US" dirty="0"/>
          </a:p>
        </p:txBody>
      </p:sp>
      <p:sp>
        <p:nvSpPr>
          <p:cNvPr id="4" name="Slide Number Placeholder 3"/>
          <p:cNvSpPr>
            <a:spLocks noGrp="1"/>
          </p:cNvSpPr>
          <p:nvPr>
            <p:ph type="sldNum" sz="quarter" idx="5"/>
          </p:nvPr>
        </p:nvSpPr>
        <p:spPr/>
        <p:txBody>
          <a:bodyPr/>
          <a:lstStyle/>
          <a:p>
            <a:fld id="{53D78A92-0141-4330-8F3E-FAADFAC23844}" type="slidenum">
              <a:rPr lang="en-US" noProof="0" smtClean="0"/>
              <a:t>4</a:t>
            </a:fld>
            <a:endParaRPr lang="en-US" noProof="0" dirty="0"/>
          </a:p>
        </p:txBody>
      </p:sp>
    </p:spTree>
    <p:extLst>
      <p:ext uri="{BB962C8B-B14F-4D97-AF65-F5344CB8AC3E}">
        <p14:creationId xmlns:p14="http://schemas.microsoft.com/office/powerpoint/2010/main" val="1843904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7080" indent="0" algn="l">
              <a:buNone/>
            </a:pPr>
            <a:r>
              <a:rPr lang="en-US" sz="1200" b="0" i="0" u="none" strike="noStrike" baseline="0" dirty="0">
                <a:solidFill>
                  <a:schemeClr val="tx1">
                    <a:lumMod val="95000"/>
                    <a:lumOff val="5000"/>
                  </a:schemeClr>
                </a:solidFill>
                <a:latin typeface="Calibri" panose="020F0502020204030204" pitchFamily="34" charset="0"/>
              </a:rPr>
              <a:t>ACTE National Policy Seminar</a:t>
            </a:r>
            <a:endParaRPr lang="en-US" sz="1200" b="0" dirty="0">
              <a:solidFill>
                <a:schemeClr val="tx1">
                  <a:lumMod val="95000"/>
                  <a:lumOff val="5000"/>
                </a:schemeClr>
              </a:solidFill>
              <a:latin typeface="Calibri" panose="020F0502020204030204" pitchFamily="34" charset="0"/>
            </a:endParaRPr>
          </a:p>
          <a:p>
            <a:pPr marL="0" marR="17080" indent="0" algn="l">
              <a:buNone/>
            </a:pPr>
            <a:r>
              <a:rPr lang="en-US" sz="1200" b="0" i="0" u="none" strike="noStrike" baseline="0" dirty="0">
                <a:solidFill>
                  <a:schemeClr val="tx1">
                    <a:lumMod val="95000"/>
                    <a:lumOff val="5000"/>
                  </a:schemeClr>
                </a:solidFill>
                <a:latin typeface="Calibri" panose="020F0502020204030204" pitchFamily="34" charset="0"/>
              </a:rPr>
              <a:t>March 16 –19, 2025</a:t>
            </a:r>
          </a:p>
          <a:p>
            <a:pPr marL="0" marR="17080" indent="0" algn="l">
              <a:buNone/>
            </a:pPr>
            <a:r>
              <a:rPr lang="en-US" sz="1200" b="0" i="0" u="none" strike="noStrike" baseline="0" dirty="0">
                <a:solidFill>
                  <a:schemeClr val="tx1">
                    <a:lumMod val="95000"/>
                    <a:lumOff val="5000"/>
                  </a:schemeClr>
                </a:solidFill>
                <a:latin typeface="Calibri" panose="020F0502020204030204" pitchFamily="34" charset="0"/>
              </a:rPr>
              <a:t>Arlin</a:t>
            </a:r>
            <a:r>
              <a:rPr lang="en-US" sz="1200" b="0" dirty="0">
                <a:solidFill>
                  <a:schemeClr val="tx1">
                    <a:lumMod val="95000"/>
                    <a:lumOff val="5000"/>
                  </a:schemeClr>
                </a:solidFill>
                <a:latin typeface="Calibri" panose="020F0502020204030204" pitchFamily="34" charset="0"/>
              </a:rPr>
              <a:t>gton, VA</a:t>
            </a:r>
            <a:br>
              <a:rPr lang="en-US" sz="1200" b="0" i="0" u="none" strike="noStrike" baseline="0" dirty="0">
                <a:solidFill>
                  <a:schemeClr val="tx1">
                    <a:lumMod val="95000"/>
                    <a:lumOff val="5000"/>
                  </a:schemeClr>
                </a:solidFill>
                <a:latin typeface="Calibri" panose="020F0502020204030204" pitchFamily="34" charset="0"/>
              </a:rPr>
            </a:br>
            <a:endParaRPr lang="en-US" sz="1200" b="0" i="0" u="none" strike="noStrike" baseline="0" dirty="0">
              <a:solidFill>
                <a:schemeClr val="tx1">
                  <a:lumMod val="95000"/>
                  <a:lumOff val="5000"/>
                </a:schemeClr>
              </a:solidFill>
              <a:latin typeface="Calibri" panose="020F0502020204030204" pitchFamily="34" charset="0"/>
            </a:endParaRPr>
          </a:p>
          <a:p>
            <a:pPr marL="0" marR="20090" indent="0" algn="l">
              <a:buNone/>
            </a:pPr>
            <a:r>
              <a:rPr lang="en-US" sz="1200" b="0" i="0" u="none" strike="noStrike" baseline="0" dirty="0">
                <a:solidFill>
                  <a:schemeClr val="tx1">
                    <a:lumMod val="95000"/>
                    <a:lumOff val="5000"/>
                  </a:schemeClr>
                </a:solidFill>
                <a:latin typeface="Calibri" panose="020F0502020204030204" pitchFamily="34" charset="0"/>
              </a:rPr>
              <a:t>ACTE Region V Conference</a:t>
            </a:r>
            <a:endParaRPr lang="en-US" sz="1200" b="0" dirty="0">
              <a:solidFill>
                <a:schemeClr val="tx1">
                  <a:lumMod val="95000"/>
                  <a:lumOff val="5000"/>
                </a:schemeClr>
              </a:solidFill>
              <a:latin typeface="Calibri" panose="020F0502020204030204" pitchFamily="34" charset="0"/>
            </a:endParaRPr>
          </a:p>
          <a:p>
            <a:pPr marL="0" marR="20090" indent="0" algn="l">
              <a:buNone/>
            </a:pPr>
            <a:r>
              <a:rPr lang="en-US" sz="1200" b="0" i="0" u="none" strike="noStrike" baseline="0" dirty="0">
                <a:solidFill>
                  <a:schemeClr val="tx1">
                    <a:lumMod val="95000"/>
                    <a:lumOff val="5000"/>
                  </a:schemeClr>
                </a:solidFill>
                <a:latin typeface="Calibri" panose="020F0502020204030204" pitchFamily="34" charset="0"/>
              </a:rPr>
              <a:t>May 1-3, 2025 (50</a:t>
            </a:r>
            <a:r>
              <a:rPr lang="en-US" sz="1200" b="0" i="0" u="none" strike="noStrike" baseline="30000" dirty="0">
                <a:solidFill>
                  <a:schemeClr val="tx1">
                    <a:lumMod val="95000"/>
                    <a:lumOff val="5000"/>
                  </a:schemeClr>
                </a:solidFill>
                <a:latin typeface="Calibri" panose="020F0502020204030204" pitchFamily="34" charset="0"/>
              </a:rPr>
              <a:t>th</a:t>
            </a:r>
            <a:r>
              <a:rPr lang="en-US" sz="1200" b="0" i="0" u="none" strike="noStrike" baseline="0" dirty="0">
                <a:solidFill>
                  <a:schemeClr val="tx1">
                    <a:lumMod val="95000"/>
                    <a:lumOff val="5000"/>
                  </a:schemeClr>
                </a:solidFill>
                <a:latin typeface="Calibri" panose="020F0502020204030204" pitchFamily="34" charset="0"/>
              </a:rPr>
              <a:t> Anniversary)</a:t>
            </a:r>
          </a:p>
          <a:p>
            <a:pPr marL="0" marR="20090" indent="0" algn="l">
              <a:buNone/>
            </a:pPr>
            <a:r>
              <a:rPr lang="en-US" sz="1200" b="0" i="0" u="none" strike="noStrike" baseline="0" dirty="0">
                <a:solidFill>
                  <a:schemeClr val="tx1">
                    <a:lumMod val="95000"/>
                    <a:lumOff val="5000"/>
                  </a:schemeClr>
                </a:solidFill>
                <a:latin typeface="Calibri" panose="020F0502020204030204" pitchFamily="34" charset="0"/>
              </a:rPr>
              <a:t>Las Vegas, Nevada</a:t>
            </a:r>
          </a:p>
          <a:p>
            <a:pPr marL="0" marR="20090" indent="0" algn="l">
              <a:buNone/>
            </a:pPr>
            <a:endParaRPr lang="en-US" sz="1200" b="0" i="0" u="none" strike="noStrike" baseline="0" dirty="0">
              <a:solidFill>
                <a:schemeClr val="tx1">
                  <a:lumMod val="95000"/>
                  <a:lumOff val="5000"/>
                </a:schemeClr>
              </a:solidFill>
              <a:latin typeface="Calibri" panose="020F0502020204030204" pitchFamily="34" charset="0"/>
            </a:endParaRPr>
          </a:p>
          <a:p>
            <a:pPr marL="0" marR="13820" indent="0" algn="l">
              <a:buNone/>
            </a:pPr>
            <a:r>
              <a:rPr lang="en-US" sz="1200" b="0" i="0" u="none" strike="noStrike" baseline="0" dirty="0">
                <a:solidFill>
                  <a:schemeClr val="tx1">
                    <a:lumMod val="95000"/>
                    <a:lumOff val="5000"/>
                  </a:schemeClr>
                </a:solidFill>
                <a:latin typeface="Calibri" panose="020F0502020204030204" pitchFamily="34" charset="0"/>
              </a:rPr>
              <a:t>Arizona CTE Summer Conference</a:t>
            </a:r>
            <a:endParaRPr lang="en-US" sz="1200" b="0" dirty="0">
              <a:solidFill>
                <a:schemeClr val="tx1">
                  <a:lumMod val="95000"/>
                  <a:lumOff val="5000"/>
                </a:schemeClr>
              </a:solidFill>
              <a:latin typeface="Calibri" panose="020F0502020204030204" pitchFamily="34" charset="0"/>
            </a:endParaRPr>
          </a:p>
          <a:p>
            <a:pPr marL="0" marR="13820" indent="0" algn="l">
              <a:buNone/>
            </a:pPr>
            <a:r>
              <a:rPr lang="en-US" sz="1200" b="0" i="0" u="none" strike="noStrike" baseline="0" dirty="0">
                <a:solidFill>
                  <a:schemeClr val="tx1">
                    <a:lumMod val="95000"/>
                    <a:lumOff val="5000"/>
                  </a:schemeClr>
                </a:solidFill>
                <a:latin typeface="Calibri" panose="020F0502020204030204" pitchFamily="34" charset="0"/>
              </a:rPr>
              <a:t>July 10 –16, 2025</a:t>
            </a:r>
          </a:p>
          <a:p>
            <a:pPr marL="0" marR="35680" indent="0" algn="l">
              <a:buNone/>
            </a:pPr>
            <a:r>
              <a:rPr lang="en-US" sz="1200" b="0" i="0" u="none" strike="noStrike" baseline="0" dirty="0">
                <a:solidFill>
                  <a:schemeClr val="tx1">
                    <a:lumMod val="95000"/>
                    <a:lumOff val="5000"/>
                  </a:schemeClr>
                </a:solidFill>
                <a:latin typeface="Calibri" panose="020F0502020204030204" pitchFamily="34" charset="0"/>
              </a:rPr>
              <a:t>Tucson, AZ</a:t>
            </a:r>
            <a:endParaRPr lang="en-US" b="0" dirty="0">
              <a:solidFill>
                <a:schemeClr val="tx1">
                  <a:lumMod val="95000"/>
                  <a:lumOff val="5000"/>
                </a:schemeClr>
              </a:solidFill>
            </a:endParaRPr>
          </a:p>
        </p:txBody>
      </p:sp>
      <p:sp>
        <p:nvSpPr>
          <p:cNvPr id="4" name="Slide Number Placeholder 3"/>
          <p:cNvSpPr>
            <a:spLocks noGrp="1"/>
          </p:cNvSpPr>
          <p:nvPr>
            <p:ph type="sldNum" sz="quarter" idx="5"/>
          </p:nvPr>
        </p:nvSpPr>
        <p:spPr/>
        <p:txBody>
          <a:bodyPr/>
          <a:lstStyle/>
          <a:p>
            <a:fld id="{53D78A92-0141-4330-8F3E-FAADFAC23844}" type="slidenum">
              <a:rPr lang="en-US" noProof="0" smtClean="0"/>
              <a:t>5</a:t>
            </a:fld>
            <a:endParaRPr lang="en-US" noProof="0" dirty="0"/>
          </a:p>
        </p:txBody>
      </p:sp>
    </p:spTree>
    <p:extLst>
      <p:ext uri="{BB962C8B-B14F-4D97-AF65-F5344CB8AC3E}">
        <p14:creationId xmlns:p14="http://schemas.microsoft.com/office/powerpoint/2010/main" val="2794975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D78A92-0141-4330-8F3E-FAADFAC23844}" type="slidenum">
              <a:rPr lang="en-US" noProof="0" smtClean="0"/>
              <a:t>6</a:t>
            </a:fld>
            <a:endParaRPr lang="en-US" noProof="0" dirty="0"/>
          </a:p>
        </p:txBody>
      </p:sp>
    </p:spTree>
    <p:extLst>
      <p:ext uri="{BB962C8B-B14F-4D97-AF65-F5344CB8AC3E}">
        <p14:creationId xmlns:p14="http://schemas.microsoft.com/office/powerpoint/2010/main" val="11940313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Dat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5C86AE-9CE1-4850-A9EA-D646FA464013}"/>
              </a:ext>
            </a:extLst>
          </p:cNvPr>
          <p:cNvPicPr>
            <a:picLocks noChangeAspect="1"/>
          </p:cNvPicPr>
          <p:nvPr userDrawn="1"/>
        </p:nvPicPr>
        <p:blipFill rotWithShape="1">
          <a:blip r:embed="rId2"/>
          <a:srcRect b="15498"/>
          <a:stretch/>
        </p:blipFill>
        <p:spPr>
          <a:xfrm>
            <a:off x="0" y="1556"/>
            <a:ext cx="12192000" cy="6868328"/>
          </a:xfrm>
          <a:prstGeom prst="rect">
            <a:avLst/>
          </a:prstGeom>
          <a:gradFill>
            <a:gsLst>
              <a:gs pos="0">
                <a:schemeClr val="accent2">
                  <a:alpha val="0"/>
                </a:schemeClr>
              </a:gs>
              <a:gs pos="100000">
                <a:schemeClr val="accent3">
                  <a:alpha val="70000"/>
                </a:schemeClr>
              </a:gs>
            </a:gsLst>
            <a:lin ang="0" scaled="1"/>
          </a:gradFill>
        </p:spPr>
      </p:pic>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val="1"/>
              </a:ext>
            </a:extLst>
          </p:cNvPr>
          <p:cNvSpPr/>
          <p:nvPr userDrawn="1"/>
        </p:nvSpPr>
        <p:spPr>
          <a:xfrm>
            <a:off x="0" y="11884"/>
            <a:ext cx="12192000" cy="6858000"/>
          </a:xfrm>
          <a:prstGeom prst="rect">
            <a:avLst/>
          </a:prstGeom>
          <a:gradFill flip="none" rotWithShape="1">
            <a:gsLst>
              <a:gs pos="0">
                <a:schemeClr val="accent2">
                  <a:alpha val="70000"/>
                </a:schemeClr>
              </a:gs>
              <a:gs pos="100000">
                <a:schemeClr val="accent3">
                  <a:alpha val="70000"/>
                </a:schemeClr>
              </a:gs>
            </a:gsLst>
            <a:lin ang="0" scaled="1"/>
            <a:tileRect/>
          </a:gradFill>
          <a:ln w="12700" cap="flat">
            <a:noFill/>
            <a:prstDash val="solid"/>
            <a:miter/>
          </a:ln>
        </p:spPr>
        <p:txBody>
          <a:bodyPr rtlCol="0" anchor="ctr"/>
          <a:lstStyle/>
          <a:p>
            <a:pPr algn="l"/>
            <a:endParaRPr lang="en-US" noProof="0" dirty="0"/>
          </a:p>
        </p:txBody>
      </p:sp>
      <p:sp>
        <p:nvSpPr>
          <p:cNvPr id="21" name="Text Placeholder 26">
            <a:extLst>
              <a:ext uri="{FF2B5EF4-FFF2-40B4-BE49-F238E27FC236}">
                <a16:creationId xmlns:a16="http://schemas.microsoft.com/office/drawing/2014/main" id="{E013E669-E15F-4096-81CC-6637C4A9F9E7}"/>
              </a:ext>
            </a:extLst>
          </p:cNvPr>
          <p:cNvSpPr>
            <a:spLocks noGrp="1"/>
          </p:cNvSpPr>
          <p:nvPr>
            <p:ph type="body" sz="quarter" idx="21" hasCustomPrompt="1"/>
          </p:nvPr>
        </p:nvSpPr>
        <p:spPr>
          <a:xfrm>
            <a:off x="3912235" y="1680191"/>
            <a:ext cx="4367531" cy="324417"/>
          </a:xfrm>
        </p:spPr>
        <p:txBody>
          <a:bodyPr>
            <a:noAutofit/>
          </a:bodyPr>
          <a:lstStyle>
            <a:lvl1pPr marL="0" indent="0" algn="ctr">
              <a:buNone/>
              <a:defRPr sz="2000" b="1"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20XX</a:t>
            </a:r>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2107415"/>
            <a:ext cx="10117959" cy="2281355"/>
          </a:xfrm>
        </p:spPr>
        <p:txBody>
          <a:bodyPr>
            <a:noAutofit/>
          </a:bodyPr>
          <a:lstStyle>
            <a:lvl1pPr algn="ctr">
              <a:defRPr sz="8000" b="0">
                <a:solidFill>
                  <a:schemeClr val="bg1"/>
                </a:solidFill>
              </a:defRPr>
            </a:lvl1pPr>
          </a:lstStyle>
          <a:p>
            <a:r>
              <a:rPr lang="en-US" noProof="0"/>
              <a:t>PRESENTATION</a:t>
            </a:r>
            <a:br>
              <a:rPr lang="en-US" noProof="0"/>
            </a:br>
            <a:r>
              <a:rPr lang="en-US" noProof="0"/>
              <a:t>TITLE</a:t>
            </a:r>
          </a:p>
        </p:txBody>
      </p:sp>
      <p:sp>
        <p:nvSpPr>
          <p:cNvPr id="36" name="Text Placeholder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1050857" y="4736663"/>
            <a:ext cx="10090287" cy="1101897"/>
          </a:xfrm>
        </p:spPr>
        <p:txBody>
          <a:bodyPr>
            <a:noAutofit/>
          </a:bodyPr>
          <a:lstStyle>
            <a:lvl1pPr marL="0" indent="0" algn="ctr">
              <a:buNone/>
              <a:defRPr sz="3500" b="0" i="0">
                <a:solidFill>
                  <a:schemeClr val="bg2"/>
                </a:solidFill>
              </a:defRPr>
            </a:lvl1pPr>
          </a:lstStyle>
          <a:p>
            <a:pPr lvl="0"/>
            <a:r>
              <a:rPr lang="en-US" noProof="0" dirty="0"/>
              <a:t>Presentation</a:t>
            </a:r>
            <a:br>
              <a:rPr lang="en-US" noProof="0" dirty="0"/>
            </a:br>
            <a:r>
              <a:rPr lang="en-US" noProof="0" dirty="0"/>
              <a:t>Tagline</a:t>
            </a:r>
          </a:p>
        </p:txBody>
      </p:sp>
      <p:sp>
        <p:nvSpPr>
          <p:cNvPr id="5" name="Rectangle 4">
            <a:extLst>
              <a:ext uri="{FF2B5EF4-FFF2-40B4-BE49-F238E27FC236}">
                <a16:creationId xmlns:a16="http://schemas.microsoft.com/office/drawing/2014/main" id="{6691BBC0-FAFE-4A57-9925-6182B74C4CB1}"/>
              </a:ext>
              <a:ext uri="{C183D7F6-B498-43B3-948B-1728B52AA6E4}">
                <adec:decorative xmlns:adec="http://schemas.microsoft.com/office/drawing/2017/decorative" val="1"/>
              </a:ext>
            </a:extLst>
          </p:cNvPr>
          <p:cNvSpPr/>
          <p:nvPr userDrawn="1"/>
        </p:nvSpPr>
        <p:spPr>
          <a:xfrm>
            <a:off x="4879848" y="4511656"/>
            <a:ext cx="2432304" cy="64008"/>
          </a:xfrm>
          <a:prstGeom prst="rect">
            <a:avLst/>
          </a:prstGeom>
          <a:solidFill>
            <a:schemeClr val="accent1">
              <a:lumMod val="50000"/>
              <a:lumOff val="50000"/>
            </a:schemeClr>
          </a:solidFill>
          <a:ln w="12700" cap="flat">
            <a:noFill/>
            <a:prstDash val="solid"/>
            <a:miter/>
          </a:ln>
        </p:spPr>
        <p:txBody>
          <a:bodyPr rtlCol="0" anchor="ctr"/>
          <a:lstStyle/>
          <a:p>
            <a:pPr algn="l"/>
            <a:endParaRPr lang="en-US" noProof="0" dirty="0"/>
          </a:p>
        </p:txBody>
      </p:sp>
      <p:pic>
        <p:nvPicPr>
          <p:cNvPr id="6" name="Picture 5">
            <a:extLst>
              <a:ext uri="{FF2B5EF4-FFF2-40B4-BE49-F238E27FC236}">
                <a16:creationId xmlns:a16="http://schemas.microsoft.com/office/drawing/2014/main" id="{9BBE5F50-62F0-4A9B-830B-F431FAC7C58E}"/>
              </a:ext>
            </a:extLst>
          </p:cNvPr>
          <p:cNvPicPr>
            <a:picLocks noChangeAspect="1"/>
          </p:cNvPicPr>
          <p:nvPr userDrawn="1"/>
        </p:nvPicPr>
        <p:blipFill>
          <a:blip r:embed="rId3"/>
          <a:stretch>
            <a:fillRect/>
          </a:stretch>
        </p:blipFill>
        <p:spPr>
          <a:xfrm>
            <a:off x="70934" y="87623"/>
            <a:ext cx="2589139" cy="1115842"/>
          </a:xfrm>
          <a:prstGeom prst="rect">
            <a:avLst/>
          </a:prstGeom>
        </p:spPr>
      </p:pic>
    </p:spTree>
    <p:extLst>
      <p:ext uri="{BB962C8B-B14F-4D97-AF65-F5344CB8AC3E}">
        <p14:creationId xmlns:p14="http://schemas.microsoft.com/office/powerpoint/2010/main" val="3966819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Layou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val="1"/>
              </a:ext>
            </a:extLst>
          </p:cNvPr>
          <p:cNvSpPr/>
          <p:nvPr userDrawn="1"/>
        </p:nvSpPr>
        <p:spPr>
          <a:xfrm>
            <a:off x="0" y="13914"/>
            <a:ext cx="12192000" cy="6844086"/>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16" name="Text Placeholder 26">
            <a:extLst>
              <a:ext uri="{FF2B5EF4-FFF2-40B4-BE49-F238E27FC236}">
                <a16:creationId xmlns:a16="http://schemas.microsoft.com/office/drawing/2014/main" id="{82190F1B-1701-4806-870F-8FC7F32FE4AA}"/>
              </a:ext>
            </a:extLst>
          </p:cNvPr>
          <p:cNvSpPr>
            <a:spLocks noGrp="1"/>
          </p:cNvSpPr>
          <p:nvPr>
            <p:ph type="body" sz="quarter" idx="21" hasCustomPrompt="1"/>
          </p:nvPr>
        </p:nvSpPr>
        <p:spPr>
          <a:xfrm>
            <a:off x="3912235" y="4222968"/>
            <a:ext cx="4367531" cy="474519"/>
          </a:xfrm>
        </p:spPr>
        <p:txBody>
          <a:bodyPr>
            <a:noAutofit/>
          </a:bodyPr>
          <a:lstStyle>
            <a:lvl1pPr marL="0" indent="0" algn="ctr">
              <a:buNone/>
              <a:defRPr sz="35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+7 678-555-0128</a:t>
            </a:r>
          </a:p>
        </p:txBody>
      </p:sp>
      <p:sp>
        <p:nvSpPr>
          <p:cNvPr id="18" name="Text Placeholder 26">
            <a:extLst>
              <a:ext uri="{FF2B5EF4-FFF2-40B4-BE49-F238E27FC236}">
                <a16:creationId xmlns:a16="http://schemas.microsoft.com/office/drawing/2014/main" id="{972B7F81-5409-42D9-B44C-88D9CBD9BAD5}"/>
              </a:ext>
            </a:extLst>
          </p:cNvPr>
          <p:cNvSpPr>
            <a:spLocks noGrp="1"/>
          </p:cNvSpPr>
          <p:nvPr>
            <p:ph type="body" sz="quarter" idx="20" hasCustomPrompt="1"/>
          </p:nvPr>
        </p:nvSpPr>
        <p:spPr>
          <a:xfrm>
            <a:off x="3912235" y="3927698"/>
            <a:ext cx="4367531" cy="288000"/>
          </a:xfrm>
        </p:spPr>
        <p:txBody>
          <a:bodyPr>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Phone</a:t>
            </a:r>
          </a:p>
        </p:txBody>
      </p:sp>
      <p:sp>
        <p:nvSpPr>
          <p:cNvPr id="19" name="Text Placeholder 14">
            <a:extLst>
              <a:ext uri="{FF2B5EF4-FFF2-40B4-BE49-F238E27FC236}">
                <a16:creationId xmlns:a16="http://schemas.microsoft.com/office/drawing/2014/main" id="{FAA54554-5CE2-43AD-979D-F095482C49AB}"/>
              </a:ext>
            </a:extLst>
          </p:cNvPr>
          <p:cNvSpPr>
            <a:spLocks noGrp="1"/>
          </p:cNvSpPr>
          <p:nvPr>
            <p:ph type="body" sz="quarter" idx="13" hasCustomPrompt="1"/>
          </p:nvPr>
        </p:nvSpPr>
        <p:spPr>
          <a:xfrm>
            <a:off x="1050857" y="2655074"/>
            <a:ext cx="10090287" cy="606659"/>
          </a:xfrm>
        </p:spPr>
        <p:txBody>
          <a:bodyPr>
            <a:noAutofit/>
          </a:bodyPr>
          <a:lstStyle>
            <a:lvl1pPr marL="0" indent="0" algn="ctr">
              <a:buNone/>
              <a:defRPr sz="3500" b="0" i="0">
                <a:solidFill>
                  <a:schemeClr val="bg2"/>
                </a:solidFill>
              </a:defRPr>
            </a:lvl1pPr>
          </a:lstStyle>
          <a:p>
            <a:pPr lvl="0"/>
            <a:r>
              <a:rPr lang="en-US" noProof="0"/>
              <a:t>Alexander Martensson</a:t>
            </a:r>
          </a:p>
        </p:txBody>
      </p:sp>
      <p:sp>
        <p:nvSpPr>
          <p:cNvPr id="20" name="Text Placeholder 26">
            <a:extLst>
              <a:ext uri="{FF2B5EF4-FFF2-40B4-BE49-F238E27FC236}">
                <a16:creationId xmlns:a16="http://schemas.microsoft.com/office/drawing/2014/main" id="{A1D8F0C1-128A-435B-8585-F0B32496EC79}"/>
              </a:ext>
            </a:extLst>
          </p:cNvPr>
          <p:cNvSpPr>
            <a:spLocks noGrp="1"/>
          </p:cNvSpPr>
          <p:nvPr>
            <p:ph type="body" sz="quarter" idx="22" hasCustomPrompt="1"/>
          </p:nvPr>
        </p:nvSpPr>
        <p:spPr>
          <a:xfrm>
            <a:off x="3135722" y="5230723"/>
            <a:ext cx="5920556" cy="474519"/>
          </a:xfrm>
        </p:spPr>
        <p:txBody>
          <a:bodyPr>
            <a:noAutofit/>
          </a:bodyPr>
          <a:lstStyle>
            <a:lvl1pPr marL="0" indent="0" algn="ctr">
              <a:buNone/>
              <a:defRPr sz="35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martensson@example.com</a:t>
            </a:r>
          </a:p>
        </p:txBody>
      </p:sp>
      <p:sp>
        <p:nvSpPr>
          <p:cNvPr id="22" name="Text Placeholder 26">
            <a:extLst>
              <a:ext uri="{FF2B5EF4-FFF2-40B4-BE49-F238E27FC236}">
                <a16:creationId xmlns:a16="http://schemas.microsoft.com/office/drawing/2014/main" id="{90B48E8B-E525-4852-9167-5281C64B1C37}"/>
              </a:ext>
            </a:extLst>
          </p:cNvPr>
          <p:cNvSpPr>
            <a:spLocks noGrp="1"/>
          </p:cNvSpPr>
          <p:nvPr>
            <p:ph type="body" sz="quarter" idx="23" hasCustomPrompt="1"/>
          </p:nvPr>
        </p:nvSpPr>
        <p:spPr>
          <a:xfrm>
            <a:off x="3912235" y="4929014"/>
            <a:ext cx="4367531" cy="288000"/>
          </a:xfrm>
        </p:spPr>
        <p:txBody>
          <a:bodyPr>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Email</a:t>
            </a:r>
          </a:p>
        </p:txBody>
      </p:sp>
      <p:sp>
        <p:nvSpPr>
          <p:cNvPr id="24" name="Title 1">
            <a:extLst>
              <a:ext uri="{FF2B5EF4-FFF2-40B4-BE49-F238E27FC236}">
                <a16:creationId xmlns:a16="http://schemas.microsoft.com/office/drawing/2014/main" id="{0C5EB90F-1ADD-412B-9044-2CC607B786B1}"/>
              </a:ext>
            </a:extLst>
          </p:cNvPr>
          <p:cNvSpPr>
            <a:spLocks noGrp="1"/>
          </p:cNvSpPr>
          <p:nvPr>
            <p:ph type="title" hasCustomPrompt="1"/>
          </p:nvPr>
        </p:nvSpPr>
        <p:spPr>
          <a:xfrm>
            <a:off x="1050856" y="993494"/>
            <a:ext cx="10104124" cy="1517356"/>
          </a:xfrm>
        </p:spPr>
        <p:txBody>
          <a:bodyPr>
            <a:noAutofit/>
          </a:bodyPr>
          <a:lstStyle>
            <a:lvl1pPr algn="ctr">
              <a:defRPr sz="8000" b="0">
                <a:solidFill>
                  <a:schemeClr val="bg1"/>
                </a:solidFill>
              </a:defRPr>
            </a:lvl1pPr>
          </a:lstStyle>
          <a:p>
            <a:r>
              <a:rPr lang="en-US" noProof="0"/>
              <a:t>THANK YOU!</a:t>
            </a:r>
          </a:p>
        </p:txBody>
      </p:sp>
      <p:sp>
        <p:nvSpPr>
          <p:cNvPr id="25" name="Rectangle 24">
            <a:extLst>
              <a:ext uri="{FF2B5EF4-FFF2-40B4-BE49-F238E27FC236}">
                <a16:creationId xmlns:a16="http://schemas.microsoft.com/office/drawing/2014/main" id="{540A1271-E1E7-40AB-9552-9B4249544008}"/>
              </a:ext>
              <a:ext uri="{C183D7F6-B498-43B3-948B-1728B52AA6E4}">
                <adec:decorative xmlns:adec="http://schemas.microsoft.com/office/drawing/2017/decorative" val="1"/>
              </a:ext>
            </a:extLst>
          </p:cNvPr>
          <p:cNvSpPr/>
          <p:nvPr userDrawn="1"/>
        </p:nvSpPr>
        <p:spPr>
          <a:xfrm>
            <a:off x="3156204" y="2421953"/>
            <a:ext cx="5879592" cy="64008"/>
          </a:xfrm>
          <a:prstGeom prst="rect">
            <a:avLst/>
          </a:prstGeom>
          <a:solidFill>
            <a:schemeClr val="accent1">
              <a:lumMod val="50000"/>
              <a:lumOff val="50000"/>
            </a:schemeClr>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1371178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descr="View of a mountain range">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70000"/>
                </a:schemeClr>
              </a:gs>
              <a:gs pos="100000">
                <a:schemeClr val="accent3">
                  <a:alpha val="70000"/>
                </a:schemeClr>
              </a:gs>
            </a:gsLst>
            <a:lin ang="0" scaled="1"/>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2107415"/>
            <a:ext cx="10117959" cy="2281355"/>
          </a:xfrm>
        </p:spPr>
        <p:txBody>
          <a:bodyPr>
            <a:noAutofit/>
          </a:bodyPr>
          <a:lstStyle>
            <a:lvl1pPr algn="ctr">
              <a:defRPr sz="8000" b="0">
                <a:solidFill>
                  <a:schemeClr val="bg1"/>
                </a:solidFill>
              </a:defRPr>
            </a:lvl1pPr>
          </a:lstStyle>
          <a:p>
            <a:r>
              <a:rPr lang="en-US" noProof="0"/>
              <a:t>PRESENTATION</a:t>
            </a:r>
            <a:br>
              <a:rPr lang="en-US" noProof="0"/>
            </a:br>
            <a:r>
              <a:rPr lang="en-US" noProof="0"/>
              <a:t>TITLE</a:t>
            </a:r>
          </a:p>
        </p:txBody>
      </p:sp>
      <p:sp>
        <p:nvSpPr>
          <p:cNvPr id="5" name="Rectangle 4">
            <a:extLst>
              <a:ext uri="{FF2B5EF4-FFF2-40B4-BE49-F238E27FC236}">
                <a16:creationId xmlns:a16="http://schemas.microsoft.com/office/drawing/2014/main" id="{6691BBC0-FAFE-4A57-9925-6182B74C4CB1}"/>
              </a:ext>
              <a:ext uri="{C183D7F6-B498-43B3-948B-1728B52AA6E4}">
                <adec:decorative xmlns:adec="http://schemas.microsoft.com/office/drawing/2017/decorative" val="1"/>
              </a:ext>
            </a:extLst>
          </p:cNvPr>
          <p:cNvSpPr/>
          <p:nvPr userDrawn="1"/>
        </p:nvSpPr>
        <p:spPr>
          <a:xfrm>
            <a:off x="4879848" y="4453465"/>
            <a:ext cx="2432304" cy="64008"/>
          </a:xfrm>
          <a:prstGeom prst="rect">
            <a:avLst/>
          </a:prstGeom>
          <a:solidFill>
            <a:schemeClr val="bg2"/>
          </a:solidFill>
          <a:ln w="12700" cap="flat">
            <a:noFill/>
            <a:prstDash val="solid"/>
            <a:miter/>
          </a:ln>
        </p:spPr>
        <p:txBody>
          <a:bodyPr rtlCol="0" anchor="ctr"/>
          <a:lstStyle/>
          <a:p>
            <a:pPr algn="l"/>
            <a:endParaRPr lang="en-US" noProof="0" dirty="0"/>
          </a:p>
        </p:txBody>
      </p:sp>
      <p:sp>
        <p:nvSpPr>
          <p:cNvPr id="9" name="Subtitle 2">
            <a:extLst>
              <a:ext uri="{FF2B5EF4-FFF2-40B4-BE49-F238E27FC236}">
                <a16:creationId xmlns:a16="http://schemas.microsoft.com/office/drawing/2014/main" id="{08214E67-DE9D-42F7-B713-798383BBD13A}"/>
              </a:ext>
            </a:extLst>
          </p:cNvPr>
          <p:cNvSpPr>
            <a:spLocks noGrp="1"/>
          </p:cNvSpPr>
          <p:nvPr>
            <p:ph type="subTitle" idx="1"/>
          </p:nvPr>
        </p:nvSpPr>
        <p:spPr>
          <a:xfrm>
            <a:off x="1037021" y="4720036"/>
            <a:ext cx="10117959" cy="1101898"/>
          </a:xfrm>
        </p:spPr>
        <p:txBody>
          <a:bodyPr vert="horz" lIns="91440" tIns="45720" rIns="91440" bIns="45720" rtlCol="0">
            <a:noAutofit/>
          </a:bodyPr>
          <a:lstStyle>
            <a:lvl1pPr marL="0" indent="0" algn="ctr">
              <a:buNone/>
              <a:defRPr lang="en-US" sz="3500" b="0" i="0" dirty="0">
                <a:solidFill>
                  <a:schemeClr val="bg2"/>
                </a:solidFill>
              </a:defRPr>
            </a:lvl1pPr>
          </a:lstStyle>
          <a:p>
            <a:pPr marL="228600" lvl="0" indent="-228600" algn="ctr"/>
            <a:r>
              <a:rPr lang="en-US" noProof="0"/>
              <a:t>Click to edit Master subtitle style</a:t>
            </a:r>
          </a:p>
        </p:txBody>
      </p:sp>
    </p:spTree>
    <p:extLst>
      <p:ext uri="{BB962C8B-B14F-4D97-AF65-F5344CB8AC3E}">
        <p14:creationId xmlns:p14="http://schemas.microsoft.com/office/powerpoint/2010/main" val="4038553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5" name="Content Placeholder 2">
            <a:extLst>
              <a:ext uri="{FF2B5EF4-FFF2-40B4-BE49-F238E27FC236}">
                <a16:creationId xmlns:a16="http://schemas.microsoft.com/office/drawing/2014/main" id="{01B00995-C0FC-4EC6-A9B0-828FB28FC47F}"/>
              </a:ext>
            </a:extLst>
          </p:cNvPr>
          <p:cNvSpPr>
            <a:spLocks noGrp="1"/>
          </p:cNvSpPr>
          <p:nvPr>
            <p:ph idx="1" hasCustomPrompt="1"/>
          </p:nvPr>
        </p:nvSpPr>
        <p:spPr>
          <a:xfrm>
            <a:off x="838200" y="1825625"/>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3335114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11" name="Content Placeholder 2">
            <a:extLst>
              <a:ext uri="{FF2B5EF4-FFF2-40B4-BE49-F238E27FC236}">
                <a16:creationId xmlns:a16="http://schemas.microsoft.com/office/drawing/2014/main" id="{A122F4F2-F130-4DBE-B244-1D59BBE5CD9D}"/>
              </a:ext>
            </a:extLst>
          </p:cNvPr>
          <p:cNvSpPr>
            <a:spLocks noGrp="1"/>
          </p:cNvSpPr>
          <p:nvPr>
            <p:ph sz="half" idx="1" hasCustomPrompt="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3">
            <a:extLst>
              <a:ext uri="{FF2B5EF4-FFF2-40B4-BE49-F238E27FC236}">
                <a16:creationId xmlns:a16="http://schemas.microsoft.com/office/drawing/2014/main" id="{D4CE5575-876A-4335-83ED-6B346DA1B4D2}"/>
              </a:ext>
            </a:extLst>
          </p:cNvPr>
          <p:cNvSpPr>
            <a:spLocks noGrp="1"/>
          </p:cNvSpPr>
          <p:nvPr>
            <p:ph sz="half" idx="2" hasCustomPrompt="1"/>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625035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11" name="Text Placeholder 2">
            <a:extLst>
              <a:ext uri="{FF2B5EF4-FFF2-40B4-BE49-F238E27FC236}">
                <a16:creationId xmlns:a16="http://schemas.microsoft.com/office/drawing/2014/main" id="{D1F82F6E-10E8-4A58-9655-E18D14D7901F}"/>
              </a:ext>
            </a:extLst>
          </p:cNvPr>
          <p:cNvSpPr>
            <a:spLocks noGrp="1"/>
          </p:cNvSpPr>
          <p:nvPr>
            <p:ph type="body" idx="1" hasCustomPrompt="1"/>
          </p:nvPr>
        </p:nvSpPr>
        <p:spPr>
          <a:xfrm>
            <a:off x="839788" y="1840863"/>
            <a:ext cx="5157787" cy="664211"/>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2" name="Content Placeholder 3">
            <a:extLst>
              <a:ext uri="{FF2B5EF4-FFF2-40B4-BE49-F238E27FC236}">
                <a16:creationId xmlns:a16="http://schemas.microsoft.com/office/drawing/2014/main" id="{C2F6C18E-5BCB-42EF-9310-5BD6E011DF2F}"/>
              </a:ext>
            </a:extLst>
          </p:cNvPr>
          <p:cNvSpPr>
            <a:spLocks noGrp="1"/>
          </p:cNvSpPr>
          <p:nvPr>
            <p:ph sz="half" idx="2" hasCustomPrompt="1"/>
          </p:nvPr>
        </p:nvSpPr>
        <p:spPr>
          <a:xfrm>
            <a:off x="839788" y="2505075"/>
            <a:ext cx="5157787"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4">
            <a:extLst>
              <a:ext uri="{FF2B5EF4-FFF2-40B4-BE49-F238E27FC236}">
                <a16:creationId xmlns:a16="http://schemas.microsoft.com/office/drawing/2014/main" id="{9BA2923F-D123-40C6-A193-B86D683D5B51}"/>
              </a:ext>
            </a:extLst>
          </p:cNvPr>
          <p:cNvSpPr>
            <a:spLocks noGrp="1"/>
          </p:cNvSpPr>
          <p:nvPr>
            <p:ph type="body" sz="quarter" idx="3" hasCustomPrompt="1"/>
          </p:nvPr>
        </p:nvSpPr>
        <p:spPr>
          <a:xfrm>
            <a:off x="6172200" y="1840863"/>
            <a:ext cx="5183188" cy="66421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6" name="Content Placeholder 5">
            <a:extLst>
              <a:ext uri="{FF2B5EF4-FFF2-40B4-BE49-F238E27FC236}">
                <a16:creationId xmlns:a16="http://schemas.microsoft.com/office/drawing/2014/main" id="{8305C175-94AC-44DD-9321-0A8DBDF22DA9}"/>
              </a:ext>
            </a:extLst>
          </p:cNvPr>
          <p:cNvSpPr>
            <a:spLocks noGrp="1"/>
          </p:cNvSpPr>
          <p:nvPr>
            <p:ph sz="quarter" idx="4" hasCustomPrompt="1"/>
          </p:nvPr>
        </p:nvSpPr>
        <p:spPr>
          <a:xfrm>
            <a:off x="6172200" y="2505075"/>
            <a:ext cx="5183188"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75998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2105709"/>
            <a:ext cx="374904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itle 1">
            <a:extLst>
              <a:ext uri="{FF2B5EF4-FFF2-40B4-BE49-F238E27FC236}">
                <a16:creationId xmlns:a16="http://schemas.microsoft.com/office/drawing/2014/main" id="{B1C3E675-6E45-4A81-AEA3-D36388222894}"/>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noProof="0"/>
              <a:t>Click to edit Master title style</a:t>
            </a:r>
          </a:p>
        </p:txBody>
      </p:sp>
      <p:sp>
        <p:nvSpPr>
          <p:cNvPr id="12" name="Text Placeholder 3">
            <a:extLst>
              <a:ext uri="{FF2B5EF4-FFF2-40B4-BE49-F238E27FC236}">
                <a16:creationId xmlns:a16="http://schemas.microsoft.com/office/drawing/2014/main" id="{1E4B599D-7641-40C1-8DAE-110A36403CFF}"/>
              </a:ext>
            </a:extLst>
          </p:cNvPr>
          <p:cNvSpPr>
            <a:spLocks noGrp="1"/>
          </p:cNvSpPr>
          <p:nvPr>
            <p:ph type="body" sz="half" idx="2" hasCustomPrompt="1"/>
          </p:nvPr>
        </p:nvSpPr>
        <p:spPr>
          <a:xfrm>
            <a:off x="839788" y="2177592"/>
            <a:ext cx="3932237" cy="3691396"/>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4" name="Content Placeholder 2">
            <a:extLst>
              <a:ext uri="{FF2B5EF4-FFF2-40B4-BE49-F238E27FC236}">
                <a16:creationId xmlns:a16="http://schemas.microsoft.com/office/drawing/2014/main" id="{709FEF38-E3A7-4527-97CB-AF528BAEBA8F}"/>
              </a:ext>
            </a:extLst>
          </p:cNvPr>
          <p:cNvSpPr>
            <a:spLocks noGrp="1"/>
          </p:cNvSpPr>
          <p:nvPr>
            <p:ph idx="1" hasCustomPrompt="1"/>
          </p:nvPr>
        </p:nvSpPr>
        <p:spPr>
          <a:xfrm>
            <a:off x="5180012" y="457200"/>
            <a:ext cx="6172200" cy="5408613"/>
          </a:xfrm>
        </p:spPr>
        <p:txBody>
          <a:bodyPr>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727947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2105709"/>
            <a:ext cx="374904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itle 1">
            <a:extLst>
              <a:ext uri="{FF2B5EF4-FFF2-40B4-BE49-F238E27FC236}">
                <a16:creationId xmlns:a16="http://schemas.microsoft.com/office/drawing/2014/main" id="{B1C3E675-6E45-4A81-AEA3-D36388222894}"/>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noProof="0"/>
              <a:t>Click to edit Master title style</a:t>
            </a:r>
          </a:p>
        </p:txBody>
      </p:sp>
      <p:sp>
        <p:nvSpPr>
          <p:cNvPr id="12" name="Text Placeholder 3">
            <a:extLst>
              <a:ext uri="{FF2B5EF4-FFF2-40B4-BE49-F238E27FC236}">
                <a16:creationId xmlns:a16="http://schemas.microsoft.com/office/drawing/2014/main" id="{1E4B599D-7641-40C1-8DAE-110A36403CFF}"/>
              </a:ext>
            </a:extLst>
          </p:cNvPr>
          <p:cNvSpPr>
            <a:spLocks noGrp="1"/>
          </p:cNvSpPr>
          <p:nvPr>
            <p:ph type="body" sz="half" idx="2" hasCustomPrompt="1"/>
          </p:nvPr>
        </p:nvSpPr>
        <p:spPr>
          <a:xfrm>
            <a:off x="839788" y="2177592"/>
            <a:ext cx="3932237" cy="3691396"/>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5" name="Picture Placeholder 2">
            <a:extLst>
              <a:ext uri="{FF2B5EF4-FFF2-40B4-BE49-F238E27FC236}">
                <a16:creationId xmlns:a16="http://schemas.microsoft.com/office/drawing/2014/main" id="{1B69B4CE-EB2F-46CF-9A80-64E44E5E95AC}"/>
              </a:ext>
            </a:extLst>
          </p:cNvPr>
          <p:cNvSpPr>
            <a:spLocks noGrp="1"/>
          </p:cNvSpPr>
          <p:nvPr>
            <p:ph type="pic" idx="1"/>
          </p:nvPr>
        </p:nvSpPr>
        <p:spPr>
          <a:xfrm>
            <a:off x="5183188" y="457201"/>
            <a:ext cx="6172200" cy="5403850"/>
          </a:xfrm>
        </p:spPr>
        <p:txBody>
          <a:bodyPr anchor="ct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369830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4312920" y="1667974"/>
            <a:ext cx="356616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FF2B3756-19E0-4B2F-B1D5-7664E0B38BE1}"/>
              </a:ext>
            </a:extLst>
          </p:cNvPr>
          <p:cNvSpPr>
            <a:spLocks noGrp="1"/>
          </p:cNvSpPr>
          <p:nvPr>
            <p:ph type="title"/>
          </p:nvPr>
        </p:nvSpPr>
        <p:spPr/>
        <p:txBody>
          <a:bodyPr/>
          <a:lstStyle>
            <a:lvl1pPr algn="ct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24183200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2626306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with Dat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5C86AE-9CE1-4850-A9EA-D646FA464013}"/>
              </a:ext>
            </a:extLst>
          </p:cNvPr>
          <p:cNvPicPr>
            <a:picLocks noChangeAspect="1"/>
          </p:cNvPicPr>
          <p:nvPr userDrawn="1"/>
        </p:nvPicPr>
        <p:blipFill rotWithShape="1">
          <a:blip r:embed="rId2"/>
          <a:srcRect b="15498"/>
          <a:stretch/>
        </p:blipFill>
        <p:spPr>
          <a:xfrm>
            <a:off x="0" y="1556"/>
            <a:ext cx="12192000" cy="6868328"/>
          </a:xfrm>
          <a:prstGeom prst="rect">
            <a:avLst/>
          </a:prstGeom>
          <a:gradFill>
            <a:gsLst>
              <a:gs pos="0">
                <a:schemeClr val="accent2">
                  <a:alpha val="0"/>
                </a:schemeClr>
              </a:gs>
              <a:gs pos="100000">
                <a:schemeClr val="accent3">
                  <a:alpha val="70000"/>
                </a:schemeClr>
              </a:gs>
            </a:gsLst>
            <a:lin ang="0" scaled="1"/>
          </a:gradFill>
        </p:spPr>
      </p:pic>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val="1"/>
              </a:ext>
            </a:extLst>
          </p:cNvPr>
          <p:cNvSpPr/>
          <p:nvPr userDrawn="1"/>
        </p:nvSpPr>
        <p:spPr>
          <a:xfrm>
            <a:off x="0" y="11884"/>
            <a:ext cx="12192000" cy="6858000"/>
          </a:xfrm>
          <a:prstGeom prst="rect">
            <a:avLst/>
          </a:prstGeom>
          <a:gradFill flip="none" rotWithShape="1">
            <a:gsLst>
              <a:gs pos="0">
                <a:schemeClr val="accent2">
                  <a:alpha val="70000"/>
                </a:schemeClr>
              </a:gs>
              <a:gs pos="100000">
                <a:schemeClr val="accent3">
                  <a:alpha val="70000"/>
                </a:schemeClr>
              </a:gs>
            </a:gsLst>
            <a:lin ang="0" scaled="1"/>
            <a:tileRect/>
          </a:gradFill>
          <a:ln w="12700" cap="flat">
            <a:noFill/>
            <a:prstDash val="solid"/>
            <a:miter/>
          </a:ln>
        </p:spPr>
        <p:txBody>
          <a:bodyPr rtlCol="0" anchor="ctr"/>
          <a:lstStyle/>
          <a:p>
            <a:pPr algn="l"/>
            <a:endParaRPr lang="en-US" noProof="0" dirty="0"/>
          </a:p>
        </p:txBody>
      </p:sp>
      <p:pic>
        <p:nvPicPr>
          <p:cNvPr id="6" name="Picture 5">
            <a:extLst>
              <a:ext uri="{FF2B5EF4-FFF2-40B4-BE49-F238E27FC236}">
                <a16:creationId xmlns:a16="http://schemas.microsoft.com/office/drawing/2014/main" id="{9BBE5F50-62F0-4A9B-830B-F431FAC7C58E}"/>
              </a:ext>
            </a:extLst>
          </p:cNvPr>
          <p:cNvPicPr>
            <a:picLocks noChangeAspect="1"/>
          </p:cNvPicPr>
          <p:nvPr userDrawn="1"/>
        </p:nvPicPr>
        <p:blipFill>
          <a:blip r:embed="rId3"/>
          <a:stretch>
            <a:fillRect/>
          </a:stretch>
        </p:blipFill>
        <p:spPr>
          <a:xfrm>
            <a:off x="70934" y="87623"/>
            <a:ext cx="2589139" cy="1115842"/>
          </a:xfrm>
          <a:prstGeom prst="rect">
            <a:avLst/>
          </a:prstGeom>
        </p:spPr>
      </p:pic>
    </p:spTree>
    <p:extLst>
      <p:ext uri="{BB962C8B-B14F-4D97-AF65-F5344CB8AC3E}">
        <p14:creationId xmlns:p14="http://schemas.microsoft.com/office/powerpoint/2010/main" val="3713648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88C711-3D16-496B-BF96-001A0C0A3AAF}"/>
              </a:ext>
              <a:ext uri="{C183D7F6-B498-43B3-948B-1728B52AA6E4}">
                <adec:decorative xmlns:adec="http://schemas.microsoft.com/office/drawing/2017/decorative" val="1"/>
              </a:ext>
            </a:extLst>
          </p:cNvPr>
          <p:cNvSpPr/>
          <p:nvPr userDrawn="1"/>
        </p:nvSpPr>
        <p:spPr>
          <a:xfrm>
            <a:off x="11682374" y="6430061"/>
            <a:ext cx="241402" cy="197510"/>
          </a:xfrm>
          <a:prstGeom prst="rect">
            <a:avLst/>
          </a:prstGeom>
          <a:no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6350" y="4328160"/>
            <a:ext cx="12192000" cy="2529840"/>
          </a:xfrm>
          <a:prstGeom prst="rect">
            <a:avLst/>
          </a:prstGeom>
          <a:gradFill flip="none" rotWithShape="1">
            <a:gsLst>
              <a:gs pos="0">
                <a:schemeClr val="accent2">
                  <a:alpha val="80000"/>
                </a:schemeClr>
              </a:gs>
              <a:gs pos="99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38200" y="4623946"/>
            <a:ext cx="10515600" cy="782638"/>
          </a:xfrm>
        </p:spPr>
        <p:txBody>
          <a:bodyPr/>
          <a:lstStyle>
            <a:lvl1pPr algn="ctr">
              <a:defRPr>
                <a:solidFill>
                  <a:schemeClr val="bg1"/>
                </a:solidFill>
              </a:defRPr>
            </a:lvl1pPr>
          </a:lstStyle>
          <a:p>
            <a:r>
              <a:rPr lang="en-US" noProof="0" dirty="0"/>
              <a:t>DIVIDER SLIDE</a:t>
            </a:r>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4070604" y="5603506"/>
            <a:ext cx="4050792" cy="36576"/>
          </a:xfrm>
          <a:prstGeom prst="rect">
            <a:avLst/>
          </a:prstGeom>
          <a:solidFill>
            <a:schemeClr val="accent1">
              <a:lumMod val="50000"/>
              <a:lumOff val="50000"/>
            </a:schemeClr>
          </a:solidFill>
          <a:ln w="12700" cap="flat">
            <a:noFill/>
            <a:prstDash val="solid"/>
            <a:miter/>
          </a:ln>
        </p:spPr>
        <p:txBody>
          <a:bodyPr rtlCol="0" anchor="ctr"/>
          <a:lstStyle/>
          <a:p>
            <a:pPr algn="l"/>
            <a:endParaRPr lang="en-US" noProof="0" dirty="0"/>
          </a:p>
        </p:txBody>
      </p:sp>
      <p:sp>
        <p:nvSpPr>
          <p:cNvPr id="11" name="Text Placeholder 2">
            <a:extLst>
              <a:ext uri="{FF2B5EF4-FFF2-40B4-BE49-F238E27FC236}">
                <a16:creationId xmlns:a16="http://schemas.microsoft.com/office/drawing/2014/main" id="{F4F6DD4A-6071-4D11-ABDB-28EA5AC87154}"/>
              </a:ext>
            </a:extLst>
          </p:cNvPr>
          <p:cNvSpPr>
            <a:spLocks noGrp="1"/>
          </p:cNvSpPr>
          <p:nvPr>
            <p:ph type="body" idx="1" hasCustomPrompt="1"/>
          </p:nvPr>
        </p:nvSpPr>
        <p:spPr>
          <a:xfrm>
            <a:off x="831850" y="5802578"/>
            <a:ext cx="10515600" cy="459082"/>
          </a:xfrm>
        </p:spPr>
        <p:txBody>
          <a:bodyPr vert="horz" lIns="91440" tIns="45720" rIns="91440" bIns="45720" rtlCol="0">
            <a:normAutofit/>
          </a:bodyPr>
          <a:lstStyle>
            <a:lvl1pPr marL="0" indent="0" algn="ctr">
              <a:buFont typeface="Arial" panose="020B0604020202020204" pitchFamily="34" charset="0"/>
              <a:buNone/>
              <a:defRPr lang="en-US" sz="2300">
                <a:solidFill>
                  <a:schemeClr val="bg2"/>
                </a:solidFill>
              </a:defRPr>
            </a:lvl1pPr>
          </a:lstStyle>
          <a:p>
            <a:pPr marL="228600" lvl="0" indent="-228600" algn="ctr"/>
            <a:r>
              <a:rPr lang="en-US" noProof="0" dirty="0"/>
              <a:t>Edit Master text styles</a:t>
            </a:r>
          </a:p>
        </p:txBody>
      </p:sp>
    </p:spTree>
    <p:extLst>
      <p:ext uri="{BB962C8B-B14F-4D97-AF65-F5344CB8AC3E}">
        <p14:creationId xmlns:p14="http://schemas.microsoft.com/office/powerpoint/2010/main" val="3823477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gs>
              <a:gs pos="100000">
                <a:schemeClr val="accent3"/>
              </a:gs>
            </a:gsLst>
            <a:lin ang="0" scaled="1"/>
            <a:tileRect/>
          </a:gradFill>
          <a:ln w="12700" cap="flat">
            <a:noFill/>
            <a:prstDash val="solid"/>
            <a:miter/>
          </a:ln>
        </p:spPr>
        <p:txBody>
          <a:bodyPr rtlCol="0" anchor="ctr"/>
          <a:lstStyle/>
          <a:p>
            <a:pPr algn="l"/>
            <a:endParaRPr lang="en-US" noProof="0" dirty="0"/>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HOW TO USE THIS TEMPLATE</a:t>
            </a:r>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2017776" y="1667974"/>
            <a:ext cx="8156448"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31" name="Text Placeholder 21">
            <a:extLst>
              <a:ext uri="{FF2B5EF4-FFF2-40B4-BE49-F238E27FC236}">
                <a16:creationId xmlns:a16="http://schemas.microsoft.com/office/drawing/2014/main" id="{10000CCD-6AFF-4E65-8858-5502306E5811}"/>
              </a:ext>
            </a:extLst>
          </p:cNvPr>
          <p:cNvSpPr>
            <a:spLocks noGrp="1"/>
          </p:cNvSpPr>
          <p:nvPr>
            <p:ph type="body" sz="quarter" idx="13" hasCustomPrompt="1"/>
          </p:nvPr>
        </p:nvSpPr>
        <p:spPr>
          <a:xfrm>
            <a:off x="855578" y="1960171"/>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1</a:t>
            </a:r>
          </a:p>
        </p:txBody>
      </p:sp>
      <p:sp>
        <p:nvSpPr>
          <p:cNvPr id="32" name="Text Placeholder 24">
            <a:extLst>
              <a:ext uri="{FF2B5EF4-FFF2-40B4-BE49-F238E27FC236}">
                <a16:creationId xmlns:a16="http://schemas.microsoft.com/office/drawing/2014/main" id="{D5D777E5-98F6-416A-8D23-3399269D85CB}"/>
              </a:ext>
            </a:extLst>
          </p:cNvPr>
          <p:cNvSpPr>
            <a:spLocks noGrp="1"/>
          </p:cNvSpPr>
          <p:nvPr>
            <p:ph type="body" sz="quarter" idx="14" hasCustomPrompt="1"/>
          </p:nvPr>
        </p:nvSpPr>
        <p:spPr>
          <a:xfrm>
            <a:off x="1442535" y="1984171"/>
            <a:ext cx="3103110"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3" name="Text Placeholder 21">
            <a:extLst>
              <a:ext uri="{FF2B5EF4-FFF2-40B4-BE49-F238E27FC236}">
                <a16:creationId xmlns:a16="http://schemas.microsoft.com/office/drawing/2014/main" id="{C979BADF-99B5-4C91-AAE5-FC2C4DBEDE20}"/>
              </a:ext>
            </a:extLst>
          </p:cNvPr>
          <p:cNvSpPr>
            <a:spLocks noGrp="1"/>
          </p:cNvSpPr>
          <p:nvPr>
            <p:ph type="body" sz="quarter" idx="15" hasCustomPrompt="1"/>
          </p:nvPr>
        </p:nvSpPr>
        <p:spPr>
          <a:xfrm>
            <a:off x="4820642" y="1960171"/>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6706F6A2-1599-4D73-9288-3ECEACDDCAEA}"/>
              </a:ext>
            </a:extLst>
          </p:cNvPr>
          <p:cNvSpPr>
            <a:spLocks noGrp="1"/>
          </p:cNvSpPr>
          <p:nvPr>
            <p:ph type="body" sz="quarter" idx="16" hasCustomPrompt="1"/>
          </p:nvPr>
        </p:nvSpPr>
        <p:spPr>
          <a:xfrm>
            <a:off x="5477939" y="1984171"/>
            <a:ext cx="2243918"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5" name="Text Placeholder 21">
            <a:extLst>
              <a:ext uri="{FF2B5EF4-FFF2-40B4-BE49-F238E27FC236}">
                <a16:creationId xmlns:a16="http://schemas.microsoft.com/office/drawing/2014/main" id="{BAE5E245-1702-4722-895D-0808BB0A868A}"/>
              </a:ext>
            </a:extLst>
          </p:cNvPr>
          <p:cNvSpPr>
            <a:spLocks noGrp="1"/>
          </p:cNvSpPr>
          <p:nvPr>
            <p:ph type="body" sz="quarter" idx="17" hasCustomPrompt="1"/>
          </p:nvPr>
        </p:nvSpPr>
        <p:spPr>
          <a:xfrm>
            <a:off x="7906755" y="1977950"/>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3</a:t>
            </a:r>
          </a:p>
        </p:txBody>
      </p:sp>
      <p:sp>
        <p:nvSpPr>
          <p:cNvPr id="36" name="Text Placeholder 24">
            <a:extLst>
              <a:ext uri="{FF2B5EF4-FFF2-40B4-BE49-F238E27FC236}">
                <a16:creationId xmlns:a16="http://schemas.microsoft.com/office/drawing/2014/main" id="{3701E665-3CED-413C-BAC6-CE003B1494EA}"/>
              </a:ext>
            </a:extLst>
          </p:cNvPr>
          <p:cNvSpPr>
            <a:spLocks noGrp="1"/>
          </p:cNvSpPr>
          <p:nvPr>
            <p:ph type="body" sz="quarter" idx="18" hasCustomPrompt="1"/>
          </p:nvPr>
        </p:nvSpPr>
        <p:spPr>
          <a:xfrm>
            <a:off x="8564052" y="2001950"/>
            <a:ext cx="2959116"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7" name="Text Placeholder 24">
            <a:extLst>
              <a:ext uri="{FF2B5EF4-FFF2-40B4-BE49-F238E27FC236}">
                <a16:creationId xmlns:a16="http://schemas.microsoft.com/office/drawing/2014/main" id="{E01406B4-D44B-4D1E-91F3-D87541EAD4CE}"/>
              </a:ext>
            </a:extLst>
          </p:cNvPr>
          <p:cNvSpPr>
            <a:spLocks noGrp="1"/>
          </p:cNvSpPr>
          <p:nvPr>
            <p:ph type="body" sz="quarter" idx="19" hasCustomPrompt="1"/>
          </p:nvPr>
        </p:nvSpPr>
        <p:spPr>
          <a:xfrm>
            <a:off x="1020059" y="3103993"/>
            <a:ext cx="1698625"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38" name="Text Placeholder 24">
            <a:extLst>
              <a:ext uri="{FF2B5EF4-FFF2-40B4-BE49-F238E27FC236}">
                <a16:creationId xmlns:a16="http://schemas.microsoft.com/office/drawing/2014/main" id="{9AAD5CF9-9A59-4C5F-8C29-B92AD6012119}"/>
              </a:ext>
            </a:extLst>
          </p:cNvPr>
          <p:cNvSpPr>
            <a:spLocks noGrp="1"/>
          </p:cNvSpPr>
          <p:nvPr>
            <p:ph type="body" sz="quarter" idx="20" hasCustomPrompt="1"/>
          </p:nvPr>
        </p:nvSpPr>
        <p:spPr>
          <a:xfrm>
            <a:off x="2718684" y="3103993"/>
            <a:ext cx="1698625"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39" name="Text Placeholder 24">
            <a:extLst>
              <a:ext uri="{FF2B5EF4-FFF2-40B4-BE49-F238E27FC236}">
                <a16:creationId xmlns:a16="http://schemas.microsoft.com/office/drawing/2014/main" id="{C6725172-65CC-4645-B23F-E77886468F31}"/>
              </a:ext>
            </a:extLst>
          </p:cNvPr>
          <p:cNvSpPr>
            <a:spLocks noGrp="1"/>
          </p:cNvSpPr>
          <p:nvPr>
            <p:ph type="body" sz="quarter" idx="21" hasCustomPrompt="1"/>
          </p:nvPr>
        </p:nvSpPr>
        <p:spPr>
          <a:xfrm>
            <a:off x="4794793" y="3103993"/>
            <a:ext cx="2599197"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40" name="Text Placeholder 24">
            <a:extLst>
              <a:ext uri="{FF2B5EF4-FFF2-40B4-BE49-F238E27FC236}">
                <a16:creationId xmlns:a16="http://schemas.microsoft.com/office/drawing/2014/main" id="{0EA5E6CA-5C78-4B75-BA22-59750E7D4501}"/>
              </a:ext>
            </a:extLst>
          </p:cNvPr>
          <p:cNvSpPr>
            <a:spLocks noGrp="1"/>
          </p:cNvSpPr>
          <p:nvPr>
            <p:ph type="body" sz="quarter" idx="22" hasCustomPrompt="1"/>
          </p:nvPr>
        </p:nvSpPr>
        <p:spPr>
          <a:xfrm>
            <a:off x="7876955" y="3102450"/>
            <a:ext cx="3726423"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41" name="Text Placeholder 24">
            <a:extLst>
              <a:ext uri="{FF2B5EF4-FFF2-40B4-BE49-F238E27FC236}">
                <a16:creationId xmlns:a16="http://schemas.microsoft.com/office/drawing/2014/main" id="{E1C61752-F57C-4FBF-93F3-06F43CCA43C8}"/>
              </a:ext>
            </a:extLst>
          </p:cNvPr>
          <p:cNvSpPr>
            <a:spLocks noGrp="1"/>
          </p:cNvSpPr>
          <p:nvPr>
            <p:ph type="body" sz="quarter" idx="23" hasCustomPrompt="1"/>
          </p:nvPr>
        </p:nvSpPr>
        <p:spPr>
          <a:xfrm>
            <a:off x="1657040" y="5751926"/>
            <a:ext cx="8877920" cy="470478"/>
          </a:xfrm>
        </p:spPr>
        <p:txBody>
          <a:bodyPr>
            <a:normAutofit/>
          </a:bodyPr>
          <a:lstStyle>
            <a:lvl1pPr marL="0" indent="0" algn="ctr">
              <a:buNone/>
              <a:defRPr sz="1600" b="0">
                <a:solidFill>
                  <a:schemeClr val="accent4"/>
                </a:solidFill>
                <a:latin typeface="+mn-lt"/>
              </a:defRPr>
            </a:lvl1pPr>
          </a:lstStyle>
          <a:p>
            <a:pPr lvl="0"/>
            <a:r>
              <a:rPr lang="en-US" noProof="0"/>
              <a:t>Edit Master text styles</a:t>
            </a:r>
          </a:p>
        </p:txBody>
      </p:sp>
      <p:sp>
        <p:nvSpPr>
          <p:cNvPr id="42" name="Text Placeholder 24">
            <a:extLst>
              <a:ext uri="{FF2B5EF4-FFF2-40B4-BE49-F238E27FC236}">
                <a16:creationId xmlns:a16="http://schemas.microsoft.com/office/drawing/2014/main" id="{E0232175-FB97-4039-8136-B9DD27441C05}"/>
              </a:ext>
            </a:extLst>
          </p:cNvPr>
          <p:cNvSpPr>
            <a:spLocks noGrp="1"/>
          </p:cNvSpPr>
          <p:nvPr>
            <p:ph type="body" sz="quarter" idx="24" hasCustomPrompt="1"/>
          </p:nvPr>
        </p:nvSpPr>
        <p:spPr>
          <a:xfrm>
            <a:off x="4794791" y="5070254"/>
            <a:ext cx="2599199" cy="800100"/>
          </a:xfrm>
        </p:spPr>
        <p:txBody>
          <a:bodyPr>
            <a:normAutofit/>
          </a:bodyPr>
          <a:lstStyle>
            <a:lvl1pPr marL="0" indent="0">
              <a:buNone/>
              <a:defRPr sz="1600" b="0">
                <a:solidFill>
                  <a:schemeClr val="bg2"/>
                </a:solidFill>
                <a:latin typeface="+mn-lt"/>
              </a:defRPr>
            </a:lvl1pPr>
          </a:lstStyle>
          <a:p>
            <a:pPr lvl="0"/>
            <a:r>
              <a:rPr lang="en-US" noProof="0"/>
              <a:t>Edit Master text styles</a:t>
            </a:r>
          </a:p>
        </p:txBody>
      </p:sp>
      <p:sp>
        <p:nvSpPr>
          <p:cNvPr id="43" name="Text Placeholder 24">
            <a:extLst>
              <a:ext uri="{FF2B5EF4-FFF2-40B4-BE49-F238E27FC236}">
                <a16:creationId xmlns:a16="http://schemas.microsoft.com/office/drawing/2014/main" id="{6E5262C3-0603-403F-AB36-FB4EB9FC7BCB}"/>
              </a:ext>
            </a:extLst>
          </p:cNvPr>
          <p:cNvSpPr>
            <a:spLocks noGrp="1"/>
          </p:cNvSpPr>
          <p:nvPr>
            <p:ph type="body" sz="quarter" idx="25" hasCustomPrompt="1"/>
          </p:nvPr>
        </p:nvSpPr>
        <p:spPr>
          <a:xfrm>
            <a:off x="7890713" y="5070254"/>
            <a:ext cx="3712665" cy="800100"/>
          </a:xfrm>
        </p:spPr>
        <p:txBody>
          <a:bodyPr>
            <a:normAutofit/>
          </a:bodyPr>
          <a:lstStyle>
            <a:lvl1pPr marL="0" indent="0">
              <a:buNone/>
              <a:defRPr sz="1600" b="0">
                <a:solidFill>
                  <a:schemeClr val="bg2"/>
                </a:solidFill>
                <a:latin typeface="+mn-lt"/>
              </a:defRPr>
            </a:lvl1pPr>
          </a:lstStyle>
          <a:p>
            <a:pPr lvl="0"/>
            <a:r>
              <a:rPr lang="en-US" noProof="0"/>
              <a:t>Edit Master text styles</a:t>
            </a:r>
          </a:p>
        </p:txBody>
      </p:sp>
      <p:sp>
        <p:nvSpPr>
          <p:cNvPr id="44" name="Picture Placeholder 12">
            <a:extLst>
              <a:ext uri="{FF2B5EF4-FFF2-40B4-BE49-F238E27FC236}">
                <a16:creationId xmlns:a16="http://schemas.microsoft.com/office/drawing/2014/main" id="{D2FBACFC-8B68-4A37-95A4-26BE5A23D759}"/>
              </a:ext>
            </a:extLst>
          </p:cNvPr>
          <p:cNvSpPr>
            <a:spLocks noGrp="1"/>
          </p:cNvSpPr>
          <p:nvPr>
            <p:ph type="pic" sz="quarter" idx="37"/>
          </p:nvPr>
        </p:nvSpPr>
        <p:spPr>
          <a:xfrm>
            <a:off x="1020058" y="3976866"/>
            <a:ext cx="3273552" cy="1618488"/>
          </a:xfrm>
        </p:spPr>
        <p:txBody>
          <a:bodyPr anchor="ctr" anchorCtr="0">
            <a:noAutofit/>
          </a:bodyPr>
          <a:lstStyle>
            <a:lvl1pPr marL="0" indent="0" algn="ctr">
              <a:buNone/>
              <a:defRPr sz="1400">
                <a:solidFill>
                  <a:schemeClr val="bg1"/>
                </a:solidFill>
              </a:defRPr>
            </a:lvl1pPr>
          </a:lstStyle>
          <a:p>
            <a:r>
              <a:rPr lang="en-US" noProof="0"/>
              <a:t>Click icon to add picture</a:t>
            </a:r>
            <a:endParaRPr lang="en-US" noProof="0" dirty="0"/>
          </a:p>
        </p:txBody>
      </p:sp>
      <p:sp>
        <p:nvSpPr>
          <p:cNvPr id="46" name="Picture Placeholder 12">
            <a:extLst>
              <a:ext uri="{FF2B5EF4-FFF2-40B4-BE49-F238E27FC236}">
                <a16:creationId xmlns:a16="http://schemas.microsoft.com/office/drawing/2014/main" id="{5A6A36C6-8489-4333-927A-141D8F98AE50}"/>
              </a:ext>
            </a:extLst>
          </p:cNvPr>
          <p:cNvSpPr>
            <a:spLocks noGrp="1"/>
          </p:cNvSpPr>
          <p:nvPr>
            <p:ph type="pic" sz="quarter" idx="43"/>
          </p:nvPr>
        </p:nvSpPr>
        <p:spPr>
          <a:xfrm>
            <a:off x="4794792" y="4041034"/>
            <a:ext cx="2599199" cy="896112"/>
          </a:xfrm>
        </p:spPr>
        <p:txBody>
          <a:bodyPr anchor="ctr" anchorCtr="0">
            <a:noAutofit/>
          </a:bodyPr>
          <a:lstStyle>
            <a:lvl1pPr marL="0" indent="0" algn="ctr">
              <a:buNone/>
              <a:defRPr sz="1400">
                <a:solidFill>
                  <a:schemeClr val="bg1"/>
                </a:solidFill>
              </a:defRPr>
            </a:lvl1pPr>
          </a:lstStyle>
          <a:p>
            <a:r>
              <a:rPr lang="en-US" noProof="0"/>
              <a:t>Click icon to add picture</a:t>
            </a:r>
            <a:endParaRPr lang="en-US" noProof="0" dirty="0"/>
          </a:p>
        </p:txBody>
      </p:sp>
      <p:sp>
        <p:nvSpPr>
          <p:cNvPr id="47" name="Picture Placeholder 9">
            <a:extLst>
              <a:ext uri="{FF2B5EF4-FFF2-40B4-BE49-F238E27FC236}">
                <a16:creationId xmlns:a16="http://schemas.microsoft.com/office/drawing/2014/main" id="{BB2DF986-C446-4302-9099-B1512AD5D8CA}"/>
              </a:ext>
            </a:extLst>
          </p:cNvPr>
          <p:cNvSpPr>
            <a:spLocks noGrp="1"/>
          </p:cNvSpPr>
          <p:nvPr>
            <p:ph type="pic" sz="quarter" idx="44"/>
          </p:nvPr>
        </p:nvSpPr>
        <p:spPr>
          <a:xfrm>
            <a:off x="7876955" y="4041034"/>
            <a:ext cx="2599200" cy="896400"/>
          </a:xfrm>
        </p:spPr>
        <p:txBody>
          <a:bodyPr anchor="ctr" anchorCtr="0">
            <a:normAutofit/>
          </a:bodyPr>
          <a:lstStyle>
            <a:lvl1pPr marL="0" indent="0" algn="ctr">
              <a:buNone/>
              <a:defRPr sz="14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311389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4FD94C-F6AE-4422-87D3-C5B2AC79CC4C}"/>
              </a:ext>
            </a:extLst>
          </p:cNvPr>
          <p:cNvPicPr>
            <a:picLocks noChangeAspect="1"/>
          </p:cNvPicPr>
          <p:nvPr userDrawn="1"/>
        </p:nvPicPr>
        <p:blipFill rotWithShape="1">
          <a:blip r:embed="rId2"/>
          <a:srcRect b="15498"/>
          <a:stretch/>
        </p:blipFill>
        <p:spPr>
          <a:xfrm>
            <a:off x="0" y="1556"/>
            <a:ext cx="12192000" cy="6868328"/>
          </a:xfrm>
          <a:prstGeom prst="rect">
            <a:avLst/>
          </a:prstGeom>
        </p:spPr>
      </p:pic>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0" y="0"/>
            <a:ext cx="7081736" cy="6856444"/>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8" y="1169256"/>
            <a:ext cx="5285914" cy="782638"/>
          </a:xfrm>
        </p:spPr>
        <p:txBody>
          <a:bodyPr/>
          <a:lstStyle>
            <a:lvl1pPr algn="l">
              <a:defRPr>
                <a:solidFill>
                  <a:schemeClr val="bg1"/>
                </a:solidFill>
              </a:defRPr>
            </a:lvl1pPr>
          </a:lstStyle>
          <a:p>
            <a:r>
              <a:rPr lang="en-US" noProof="0"/>
              <a:t>TEXT LAYOUT 1</a:t>
            </a:r>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8" y="2136036"/>
            <a:ext cx="5285914" cy="857098"/>
          </a:xfrm>
        </p:spPr>
        <p:txBody>
          <a:bodyPr>
            <a:normAutofit/>
          </a:bodyPr>
          <a:lstStyle>
            <a:lvl1pPr marL="0" indent="0" algn="l">
              <a:buNone/>
              <a:defRPr sz="2300">
                <a:solidFill>
                  <a:schemeClr val="bg2"/>
                </a:solidFill>
              </a:defRPr>
            </a:lvl1pPr>
            <a:lvl2pPr>
              <a:defRPr sz="1800"/>
            </a:lvl2pPr>
            <a:lvl3pPr>
              <a:defRPr sz="1800"/>
            </a:lvl3pPr>
            <a:lvl4pPr>
              <a:defRPr sz="1800"/>
            </a:lvl4pPr>
            <a:lvl5pPr>
              <a:defRPr sz="1800"/>
            </a:lvl5pPr>
          </a:lstStyle>
          <a:p>
            <a:pPr lvl="0"/>
            <a:r>
              <a:rPr lang="en-US" noProof="0"/>
              <a:t>Edit master text styles</a:t>
            </a:r>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992586"/>
            <a:ext cx="4428000" cy="36576"/>
          </a:xfrm>
          <a:prstGeom prst="rect">
            <a:avLst/>
          </a:prstGeom>
          <a:solidFill>
            <a:schemeClr val="accent1">
              <a:lumMod val="50000"/>
              <a:lumOff val="50000"/>
            </a:schemeClr>
          </a:solidFill>
          <a:ln w="12700" cap="flat">
            <a:noFill/>
            <a:prstDash val="solid"/>
            <a:miter/>
          </a:ln>
        </p:spPr>
        <p:txBody>
          <a:bodyPr rtlCol="0" anchor="ctr"/>
          <a:lstStyle/>
          <a:p>
            <a:pPr algn="l"/>
            <a:endParaRPr lang="en-US" noProof="0" dirty="0"/>
          </a:p>
        </p:txBody>
      </p:sp>
      <p:sp>
        <p:nvSpPr>
          <p:cNvPr id="14" name="Text Placeholder 14">
            <a:extLst>
              <a:ext uri="{FF2B5EF4-FFF2-40B4-BE49-F238E27FC236}">
                <a16:creationId xmlns:a16="http://schemas.microsoft.com/office/drawing/2014/main" id="{302F0820-F94A-40EF-B3BE-26CD0CB55173}"/>
              </a:ext>
            </a:extLst>
          </p:cNvPr>
          <p:cNvSpPr>
            <a:spLocks noGrp="1"/>
          </p:cNvSpPr>
          <p:nvPr>
            <p:ph type="body" sz="quarter" idx="15" hasCustomPrompt="1"/>
          </p:nvPr>
        </p:nvSpPr>
        <p:spPr>
          <a:xfrm>
            <a:off x="838199" y="3100269"/>
            <a:ext cx="5288963" cy="2588637"/>
          </a:xfrm>
        </p:spPr>
        <p:txBody>
          <a:bodyPr lIns="0">
            <a:normAutofit/>
          </a:bodyPr>
          <a:lstStyle>
            <a:lvl1pPr marL="180000" indent="-180000">
              <a:spcBef>
                <a:spcPts val="600"/>
              </a:spcBef>
              <a:buClr>
                <a:schemeClr val="bg2"/>
              </a:buClr>
              <a:buFont typeface="Arial" panose="020B0604020202020204" pitchFamily="34" charset="0"/>
              <a:buChar char="•"/>
              <a:defRPr sz="1600" b="0" i="0">
                <a:solidFill>
                  <a:schemeClr val="bg1"/>
                </a:solidFill>
              </a:defRPr>
            </a:lvl1pPr>
          </a:lstStyle>
          <a:p>
            <a:pPr lvl="0"/>
            <a:r>
              <a:rPr lang="en-US" noProof="0"/>
              <a:t>Edit Master text styles</a:t>
            </a:r>
          </a:p>
        </p:txBody>
      </p:sp>
    </p:spTree>
    <p:extLst>
      <p:ext uri="{BB962C8B-B14F-4D97-AF65-F5344CB8AC3E}">
        <p14:creationId xmlns:p14="http://schemas.microsoft.com/office/powerpoint/2010/main" val="3721395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0" name="Rectangle 9" descr="Close up view of lake edge with mountain range background">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128016"/>
            <a:ext cx="11932920" cy="3319272"/>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8" y="1093460"/>
            <a:ext cx="5320386" cy="782638"/>
          </a:xfrm>
        </p:spPr>
        <p:txBody>
          <a:bodyPr/>
          <a:lstStyle>
            <a:lvl1pPr algn="l">
              <a:defRPr>
                <a:solidFill>
                  <a:schemeClr val="bg1"/>
                </a:solidFill>
              </a:defRPr>
            </a:lvl1pPr>
          </a:lstStyle>
          <a:p>
            <a:r>
              <a:rPr lang="en-US" noProof="0"/>
              <a:t>TEXT LAYOUT 2</a:t>
            </a: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8" y="2060240"/>
            <a:ext cx="5320386" cy="882524"/>
          </a:xfrm>
        </p:spPr>
        <p:txBody>
          <a:bodyPr>
            <a:normAutofit/>
          </a:bodyPr>
          <a:lstStyle>
            <a:lvl1pPr marL="0" indent="0" algn="l">
              <a:buNone/>
              <a:defRPr sz="2300">
                <a:solidFill>
                  <a:schemeClr val="bg2"/>
                </a:solidFill>
              </a:defRPr>
            </a:lvl1pPr>
            <a:lvl2pPr>
              <a:defRPr sz="1800"/>
            </a:lvl2pPr>
            <a:lvl3pPr>
              <a:defRPr sz="1800"/>
            </a:lvl3pPr>
            <a:lvl4pPr>
              <a:defRPr sz="1800"/>
            </a:lvl4pPr>
            <a:lvl5pPr>
              <a:defRPr sz="1800"/>
            </a:lvl5pPr>
          </a:lstStyle>
          <a:p>
            <a:pPr lvl="0"/>
            <a:r>
              <a:rPr lang="en-US" noProof="0"/>
              <a:t>Edit master text styles</a:t>
            </a:r>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4693" y="1916790"/>
            <a:ext cx="4500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ext Placeholder 14">
            <a:extLst>
              <a:ext uri="{FF2B5EF4-FFF2-40B4-BE49-F238E27FC236}">
                <a16:creationId xmlns:a16="http://schemas.microsoft.com/office/drawing/2014/main" id="{4B6CBCCA-9781-462D-AF43-C6AAE3D1AAA9}"/>
              </a:ext>
            </a:extLst>
          </p:cNvPr>
          <p:cNvSpPr>
            <a:spLocks noGrp="1"/>
          </p:cNvSpPr>
          <p:nvPr>
            <p:ph type="body" sz="quarter" idx="15" hasCustomPrompt="1"/>
          </p:nvPr>
        </p:nvSpPr>
        <p:spPr>
          <a:xfrm>
            <a:off x="6817897" y="1125545"/>
            <a:ext cx="4707842" cy="1849304"/>
          </a:xfrm>
        </p:spPr>
        <p:txBody>
          <a:bodyPr>
            <a:normAutofit/>
          </a:bodyPr>
          <a:lstStyle>
            <a:lvl1pPr marL="180000" indent="-180000">
              <a:spcBef>
                <a:spcPts val="600"/>
              </a:spcBef>
              <a:buClr>
                <a:schemeClr val="bg2"/>
              </a:buClr>
              <a:buFont typeface="Arial" panose="020B0604020202020204" pitchFamily="34" charset="0"/>
              <a:buChar char="•"/>
              <a:defRPr sz="1600" b="0" i="0">
                <a:solidFill>
                  <a:schemeClr val="bg1"/>
                </a:solidFill>
              </a:defRPr>
            </a:lvl1pPr>
          </a:lstStyle>
          <a:p>
            <a:pPr lvl="0"/>
            <a:r>
              <a:rPr lang="en-US" noProof="0"/>
              <a:t>Edit Master text styles</a:t>
            </a:r>
          </a:p>
        </p:txBody>
      </p:sp>
    </p:spTree>
    <p:extLst>
      <p:ext uri="{BB962C8B-B14F-4D97-AF65-F5344CB8AC3E}">
        <p14:creationId xmlns:p14="http://schemas.microsoft.com/office/powerpoint/2010/main" val="2599193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Section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8" name="Text Placeholder 2">
            <a:extLst>
              <a:ext uri="{FF2B5EF4-FFF2-40B4-BE49-F238E27FC236}">
                <a16:creationId xmlns:a16="http://schemas.microsoft.com/office/drawing/2014/main" id="{03373955-AB5B-4186-8098-9DBA0AB2650E}"/>
              </a:ext>
            </a:extLst>
          </p:cNvPr>
          <p:cNvSpPr>
            <a:spLocks noGrp="1"/>
          </p:cNvSpPr>
          <p:nvPr>
            <p:ph type="body" idx="1" hasCustomPrompt="1"/>
          </p:nvPr>
        </p:nvSpPr>
        <p:spPr>
          <a:xfrm>
            <a:off x="1159649" y="2738211"/>
            <a:ext cx="4183650" cy="454353"/>
          </a:xfrm>
        </p:spPr>
        <p:txBody>
          <a:bodyPr>
            <a:noAutofit/>
          </a:bodyPr>
          <a:lstStyle>
            <a:lvl1pPr marL="0" indent="0">
              <a:buNone/>
              <a:defRPr sz="3000" b="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1 title</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38201" y="1835244"/>
            <a:ext cx="10515599" cy="629105"/>
          </a:xfrm>
        </p:spPr>
        <p:txBody>
          <a:bodyPr lIns="0" rIns="0">
            <a:noAutofit/>
          </a:bodyPr>
          <a:lstStyle>
            <a:lvl1pPr marL="0" indent="0" algn="ctr">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0" name="Text Placeholder 2">
            <a:extLst>
              <a:ext uri="{FF2B5EF4-FFF2-40B4-BE49-F238E27FC236}">
                <a16:creationId xmlns:a16="http://schemas.microsoft.com/office/drawing/2014/main" id="{23A3472E-32B4-4CAD-B5D0-420AA3FB4CE3}"/>
              </a:ext>
            </a:extLst>
          </p:cNvPr>
          <p:cNvSpPr>
            <a:spLocks noGrp="1"/>
          </p:cNvSpPr>
          <p:nvPr>
            <p:ph type="body" idx="18" hasCustomPrompt="1"/>
          </p:nvPr>
        </p:nvSpPr>
        <p:spPr>
          <a:xfrm>
            <a:off x="6627121" y="2738211"/>
            <a:ext cx="4183650" cy="454353"/>
          </a:xfrm>
        </p:spPr>
        <p:txBody>
          <a:bodyPr>
            <a:noAutofit/>
          </a:bodyPr>
          <a:lstStyle>
            <a:lvl1pPr marL="0" indent="0">
              <a:buNone/>
              <a:defRPr sz="3000" b="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2 title</a:t>
            </a:r>
          </a:p>
        </p:txBody>
      </p:sp>
      <p:sp>
        <p:nvSpPr>
          <p:cNvPr id="11" name="Text Placeholder 26">
            <a:extLst>
              <a:ext uri="{FF2B5EF4-FFF2-40B4-BE49-F238E27FC236}">
                <a16:creationId xmlns:a16="http://schemas.microsoft.com/office/drawing/2014/main" id="{1AEED068-3EA0-4BF4-875C-02473E9EB0CC}"/>
              </a:ext>
            </a:extLst>
          </p:cNvPr>
          <p:cNvSpPr>
            <a:spLocks noGrp="1"/>
          </p:cNvSpPr>
          <p:nvPr>
            <p:ph type="body" sz="quarter" idx="20" hasCustomPrompt="1"/>
          </p:nvPr>
        </p:nvSpPr>
        <p:spPr>
          <a:xfrm>
            <a:off x="1159649" y="3428501"/>
            <a:ext cx="4365625" cy="2333625"/>
          </a:xfrm>
        </p:spPr>
        <p:txBody>
          <a:bodyPr>
            <a:normAutofit/>
          </a:bodyPr>
          <a:lstStyle>
            <a:lvl1pPr marL="180000" indent="-180000">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noProof="0"/>
              <a:t>Edit Master text styles</a:t>
            </a:r>
          </a:p>
        </p:txBody>
      </p:sp>
      <p:sp>
        <p:nvSpPr>
          <p:cNvPr id="12" name="Text Placeholder 26">
            <a:extLst>
              <a:ext uri="{FF2B5EF4-FFF2-40B4-BE49-F238E27FC236}">
                <a16:creationId xmlns:a16="http://schemas.microsoft.com/office/drawing/2014/main" id="{3590B9DA-A2DF-4AE1-9A98-C7B84F48C3A9}"/>
              </a:ext>
            </a:extLst>
          </p:cNvPr>
          <p:cNvSpPr>
            <a:spLocks noGrp="1"/>
          </p:cNvSpPr>
          <p:nvPr>
            <p:ph type="body" sz="quarter" idx="21" hasCustomPrompt="1"/>
          </p:nvPr>
        </p:nvSpPr>
        <p:spPr>
          <a:xfrm>
            <a:off x="6627121" y="3428501"/>
            <a:ext cx="4365625" cy="2333625"/>
          </a:xfrm>
        </p:spPr>
        <p:txBody>
          <a:bodyPr>
            <a:normAutofit/>
          </a:bodyPr>
          <a:lstStyle>
            <a:lvl1pPr marL="180000" indent="-180000">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COMPARISON</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4111752" y="1667974"/>
            <a:ext cx="3968496" cy="36576"/>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3450372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41248" y="3359239"/>
            <a:ext cx="4357688" cy="2252574"/>
          </a:xfrm>
        </p:spPr>
        <p:txBody>
          <a:bodyPr lIns="0" rIns="0">
            <a:noAutofit/>
          </a:bodyPr>
          <a:lstStyle>
            <a:lvl1pPr marL="0" indent="0" algn="l">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41248" y="2081624"/>
            <a:ext cx="4357688" cy="1325563"/>
          </a:xfrm>
        </p:spPr>
        <p:txBody>
          <a:bodyPr lIns="0" rIns="0"/>
          <a:lstStyle>
            <a:lvl1pPr algn="l">
              <a:defRPr>
                <a:solidFill>
                  <a:schemeClr val="bg1"/>
                </a:solidFill>
              </a:defRPr>
            </a:lvl1pPr>
          </a:lstStyle>
          <a:p>
            <a:r>
              <a:rPr lang="en-US" noProof="0"/>
              <a:t>CHART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911877" y="3191969"/>
            <a:ext cx="3968496"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6" name="Chart Placeholder 18">
            <a:extLst>
              <a:ext uri="{FF2B5EF4-FFF2-40B4-BE49-F238E27FC236}">
                <a16:creationId xmlns:a16="http://schemas.microsoft.com/office/drawing/2014/main" id="{BE9C98A7-B145-402E-BADA-CE785E3BA996}"/>
              </a:ext>
            </a:extLst>
          </p:cNvPr>
          <p:cNvSpPr>
            <a:spLocks noGrp="1"/>
          </p:cNvSpPr>
          <p:nvPr>
            <p:ph type="chart" sz="quarter" idx="32"/>
          </p:nvPr>
        </p:nvSpPr>
        <p:spPr>
          <a:xfrm>
            <a:off x="6981371" y="1246188"/>
            <a:ext cx="4284663" cy="4365625"/>
          </a:xfrm>
        </p:spPr>
        <p:txBody>
          <a:bodyPr anchor="ctr" anchorCtr="0">
            <a:normAutofit/>
          </a:bodyPr>
          <a:lstStyle>
            <a:lvl1pPr marL="0" indent="0" algn="ctr">
              <a:buNone/>
              <a:defRPr sz="1600">
                <a:solidFill>
                  <a:schemeClr val="tx1">
                    <a:lumMod val="50000"/>
                    <a:lumOff val="50000"/>
                  </a:schemeClr>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2525342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683563" y="3359239"/>
            <a:ext cx="2596896" cy="2252574"/>
          </a:xfrm>
        </p:spPr>
        <p:txBody>
          <a:bodyPr lIns="0" rIns="0">
            <a:noAutofit/>
          </a:bodyPr>
          <a:lstStyle>
            <a:lvl1pPr marL="0" indent="0" algn="l">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683562" y="1757774"/>
            <a:ext cx="2669859" cy="1325563"/>
          </a:xfrm>
        </p:spPr>
        <p:txBody>
          <a:bodyPr lIns="0" rIns="0"/>
          <a:lstStyle>
            <a:lvl1pPr algn="l">
              <a:defRPr>
                <a:solidFill>
                  <a:schemeClr val="bg1"/>
                </a:solidFill>
              </a:defRPr>
            </a:lvl1pPr>
          </a:lstStyle>
          <a:p>
            <a:r>
              <a:rPr lang="en-US" noProof="0"/>
              <a:t>TABLE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8683563" y="3191969"/>
            <a:ext cx="1545336"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3" name="Table Placeholder 17">
            <a:extLst>
              <a:ext uri="{FF2B5EF4-FFF2-40B4-BE49-F238E27FC236}">
                <a16:creationId xmlns:a16="http://schemas.microsoft.com/office/drawing/2014/main" id="{62814DE5-26B2-4A8E-BA8D-A2E4C5547EB9}"/>
              </a:ext>
            </a:extLst>
          </p:cNvPr>
          <p:cNvSpPr>
            <a:spLocks noGrp="1"/>
          </p:cNvSpPr>
          <p:nvPr>
            <p:ph type="tbl" sz="quarter" idx="17"/>
          </p:nvPr>
        </p:nvSpPr>
        <p:spPr>
          <a:xfrm>
            <a:off x="911225" y="1505433"/>
            <a:ext cx="6561138" cy="3847135"/>
          </a:xfrm>
        </p:spPr>
        <p:txBody>
          <a:bodyPr anchor="ctr" anchorCtr="0">
            <a:normAutofit/>
          </a:bodyPr>
          <a:lstStyle>
            <a:lvl1pPr marL="0" indent="0" algn="ctr">
              <a:buNone/>
              <a:defRPr sz="1600">
                <a:solidFill>
                  <a:schemeClr val="tx1">
                    <a:lumMod val="50000"/>
                    <a:lumOff val="50000"/>
                  </a:schemeClr>
                </a:solidFill>
              </a:defRPr>
            </a:lvl1pPr>
          </a:lstStyle>
          <a:p>
            <a:r>
              <a:rPr lang="en-US" noProof="0"/>
              <a:t>Click icon to add table</a:t>
            </a:r>
            <a:endParaRPr lang="en-US" noProof="0" dirty="0"/>
          </a:p>
        </p:txBody>
      </p:sp>
    </p:spTree>
    <p:extLst>
      <p:ext uri="{BB962C8B-B14F-4D97-AF65-F5344CB8AC3E}">
        <p14:creationId xmlns:p14="http://schemas.microsoft.com/office/powerpoint/2010/main" val="2401947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3C23D1-BE9A-4E52-9BEF-D55C4CB7574F}"/>
              </a:ext>
              <a:ext uri="{C183D7F6-B498-43B3-948B-1728B52AA6E4}">
                <adec:decorative xmlns:adec="http://schemas.microsoft.com/office/drawing/2017/decorative" val="1"/>
              </a:ext>
            </a:extLst>
          </p:cNvPr>
          <p:cNvSpPr/>
          <p:nvPr userDrawn="1"/>
        </p:nvSpPr>
        <p:spPr>
          <a:xfrm>
            <a:off x="11645798" y="6386170"/>
            <a:ext cx="307239" cy="343814"/>
          </a:xfrm>
          <a:prstGeom prst="rect">
            <a:avLst/>
          </a:prstGeom>
          <a:noFill/>
          <a:ln w="12700" cap="flat">
            <a:noFill/>
            <a:prstDash val="solid"/>
            <a:miter/>
          </a:ln>
        </p:spPr>
        <p:txBody>
          <a:bodyPr rtlCol="0" anchor="ctr"/>
          <a:lstStyle/>
          <a:p>
            <a:pPr algn="l"/>
            <a:endParaRPr lang="en-US" noProof="0" dirty="0"/>
          </a:p>
        </p:txBody>
      </p:sp>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128016"/>
            <a:ext cx="11932920" cy="2368296"/>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4" name="Text Placeholder 26">
            <a:extLst>
              <a:ext uri="{FF2B5EF4-FFF2-40B4-BE49-F238E27FC236}">
                <a16:creationId xmlns:a16="http://schemas.microsoft.com/office/drawing/2014/main" id="{B33A3032-1037-4342-827F-CF1349978260}"/>
              </a:ext>
            </a:extLst>
          </p:cNvPr>
          <p:cNvSpPr>
            <a:spLocks noGrp="1"/>
          </p:cNvSpPr>
          <p:nvPr>
            <p:ph type="body" sz="quarter" idx="16" hasCustomPrompt="1"/>
          </p:nvPr>
        </p:nvSpPr>
        <p:spPr>
          <a:xfrm>
            <a:off x="838201" y="1835244"/>
            <a:ext cx="10515599" cy="629105"/>
          </a:xfrm>
        </p:spPr>
        <p:txBody>
          <a:bodyPr lIns="0" rIns="0">
            <a:noAutofit/>
          </a:bodyPr>
          <a:lstStyle>
            <a:lvl1pPr marL="0" indent="0" algn="ctr">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5" name="Title 1">
            <a:extLst>
              <a:ext uri="{FF2B5EF4-FFF2-40B4-BE49-F238E27FC236}">
                <a16:creationId xmlns:a16="http://schemas.microsoft.com/office/drawing/2014/main" id="{FD6F6A17-AFDC-40C7-9D63-50FA052A1614}"/>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BIG IMAGE SLIDE</a:t>
            </a:r>
          </a:p>
        </p:txBody>
      </p:sp>
      <p:sp>
        <p:nvSpPr>
          <p:cNvPr id="16" name="Rectangle 15">
            <a:extLst>
              <a:ext uri="{FF2B5EF4-FFF2-40B4-BE49-F238E27FC236}">
                <a16:creationId xmlns:a16="http://schemas.microsoft.com/office/drawing/2014/main" id="{6668B9DC-C6AF-45D4-BBA3-A5EF781EAB7F}"/>
              </a:ext>
              <a:ext uri="{C183D7F6-B498-43B3-948B-1728B52AA6E4}">
                <adec:decorative xmlns:adec="http://schemas.microsoft.com/office/drawing/2017/decorative" val="1"/>
              </a:ext>
            </a:extLst>
          </p:cNvPr>
          <p:cNvSpPr/>
          <p:nvPr userDrawn="1"/>
        </p:nvSpPr>
        <p:spPr>
          <a:xfrm>
            <a:off x="3759708" y="1667974"/>
            <a:ext cx="4672584" cy="36576"/>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1761272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a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579120" y="1807187"/>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268873"/>
            <a:ext cx="10515600" cy="1325563"/>
          </a:xfrm>
        </p:spPr>
        <p:txBody>
          <a:bodyPr lIns="0" rIns="0"/>
          <a:lstStyle>
            <a:lvl1pPr algn="ctr">
              <a:defRPr>
                <a:solidFill>
                  <a:schemeClr val="bg1"/>
                </a:solidFill>
              </a:defRPr>
            </a:lvl1pPr>
          </a:lstStyle>
          <a:p>
            <a:r>
              <a:rPr lang="en-US" noProof="0"/>
              <a:t>VIDEO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6" name="Media Placeholder 7">
            <a:extLst>
              <a:ext uri="{FF2B5EF4-FFF2-40B4-BE49-F238E27FC236}">
                <a16:creationId xmlns:a16="http://schemas.microsoft.com/office/drawing/2014/main" id="{A11F77F4-4B16-4503-B9B6-AE22C686E3E3}"/>
              </a:ext>
            </a:extLst>
          </p:cNvPr>
          <p:cNvSpPr>
            <a:spLocks noGrp="1"/>
          </p:cNvSpPr>
          <p:nvPr>
            <p:ph type="media" sz="quarter" idx="17"/>
          </p:nvPr>
        </p:nvSpPr>
        <p:spPr>
          <a:xfrm>
            <a:off x="1395984" y="1497770"/>
            <a:ext cx="9400032" cy="4215384"/>
          </a:xfrm>
        </p:spPr>
        <p:txBody>
          <a:bodyPr anchor="ctr" anchorCtr="0">
            <a:normAutofit/>
          </a:bodyPr>
          <a:lstStyle>
            <a:lvl1pPr marL="0" indent="0" algn="ctr">
              <a:buNone/>
              <a:defRPr sz="1400"/>
            </a:lvl1pPr>
          </a:lstStyle>
          <a:p>
            <a:r>
              <a:rPr lang="en-US" noProof="0"/>
              <a:t>Click icon to add media</a:t>
            </a:r>
            <a:endParaRPr lang="en-US" noProof="0" dirty="0"/>
          </a:p>
        </p:txBody>
      </p:sp>
    </p:spTree>
    <p:extLst>
      <p:ext uri="{BB962C8B-B14F-4D97-AF65-F5344CB8AC3E}">
        <p14:creationId xmlns:p14="http://schemas.microsoft.com/office/powerpoint/2010/main" val="2399738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F2E84C-8C48-430C-BF46-60651525D29C}"/>
              </a:ext>
            </a:extLst>
          </p:cNvPr>
          <p:cNvPicPr>
            <a:picLocks noChangeAspect="1"/>
          </p:cNvPicPr>
          <p:nvPr userDrawn="1"/>
        </p:nvPicPr>
        <p:blipFill rotWithShape="1">
          <a:blip r:embed="rId22"/>
          <a:srcRect b="15498"/>
          <a:stretch/>
        </p:blipFill>
        <p:spPr>
          <a:xfrm>
            <a:off x="0" y="0"/>
            <a:ext cx="12192000" cy="6868328"/>
          </a:xfrm>
          <a:prstGeom prst="rect">
            <a:avLst/>
          </a:prstGeom>
        </p:spPr>
      </p:pic>
      <p:sp>
        <p:nvSpPr>
          <p:cNvPr id="6" name="Slide Number Placeholder 5">
            <a:extLst>
              <a:ext uri="{FF2B5EF4-FFF2-40B4-BE49-F238E27FC236}">
                <a16:creationId xmlns:a16="http://schemas.microsoft.com/office/drawing/2014/main" id="{9475097E-EB08-4475-9112-275B8402794C}"/>
              </a:ext>
            </a:extLst>
          </p:cNvPr>
          <p:cNvSpPr>
            <a:spLocks noGrp="1"/>
          </p:cNvSpPr>
          <p:nvPr>
            <p:ph type="sldNum" sz="quarter" idx="4"/>
          </p:nvPr>
        </p:nvSpPr>
        <p:spPr>
          <a:xfrm>
            <a:off x="5821279" y="6118484"/>
            <a:ext cx="549442" cy="365125"/>
          </a:xfrm>
          <a:prstGeom prst="rect">
            <a:avLst/>
          </a:prstGeom>
        </p:spPr>
        <p:txBody>
          <a:bodyPr vert="horz" lIns="91440" tIns="45720" rIns="91440" bIns="45720" rtlCol="0" anchor="ctr"/>
          <a:lstStyle>
            <a:lvl1pPr algn="ctr">
              <a:defRPr sz="1600" b="1">
                <a:solidFill>
                  <a:schemeClr val="bg1"/>
                </a:solidFill>
                <a:latin typeface="+mn-lt"/>
              </a:defRPr>
            </a:lvl1pPr>
          </a:lstStyle>
          <a:p>
            <a:fld id="{D495E168-DA5E-4888-8D8A-92B118324C14}" type="slidenum">
              <a:rPr lang="en-US" noProof="0" smtClean="0"/>
              <a:pPr/>
              <a:t>‹#›</a:t>
            </a:fld>
            <a:endParaRPr lang="en-US" noProof="0" dirty="0"/>
          </a:p>
        </p:txBody>
      </p:sp>
      <p:sp>
        <p:nvSpPr>
          <p:cNvPr id="2" name="Title Placeholder 1">
            <a:extLst>
              <a:ext uri="{FF2B5EF4-FFF2-40B4-BE49-F238E27FC236}">
                <a16:creationId xmlns:a16="http://schemas.microsoft.com/office/drawing/2014/main" id="{A8DB6A3A-74E6-4FE2-8AD2-CEB07044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2C0128AA-FDF4-4DD5-A009-3C58D24570F2}"/>
              </a:ext>
            </a:extLst>
          </p:cNvPr>
          <p:cNvSpPr>
            <a:spLocks noGrp="1"/>
          </p:cNvSpPr>
          <p:nvPr>
            <p:ph type="body" idx="1"/>
          </p:nvPr>
        </p:nvSpPr>
        <p:spPr>
          <a:xfrm>
            <a:off x="838200" y="1825625"/>
            <a:ext cx="10515600" cy="4048274"/>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BB1C2DC0-7E13-4A66-9F9B-371BA9C6E4F1}"/>
              </a:ext>
            </a:extLst>
          </p:cNvPr>
          <p:cNvSpPr>
            <a:spLocks noGrp="1"/>
          </p:cNvSpPr>
          <p:nvPr>
            <p:ph type="dt" sz="half" idx="2"/>
          </p:nvPr>
        </p:nvSpPr>
        <p:spPr>
          <a:xfrm>
            <a:off x="8610600" y="6118484"/>
            <a:ext cx="2743200" cy="365125"/>
          </a:xfrm>
          <a:prstGeom prst="rect">
            <a:avLst/>
          </a:prstGeom>
        </p:spPr>
        <p:txBody>
          <a:bodyPr vert="horz" lIns="91440" tIns="45720" rIns="91440" bIns="45720" rtlCol="0" anchor="ctr"/>
          <a:lstStyle>
            <a:lvl1pPr algn="r">
              <a:defRPr sz="1600">
                <a:solidFill>
                  <a:schemeClr val="bg2"/>
                </a:solidFill>
              </a:defRPr>
            </a:lvl1pPr>
          </a:lstStyle>
          <a:p>
            <a:r>
              <a:rPr lang="en-US" noProof="0" dirty="0"/>
              <a:t>MM.DD.20XX</a:t>
            </a:r>
          </a:p>
        </p:txBody>
      </p:sp>
      <p:sp>
        <p:nvSpPr>
          <p:cNvPr id="11" name="Footer Placeholder 4">
            <a:extLst>
              <a:ext uri="{FF2B5EF4-FFF2-40B4-BE49-F238E27FC236}">
                <a16:creationId xmlns:a16="http://schemas.microsoft.com/office/drawing/2014/main" id="{1F296578-6D40-435B-861E-0904DDC10B7C}"/>
              </a:ext>
            </a:extLst>
          </p:cNvPr>
          <p:cNvSpPr>
            <a:spLocks noGrp="1"/>
          </p:cNvSpPr>
          <p:nvPr>
            <p:ph type="ftr" sz="quarter" idx="3"/>
          </p:nvPr>
        </p:nvSpPr>
        <p:spPr>
          <a:xfrm>
            <a:off x="838200" y="6118484"/>
            <a:ext cx="3398763" cy="365125"/>
          </a:xfrm>
          <a:prstGeom prst="rect">
            <a:avLst/>
          </a:prstGeom>
        </p:spPr>
        <p:txBody>
          <a:bodyPr vert="horz" lIns="91440" tIns="45720" rIns="91440" bIns="45720" rtlCol="0" anchor="ctr"/>
          <a:lstStyle>
            <a:lvl1pPr algn="l">
              <a:defRPr sz="1600">
                <a:solidFill>
                  <a:schemeClr val="bg2"/>
                </a:solidFill>
              </a:defRPr>
            </a:lvl1pPr>
          </a:lstStyle>
          <a:p>
            <a:r>
              <a:rPr lang="en-US" noProof="0" dirty="0"/>
              <a:t>ADD A FOOTER</a:t>
            </a:r>
          </a:p>
        </p:txBody>
      </p:sp>
    </p:spTree>
    <p:extLst>
      <p:ext uri="{BB962C8B-B14F-4D97-AF65-F5344CB8AC3E}">
        <p14:creationId xmlns:p14="http://schemas.microsoft.com/office/powerpoint/2010/main" val="3223999130"/>
      </p:ext>
    </p:extLst>
  </p:cSld>
  <p:clrMap bg1="lt1" tx1="dk1" bg2="lt2" tx2="dk2" accent1="accent1" accent2="accent2" accent3="accent3" accent4="accent4" accent5="accent5" accent6="accent6" hlink="hlink" folHlink="folHlink"/>
  <p:sldLayoutIdLst>
    <p:sldLayoutId id="2147483653" r:id="rId1"/>
    <p:sldLayoutId id="2147483677" r:id="rId2"/>
    <p:sldLayoutId id="2147483678" r:id="rId3"/>
    <p:sldLayoutId id="2147483679" r:id="rId4"/>
    <p:sldLayoutId id="2147483681" r:id="rId5"/>
    <p:sldLayoutId id="2147483682" r:id="rId6"/>
    <p:sldLayoutId id="2147483683" r:id="rId7"/>
    <p:sldLayoutId id="2147483684" r:id="rId8"/>
    <p:sldLayoutId id="2147483685" r:id="rId9"/>
    <p:sldLayoutId id="2147483686" r:id="rId10"/>
    <p:sldLayoutId id="2147483689" r:id="rId11"/>
    <p:sldLayoutId id="2147483690" r:id="rId12"/>
    <p:sldLayoutId id="2147483691" r:id="rId13"/>
    <p:sldLayoutId id="2147483692" r:id="rId14"/>
    <p:sldLayoutId id="2147483693" r:id="rId15"/>
    <p:sldLayoutId id="2147483694" r:id="rId16"/>
    <p:sldLayoutId id="2147483687" r:id="rId17"/>
    <p:sldLayoutId id="2147483695" r:id="rId18"/>
    <p:sldLayoutId id="2147483696" r:id="rId19"/>
    <p:sldLayoutId id="2147483688" r:id="rId20"/>
  </p:sldLayoutIdLst>
  <p:hf hdr="0" dt="0"/>
  <p:txStyles>
    <p:titleStyle>
      <a:lvl1pPr algn="l" defTabSz="914400" rtl="0" eaLnBrk="1" latinLnBrk="0" hangingPunct="1">
        <a:lnSpc>
          <a:spcPct val="90000"/>
        </a:lnSpc>
        <a:spcBef>
          <a:spcPct val="0"/>
        </a:spcBef>
        <a:buNone/>
        <a:defRPr sz="5000" b="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2" userDrawn="1">
          <p15:clr>
            <a:srgbClr val="F26B43"/>
          </p15:clr>
        </p15:guide>
        <p15:guide id="2" pos="574" userDrawn="1">
          <p15:clr>
            <a:srgbClr val="F26B43"/>
          </p15:clr>
        </p15:guide>
        <p15:guide id="3" pos="7106" userDrawn="1">
          <p15:clr>
            <a:srgbClr val="F26B43"/>
          </p15:clr>
        </p15:guide>
        <p15:guide id="4" orient="horz" pos="3748" userDrawn="1">
          <p15:clr>
            <a:srgbClr val="F26B43"/>
          </p15:clr>
        </p15:guide>
        <p15:guide id="5" pos="4407" userDrawn="1">
          <p15:clr>
            <a:srgbClr val="F26B43"/>
          </p15:clr>
        </p15:guide>
        <p15:guide id="6" pos="3273" userDrawn="1">
          <p15:clr>
            <a:srgbClr val="F26B43"/>
          </p15:clr>
        </p15:guide>
        <p15:guide id="7" pos="3840" userDrawn="1">
          <p15:clr>
            <a:srgbClr val="F26B43"/>
          </p15:clr>
        </p15:guide>
        <p15:guide id="8" orient="horz" pos="2160" userDrawn="1">
          <p15:clr>
            <a:srgbClr val="F26B43"/>
          </p15:clr>
        </p15:guide>
        <p15:guide id="9" pos="302" userDrawn="1">
          <p15:clr>
            <a:srgbClr val="F26B43"/>
          </p15:clr>
        </p15:guide>
        <p15:guide id="10" pos="737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65CF0B-BB68-4A49-91EE-96E78E8CAD61}"/>
              </a:ext>
            </a:extLst>
          </p:cNvPr>
          <p:cNvSpPr>
            <a:spLocks noGrp="1"/>
          </p:cNvSpPr>
          <p:nvPr>
            <p:ph type="body" sz="quarter" idx="21"/>
          </p:nvPr>
        </p:nvSpPr>
        <p:spPr/>
        <p:txBody>
          <a:bodyPr/>
          <a:lstStyle/>
          <a:p>
            <a:r>
              <a:rPr lang="en-US" dirty="0"/>
              <a:t>2024</a:t>
            </a:r>
            <a:endParaRPr lang="ru-RU" dirty="0"/>
          </a:p>
        </p:txBody>
      </p:sp>
      <p:sp>
        <p:nvSpPr>
          <p:cNvPr id="3" name="Title 2">
            <a:extLst>
              <a:ext uri="{FF2B5EF4-FFF2-40B4-BE49-F238E27FC236}">
                <a16:creationId xmlns:a16="http://schemas.microsoft.com/office/drawing/2014/main" id="{05857963-8D3D-4F24-B535-54652EE095F0}"/>
              </a:ext>
            </a:extLst>
          </p:cNvPr>
          <p:cNvSpPr>
            <a:spLocks noGrp="1"/>
          </p:cNvSpPr>
          <p:nvPr>
            <p:ph type="title"/>
          </p:nvPr>
        </p:nvSpPr>
        <p:spPr/>
        <p:txBody>
          <a:bodyPr/>
          <a:lstStyle/>
          <a:p>
            <a:r>
              <a:rPr lang="en-US" sz="8800" b="1" i="1" dirty="0">
                <a:latin typeface="+mn-lt"/>
              </a:rPr>
              <a:t>The Power of Storytelling</a:t>
            </a:r>
            <a:endParaRPr lang="ru-RU" sz="8800" b="1" i="1" dirty="0">
              <a:latin typeface="+mn-lt"/>
            </a:endParaRPr>
          </a:p>
        </p:txBody>
      </p:sp>
      <p:sp>
        <p:nvSpPr>
          <p:cNvPr id="5" name="Text Placeholder 4">
            <a:extLst>
              <a:ext uri="{FF2B5EF4-FFF2-40B4-BE49-F238E27FC236}">
                <a16:creationId xmlns:a16="http://schemas.microsoft.com/office/drawing/2014/main" id="{B623514F-9C9F-4868-A7D9-66CAA07E615D}"/>
              </a:ext>
            </a:extLst>
          </p:cNvPr>
          <p:cNvSpPr>
            <a:spLocks noGrp="1"/>
          </p:cNvSpPr>
          <p:nvPr>
            <p:ph type="body" sz="quarter" idx="13"/>
          </p:nvPr>
        </p:nvSpPr>
        <p:spPr/>
        <p:txBody>
          <a:bodyPr/>
          <a:lstStyle/>
          <a:p>
            <a:r>
              <a:rPr lang="en-US" dirty="0"/>
              <a:t>Welcome</a:t>
            </a:r>
            <a:endParaRPr lang="ru-RU" dirty="0"/>
          </a:p>
        </p:txBody>
      </p:sp>
    </p:spTree>
    <p:extLst>
      <p:ext uri="{BB962C8B-B14F-4D97-AF65-F5344CB8AC3E}">
        <p14:creationId xmlns:p14="http://schemas.microsoft.com/office/powerpoint/2010/main" val="2142316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DADF0-23DD-491B-8755-2E19692F9B18}"/>
              </a:ext>
            </a:extLst>
          </p:cNvPr>
          <p:cNvSpPr>
            <a:spLocks noGrp="1"/>
          </p:cNvSpPr>
          <p:nvPr>
            <p:ph type="title"/>
          </p:nvPr>
        </p:nvSpPr>
        <p:spPr>
          <a:xfrm>
            <a:off x="838200" y="4683906"/>
            <a:ext cx="10515600" cy="782638"/>
          </a:xfrm>
        </p:spPr>
        <p:txBody>
          <a:bodyPr>
            <a:noAutofit/>
          </a:bodyPr>
          <a:lstStyle/>
          <a:p>
            <a:r>
              <a:rPr lang="en-US" sz="6000" i="1" dirty="0"/>
              <a:t>ACTEAZ Executive Director</a:t>
            </a:r>
          </a:p>
        </p:txBody>
      </p:sp>
      <p:sp>
        <p:nvSpPr>
          <p:cNvPr id="5" name="Text Placeholder 4">
            <a:extLst>
              <a:ext uri="{FF2B5EF4-FFF2-40B4-BE49-F238E27FC236}">
                <a16:creationId xmlns:a16="http://schemas.microsoft.com/office/drawing/2014/main" id="{171A006E-2552-45AA-81E6-9D6D26A503C2}"/>
              </a:ext>
            </a:extLst>
          </p:cNvPr>
          <p:cNvSpPr>
            <a:spLocks noGrp="1"/>
          </p:cNvSpPr>
          <p:nvPr>
            <p:ph type="body" sz="quarter" idx="1"/>
          </p:nvPr>
        </p:nvSpPr>
        <p:spPr/>
        <p:txBody>
          <a:bodyPr>
            <a:normAutofit/>
          </a:bodyPr>
          <a:lstStyle/>
          <a:p>
            <a:r>
              <a:rPr lang="en-US" sz="2400" dirty="0"/>
              <a:t>Pam Ferguson</a:t>
            </a:r>
          </a:p>
        </p:txBody>
      </p:sp>
    </p:spTree>
    <p:extLst>
      <p:ext uri="{BB962C8B-B14F-4D97-AF65-F5344CB8AC3E}">
        <p14:creationId xmlns:p14="http://schemas.microsoft.com/office/powerpoint/2010/main" val="434389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D545-C417-48EA-9543-078BF8EB641C}"/>
              </a:ext>
            </a:extLst>
          </p:cNvPr>
          <p:cNvSpPr>
            <a:spLocks noGrp="1"/>
          </p:cNvSpPr>
          <p:nvPr>
            <p:ph type="title"/>
          </p:nvPr>
        </p:nvSpPr>
        <p:spPr/>
        <p:txBody>
          <a:bodyPr/>
          <a:lstStyle/>
          <a:p>
            <a:r>
              <a:rPr lang="en-US" dirty="0"/>
              <a:t>Your Voice</a:t>
            </a:r>
          </a:p>
        </p:txBody>
      </p:sp>
      <p:pic>
        <p:nvPicPr>
          <p:cNvPr id="9" name="Picture 8">
            <a:extLst>
              <a:ext uri="{FF2B5EF4-FFF2-40B4-BE49-F238E27FC236}">
                <a16:creationId xmlns:a16="http://schemas.microsoft.com/office/drawing/2014/main" id="{53401489-BBCF-4C6A-9722-FB91798189D5}"/>
              </a:ext>
            </a:extLst>
          </p:cNvPr>
          <p:cNvPicPr>
            <a:picLocks noChangeAspect="1"/>
          </p:cNvPicPr>
          <p:nvPr/>
        </p:nvPicPr>
        <p:blipFill>
          <a:blip r:embed="rId3"/>
          <a:stretch>
            <a:fillRect/>
          </a:stretch>
        </p:blipFill>
        <p:spPr>
          <a:xfrm>
            <a:off x="1453069" y="2407226"/>
            <a:ext cx="3586618" cy="3633810"/>
          </a:xfrm>
          <a:prstGeom prst="rect">
            <a:avLst/>
          </a:prstGeom>
        </p:spPr>
      </p:pic>
    </p:spTree>
    <p:extLst>
      <p:ext uri="{BB962C8B-B14F-4D97-AF65-F5344CB8AC3E}">
        <p14:creationId xmlns:p14="http://schemas.microsoft.com/office/powerpoint/2010/main" val="3733523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04224-DAEE-454C-9285-C6397C244CD4}"/>
              </a:ext>
            </a:extLst>
          </p:cNvPr>
          <p:cNvSpPr>
            <a:spLocks noGrp="1"/>
          </p:cNvSpPr>
          <p:nvPr>
            <p:ph type="title"/>
          </p:nvPr>
        </p:nvSpPr>
        <p:spPr/>
        <p:txBody>
          <a:bodyPr>
            <a:noAutofit/>
          </a:bodyPr>
          <a:lstStyle/>
          <a:p>
            <a:r>
              <a:rPr lang="en-US" sz="5500" dirty="0"/>
              <a:t>Premier Series</a:t>
            </a:r>
          </a:p>
        </p:txBody>
      </p:sp>
      <p:sp>
        <p:nvSpPr>
          <p:cNvPr id="3" name="Text Placeholder 2">
            <a:extLst>
              <a:ext uri="{FF2B5EF4-FFF2-40B4-BE49-F238E27FC236}">
                <a16:creationId xmlns:a16="http://schemas.microsoft.com/office/drawing/2014/main" id="{52166FFC-F0E7-451E-A040-54FA4982E545}"/>
              </a:ext>
            </a:extLst>
          </p:cNvPr>
          <p:cNvSpPr>
            <a:spLocks noGrp="1"/>
          </p:cNvSpPr>
          <p:nvPr>
            <p:ph type="body" sz="quarter" idx="13"/>
          </p:nvPr>
        </p:nvSpPr>
        <p:spPr>
          <a:xfrm>
            <a:off x="841248" y="2136036"/>
            <a:ext cx="6016752" cy="857098"/>
          </a:xfrm>
        </p:spPr>
        <p:txBody>
          <a:bodyPr>
            <a:noAutofit/>
          </a:bodyPr>
          <a:lstStyle/>
          <a:p>
            <a:r>
              <a:rPr lang="en-US" sz="3000" dirty="0">
                <a:latin typeface="Calibri" panose="020F0502020204030204" pitchFamily="34" charset="0"/>
                <a:cs typeface="Calibri" panose="020F0502020204030204" pitchFamily="34" charset="0"/>
              </a:rPr>
              <a:t>Empower Educators: Unleash Proven Strategies for Maximum Impact</a:t>
            </a:r>
          </a:p>
        </p:txBody>
      </p:sp>
      <p:sp>
        <p:nvSpPr>
          <p:cNvPr id="4" name="Text Placeholder 3">
            <a:extLst>
              <a:ext uri="{FF2B5EF4-FFF2-40B4-BE49-F238E27FC236}">
                <a16:creationId xmlns:a16="http://schemas.microsoft.com/office/drawing/2014/main" id="{150B7B12-4C74-4F54-A308-48E281042F0B}"/>
              </a:ext>
            </a:extLst>
          </p:cNvPr>
          <p:cNvSpPr>
            <a:spLocks noGrp="1"/>
          </p:cNvSpPr>
          <p:nvPr>
            <p:ph type="body" sz="quarter" idx="15"/>
          </p:nvPr>
        </p:nvSpPr>
        <p:spPr>
          <a:xfrm>
            <a:off x="838199" y="3567659"/>
            <a:ext cx="5288963" cy="2121247"/>
          </a:xfrm>
        </p:spPr>
        <p:txBody>
          <a:bodyPr>
            <a:normAutofit/>
          </a:bodyPr>
          <a:lstStyle/>
          <a:p>
            <a:r>
              <a:rPr lang="en-US" sz="4400" dirty="0">
                <a:latin typeface="Calibri" panose="020F0502020204030204" pitchFamily="34" charset="0"/>
                <a:cs typeface="Calibri" panose="020F0502020204030204" pitchFamily="34" charset="0"/>
              </a:rPr>
              <a:t>Fall 2024 Schedule</a:t>
            </a:r>
          </a:p>
        </p:txBody>
      </p:sp>
    </p:spTree>
    <p:extLst>
      <p:ext uri="{BB962C8B-B14F-4D97-AF65-F5344CB8AC3E}">
        <p14:creationId xmlns:p14="http://schemas.microsoft.com/office/powerpoint/2010/main" val="1952196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04224-DAEE-454C-9285-C6397C244CD4}"/>
              </a:ext>
            </a:extLst>
          </p:cNvPr>
          <p:cNvSpPr>
            <a:spLocks noGrp="1"/>
          </p:cNvSpPr>
          <p:nvPr>
            <p:ph type="title"/>
          </p:nvPr>
        </p:nvSpPr>
        <p:spPr>
          <a:xfrm>
            <a:off x="841247" y="1169256"/>
            <a:ext cx="7433323" cy="782638"/>
          </a:xfrm>
        </p:spPr>
        <p:txBody>
          <a:bodyPr>
            <a:noAutofit/>
          </a:bodyPr>
          <a:lstStyle/>
          <a:p>
            <a:r>
              <a:rPr lang="en-US" dirty="0"/>
              <a:t>Growth &amp; Networking</a:t>
            </a:r>
          </a:p>
        </p:txBody>
      </p:sp>
      <p:sp>
        <p:nvSpPr>
          <p:cNvPr id="4" name="Text Placeholder 3">
            <a:extLst>
              <a:ext uri="{FF2B5EF4-FFF2-40B4-BE49-F238E27FC236}">
                <a16:creationId xmlns:a16="http://schemas.microsoft.com/office/drawing/2014/main" id="{150B7B12-4C74-4F54-A308-48E281042F0B}"/>
              </a:ext>
            </a:extLst>
          </p:cNvPr>
          <p:cNvSpPr>
            <a:spLocks noGrp="1"/>
          </p:cNvSpPr>
          <p:nvPr>
            <p:ph type="body" sz="quarter" idx="15"/>
          </p:nvPr>
        </p:nvSpPr>
        <p:spPr>
          <a:xfrm>
            <a:off x="838200" y="2218544"/>
            <a:ext cx="5173980" cy="4559446"/>
          </a:xfrm>
        </p:spPr>
        <p:txBody>
          <a:bodyPr>
            <a:normAutofit/>
          </a:bodyPr>
          <a:lstStyle/>
          <a:p>
            <a:pPr>
              <a:lnSpc>
                <a:spcPct val="100000"/>
              </a:lnSpc>
              <a:spcBef>
                <a:spcPts val="0"/>
              </a:spcBef>
              <a:spcAft>
                <a:spcPts val="600"/>
              </a:spcAft>
            </a:pPr>
            <a:r>
              <a:rPr lang="en-US" sz="4000" dirty="0">
                <a:latin typeface="Calibri" panose="020F0502020204030204" pitchFamily="34" charset="0"/>
                <a:cs typeface="Calibri" panose="020F0502020204030204" pitchFamily="34" charset="0"/>
              </a:rPr>
              <a:t>NCLA Best Practices       </a:t>
            </a:r>
            <a:r>
              <a:rPr lang="en-US" sz="2000" dirty="0">
                <a:latin typeface="Calibri" panose="020F0502020204030204" pitchFamily="34" charset="0"/>
                <a:cs typeface="Calibri" panose="020F0502020204030204" pitchFamily="34" charset="0"/>
              </a:rPr>
              <a:t>October 9 – 11, 2025 </a:t>
            </a:r>
            <a:r>
              <a:rPr lang="en-US" sz="2000" dirty="0">
                <a:latin typeface="Calibri" panose="020F0502020204030204" pitchFamily="34" charset="0"/>
                <a:cs typeface="Calibri" panose="020F0502020204030204" pitchFamily="34" charset="0"/>
                <a:sym typeface="Symbol" panose="05050102010706020507" pitchFamily="18" charset="2"/>
              </a:rPr>
              <a:t> </a:t>
            </a:r>
            <a:r>
              <a:rPr lang="en-US" sz="2000" dirty="0">
                <a:latin typeface="Calibri" panose="020F0502020204030204" pitchFamily="34" charset="0"/>
                <a:cs typeface="Calibri" panose="020F0502020204030204" pitchFamily="34" charset="0"/>
              </a:rPr>
              <a:t>Portland, Oregon</a:t>
            </a:r>
          </a:p>
          <a:p>
            <a:pPr>
              <a:lnSpc>
                <a:spcPct val="100000"/>
              </a:lnSpc>
              <a:spcBef>
                <a:spcPts val="0"/>
              </a:spcBef>
              <a:spcAft>
                <a:spcPts val="600"/>
              </a:spcAft>
            </a:pPr>
            <a:r>
              <a:rPr lang="en-US" sz="4000" dirty="0">
                <a:latin typeface="Calibri" panose="020F0502020204030204" pitchFamily="34" charset="0"/>
                <a:cs typeface="Calibri" panose="020F0502020204030204" pitchFamily="34" charset="0"/>
              </a:rPr>
              <a:t>ACTE Visions                     </a:t>
            </a:r>
            <a:r>
              <a:rPr lang="en-US" sz="2000" dirty="0">
                <a:latin typeface="Calibri" panose="020F0502020204030204" pitchFamily="34" charset="0"/>
                <a:cs typeface="Calibri" panose="020F0502020204030204" pitchFamily="34" charset="0"/>
              </a:rPr>
              <a:t>December 4 – 7 | San Antonio, Texas</a:t>
            </a:r>
          </a:p>
          <a:p>
            <a:pPr>
              <a:lnSpc>
                <a:spcPct val="100000"/>
              </a:lnSpc>
              <a:spcBef>
                <a:spcPts val="0"/>
              </a:spcBef>
              <a:spcAft>
                <a:spcPts val="600"/>
              </a:spcAft>
            </a:pPr>
            <a:r>
              <a:rPr lang="en-US" sz="4000" dirty="0">
                <a:latin typeface="Calibri" panose="020F0502020204030204" pitchFamily="34" charset="0"/>
                <a:cs typeface="Calibri" panose="020F0502020204030204" pitchFamily="34" charset="0"/>
              </a:rPr>
              <a:t>ACTE Region V</a:t>
            </a:r>
            <a:r>
              <a:rPr lang="en-US" dirty="0">
                <a:latin typeface="Calibri" panose="020F0502020204030204" pitchFamily="34" charset="0"/>
                <a:cs typeface="Calibri" panose="020F0502020204030204" pitchFamily="34" charset="0"/>
              </a:rPr>
              <a:t>(50</a:t>
            </a:r>
            <a:r>
              <a:rPr lang="en-US" baseline="30000" dirty="0">
                <a:latin typeface="Calibri" panose="020F0502020204030204" pitchFamily="34" charset="0"/>
                <a:cs typeface="Calibri" panose="020F0502020204030204" pitchFamily="34" charset="0"/>
              </a:rPr>
              <a:t>th</a:t>
            </a:r>
            <a:r>
              <a:rPr lang="en-US" dirty="0">
                <a:latin typeface="Calibri" panose="020F0502020204030204" pitchFamily="34" charset="0"/>
                <a:cs typeface="Calibri" panose="020F0502020204030204" pitchFamily="34" charset="0"/>
              </a:rPr>
              <a:t> Anniversary)</a:t>
            </a:r>
            <a:r>
              <a:rPr lang="en-US" sz="4000"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May 1 – 3 | Las Vegas, Nevada</a:t>
            </a:r>
          </a:p>
          <a:p>
            <a:pPr>
              <a:lnSpc>
                <a:spcPct val="100000"/>
              </a:lnSpc>
              <a:spcBef>
                <a:spcPts val="0"/>
              </a:spcBef>
              <a:spcAft>
                <a:spcPts val="600"/>
              </a:spcAft>
            </a:pPr>
            <a:r>
              <a:rPr lang="en-US" sz="4000" dirty="0">
                <a:latin typeface="Calibri" panose="020F0502020204030204" pitchFamily="34" charset="0"/>
                <a:cs typeface="Calibri" panose="020F0502020204030204" pitchFamily="34" charset="0"/>
              </a:rPr>
              <a:t>AZ CTE Summer Conf. </a:t>
            </a:r>
            <a:r>
              <a:rPr lang="en-US" sz="2000" dirty="0">
                <a:latin typeface="Calibri" panose="020F0502020204030204" pitchFamily="34" charset="0"/>
                <a:cs typeface="Calibri" panose="020F0502020204030204" pitchFamily="34" charset="0"/>
              </a:rPr>
              <a:t>July 10 – 16 | Tucson, AZ</a:t>
            </a:r>
          </a:p>
          <a:p>
            <a:endParaRPr lang="en-US" sz="2000" dirty="0">
              <a:latin typeface="Calibri" panose="020F0502020204030204" pitchFamily="34" charset="0"/>
              <a:cs typeface="Calibri" panose="020F0502020204030204" pitchFamily="34" charset="0"/>
            </a:endParaRPr>
          </a:p>
          <a:p>
            <a:endParaRPr lang="en-US" sz="4000" dirty="0">
              <a:latin typeface="Calibri" panose="020F0502020204030204" pitchFamily="34" charset="0"/>
              <a:cs typeface="Calibri" panose="020F0502020204030204" pitchFamily="34" charset="0"/>
            </a:endParaRPr>
          </a:p>
          <a:p>
            <a:pPr marL="0" indent="0">
              <a:buNone/>
            </a:pPr>
            <a:endParaRPr lang="en-US" sz="45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77894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16F833-228C-4A6E-BF85-C67BB818D3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122" y="2527664"/>
            <a:ext cx="2185737" cy="2185737"/>
          </a:xfrm>
          <a:prstGeom prst="rect">
            <a:avLst/>
          </a:prstGeom>
        </p:spPr>
      </p:pic>
      <p:pic>
        <p:nvPicPr>
          <p:cNvPr id="3" name="Picture 2" descr="Icon&#10;&#10;Description automatically generated">
            <a:extLst>
              <a:ext uri="{FF2B5EF4-FFF2-40B4-BE49-F238E27FC236}">
                <a16:creationId xmlns:a16="http://schemas.microsoft.com/office/drawing/2014/main" id="{5F12F40B-7557-4DFB-A0D9-620EEF9046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1388" y="2527664"/>
            <a:ext cx="2185738" cy="2184727"/>
          </a:xfrm>
          <a:prstGeom prst="rect">
            <a:avLst/>
          </a:prstGeom>
        </p:spPr>
      </p:pic>
      <p:pic>
        <p:nvPicPr>
          <p:cNvPr id="4" name="Picture 3" descr="Logo, icon&#10;&#10;Description automatically generated">
            <a:extLst>
              <a:ext uri="{FF2B5EF4-FFF2-40B4-BE49-F238E27FC236}">
                <a16:creationId xmlns:a16="http://schemas.microsoft.com/office/drawing/2014/main" id="{74AD21CB-FC90-4963-A45C-B905B54C11B6}"/>
              </a:ext>
            </a:extLst>
          </p:cNvPr>
          <p:cNvPicPr>
            <a:picLocks noChangeAspect="1"/>
          </p:cNvPicPr>
          <p:nvPr/>
        </p:nvPicPr>
        <p:blipFill rotWithShape="1">
          <a:blip r:embed="rId5">
            <a:extLst>
              <a:ext uri="{28A0092B-C50C-407E-A947-70E740481C1C}">
                <a14:useLocalDpi xmlns:a14="http://schemas.microsoft.com/office/drawing/2010/main" val="0"/>
              </a:ext>
            </a:extLst>
          </a:blip>
          <a:srcRect r="14844"/>
          <a:stretch/>
        </p:blipFill>
        <p:spPr>
          <a:xfrm>
            <a:off x="6315655" y="2551665"/>
            <a:ext cx="2185739" cy="2182760"/>
          </a:xfrm>
          <a:prstGeom prst="rect">
            <a:avLst/>
          </a:prstGeom>
        </p:spPr>
      </p:pic>
      <p:sp>
        <p:nvSpPr>
          <p:cNvPr id="6" name="TextBox 5">
            <a:extLst>
              <a:ext uri="{FF2B5EF4-FFF2-40B4-BE49-F238E27FC236}">
                <a16:creationId xmlns:a16="http://schemas.microsoft.com/office/drawing/2014/main" id="{3185B6B8-F9DE-405B-9856-D1900B1ED0DF}"/>
              </a:ext>
            </a:extLst>
          </p:cNvPr>
          <p:cNvSpPr txBox="1"/>
          <p:nvPr/>
        </p:nvSpPr>
        <p:spPr>
          <a:xfrm>
            <a:off x="306304" y="4891832"/>
            <a:ext cx="2427371" cy="400110"/>
          </a:xfrm>
          <a:prstGeom prst="rect">
            <a:avLst/>
          </a:prstGeom>
          <a:noFill/>
        </p:spPr>
        <p:txBody>
          <a:bodyPr wrap="square">
            <a:spAutoFit/>
          </a:bodyPr>
          <a:lstStyle/>
          <a:p>
            <a:pPr algn="ctr"/>
            <a:r>
              <a:rPr lang="en-US" sz="2000" dirty="0">
                <a:solidFill>
                  <a:schemeClr val="bg1"/>
                </a:solidFill>
                <a:latin typeface="Calibri" panose="020F0502020204030204" pitchFamily="34" charset="0"/>
                <a:cs typeface="Calibri" panose="020F0502020204030204" pitchFamily="34" charset="0"/>
              </a:rPr>
              <a:t>facebook.com/</a:t>
            </a:r>
            <a:r>
              <a:rPr lang="en-US" sz="2000" dirty="0" err="1">
                <a:solidFill>
                  <a:schemeClr val="bg1"/>
                </a:solidFill>
                <a:latin typeface="Calibri" panose="020F0502020204030204" pitchFamily="34" charset="0"/>
                <a:cs typeface="Calibri" panose="020F0502020204030204" pitchFamily="34" charset="0"/>
              </a:rPr>
              <a:t>acteaz</a:t>
            </a:r>
            <a:r>
              <a:rPr lang="en-US" sz="2000" dirty="0">
                <a:solidFill>
                  <a:schemeClr val="bg1"/>
                </a:solidFill>
                <a:latin typeface="Calibri" panose="020F0502020204030204" pitchFamily="34" charset="0"/>
                <a:cs typeface="Calibri" panose="020F0502020204030204" pitchFamily="34" charset="0"/>
              </a:rPr>
              <a:t> </a:t>
            </a:r>
          </a:p>
        </p:txBody>
      </p:sp>
      <p:sp>
        <p:nvSpPr>
          <p:cNvPr id="7" name="TextBox 6">
            <a:extLst>
              <a:ext uri="{FF2B5EF4-FFF2-40B4-BE49-F238E27FC236}">
                <a16:creationId xmlns:a16="http://schemas.microsoft.com/office/drawing/2014/main" id="{BD4B1B42-9A6E-40E4-AA43-233FAB57567A}"/>
              </a:ext>
            </a:extLst>
          </p:cNvPr>
          <p:cNvSpPr txBox="1"/>
          <p:nvPr/>
        </p:nvSpPr>
        <p:spPr>
          <a:xfrm>
            <a:off x="2995402" y="4891832"/>
            <a:ext cx="2937709" cy="400110"/>
          </a:xfrm>
          <a:prstGeom prst="rect">
            <a:avLst/>
          </a:prstGeom>
          <a:noFill/>
        </p:spPr>
        <p:txBody>
          <a:bodyPr wrap="square">
            <a:spAutoFit/>
          </a:bodyPr>
          <a:lstStyle/>
          <a:p>
            <a:pPr algn="ctr"/>
            <a:r>
              <a:rPr lang="en-US" sz="2000" dirty="0">
                <a:solidFill>
                  <a:schemeClr val="bg1"/>
                </a:solidFill>
                <a:latin typeface="Calibri" panose="020F0502020204030204" pitchFamily="34" charset="0"/>
                <a:cs typeface="Calibri" panose="020F0502020204030204" pitchFamily="34" charset="0"/>
              </a:rPr>
              <a:t>@actearizona </a:t>
            </a:r>
          </a:p>
        </p:txBody>
      </p:sp>
      <p:sp>
        <p:nvSpPr>
          <p:cNvPr id="8" name="TextBox 7">
            <a:extLst>
              <a:ext uri="{FF2B5EF4-FFF2-40B4-BE49-F238E27FC236}">
                <a16:creationId xmlns:a16="http://schemas.microsoft.com/office/drawing/2014/main" id="{F50AC137-EDB4-433D-B631-FFF9A4E2D730}"/>
              </a:ext>
            </a:extLst>
          </p:cNvPr>
          <p:cNvSpPr txBox="1"/>
          <p:nvPr/>
        </p:nvSpPr>
        <p:spPr>
          <a:xfrm>
            <a:off x="9118947" y="4891832"/>
            <a:ext cx="2937709" cy="400110"/>
          </a:xfrm>
          <a:prstGeom prst="rect">
            <a:avLst/>
          </a:prstGeom>
          <a:noFill/>
        </p:spPr>
        <p:txBody>
          <a:bodyPr wrap="square">
            <a:spAutoFit/>
          </a:bodyPr>
          <a:lstStyle/>
          <a:p>
            <a:pPr algn="ctr"/>
            <a:r>
              <a:rPr lang="en-US" sz="2000" dirty="0">
                <a:solidFill>
                  <a:schemeClr val="bg1"/>
                </a:solidFill>
                <a:latin typeface="Calibri" panose="020F0502020204030204" pitchFamily="34" charset="0"/>
                <a:cs typeface="Calibri" panose="020F0502020204030204" pitchFamily="34" charset="0"/>
              </a:rPr>
              <a:t>@acteaz </a:t>
            </a:r>
          </a:p>
        </p:txBody>
      </p:sp>
      <p:sp>
        <p:nvSpPr>
          <p:cNvPr id="9" name="TextBox 8">
            <a:extLst>
              <a:ext uri="{FF2B5EF4-FFF2-40B4-BE49-F238E27FC236}">
                <a16:creationId xmlns:a16="http://schemas.microsoft.com/office/drawing/2014/main" id="{D4A1C82C-4AFF-453C-AE86-ED979C0C3AD6}"/>
              </a:ext>
            </a:extLst>
          </p:cNvPr>
          <p:cNvSpPr txBox="1"/>
          <p:nvPr/>
        </p:nvSpPr>
        <p:spPr>
          <a:xfrm>
            <a:off x="5802423" y="4907913"/>
            <a:ext cx="3394175" cy="400110"/>
          </a:xfrm>
          <a:prstGeom prst="rect">
            <a:avLst/>
          </a:prstGeom>
          <a:noFill/>
        </p:spPr>
        <p:txBody>
          <a:bodyPr wrap="square">
            <a:spAutoFit/>
          </a:bodyPr>
          <a:lstStyle/>
          <a:p>
            <a:pPr algn="ctr"/>
            <a:r>
              <a:rPr lang="en-US" sz="2000" dirty="0">
                <a:solidFill>
                  <a:schemeClr val="bg1"/>
                </a:solidFill>
                <a:latin typeface="Calibri" panose="020F0502020204030204" pitchFamily="34" charset="0"/>
                <a:cs typeface="Calibri" panose="020F0502020204030204" pitchFamily="34" charset="0"/>
              </a:rPr>
              <a:t>linkedin.com/company/</a:t>
            </a:r>
            <a:r>
              <a:rPr lang="en-US" sz="2000" dirty="0" err="1">
                <a:solidFill>
                  <a:schemeClr val="bg1"/>
                </a:solidFill>
                <a:latin typeface="Calibri" panose="020F0502020204030204" pitchFamily="34" charset="0"/>
                <a:cs typeface="Calibri" panose="020F0502020204030204" pitchFamily="34" charset="0"/>
              </a:rPr>
              <a:t>acteaz</a:t>
            </a:r>
            <a:endParaRPr lang="en-US" sz="2000" dirty="0">
              <a:solidFill>
                <a:schemeClr val="bg1"/>
              </a:solidFill>
              <a:latin typeface="Calibri" panose="020F0502020204030204" pitchFamily="34" charset="0"/>
              <a:cs typeface="Calibri" panose="020F0502020204030204" pitchFamily="34" charset="0"/>
            </a:endParaRPr>
          </a:p>
        </p:txBody>
      </p:sp>
      <p:pic>
        <p:nvPicPr>
          <p:cNvPr id="1026" name="Picture 2" descr="Free vector new 2023 twitter logo x icon design">
            <a:extLst>
              <a:ext uri="{FF2B5EF4-FFF2-40B4-BE49-F238E27FC236}">
                <a16:creationId xmlns:a16="http://schemas.microsoft.com/office/drawing/2014/main" id="{08DFF243-149F-4BE4-BC88-ABB7F2B1A4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78191" y="2548686"/>
            <a:ext cx="2185739" cy="2185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505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673A09-7F9E-4C4A-A04C-E0B7407E17DA}"/>
              </a:ext>
            </a:extLst>
          </p:cNvPr>
          <p:cNvSpPr>
            <a:spLocks noGrp="1"/>
          </p:cNvSpPr>
          <p:nvPr>
            <p:ph type="body" sz="quarter" idx="21"/>
          </p:nvPr>
        </p:nvSpPr>
        <p:spPr/>
        <p:txBody>
          <a:bodyPr/>
          <a:lstStyle/>
          <a:p>
            <a:r>
              <a:rPr lang="en-US" dirty="0"/>
              <a:t>623.293.2529</a:t>
            </a:r>
          </a:p>
        </p:txBody>
      </p:sp>
      <p:sp>
        <p:nvSpPr>
          <p:cNvPr id="3" name="Text Placeholder 2">
            <a:extLst>
              <a:ext uri="{FF2B5EF4-FFF2-40B4-BE49-F238E27FC236}">
                <a16:creationId xmlns:a16="http://schemas.microsoft.com/office/drawing/2014/main" id="{6EA27B01-7657-4798-B9D4-932A10924739}"/>
              </a:ext>
            </a:extLst>
          </p:cNvPr>
          <p:cNvSpPr>
            <a:spLocks noGrp="1"/>
          </p:cNvSpPr>
          <p:nvPr>
            <p:ph type="body" sz="quarter" idx="20"/>
          </p:nvPr>
        </p:nvSpPr>
        <p:spPr/>
        <p:txBody>
          <a:bodyPr/>
          <a:lstStyle/>
          <a:p>
            <a:endParaRPr lang="en-US"/>
          </a:p>
        </p:txBody>
      </p:sp>
      <p:sp>
        <p:nvSpPr>
          <p:cNvPr id="4" name="Text Placeholder 3">
            <a:extLst>
              <a:ext uri="{FF2B5EF4-FFF2-40B4-BE49-F238E27FC236}">
                <a16:creationId xmlns:a16="http://schemas.microsoft.com/office/drawing/2014/main" id="{E78F9178-6303-40DC-9234-ACF603F8BEF0}"/>
              </a:ext>
            </a:extLst>
          </p:cNvPr>
          <p:cNvSpPr>
            <a:spLocks noGrp="1"/>
          </p:cNvSpPr>
          <p:nvPr>
            <p:ph type="body" sz="quarter" idx="13"/>
          </p:nvPr>
        </p:nvSpPr>
        <p:spPr/>
        <p:txBody>
          <a:bodyPr/>
          <a:lstStyle/>
          <a:p>
            <a:r>
              <a:rPr lang="en-US" dirty="0"/>
              <a:t>Stephen Weltsch</a:t>
            </a:r>
          </a:p>
        </p:txBody>
      </p:sp>
      <p:sp>
        <p:nvSpPr>
          <p:cNvPr id="5" name="Text Placeholder 4">
            <a:extLst>
              <a:ext uri="{FF2B5EF4-FFF2-40B4-BE49-F238E27FC236}">
                <a16:creationId xmlns:a16="http://schemas.microsoft.com/office/drawing/2014/main" id="{FA30C707-9C78-4E28-883D-371613DE193C}"/>
              </a:ext>
            </a:extLst>
          </p:cNvPr>
          <p:cNvSpPr>
            <a:spLocks noGrp="1"/>
          </p:cNvSpPr>
          <p:nvPr>
            <p:ph type="body" sz="quarter" idx="22"/>
          </p:nvPr>
        </p:nvSpPr>
        <p:spPr/>
        <p:txBody>
          <a:bodyPr/>
          <a:lstStyle/>
          <a:p>
            <a:r>
              <a:rPr lang="en-US" dirty="0"/>
              <a:t>stephenweltsch@acteaz.org</a:t>
            </a:r>
          </a:p>
        </p:txBody>
      </p:sp>
      <p:sp>
        <p:nvSpPr>
          <p:cNvPr id="6" name="Text Placeholder 5">
            <a:extLst>
              <a:ext uri="{FF2B5EF4-FFF2-40B4-BE49-F238E27FC236}">
                <a16:creationId xmlns:a16="http://schemas.microsoft.com/office/drawing/2014/main" id="{8319EC42-FD6E-45CC-8412-4C75169B0506}"/>
              </a:ext>
            </a:extLst>
          </p:cNvPr>
          <p:cNvSpPr>
            <a:spLocks noGrp="1"/>
          </p:cNvSpPr>
          <p:nvPr>
            <p:ph type="body" sz="quarter" idx="23"/>
          </p:nvPr>
        </p:nvSpPr>
        <p:spPr/>
        <p:txBody>
          <a:bodyPr/>
          <a:lstStyle/>
          <a:p>
            <a:endParaRPr lang="en-US"/>
          </a:p>
        </p:txBody>
      </p:sp>
      <p:sp>
        <p:nvSpPr>
          <p:cNvPr id="7" name="Title 6">
            <a:extLst>
              <a:ext uri="{FF2B5EF4-FFF2-40B4-BE49-F238E27FC236}">
                <a16:creationId xmlns:a16="http://schemas.microsoft.com/office/drawing/2014/main" id="{FCC5940D-DE31-4033-90FD-653A67A05B0C}"/>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2151682818"/>
      </p:ext>
    </p:extLst>
  </p:cSld>
  <p:clrMapOvr>
    <a:masterClrMapping/>
  </p:clrMapOvr>
</p:sld>
</file>

<file path=ppt/theme/theme1.xml><?xml version="1.0" encoding="utf-8"?>
<a:theme xmlns:a="http://schemas.openxmlformats.org/drawingml/2006/main" name="Office Theme">
  <a:themeElements>
    <a:clrScheme name="Custom 24">
      <a:dk1>
        <a:sysClr val="windowText" lastClr="000000"/>
      </a:dk1>
      <a:lt1>
        <a:sysClr val="window" lastClr="FFFFFF"/>
      </a:lt1>
      <a:dk2>
        <a:srgbClr val="64AC00"/>
      </a:dk2>
      <a:lt2>
        <a:srgbClr val="CBFF00"/>
      </a:lt2>
      <a:accent1>
        <a:srgbClr val="002E62"/>
      </a:accent1>
      <a:accent2>
        <a:srgbClr val="004CB9"/>
      </a:accent2>
      <a:accent3>
        <a:srgbClr val="005500"/>
      </a:accent3>
      <a:accent4>
        <a:srgbClr val="16B3DC"/>
      </a:accent4>
      <a:accent5>
        <a:srgbClr val="F9DC5C"/>
      </a:accent5>
      <a:accent6>
        <a:srgbClr val="EF626C"/>
      </a:accent6>
      <a:hlink>
        <a:srgbClr val="FFFFFF"/>
      </a:hlink>
      <a:folHlink>
        <a:srgbClr val="FFFFFF"/>
      </a:folHlink>
    </a:clrScheme>
    <a:fontScheme name="Custom 21">
      <a:majorFont>
        <a:latin typeface="Gill Sans MT"/>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TF22977542_Outdoors presentation_RVA_v4.potx" id="{6CD96AFB-7D75-48FF-A856-C8B82BF3C12B}" vid="{1E6ACFD4-3AE6-4944-B76B-DA44E915EC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6A71AF-4CF2-4B95-BFB6-5C27500258C6}">
  <ds:schemaRefs>
    <ds:schemaRef ds:uri="http://purl.org/dc/elements/1.1/"/>
    <ds:schemaRef ds:uri="71af3243-3dd4-4a8d-8c0d-dd76da1f02a5"/>
    <ds:schemaRef ds:uri="http://purl.org/dc/dcmitype/"/>
    <ds:schemaRef ds:uri="http://schemas.microsoft.com/office/2006/documentManagement/types"/>
    <ds:schemaRef ds:uri="http://purl.org/dc/terms/"/>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16c05727-aa75-4e4a-9b5f-8a80a1165891"/>
  </ds:schemaRefs>
</ds:datastoreItem>
</file>

<file path=customXml/itemProps2.xml><?xml version="1.0" encoding="utf-8"?>
<ds:datastoreItem xmlns:ds="http://schemas.openxmlformats.org/officeDocument/2006/customXml" ds:itemID="{0F60B100-7079-4DE7-AF7C-20BFB1D62C46}">
  <ds:schemaRefs>
    <ds:schemaRef ds:uri="http://schemas.microsoft.com/sharepoint/v3/contenttype/forms"/>
  </ds:schemaRefs>
</ds:datastoreItem>
</file>

<file path=customXml/itemProps3.xml><?xml version="1.0" encoding="utf-8"?>
<ds:datastoreItem xmlns:ds="http://schemas.openxmlformats.org/officeDocument/2006/customXml" ds:itemID="{A935B1F0-3442-4957-9701-25816EFDB6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Outdoors presentation</Template>
  <TotalTime>0</TotalTime>
  <Words>255</Words>
  <Application>Microsoft Office PowerPoint</Application>
  <PresentationFormat>Widescreen</PresentationFormat>
  <Paragraphs>46</Paragraphs>
  <Slides>7</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Franklin Gothic Book</vt:lpstr>
      <vt:lpstr>Gill Sans MT</vt:lpstr>
      <vt:lpstr>Symbol</vt:lpstr>
      <vt:lpstr>Office Theme</vt:lpstr>
      <vt:lpstr>The Power of Storytelling</vt:lpstr>
      <vt:lpstr>ACTEAZ Executive Director</vt:lpstr>
      <vt:lpstr>Your Voice</vt:lpstr>
      <vt:lpstr>Premier Series</vt:lpstr>
      <vt:lpstr>Growth &amp; Networking</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2024-06-24T16:25:41Z</dcterms:created>
  <dcterms:modified xsi:type="dcterms:W3CDTF">2024-06-25T19:46:57Z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