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00" r:id="rId5"/>
  </p:sldMasterIdLst>
  <p:notesMasterIdLst>
    <p:notesMasterId r:id="rId17"/>
  </p:notesMasterIdLst>
  <p:handoutMasterIdLst>
    <p:handoutMasterId r:id="rId18"/>
  </p:handoutMasterIdLst>
  <p:sldIdLst>
    <p:sldId id="256" r:id="rId6"/>
    <p:sldId id="260" r:id="rId7"/>
    <p:sldId id="258" r:id="rId8"/>
    <p:sldId id="499" r:id="rId9"/>
    <p:sldId id="468" r:id="rId10"/>
    <p:sldId id="488" r:id="rId11"/>
    <p:sldId id="506" r:id="rId12"/>
    <p:sldId id="487" r:id="rId13"/>
    <p:sldId id="494" r:id="rId14"/>
    <p:sldId id="257" r:id="rId15"/>
    <p:sldId id="2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Neil, Emily" initials="OE" lastIdx="1" clrIdx="0">
    <p:extLst>
      <p:ext uri="{19B8F6BF-5375-455C-9EA6-DF929625EA0E}">
        <p15:presenceInfo xmlns:p15="http://schemas.microsoft.com/office/powerpoint/2012/main" userId="S::Emily.O'Neil@azed.gov::47f60f4e-a9da-49f7-8d06-9e21db3c2e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6015"/>
    <a:srgbClr val="002D72"/>
    <a:srgbClr val="000000"/>
    <a:srgbClr val="232B64"/>
    <a:srgbClr val="5A5D5C"/>
    <a:srgbClr val="910048"/>
    <a:srgbClr val="FCAF18"/>
    <a:srgbClr val="BF0B3E"/>
    <a:srgbClr val="002169"/>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FAE6CB-FF12-4B11-86EA-898E09E44C32}" v="285" dt="2024-01-17T21:45:36.0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792" autoAdjust="0"/>
  </p:normalViewPr>
  <p:slideViewPr>
    <p:cSldViewPr snapToGrid="0">
      <p:cViewPr>
        <p:scale>
          <a:sx n="83" d="100"/>
          <a:sy n="83" d="100"/>
        </p:scale>
        <p:origin x="-16" y="-89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se, Tiffiany" userId="6a9728cd-a347-4065-8122-e6dc422cc891" providerId="ADAL" clId="{B1FAE6CB-FF12-4B11-86EA-898E09E44C32}"/>
    <pc:docChg chg="custSel delSld modSld sldOrd">
      <pc:chgData name="Morse, Tiffiany" userId="6a9728cd-a347-4065-8122-e6dc422cc891" providerId="ADAL" clId="{B1FAE6CB-FF12-4B11-86EA-898E09E44C32}" dt="2024-01-17T21:54:25.475" v="1361" actId="12"/>
      <pc:docMkLst>
        <pc:docMk/>
      </pc:docMkLst>
      <pc:sldChg chg="modSp mod">
        <pc:chgData name="Morse, Tiffiany" userId="6a9728cd-a347-4065-8122-e6dc422cc891" providerId="ADAL" clId="{B1FAE6CB-FF12-4B11-86EA-898E09E44C32}" dt="2024-01-17T03:32:26.594" v="11" actId="20577"/>
        <pc:sldMkLst>
          <pc:docMk/>
          <pc:sldMk cId="3868258751" sldId="256"/>
        </pc:sldMkLst>
        <pc:spChg chg="mod">
          <ac:chgData name="Morse, Tiffiany" userId="6a9728cd-a347-4065-8122-e6dc422cc891" providerId="ADAL" clId="{B1FAE6CB-FF12-4B11-86EA-898E09E44C32}" dt="2024-01-17T03:32:26.594" v="11" actId="20577"/>
          <ac:spMkLst>
            <pc:docMk/>
            <pc:sldMk cId="3868258751" sldId="256"/>
            <ac:spMk id="3" creationId="{E3A98DAB-0EE7-7527-0AB7-E134B4F47A76}"/>
          </ac:spMkLst>
        </pc:spChg>
      </pc:sldChg>
      <pc:sldChg chg="modSp mod ord modNotesTx">
        <pc:chgData name="Morse, Tiffiany" userId="6a9728cd-a347-4065-8122-e6dc422cc891" providerId="ADAL" clId="{B1FAE6CB-FF12-4B11-86EA-898E09E44C32}" dt="2024-01-17T16:39:52.232" v="1301" actId="20577"/>
        <pc:sldMkLst>
          <pc:docMk/>
          <pc:sldMk cId="2664159046" sldId="257"/>
        </pc:sldMkLst>
        <pc:spChg chg="mod">
          <ac:chgData name="Morse, Tiffiany" userId="6a9728cd-a347-4065-8122-e6dc422cc891" providerId="ADAL" clId="{B1FAE6CB-FF12-4B11-86EA-898E09E44C32}" dt="2024-01-17T16:39:45.369" v="1300" actId="14100"/>
          <ac:spMkLst>
            <pc:docMk/>
            <pc:sldMk cId="2664159046" sldId="257"/>
            <ac:spMk id="2" creationId="{F68E7CF6-3583-7E67-40BE-59155E434855}"/>
          </ac:spMkLst>
        </pc:spChg>
        <pc:spChg chg="mod">
          <ac:chgData name="Morse, Tiffiany" userId="6a9728cd-a347-4065-8122-e6dc422cc891" providerId="ADAL" clId="{B1FAE6CB-FF12-4B11-86EA-898E09E44C32}" dt="2024-01-17T16:39:34.245" v="1297" actId="20577"/>
          <ac:spMkLst>
            <pc:docMk/>
            <pc:sldMk cId="2664159046" sldId="257"/>
            <ac:spMk id="4" creationId="{90573121-1D95-BCB7-9EC5-862C3F3B5589}"/>
          </ac:spMkLst>
        </pc:spChg>
      </pc:sldChg>
      <pc:sldChg chg="delSp modSp mod modNotesTx">
        <pc:chgData name="Morse, Tiffiany" userId="6a9728cd-a347-4065-8122-e6dc422cc891" providerId="ADAL" clId="{B1FAE6CB-FF12-4B11-86EA-898E09E44C32}" dt="2024-01-17T21:46:43.246" v="1322" actId="114"/>
        <pc:sldMkLst>
          <pc:docMk/>
          <pc:sldMk cId="961821261" sldId="258"/>
        </pc:sldMkLst>
        <pc:spChg chg="del">
          <ac:chgData name="Morse, Tiffiany" userId="6a9728cd-a347-4065-8122-e6dc422cc891" providerId="ADAL" clId="{B1FAE6CB-FF12-4B11-86EA-898E09E44C32}" dt="2024-01-17T03:48:58.591" v="312" actId="478"/>
          <ac:spMkLst>
            <pc:docMk/>
            <pc:sldMk cId="961821261" sldId="258"/>
            <ac:spMk id="5" creationId="{A185EDC5-6C8F-48E5-C238-053006BA7F85}"/>
          </ac:spMkLst>
        </pc:spChg>
        <pc:spChg chg="mod">
          <ac:chgData name="Morse, Tiffiany" userId="6a9728cd-a347-4065-8122-e6dc422cc891" providerId="ADAL" clId="{B1FAE6CB-FF12-4B11-86EA-898E09E44C32}" dt="2024-01-17T21:46:43.246" v="1322" actId="114"/>
          <ac:spMkLst>
            <pc:docMk/>
            <pc:sldMk cId="961821261" sldId="258"/>
            <ac:spMk id="7" creationId="{79C8735A-50E3-13F0-ECC5-9C88FDA67F77}"/>
          </ac:spMkLst>
        </pc:spChg>
        <pc:spChg chg="mod">
          <ac:chgData name="Morse, Tiffiany" userId="6a9728cd-a347-4065-8122-e6dc422cc891" providerId="ADAL" clId="{B1FAE6CB-FF12-4B11-86EA-898E09E44C32}" dt="2024-01-17T03:47:52.501" v="310" actId="20577"/>
          <ac:spMkLst>
            <pc:docMk/>
            <pc:sldMk cId="961821261" sldId="258"/>
            <ac:spMk id="8" creationId="{D937C2BE-41DE-928A-82B4-6F8A91F48D5E}"/>
          </ac:spMkLst>
        </pc:spChg>
      </pc:sldChg>
      <pc:sldChg chg="modSp mod modNotesTx">
        <pc:chgData name="Morse, Tiffiany" userId="6a9728cd-a347-4065-8122-e6dc422cc891" providerId="ADAL" clId="{B1FAE6CB-FF12-4B11-86EA-898E09E44C32}" dt="2024-01-17T21:45:36.030" v="1314" actId="20577"/>
        <pc:sldMkLst>
          <pc:docMk/>
          <pc:sldMk cId="2972752737" sldId="260"/>
        </pc:sldMkLst>
        <pc:spChg chg="mod">
          <ac:chgData name="Morse, Tiffiany" userId="6a9728cd-a347-4065-8122-e6dc422cc891" providerId="ADAL" clId="{B1FAE6CB-FF12-4B11-86EA-898E09E44C32}" dt="2024-01-17T03:33:35.122" v="18" actId="20577"/>
          <ac:spMkLst>
            <pc:docMk/>
            <pc:sldMk cId="2972752737" sldId="260"/>
            <ac:spMk id="2" creationId="{BF15ED4E-0953-74E8-FDC8-8FFE6F6E974F}"/>
          </ac:spMkLst>
        </pc:spChg>
        <pc:graphicFrameChg chg="mod">
          <ac:chgData name="Morse, Tiffiany" userId="6a9728cd-a347-4065-8122-e6dc422cc891" providerId="ADAL" clId="{B1FAE6CB-FF12-4B11-86EA-898E09E44C32}" dt="2024-01-17T21:45:36.030" v="1314" actId="20577"/>
          <ac:graphicFrameMkLst>
            <pc:docMk/>
            <pc:sldMk cId="2972752737" sldId="260"/>
            <ac:graphicFrameMk id="5" creationId="{F07E7705-2C29-B17D-DF33-B6C27BAECB50}"/>
          </ac:graphicFrameMkLst>
        </pc:graphicFrameChg>
      </pc:sldChg>
      <pc:sldChg chg="del">
        <pc:chgData name="Morse, Tiffiany" userId="6a9728cd-a347-4065-8122-e6dc422cc891" providerId="ADAL" clId="{B1FAE6CB-FF12-4B11-86EA-898E09E44C32}" dt="2024-01-17T16:40:07.470" v="1306" actId="47"/>
        <pc:sldMkLst>
          <pc:docMk/>
          <pc:sldMk cId="1696439479" sldId="266"/>
        </pc:sldMkLst>
      </pc:sldChg>
      <pc:sldChg chg="addSp modSp mod modNotesTx">
        <pc:chgData name="Morse, Tiffiany" userId="6a9728cd-a347-4065-8122-e6dc422cc891" providerId="ADAL" clId="{B1FAE6CB-FF12-4B11-86EA-898E09E44C32}" dt="2024-01-17T21:47:50.446" v="1341" actId="20577"/>
        <pc:sldMkLst>
          <pc:docMk/>
          <pc:sldMk cId="3828759273" sldId="468"/>
        </pc:sldMkLst>
        <pc:spChg chg="mod">
          <ac:chgData name="Morse, Tiffiany" userId="6a9728cd-a347-4065-8122-e6dc422cc891" providerId="ADAL" clId="{B1FAE6CB-FF12-4B11-86EA-898E09E44C32}" dt="2024-01-17T14:58:28.572" v="765" actId="6549"/>
          <ac:spMkLst>
            <pc:docMk/>
            <pc:sldMk cId="3828759273" sldId="468"/>
            <ac:spMk id="3" creationId="{18448A69-70E0-B8F5-0A3B-49B6834BCA9B}"/>
          </ac:spMkLst>
        </pc:spChg>
        <pc:spChg chg="add mod">
          <ac:chgData name="Morse, Tiffiany" userId="6a9728cd-a347-4065-8122-e6dc422cc891" providerId="ADAL" clId="{B1FAE6CB-FF12-4B11-86EA-898E09E44C32}" dt="2024-01-17T21:47:50.446" v="1341" actId="20577"/>
          <ac:spMkLst>
            <pc:docMk/>
            <pc:sldMk cId="3828759273" sldId="468"/>
            <ac:spMk id="5" creationId="{ABCE8D80-027F-F0E1-3F75-541DDE2EB2AD}"/>
          </ac:spMkLst>
        </pc:spChg>
        <pc:spChg chg="mod">
          <ac:chgData name="Morse, Tiffiany" userId="6a9728cd-a347-4065-8122-e6dc422cc891" providerId="ADAL" clId="{B1FAE6CB-FF12-4B11-86EA-898E09E44C32}" dt="2024-01-17T14:58:22.080" v="764" actId="20577"/>
          <ac:spMkLst>
            <pc:docMk/>
            <pc:sldMk cId="3828759273" sldId="468"/>
            <ac:spMk id="8" creationId="{D937C2BE-41DE-928A-82B4-6F8A91F48D5E}"/>
          </ac:spMkLst>
        </pc:spChg>
      </pc:sldChg>
      <pc:sldChg chg="del">
        <pc:chgData name="Morse, Tiffiany" userId="6a9728cd-a347-4065-8122-e6dc422cc891" providerId="ADAL" clId="{B1FAE6CB-FF12-4B11-86EA-898E09E44C32}" dt="2024-01-17T16:39:55.841" v="1302" actId="47"/>
        <pc:sldMkLst>
          <pc:docMk/>
          <pc:sldMk cId="4023055111" sldId="480"/>
        </pc:sldMkLst>
      </pc:sldChg>
      <pc:sldChg chg="addSp delSp modSp mod modNotesTx">
        <pc:chgData name="Morse, Tiffiany" userId="6a9728cd-a347-4065-8122-e6dc422cc891" providerId="ADAL" clId="{B1FAE6CB-FF12-4B11-86EA-898E09E44C32}" dt="2024-01-17T16:17:04.091" v="1017" actId="1076"/>
        <pc:sldMkLst>
          <pc:docMk/>
          <pc:sldMk cId="275627954" sldId="487"/>
        </pc:sldMkLst>
        <pc:spChg chg="mod">
          <ac:chgData name="Morse, Tiffiany" userId="6a9728cd-a347-4065-8122-e6dc422cc891" providerId="ADAL" clId="{B1FAE6CB-FF12-4B11-86EA-898E09E44C32}" dt="2024-01-17T15:19:56.452" v="981" actId="20577"/>
          <ac:spMkLst>
            <pc:docMk/>
            <pc:sldMk cId="275627954" sldId="487"/>
            <ac:spMk id="3" creationId="{5F571EC0-5E54-DB21-47BC-5190FB2113F0}"/>
          </ac:spMkLst>
        </pc:spChg>
        <pc:spChg chg="del">
          <ac:chgData name="Morse, Tiffiany" userId="6a9728cd-a347-4065-8122-e6dc422cc891" providerId="ADAL" clId="{B1FAE6CB-FF12-4B11-86EA-898E09E44C32}" dt="2024-01-17T15:21:50.302" v="992" actId="478"/>
          <ac:spMkLst>
            <pc:docMk/>
            <pc:sldMk cId="275627954" sldId="487"/>
            <ac:spMk id="9" creationId="{8193E7A4-DE91-ECBB-9036-8CF18A750053}"/>
          </ac:spMkLst>
        </pc:spChg>
        <pc:spChg chg="add mod">
          <ac:chgData name="Morse, Tiffiany" userId="6a9728cd-a347-4065-8122-e6dc422cc891" providerId="ADAL" clId="{B1FAE6CB-FF12-4B11-86EA-898E09E44C32}" dt="2024-01-17T16:17:04.091" v="1017" actId="1076"/>
          <ac:spMkLst>
            <pc:docMk/>
            <pc:sldMk cId="275627954" sldId="487"/>
            <ac:spMk id="12" creationId="{DE31034C-7424-1616-FDDD-2FAF13BE20F7}"/>
          </ac:spMkLst>
        </pc:spChg>
        <pc:picChg chg="del">
          <ac:chgData name="Morse, Tiffiany" userId="6a9728cd-a347-4065-8122-e6dc422cc891" providerId="ADAL" clId="{B1FAE6CB-FF12-4B11-86EA-898E09E44C32}" dt="2024-01-17T15:20:00.851" v="983" actId="478"/>
          <ac:picMkLst>
            <pc:docMk/>
            <pc:sldMk cId="275627954" sldId="487"/>
            <ac:picMk id="6" creationId="{67427E0F-90A3-BBF8-40E0-B933A9A031F2}"/>
          </ac:picMkLst>
        </pc:picChg>
        <pc:picChg chg="del">
          <ac:chgData name="Morse, Tiffiany" userId="6a9728cd-a347-4065-8122-e6dc422cc891" providerId="ADAL" clId="{B1FAE6CB-FF12-4B11-86EA-898E09E44C32}" dt="2024-01-17T15:19:59.436" v="982" actId="478"/>
          <ac:picMkLst>
            <pc:docMk/>
            <pc:sldMk cId="275627954" sldId="487"/>
            <ac:picMk id="10" creationId="{758FAD94-069C-3B86-F8F4-2F9D421B27EE}"/>
          </ac:picMkLst>
        </pc:picChg>
      </pc:sldChg>
      <pc:sldChg chg="addSp delSp modSp mod modNotesTx">
        <pc:chgData name="Morse, Tiffiany" userId="6a9728cd-a347-4065-8122-e6dc422cc891" providerId="ADAL" clId="{B1FAE6CB-FF12-4B11-86EA-898E09E44C32}" dt="2024-01-17T21:50:55.066" v="1353" actId="20577"/>
        <pc:sldMkLst>
          <pc:docMk/>
          <pc:sldMk cId="2134017758" sldId="488"/>
        </pc:sldMkLst>
        <pc:spChg chg="del">
          <ac:chgData name="Morse, Tiffiany" userId="6a9728cd-a347-4065-8122-e6dc422cc891" providerId="ADAL" clId="{B1FAE6CB-FF12-4B11-86EA-898E09E44C32}" dt="2024-01-17T15:09:11.767" v="802" actId="478"/>
          <ac:spMkLst>
            <pc:docMk/>
            <pc:sldMk cId="2134017758" sldId="488"/>
            <ac:spMk id="2" creationId="{53E1FC50-7982-8970-AB73-234DA4D04787}"/>
          </ac:spMkLst>
        </pc:spChg>
        <pc:spChg chg="mod">
          <ac:chgData name="Morse, Tiffiany" userId="6a9728cd-a347-4065-8122-e6dc422cc891" providerId="ADAL" clId="{B1FAE6CB-FF12-4B11-86EA-898E09E44C32}" dt="2024-01-17T15:09:08.522" v="801" actId="20577"/>
          <ac:spMkLst>
            <pc:docMk/>
            <pc:sldMk cId="2134017758" sldId="488"/>
            <ac:spMk id="3" creationId="{BE46BBB9-B1F9-70D2-90E6-B63775D2DF5F}"/>
          </ac:spMkLst>
        </pc:spChg>
        <pc:spChg chg="mod">
          <ac:chgData name="Morse, Tiffiany" userId="6a9728cd-a347-4065-8122-e6dc422cc891" providerId="ADAL" clId="{B1FAE6CB-FF12-4B11-86EA-898E09E44C32}" dt="2024-01-17T21:50:55.066" v="1353" actId="20577"/>
          <ac:spMkLst>
            <pc:docMk/>
            <pc:sldMk cId="2134017758" sldId="488"/>
            <ac:spMk id="5" creationId="{0F07C309-88F8-DCF1-9EBB-90848131CA9A}"/>
          </ac:spMkLst>
        </pc:spChg>
        <pc:spChg chg="add del mod">
          <ac:chgData name="Morse, Tiffiany" userId="6a9728cd-a347-4065-8122-e6dc422cc891" providerId="ADAL" clId="{B1FAE6CB-FF12-4B11-86EA-898E09E44C32}" dt="2024-01-17T15:09:21.549" v="803" actId="478"/>
          <ac:spMkLst>
            <pc:docMk/>
            <pc:sldMk cId="2134017758" sldId="488"/>
            <ac:spMk id="7" creationId="{74C27D0D-EC5F-2F79-A6B4-A837C92B23C1}"/>
          </ac:spMkLst>
        </pc:spChg>
      </pc:sldChg>
      <pc:sldChg chg="addSp modSp mod modNotesTx">
        <pc:chgData name="Morse, Tiffiany" userId="6a9728cd-a347-4065-8122-e6dc422cc891" providerId="ADAL" clId="{B1FAE6CB-FF12-4B11-86EA-898E09E44C32}" dt="2024-01-17T21:54:25.475" v="1361" actId="12"/>
        <pc:sldMkLst>
          <pc:docMk/>
          <pc:sldMk cId="2182955199" sldId="494"/>
        </pc:sldMkLst>
        <pc:spChg chg="mod">
          <ac:chgData name="Morse, Tiffiany" userId="6a9728cd-a347-4065-8122-e6dc422cc891" providerId="ADAL" clId="{B1FAE6CB-FF12-4B11-86EA-898E09E44C32}" dt="2024-01-17T16:20:33.919" v="1025" actId="20577"/>
          <ac:spMkLst>
            <pc:docMk/>
            <pc:sldMk cId="2182955199" sldId="494"/>
            <ac:spMk id="2" creationId="{53E1FC50-7982-8970-AB73-234DA4D04787}"/>
          </ac:spMkLst>
        </pc:spChg>
        <pc:spChg chg="mod">
          <ac:chgData name="Morse, Tiffiany" userId="6a9728cd-a347-4065-8122-e6dc422cc891" providerId="ADAL" clId="{B1FAE6CB-FF12-4B11-86EA-898E09E44C32}" dt="2024-01-17T16:20:29.132" v="1024" actId="20577"/>
          <ac:spMkLst>
            <pc:docMk/>
            <pc:sldMk cId="2182955199" sldId="494"/>
            <ac:spMk id="3" creationId="{BE46BBB9-B1F9-70D2-90E6-B63775D2DF5F}"/>
          </ac:spMkLst>
        </pc:spChg>
        <pc:spChg chg="add mod">
          <ac:chgData name="Morse, Tiffiany" userId="6a9728cd-a347-4065-8122-e6dc422cc891" providerId="ADAL" clId="{B1FAE6CB-FF12-4B11-86EA-898E09E44C32}" dt="2024-01-17T21:54:25.475" v="1361" actId="12"/>
          <ac:spMkLst>
            <pc:docMk/>
            <pc:sldMk cId="2182955199" sldId="494"/>
            <ac:spMk id="6" creationId="{21ED04E0-77AE-F7B0-D3D4-D8279E532A45}"/>
          </ac:spMkLst>
        </pc:spChg>
      </pc:sldChg>
      <pc:sldChg chg="addSp delSp modSp mod modNotesTx">
        <pc:chgData name="Morse, Tiffiany" userId="6a9728cd-a347-4065-8122-e6dc422cc891" providerId="ADAL" clId="{B1FAE6CB-FF12-4B11-86EA-898E09E44C32}" dt="2024-01-17T21:47:00.009" v="1331" actId="20577"/>
        <pc:sldMkLst>
          <pc:docMk/>
          <pc:sldMk cId="2334586999" sldId="499"/>
        </pc:sldMkLst>
        <pc:spChg chg="mod">
          <ac:chgData name="Morse, Tiffiany" userId="6a9728cd-a347-4065-8122-e6dc422cc891" providerId="ADAL" clId="{B1FAE6CB-FF12-4B11-86EA-898E09E44C32}" dt="2024-01-17T14:53:10.713" v="712" actId="20577"/>
          <ac:spMkLst>
            <pc:docMk/>
            <pc:sldMk cId="2334586999" sldId="499"/>
            <ac:spMk id="2" creationId="{63261FB4-4090-15E5-113A-ECDD47E01EC6}"/>
          </ac:spMkLst>
        </pc:spChg>
        <pc:spChg chg="del">
          <ac:chgData name="Morse, Tiffiany" userId="6a9728cd-a347-4065-8122-e6dc422cc891" providerId="ADAL" clId="{B1FAE6CB-FF12-4B11-86EA-898E09E44C32}" dt="2024-01-17T14:56:45.961" v="728" actId="478"/>
          <ac:spMkLst>
            <pc:docMk/>
            <pc:sldMk cId="2334586999" sldId="499"/>
            <ac:spMk id="5" creationId="{518BC4C3-2CB2-571D-F73C-3E576039EE76}"/>
          </ac:spMkLst>
        </pc:spChg>
        <pc:spChg chg="del mod">
          <ac:chgData name="Morse, Tiffiany" userId="6a9728cd-a347-4065-8122-e6dc422cc891" providerId="ADAL" clId="{B1FAE6CB-FF12-4B11-86EA-898E09E44C32}" dt="2024-01-17T14:55:23.576" v="716"/>
          <ac:spMkLst>
            <pc:docMk/>
            <pc:sldMk cId="2334586999" sldId="499"/>
            <ac:spMk id="6" creationId="{2E781355-5DB4-804A-F996-3BA7E2CBFAC0}"/>
          </ac:spMkLst>
        </pc:spChg>
        <pc:spChg chg="add mod">
          <ac:chgData name="Morse, Tiffiany" userId="6a9728cd-a347-4065-8122-e6dc422cc891" providerId="ADAL" clId="{B1FAE6CB-FF12-4B11-86EA-898E09E44C32}" dt="2024-01-17T21:47:00.009" v="1331" actId="20577"/>
          <ac:spMkLst>
            <pc:docMk/>
            <pc:sldMk cId="2334586999" sldId="499"/>
            <ac:spMk id="8" creationId="{DB872E78-6F22-2858-437C-451C68DB579E}"/>
          </ac:spMkLst>
        </pc:spChg>
      </pc:sldChg>
      <pc:sldChg chg="del">
        <pc:chgData name="Morse, Tiffiany" userId="6a9728cd-a347-4065-8122-e6dc422cc891" providerId="ADAL" clId="{B1FAE6CB-FF12-4B11-86EA-898E09E44C32}" dt="2024-01-17T16:39:59.723" v="1303" actId="47"/>
        <pc:sldMkLst>
          <pc:docMk/>
          <pc:sldMk cId="4093379222" sldId="503"/>
        </pc:sldMkLst>
      </pc:sldChg>
      <pc:sldChg chg="del">
        <pc:chgData name="Morse, Tiffiany" userId="6a9728cd-a347-4065-8122-e6dc422cc891" providerId="ADAL" clId="{B1FAE6CB-FF12-4B11-86EA-898E09E44C32}" dt="2024-01-17T16:40:02.648" v="1304" actId="47"/>
        <pc:sldMkLst>
          <pc:docMk/>
          <pc:sldMk cId="2936504897" sldId="504"/>
        </pc:sldMkLst>
      </pc:sldChg>
      <pc:sldChg chg="del">
        <pc:chgData name="Morse, Tiffiany" userId="6a9728cd-a347-4065-8122-e6dc422cc891" providerId="ADAL" clId="{B1FAE6CB-FF12-4B11-86EA-898E09E44C32}" dt="2024-01-17T16:40:04.948" v="1305" actId="47"/>
        <pc:sldMkLst>
          <pc:docMk/>
          <pc:sldMk cId="60334534" sldId="505"/>
        </pc:sldMkLst>
      </pc:sldChg>
      <pc:sldChg chg="modSp mod">
        <pc:chgData name="Morse, Tiffiany" userId="6a9728cd-a347-4065-8122-e6dc422cc891" providerId="ADAL" clId="{B1FAE6CB-FF12-4B11-86EA-898E09E44C32}" dt="2024-01-17T15:20:41.103" v="985" actId="113"/>
        <pc:sldMkLst>
          <pc:docMk/>
          <pc:sldMk cId="3292063371" sldId="506"/>
        </pc:sldMkLst>
        <pc:spChg chg="mod">
          <ac:chgData name="Morse, Tiffiany" userId="6a9728cd-a347-4065-8122-e6dc422cc891" providerId="ADAL" clId="{B1FAE6CB-FF12-4B11-86EA-898E09E44C32}" dt="2024-01-17T15:20:41.103" v="985" actId="113"/>
          <ac:spMkLst>
            <pc:docMk/>
            <pc:sldMk cId="3292063371" sldId="506"/>
            <ac:spMk id="2" creationId="{53E1FC50-7982-8970-AB73-234DA4D04787}"/>
          </ac:spMkLst>
        </pc:spChg>
        <pc:spChg chg="mod">
          <ac:chgData name="Morse, Tiffiany" userId="6a9728cd-a347-4065-8122-e6dc422cc891" providerId="ADAL" clId="{B1FAE6CB-FF12-4B11-86EA-898E09E44C32}" dt="2024-01-17T15:15:40.178" v="908" actId="20577"/>
          <ac:spMkLst>
            <pc:docMk/>
            <pc:sldMk cId="3292063371" sldId="506"/>
            <ac:spMk id="3" creationId="{BE46BBB9-B1F9-70D2-90E6-B63775D2DF5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8EBC33-F7B3-49F5-A9FA-A3895F0CA3A9}"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F827AEB2-61E3-400F-9523-5460A65DF2B0}">
      <dgm:prSet/>
      <dgm:spPr/>
      <dgm:t>
        <a:bodyPr/>
        <a:lstStyle/>
        <a:p>
          <a:r>
            <a:rPr lang="en-US" dirty="0">
              <a:latin typeface="Arial" panose="020B0604020202020204" pitchFamily="34" charset="0"/>
              <a:cs typeface="Arial" panose="020B0604020202020204" pitchFamily="34" charset="0"/>
            </a:rPr>
            <a:t>Discuss: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Program Efficiency</a:t>
          </a:r>
        </a:p>
        <a:p>
          <a:r>
            <a:rPr lang="en-US" dirty="0">
              <a:latin typeface="Arial" panose="020B0604020202020204" pitchFamily="34" charset="0"/>
              <a:cs typeface="Arial" panose="020B0604020202020204" pitchFamily="34" charset="0"/>
            </a:rPr>
            <a:t>Program Challenges</a:t>
          </a:r>
        </a:p>
        <a:p>
          <a:r>
            <a:rPr lang="en-US" dirty="0">
              <a:latin typeface="Arial" panose="020B0604020202020204" pitchFamily="34" charset="0"/>
              <a:cs typeface="Arial" panose="020B0604020202020204" pitchFamily="34" charset="0"/>
            </a:rPr>
            <a:t>Generate Ideas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-for effective equitable service programs</a:t>
          </a:r>
        </a:p>
      </dgm:t>
    </dgm:pt>
    <dgm:pt modelId="{02E671FB-5EE3-4C07-B246-457D89C1C5DE}" type="parTrans" cxnId="{07065447-719A-431B-9D1B-5B50E5B475A6}">
      <dgm:prSet/>
      <dgm:spPr/>
      <dgm:t>
        <a:bodyPr/>
        <a:lstStyle/>
        <a:p>
          <a:endParaRPr lang="en-US"/>
        </a:p>
      </dgm:t>
    </dgm:pt>
    <dgm:pt modelId="{FE45E950-9C2A-40D7-8B92-33701D1B93C7}" type="sibTrans" cxnId="{07065447-719A-431B-9D1B-5B50E5B475A6}">
      <dgm:prSet/>
      <dgm:spPr/>
      <dgm:t>
        <a:bodyPr/>
        <a:lstStyle/>
        <a:p>
          <a:endParaRPr lang="en-US"/>
        </a:p>
      </dgm:t>
    </dgm:pt>
    <dgm:pt modelId="{C95841C4-A3CC-451F-8D56-8D5DDB6FF993}" type="pres">
      <dgm:prSet presAssocID="{AA8EBC33-F7B3-49F5-A9FA-A3895F0CA3A9}" presName="linear" presStyleCnt="0">
        <dgm:presLayoutVars>
          <dgm:animLvl val="lvl"/>
          <dgm:resizeHandles val="exact"/>
        </dgm:presLayoutVars>
      </dgm:prSet>
      <dgm:spPr/>
    </dgm:pt>
    <dgm:pt modelId="{6CE56A43-DCED-47B8-B059-82B3CD035C3F}" type="pres">
      <dgm:prSet presAssocID="{F827AEB2-61E3-400F-9523-5460A65DF2B0}" presName="parentText" presStyleLbl="node1" presStyleIdx="0" presStyleCnt="1">
        <dgm:presLayoutVars>
          <dgm:chMax val="0"/>
          <dgm:bulletEnabled val="1"/>
        </dgm:presLayoutVars>
      </dgm:prSet>
      <dgm:spPr/>
    </dgm:pt>
  </dgm:ptLst>
  <dgm:cxnLst>
    <dgm:cxn modelId="{7D53D433-F2F4-4A2F-BF0E-B3E76EB3B1BF}" type="presOf" srcId="{F827AEB2-61E3-400F-9523-5460A65DF2B0}" destId="{6CE56A43-DCED-47B8-B059-82B3CD035C3F}" srcOrd="0" destOrd="0" presId="urn:microsoft.com/office/officeart/2005/8/layout/vList2"/>
    <dgm:cxn modelId="{07065447-719A-431B-9D1B-5B50E5B475A6}" srcId="{AA8EBC33-F7B3-49F5-A9FA-A3895F0CA3A9}" destId="{F827AEB2-61E3-400F-9523-5460A65DF2B0}" srcOrd="0" destOrd="0" parTransId="{02E671FB-5EE3-4C07-B246-457D89C1C5DE}" sibTransId="{FE45E950-9C2A-40D7-8B92-33701D1B93C7}"/>
    <dgm:cxn modelId="{974F8752-78F9-4E19-92E1-7EF9E8A28168}" type="presOf" srcId="{AA8EBC33-F7B3-49F5-A9FA-A3895F0CA3A9}" destId="{C95841C4-A3CC-451F-8D56-8D5DDB6FF993}" srcOrd="0" destOrd="0" presId="urn:microsoft.com/office/officeart/2005/8/layout/vList2"/>
    <dgm:cxn modelId="{90486F4A-4FD2-4FE7-B44B-4437930BA759}" type="presParOf" srcId="{C95841C4-A3CC-451F-8D56-8D5DDB6FF993}" destId="{6CE56A43-DCED-47B8-B059-82B3CD035C3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56A43-DCED-47B8-B059-82B3CD035C3F}">
      <dsp:nvSpPr>
        <dsp:cNvPr id="0" name=""/>
        <dsp:cNvSpPr/>
      </dsp:nvSpPr>
      <dsp:spPr>
        <a:xfrm>
          <a:off x="0" y="63957"/>
          <a:ext cx="6519070" cy="65239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dirty="0">
              <a:latin typeface="Arial" panose="020B0604020202020204" pitchFamily="34" charset="0"/>
              <a:cs typeface="Arial" panose="020B0604020202020204" pitchFamily="34" charset="0"/>
            </a:rPr>
            <a:t>Discuss:</a:t>
          </a:r>
        </a:p>
        <a:p>
          <a:pPr marL="0" lvl="0" indent="0" algn="l" defTabSz="1822450">
            <a:lnSpc>
              <a:spcPct val="90000"/>
            </a:lnSpc>
            <a:spcBef>
              <a:spcPct val="0"/>
            </a:spcBef>
            <a:spcAft>
              <a:spcPct val="35000"/>
            </a:spcAft>
            <a:buNone/>
          </a:pPr>
          <a:endParaRPr lang="en-US" sz="4100" kern="1200" dirty="0">
            <a:latin typeface="Arial" panose="020B0604020202020204" pitchFamily="34" charset="0"/>
            <a:cs typeface="Arial" panose="020B0604020202020204" pitchFamily="34" charset="0"/>
          </a:endParaRPr>
        </a:p>
        <a:p>
          <a:pPr marL="0" lvl="0" indent="0" algn="l" defTabSz="1822450">
            <a:lnSpc>
              <a:spcPct val="90000"/>
            </a:lnSpc>
            <a:spcBef>
              <a:spcPct val="0"/>
            </a:spcBef>
            <a:spcAft>
              <a:spcPct val="35000"/>
            </a:spcAft>
            <a:buNone/>
          </a:pPr>
          <a:r>
            <a:rPr lang="en-US" sz="4100" kern="1200" dirty="0">
              <a:latin typeface="Arial" panose="020B0604020202020204" pitchFamily="34" charset="0"/>
              <a:cs typeface="Arial" panose="020B0604020202020204" pitchFamily="34" charset="0"/>
            </a:rPr>
            <a:t>Program Efficiency</a:t>
          </a:r>
        </a:p>
        <a:p>
          <a:pPr marL="0" lvl="0" indent="0" algn="l" defTabSz="1822450">
            <a:lnSpc>
              <a:spcPct val="90000"/>
            </a:lnSpc>
            <a:spcBef>
              <a:spcPct val="0"/>
            </a:spcBef>
            <a:spcAft>
              <a:spcPct val="35000"/>
            </a:spcAft>
            <a:buNone/>
          </a:pPr>
          <a:r>
            <a:rPr lang="en-US" sz="4100" kern="1200" dirty="0">
              <a:latin typeface="Arial" panose="020B0604020202020204" pitchFamily="34" charset="0"/>
              <a:cs typeface="Arial" panose="020B0604020202020204" pitchFamily="34" charset="0"/>
            </a:rPr>
            <a:t>Program Challenges</a:t>
          </a:r>
        </a:p>
        <a:p>
          <a:pPr marL="0" lvl="0" indent="0" algn="l" defTabSz="1822450">
            <a:lnSpc>
              <a:spcPct val="90000"/>
            </a:lnSpc>
            <a:spcBef>
              <a:spcPct val="0"/>
            </a:spcBef>
            <a:spcAft>
              <a:spcPct val="35000"/>
            </a:spcAft>
            <a:buNone/>
          </a:pPr>
          <a:r>
            <a:rPr lang="en-US" sz="4100" kern="1200" dirty="0">
              <a:latin typeface="Arial" panose="020B0604020202020204" pitchFamily="34" charset="0"/>
              <a:cs typeface="Arial" panose="020B0604020202020204" pitchFamily="34" charset="0"/>
            </a:rPr>
            <a:t>Generate Ideas </a:t>
          </a:r>
        </a:p>
        <a:p>
          <a:pPr marL="0" lvl="0" indent="0" algn="l" defTabSz="1822450">
            <a:lnSpc>
              <a:spcPct val="90000"/>
            </a:lnSpc>
            <a:spcBef>
              <a:spcPct val="0"/>
            </a:spcBef>
            <a:spcAft>
              <a:spcPct val="35000"/>
            </a:spcAft>
            <a:buNone/>
          </a:pPr>
          <a:endParaRPr lang="en-US" sz="4100" kern="1200" dirty="0">
            <a:latin typeface="Arial" panose="020B0604020202020204" pitchFamily="34" charset="0"/>
            <a:cs typeface="Arial" panose="020B0604020202020204" pitchFamily="34" charset="0"/>
          </a:endParaRPr>
        </a:p>
        <a:p>
          <a:pPr marL="0" lvl="0" indent="0" algn="l" defTabSz="1822450">
            <a:lnSpc>
              <a:spcPct val="90000"/>
            </a:lnSpc>
            <a:spcBef>
              <a:spcPct val="0"/>
            </a:spcBef>
            <a:spcAft>
              <a:spcPct val="35000"/>
            </a:spcAft>
            <a:buNone/>
          </a:pPr>
          <a:r>
            <a:rPr lang="en-US" sz="4100" kern="1200" dirty="0">
              <a:latin typeface="Arial" panose="020B0604020202020204" pitchFamily="34" charset="0"/>
              <a:cs typeface="Arial" panose="020B0604020202020204" pitchFamily="34" charset="0"/>
            </a:rPr>
            <a:t>-for effective equitable service programs</a:t>
          </a:r>
        </a:p>
      </dsp:txBody>
      <dsp:txXfrm>
        <a:off x="318235" y="382192"/>
        <a:ext cx="5882600" cy="58874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79AD08-C548-BC40-9093-B3613E1153B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3DB5D9C-55D8-3B4E-BE5C-6D1CEE972F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3F7E1D-5BA8-8543-9008-EEB9C1128CB7}" type="datetimeFigureOut">
              <a:rPr lang="en-US" smtClean="0"/>
              <a:t>1/14/2024</a:t>
            </a:fld>
            <a:endParaRPr lang="en-US"/>
          </a:p>
        </p:txBody>
      </p:sp>
      <p:sp>
        <p:nvSpPr>
          <p:cNvPr id="4" name="Footer Placeholder 3">
            <a:extLst>
              <a:ext uri="{FF2B5EF4-FFF2-40B4-BE49-F238E27FC236}">
                <a16:creationId xmlns:a16="http://schemas.microsoft.com/office/drawing/2014/main" id="{34A2F78C-9D4A-B641-BC4B-82A4998D63D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B5402CD-EDDA-EA4A-8C68-60CB2671B2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F929FB6-3862-0646-B6C3-E5376FDDB92F}" type="slidenum">
              <a:rPr lang="en-US" smtClean="0"/>
              <a:t>‹#›</a:t>
            </a:fld>
            <a:endParaRPr lang="en-US"/>
          </a:p>
        </p:txBody>
      </p:sp>
    </p:spTree>
    <p:extLst>
      <p:ext uri="{BB962C8B-B14F-4D97-AF65-F5344CB8AC3E}">
        <p14:creationId xmlns:p14="http://schemas.microsoft.com/office/powerpoint/2010/main" val="38970261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BD4A2A-7EB8-664F-932C-975EFC1783E1}" type="datetimeFigureOut">
              <a:rPr lang="en-US" smtClean="0"/>
              <a:t>1/14/2024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A492C7-7F44-444F-B5A9-7D425D542AF5}" type="slidenum">
              <a:rPr lang="en-US" smtClean="0"/>
              <a:t>‹#›</a:t>
            </a:fld>
            <a:endParaRPr lang="en-US"/>
          </a:p>
        </p:txBody>
      </p:sp>
    </p:spTree>
    <p:extLst>
      <p:ext uri="{BB962C8B-B14F-4D97-AF65-F5344CB8AC3E}">
        <p14:creationId xmlns:p14="http://schemas.microsoft.com/office/powerpoint/2010/main" val="756835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rtl="0" fontAlgn="base">
              <a:buFont typeface="Arial" panose="020B0604020202020204" pitchFamily="34" charset="0"/>
              <a:buChar char="•"/>
            </a:pPr>
            <a:r>
              <a:rPr lang="en-US" sz="1200" b="0" i="0" u="none" strike="noStrike" dirty="0">
                <a:solidFill>
                  <a:srgbClr val="000000"/>
                </a:solidFill>
                <a:effectLst/>
                <a:latin typeface="+mn-lt"/>
              </a:rPr>
              <a:t>Since 1965, the </a:t>
            </a:r>
            <a:r>
              <a:rPr lang="en-US" sz="1200" b="0" i="1" u="none" strike="noStrike" dirty="0">
                <a:solidFill>
                  <a:srgbClr val="000000"/>
                </a:solidFill>
                <a:effectLst/>
                <a:latin typeface="+mn-lt"/>
              </a:rPr>
              <a:t>Elementary and Secondary Education Act </a:t>
            </a:r>
            <a:r>
              <a:rPr lang="en-US" sz="1200" b="0" i="0" u="none" strike="noStrike" dirty="0">
                <a:solidFill>
                  <a:srgbClr val="000000"/>
                </a:solidFill>
                <a:effectLst/>
                <a:latin typeface="+mn-lt"/>
              </a:rPr>
              <a:t>has required LEAs and other eligible entities to provide equitable services to students, staff and families of students enrolled in nonprofit private schools</a:t>
            </a:r>
            <a:r>
              <a:rPr lang="en-US" sz="1200" b="0" i="0" dirty="0">
                <a:solidFill>
                  <a:srgbClr val="444444"/>
                </a:solidFill>
                <a:effectLst/>
                <a:latin typeface="+mn-lt"/>
              </a:rPr>
              <a:t>​</a:t>
            </a:r>
          </a:p>
          <a:p>
            <a:pPr marL="171450" indent="-171450" algn="l" rtl="0" fontAlgn="base">
              <a:buFont typeface="Arial" panose="020B0604020202020204" pitchFamily="34" charset="0"/>
              <a:buChar char="•"/>
            </a:pPr>
            <a:r>
              <a:rPr lang="en-US" sz="1200" b="0" i="0" u="none" strike="noStrike" dirty="0">
                <a:solidFill>
                  <a:srgbClr val="444444"/>
                </a:solidFill>
                <a:effectLst/>
                <a:latin typeface="+mn-lt"/>
              </a:rPr>
              <a:t>P</a:t>
            </a:r>
            <a:r>
              <a:rPr lang="en-US" sz="1200" b="0" i="0" u="none" strike="noStrike" dirty="0">
                <a:solidFill>
                  <a:srgbClr val="000000"/>
                </a:solidFill>
                <a:effectLst/>
                <a:latin typeface="+mn-lt"/>
              </a:rPr>
              <a:t>rivate school students just as the students in LEAs, generate federal education dollars that are allocated to States and LEAs</a:t>
            </a:r>
          </a:p>
          <a:p>
            <a:endParaRPr lang="en-US" dirty="0"/>
          </a:p>
        </p:txBody>
      </p:sp>
      <p:sp>
        <p:nvSpPr>
          <p:cNvPr id="4" name="Slide Number Placeholder 3"/>
          <p:cNvSpPr>
            <a:spLocks noGrp="1"/>
          </p:cNvSpPr>
          <p:nvPr>
            <p:ph type="sldNum" sz="quarter" idx="5"/>
          </p:nvPr>
        </p:nvSpPr>
        <p:spPr/>
        <p:txBody>
          <a:bodyPr/>
          <a:lstStyle/>
          <a:p>
            <a:fld id="{2EA492C7-7F44-444F-B5A9-7D425D542AF5}" type="slidenum">
              <a:rPr lang="en-US" smtClean="0"/>
              <a:t>1</a:t>
            </a:fld>
            <a:endParaRPr lang="en-US"/>
          </a:p>
        </p:txBody>
      </p:sp>
    </p:spTree>
    <p:extLst>
      <p:ext uri="{BB962C8B-B14F-4D97-AF65-F5344CB8AC3E}">
        <p14:creationId xmlns:p14="http://schemas.microsoft.com/office/powerpoint/2010/main" val="2962069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marR="0" lvl="1" indent="-285750">
              <a:lnSpc>
                <a:spcPct val="107000"/>
              </a:lnSpc>
              <a:spcBef>
                <a:spcPts val="0"/>
              </a:spcBef>
              <a:spcAft>
                <a:spcPts val="0"/>
              </a:spcAft>
              <a:buFont typeface="Courier New" panose="02070309020205020404" pitchFamily="49" charset="0"/>
              <a:buChar char="o"/>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EA492C7-7F44-444F-B5A9-7D425D542AF5}" type="slidenum">
              <a:rPr lang="en-US" smtClean="0"/>
              <a:t>10</a:t>
            </a:fld>
            <a:endParaRPr lang="en-US"/>
          </a:p>
        </p:txBody>
      </p:sp>
    </p:spTree>
    <p:extLst>
      <p:ext uri="{BB962C8B-B14F-4D97-AF65-F5344CB8AC3E}">
        <p14:creationId xmlns:p14="http://schemas.microsoft.com/office/powerpoint/2010/main" val="22649982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492C7-7F44-444F-B5A9-7D425D542AF5}" type="slidenum">
              <a:rPr lang="en-US" smtClean="0"/>
              <a:t>11</a:t>
            </a:fld>
            <a:endParaRPr lang="en-US"/>
          </a:p>
        </p:txBody>
      </p:sp>
    </p:spTree>
    <p:extLst>
      <p:ext uri="{BB962C8B-B14F-4D97-AF65-F5344CB8AC3E}">
        <p14:creationId xmlns:p14="http://schemas.microsoft.com/office/powerpoint/2010/main" val="1373918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cs typeface="Aria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3664DE-0934-4108-8024-9498491C84D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9098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492C7-7F44-444F-B5A9-7D425D542AF5}" type="slidenum">
              <a:rPr lang="en-US" smtClean="0"/>
              <a:t>3</a:t>
            </a:fld>
            <a:endParaRPr lang="en-US"/>
          </a:p>
        </p:txBody>
      </p:sp>
    </p:spTree>
    <p:extLst>
      <p:ext uri="{BB962C8B-B14F-4D97-AF65-F5344CB8AC3E}">
        <p14:creationId xmlns:p14="http://schemas.microsoft.com/office/powerpoint/2010/main" val="3172057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492C7-7F44-444F-B5A9-7D425D542AF5}" type="slidenum">
              <a:rPr lang="en-US" smtClean="0"/>
              <a:t>4</a:t>
            </a:fld>
            <a:endParaRPr lang="en-US"/>
          </a:p>
        </p:txBody>
      </p:sp>
    </p:spTree>
    <p:extLst>
      <p:ext uri="{BB962C8B-B14F-4D97-AF65-F5344CB8AC3E}">
        <p14:creationId xmlns:p14="http://schemas.microsoft.com/office/powerpoint/2010/main" val="3421341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5"/>
          </p:nvPr>
        </p:nvSpPr>
        <p:spPr/>
        <p:txBody>
          <a:bodyPr/>
          <a:lstStyle/>
          <a:p>
            <a:fld id="{2EA492C7-7F44-444F-B5A9-7D425D542AF5}" type="slidenum">
              <a:rPr lang="en-US" smtClean="0"/>
              <a:t>5</a:t>
            </a:fld>
            <a:endParaRPr lang="en-US"/>
          </a:p>
        </p:txBody>
      </p:sp>
    </p:spTree>
    <p:extLst>
      <p:ext uri="{BB962C8B-B14F-4D97-AF65-F5344CB8AC3E}">
        <p14:creationId xmlns:p14="http://schemas.microsoft.com/office/powerpoint/2010/main" val="1740932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Arial"/>
              </a:rPr>
              <a:t>. </a:t>
            </a:r>
          </a:p>
        </p:txBody>
      </p:sp>
      <p:sp>
        <p:nvSpPr>
          <p:cNvPr id="4" name="Slide Number Placeholder 3"/>
          <p:cNvSpPr>
            <a:spLocks noGrp="1"/>
          </p:cNvSpPr>
          <p:nvPr>
            <p:ph type="sldNum" sz="quarter" idx="5"/>
          </p:nvPr>
        </p:nvSpPr>
        <p:spPr/>
        <p:txBody>
          <a:bodyPr/>
          <a:lstStyle/>
          <a:p>
            <a:fld id="{2EA492C7-7F44-444F-B5A9-7D425D542AF5}" type="slidenum">
              <a:rPr lang="en-US" smtClean="0"/>
              <a:t>6</a:t>
            </a:fld>
            <a:endParaRPr lang="en-US"/>
          </a:p>
        </p:txBody>
      </p:sp>
    </p:spTree>
    <p:extLst>
      <p:ext uri="{BB962C8B-B14F-4D97-AF65-F5344CB8AC3E}">
        <p14:creationId xmlns:p14="http://schemas.microsoft.com/office/powerpoint/2010/main" val="3897157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Arial"/>
            </a:endParaRPr>
          </a:p>
        </p:txBody>
      </p:sp>
      <p:sp>
        <p:nvSpPr>
          <p:cNvPr id="4" name="Slide Number Placeholder 3"/>
          <p:cNvSpPr>
            <a:spLocks noGrp="1"/>
          </p:cNvSpPr>
          <p:nvPr>
            <p:ph type="sldNum" sz="quarter" idx="5"/>
          </p:nvPr>
        </p:nvSpPr>
        <p:spPr/>
        <p:txBody>
          <a:bodyPr/>
          <a:lstStyle/>
          <a:p>
            <a:fld id="{2EA492C7-7F44-444F-B5A9-7D425D542AF5}" type="slidenum">
              <a:rPr lang="en-US" smtClean="0"/>
              <a:t>7</a:t>
            </a:fld>
            <a:endParaRPr lang="en-US"/>
          </a:p>
        </p:txBody>
      </p:sp>
    </p:spTree>
    <p:extLst>
      <p:ext uri="{BB962C8B-B14F-4D97-AF65-F5344CB8AC3E}">
        <p14:creationId xmlns:p14="http://schemas.microsoft.com/office/powerpoint/2010/main" val="3636802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Arial"/>
            </a:endParaRPr>
          </a:p>
        </p:txBody>
      </p:sp>
      <p:sp>
        <p:nvSpPr>
          <p:cNvPr id="4" name="Slide Number Placeholder 3"/>
          <p:cNvSpPr>
            <a:spLocks noGrp="1"/>
          </p:cNvSpPr>
          <p:nvPr>
            <p:ph type="sldNum" sz="quarter" idx="5"/>
          </p:nvPr>
        </p:nvSpPr>
        <p:spPr/>
        <p:txBody>
          <a:bodyPr/>
          <a:lstStyle/>
          <a:p>
            <a:fld id="{2EA492C7-7F44-444F-B5A9-7D425D542AF5}" type="slidenum">
              <a:rPr lang="en-US" smtClean="0"/>
              <a:t>8</a:t>
            </a:fld>
            <a:endParaRPr lang="en-US"/>
          </a:p>
        </p:txBody>
      </p:sp>
    </p:spTree>
    <p:extLst>
      <p:ext uri="{BB962C8B-B14F-4D97-AF65-F5344CB8AC3E}">
        <p14:creationId xmlns:p14="http://schemas.microsoft.com/office/powerpoint/2010/main" val="4271640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a:buSzPct val="85000"/>
              <a:buFont typeface="Arial" panose="020B0604020202020204" pitchFamily="34" charset="0"/>
              <a:buChar char="•"/>
            </a:pPr>
            <a:endParaRPr lang="en-US" dirty="0">
              <a:cs typeface="Arial"/>
            </a:endParaRPr>
          </a:p>
        </p:txBody>
      </p:sp>
      <p:sp>
        <p:nvSpPr>
          <p:cNvPr id="4" name="Slide Number Placeholder 3"/>
          <p:cNvSpPr>
            <a:spLocks noGrp="1"/>
          </p:cNvSpPr>
          <p:nvPr>
            <p:ph type="sldNum" sz="quarter" idx="5"/>
          </p:nvPr>
        </p:nvSpPr>
        <p:spPr/>
        <p:txBody>
          <a:bodyPr/>
          <a:lstStyle/>
          <a:p>
            <a:fld id="{2EA492C7-7F44-444F-B5A9-7D425D542AF5}" type="slidenum">
              <a:rPr lang="en-US" smtClean="0"/>
              <a:t>9</a:t>
            </a:fld>
            <a:endParaRPr lang="en-US"/>
          </a:p>
        </p:txBody>
      </p:sp>
    </p:spTree>
    <p:extLst>
      <p:ext uri="{BB962C8B-B14F-4D97-AF65-F5344CB8AC3E}">
        <p14:creationId xmlns:p14="http://schemas.microsoft.com/office/powerpoint/2010/main" val="30991543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Cover 01">
    <p:bg>
      <p:bgPr>
        <a:solidFill>
          <a:srgbClr val="002D72"/>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D05DB0BC-7CA3-484F-A266-C1A77C2E6CBF}"/>
              </a:ext>
            </a:extLst>
          </p:cNvPr>
          <p:cNvSpPr>
            <a:spLocks noGrp="1"/>
          </p:cNvSpPr>
          <p:nvPr>
            <p:ph type="title" hasCustomPrompt="1"/>
          </p:nvPr>
        </p:nvSpPr>
        <p:spPr>
          <a:xfrm>
            <a:off x="762000" y="3429000"/>
            <a:ext cx="11430000" cy="749735"/>
          </a:xfrm>
          <a:prstGeom prst="rect">
            <a:avLst/>
          </a:prstGeom>
        </p:spPr>
        <p:txBody>
          <a:bodyPr/>
          <a:lstStyle>
            <a:lvl1pPr algn="l">
              <a:defRPr sz="6000" b="1" i="0">
                <a:solidFill>
                  <a:schemeClr val="bg1"/>
                </a:solidFill>
                <a:latin typeface="Arial" panose="020B0604020202020204" pitchFamily="34" charset="0"/>
                <a:cs typeface="Arial" panose="020B0604020202020204" pitchFamily="34" charset="0"/>
              </a:defRPr>
            </a:lvl1pPr>
          </a:lstStyle>
          <a:p>
            <a:r>
              <a:rPr lang="en-US"/>
              <a:t>Presentation Title Here</a:t>
            </a:r>
          </a:p>
        </p:txBody>
      </p:sp>
      <p:sp>
        <p:nvSpPr>
          <p:cNvPr id="12" name="Text Placeholder 11">
            <a:extLst>
              <a:ext uri="{FF2B5EF4-FFF2-40B4-BE49-F238E27FC236}">
                <a16:creationId xmlns:a16="http://schemas.microsoft.com/office/drawing/2014/main" id="{69C0FE92-69A0-7346-82E8-5E8449C3DD0F}"/>
              </a:ext>
            </a:extLst>
          </p:cNvPr>
          <p:cNvSpPr>
            <a:spLocks noGrp="1"/>
          </p:cNvSpPr>
          <p:nvPr>
            <p:ph type="body" sz="quarter" idx="11" hasCustomPrompt="1"/>
          </p:nvPr>
        </p:nvSpPr>
        <p:spPr>
          <a:xfrm>
            <a:off x="762155" y="4317774"/>
            <a:ext cx="11429579" cy="681038"/>
          </a:xfrm>
          <a:prstGeom prst="rect">
            <a:avLst/>
          </a:prstGeom>
        </p:spPr>
        <p:txBody>
          <a:bodyPr/>
          <a:lstStyle>
            <a:lvl1pPr marL="0" indent="0" algn="l">
              <a:buNone/>
              <a:defRPr sz="4000" b="0" i="0">
                <a:solidFill>
                  <a:schemeClr val="bg1">
                    <a:alpha val="65000"/>
                  </a:schemeClr>
                </a:solidFill>
                <a:latin typeface="Arial" panose="020B0604020202020204" pitchFamily="34" charset="0"/>
                <a:cs typeface="Arial" panose="020B0604020202020204" pitchFamily="34" charset="0"/>
              </a:defRPr>
            </a:lvl1pPr>
          </a:lstStyle>
          <a:p>
            <a:pPr lvl="0"/>
            <a:r>
              <a:rPr lang="en-US"/>
              <a:t>Subtitle Goes Here</a:t>
            </a:r>
          </a:p>
        </p:txBody>
      </p:sp>
      <p:pic>
        <p:nvPicPr>
          <p:cNvPr id="4" name="Picture 3" descr="Logo&#10;&#10;Description automatically generated">
            <a:extLst>
              <a:ext uri="{FF2B5EF4-FFF2-40B4-BE49-F238E27FC236}">
                <a16:creationId xmlns:a16="http://schemas.microsoft.com/office/drawing/2014/main" id="{B56B919F-63BA-B2EB-45BA-B673F3459E1E}"/>
              </a:ext>
            </a:extLst>
          </p:cNvPr>
          <p:cNvPicPr>
            <a:picLocks noChangeAspect="1"/>
          </p:cNvPicPr>
          <p:nvPr userDrawn="1"/>
        </p:nvPicPr>
        <p:blipFill>
          <a:blip r:embed="rId2"/>
          <a:stretch>
            <a:fillRect/>
          </a:stretch>
        </p:blipFill>
        <p:spPr>
          <a:xfrm>
            <a:off x="762000" y="409521"/>
            <a:ext cx="2158185" cy="2158185"/>
          </a:xfrm>
          <a:prstGeom prst="rect">
            <a:avLst/>
          </a:prstGeom>
        </p:spPr>
      </p:pic>
    </p:spTree>
    <p:extLst>
      <p:ext uri="{BB962C8B-B14F-4D97-AF65-F5344CB8AC3E}">
        <p14:creationId xmlns:p14="http://schemas.microsoft.com/office/powerpoint/2010/main" val="3518457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8235647-CAC2-36E3-6A1E-B03B3A090591}"/>
              </a:ext>
            </a:extLst>
          </p:cNvPr>
          <p:cNvSpPr/>
          <p:nvPr userDrawn="1"/>
        </p:nvSpPr>
        <p:spPr>
          <a:xfrm>
            <a:off x="5830529" y="0"/>
            <a:ext cx="6361471" cy="6858000"/>
          </a:xfrm>
          <a:prstGeom prst="rect">
            <a:avLst/>
          </a:prstGeom>
          <a:solidFill>
            <a:srgbClr val="CB60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Lst>
          </p:cNvPr>
          <p:cNvSpPr/>
          <p:nvPr userDrawn="1"/>
        </p:nvSpPr>
        <p:spPr>
          <a:xfrm>
            <a:off x="688258" y="666135"/>
            <a:ext cx="10766323" cy="5525729"/>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Lst>
          </p:cNvPr>
          <p:cNvCxnSpPr/>
          <p:nvPr userDrawn="1"/>
        </p:nvCxnSpPr>
        <p:spPr>
          <a:xfrm>
            <a:off x="1012723" y="1946787"/>
            <a:ext cx="10117393" cy="0"/>
          </a:xfrm>
          <a:prstGeom prst="line">
            <a:avLst/>
          </a:prstGeom>
          <a:ln w="69850">
            <a:solidFill>
              <a:srgbClr val="CB6015"/>
            </a:solidFill>
          </a:ln>
        </p:spPr>
        <p:style>
          <a:lnRef idx="1">
            <a:schemeClr val="accent1"/>
          </a:lnRef>
          <a:fillRef idx="0">
            <a:schemeClr val="accent1"/>
          </a:fillRef>
          <a:effectRef idx="0">
            <a:schemeClr val="accent1"/>
          </a:effectRef>
          <a:fontRef idx="minor">
            <a:schemeClr val="tx1"/>
          </a:fontRef>
        </p:style>
      </p:cxnSp>
      <p:sp>
        <p:nvSpPr>
          <p:cNvPr id="2" name="Text Placeholder 6">
            <a:extLst>
              <a:ext uri="{FF2B5EF4-FFF2-40B4-BE49-F238E27FC236}">
                <a16:creationId xmlns:a16="http://schemas.microsoft.com/office/drawing/2014/main" id="{71A7341B-965C-C1C3-DF7B-4E93E35E3D5B}"/>
              </a:ext>
            </a:extLst>
          </p:cNvPr>
          <p:cNvSpPr>
            <a:spLocks noGrp="1"/>
          </p:cNvSpPr>
          <p:nvPr>
            <p:ph type="body" sz="quarter" idx="10"/>
          </p:nvPr>
        </p:nvSpPr>
        <p:spPr>
          <a:xfrm>
            <a:off x="2241984" y="2831690"/>
            <a:ext cx="7177087" cy="1936953"/>
          </a:xfrm>
          <a:prstGeom prst="rect">
            <a:avLst/>
          </a:prstGeom>
        </p:spPr>
        <p:txBody>
          <a:bodyPr/>
          <a:lstStyle>
            <a:lvl1pPr>
              <a:buClr>
                <a:srgbClr val="002D7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B83DA0-1D22-4FBB-73A7-0B825E8B5A89}"/>
              </a:ext>
            </a:extLst>
          </p:cNvPr>
          <p:cNvSpPr>
            <a:spLocks noGrp="1"/>
          </p:cNvSpPr>
          <p:nvPr>
            <p:ph type="body" sz="quarter" idx="11" hasCustomPrompt="1"/>
          </p:nvPr>
        </p:nvSpPr>
        <p:spPr>
          <a:xfrm>
            <a:off x="2757922" y="983224"/>
            <a:ext cx="6145213" cy="806450"/>
          </a:xfrm>
          <a:prstGeom prst="rect">
            <a:avLst/>
          </a:prstGeom>
        </p:spPr>
        <p:txBody>
          <a:bodyPr/>
          <a:lstStyle>
            <a:lvl1pPr marL="0" indent="0" algn="ctr">
              <a:buNone/>
              <a:defRPr sz="4000">
                <a:latin typeface="+mj-lt"/>
              </a:defRPr>
            </a:lvl1pPr>
          </a:lstStyle>
          <a:p>
            <a:pPr lvl="0"/>
            <a:r>
              <a:rPr lang="en-US"/>
              <a:t>Slide Title</a:t>
            </a:r>
          </a:p>
        </p:txBody>
      </p:sp>
    </p:spTree>
    <p:extLst>
      <p:ext uri="{BB962C8B-B14F-4D97-AF65-F5344CB8AC3E}">
        <p14:creationId xmlns:p14="http://schemas.microsoft.com/office/powerpoint/2010/main" val="250406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amp; Vertical Photo Right">
    <p:spTree>
      <p:nvGrpSpPr>
        <p:cNvPr id="1" name=""/>
        <p:cNvGrpSpPr/>
        <p:nvPr/>
      </p:nvGrpSpPr>
      <p:grpSpPr>
        <a:xfrm>
          <a:off x="0" y="0"/>
          <a:ext cx="0" cy="0"/>
          <a:chOff x="0" y="0"/>
          <a:chExt cx="0" cy="0"/>
        </a:xfrm>
      </p:grpSpPr>
      <p:sp>
        <p:nvSpPr>
          <p:cNvPr id="23" name="Picture Placeholder 8">
            <a:extLst>
              <a:ext uri="{FF2B5EF4-FFF2-40B4-BE49-F238E27FC236}">
                <a16:creationId xmlns:a16="http://schemas.microsoft.com/office/drawing/2014/main" id="{CBDBB58A-3976-6842-A54E-5F968FCE946F}"/>
              </a:ext>
            </a:extLst>
          </p:cNvPr>
          <p:cNvSpPr>
            <a:spLocks noGrp="1"/>
          </p:cNvSpPr>
          <p:nvPr>
            <p:ph type="pic" sz="quarter" idx="14" hasCustomPrompt="1"/>
          </p:nvPr>
        </p:nvSpPr>
        <p:spPr>
          <a:xfrm>
            <a:off x="6583126" y="0"/>
            <a:ext cx="5608874" cy="6857999"/>
          </a:xfrm>
          <a:prstGeom prst="rect">
            <a:avLst/>
          </a:prstGeom>
          <a:noFill/>
        </p:spPr>
        <p:txBody>
          <a:bodyPr/>
          <a:lstStyle>
            <a:lvl1pPr marL="0" indent="0" algn="ctr">
              <a:buNone/>
              <a:defRPr>
                <a:solidFill>
                  <a:schemeClr val="tx1">
                    <a:alpha val="50000"/>
                  </a:schemeClr>
                </a:solidFill>
                <a:latin typeface="+mj-lt"/>
              </a:defRPr>
            </a:lvl1pPr>
            <a:lvl2pPr>
              <a:defRPr i="1">
                <a:solidFill>
                  <a:schemeClr val="tx1">
                    <a:alpha val="50000"/>
                  </a:schemeClr>
                </a:solidFill>
              </a:defRPr>
            </a:lvl2pPr>
          </a:lstStyle>
          <a:p>
            <a:br>
              <a:rPr lang="en-US"/>
            </a:br>
            <a:br>
              <a:rPr lang="en-US"/>
            </a:br>
            <a:br>
              <a:rPr lang="en-US"/>
            </a:br>
            <a:br>
              <a:rPr lang="en-US"/>
            </a:br>
            <a:br>
              <a:rPr lang="en-US"/>
            </a:br>
            <a:r>
              <a:rPr lang="en-US"/>
              <a:t>Click the Photo Icon</a:t>
            </a:r>
            <a:br>
              <a:rPr lang="en-US"/>
            </a:br>
            <a:r>
              <a:rPr lang="en-US"/>
              <a:t>to Insert Photo</a:t>
            </a:r>
            <a:br>
              <a:rPr lang="en-US"/>
            </a:br>
            <a:r>
              <a:rPr lang="en-US"/>
              <a:t>(Use Vertical Only)</a:t>
            </a:r>
          </a:p>
        </p:txBody>
      </p:sp>
      <p:sp>
        <p:nvSpPr>
          <p:cNvPr id="5" name="Slide Number Placeholder 5">
            <a:extLst>
              <a:ext uri="{FF2B5EF4-FFF2-40B4-BE49-F238E27FC236}">
                <a16:creationId xmlns:a16="http://schemas.microsoft.com/office/drawing/2014/main" id="{3AFF6D16-4E8F-5645-B84D-7E71098EC9F2}"/>
              </a:ext>
            </a:extLst>
          </p:cNvPr>
          <p:cNvSpPr txBox="1">
            <a:spLocks/>
          </p:cNvSpPr>
          <p:nvPr userDrawn="1"/>
        </p:nvSpPr>
        <p:spPr>
          <a:xfrm>
            <a:off x="233803"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48CB8F98-32D9-9E4F-BAC9-49610775ED25}" type="slidenum">
              <a:rPr lang="en-US" b="0" i="0" smtClean="0">
                <a:solidFill>
                  <a:schemeClr val="bg1">
                    <a:lumMod val="50000"/>
                    <a:alpha val="65000"/>
                  </a:schemeClr>
                </a:solidFill>
                <a:latin typeface="Arial" panose="020B0604020202020204" pitchFamily="34" charset="0"/>
                <a:cs typeface="Arial" panose="020B0604020202020204" pitchFamily="34" charset="0"/>
              </a:rPr>
              <a:pPr algn="l"/>
              <a:t>‹#›</a:t>
            </a:fld>
            <a:endParaRPr lang="en-US" b="0" i="0">
              <a:solidFill>
                <a:schemeClr val="bg1">
                  <a:lumMod val="50000"/>
                  <a:alpha val="65000"/>
                </a:schemeClr>
              </a:solidFill>
              <a:latin typeface="Arial" panose="020B0604020202020204" pitchFamily="34" charset="0"/>
              <a:cs typeface="Arial" panose="020B0604020202020204" pitchFamily="34" charset="0"/>
            </a:endParaRPr>
          </a:p>
        </p:txBody>
      </p:sp>
      <p:sp>
        <p:nvSpPr>
          <p:cNvPr id="27" name="Title 1">
            <a:extLst>
              <a:ext uri="{FF2B5EF4-FFF2-40B4-BE49-F238E27FC236}">
                <a16:creationId xmlns:a16="http://schemas.microsoft.com/office/drawing/2014/main" id="{8B7FD8F6-67A2-384C-AE69-04AC6AD2CEAD}"/>
              </a:ext>
            </a:extLst>
          </p:cNvPr>
          <p:cNvSpPr>
            <a:spLocks noGrp="1"/>
          </p:cNvSpPr>
          <p:nvPr>
            <p:ph type="title" hasCustomPrompt="1"/>
          </p:nvPr>
        </p:nvSpPr>
        <p:spPr>
          <a:xfrm>
            <a:off x="581223" y="1426610"/>
            <a:ext cx="5027651" cy="1085853"/>
          </a:xfrm>
          <a:prstGeom prst="rect">
            <a:avLst/>
          </a:prstGeom>
        </p:spPr>
        <p:txBody>
          <a:bodyPr/>
          <a:lstStyle>
            <a:lvl1pPr>
              <a:defRPr sz="4000" b="0" i="0">
                <a:solidFill>
                  <a:srgbClr val="002D72"/>
                </a:solidFill>
                <a:latin typeface="Arial" panose="020B0604020202020204" pitchFamily="34" charset="0"/>
                <a:cs typeface="Arial" panose="020B0604020202020204" pitchFamily="34" charset="0"/>
              </a:defRPr>
            </a:lvl1pPr>
          </a:lstStyle>
          <a:p>
            <a:r>
              <a:rPr lang="en-US"/>
              <a:t>This is the page title with an emphasis.</a:t>
            </a:r>
          </a:p>
        </p:txBody>
      </p:sp>
      <p:sp>
        <p:nvSpPr>
          <p:cNvPr id="10" name="Text Placeholder 2">
            <a:extLst>
              <a:ext uri="{FF2B5EF4-FFF2-40B4-BE49-F238E27FC236}">
                <a16:creationId xmlns:a16="http://schemas.microsoft.com/office/drawing/2014/main" id="{4A83E557-78FE-2248-AE13-1284BC314C62}"/>
              </a:ext>
            </a:extLst>
          </p:cNvPr>
          <p:cNvSpPr>
            <a:spLocks noGrp="1"/>
          </p:cNvSpPr>
          <p:nvPr>
            <p:ph type="body" sz="quarter" idx="12"/>
          </p:nvPr>
        </p:nvSpPr>
        <p:spPr>
          <a:xfrm>
            <a:off x="581261" y="3817345"/>
            <a:ext cx="5027613" cy="2586037"/>
          </a:xfrm>
          <a:prstGeom prst="rect">
            <a:avLst/>
          </a:prstGeom>
        </p:spPr>
        <p:txBody>
          <a:bodyPr/>
          <a:lstStyle>
            <a:lvl1pPr>
              <a:buClr>
                <a:srgbClr val="232B64"/>
              </a:buClr>
              <a:buSzPct val="80000"/>
              <a:defRPr sz="2800" b="0" i="0">
                <a:solidFill>
                  <a:schemeClr val="bg2">
                    <a:lumMod val="10000"/>
                  </a:schemeClr>
                </a:solidFill>
                <a:latin typeface="Arial" panose="020B0604020202020204" pitchFamily="34" charset="0"/>
                <a:cs typeface="Arial" panose="020B0604020202020204" pitchFamily="34" charset="0"/>
              </a:defRPr>
            </a:lvl1pPr>
            <a:lvl2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2pPr>
            <a:lvl3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3pPr>
            <a:lvl4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4pPr>
            <a:lvl5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19847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amp; Vertical Photo Left">
    <p:spTree>
      <p:nvGrpSpPr>
        <p:cNvPr id="1" name=""/>
        <p:cNvGrpSpPr/>
        <p:nvPr/>
      </p:nvGrpSpPr>
      <p:grpSpPr>
        <a:xfrm>
          <a:off x="0" y="0"/>
          <a:ext cx="0" cy="0"/>
          <a:chOff x="0" y="0"/>
          <a:chExt cx="0" cy="0"/>
        </a:xfrm>
      </p:grpSpPr>
      <p:sp>
        <p:nvSpPr>
          <p:cNvPr id="7" name="Picture Placeholder 8">
            <a:extLst>
              <a:ext uri="{FF2B5EF4-FFF2-40B4-BE49-F238E27FC236}">
                <a16:creationId xmlns:a16="http://schemas.microsoft.com/office/drawing/2014/main" id="{F2E15F95-0F35-D646-B194-87E72986A801}"/>
              </a:ext>
            </a:extLst>
          </p:cNvPr>
          <p:cNvSpPr>
            <a:spLocks noGrp="1"/>
          </p:cNvSpPr>
          <p:nvPr>
            <p:ph type="pic" sz="quarter" idx="14" hasCustomPrompt="1"/>
          </p:nvPr>
        </p:nvSpPr>
        <p:spPr>
          <a:xfrm>
            <a:off x="0" y="1"/>
            <a:ext cx="5608874" cy="6857999"/>
          </a:xfrm>
          <a:prstGeom prst="rect">
            <a:avLst/>
          </a:prstGeom>
          <a:noFill/>
        </p:spPr>
        <p:txBody>
          <a:bodyPr/>
          <a:lstStyle>
            <a:lvl1pPr marL="0" indent="0" algn="ctr">
              <a:buNone/>
              <a:defRPr>
                <a:solidFill>
                  <a:schemeClr val="tx1">
                    <a:alpha val="50000"/>
                  </a:schemeClr>
                </a:solidFill>
                <a:latin typeface="+mj-lt"/>
              </a:defRPr>
            </a:lvl1pPr>
            <a:lvl2pPr>
              <a:defRPr i="1">
                <a:solidFill>
                  <a:schemeClr val="tx1">
                    <a:alpha val="50000"/>
                  </a:schemeClr>
                </a:solidFill>
              </a:defRPr>
            </a:lvl2pPr>
          </a:lstStyle>
          <a:p>
            <a:br>
              <a:rPr lang="en-US"/>
            </a:br>
            <a:br>
              <a:rPr lang="en-US"/>
            </a:br>
            <a:br>
              <a:rPr lang="en-US"/>
            </a:br>
            <a:br>
              <a:rPr lang="en-US"/>
            </a:br>
            <a:br>
              <a:rPr lang="en-US"/>
            </a:br>
            <a:r>
              <a:rPr lang="en-US"/>
              <a:t>Click the Photo Icon</a:t>
            </a:r>
            <a:br>
              <a:rPr lang="en-US"/>
            </a:br>
            <a:r>
              <a:rPr lang="en-US"/>
              <a:t>to Insert Photo</a:t>
            </a:r>
            <a:br>
              <a:rPr lang="en-US"/>
            </a:br>
            <a:r>
              <a:rPr lang="en-US"/>
              <a:t>(Use Vertical Only)</a:t>
            </a:r>
          </a:p>
        </p:txBody>
      </p:sp>
      <p:sp>
        <p:nvSpPr>
          <p:cNvPr id="5" name="Slide Number Placeholder 5">
            <a:extLst>
              <a:ext uri="{FF2B5EF4-FFF2-40B4-BE49-F238E27FC236}">
                <a16:creationId xmlns:a16="http://schemas.microsoft.com/office/drawing/2014/main" id="{3AFF6D16-4E8F-5645-B84D-7E71098EC9F2}"/>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lumMod val="50000"/>
                    <a:alpha val="50000"/>
                  </a:schemeClr>
                </a:solidFill>
                <a:latin typeface="Arial" panose="020B0604020202020204" pitchFamily="34" charset="0"/>
                <a:cs typeface="Arial" panose="020B0604020202020204" pitchFamily="34" charset="0"/>
              </a:rPr>
              <a:pPr algn="ctr"/>
              <a:t>‹#›</a:t>
            </a:fld>
            <a:endParaRPr lang="en-US" b="0" i="0">
              <a:solidFill>
                <a:schemeClr val="bg1">
                  <a:lumMod val="50000"/>
                  <a:alpha val="50000"/>
                </a:schemeClr>
              </a:solidFill>
              <a:latin typeface="Arial" panose="020B0604020202020204" pitchFamily="34" charset="0"/>
              <a:cs typeface="Arial" panose="020B0604020202020204" pitchFamily="34" charset="0"/>
            </a:endParaRPr>
          </a:p>
        </p:txBody>
      </p:sp>
      <p:sp>
        <p:nvSpPr>
          <p:cNvPr id="13" name="Title 1">
            <a:extLst>
              <a:ext uri="{FF2B5EF4-FFF2-40B4-BE49-F238E27FC236}">
                <a16:creationId xmlns:a16="http://schemas.microsoft.com/office/drawing/2014/main" id="{2946E247-DA5A-F040-A5C9-0E7B99CBCE7A}"/>
              </a:ext>
            </a:extLst>
          </p:cNvPr>
          <p:cNvSpPr>
            <a:spLocks noGrp="1"/>
          </p:cNvSpPr>
          <p:nvPr>
            <p:ph type="title" hasCustomPrompt="1"/>
          </p:nvPr>
        </p:nvSpPr>
        <p:spPr>
          <a:xfrm>
            <a:off x="6140564" y="1426610"/>
            <a:ext cx="5027651" cy="1085853"/>
          </a:xfrm>
          <a:prstGeom prst="rect">
            <a:avLst/>
          </a:prstGeom>
        </p:spPr>
        <p:txBody>
          <a:bodyPr/>
          <a:lstStyle>
            <a:lvl1pPr>
              <a:defRPr sz="4000" b="0" i="0">
                <a:solidFill>
                  <a:srgbClr val="002D72"/>
                </a:solidFill>
                <a:latin typeface="Arial" panose="020B0604020202020204" pitchFamily="34" charset="0"/>
                <a:cs typeface="Arial" panose="020B0604020202020204" pitchFamily="34" charset="0"/>
              </a:defRPr>
            </a:lvl1pPr>
          </a:lstStyle>
          <a:p>
            <a:r>
              <a:rPr lang="en-US"/>
              <a:t>This is the page title with an emphasis.</a:t>
            </a:r>
          </a:p>
        </p:txBody>
      </p:sp>
      <p:sp>
        <p:nvSpPr>
          <p:cNvPr id="9" name="Text Placeholder 2">
            <a:extLst>
              <a:ext uri="{FF2B5EF4-FFF2-40B4-BE49-F238E27FC236}">
                <a16:creationId xmlns:a16="http://schemas.microsoft.com/office/drawing/2014/main" id="{627D754F-546F-184F-AEB8-4BF287E04B9E}"/>
              </a:ext>
            </a:extLst>
          </p:cNvPr>
          <p:cNvSpPr>
            <a:spLocks noGrp="1"/>
          </p:cNvSpPr>
          <p:nvPr>
            <p:ph type="body" sz="quarter" idx="12"/>
          </p:nvPr>
        </p:nvSpPr>
        <p:spPr>
          <a:xfrm>
            <a:off x="6140602" y="3817345"/>
            <a:ext cx="5027613" cy="2586037"/>
          </a:xfrm>
          <a:prstGeom prst="rect">
            <a:avLst/>
          </a:prstGeom>
        </p:spPr>
        <p:txBody>
          <a:bodyPr/>
          <a:lstStyle>
            <a:lvl1pPr>
              <a:buClr>
                <a:srgbClr val="232B64"/>
              </a:buClr>
              <a:buSzPct val="80000"/>
              <a:defRPr sz="2800" b="0" i="0">
                <a:solidFill>
                  <a:schemeClr val="bg2">
                    <a:lumMod val="10000"/>
                  </a:schemeClr>
                </a:solidFill>
                <a:latin typeface="Arial" panose="020B0604020202020204" pitchFamily="34" charset="0"/>
                <a:cs typeface="Arial" panose="020B0604020202020204" pitchFamily="34" charset="0"/>
              </a:defRPr>
            </a:lvl1pPr>
            <a:lvl2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2pPr>
            <a:lvl3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3pPr>
            <a:lvl4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4pPr>
            <a:lvl5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66648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mp; Two Columns">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lumMod val="50000"/>
                    <a:alpha val="50000"/>
                  </a:schemeClr>
                </a:solidFill>
                <a:latin typeface="Arial" panose="020B0604020202020204" pitchFamily="34" charset="0"/>
                <a:cs typeface="Arial" panose="020B0604020202020204" pitchFamily="34" charset="0"/>
              </a:rPr>
              <a:pPr algn="ctr"/>
              <a:t>‹#›</a:t>
            </a:fld>
            <a:endParaRPr lang="en-US" b="0" i="0">
              <a:solidFill>
                <a:schemeClr val="bg1">
                  <a:lumMod val="50000"/>
                  <a:alpha val="50000"/>
                </a:scheme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1679145" y="1426610"/>
            <a:ext cx="8833710" cy="1085853"/>
          </a:xfrm>
          <a:prstGeom prst="rect">
            <a:avLst/>
          </a:prstGeom>
        </p:spPr>
        <p:txBody>
          <a:bodyPr/>
          <a:lstStyle>
            <a:lvl1pPr algn="ctr">
              <a:defRPr sz="3600" b="0" i="0">
                <a:solidFill>
                  <a:srgbClr val="002D72"/>
                </a:solidFill>
                <a:latin typeface="Arial" panose="020B0604020202020204" pitchFamily="34" charset="0"/>
                <a:cs typeface="Arial" panose="020B0604020202020204" pitchFamily="34" charset="0"/>
              </a:defRPr>
            </a:lvl1pPr>
          </a:lstStyle>
          <a:p>
            <a:r>
              <a:rPr lang="en-US"/>
              <a:t>This is a very long and important headline. It can even have an emphasis if you’d like.</a:t>
            </a:r>
          </a:p>
        </p:txBody>
      </p:sp>
      <p:sp>
        <p:nvSpPr>
          <p:cNvPr id="8" name="Text Placeholder 2">
            <a:extLst>
              <a:ext uri="{FF2B5EF4-FFF2-40B4-BE49-F238E27FC236}">
                <a16:creationId xmlns:a16="http://schemas.microsoft.com/office/drawing/2014/main" id="{6CA5C5D0-1BD6-324D-A881-FAE1A4D3778B}"/>
              </a:ext>
            </a:extLst>
          </p:cNvPr>
          <p:cNvSpPr>
            <a:spLocks noGrp="1"/>
          </p:cNvSpPr>
          <p:nvPr>
            <p:ph type="body" sz="quarter" idx="13"/>
          </p:nvPr>
        </p:nvSpPr>
        <p:spPr>
          <a:xfrm>
            <a:off x="581261" y="3817345"/>
            <a:ext cx="5138402" cy="2586037"/>
          </a:xfrm>
          <a:prstGeom prst="rect">
            <a:avLst/>
          </a:prstGeom>
        </p:spPr>
        <p:txBody>
          <a:bodyPr/>
          <a:lstStyle>
            <a:lvl1pPr>
              <a:buClr>
                <a:srgbClr val="232B64"/>
              </a:buClr>
              <a:buSzPct val="80000"/>
              <a:defRPr sz="2800" b="0" i="0">
                <a:solidFill>
                  <a:schemeClr val="bg2">
                    <a:lumMod val="10000"/>
                  </a:schemeClr>
                </a:solidFill>
                <a:latin typeface="Arial" panose="020B0604020202020204" pitchFamily="34" charset="0"/>
                <a:cs typeface="Arial" panose="020B0604020202020204" pitchFamily="34" charset="0"/>
              </a:defRPr>
            </a:lvl1pPr>
            <a:lvl2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2pPr>
            <a:lvl3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3pPr>
            <a:lvl4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4pPr>
            <a:lvl5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p:txBody>
      </p:sp>
      <p:sp>
        <p:nvSpPr>
          <p:cNvPr id="13" name="Text Placeholder 2">
            <a:extLst>
              <a:ext uri="{FF2B5EF4-FFF2-40B4-BE49-F238E27FC236}">
                <a16:creationId xmlns:a16="http://schemas.microsoft.com/office/drawing/2014/main" id="{B4CE2B6E-3AAC-4A4C-89B6-7177FFFA14DD}"/>
              </a:ext>
            </a:extLst>
          </p:cNvPr>
          <p:cNvSpPr>
            <a:spLocks noGrp="1"/>
          </p:cNvSpPr>
          <p:nvPr>
            <p:ph type="body" sz="quarter" idx="14"/>
          </p:nvPr>
        </p:nvSpPr>
        <p:spPr>
          <a:xfrm>
            <a:off x="6451464" y="3817345"/>
            <a:ext cx="5138402" cy="2586037"/>
          </a:xfrm>
          <a:prstGeom prst="rect">
            <a:avLst/>
          </a:prstGeom>
        </p:spPr>
        <p:txBody>
          <a:bodyPr/>
          <a:lstStyle>
            <a:lvl1pPr>
              <a:buClr>
                <a:srgbClr val="232B64"/>
              </a:buClr>
              <a:buSzPct val="80000"/>
              <a:defRPr sz="2800" b="0" i="0">
                <a:solidFill>
                  <a:schemeClr val="bg2">
                    <a:lumMod val="10000"/>
                  </a:schemeClr>
                </a:solidFill>
                <a:latin typeface="Arial" panose="020B0604020202020204" pitchFamily="34" charset="0"/>
                <a:cs typeface="Arial" panose="020B0604020202020204" pitchFamily="34" charset="0"/>
              </a:defRPr>
            </a:lvl1pPr>
            <a:lvl2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2pPr>
            <a:lvl3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3pPr>
            <a:lvl4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4pPr>
            <a:lvl5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28078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ransition">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24B6ACC-4A46-404D-848D-077DCCFEE55B}"/>
              </a:ext>
            </a:extLst>
          </p:cNvPr>
          <p:cNvSpPr>
            <a:spLocks noGrp="1"/>
          </p:cNvSpPr>
          <p:nvPr>
            <p:ph type="title" hasCustomPrompt="1"/>
          </p:nvPr>
        </p:nvSpPr>
        <p:spPr>
          <a:xfrm>
            <a:off x="1663536" y="2679264"/>
            <a:ext cx="8864927" cy="1499470"/>
          </a:xfrm>
          <a:prstGeom prst="rect">
            <a:avLst/>
          </a:prstGeom>
        </p:spPr>
        <p:txBody>
          <a:bodyPr/>
          <a:lstStyle>
            <a:lvl1pPr algn="ctr">
              <a:defRPr sz="5400" b="0" i="0">
                <a:solidFill>
                  <a:schemeClr val="bg1"/>
                </a:solidFill>
                <a:latin typeface="Calibri" panose="020F0502020204030204" pitchFamily="34" charset="0"/>
                <a:cs typeface="Calibri" panose="020F0502020204030204" pitchFamily="34" charset="0"/>
              </a:defRPr>
            </a:lvl1pPr>
          </a:lstStyle>
          <a:p>
            <a:r>
              <a:rPr lang="en-US"/>
              <a:t>A long, full page title, quote or fact is able to go here.</a:t>
            </a:r>
          </a:p>
        </p:txBody>
      </p:sp>
      <p:sp>
        <p:nvSpPr>
          <p:cNvPr id="9" name="Picture Placeholder 8">
            <a:extLst>
              <a:ext uri="{FF2B5EF4-FFF2-40B4-BE49-F238E27FC236}">
                <a16:creationId xmlns:a16="http://schemas.microsoft.com/office/drawing/2014/main" id="{6BDEC5DC-53EE-7E43-A977-CE1769C7613F}"/>
              </a:ext>
            </a:extLst>
          </p:cNvPr>
          <p:cNvSpPr>
            <a:spLocks noGrp="1"/>
          </p:cNvSpPr>
          <p:nvPr>
            <p:ph type="pic" sz="quarter" idx="10" hasCustomPrompt="1"/>
          </p:nvPr>
        </p:nvSpPr>
        <p:spPr>
          <a:xfrm>
            <a:off x="0" y="0"/>
            <a:ext cx="12192000" cy="6857999"/>
          </a:xfrm>
          <a:prstGeom prst="rect">
            <a:avLst/>
          </a:prstGeom>
          <a:noFill/>
        </p:spPr>
        <p:txBody>
          <a:bodyPr/>
          <a:lstStyle>
            <a:lvl1pPr marL="0" indent="0" algn="ctr">
              <a:buNone/>
              <a:defRPr>
                <a:solidFill>
                  <a:schemeClr val="tx1">
                    <a:alpha val="50000"/>
                  </a:schemeClr>
                </a:solidFill>
                <a:latin typeface="+mj-lt"/>
              </a:defRPr>
            </a:lvl1pPr>
            <a:lvl2pPr>
              <a:defRPr i="1">
                <a:solidFill>
                  <a:schemeClr val="tx1">
                    <a:alpha val="50000"/>
                  </a:schemeClr>
                </a:solidFill>
              </a:defRPr>
            </a:lvl2pPr>
          </a:lstStyle>
          <a:p>
            <a:br>
              <a:rPr lang="en-US"/>
            </a:br>
            <a:br>
              <a:rPr lang="en-US"/>
            </a:br>
            <a:br>
              <a:rPr lang="en-US"/>
            </a:br>
            <a:r>
              <a:rPr lang="en-US"/>
              <a:t>Click the Photo Icon to Insert Photo</a:t>
            </a:r>
            <a:br>
              <a:rPr lang="en-US"/>
            </a:br>
            <a:r>
              <a:rPr lang="en-US"/>
              <a:t>(Use Full Only)</a:t>
            </a:r>
            <a:br>
              <a:rPr lang="en-US"/>
            </a:br>
            <a:r>
              <a:rPr lang="en-US"/>
              <a:t>Don’t forget, you’ll need to send to back.</a:t>
            </a:r>
          </a:p>
        </p:txBody>
      </p:sp>
    </p:spTree>
    <p:extLst>
      <p:ext uri="{BB962C8B-B14F-4D97-AF65-F5344CB8AC3E}">
        <p14:creationId xmlns:p14="http://schemas.microsoft.com/office/powerpoint/2010/main" val="3100576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lumMod val="50000"/>
                    <a:alpha val="50000"/>
                  </a:schemeClr>
                </a:solidFill>
                <a:latin typeface="Arial" panose="020B0604020202020204" pitchFamily="34" charset="0"/>
                <a:cs typeface="Arial" panose="020B0604020202020204" pitchFamily="34" charset="0"/>
              </a:rPr>
              <a:pPr algn="ctr"/>
              <a:t>‹#›</a:t>
            </a:fld>
            <a:endParaRPr lang="en-US" b="0" i="0">
              <a:solidFill>
                <a:schemeClr val="bg1">
                  <a:lumMod val="50000"/>
                  <a:alpha val="50000"/>
                </a:scheme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1679145" y="2621977"/>
            <a:ext cx="8833710" cy="1614045"/>
          </a:xfrm>
          <a:prstGeom prst="rect">
            <a:avLst/>
          </a:prstGeom>
        </p:spPr>
        <p:txBody>
          <a:bodyPr/>
          <a:lstStyle>
            <a:lvl1pPr algn="ctr">
              <a:defRPr sz="4000" b="0" i="0">
                <a:solidFill>
                  <a:srgbClr val="002D72"/>
                </a:solidFill>
                <a:latin typeface="Arial" panose="020B0604020202020204" pitchFamily="34" charset="0"/>
                <a:cs typeface="Arial" panose="020B0604020202020204" pitchFamily="34" charset="0"/>
              </a:defRPr>
            </a:lvl1pPr>
          </a:lstStyle>
          <a:p>
            <a:r>
              <a:rPr lang="en-US"/>
              <a:t>This is a quote. </a:t>
            </a:r>
            <a:r>
              <a:rPr lang="en-US" err="1"/>
              <a:t>Pellentesque</a:t>
            </a:r>
            <a:r>
              <a:rPr lang="en-US"/>
              <a:t> </a:t>
            </a:r>
            <a:r>
              <a:rPr lang="en-US" err="1"/>
              <a:t>ornare</a:t>
            </a:r>
            <a:r>
              <a:rPr lang="en-US"/>
              <a:t> lacinia </a:t>
            </a:r>
            <a:r>
              <a:rPr lang="en-US" err="1"/>
              <a:t>quam</a:t>
            </a:r>
            <a:r>
              <a:rPr lang="en-US"/>
              <a:t> </a:t>
            </a:r>
            <a:r>
              <a:rPr lang="en-US" err="1"/>
              <a:t>venenatis</a:t>
            </a:r>
            <a:r>
              <a:rPr lang="en-US"/>
              <a:t> </a:t>
            </a:r>
            <a:r>
              <a:rPr lang="en-US" err="1"/>
              <a:t>vestiblum</a:t>
            </a:r>
            <a:r>
              <a:rPr lang="en-US"/>
              <a:t>.</a:t>
            </a:r>
            <a:br>
              <a:rPr lang="en-US"/>
            </a:br>
            <a:r>
              <a:rPr lang="en-US"/>
              <a:t>And this is the really important part.</a:t>
            </a:r>
          </a:p>
        </p:txBody>
      </p:sp>
      <p:pic>
        <p:nvPicPr>
          <p:cNvPr id="2" name="Picture 1">
            <a:extLst>
              <a:ext uri="{FF2B5EF4-FFF2-40B4-BE49-F238E27FC236}">
                <a16:creationId xmlns:a16="http://schemas.microsoft.com/office/drawing/2014/main" id="{CC0FFF73-E721-1E47-B43D-6973ABBFC764}"/>
              </a:ext>
            </a:extLst>
          </p:cNvPr>
          <p:cNvPicPr>
            <a:picLocks noChangeAspect="1"/>
          </p:cNvPicPr>
          <p:nvPr userDrawn="1"/>
        </p:nvPicPr>
        <p:blipFill>
          <a:blip r:embed="rId2">
            <a:alphaModFix/>
            <a:extLst>
              <a:ext uri="{BEBA8EAE-BF5A-486C-A8C5-ECC9F3942E4B}">
                <a14:imgProps xmlns:a14="http://schemas.microsoft.com/office/drawing/2010/main">
                  <a14:imgLayer r:embed="rId3">
                    <a14:imgEffect>
                      <a14:brightnessContrast contrast="-43000"/>
                    </a14:imgEffect>
                  </a14:imgLayer>
                </a14:imgProps>
              </a:ext>
            </a:extLst>
          </a:blip>
          <a:stretch>
            <a:fillRect/>
          </a:stretch>
        </p:blipFill>
        <p:spPr>
          <a:xfrm>
            <a:off x="5894498" y="2134960"/>
            <a:ext cx="403004" cy="351919"/>
          </a:xfrm>
          <a:prstGeom prst="rect">
            <a:avLst/>
          </a:prstGeom>
        </p:spPr>
      </p:pic>
      <p:sp>
        <p:nvSpPr>
          <p:cNvPr id="4" name="Picture Placeholder 3">
            <a:extLst>
              <a:ext uri="{FF2B5EF4-FFF2-40B4-BE49-F238E27FC236}">
                <a16:creationId xmlns:a16="http://schemas.microsoft.com/office/drawing/2014/main" id="{3FE845D8-5D8E-A243-BE36-D97D128F1536}"/>
              </a:ext>
            </a:extLst>
          </p:cNvPr>
          <p:cNvSpPr>
            <a:spLocks noGrp="1"/>
          </p:cNvSpPr>
          <p:nvPr>
            <p:ph type="pic" sz="quarter" idx="10" hasCustomPrompt="1"/>
          </p:nvPr>
        </p:nvSpPr>
        <p:spPr>
          <a:xfrm>
            <a:off x="4646902" y="4499983"/>
            <a:ext cx="779421" cy="779420"/>
          </a:xfrm>
          <a:prstGeom prst="rect">
            <a:avLst/>
          </a:prstGeom>
        </p:spPr>
        <p:txBody>
          <a:bodyPr/>
          <a:lstStyle>
            <a:lvl1pPr marL="0" indent="0" algn="ctr">
              <a:buNone/>
              <a:defRPr sz="1200">
                <a:solidFill>
                  <a:schemeClr val="bg1">
                    <a:lumMod val="50000"/>
                  </a:schemeClr>
                </a:solidFill>
                <a:latin typeface="+mj-lt"/>
              </a:defRPr>
            </a:lvl1pPr>
          </a:lstStyle>
          <a:p>
            <a:r>
              <a:rPr lang="en-US"/>
              <a:t>Click to Insert Profile Image</a:t>
            </a:r>
          </a:p>
        </p:txBody>
      </p:sp>
      <p:sp>
        <p:nvSpPr>
          <p:cNvPr id="6" name="Text Placeholder 5">
            <a:extLst>
              <a:ext uri="{FF2B5EF4-FFF2-40B4-BE49-F238E27FC236}">
                <a16:creationId xmlns:a16="http://schemas.microsoft.com/office/drawing/2014/main" id="{07A53042-896C-2A4A-B7A7-F054EED829B2}"/>
              </a:ext>
            </a:extLst>
          </p:cNvPr>
          <p:cNvSpPr>
            <a:spLocks noGrp="1"/>
          </p:cNvSpPr>
          <p:nvPr>
            <p:ph type="body" sz="quarter" idx="11" hasCustomPrompt="1"/>
          </p:nvPr>
        </p:nvSpPr>
        <p:spPr>
          <a:xfrm>
            <a:off x="5530091" y="4500686"/>
            <a:ext cx="4982764" cy="779463"/>
          </a:xfrm>
          <a:prstGeom prst="rect">
            <a:avLst/>
          </a:prstGeom>
        </p:spPr>
        <p:txBody>
          <a:bodyPr anchor="ctr"/>
          <a:lstStyle>
            <a:lvl1pPr marL="0" indent="0">
              <a:buNone/>
              <a:defRPr sz="1800" b="0" i="0">
                <a:solidFill>
                  <a:schemeClr val="bg2">
                    <a:lumMod val="10000"/>
                  </a:schemeClr>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First &amp; Last Name</a:t>
            </a:r>
            <a:br>
              <a:rPr lang="en-US"/>
            </a:br>
            <a:r>
              <a:rPr lang="en-US"/>
              <a:t>Full Title, Company</a:t>
            </a:r>
          </a:p>
        </p:txBody>
      </p:sp>
    </p:spTree>
    <p:extLst>
      <p:ext uri="{BB962C8B-B14F-4D97-AF65-F5344CB8AC3E}">
        <p14:creationId xmlns:p14="http://schemas.microsoft.com/office/powerpoint/2010/main" val="13857119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orizontal Photo &amp; Content">
    <p:spTree>
      <p:nvGrpSpPr>
        <p:cNvPr id="1" name=""/>
        <p:cNvGrpSpPr/>
        <p:nvPr/>
      </p:nvGrpSpPr>
      <p:grpSpPr>
        <a:xfrm>
          <a:off x="0" y="0"/>
          <a:ext cx="0" cy="0"/>
          <a:chOff x="0" y="0"/>
          <a:chExt cx="0" cy="0"/>
        </a:xfrm>
      </p:grpSpPr>
      <p:pic>
        <p:nvPicPr>
          <p:cNvPr id="18" name="Graphic 17">
            <a:extLst>
              <a:ext uri="{FF2B5EF4-FFF2-40B4-BE49-F238E27FC236}">
                <a16:creationId xmlns:a16="http://schemas.microsoft.com/office/drawing/2014/main" id="{817BD815-B88C-3048-A130-12F18EDC58F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687944" y="191195"/>
            <a:ext cx="329461" cy="329461"/>
          </a:xfrm>
          <a:prstGeom prst="rect">
            <a:avLst/>
          </a:prstGeom>
        </p:spPr>
      </p:pic>
      <p:sp>
        <p:nvSpPr>
          <p:cNvPr id="10" name="Content Placeholder 28">
            <a:extLst>
              <a:ext uri="{FF2B5EF4-FFF2-40B4-BE49-F238E27FC236}">
                <a16:creationId xmlns:a16="http://schemas.microsoft.com/office/drawing/2014/main" id="{43311745-5A4D-844B-8DD5-A64A7FEFDC62}"/>
              </a:ext>
            </a:extLst>
          </p:cNvPr>
          <p:cNvSpPr>
            <a:spLocks noGrp="1"/>
          </p:cNvSpPr>
          <p:nvPr>
            <p:ph sz="quarter" idx="13" hasCustomPrompt="1"/>
          </p:nvPr>
        </p:nvSpPr>
        <p:spPr>
          <a:xfrm>
            <a:off x="6377723" y="5298344"/>
            <a:ext cx="5027651" cy="1105231"/>
          </a:xfrm>
          <a:prstGeom prst="rect">
            <a:avLst/>
          </a:prstGeom>
        </p:spPr>
        <p:txBody>
          <a:bodyPr/>
          <a:lstStyle>
            <a:lvl1pPr marL="0" marR="0" indent="0" algn="l" defTabSz="914400" rtl="0" eaLnBrk="1" fontAlgn="auto" latinLnBrk="0" hangingPunct="1">
              <a:lnSpc>
                <a:spcPct val="100000"/>
              </a:lnSpc>
              <a:spcBef>
                <a:spcPts val="1000"/>
              </a:spcBef>
              <a:spcAft>
                <a:spcPts val="600"/>
              </a:spcAft>
              <a:buClr>
                <a:srgbClr val="53C10C"/>
              </a:buClr>
              <a:buSzPct val="85000"/>
              <a:buFont typeface="Arial" panose="020B0604020202020204" pitchFamily="34" charset="0"/>
              <a:buNone/>
              <a:tabLst/>
              <a:defRPr sz="1800" b="0" i="0">
                <a:solidFill>
                  <a:schemeClr val="bg2">
                    <a:lumMod val="10000"/>
                  </a:schemeClr>
                </a:solidFill>
                <a:latin typeface="Arial" panose="020B0604020202020204" pitchFamily="34" charset="0"/>
                <a:cs typeface="Arial" panose="020B0604020202020204" pitchFamily="34" charset="0"/>
              </a:defRPr>
            </a:lvl1pPr>
            <a:lvl2pPr marL="457200" indent="0">
              <a:buNone/>
              <a:defRPr/>
            </a:lvl2pPr>
          </a:lstStyle>
          <a:p>
            <a:pPr lvl="0"/>
            <a:r>
              <a:rPr lang="en-US"/>
              <a:t>Maecenas </a:t>
            </a:r>
            <a:r>
              <a:rPr lang="en-US" err="1"/>
              <a:t>sed</a:t>
            </a:r>
            <a:r>
              <a:rPr lang="en-US"/>
              <a:t> </a:t>
            </a:r>
            <a:r>
              <a:rPr lang="en-US" err="1"/>
              <a:t>diam</a:t>
            </a:r>
            <a:r>
              <a:rPr lang="en-US"/>
              <a:t> </a:t>
            </a:r>
            <a:r>
              <a:rPr lang="en-US" err="1"/>
              <a:t>eget</a:t>
            </a:r>
            <a:r>
              <a:rPr lang="en-US"/>
              <a:t> </a:t>
            </a:r>
            <a:r>
              <a:rPr lang="en-US" err="1"/>
              <a:t>risus</a:t>
            </a:r>
            <a:r>
              <a:rPr lang="en-US"/>
              <a:t> </a:t>
            </a:r>
            <a:r>
              <a:rPr lang="en-US" err="1"/>
              <a:t>variujs</a:t>
            </a:r>
            <a:r>
              <a:rPr lang="en-US"/>
              <a:t> </a:t>
            </a:r>
            <a:r>
              <a:rPr lang="en-US" err="1"/>
              <a:t>blandit</a:t>
            </a:r>
            <a:r>
              <a:rPr lang="en-US"/>
              <a:t> sit </a:t>
            </a:r>
            <a:r>
              <a:rPr lang="en-US" err="1"/>
              <a:t>amet</a:t>
            </a:r>
            <a:r>
              <a:rPr lang="en-US"/>
              <a:t> no n </a:t>
            </a:r>
            <a:r>
              <a:rPr lang="en-US" err="1"/>
              <a:t>magnat</a:t>
            </a:r>
            <a:r>
              <a:rPr lang="en-US"/>
              <a:t>. </a:t>
            </a:r>
            <a:r>
              <a:rPr lang="en-US" err="1"/>
              <a:t>Socis</a:t>
            </a:r>
            <a:r>
              <a:rPr lang="en-US"/>
              <a:t> </a:t>
            </a:r>
            <a:r>
              <a:rPr lang="en-US" err="1"/>
              <a:t>natoque</a:t>
            </a:r>
            <a:r>
              <a:rPr lang="en-US"/>
              <a:t> </a:t>
            </a:r>
            <a:r>
              <a:rPr lang="en-US" err="1"/>
              <a:t>menatibus</a:t>
            </a:r>
            <a:r>
              <a:rPr lang="en-US"/>
              <a:t> et </a:t>
            </a:r>
            <a:r>
              <a:rPr lang="en-US" err="1"/>
              <a:t>magnis</a:t>
            </a:r>
            <a:r>
              <a:rPr lang="en-US"/>
              <a:t> dis parturient, </a:t>
            </a:r>
            <a:r>
              <a:rPr lang="en-US" err="1"/>
              <a:t>nascentur</a:t>
            </a:r>
            <a:r>
              <a:rPr lang="en-US"/>
              <a:t> </a:t>
            </a:r>
            <a:r>
              <a:rPr lang="en-US" err="1"/>
              <a:t>ridiculus</a:t>
            </a:r>
            <a:r>
              <a:rPr lang="en-US"/>
              <a:t>.</a:t>
            </a:r>
          </a:p>
        </p:txBody>
      </p:sp>
      <p:sp>
        <p:nvSpPr>
          <p:cNvPr id="7" name="Title 1">
            <a:extLst>
              <a:ext uri="{FF2B5EF4-FFF2-40B4-BE49-F238E27FC236}">
                <a16:creationId xmlns:a16="http://schemas.microsoft.com/office/drawing/2014/main" id="{4283461F-13ED-FB40-AB69-9B6456267062}"/>
              </a:ext>
            </a:extLst>
          </p:cNvPr>
          <p:cNvSpPr>
            <a:spLocks noGrp="1"/>
          </p:cNvSpPr>
          <p:nvPr>
            <p:ph type="title" hasCustomPrompt="1"/>
          </p:nvPr>
        </p:nvSpPr>
        <p:spPr>
          <a:xfrm>
            <a:off x="692541" y="5285918"/>
            <a:ext cx="5138970" cy="1085853"/>
          </a:xfrm>
          <a:prstGeom prst="rect">
            <a:avLst/>
          </a:prstGeom>
        </p:spPr>
        <p:txBody>
          <a:bodyPr/>
          <a:lstStyle>
            <a:lvl1pPr>
              <a:defRPr sz="4000" b="0" i="0">
                <a:solidFill>
                  <a:srgbClr val="002D72"/>
                </a:solidFill>
                <a:latin typeface="Arial" panose="020B0604020202020204" pitchFamily="34" charset="0"/>
                <a:cs typeface="Arial" panose="020B0604020202020204" pitchFamily="34" charset="0"/>
              </a:defRPr>
            </a:lvl1pPr>
          </a:lstStyle>
          <a:p>
            <a:r>
              <a:rPr lang="en-US"/>
              <a:t>This is the page title with an emphasis.</a:t>
            </a:r>
          </a:p>
        </p:txBody>
      </p:sp>
      <p:sp>
        <p:nvSpPr>
          <p:cNvPr id="8" name="Slide Number Placeholder 5">
            <a:extLst>
              <a:ext uri="{FF2B5EF4-FFF2-40B4-BE49-F238E27FC236}">
                <a16:creationId xmlns:a16="http://schemas.microsoft.com/office/drawing/2014/main" id="{8FA90184-F68B-B946-9700-1AC06AB49BB0}"/>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lumMod val="50000"/>
                    <a:alpha val="50000"/>
                  </a:schemeClr>
                </a:solidFill>
                <a:latin typeface="Arial" panose="020B0604020202020204" pitchFamily="34" charset="0"/>
                <a:cs typeface="Arial" panose="020B0604020202020204" pitchFamily="34" charset="0"/>
              </a:rPr>
              <a:pPr algn="ctr"/>
              <a:t>‹#›</a:t>
            </a:fld>
            <a:endParaRPr lang="en-US" b="0" i="0">
              <a:solidFill>
                <a:schemeClr val="bg1">
                  <a:lumMod val="50000"/>
                  <a:alpha val="50000"/>
                </a:schemeClr>
              </a:solidFill>
              <a:latin typeface="Arial" panose="020B0604020202020204" pitchFamily="34" charset="0"/>
              <a:cs typeface="Arial" panose="020B0604020202020204" pitchFamily="34" charset="0"/>
            </a:endParaRPr>
          </a:p>
        </p:txBody>
      </p:sp>
      <p:sp>
        <p:nvSpPr>
          <p:cNvPr id="11" name="Picture Placeholder 8" descr="Photo Goes Here">
            <a:extLst>
              <a:ext uri="{FF2B5EF4-FFF2-40B4-BE49-F238E27FC236}">
                <a16:creationId xmlns:a16="http://schemas.microsoft.com/office/drawing/2014/main" id="{DABB9540-BF09-364B-9AF2-1958CD857E59}"/>
              </a:ext>
            </a:extLst>
          </p:cNvPr>
          <p:cNvSpPr>
            <a:spLocks noGrp="1"/>
          </p:cNvSpPr>
          <p:nvPr>
            <p:ph type="pic" sz="quarter" idx="10" hasCustomPrompt="1"/>
          </p:nvPr>
        </p:nvSpPr>
        <p:spPr>
          <a:xfrm>
            <a:off x="1" y="0"/>
            <a:ext cx="12191998" cy="4858248"/>
          </a:xfrm>
          <a:prstGeom prst="rect">
            <a:avLst/>
          </a:prstGeom>
        </p:spPr>
        <p:txBody>
          <a:bodyPr/>
          <a:lstStyle>
            <a:lvl1pPr marL="0" indent="0" algn="ctr">
              <a:buNone/>
              <a:defRPr>
                <a:solidFill>
                  <a:schemeClr val="bg1">
                    <a:lumMod val="50000"/>
                  </a:schemeClr>
                </a:solidFill>
                <a:latin typeface="+mj-lt"/>
              </a:defRPr>
            </a:lvl1pPr>
          </a:lstStyle>
          <a:p>
            <a:br>
              <a:rPr lang="en-US"/>
            </a:br>
            <a:br>
              <a:rPr lang="en-US"/>
            </a:br>
            <a:br>
              <a:rPr lang="en-US"/>
            </a:br>
            <a:r>
              <a:rPr lang="en-US"/>
              <a:t>Click the Photo Icon to Insert Photo</a:t>
            </a:r>
            <a:br>
              <a:rPr lang="en-US"/>
            </a:br>
            <a:r>
              <a:rPr lang="en-US"/>
              <a:t>(Use Horizontal Only)</a:t>
            </a:r>
          </a:p>
        </p:txBody>
      </p:sp>
    </p:spTree>
    <p:extLst>
      <p:ext uri="{BB962C8B-B14F-4D97-AF65-F5344CB8AC3E}">
        <p14:creationId xmlns:p14="http://schemas.microsoft.com/office/powerpoint/2010/main" val="25602693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tatistic: Re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4CD1FCD-523C-194D-915C-A5EAAA68A95F}"/>
              </a:ext>
            </a:extLst>
          </p:cNvPr>
          <p:cNvSpPr/>
          <p:nvPr userDrawn="1"/>
        </p:nvSpPr>
        <p:spPr>
          <a:xfrm>
            <a:off x="7921782" y="0"/>
            <a:ext cx="4270217" cy="6858000"/>
          </a:xfrm>
          <a:prstGeom prst="rect">
            <a:avLst/>
          </a:prstGeom>
          <a:solidFill>
            <a:srgbClr val="91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2B64"/>
              </a:solidFill>
            </a:endParaRPr>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595411" y="3365390"/>
            <a:ext cx="6319867" cy="1075380"/>
          </a:xfrm>
          <a:prstGeom prst="rect">
            <a:avLst/>
          </a:prstGeom>
        </p:spPr>
        <p:txBody>
          <a:bodyPr/>
          <a:lstStyle>
            <a:lvl1pPr algn="l">
              <a:defRPr sz="3600" b="0" i="0">
                <a:solidFill>
                  <a:schemeClr val="bg2">
                    <a:lumMod val="10000"/>
                  </a:schemeClr>
                </a:solidFill>
                <a:latin typeface="Arial" panose="020B0604020202020204" pitchFamily="34" charset="0"/>
                <a:cs typeface="Arial" panose="020B0604020202020204" pitchFamily="34" charset="0"/>
              </a:defRPr>
            </a:lvl1pPr>
          </a:lstStyle>
          <a:p>
            <a:r>
              <a:rPr lang="en-US"/>
              <a:t>is a very large number and can be an interesting statistic.</a:t>
            </a:r>
          </a:p>
        </p:txBody>
      </p:sp>
      <p:sp>
        <p:nvSpPr>
          <p:cNvPr id="3" name="Text Placeholder 2">
            <a:extLst>
              <a:ext uri="{FF2B5EF4-FFF2-40B4-BE49-F238E27FC236}">
                <a16:creationId xmlns:a16="http://schemas.microsoft.com/office/drawing/2014/main" id="{92749891-D6AC-0B45-B79E-148EFF6E1731}"/>
              </a:ext>
            </a:extLst>
          </p:cNvPr>
          <p:cNvSpPr>
            <a:spLocks noGrp="1"/>
          </p:cNvSpPr>
          <p:nvPr>
            <p:ph type="body" sz="quarter" idx="10" hasCustomPrompt="1"/>
          </p:nvPr>
        </p:nvSpPr>
        <p:spPr>
          <a:xfrm>
            <a:off x="595411" y="2389374"/>
            <a:ext cx="6319867" cy="898455"/>
          </a:xfrm>
          <a:prstGeom prst="rect">
            <a:avLst/>
          </a:prstGeom>
        </p:spPr>
        <p:txBody>
          <a:bodyPr/>
          <a:lstStyle>
            <a:lvl1pPr marL="0" indent="0">
              <a:buNone/>
              <a:defRPr sz="7200" b="1" i="0">
                <a:solidFill>
                  <a:srgbClr val="910048"/>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64,000 homes</a:t>
            </a:r>
          </a:p>
        </p:txBody>
      </p:sp>
      <p:sp>
        <p:nvSpPr>
          <p:cNvPr id="9" name="Picture Placeholder 2">
            <a:extLst>
              <a:ext uri="{FF2B5EF4-FFF2-40B4-BE49-F238E27FC236}">
                <a16:creationId xmlns:a16="http://schemas.microsoft.com/office/drawing/2014/main" id="{A86443D5-5DE7-104F-A696-04C4C332DFC8}"/>
              </a:ext>
            </a:extLst>
          </p:cNvPr>
          <p:cNvSpPr>
            <a:spLocks noGrp="1"/>
          </p:cNvSpPr>
          <p:nvPr>
            <p:ph type="pic" sz="quarter" idx="11" hasCustomPrompt="1"/>
          </p:nvPr>
        </p:nvSpPr>
        <p:spPr>
          <a:xfrm>
            <a:off x="8893116" y="986828"/>
            <a:ext cx="3298883" cy="4825497"/>
          </a:xfrm>
          <a:prstGeom prst="rect">
            <a:avLst/>
          </a:prstGeom>
        </p:spPr>
        <p:txBody>
          <a:bodyPr/>
          <a:lstStyle>
            <a:lvl1pPr marL="0" indent="0" algn="ctr">
              <a:buNone/>
              <a:defRPr sz="2000">
                <a:solidFill>
                  <a:schemeClr val="bg1"/>
                </a:solidFill>
                <a:latin typeface="+mj-lt"/>
              </a:defRPr>
            </a:lvl1pPr>
          </a:lstStyle>
          <a:p>
            <a:br>
              <a:rPr lang="en-US"/>
            </a:br>
            <a:r>
              <a:rPr lang="en-US"/>
              <a:t>Click the Icon</a:t>
            </a:r>
            <a:br>
              <a:rPr lang="en-US"/>
            </a:br>
            <a:r>
              <a:rPr lang="en-US"/>
              <a:t>to Insert Icon</a:t>
            </a:r>
          </a:p>
        </p:txBody>
      </p:sp>
    </p:spTree>
    <p:extLst>
      <p:ext uri="{BB962C8B-B14F-4D97-AF65-F5344CB8AC3E}">
        <p14:creationId xmlns:p14="http://schemas.microsoft.com/office/powerpoint/2010/main" val="1222734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tatistic: Yellow">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4CD1FCD-523C-194D-915C-A5EAAA68A95F}"/>
              </a:ext>
            </a:extLst>
          </p:cNvPr>
          <p:cNvSpPr/>
          <p:nvPr userDrawn="1"/>
        </p:nvSpPr>
        <p:spPr>
          <a:xfrm>
            <a:off x="7921782" y="0"/>
            <a:ext cx="4270217" cy="6858000"/>
          </a:xfrm>
          <a:prstGeom prst="rect">
            <a:avLst/>
          </a:prstGeom>
          <a:solidFill>
            <a:srgbClr val="CB60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2B64"/>
              </a:solidFill>
            </a:endParaRPr>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rgbClr val="232B64">
                    <a:alpha val="50000"/>
                  </a:srgbClr>
                </a:solidFill>
                <a:latin typeface="Arial" panose="020B0604020202020204" pitchFamily="34" charset="0"/>
                <a:cs typeface="Arial" panose="020B0604020202020204" pitchFamily="34" charset="0"/>
              </a:rPr>
              <a:pPr algn="ctr"/>
              <a:t>‹#›</a:t>
            </a:fld>
            <a:endParaRPr lang="en-US" b="0" i="0">
              <a:solidFill>
                <a:srgbClr val="232B64">
                  <a:alpha val="50000"/>
                </a:srgb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595411" y="3365390"/>
            <a:ext cx="6319867" cy="1075380"/>
          </a:xfrm>
          <a:prstGeom prst="rect">
            <a:avLst/>
          </a:prstGeom>
        </p:spPr>
        <p:txBody>
          <a:bodyPr/>
          <a:lstStyle>
            <a:lvl1pPr algn="l">
              <a:defRPr sz="3600" b="0" i="0">
                <a:solidFill>
                  <a:schemeClr val="bg2">
                    <a:lumMod val="10000"/>
                  </a:schemeClr>
                </a:solidFill>
                <a:latin typeface="Arial" panose="020B0604020202020204" pitchFamily="34" charset="0"/>
                <a:cs typeface="Arial" panose="020B0604020202020204" pitchFamily="34" charset="0"/>
              </a:defRPr>
            </a:lvl1pPr>
          </a:lstStyle>
          <a:p>
            <a:r>
              <a:rPr lang="en-US"/>
              <a:t>is a very large number and can be an interesting statistic.</a:t>
            </a:r>
          </a:p>
        </p:txBody>
      </p:sp>
      <p:sp>
        <p:nvSpPr>
          <p:cNvPr id="3" name="Text Placeholder 2">
            <a:extLst>
              <a:ext uri="{FF2B5EF4-FFF2-40B4-BE49-F238E27FC236}">
                <a16:creationId xmlns:a16="http://schemas.microsoft.com/office/drawing/2014/main" id="{92749891-D6AC-0B45-B79E-148EFF6E1731}"/>
              </a:ext>
            </a:extLst>
          </p:cNvPr>
          <p:cNvSpPr>
            <a:spLocks noGrp="1"/>
          </p:cNvSpPr>
          <p:nvPr>
            <p:ph type="body" sz="quarter" idx="10" hasCustomPrompt="1"/>
          </p:nvPr>
        </p:nvSpPr>
        <p:spPr>
          <a:xfrm>
            <a:off x="595411" y="2389374"/>
            <a:ext cx="6319867" cy="898455"/>
          </a:xfrm>
          <a:prstGeom prst="rect">
            <a:avLst/>
          </a:prstGeom>
        </p:spPr>
        <p:txBody>
          <a:bodyPr/>
          <a:lstStyle>
            <a:lvl1pPr marL="0" indent="0">
              <a:buNone/>
              <a:defRPr sz="7200" b="1" i="0">
                <a:solidFill>
                  <a:srgbClr val="CB6015"/>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64,000 homes</a:t>
            </a:r>
          </a:p>
        </p:txBody>
      </p:sp>
      <p:sp>
        <p:nvSpPr>
          <p:cNvPr id="9" name="Picture Placeholder 2">
            <a:extLst>
              <a:ext uri="{FF2B5EF4-FFF2-40B4-BE49-F238E27FC236}">
                <a16:creationId xmlns:a16="http://schemas.microsoft.com/office/drawing/2014/main" id="{A86443D5-5DE7-104F-A696-04C4C332DFC8}"/>
              </a:ext>
            </a:extLst>
          </p:cNvPr>
          <p:cNvSpPr>
            <a:spLocks noGrp="1"/>
          </p:cNvSpPr>
          <p:nvPr>
            <p:ph type="pic" sz="quarter" idx="11" hasCustomPrompt="1"/>
          </p:nvPr>
        </p:nvSpPr>
        <p:spPr>
          <a:xfrm>
            <a:off x="8893116" y="986828"/>
            <a:ext cx="3298883" cy="4825497"/>
          </a:xfrm>
          <a:prstGeom prst="rect">
            <a:avLst/>
          </a:prstGeom>
        </p:spPr>
        <p:txBody>
          <a:bodyPr/>
          <a:lstStyle>
            <a:lvl1pPr marL="0" indent="0" algn="ctr">
              <a:buNone/>
              <a:defRPr sz="2000">
                <a:solidFill>
                  <a:schemeClr val="bg1"/>
                </a:solidFill>
                <a:latin typeface="+mj-lt"/>
              </a:defRPr>
            </a:lvl1pPr>
          </a:lstStyle>
          <a:p>
            <a:br>
              <a:rPr lang="en-US"/>
            </a:br>
            <a:r>
              <a:rPr lang="en-US"/>
              <a:t>Click the Icon</a:t>
            </a:r>
            <a:br>
              <a:rPr lang="en-US"/>
            </a:br>
            <a:r>
              <a:rPr lang="en-US"/>
              <a:t>to Insert Icon</a:t>
            </a:r>
          </a:p>
        </p:txBody>
      </p:sp>
    </p:spTree>
    <p:extLst>
      <p:ext uri="{BB962C8B-B14F-4D97-AF65-F5344CB8AC3E}">
        <p14:creationId xmlns:p14="http://schemas.microsoft.com/office/powerpoint/2010/main" val="23042814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tatistic_Blu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4CD1FCD-523C-194D-915C-A5EAAA68A95F}"/>
              </a:ext>
            </a:extLst>
          </p:cNvPr>
          <p:cNvSpPr/>
          <p:nvPr userDrawn="1"/>
        </p:nvSpPr>
        <p:spPr>
          <a:xfrm>
            <a:off x="7921782" y="0"/>
            <a:ext cx="4270217" cy="6858000"/>
          </a:xfrm>
          <a:prstGeom prst="rect">
            <a:avLst/>
          </a:prstGeom>
          <a:solidFill>
            <a:srgbClr val="002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2B64"/>
              </a:solidFill>
            </a:endParaRPr>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595411" y="3365390"/>
            <a:ext cx="6319867" cy="1075380"/>
          </a:xfrm>
          <a:prstGeom prst="rect">
            <a:avLst/>
          </a:prstGeom>
        </p:spPr>
        <p:txBody>
          <a:bodyPr/>
          <a:lstStyle>
            <a:lvl1pPr algn="l">
              <a:defRPr sz="3600" b="0" i="0">
                <a:solidFill>
                  <a:schemeClr val="bg2">
                    <a:lumMod val="10000"/>
                  </a:schemeClr>
                </a:solidFill>
                <a:latin typeface="Arial" panose="020B0604020202020204" pitchFamily="34" charset="0"/>
                <a:cs typeface="Arial" panose="020B0604020202020204" pitchFamily="34" charset="0"/>
              </a:defRPr>
            </a:lvl1pPr>
          </a:lstStyle>
          <a:p>
            <a:r>
              <a:rPr lang="en-US"/>
              <a:t>is a very large number and can be an interesting statistic.</a:t>
            </a:r>
          </a:p>
        </p:txBody>
      </p:sp>
      <p:sp>
        <p:nvSpPr>
          <p:cNvPr id="3" name="Text Placeholder 2">
            <a:extLst>
              <a:ext uri="{FF2B5EF4-FFF2-40B4-BE49-F238E27FC236}">
                <a16:creationId xmlns:a16="http://schemas.microsoft.com/office/drawing/2014/main" id="{92749891-D6AC-0B45-B79E-148EFF6E1731}"/>
              </a:ext>
            </a:extLst>
          </p:cNvPr>
          <p:cNvSpPr>
            <a:spLocks noGrp="1"/>
          </p:cNvSpPr>
          <p:nvPr>
            <p:ph type="body" sz="quarter" idx="10" hasCustomPrompt="1"/>
          </p:nvPr>
        </p:nvSpPr>
        <p:spPr>
          <a:xfrm>
            <a:off x="595411" y="2389374"/>
            <a:ext cx="6319867" cy="898455"/>
          </a:xfrm>
          <a:prstGeom prst="rect">
            <a:avLst/>
          </a:prstGeom>
        </p:spPr>
        <p:txBody>
          <a:bodyPr/>
          <a:lstStyle>
            <a:lvl1pPr marL="0" indent="0">
              <a:buNone/>
              <a:defRPr sz="7200" b="1" i="0">
                <a:solidFill>
                  <a:srgbClr val="232B64"/>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64,000 homes</a:t>
            </a:r>
          </a:p>
        </p:txBody>
      </p:sp>
      <p:sp>
        <p:nvSpPr>
          <p:cNvPr id="9" name="Picture Placeholder 2">
            <a:extLst>
              <a:ext uri="{FF2B5EF4-FFF2-40B4-BE49-F238E27FC236}">
                <a16:creationId xmlns:a16="http://schemas.microsoft.com/office/drawing/2014/main" id="{A86443D5-5DE7-104F-A696-04C4C332DFC8}"/>
              </a:ext>
            </a:extLst>
          </p:cNvPr>
          <p:cNvSpPr>
            <a:spLocks noGrp="1"/>
          </p:cNvSpPr>
          <p:nvPr>
            <p:ph type="pic" sz="quarter" idx="11" hasCustomPrompt="1"/>
          </p:nvPr>
        </p:nvSpPr>
        <p:spPr>
          <a:xfrm>
            <a:off x="8893116" y="986828"/>
            <a:ext cx="3298883" cy="4825497"/>
          </a:xfrm>
          <a:prstGeom prst="rect">
            <a:avLst/>
          </a:prstGeom>
        </p:spPr>
        <p:txBody>
          <a:bodyPr/>
          <a:lstStyle>
            <a:lvl1pPr marL="0" indent="0" algn="ctr">
              <a:buNone/>
              <a:defRPr sz="2000">
                <a:solidFill>
                  <a:schemeClr val="bg1">
                    <a:lumMod val="50000"/>
                  </a:schemeClr>
                </a:solidFill>
                <a:latin typeface="+mj-lt"/>
              </a:defRPr>
            </a:lvl1pPr>
          </a:lstStyle>
          <a:p>
            <a:br>
              <a:rPr lang="en-US"/>
            </a:br>
            <a:r>
              <a:rPr lang="en-US"/>
              <a:t>Click the Icon</a:t>
            </a:r>
            <a:br>
              <a:rPr lang="en-US"/>
            </a:br>
            <a:r>
              <a:rPr lang="en-US"/>
              <a:t>to Insert Icon</a:t>
            </a:r>
          </a:p>
        </p:txBody>
      </p:sp>
    </p:spTree>
    <p:extLst>
      <p:ext uri="{BB962C8B-B14F-4D97-AF65-F5344CB8AC3E}">
        <p14:creationId xmlns:p14="http://schemas.microsoft.com/office/powerpoint/2010/main" val="1505906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Blue">
    <p:bg>
      <p:bgPr>
        <a:blipFill dpi="0" rotWithShape="1">
          <a:blip r:embed="rId2">
            <a:lum/>
          </a:blip>
          <a:srcRect/>
          <a:stretch>
            <a:fillRect t="-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509AD-4211-6545-A4C7-5F8113D0E493}"/>
              </a:ext>
            </a:extLst>
          </p:cNvPr>
          <p:cNvSpPr>
            <a:spLocks noGrp="1"/>
          </p:cNvSpPr>
          <p:nvPr>
            <p:ph type="title" hasCustomPrompt="1"/>
          </p:nvPr>
        </p:nvSpPr>
        <p:spPr>
          <a:xfrm>
            <a:off x="800100" y="3950348"/>
            <a:ext cx="10591800" cy="775564"/>
          </a:xfrm>
          <a:prstGeom prst="rect">
            <a:avLst/>
          </a:prstGeom>
        </p:spPr>
        <p:txBody>
          <a:bodyPr/>
          <a:lstStyle>
            <a:lvl1pPr>
              <a:defRPr sz="5400">
                <a:solidFill>
                  <a:schemeClr val="bg1"/>
                </a:solidFill>
                <a:latin typeface="Arial" panose="020B0604020202020204" pitchFamily="34" charset="0"/>
                <a:cs typeface="Arial" panose="020B0604020202020204" pitchFamily="34" charset="0"/>
              </a:defRPr>
            </a:lvl1pPr>
          </a:lstStyle>
          <a:p>
            <a:r>
              <a:rPr lang="en-US"/>
              <a:t>Section Title &amp; Headline</a:t>
            </a:r>
          </a:p>
        </p:txBody>
      </p:sp>
      <p:sp>
        <p:nvSpPr>
          <p:cNvPr id="3" name="Slide Number Placeholder 2">
            <a:extLst>
              <a:ext uri="{FF2B5EF4-FFF2-40B4-BE49-F238E27FC236}">
                <a16:creationId xmlns:a16="http://schemas.microsoft.com/office/drawing/2014/main" id="{3025BF69-4B07-FF4C-AA1B-1E088976014B}"/>
              </a:ext>
            </a:extLst>
          </p:cNvPr>
          <p:cNvSpPr>
            <a:spLocks noGrp="1"/>
          </p:cNvSpPr>
          <p:nvPr>
            <p:ph type="sldNum" sz="quarter" idx="10"/>
          </p:nvPr>
        </p:nvSpPr>
        <p:spPr/>
        <p:txBody>
          <a:bodyPr/>
          <a:lstStyle>
            <a:lvl1pPr>
              <a:defRPr>
                <a:solidFill>
                  <a:schemeClr val="bg1"/>
                </a:solidFill>
              </a:defRPr>
            </a:lvl1pPr>
          </a:lstStyle>
          <a:p>
            <a:fld id="{48CB8F98-32D9-9E4F-BAC9-49610775ED25}" type="slidenum">
              <a:rPr lang="en-US" smtClean="0"/>
              <a:pPr/>
              <a:t>‹#›</a:t>
            </a:fld>
            <a:endParaRPr lang="en-US"/>
          </a:p>
        </p:txBody>
      </p:sp>
      <p:sp>
        <p:nvSpPr>
          <p:cNvPr id="7" name="Text Placeholder 6">
            <a:extLst>
              <a:ext uri="{FF2B5EF4-FFF2-40B4-BE49-F238E27FC236}">
                <a16:creationId xmlns:a16="http://schemas.microsoft.com/office/drawing/2014/main" id="{4526D585-121B-614E-9E4B-978BFEEEA667}"/>
              </a:ext>
            </a:extLst>
          </p:cNvPr>
          <p:cNvSpPr>
            <a:spLocks noGrp="1"/>
          </p:cNvSpPr>
          <p:nvPr>
            <p:ph type="body" sz="quarter" idx="11" hasCustomPrompt="1"/>
          </p:nvPr>
        </p:nvSpPr>
        <p:spPr>
          <a:xfrm>
            <a:off x="800100" y="3501427"/>
            <a:ext cx="5157788" cy="365125"/>
          </a:xfrm>
          <a:prstGeom prst="rect">
            <a:avLst/>
          </a:prstGeom>
        </p:spPr>
        <p:txBody>
          <a:bodyPr/>
          <a:lstStyle>
            <a:lvl1pPr marL="0" indent="0">
              <a:buNone/>
              <a:defRPr sz="2400" b="1" i="0" spc="200" baseline="0">
                <a:solidFill>
                  <a:schemeClr val="bg1">
                    <a:alpha val="60000"/>
                  </a:schemeClr>
                </a:solidFill>
                <a:latin typeface="Arial" panose="020B0604020202020204" pitchFamily="34" charset="0"/>
                <a:cs typeface="Arial" panose="020B0604020202020204" pitchFamily="34" charset="0"/>
              </a:defRPr>
            </a:lvl1pPr>
          </a:lstStyle>
          <a:p>
            <a:pPr lvl="0"/>
            <a:r>
              <a:rPr lang="en-US"/>
              <a:t>SECTION #</a:t>
            </a:r>
          </a:p>
        </p:txBody>
      </p:sp>
      <p:sp>
        <p:nvSpPr>
          <p:cNvPr id="11" name="Picture Placeholder 10">
            <a:extLst>
              <a:ext uri="{FF2B5EF4-FFF2-40B4-BE49-F238E27FC236}">
                <a16:creationId xmlns:a16="http://schemas.microsoft.com/office/drawing/2014/main" id="{A21F4DCF-7770-0B45-B9A0-2CE48DEF1EF3}"/>
              </a:ext>
            </a:extLst>
          </p:cNvPr>
          <p:cNvSpPr>
            <a:spLocks noGrp="1"/>
          </p:cNvSpPr>
          <p:nvPr>
            <p:ph type="pic" sz="quarter" idx="12" hasCustomPrompt="1"/>
          </p:nvPr>
        </p:nvSpPr>
        <p:spPr>
          <a:xfrm>
            <a:off x="8193088" y="723900"/>
            <a:ext cx="3998912" cy="4618038"/>
          </a:xfrm>
          <a:prstGeom prst="rect">
            <a:avLst/>
          </a:prstGeom>
        </p:spPr>
        <p:txBody>
          <a:bodyPr anchor="ctr"/>
          <a:lstStyle>
            <a:lvl1pPr marL="0" indent="0" algn="ctr">
              <a:buNone/>
              <a:defRPr b="1">
                <a:solidFill>
                  <a:schemeClr val="bg1"/>
                </a:solidFill>
                <a:latin typeface="Arial" panose="020B0604020202020204" pitchFamily="34" charset="0"/>
                <a:cs typeface="Arial" panose="020B0604020202020204" pitchFamily="34" charset="0"/>
              </a:defRPr>
            </a:lvl1pPr>
          </a:lstStyle>
          <a:p>
            <a:r>
              <a:rPr lang="en-US"/>
              <a:t>Insert Icon Here</a:t>
            </a:r>
            <a:br>
              <a:rPr lang="en-US"/>
            </a:br>
            <a:r>
              <a:rPr lang="en-US"/>
              <a:t>If Wanted</a:t>
            </a:r>
          </a:p>
        </p:txBody>
      </p:sp>
      <p:sp>
        <p:nvSpPr>
          <p:cNvPr id="12" name="Text Placeholder 6">
            <a:extLst>
              <a:ext uri="{FF2B5EF4-FFF2-40B4-BE49-F238E27FC236}">
                <a16:creationId xmlns:a16="http://schemas.microsoft.com/office/drawing/2014/main" id="{A479E631-0BF4-C14C-938E-2433D302CA9E}"/>
              </a:ext>
            </a:extLst>
          </p:cNvPr>
          <p:cNvSpPr>
            <a:spLocks noGrp="1"/>
          </p:cNvSpPr>
          <p:nvPr>
            <p:ph type="body" sz="quarter" idx="13" hasCustomPrompt="1"/>
          </p:nvPr>
        </p:nvSpPr>
        <p:spPr>
          <a:xfrm>
            <a:off x="800100" y="803495"/>
            <a:ext cx="5157788" cy="365125"/>
          </a:xfrm>
          <a:prstGeom prst="rect">
            <a:avLst/>
          </a:prstGeom>
        </p:spPr>
        <p:txBody>
          <a:bodyPr/>
          <a:lstStyle>
            <a:lvl1pPr marL="0" indent="0">
              <a:buNone/>
              <a:defRPr sz="1600" b="1" i="0" spc="200" baseline="0">
                <a:solidFill>
                  <a:schemeClr val="bg1">
                    <a:alpha val="60000"/>
                  </a:schemeClr>
                </a:solidFill>
                <a:latin typeface="Arial" panose="020B0604020202020204" pitchFamily="34" charset="0"/>
                <a:cs typeface="Arial" panose="020B0604020202020204" pitchFamily="34" charset="0"/>
              </a:defRPr>
            </a:lvl1pPr>
          </a:lstStyle>
          <a:p>
            <a:pPr lvl="0"/>
            <a:r>
              <a:rPr lang="en-US"/>
              <a:t>PRESENTATION NAME</a:t>
            </a:r>
          </a:p>
        </p:txBody>
      </p:sp>
    </p:spTree>
    <p:extLst>
      <p:ext uri="{BB962C8B-B14F-4D97-AF65-F5344CB8AC3E}">
        <p14:creationId xmlns:p14="http://schemas.microsoft.com/office/powerpoint/2010/main" val="19096020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FD696-50C0-BC49-8154-038F7E42BA9D}"/>
              </a:ext>
            </a:extLst>
          </p:cNvPr>
          <p:cNvSpPr>
            <a:spLocks noGrp="1"/>
          </p:cNvSpPr>
          <p:nvPr>
            <p:ph type="title"/>
          </p:nvPr>
        </p:nvSpPr>
        <p:spPr>
          <a:xfrm>
            <a:off x="838200" y="365125"/>
            <a:ext cx="10515600" cy="1325563"/>
          </a:xfrm>
          <a:prstGeom prst="rect">
            <a:avLst/>
          </a:prstGeom>
        </p:spPr>
        <p:txBody>
          <a:bodyPr/>
          <a:lstStyle>
            <a:lvl1pPr>
              <a:defRPr b="0" i="0">
                <a:solidFill>
                  <a:srgbClr val="002D72"/>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D93DCBC9-7F4F-FC4E-9E0E-5741195F0058}"/>
              </a:ext>
            </a:extLst>
          </p:cNvPr>
          <p:cNvSpPr>
            <a:spLocks noGrp="1"/>
          </p:cNvSpPr>
          <p:nvPr>
            <p:ph idx="1"/>
          </p:nvPr>
        </p:nvSpPr>
        <p:spPr>
          <a:xfrm>
            <a:off x="838200" y="1825625"/>
            <a:ext cx="10515600" cy="4351338"/>
          </a:xfrm>
          <a:prstGeom prst="rect">
            <a:avLst/>
          </a:prstGeom>
        </p:spPr>
        <p:txBody>
          <a:bodyPr/>
          <a:lstStyle>
            <a:lvl1pPr>
              <a:buClr>
                <a:srgbClr val="232B64"/>
              </a:buClr>
              <a:buSzPct val="85000"/>
              <a:defRPr b="0" i="0">
                <a:solidFill>
                  <a:srgbClr val="002D72"/>
                </a:solidFill>
                <a:latin typeface="Arial" panose="020B0604020202020204" pitchFamily="34" charset="0"/>
                <a:cs typeface="Arial" panose="020B0604020202020204" pitchFamily="34" charset="0"/>
              </a:defRPr>
            </a:lvl1pPr>
            <a:lvl2pPr>
              <a:buClr>
                <a:srgbClr val="232B64"/>
              </a:buClr>
              <a:buSzPct val="85000"/>
              <a:defRPr b="0" i="0">
                <a:solidFill>
                  <a:srgbClr val="002D72"/>
                </a:solidFill>
                <a:latin typeface="Arial" panose="020B0604020202020204" pitchFamily="34" charset="0"/>
                <a:cs typeface="Arial" panose="020B0604020202020204" pitchFamily="34" charset="0"/>
              </a:defRPr>
            </a:lvl2pPr>
            <a:lvl3pPr>
              <a:buClr>
                <a:srgbClr val="232B64"/>
              </a:buClr>
              <a:buSzPct val="85000"/>
              <a:defRPr b="0" i="0">
                <a:solidFill>
                  <a:srgbClr val="002D72"/>
                </a:solidFill>
                <a:latin typeface="Arial" panose="020B0604020202020204" pitchFamily="34" charset="0"/>
                <a:cs typeface="Arial" panose="020B0604020202020204" pitchFamily="34" charset="0"/>
              </a:defRPr>
            </a:lvl3pPr>
            <a:lvl4pPr>
              <a:buClr>
                <a:srgbClr val="232B64"/>
              </a:buClr>
              <a:buSzPct val="85000"/>
              <a:defRPr b="0" i="0">
                <a:solidFill>
                  <a:srgbClr val="002D72"/>
                </a:solidFill>
                <a:latin typeface="Arial" panose="020B0604020202020204" pitchFamily="34" charset="0"/>
                <a:cs typeface="Arial" panose="020B0604020202020204" pitchFamily="34" charset="0"/>
              </a:defRPr>
            </a:lvl4pPr>
            <a:lvl5pPr>
              <a:buClr>
                <a:srgbClr val="232B64"/>
              </a:buClr>
              <a:buSzPct val="85000"/>
              <a:defRPr b="0" i="0">
                <a:solidFill>
                  <a:srgbClr val="002D72"/>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500202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Lst>
          </p:cNvPr>
          <p:cNvSpPr/>
          <p:nvPr userDrawn="1"/>
        </p:nvSpPr>
        <p:spPr>
          <a:xfrm>
            <a:off x="1" y="5565058"/>
            <a:ext cx="12192000" cy="1292942"/>
          </a:xfrm>
          <a:prstGeom prst="rect">
            <a:avLst/>
          </a:prstGeom>
          <a:solidFill>
            <a:srgbClr val="002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8D33BB61-A70B-366F-91C1-C42E312796E5}"/>
              </a:ext>
            </a:extLst>
          </p:cNvPr>
          <p:cNvSpPr txBox="1"/>
          <p:nvPr userDrawn="1"/>
        </p:nvSpPr>
        <p:spPr>
          <a:xfrm>
            <a:off x="0" y="89300"/>
            <a:ext cx="12192001" cy="707886"/>
          </a:xfrm>
          <a:prstGeom prst="rect">
            <a:avLst/>
          </a:prstGeom>
          <a:noFill/>
        </p:spPr>
        <p:txBody>
          <a:bodyPr wrap="square" rtlCol="0">
            <a:spAutoFit/>
          </a:bodyPr>
          <a:lstStyle/>
          <a:p>
            <a:pPr marL="0" indent="0" algn="ctr">
              <a:buClr>
                <a:srgbClr val="53C10C"/>
              </a:buClr>
              <a:buSzPct val="85000"/>
              <a:buFontTx/>
              <a:buNone/>
            </a:pPr>
            <a:r>
              <a:rPr lang="en-US" sz="4000" b="0" i="0">
                <a:solidFill>
                  <a:srgbClr val="002D72"/>
                </a:solidFill>
                <a:latin typeface="Arial" panose="020B0604020202020204" pitchFamily="34" charset="0"/>
                <a:cs typeface="Arial" panose="020B0604020202020204" pitchFamily="34" charset="0"/>
              </a:rPr>
              <a:t>Insert Slide Title Here</a:t>
            </a:r>
          </a:p>
        </p:txBody>
      </p:sp>
    </p:spTree>
    <p:extLst>
      <p:ext uri="{BB962C8B-B14F-4D97-AF65-F5344CB8AC3E}">
        <p14:creationId xmlns:p14="http://schemas.microsoft.com/office/powerpoint/2010/main" val="20137117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9D80B08-D27C-156C-A22F-44B27DF5EB3C}"/>
              </a:ext>
            </a:extLst>
          </p:cNvPr>
          <p:cNvSpPr/>
          <p:nvPr userDrawn="1"/>
        </p:nvSpPr>
        <p:spPr>
          <a:xfrm>
            <a:off x="0" y="5565058"/>
            <a:ext cx="12192000" cy="1292942"/>
          </a:xfrm>
          <a:prstGeom prst="rect">
            <a:avLst/>
          </a:prstGeom>
          <a:solidFill>
            <a:srgbClr val="91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84DABCAC-4D0E-2EDE-5A78-F7EB5097DDB7}"/>
              </a:ext>
            </a:extLst>
          </p:cNvPr>
          <p:cNvSpPr txBox="1"/>
          <p:nvPr userDrawn="1"/>
        </p:nvSpPr>
        <p:spPr>
          <a:xfrm>
            <a:off x="0" y="89300"/>
            <a:ext cx="12192001" cy="707886"/>
          </a:xfrm>
          <a:prstGeom prst="rect">
            <a:avLst/>
          </a:prstGeom>
          <a:noFill/>
        </p:spPr>
        <p:txBody>
          <a:bodyPr wrap="square" rtlCol="0">
            <a:spAutoFit/>
          </a:bodyPr>
          <a:lstStyle/>
          <a:p>
            <a:pPr marL="0" indent="0" algn="ctr">
              <a:buClr>
                <a:srgbClr val="53C10C"/>
              </a:buClr>
              <a:buSzPct val="85000"/>
              <a:buFontTx/>
              <a:buNone/>
            </a:pPr>
            <a:r>
              <a:rPr lang="en-US" sz="4000" b="0" i="0">
                <a:solidFill>
                  <a:srgbClr val="910048"/>
                </a:solidFill>
                <a:latin typeface="Arial" panose="020B0604020202020204" pitchFamily="34" charset="0"/>
                <a:cs typeface="Arial" panose="020B0604020202020204" pitchFamily="34" charset="0"/>
              </a:rPr>
              <a:t>Insert Slide Title Here</a:t>
            </a:r>
          </a:p>
        </p:txBody>
      </p:sp>
    </p:spTree>
    <p:extLst>
      <p:ext uri="{BB962C8B-B14F-4D97-AF65-F5344CB8AC3E}">
        <p14:creationId xmlns:p14="http://schemas.microsoft.com/office/powerpoint/2010/main" val="4385636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C28F0AB-369D-E241-0807-949B17710FCD}"/>
              </a:ext>
            </a:extLst>
          </p:cNvPr>
          <p:cNvSpPr/>
          <p:nvPr userDrawn="1"/>
        </p:nvSpPr>
        <p:spPr>
          <a:xfrm>
            <a:off x="1" y="5565058"/>
            <a:ext cx="12192000" cy="1292942"/>
          </a:xfrm>
          <a:prstGeom prst="rect">
            <a:avLst/>
          </a:prstGeom>
          <a:solidFill>
            <a:srgbClr val="CB60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EECECFC3-BE20-5671-838C-AAF88C1FCB3A}"/>
              </a:ext>
            </a:extLst>
          </p:cNvPr>
          <p:cNvSpPr txBox="1"/>
          <p:nvPr userDrawn="1"/>
        </p:nvSpPr>
        <p:spPr>
          <a:xfrm>
            <a:off x="-1" y="118760"/>
            <a:ext cx="12192001" cy="707886"/>
          </a:xfrm>
          <a:prstGeom prst="rect">
            <a:avLst/>
          </a:prstGeom>
          <a:noFill/>
        </p:spPr>
        <p:txBody>
          <a:bodyPr wrap="square" rtlCol="0">
            <a:spAutoFit/>
          </a:bodyPr>
          <a:lstStyle/>
          <a:p>
            <a:pPr marL="0" indent="0" algn="ctr">
              <a:buClr>
                <a:srgbClr val="53C10C"/>
              </a:buClr>
              <a:buSzPct val="85000"/>
              <a:buFontTx/>
              <a:buNone/>
            </a:pPr>
            <a:r>
              <a:rPr lang="en-US" sz="4000" b="0" i="0">
                <a:solidFill>
                  <a:srgbClr val="CB6015"/>
                </a:solidFill>
                <a:latin typeface="Arial" panose="020B0604020202020204" pitchFamily="34" charset="0"/>
                <a:cs typeface="Arial" panose="020B0604020202020204" pitchFamily="34" charset="0"/>
              </a:rPr>
              <a:t>Insert Slide Title Here</a:t>
            </a:r>
          </a:p>
        </p:txBody>
      </p:sp>
    </p:spTree>
    <p:extLst>
      <p:ext uri="{BB962C8B-B14F-4D97-AF65-F5344CB8AC3E}">
        <p14:creationId xmlns:p14="http://schemas.microsoft.com/office/powerpoint/2010/main" val="17740783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Lst>
          </p:cNvPr>
          <p:cNvSpPr/>
          <p:nvPr userDrawn="1"/>
        </p:nvSpPr>
        <p:spPr>
          <a:xfrm>
            <a:off x="1" y="0"/>
            <a:ext cx="12192000" cy="1292942"/>
          </a:xfrm>
          <a:prstGeom prst="rect">
            <a:avLst/>
          </a:prstGeom>
          <a:solidFill>
            <a:srgbClr val="002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DE4085A1-64F9-E064-0EE9-685AE9C8E471}"/>
              </a:ext>
            </a:extLst>
          </p:cNvPr>
          <p:cNvSpPr txBox="1"/>
          <p:nvPr userDrawn="1"/>
        </p:nvSpPr>
        <p:spPr>
          <a:xfrm>
            <a:off x="1" y="292528"/>
            <a:ext cx="12192001" cy="707886"/>
          </a:xfrm>
          <a:prstGeom prst="rect">
            <a:avLst/>
          </a:prstGeom>
          <a:noFill/>
        </p:spPr>
        <p:txBody>
          <a:bodyPr wrap="square" rtlCol="0">
            <a:spAutoFit/>
          </a:bodyPr>
          <a:lstStyle/>
          <a:p>
            <a:pPr marL="0" indent="0" algn="ctr">
              <a:buClr>
                <a:srgbClr val="53C10C"/>
              </a:buClr>
              <a:buSzPct val="85000"/>
              <a:buFontTx/>
              <a:buNone/>
            </a:pPr>
            <a:r>
              <a:rPr lang="en-US" sz="4000" b="0" i="0">
                <a:solidFill>
                  <a:schemeClr val="bg1"/>
                </a:solidFill>
                <a:latin typeface="Arial" panose="020B0604020202020204" pitchFamily="34" charset="0"/>
                <a:cs typeface="Arial" panose="020B0604020202020204" pitchFamily="34" charset="0"/>
              </a:rPr>
              <a:t>Insert Slide Title Here</a:t>
            </a:r>
          </a:p>
        </p:txBody>
      </p:sp>
    </p:spTree>
    <p:extLst>
      <p:ext uri="{BB962C8B-B14F-4D97-AF65-F5344CB8AC3E}">
        <p14:creationId xmlns:p14="http://schemas.microsoft.com/office/powerpoint/2010/main" val="7839519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9D80B08-D27C-156C-A22F-44B27DF5EB3C}"/>
              </a:ext>
            </a:extLst>
          </p:cNvPr>
          <p:cNvSpPr/>
          <p:nvPr userDrawn="1"/>
        </p:nvSpPr>
        <p:spPr>
          <a:xfrm>
            <a:off x="0" y="0"/>
            <a:ext cx="12192000" cy="1292942"/>
          </a:xfrm>
          <a:prstGeom prst="rect">
            <a:avLst/>
          </a:prstGeom>
          <a:solidFill>
            <a:srgbClr val="91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3F67BA2-A9CE-B0E4-7CBC-2410A7D29199}"/>
              </a:ext>
            </a:extLst>
          </p:cNvPr>
          <p:cNvSpPr txBox="1"/>
          <p:nvPr userDrawn="1"/>
        </p:nvSpPr>
        <p:spPr>
          <a:xfrm>
            <a:off x="0" y="292528"/>
            <a:ext cx="12192001" cy="707886"/>
          </a:xfrm>
          <a:prstGeom prst="rect">
            <a:avLst/>
          </a:prstGeom>
          <a:noFill/>
        </p:spPr>
        <p:txBody>
          <a:bodyPr wrap="square" rtlCol="0">
            <a:spAutoFit/>
          </a:bodyPr>
          <a:lstStyle/>
          <a:p>
            <a:pPr marL="0" indent="0" algn="ctr">
              <a:buClr>
                <a:srgbClr val="53C10C"/>
              </a:buClr>
              <a:buSzPct val="85000"/>
              <a:buFontTx/>
              <a:buNone/>
            </a:pPr>
            <a:r>
              <a:rPr lang="en-US" sz="4000" b="0" i="0">
                <a:solidFill>
                  <a:schemeClr val="bg1"/>
                </a:solidFill>
                <a:latin typeface="Arial" panose="020B0604020202020204" pitchFamily="34" charset="0"/>
                <a:cs typeface="Arial" panose="020B0604020202020204" pitchFamily="34" charset="0"/>
              </a:rPr>
              <a:t>Insert Slide Title Here</a:t>
            </a:r>
          </a:p>
        </p:txBody>
      </p:sp>
    </p:spTree>
    <p:extLst>
      <p:ext uri="{BB962C8B-B14F-4D97-AF65-F5344CB8AC3E}">
        <p14:creationId xmlns:p14="http://schemas.microsoft.com/office/powerpoint/2010/main" val="6771752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C28F0AB-369D-E241-0807-949B17710FCD}"/>
              </a:ext>
            </a:extLst>
          </p:cNvPr>
          <p:cNvSpPr/>
          <p:nvPr userDrawn="1"/>
        </p:nvSpPr>
        <p:spPr>
          <a:xfrm>
            <a:off x="0" y="0"/>
            <a:ext cx="12192000" cy="1292942"/>
          </a:xfrm>
          <a:prstGeom prst="rect">
            <a:avLst/>
          </a:prstGeom>
          <a:solidFill>
            <a:srgbClr val="CB60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718E2338-7688-4956-156D-19D6C9E15E95}"/>
              </a:ext>
            </a:extLst>
          </p:cNvPr>
          <p:cNvSpPr txBox="1"/>
          <p:nvPr userDrawn="1"/>
        </p:nvSpPr>
        <p:spPr>
          <a:xfrm>
            <a:off x="0" y="292528"/>
            <a:ext cx="12192001" cy="707886"/>
          </a:xfrm>
          <a:prstGeom prst="rect">
            <a:avLst/>
          </a:prstGeom>
          <a:noFill/>
        </p:spPr>
        <p:txBody>
          <a:bodyPr wrap="square" rtlCol="0">
            <a:spAutoFit/>
          </a:bodyPr>
          <a:lstStyle/>
          <a:p>
            <a:pPr marL="0" indent="0" algn="ctr">
              <a:buClr>
                <a:srgbClr val="53C10C"/>
              </a:buClr>
              <a:buSzPct val="85000"/>
              <a:buFontTx/>
              <a:buNone/>
            </a:pPr>
            <a:r>
              <a:rPr lang="en-US" sz="4000" b="0" i="0">
                <a:solidFill>
                  <a:schemeClr val="bg1"/>
                </a:solidFill>
                <a:latin typeface="Arial" panose="020B0604020202020204" pitchFamily="34" charset="0"/>
                <a:cs typeface="Arial" panose="020B0604020202020204" pitchFamily="34" charset="0"/>
              </a:rPr>
              <a:t>Insert Slide Title Here</a:t>
            </a:r>
          </a:p>
        </p:txBody>
      </p:sp>
    </p:spTree>
    <p:extLst>
      <p:ext uri="{BB962C8B-B14F-4D97-AF65-F5344CB8AC3E}">
        <p14:creationId xmlns:p14="http://schemas.microsoft.com/office/powerpoint/2010/main" val="23926105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ing / Thank You">
    <p:bg>
      <p:bgPr>
        <a:solidFill>
          <a:srgbClr val="002D72"/>
        </a:solidFill>
        <a:effectLst/>
      </p:bgPr>
    </p:bg>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558011" y="5244537"/>
            <a:ext cx="6319105" cy="1146429"/>
          </a:xfrm>
          <a:prstGeom prst="rect">
            <a:avLst/>
          </a:prstGeom>
        </p:spPr>
        <p:txBody>
          <a:bodyPr/>
          <a:lstStyle>
            <a:lvl1pPr algn="l">
              <a:defRPr sz="2400" b="0" i="0">
                <a:solidFill>
                  <a:schemeClr val="bg1"/>
                </a:solidFill>
                <a:latin typeface="Arial" panose="020B0604020202020204" pitchFamily="34" charset="0"/>
                <a:cs typeface="Arial" panose="020B0604020202020204" pitchFamily="34" charset="0"/>
              </a:defRPr>
            </a:lvl1pPr>
          </a:lstStyle>
          <a:p>
            <a:r>
              <a:rPr lang="en-US"/>
              <a:t>Presenter Name, Job Title</a:t>
            </a:r>
            <a:br>
              <a:rPr lang="en-US"/>
            </a:br>
            <a:r>
              <a:rPr lang="en-US"/>
              <a:t>email@AZED.gov</a:t>
            </a:r>
            <a:br>
              <a:rPr lang="en-US"/>
            </a:br>
            <a:r>
              <a:rPr lang="en-US"/>
              <a:t>(123) 456-7890</a:t>
            </a:r>
          </a:p>
        </p:txBody>
      </p:sp>
      <p:sp>
        <p:nvSpPr>
          <p:cNvPr id="3" name="Text Placeholder 2">
            <a:extLst>
              <a:ext uri="{FF2B5EF4-FFF2-40B4-BE49-F238E27FC236}">
                <a16:creationId xmlns:a16="http://schemas.microsoft.com/office/drawing/2014/main" id="{92749891-D6AC-0B45-B79E-148EFF6E1731}"/>
              </a:ext>
            </a:extLst>
          </p:cNvPr>
          <p:cNvSpPr>
            <a:spLocks noGrp="1"/>
          </p:cNvSpPr>
          <p:nvPr>
            <p:ph type="body" sz="quarter" idx="10" hasCustomPrompt="1"/>
          </p:nvPr>
        </p:nvSpPr>
        <p:spPr>
          <a:xfrm>
            <a:off x="558012" y="3892428"/>
            <a:ext cx="6319867" cy="783196"/>
          </a:xfrm>
          <a:prstGeom prst="rect">
            <a:avLst/>
          </a:prstGeom>
        </p:spPr>
        <p:txBody>
          <a:bodyPr/>
          <a:lstStyle>
            <a:lvl1pPr marL="0" indent="0">
              <a:buNone/>
              <a:defRPr sz="7200" b="0" i="0">
                <a:solidFill>
                  <a:schemeClr val="bg1"/>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Thank you.</a:t>
            </a:r>
          </a:p>
        </p:txBody>
      </p:sp>
      <p:cxnSp>
        <p:nvCxnSpPr>
          <p:cNvPr id="10" name="Straight Connector 9">
            <a:extLst>
              <a:ext uri="{FF2B5EF4-FFF2-40B4-BE49-F238E27FC236}">
                <a16:creationId xmlns:a16="http://schemas.microsoft.com/office/drawing/2014/main" id="{1C0430BE-2C50-5B4A-A132-E08BBF23A069}"/>
              </a:ext>
            </a:extLst>
          </p:cNvPr>
          <p:cNvCxnSpPr>
            <a:cxnSpLocks/>
          </p:cNvCxnSpPr>
          <p:nvPr userDrawn="1"/>
        </p:nvCxnSpPr>
        <p:spPr>
          <a:xfrm>
            <a:off x="558012" y="5010569"/>
            <a:ext cx="5077837" cy="0"/>
          </a:xfrm>
          <a:prstGeom prst="line">
            <a:avLst/>
          </a:prstGeom>
          <a:ln w="190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descr="Logo&#10;&#10;Description automatically generated">
            <a:extLst>
              <a:ext uri="{FF2B5EF4-FFF2-40B4-BE49-F238E27FC236}">
                <a16:creationId xmlns:a16="http://schemas.microsoft.com/office/drawing/2014/main" id="{4CBCAFFE-A73E-F376-3E41-5CD2550B75FA}"/>
              </a:ext>
            </a:extLst>
          </p:cNvPr>
          <p:cNvPicPr>
            <a:picLocks noChangeAspect="1"/>
          </p:cNvPicPr>
          <p:nvPr userDrawn="1"/>
        </p:nvPicPr>
        <p:blipFill>
          <a:blip r:embed="rId2"/>
          <a:stretch>
            <a:fillRect/>
          </a:stretch>
        </p:blipFill>
        <p:spPr>
          <a:xfrm>
            <a:off x="9397144" y="566838"/>
            <a:ext cx="2158185" cy="2158185"/>
          </a:xfrm>
          <a:prstGeom prst="rect">
            <a:avLst/>
          </a:prstGeom>
        </p:spPr>
      </p:pic>
    </p:spTree>
    <p:extLst>
      <p:ext uri="{BB962C8B-B14F-4D97-AF65-F5344CB8AC3E}">
        <p14:creationId xmlns:p14="http://schemas.microsoft.com/office/powerpoint/2010/main" val="16860182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1A8D9-744E-A445-D614-0A5CA3FA8D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9027AD-5CED-3DCA-4E24-FFE5BEC79F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87EBB4-F644-D636-5A71-6F8C049E6D2B}"/>
              </a:ext>
            </a:extLst>
          </p:cNvPr>
          <p:cNvSpPr>
            <a:spLocks noGrp="1"/>
          </p:cNvSpPr>
          <p:nvPr>
            <p:ph type="dt" sz="half" idx="10"/>
          </p:nvPr>
        </p:nvSpPr>
        <p:spPr/>
        <p:txBody>
          <a:bodyPr/>
          <a:lstStyle/>
          <a:p>
            <a:fld id="{1EAD1129-0ACC-4687-AB46-49434142DC68}" type="datetimeFigureOut">
              <a:rPr lang="en-US" smtClean="0"/>
              <a:t>1/14/2024</a:t>
            </a:fld>
            <a:endParaRPr lang="en-US"/>
          </a:p>
        </p:txBody>
      </p:sp>
      <p:sp>
        <p:nvSpPr>
          <p:cNvPr id="5" name="Footer Placeholder 4">
            <a:extLst>
              <a:ext uri="{FF2B5EF4-FFF2-40B4-BE49-F238E27FC236}">
                <a16:creationId xmlns:a16="http://schemas.microsoft.com/office/drawing/2014/main" id="{B9D864FB-445A-C47F-BBAC-915D79E83E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CD8F74-33F0-DC44-DBA9-B07FE76245A4}"/>
              </a:ext>
            </a:extLst>
          </p:cNvPr>
          <p:cNvSpPr>
            <a:spLocks noGrp="1"/>
          </p:cNvSpPr>
          <p:nvPr>
            <p:ph type="sldNum" sz="quarter" idx="12"/>
          </p:nvPr>
        </p:nvSpPr>
        <p:spPr/>
        <p:txBody>
          <a:bodyPr/>
          <a:lstStyle/>
          <a:p>
            <a:fld id="{5332590F-B2AD-4476-92F6-9FD938AC3972}" type="slidenum">
              <a:rPr lang="en-US" smtClean="0"/>
              <a:t>‹#›</a:t>
            </a:fld>
            <a:endParaRPr lang="en-US"/>
          </a:p>
        </p:txBody>
      </p:sp>
    </p:spTree>
    <p:extLst>
      <p:ext uri="{BB962C8B-B14F-4D97-AF65-F5344CB8AC3E}">
        <p14:creationId xmlns:p14="http://schemas.microsoft.com/office/powerpoint/2010/main" val="13821375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CCC4E-D3F7-C044-030F-B9762C80B9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07ED51-1E45-F2FC-EC0C-5D6F0D2136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053C94-1646-0438-ABE5-F71AF3DF848A}"/>
              </a:ext>
            </a:extLst>
          </p:cNvPr>
          <p:cNvSpPr>
            <a:spLocks noGrp="1"/>
          </p:cNvSpPr>
          <p:nvPr>
            <p:ph type="dt" sz="half" idx="10"/>
          </p:nvPr>
        </p:nvSpPr>
        <p:spPr/>
        <p:txBody>
          <a:bodyPr/>
          <a:lstStyle/>
          <a:p>
            <a:fld id="{1EAD1129-0ACC-4687-AB46-49434142DC68}" type="datetimeFigureOut">
              <a:rPr lang="en-US" smtClean="0"/>
              <a:t>1/14/2024</a:t>
            </a:fld>
            <a:endParaRPr lang="en-US"/>
          </a:p>
        </p:txBody>
      </p:sp>
      <p:sp>
        <p:nvSpPr>
          <p:cNvPr id="5" name="Footer Placeholder 4">
            <a:extLst>
              <a:ext uri="{FF2B5EF4-FFF2-40B4-BE49-F238E27FC236}">
                <a16:creationId xmlns:a16="http://schemas.microsoft.com/office/drawing/2014/main" id="{0E4D90FA-647E-36EB-CC90-AD64278133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72AC63-8D58-DFC9-F0BA-485F968ED404}"/>
              </a:ext>
            </a:extLst>
          </p:cNvPr>
          <p:cNvSpPr>
            <a:spLocks noGrp="1"/>
          </p:cNvSpPr>
          <p:nvPr>
            <p:ph type="sldNum" sz="quarter" idx="12"/>
          </p:nvPr>
        </p:nvSpPr>
        <p:spPr/>
        <p:txBody>
          <a:bodyPr/>
          <a:lstStyle/>
          <a:p>
            <a:fld id="{5332590F-B2AD-4476-92F6-9FD938AC3972}" type="slidenum">
              <a:rPr lang="en-US" smtClean="0"/>
              <a:t>‹#›</a:t>
            </a:fld>
            <a:endParaRPr lang="en-US"/>
          </a:p>
        </p:txBody>
      </p:sp>
    </p:spTree>
    <p:extLst>
      <p:ext uri="{BB962C8B-B14F-4D97-AF65-F5344CB8AC3E}">
        <p14:creationId xmlns:p14="http://schemas.microsoft.com/office/powerpoint/2010/main" val="388919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Red">
    <p:bg>
      <p:bgPr>
        <a:blipFill dpi="0" rotWithShape="1">
          <a:blip r:embed="rId2">
            <a:lum/>
          </a:blip>
          <a:srcRect/>
          <a:stretch>
            <a:fillRect t="-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509AD-4211-6545-A4C7-5F8113D0E493}"/>
              </a:ext>
            </a:extLst>
          </p:cNvPr>
          <p:cNvSpPr>
            <a:spLocks noGrp="1"/>
          </p:cNvSpPr>
          <p:nvPr>
            <p:ph type="title" hasCustomPrompt="1"/>
          </p:nvPr>
        </p:nvSpPr>
        <p:spPr>
          <a:xfrm>
            <a:off x="800100" y="3950348"/>
            <a:ext cx="10591800" cy="775564"/>
          </a:xfrm>
          <a:prstGeom prst="rect">
            <a:avLst/>
          </a:prstGeom>
        </p:spPr>
        <p:txBody>
          <a:bodyPr/>
          <a:lstStyle>
            <a:lvl1pPr>
              <a:defRPr sz="5400">
                <a:solidFill>
                  <a:schemeClr val="bg1"/>
                </a:solidFill>
                <a:latin typeface="Arial" panose="020B0604020202020204" pitchFamily="34" charset="0"/>
                <a:cs typeface="Arial" panose="020B0604020202020204" pitchFamily="34" charset="0"/>
              </a:defRPr>
            </a:lvl1pPr>
          </a:lstStyle>
          <a:p>
            <a:r>
              <a:rPr lang="en-US"/>
              <a:t>Section Title &amp; Headline</a:t>
            </a:r>
          </a:p>
        </p:txBody>
      </p:sp>
      <p:sp>
        <p:nvSpPr>
          <p:cNvPr id="3" name="Slide Number Placeholder 2">
            <a:extLst>
              <a:ext uri="{FF2B5EF4-FFF2-40B4-BE49-F238E27FC236}">
                <a16:creationId xmlns:a16="http://schemas.microsoft.com/office/drawing/2014/main" id="{3025BF69-4B07-FF4C-AA1B-1E088976014B}"/>
              </a:ext>
            </a:extLst>
          </p:cNvPr>
          <p:cNvSpPr>
            <a:spLocks noGrp="1"/>
          </p:cNvSpPr>
          <p:nvPr>
            <p:ph type="sldNum" sz="quarter" idx="10"/>
          </p:nvPr>
        </p:nvSpPr>
        <p:spPr/>
        <p:txBody>
          <a:bodyPr/>
          <a:lstStyle>
            <a:lvl1pPr>
              <a:defRPr>
                <a:solidFill>
                  <a:schemeClr val="bg1"/>
                </a:solidFill>
              </a:defRPr>
            </a:lvl1pPr>
          </a:lstStyle>
          <a:p>
            <a:fld id="{48CB8F98-32D9-9E4F-BAC9-49610775ED25}" type="slidenum">
              <a:rPr lang="en-US" smtClean="0"/>
              <a:pPr/>
              <a:t>‹#›</a:t>
            </a:fld>
            <a:endParaRPr lang="en-US"/>
          </a:p>
        </p:txBody>
      </p:sp>
      <p:sp>
        <p:nvSpPr>
          <p:cNvPr id="7" name="Text Placeholder 6">
            <a:extLst>
              <a:ext uri="{FF2B5EF4-FFF2-40B4-BE49-F238E27FC236}">
                <a16:creationId xmlns:a16="http://schemas.microsoft.com/office/drawing/2014/main" id="{4526D585-121B-614E-9E4B-978BFEEEA667}"/>
              </a:ext>
            </a:extLst>
          </p:cNvPr>
          <p:cNvSpPr>
            <a:spLocks noGrp="1"/>
          </p:cNvSpPr>
          <p:nvPr>
            <p:ph type="body" sz="quarter" idx="11" hasCustomPrompt="1"/>
          </p:nvPr>
        </p:nvSpPr>
        <p:spPr>
          <a:xfrm>
            <a:off x="800100" y="3501427"/>
            <a:ext cx="5157788" cy="365125"/>
          </a:xfrm>
          <a:prstGeom prst="rect">
            <a:avLst/>
          </a:prstGeom>
        </p:spPr>
        <p:txBody>
          <a:bodyPr/>
          <a:lstStyle>
            <a:lvl1pPr marL="0" indent="0">
              <a:buNone/>
              <a:defRPr sz="2400" b="1" i="0" spc="200" baseline="0">
                <a:solidFill>
                  <a:schemeClr val="bg1">
                    <a:alpha val="60000"/>
                  </a:schemeClr>
                </a:solidFill>
                <a:latin typeface="Arial" panose="020B0604020202020204" pitchFamily="34" charset="0"/>
                <a:cs typeface="Arial" panose="020B0604020202020204" pitchFamily="34" charset="0"/>
              </a:defRPr>
            </a:lvl1pPr>
          </a:lstStyle>
          <a:p>
            <a:pPr lvl="0"/>
            <a:r>
              <a:rPr lang="en-US"/>
              <a:t>SECTION #</a:t>
            </a:r>
          </a:p>
        </p:txBody>
      </p:sp>
      <p:sp>
        <p:nvSpPr>
          <p:cNvPr id="11" name="Picture Placeholder 10">
            <a:extLst>
              <a:ext uri="{FF2B5EF4-FFF2-40B4-BE49-F238E27FC236}">
                <a16:creationId xmlns:a16="http://schemas.microsoft.com/office/drawing/2014/main" id="{A21F4DCF-7770-0B45-B9A0-2CE48DEF1EF3}"/>
              </a:ext>
            </a:extLst>
          </p:cNvPr>
          <p:cNvSpPr>
            <a:spLocks noGrp="1"/>
          </p:cNvSpPr>
          <p:nvPr>
            <p:ph type="pic" sz="quarter" idx="12" hasCustomPrompt="1"/>
          </p:nvPr>
        </p:nvSpPr>
        <p:spPr>
          <a:xfrm>
            <a:off x="8193088" y="723900"/>
            <a:ext cx="3998912" cy="4618038"/>
          </a:xfrm>
          <a:prstGeom prst="rect">
            <a:avLst/>
          </a:prstGeom>
        </p:spPr>
        <p:txBody>
          <a:bodyPr anchor="ctr"/>
          <a:lstStyle>
            <a:lvl1pPr marL="0" indent="0" algn="ctr">
              <a:buNone/>
              <a:defRPr b="1">
                <a:solidFill>
                  <a:schemeClr val="bg1"/>
                </a:solidFill>
              </a:defRPr>
            </a:lvl1pPr>
          </a:lstStyle>
          <a:p>
            <a:r>
              <a:rPr lang="en-US"/>
              <a:t>Insert Icon Here</a:t>
            </a:r>
            <a:br>
              <a:rPr lang="en-US"/>
            </a:br>
            <a:r>
              <a:rPr lang="en-US"/>
              <a:t>If Wanted</a:t>
            </a:r>
          </a:p>
        </p:txBody>
      </p:sp>
      <p:sp>
        <p:nvSpPr>
          <p:cNvPr id="12" name="Text Placeholder 6">
            <a:extLst>
              <a:ext uri="{FF2B5EF4-FFF2-40B4-BE49-F238E27FC236}">
                <a16:creationId xmlns:a16="http://schemas.microsoft.com/office/drawing/2014/main" id="{A479E631-0BF4-C14C-938E-2433D302CA9E}"/>
              </a:ext>
            </a:extLst>
          </p:cNvPr>
          <p:cNvSpPr>
            <a:spLocks noGrp="1"/>
          </p:cNvSpPr>
          <p:nvPr>
            <p:ph type="body" sz="quarter" idx="13" hasCustomPrompt="1"/>
          </p:nvPr>
        </p:nvSpPr>
        <p:spPr>
          <a:xfrm>
            <a:off x="800100" y="803495"/>
            <a:ext cx="5157788" cy="365125"/>
          </a:xfrm>
          <a:prstGeom prst="rect">
            <a:avLst/>
          </a:prstGeom>
        </p:spPr>
        <p:txBody>
          <a:bodyPr/>
          <a:lstStyle>
            <a:lvl1pPr marL="0" indent="0">
              <a:buNone/>
              <a:defRPr sz="1600" b="1" i="0" spc="200" baseline="0">
                <a:solidFill>
                  <a:schemeClr val="bg1">
                    <a:alpha val="60000"/>
                  </a:schemeClr>
                </a:solidFill>
                <a:latin typeface="Arial" panose="020B0604020202020204" pitchFamily="34" charset="0"/>
                <a:cs typeface="Arial" panose="020B0604020202020204" pitchFamily="34" charset="0"/>
              </a:defRPr>
            </a:lvl1pPr>
          </a:lstStyle>
          <a:p>
            <a:pPr lvl="0"/>
            <a:r>
              <a:rPr lang="en-US"/>
              <a:t>PRESENTATION NAME</a:t>
            </a:r>
          </a:p>
        </p:txBody>
      </p:sp>
    </p:spTree>
    <p:extLst>
      <p:ext uri="{BB962C8B-B14F-4D97-AF65-F5344CB8AC3E}">
        <p14:creationId xmlns:p14="http://schemas.microsoft.com/office/powerpoint/2010/main" val="41403325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1A8D9-744E-A445-D614-0A5CA3FA8D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9027AD-5CED-3DCA-4E24-FFE5BEC79F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87EBB4-F644-D636-5A71-6F8C049E6D2B}"/>
              </a:ext>
            </a:extLst>
          </p:cNvPr>
          <p:cNvSpPr>
            <a:spLocks noGrp="1"/>
          </p:cNvSpPr>
          <p:nvPr>
            <p:ph type="dt" sz="half" idx="10"/>
          </p:nvPr>
        </p:nvSpPr>
        <p:spPr/>
        <p:txBody>
          <a:bodyPr/>
          <a:lstStyle/>
          <a:p>
            <a:fld id="{1EAD1129-0ACC-4687-AB46-49434142DC68}" type="datetimeFigureOut">
              <a:rPr lang="en-US" smtClean="0"/>
              <a:t>1/14/2024</a:t>
            </a:fld>
            <a:endParaRPr lang="en-US"/>
          </a:p>
        </p:txBody>
      </p:sp>
      <p:sp>
        <p:nvSpPr>
          <p:cNvPr id="5" name="Footer Placeholder 4">
            <a:extLst>
              <a:ext uri="{FF2B5EF4-FFF2-40B4-BE49-F238E27FC236}">
                <a16:creationId xmlns:a16="http://schemas.microsoft.com/office/drawing/2014/main" id="{B9D864FB-445A-C47F-BBAC-915D79E83E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CD8F74-33F0-DC44-DBA9-B07FE76245A4}"/>
              </a:ext>
            </a:extLst>
          </p:cNvPr>
          <p:cNvSpPr>
            <a:spLocks noGrp="1"/>
          </p:cNvSpPr>
          <p:nvPr>
            <p:ph type="sldNum" sz="quarter" idx="12"/>
          </p:nvPr>
        </p:nvSpPr>
        <p:spPr/>
        <p:txBody>
          <a:bodyPr/>
          <a:lstStyle/>
          <a:p>
            <a:fld id="{5332590F-B2AD-4476-92F6-9FD938AC3972}" type="slidenum">
              <a:rPr lang="en-US" smtClean="0"/>
              <a:t>‹#›</a:t>
            </a:fld>
            <a:endParaRPr lang="en-US"/>
          </a:p>
        </p:txBody>
      </p:sp>
    </p:spTree>
    <p:extLst>
      <p:ext uri="{BB962C8B-B14F-4D97-AF65-F5344CB8AC3E}">
        <p14:creationId xmlns:p14="http://schemas.microsoft.com/office/powerpoint/2010/main" val="10058516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6BFE8-E056-2606-D5D8-9F2AC7515C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E462D3-11DB-B89E-A01E-0F3086216D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0F49E6-AEE1-53BA-9ACF-8CAB95EEFDA4}"/>
              </a:ext>
            </a:extLst>
          </p:cNvPr>
          <p:cNvSpPr>
            <a:spLocks noGrp="1"/>
          </p:cNvSpPr>
          <p:nvPr>
            <p:ph type="dt" sz="half" idx="10"/>
          </p:nvPr>
        </p:nvSpPr>
        <p:spPr/>
        <p:txBody>
          <a:bodyPr/>
          <a:lstStyle/>
          <a:p>
            <a:fld id="{1EAD1129-0ACC-4687-AB46-49434142DC68}" type="datetimeFigureOut">
              <a:rPr lang="en-US" smtClean="0"/>
              <a:t>1/14/2024</a:t>
            </a:fld>
            <a:endParaRPr lang="en-US"/>
          </a:p>
        </p:txBody>
      </p:sp>
      <p:sp>
        <p:nvSpPr>
          <p:cNvPr id="5" name="Footer Placeholder 4">
            <a:extLst>
              <a:ext uri="{FF2B5EF4-FFF2-40B4-BE49-F238E27FC236}">
                <a16:creationId xmlns:a16="http://schemas.microsoft.com/office/drawing/2014/main" id="{990BC3A5-EF82-C886-7DE9-C1D053CAE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9055F7-F9F2-F043-6AC2-5D8CC76F883C}"/>
              </a:ext>
            </a:extLst>
          </p:cNvPr>
          <p:cNvSpPr>
            <a:spLocks noGrp="1"/>
          </p:cNvSpPr>
          <p:nvPr>
            <p:ph type="sldNum" sz="quarter" idx="12"/>
          </p:nvPr>
        </p:nvSpPr>
        <p:spPr/>
        <p:txBody>
          <a:bodyPr/>
          <a:lstStyle/>
          <a:p>
            <a:fld id="{5332590F-B2AD-4476-92F6-9FD938AC3972}" type="slidenum">
              <a:rPr lang="en-US" smtClean="0"/>
              <a:t>‹#›</a:t>
            </a:fld>
            <a:endParaRPr lang="en-US"/>
          </a:p>
        </p:txBody>
      </p:sp>
    </p:spTree>
    <p:extLst>
      <p:ext uri="{BB962C8B-B14F-4D97-AF65-F5344CB8AC3E}">
        <p14:creationId xmlns:p14="http://schemas.microsoft.com/office/powerpoint/2010/main" val="8664489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AB250-FBFC-A0A9-8AA4-C0747BDAB2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D58567-C339-660D-5EDA-B46AFD4CEA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409A85-38CC-C2DA-49AB-75FEF59EE7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7EDAF01-156A-2DEA-030F-A5AF802A18B0}"/>
              </a:ext>
            </a:extLst>
          </p:cNvPr>
          <p:cNvSpPr>
            <a:spLocks noGrp="1"/>
          </p:cNvSpPr>
          <p:nvPr>
            <p:ph type="dt" sz="half" idx="10"/>
          </p:nvPr>
        </p:nvSpPr>
        <p:spPr/>
        <p:txBody>
          <a:bodyPr/>
          <a:lstStyle/>
          <a:p>
            <a:fld id="{1EAD1129-0ACC-4687-AB46-49434142DC68}" type="datetimeFigureOut">
              <a:rPr lang="en-US" smtClean="0"/>
              <a:t>1/14/2024</a:t>
            </a:fld>
            <a:endParaRPr lang="en-US"/>
          </a:p>
        </p:txBody>
      </p:sp>
      <p:sp>
        <p:nvSpPr>
          <p:cNvPr id="6" name="Footer Placeholder 5">
            <a:extLst>
              <a:ext uri="{FF2B5EF4-FFF2-40B4-BE49-F238E27FC236}">
                <a16:creationId xmlns:a16="http://schemas.microsoft.com/office/drawing/2014/main" id="{22BD9C6F-59CF-12A2-32BF-3FF5B70233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C5F81E-F996-CDB4-247E-B27DF4561449}"/>
              </a:ext>
            </a:extLst>
          </p:cNvPr>
          <p:cNvSpPr>
            <a:spLocks noGrp="1"/>
          </p:cNvSpPr>
          <p:nvPr>
            <p:ph type="sldNum" sz="quarter" idx="12"/>
          </p:nvPr>
        </p:nvSpPr>
        <p:spPr/>
        <p:txBody>
          <a:bodyPr/>
          <a:lstStyle/>
          <a:p>
            <a:fld id="{5332590F-B2AD-4476-92F6-9FD938AC3972}" type="slidenum">
              <a:rPr lang="en-US" smtClean="0"/>
              <a:t>‹#›</a:t>
            </a:fld>
            <a:endParaRPr lang="en-US"/>
          </a:p>
        </p:txBody>
      </p:sp>
    </p:spTree>
    <p:extLst>
      <p:ext uri="{BB962C8B-B14F-4D97-AF65-F5344CB8AC3E}">
        <p14:creationId xmlns:p14="http://schemas.microsoft.com/office/powerpoint/2010/main" val="12756228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D30E0-56E6-0262-E853-FDDB662002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7EB492-C9E9-0FEF-06F2-124F57E282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ADBCD9-0DD4-C27D-B88F-4A1DE7814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106A01-8AD3-C348-ABBE-71EC59B58F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EBCF2A-D622-460C-3328-E999AFF2A2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76134A-9AA7-B4E6-30E3-EBE645CFB16E}"/>
              </a:ext>
            </a:extLst>
          </p:cNvPr>
          <p:cNvSpPr>
            <a:spLocks noGrp="1"/>
          </p:cNvSpPr>
          <p:nvPr>
            <p:ph type="dt" sz="half" idx="10"/>
          </p:nvPr>
        </p:nvSpPr>
        <p:spPr/>
        <p:txBody>
          <a:bodyPr/>
          <a:lstStyle/>
          <a:p>
            <a:fld id="{1EAD1129-0ACC-4687-AB46-49434142DC68}" type="datetimeFigureOut">
              <a:rPr lang="en-US" smtClean="0"/>
              <a:t>1/14/2024</a:t>
            </a:fld>
            <a:endParaRPr lang="en-US"/>
          </a:p>
        </p:txBody>
      </p:sp>
      <p:sp>
        <p:nvSpPr>
          <p:cNvPr id="8" name="Footer Placeholder 7">
            <a:extLst>
              <a:ext uri="{FF2B5EF4-FFF2-40B4-BE49-F238E27FC236}">
                <a16:creationId xmlns:a16="http://schemas.microsoft.com/office/drawing/2014/main" id="{298ED232-C1C0-4F47-F33B-B40BFB6D48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8BF27C-CB45-3A31-69B4-9BA9D247B947}"/>
              </a:ext>
            </a:extLst>
          </p:cNvPr>
          <p:cNvSpPr>
            <a:spLocks noGrp="1"/>
          </p:cNvSpPr>
          <p:nvPr>
            <p:ph type="sldNum" sz="quarter" idx="12"/>
          </p:nvPr>
        </p:nvSpPr>
        <p:spPr/>
        <p:txBody>
          <a:bodyPr/>
          <a:lstStyle/>
          <a:p>
            <a:fld id="{5332590F-B2AD-4476-92F6-9FD938AC3972}" type="slidenum">
              <a:rPr lang="en-US" smtClean="0"/>
              <a:t>‹#›</a:t>
            </a:fld>
            <a:endParaRPr lang="en-US"/>
          </a:p>
        </p:txBody>
      </p:sp>
    </p:spTree>
    <p:extLst>
      <p:ext uri="{BB962C8B-B14F-4D97-AF65-F5344CB8AC3E}">
        <p14:creationId xmlns:p14="http://schemas.microsoft.com/office/powerpoint/2010/main" val="40735679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E3177-E16B-363D-2F46-D94E69AAB7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4050FC-A732-A4D0-7E3D-BBEC949438C8}"/>
              </a:ext>
            </a:extLst>
          </p:cNvPr>
          <p:cNvSpPr>
            <a:spLocks noGrp="1"/>
          </p:cNvSpPr>
          <p:nvPr>
            <p:ph type="dt" sz="half" idx="10"/>
          </p:nvPr>
        </p:nvSpPr>
        <p:spPr/>
        <p:txBody>
          <a:bodyPr/>
          <a:lstStyle/>
          <a:p>
            <a:fld id="{1EAD1129-0ACC-4687-AB46-49434142DC68}" type="datetimeFigureOut">
              <a:rPr lang="en-US" smtClean="0"/>
              <a:t>1/14/2024</a:t>
            </a:fld>
            <a:endParaRPr lang="en-US"/>
          </a:p>
        </p:txBody>
      </p:sp>
      <p:sp>
        <p:nvSpPr>
          <p:cNvPr id="4" name="Footer Placeholder 3">
            <a:extLst>
              <a:ext uri="{FF2B5EF4-FFF2-40B4-BE49-F238E27FC236}">
                <a16:creationId xmlns:a16="http://schemas.microsoft.com/office/drawing/2014/main" id="{758CE07A-8037-C4F1-AB25-0B6393CC35F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AE19FE-7195-AA39-FCD9-498C9CF64B6A}"/>
              </a:ext>
            </a:extLst>
          </p:cNvPr>
          <p:cNvSpPr>
            <a:spLocks noGrp="1"/>
          </p:cNvSpPr>
          <p:nvPr>
            <p:ph type="sldNum" sz="quarter" idx="12"/>
          </p:nvPr>
        </p:nvSpPr>
        <p:spPr/>
        <p:txBody>
          <a:bodyPr/>
          <a:lstStyle/>
          <a:p>
            <a:fld id="{5332590F-B2AD-4476-92F6-9FD938AC3972}" type="slidenum">
              <a:rPr lang="en-US" smtClean="0"/>
              <a:t>‹#›</a:t>
            </a:fld>
            <a:endParaRPr lang="en-US"/>
          </a:p>
        </p:txBody>
      </p:sp>
    </p:spTree>
    <p:extLst>
      <p:ext uri="{BB962C8B-B14F-4D97-AF65-F5344CB8AC3E}">
        <p14:creationId xmlns:p14="http://schemas.microsoft.com/office/powerpoint/2010/main" val="203550467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969A2C-8FC5-1A3D-0425-25222D4D7D2F}"/>
              </a:ext>
            </a:extLst>
          </p:cNvPr>
          <p:cNvSpPr>
            <a:spLocks noGrp="1"/>
          </p:cNvSpPr>
          <p:nvPr>
            <p:ph type="dt" sz="half" idx="10"/>
          </p:nvPr>
        </p:nvSpPr>
        <p:spPr/>
        <p:txBody>
          <a:bodyPr/>
          <a:lstStyle/>
          <a:p>
            <a:fld id="{1EAD1129-0ACC-4687-AB46-49434142DC68}" type="datetimeFigureOut">
              <a:rPr lang="en-US" smtClean="0"/>
              <a:t>1/14/2024</a:t>
            </a:fld>
            <a:endParaRPr lang="en-US"/>
          </a:p>
        </p:txBody>
      </p:sp>
      <p:sp>
        <p:nvSpPr>
          <p:cNvPr id="3" name="Footer Placeholder 2">
            <a:extLst>
              <a:ext uri="{FF2B5EF4-FFF2-40B4-BE49-F238E27FC236}">
                <a16:creationId xmlns:a16="http://schemas.microsoft.com/office/drawing/2014/main" id="{1FDAC8AF-03D0-B2BB-1A35-196AE85E1E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AF8C68-EFB3-59A5-E1AF-95BD0D41DBAF}"/>
              </a:ext>
            </a:extLst>
          </p:cNvPr>
          <p:cNvSpPr>
            <a:spLocks noGrp="1"/>
          </p:cNvSpPr>
          <p:nvPr>
            <p:ph type="sldNum" sz="quarter" idx="12"/>
          </p:nvPr>
        </p:nvSpPr>
        <p:spPr/>
        <p:txBody>
          <a:bodyPr/>
          <a:lstStyle/>
          <a:p>
            <a:fld id="{5332590F-B2AD-4476-92F6-9FD938AC3972}" type="slidenum">
              <a:rPr lang="en-US" smtClean="0"/>
              <a:t>‹#›</a:t>
            </a:fld>
            <a:endParaRPr lang="en-US"/>
          </a:p>
        </p:txBody>
      </p:sp>
    </p:spTree>
    <p:extLst>
      <p:ext uri="{BB962C8B-B14F-4D97-AF65-F5344CB8AC3E}">
        <p14:creationId xmlns:p14="http://schemas.microsoft.com/office/powerpoint/2010/main" val="41794792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51C39-899F-69A1-DCE1-6E9536A902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7FCF99-5CE8-7225-F453-613A3EF8D5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0C351C-2515-19EB-37FA-236B057C7C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34C844-6CE6-25BC-FC8D-81A2BADDCC6C}"/>
              </a:ext>
            </a:extLst>
          </p:cNvPr>
          <p:cNvSpPr>
            <a:spLocks noGrp="1"/>
          </p:cNvSpPr>
          <p:nvPr>
            <p:ph type="dt" sz="half" idx="10"/>
          </p:nvPr>
        </p:nvSpPr>
        <p:spPr/>
        <p:txBody>
          <a:bodyPr/>
          <a:lstStyle/>
          <a:p>
            <a:fld id="{1EAD1129-0ACC-4687-AB46-49434142DC68}" type="datetimeFigureOut">
              <a:rPr lang="en-US" smtClean="0"/>
              <a:t>1/14/2024</a:t>
            </a:fld>
            <a:endParaRPr lang="en-US"/>
          </a:p>
        </p:txBody>
      </p:sp>
      <p:sp>
        <p:nvSpPr>
          <p:cNvPr id="6" name="Footer Placeholder 5">
            <a:extLst>
              <a:ext uri="{FF2B5EF4-FFF2-40B4-BE49-F238E27FC236}">
                <a16:creationId xmlns:a16="http://schemas.microsoft.com/office/drawing/2014/main" id="{90437D2A-FE06-46BD-E866-A91FB407C8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A35266-89EB-204A-EEDF-3091C1B53096}"/>
              </a:ext>
            </a:extLst>
          </p:cNvPr>
          <p:cNvSpPr>
            <a:spLocks noGrp="1"/>
          </p:cNvSpPr>
          <p:nvPr>
            <p:ph type="sldNum" sz="quarter" idx="12"/>
          </p:nvPr>
        </p:nvSpPr>
        <p:spPr/>
        <p:txBody>
          <a:bodyPr/>
          <a:lstStyle/>
          <a:p>
            <a:fld id="{5332590F-B2AD-4476-92F6-9FD938AC3972}" type="slidenum">
              <a:rPr lang="en-US" smtClean="0"/>
              <a:t>‹#›</a:t>
            </a:fld>
            <a:endParaRPr lang="en-US"/>
          </a:p>
        </p:txBody>
      </p:sp>
    </p:spTree>
    <p:extLst>
      <p:ext uri="{BB962C8B-B14F-4D97-AF65-F5344CB8AC3E}">
        <p14:creationId xmlns:p14="http://schemas.microsoft.com/office/powerpoint/2010/main" val="11990654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9813F-2D1A-07BA-F830-74E61E6837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A726FB-C2EB-1CFF-3E10-07C2B2A6CA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1109346-DC26-DCA9-EDAC-EC2FDED0B4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5F9556-834B-0738-38FB-9211C1AAB294}"/>
              </a:ext>
            </a:extLst>
          </p:cNvPr>
          <p:cNvSpPr>
            <a:spLocks noGrp="1"/>
          </p:cNvSpPr>
          <p:nvPr>
            <p:ph type="dt" sz="half" idx="10"/>
          </p:nvPr>
        </p:nvSpPr>
        <p:spPr/>
        <p:txBody>
          <a:bodyPr/>
          <a:lstStyle/>
          <a:p>
            <a:fld id="{1EAD1129-0ACC-4687-AB46-49434142DC68}" type="datetimeFigureOut">
              <a:rPr lang="en-US" smtClean="0"/>
              <a:t>1/14/2024</a:t>
            </a:fld>
            <a:endParaRPr lang="en-US"/>
          </a:p>
        </p:txBody>
      </p:sp>
      <p:sp>
        <p:nvSpPr>
          <p:cNvPr id="6" name="Footer Placeholder 5">
            <a:extLst>
              <a:ext uri="{FF2B5EF4-FFF2-40B4-BE49-F238E27FC236}">
                <a16:creationId xmlns:a16="http://schemas.microsoft.com/office/drawing/2014/main" id="{869473B9-01B9-58DF-1759-03241879EF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2C6DF6-5DFA-F7C2-B494-B471D36EC9C3}"/>
              </a:ext>
            </a:extLst>
          </p:cNvPr>
          <p:cNvSpPr>
            <a:spLocks noGrp="1"/>
          </p:cNvSpPr>
          <p:nvPr>
            <p:ph type="sldNum" sz="quarter" idx="12"/>
          </p:nvPr>
        </p:nvSpPr>
        <p:spPr/>
        <p:txBody>
          <a:bodyPr/>
          <a:lstStyle/>
          <a:p>
            <a:fld id="{5332590F-B2AD-4476-92F6-9FD938AC3972}" type="slidenum">
              <a:rPr lang="en-US" smtClean="0"/>
              <a:t>‹#›</a:t>
            </a:fld>
            <a:endParaRPr lang="en-US"/>
          </a:p>
        </p:txBody>
      </p:sp>
    </p:spTree>
    <p:extLst>
      <p:ext uri="{BB962C8B-B14F-4D97-AF65-F5344CB8AC3E}">
        <p14:creationId xmlns:p14="http://schemas.microsoft.com/office/powerpoint/2010/main" val="41016878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5B503-19E9-BAC6-4BD6-1E9FA348359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CF1A4B-5CA7-7303-80EB-A5C21A1882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A29667-8BA4-00AC-E5E6-E879AC8350DC}"/>
              </a:ext>
            </a:extLst>
          </p:cNvPr>
          <p:cNvSpPr>
            <a:spLocks noGrp="1"/>
          </p:cNvSpPr>
          <p:nvPr>
            <p:ph type="dt" sz="half" idx="10"/>
          </p:nvPr>
        </p:nvSpPr>
        <p:spPr/>
        <p:txBody>
          <a:bodyPr/>
          <a:lstStyle/>
          <a:p>
            <a:fld id="{1EAD1129-0ACC-4687-AB46-49434142DC68}" type="datetimeFigureOut">
              <a:rPr lang="en-US" smtClean="0"/>
              <a:t>1/14/2024</a:t>
            </a:fld>
            <a:endParaRPr lang="en-US"/>
          </a:p>
        </p:txBody>
      </p:sp>
      <p:sp>
        <p:nvSpPr>
          <p:cNvPr id="5" name="Footer Placeholder 4">
            <a:extLst>
              <a:ext uri="{FF2B5EF4-FFF2-40B4-BE49-F238E27FC236}">
                <a16:creationId xmlns:a16="http://schemas.microsoft.com/office/drawing/2014/main" id="{BBA898AC-4D3B-C337-AEFC-3609F59F8E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396103-F3F5-2987-60F2-6B44635C3A7E}"/>
              </a:ext>
            </a:extLst>
          </p:cNvPr>
          <p:cNvSpPr>
            <a:spLocks noGrp="1"/>
          </p:cNvSpPr>
          <p:nvPr>
            <p:ph type="sldNum" sz="quarter" idx="12"/>
          </p:nvPr>
        </p:nvSpPr>
        <p:spPr/>
        <p:txBody>
          <a:bodyPr/>
          <a:lstStyle/>
          <a:p>
            <a:fld id="{5332590F-B2AD-4476-92F6-9FD938AC3972}" type="slidenum">
              <a:rPr lang="en-US" smtClean="0"/>
              <a:t>‹#›</a:t>
            </a:fld>
            <a:endParaRPr lang="en-US"/>
          </a:p>
        </p:txBody>
      </p:sp>
    </p:spTree>
    <p:extLst>
      <p:ext uri="{BB962C8B-B14F-4D97-AF65-F5344CB8AC3E}">
        <p14:creationId xmlns:p14="http://schemas.microsoft.com/office/powerpoint/2010/main" val="42145347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3262BB-C337-6167-A498-13386F4FA8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75CBD6-0B33-F37C-86AD-F46627DCE4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025A5E-23CE-3CA0-D2B9-B6A42CF908C1}"/>
              </a:ext>
            </a:extLst>
          </p:cNvPr>
          <p:cNvSpPr>
            <a:spLocks noGrp="1"/>
          </p:cNvSpPr>
          <p:nvPr>
            <p:ph type="dt" sz="half" idx="10"/>
          </p:nvPr>
        </p:nvSpPr>
        <p:spPr/>
        <p:txBody>
          <a:bodyPr/>
          <a:lstStyle/>
          <a:p>
            <a:fld id="{1EAD1129-0ACC-4687-AB46-49434142DC68}" type="datetimeFigureOut">
              <a:rPr lang="en-US" smtClean="0"/>
              <a:t>1/14/2024</a:t>
            </a:fld>
            <a:endParaRPr lang="en-US"/>
          </a:p>
        </p:txBody>
      </p:sp>
      <p:sp>
        <p:nvSpPr>
          <p:cNvPr id="5" name="Footer Placeholder 4">
            <a:extLst>
              <a:ext uri="{FF2B5EF4-FFF2-40B4-BE49-F238E27FC236}">
                <a16:creationId xmlns:a16="http://schemas.microsoft.com/office/drawing/2014/main" id="{027D62AA-25F9-6F4A-465D-7A28EEA601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70A25F-0F1E-C555-5FC3-81690D3B289F}"/>
              </a:ext>
            </a:extLst>
          </p:cNvPr>
          <p:cNvSpPr>
            <a:spLocks noGrp="1"/>
          </p:cNvSpPr>
          <p:nvPr>
            <p:ph type="sldNum" sz="quarter" idx="12"/>
          </p:nvPr>
        </p:nvSpPr>
        <p:spPr/>
        <p:txBody>
          <a:bodyPr/>
          <a:lstStyle/>
          <a:p>
            <a:fld id="{5332590F-B2AD-4476-92F6-9FD938AC3972}" type="slidenum">
              <a:rPr lang="en-US" smtClean="0"/>
              <a:t>‹#›</a:t>
            </a:fld>
            <a:endParaRPr lang="en-US"/>
          </a:p>
        </p:txBody>
      </p:sp>
    </p:spTree>
    <p:extLst>
      <p:ext uri="{BB962C8B-B14F-4D97-AF65-F5344CB8AC3E}">
        <p14:creationId xmlns:p14="http://schemas.microsoft.com/office/powerpoint/2010/main" val="1922715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Yellow">
    <p:bg>
      <p:bgPr>
        <a:blipFill dpi="0" rotWithShape="1">
          <a:blip r:embed="rId2">
            <a:lum/>
          </a:blip>
          <a:srcRect/>
          <a:stretch>
            <a:fillRect t="-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509AD-4211-6545-A4C7-5F8113D0E493}"/>
              </a:ext>
            </a:extLst>
          </p:cNvPr>
          <p:cNvSpPr>
            <a:spLocks noGrp="1"/>
          </p:cNvSpPr>
          <p:nvPr>
            <p:ph type="title" hasCustomPrompt="1"/>
          </p:nvPr>
        </p:nvSpPr>
        <p:spPr>
          <a:xfrm>
            <a:off x="800100" y="3950348"/>
            <a:ext cx="10591800" cy="775564"/>
          </a:xfrm>
          <a:prstGeom prst="rect">
            <a:avLst/>
          </a:prstGeom>
        </p:spPr>
        <p:txBody>
          <a:bodyPr/>
          <a:lstStyle>
            <a:lvl1pPr>
              <a:defRPr sz="5400">
                <a:solidFill>
                  <a:schemeClr val="bg1"/>
                </a:solidFill>
                <a:latin typeface="Arial" panose="020B0604020202020204" pitchFamily="34" charset="0"/>
                <a:cs typeface="Arial" panose="020B0604020202020204" pitchFamily="34" charset="0"/>
              </a:defRPr>
            </a:lvl1pPr>
          </a:lstStyle>
          <a:p>
            <a:r>
              <a:rPr lang="en-US"/>
              <a:t>Section Title &amp; Headline</a:t>
            </a:r>
          </a:p>
        </p:txBody>
      </p:sp>
      <p:sp>
        <p:nvSpPr>
          <p:cNvPr id="3" name="Slide Number Placeholder 2">
            <a:extLst>
              <a:ext uri="{FF2B5EF4-FFF2-40B4-BE49-F238E27FC236}">
                <a16:creationId xmlns:a16="http://schemas.microsoft.com/office/drawing/2014/main" id="{3025BF69-4B07-FF4C-AA1B-1E088976014B}"/>
              </a:ext>
            </a:extLst>
          </p:cNvPr>
          <p:cNvSpPr>
            <a:spLocks noGrp="1"/>
          </p:cNvSpPr>
          <p:nvPr>
            <p:ph type="sldNum" sz="quarter" idx="10"/>
          </p:nvPr>
        </p:nvSpPr>
        <p:spPr/>
        <p:txBody>
          <a:bodyPr/>
          <a:lstStyle>
            <a:lvl1pPr>
              <a:defRPr>
                <a:solidFill>
                  <a:srgbClr val="002169"/>
                </a:solidFill>
              </a:defRPr>
            </a:lvl1pPr>
          </a:lstStyle>
          <a:p>
            <a:fld id="{48CB8F98-32D9-9E4F-BAC9-49610775ED25}" type="slidenum">
              <a:rPr lang="en-US" smtClean="0"/>
              <a:pPr/>
              <a:t>‹#›</a:t>
            </a:fld>
            <a:endParaRPr lang="en-US"/>
          </a:p>
        </p:txBody>
      </p:sp>
      <p:sp>
        <p:nvSpPr>
          <p:cNvPr id="7" name="Text Placeholder 6">
            <a:extLst>
              <a:ext uri="{FF2B5EF4-FFF2-40B4-BE49-F238E27FC236}">
                <a16:creationId xmlns:a16="http://schemas.microsoft.com/office/drawing/2014/main" id="{4526D585-121B-614E-9E4B-978BFEEEA667}"/>
              </a:ext>
            </a:extLst>
          </p:cNvPr>
          <p:cNvSpPr>
            <a:spLocks noGrp="1"/>
          </p:cNvSpPr>
          <p:nvPr>
            <p:ph type="body" sz="quarter" idx="11" hasCustomPrompt="1"/>
          </p:nvPr>
        </p:nvSpPr>
        <p:spPr>
          <a:xfrm>
            <a:off x="800100" y="3501427"/>
            <a:ext cx="5157788" cy="365125"/>
          </a:xfrm>
          <a:prstGeom prst="rect">
            <a:avLst/>
          </a:prstGeom>
        </p:spPr>
        <p:txBody>
          <a:bodyPr/>
          <a:lstStyle>
            <a:lvl1pPr marL="0" indent="0">
              <a:buNone/>
              <a:defRPr sz="2400" b="1" i="0" spc="200" baseline="0">
                <a:solidFill>
                  <a:schemeClr val="bg1">
                    <a:alpha val="60000"/>
                  </a:schemeClr>
                </a:solidFill>
                <a:latin typeface="Arial" panose="020B0604020202020204" pitchFamily="34" charset="0"/>
                <a:cs typeface="Arial" panose="020B0604020202020204" pitchFamily="34" charset="0"/>
              </a:defRPr>
            </a:lvl1pPr>
          </a:lstStyle>
          <a:p>
            <a:pPr lvl="0"/>
            <a:r>
              <a:rPr lang="en-US"/>
              <a:t>SECTION #</a:t>
            </a:r>
          </a:p>
        </p:txBody>
      </p:sp>
      <p:sp>
        <p:nvSpPr>
          <p:cNvPr id="11" name="Picture Placeholder 10">
            <a:extLst>
              <a:ext uri="{FF2B5EF4-FFF2-40B4-BE49-F238E27FC236}">
                <a16:creationId xmlns:a16="http://schemas.microsoft.com/office/drawing/2014/main" id="{A21F4DCF-7770-0B45-B9A0-2CE48DEF1EF3}"/>
              </a:ext>
            </a:extLst>
          </p:cNvPr>
          <p:cNvSpPr>
            <a:spLocks noGrp="1"/>
          </p:cNvSpPr>
          <p:nvPr>
            <p:ph type="pic" sz="quarter" idx="12" hasCustomPrompt="1"/>
          </p:nvPr>
        </p:nvSpPr>
        <p:spPr>
          <a:xfrm>
            <a:off x="8193088" y="723900"/>
            <a:ext cx="3998912" cy="4618038"/>
          </a:xfrm>
          <a:prstGeom prst="rect">
            <a:avLst/>
          </a:prstGeom>
        </p:spPr>
        <p:txBody>
          <a:bodyPr anchor="ctr"/>
          <a:lstStyle>
            <a:lvl1pPr marL="0" indent="0" algn="ctr">
              <a:buNone/>
              <a:defRPr b="1">
                <a:solidFill>
                  <a:schemeClr val="bg1"/>
                </a:solidFill>
              </a:defRPr>
            </a:lvl1pPr>
          </a:lstStyle>
          <a:p>
            <a:r>
              <a:rPr lang="en-US"/>
              <a:t>Insert Icon Here</a:t>
            </a:r>
            <a:br>
              <a:rPr lang="en-US"/>
            </a:br>
            <a:r>
              <a:rPr lang="en-US"/>
              <a:t>If Wanted</a:t>
            </a:r>
          </a:p>
        </p:txBody>
      </p:sp>
      <p:sp>
        <p:nvSpPr>
          <p:cNvPr id="12" name="Text Placeholder 6">
            <a:extLst>
              <a:ext uri="{FF2B5EF4-FFF2-40B4-BE49-F238E27FC236}">
                <a16:creationId xmlns:a16="http://schemas.microsoft.com/office/drawing/2014/main" id="{A479E631-0BF4-C14C-938E-2433D302CA9E}"/>
              </a:ext>
            </a:extLst>
          </p:cNvPr>
          <p:cNvSpPr>
            <a:spLocks noGrp="1"/>
          </p:cNvSpPr>
          <p:nvPr>
            <p:ph type="body" sz="quarter" idx="13" hasCustomPrompt="1"/>
          </p:nvPr>
        </p:nvSpPr>
        <p:spPr>
          <a:xfrm>
            <a:off x="800100" y="803495"/>
            <a:ext cx="5157788" cy="365125"/>
          </a:xfrm>
          <a:prstGeom prst="rect">
            <a:avLst/>
          </a:prstGeom>
        </p:spPr>
        <p:txBody>
          <a:bodyPr/>
          <a:lstStyle>
            <a:lvl1pPr marL="0" indent="0">
              <a:buNone/>
              <a:defRPr sz="1600" b="1" i="0" spc="200" baseline="0">
                <a:solidFill>
                  <a:schemeClr val="bg1">
                    <a:alpha val="60000"/>
                  </a:schemeClr>
                </a:solidFill>
                <a:latin typeface="Arial" panose="020B0604020202020204" pitchFamily="34" charset="0"/>
                <a:cs typeface="Arial" panose="020B0604020202020204" pitchFamily="34" charset="0"/>
              </a:defRPr>
            </a:lvl1pPr>
          </a:lstStyle>
          <a:p>
            <a:pPr lvl="0"/>
            <a:r>
              <a:rPr lang="en-US"/>
              <a:t>PRESENTATION NAME</a:t>
            </a:r>
          </a:p>
        </p:txBody>
      </p:sp>
    </p:spTree>
    <p:extLst>
      <p:ext uri="{BB962C8B-B14F-4D97-AF65-F5344CB8AC3E}">
        <p14:creationId xmlns:p14="http://schemas.microsoft.com/office/powerpoint/2010/main" val="3561862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Lst>
          </p:cNvPr>
          <p:cNvSpPr/>
          <p:nvPr userDrawn="1"/>
        </p:nvSpPr>
        <p:spPr>
          <a:xfrm>
            <a:off x="0" y="0"/>
            <a:ext cx="4031226" cy="6858000"/>
          </a:xfrm>
          <a:prstGeom prst="rect">
            <a:avLst/>
          </a:prstGeom>
          <a:solidFill>
            <a:srgbClr val="002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Lst>
          </p:cNvPr>
          <p:cNvSpPr/>
          <p:nvPr userDrawn="1"/>
        </p:nvSpPr>
        <p:spPr>
          <a:xfrm>
            <a:off x="688258" y="678426"/>
            <a:ext cx="10766323" cy="5525729"/>
          </a:xfrm>
          <a:prstGeom prst="rect">
            <a:avLst/>
          </a:prstGeom>
          <a:solidFill>
            <a:schemeClr val="bg1"/>
          </a:solidFill>
          <a:ln>
            <a:noFill/>
          </a:ln>
          <a:effectLst>
            <a:outerShdw blurRad="50800" dist="38100" dir="2700000" algn="tl"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Lst>
          </p:cNvPr>
          <p:cNvCxnSpPr/>
          <p:nvPr userDrawn="1"/>
        </p:nvCxnSpPr>
        <p:spPr>
          <a:xfrm>
            <a:off x="1012723" y="1946787"/>
            <a:ext cx="10117393" cy="0"/>
          </a:xfrm>
          <a:prstGeom prst="line">
            <a:avLst/>
          </a:prstGeom>
          <a:ln w="69850">
            <a:solidFill>
              <a:srgbClr val="002D72"/>
            </a:solidFill>
          </a:ln>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B7F5511F-08C7-9672-0A52-1414FFA02B9E}"/>
              </a:ext>
            </a:extLst>
          </p:cNvPr>
          <p:cNvSpPr>
            <a:spLocks noGrp="1"/>
          </p:cNvSpPr>
          <p:nvPr>
            <p:ph type="body" sz="quarter" idx="10"/>
          </p:nvPr>
        </p:nvSpPr>
        <p:spPr>
          <a:xfrm>
            <a:off x="1229596" y="2625213"/>
            <a:ext cx="7177087" cy="1936953"/>
          </a:xfrm>
          <a:prstGeom prst="rect">
            <a:avLst/>
          </a:prstGeom>
        </p:spPr>
        <p:txBody>
          <a:bodyPr/>
          <a:lstStyle>
            <a:lvl1pPr>
              <a:buClr>
                <a:srgbClr val="002D7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3">
            <a:extLst>
              <a:ext uri="{FF2B5EF4-FFF2-40B4-BE49-F238E27FC236}">
                <a16:creationId xmlns:a16="http://schemas.microsoft.com/office/drawing/2014/main" id="{6515EBB0-9F6F-60A8-6481-580F16C45C9F}"/>
              </a:ext>
            </a:extLst>
          </p:cNvPr>
          <p:cNvSpPr>
            <a:spLocks noGrp="1"/>
          </p:cNvSpPr>
          <p:nvPr>
            <p:ph type="body" sz="quarter" idx="11" hasCustomPrompt="1"/>
          </p:nvPr>
        </p:nvSpPr>
        <p:spPr>
          <a:xfrm>
            <a:off x="1229596" y="983224"/>
            <a:ext cx="6145213" cy="806450"/>
          </a:xfrm>
          <a:prstGeom prst="rect">
            <a:avLst/>
          </a:prstGeom>
        </p:spPr>
        <p:txBody>
          <a:bodyPr/>
          <a:lstStyle>
            <a:lvl1pPr marL="0" indent="0">
              <a:buNone/>
              <a:defRPr sz="4000">
                <a:latin typeface="+mj-lt"/>
              </a:defRPr>
            </a:lvl1pPr>
          </a:lstStyle>
          <a:p>
            <a:pPr lvl="0"/>
            <a:r>
              <a:rPr lang="en-US"/>
              <a:t>Slide Title</a:t>
            </a:r>
          </a:p>
        </p:txBody>
      </p:sp>
    </p:spTree>
    <p:extLst>
      <p:ext uri="{BB962C8B-B14F-4D97-AF65-F5344CB8AC3E}">
        <p14:creationId xmlns:p14="http://schemas.microsoft.com/office/powerpoint/2010/main" val="196359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8F5AE6-15F1-836D-B5A9-FB27A527B685}"/>
              </a:ext>
            </a:extLst>
          </p:cNvPr>
          <p:cNvSpPr/>
          <p:nvPr userDrawn="1"/>
        </p:nvSpPr>
        <p:spPr>
          <a:xfrm>
            <a:off x="0" y="0"/>
            <a:ext cx="4031226" cy="6858000"/>
          </a:xfrm>
          <a:prstGeom prst="rect">
            <a:avLst/>
          </a:prstGeom>
          <a:solidFill>
            <a:srgbClr val="91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Lst>
          </p:cNvPr>
          <p:cNvSpPr/>
          <p:nvPr userDrawn="1"/>
        </p:nvSpPr>
        <p:spPr>
          <a:xfrm>
            <a:off x="688258" y="653845"/>
            <a:ext cx="10766323" cy="5525729"/>
          </a:xfrm>
          <a:prstGeom prst="rect">
            <a:avLst/>
          </a:prstGeom>
          <a:solidFill>
            <a:schemeClr val="bg1"/>
          </a:solidFill>
          <a:ln>
            <a:noFill/>
          </a:ln>
          <a:effectLst>
            <a:outerShdw blurRad="50800" dist="38100" dir="2700000" algn="tl"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Lst>
          </p:cNvPr>
          <p:cNvCxnSpPr/>
          <p:nvPr userDrawn="1"/>
        </p:nvCxnSpPr>
        <p:spPr>
          <a:xfrm>
            <a:off x="1012723" y="1946787"/>
            <a:ext cx="10117393" cy="0"/>
          </a:xfrm>
          <a:prstGeom prst="line">
            <a:avLst/>
          </a:prstGeom>
          <a:ln w="69850">
            <a:solidFill>
              <a:srgbClr val="910048"/>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6BF0DE81-6217-EB2F-0E59-70E198A00A0D}"/>
              </a:ext>
            </a:extLst>
          </p:cNvPr>
          <p:cNvSpPr>
            <a:spLocks noGrp="1"/>
          </p:cNvSpPr>
          <p:nvPr>
            <p:ph type="body" sz="quarter" idx="10" hasCustomPrompt="1"/>
          </p:nvPr>
        </p:nvSpPr>
        <p:spPr>
          <a:xfrm>
            <a:off x="1012723" y="907180"/>
            <a:ext cx="6145213" cy="806450"/>
          </a:xfrm>
          <a:prstGeom prst="rect">
            <a:avLst/>
          </a:prstGeom>
        </p:spPr>
        <p:txBody>
          <a:bodyPr/>
          <a:lstStyle>
            <a:lvl1pPr marL="0" indent="0">
              <a:buNone/>
              <a:defRPr sz="4000">
                <a:latin typeface="+mj-lt"/>
              </a:defRPr>
            </a:lvl1pPr>
          </a:lstStyle>
          <a:p>
            <a:pPr lvl="0"/>
            <a:r>
              <a:rPr lang="en-US"/>
              <a:t>Slide Title</a:t>
            </a:r>
          </a:p>
        </p:txBody>
      </p:sp>
      <p:sp>
        <p:nvSpPr>
          <p:cNvPr id="6" name="Text Placeholder 6">
            <a:extLst>
              <a:ext uri="{FF2B5EF4-FFF2-40B4-BE49-F238E27FC236}">
                <a16:creationId xmlns:a16="http://schemas.microsoft.com/office/drawing/2014/main" id="{DD756652-84F6-567B-C110-2F333F77EE9D}"/>
              </a:ext>
            </a:extLst>
          </p:cNvPr>
          <p:cNvSpPr>
            <a:spLocks noGrp="1"/>
          </p:cNvSpPr>
          <p:nvPr>
            <p:ph type="body" sz="quarter" idx="11"/>
          </p:nvPr>
        </p:nvSpPr>
        <p:spPr>
          <a:xfrm>
            <a:off x="1229596" y="2625213"/>
            <a:ext cx="7177087" cy="1936953"/>
          </a:xfrm>
          <a:prstGeom prst="rect">
            <a:avLst/>
          </a:prstGeom>
        </p:spPr>
        <p:txBody>
          <a:bodyPr/>
          <a:lstStyle>
            <a:lvl1pPr>
              <a:buClr>
                <a:srgbClr val="002D7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3775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D79FA-CC9B-B2B9-152D-05F139CD6961}"/>
              </a:ext>
            </a:extLst>
          </p:cNvPr>
          <p:cNvSpPr/>
          <p:nvPr userDrawn="1"/>
        </p:nvSpPr>
        <p:spPr>
          <a:xfrm>
            <a:off x="0" y="0"/>
            <a:ext cx="4031226" cy="6858000"/>
          </a:xfrm>
          <a:prstGeom prst="rect">
            <a:avLst/>
          </a:prstGeom>
          <a:solidFill>
            <a:srgbClr val="CB60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Lst>
          </p:cNvPr>
          <p:cNvSpPr/>
          <p:nvPr userDrawn="1"/>
        </p:nvSpPr>
        <p:spPr>
          <a:xfrm>
            <a:off x="688258" y="678426"/>
            <a:ext cx="10766323" cy="5525729"/>
          </a:xfrm>
          <a:prstGeom prst="rect">
            <a:avLst/>
          </a:prstGeom>
          <a:solidFill>
            <a:schemeClr val="bg1"/>
          </a:solidFill>
          <a:ln>
            <a:noFill/>
          </a:ln>
          <a:effectLst>
            <a:outerShdw blurRad="50800" dist="38100" dir="2700000" algn="tl"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Lst>
          </p:cNvPr>
          <p:cNvCxnSpPr/>
          <p:nvPr userDrawn="1"/>
        </p:nvCxnSpPr>
        <p:spPr>
          <a:xfrm>
            <a:off x="1012723" y="1946787"/>
            <a:ext cx="10117393" cy="0"/>
          </a:xfrm>
          <a:prstGeom prst="line">
            <a:avLst/>
          </a:prstGeom>
          <a:ln w="69850">
            <a:solidFill>
              <a:srgbClr val="CB6015"/>
            </a:solidFill>
          </a:ln>
        </p:spPr>
        <p:style>
          <a:lnRef idx="1">
            <a:schemeClr val="accent1"/>
          </a:lnRef>
          <a:fillRef idx="0">
            <a:schemeClr val="accent1"/>
          </a:fillRef>
          <a:effectRef idx="0">
            <a:schemeClr val="accent1"/>
          </a:effectRef>
          <a:fontRef idx="minor">
            <a:schemeClr val="tx1"/>
          </a:fontRef>
        </p:style>
      </p:cxnSp>
      <p:sp>
        <p:nvSpPr>
          <p:cNvPr id="2" name="Text Placeholder 6">
            <a:extLst>
              <a:ext uri="{FF2B5EF4-FFF2-40B4-BE49-F238E27FC236}">
                <a16:creationId xmlns:a16="http://schemas.microsoft.com/office/drawing/2014/main" id="{4D2AFDA0-0151-35A9-10BA-28FED876268D}"/>
              </a:ext>
            </a:extLst>
          </p:cNvPr>
          <p:cNvSpPr>
            <a:spLocks noGrp="1"/>
          </p:cNvSpPr>
          <p:nvPr>
            <p:ph type="body" sz="quarter" idx="10"/>
          </p:nvPr>
        </p:nvSpPr>
        <p:spPr>
          <a:xfrm>
            <a:off x="1229596" y="2625213"/>
            <a:ext cx="7177087" cy="1936953"/>
          </a:xfrm>
          <a:prstGeom prst="rect">
            <a:avLst/>
          </a:prstGeom>
        </p:spPr>
        <p:txBody>
          <a:bodyPr/>
          <a:lstStyle>
            <a:lvl1pPr>
              <a:buClr>
                <a:srgbClr val="002D7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5F2727-2135-3DAD-A0E6-AC294217DA9F}"/>
              </a:ext>
            </a:extLst>
          </p:cNvPr>
          <p:cNvSpPr>
            <a:spLocks noGrp="1"/>
          </p:cNvSpPr>
          <p:nvPr>
            <p:ph type="body" sz="quarter" idx="11" hasCustomPrompt="1"/>
          </p:nvPr>
        </p:nvSpPr>
        <p:spPr>
          <a:xfrm>
            <a:off x="1229596" y="929457"/>
            <a:ext cx="6145213" cy="806450"/>
          </a:xfrm>
          <a:prstGeom prst="rect">
            <a:avLst/>
          </a:prstGeom>
        </p:spPr>
        <p:txBody>
          <a:bodyPr/>
          <a:lstStyle>
            <a:lvl1pPr marL="0" indent="0">
              <a:buNone/>
              <a:defRPr sz="4000">
                <a:latin typeface="+mj-lt"/>
              </a:defRPr>
            </a:lvl1pPr>
          </a:lstStyle>
          <a:p>
            <a:pPr lvl="0"/>
            <a:r>
              <a:rPr lang="en-US"/>
              <a:t>Slide Title</a:t>
            </a:r>
          </a:p>
        </p:txBody>
      </p:sp>
    </p:spTree>
    <p:extLst>
      <p:ext uri="{BB962C8B-B14F-4D97-AF65-F5344CB8AC3E}">
        <p14:creationId xmlns:p14="http://schemas.microsoft.com/office/powerpoint/2010/main" val="3429338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Lst>
          </p:cNvPr>
          <p:cNvSpPr/>
          <p:nvPr userDrawn="1"/>
        </p:nvSpPr>
        <p:spPr>
          <a:xfrm>
            <a:off x="5830529" y="0"/>
            <a:ext cx="6361471" cy="6858000"/>
          </a:xfrm>
          <a:prstGeom prst="rect">
            <a:avLst/>
          </a:prstGeom>
          <a:solidFill>
            <a:srgbClr val="002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Lst>
          </p:cNvPr>
          <p:cNvSpPr/>
          <p:nvPr userDrawn="1"/>
        </p:nvSpPr>
        <p:spPr>
          <a:xfrm>
            <a:off x="688258" y="678426"/>
            <a:ext cx="10766323" cy="5525729"/>
          </a:xfrm>
          <a:prstGeom prst="rect">
            <a:avLst/>
          </a:prstGeom>
          <a:solidFill>
            <a:schemeClr val="bg1"/>
          </a:solidFill>
          <a:ln>
            <a:noFill/>
          </a:ln>
          <a:effectLst>
            <a:outerShdw blurRad="50800" dist="38100" dir="2700000" algn="tl"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Lst>
          </p:cNvPr>
          <p:cNvCxnSpPr/>
          <p:nvPr userDrawn="1"/>
        </p:nvCxnSpPr>
        <p:spPr>
          <a:xfrm>
            <a:off x="1012723" y="1946787"/>
            <a:ext cx="10117393" cy="0"/>
          </a:xfrm>
          <a:prstGeom prst="line">
            <a:avLst/>
          </a:prstGeom>
          <a:ln w="69850">
            <a:solidFill>
              <a:srgbClr val="002D7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690D85A6-69E3-BB00-FDD3-11F646DFF2C2}"/>
              </a:ext>
            </a:extLst>
          </p:cNvPr>
          <p:cNvSpPr>
            <a:spLocks noGrp="1"/>
          </p:cNvSpPr>
          <p:nvPr>
            <p:ph type="body" sz="quarter" idx="10"/>
          </p:nvPr>
        </p:nvSpPr>
        <p:spPr>
          <a:xfrm>
            <a:off x="2241985" y="2873837"/>
            <a:ext cx="7177087" cy="1936953"/>
          </a:xfrm>
          <a:prstGeom prst="rect">
            <a:avLst/>
          </a:prstGeom>
        </p:spPr>
        <p:txBody>
          <a:bodyPr/>
          <a:lstStyle>
            <a:lvl1pPr>
              <a:buClr>
                <a:srgbClr val="002D7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AA33B3-4678-018D-C3F5-DB1D30020837}"/>
              </a:ext>
            </a:extLst>
          </p:cNvPr>
          <p:cNvSpPr>
            <a:spLocks noGrp="1"/>
          </p:cNvSpPr>
          <p:nvPr>
            <p:ph type="body" sz="quarter" idx="11" hasCustomPrompt="1"/>
          </p:nvPr>
        </p:nvSpPr>
        <p:spPr>
          <a:xfrm>
            <a:off x="2757922" y="941491"/>
            <a:ext cx="6145213" cy="806450"/>
          </a:xfrm>
          <a:prstGeom prst="rect">
            <a:avLst/>
          </a:prstGeom>
        </p:spPr>
        <p:txBody>
          <a:bodyPr/>
          <a:lstStyle>
            <a:lvl1pPr marL="0" indent="0" algn="ctr">
              <a:buNone/>
              <a:defRPr sz="4000">
                <a:latin typeface="+mj-lt"/>
              </a:defRPr>
            </a:lvl1pPr>
          </a:lstStyle>
          <a:p>
            <a:pPr lvl="0"/>
            <a:r>
              <a:rPr lang="en-US"/>
              <a:t>Slide Title</a:t>
            </a:r>
          </a:p>
        </p:txBody>
      </p:sp>
    </p:spTree>
    <p:extLst>
      <p:ext uri="{BB962C8B-B14F-4D97-AF65-F5344CB8AC3E}">
        <p14:creationId xmlns:p14="http://schemas.microsoft.com/office/powerpoint/2010/main" val="2309423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3A9F99A-38FF-4697-47AC-635C5C3C46F3}"/>
              </a:ext>
            </a:extLst>
          </p:cNvPr>
          <p:cNvSpPr/>
          <p:nvPr userDrawn="1"/>
        </p:nvSpPr>
        <p:spPr>
          <a:xfrm>
            <a:off x="5830529" y="0"/>
            <a:ext cx="6361471" cy="6858000"/>
          </a:xfrm>
          <a:prstGeom prst="rect">
            <a:avLst/>
          </a:prstGeom>
          <a:solidFill>
            <a:srgbClr val="91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Lst>
          </p:cNvPr>
          <p:cNvSpPr/>
          <p:nvPr userDrawn="1"/>
        </p:nvSpPr>
        <p:spPr>
          <a:xfrm>
            <a:off x="688258" y="678426"/>
            <a:ext cx="10766323" cy="5525729"/>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Lst>
          </p:cNvPr>
          <p:cNvCxnSpPr/>
          <p:nvPr userDrawn="1"/>
        </p:nvCxnSpPr>
        <p:spPr>
          <a:xfrm>
            <a:off x="1012723" y="1946787"/>
            <a:ext cx="10117393" cy="0"/>
          </a:xfrm>
          <a:prstGeom prst="line">
            <a:avLst/>
          </a:prstGeom>
          <a:ln w="69850">
            <a:solidFill>
              <a:srgbClr val="910048"/>
            </a:solidFill>
          </a:ln>
        </p:spPr>
        <p:style>
          <a:lnRef idx="1">
            <a:schemeClr val="accent1"/>
          </a:lnRef>
          <a:fillRef idx="0">
            <a:schemeClr val="accent1"/>
          </a:fillRef>
          <a:effectRef idx="0">
            <a:schemeClr val="accent1"/>
          </a:effectRef>
          <a:fontRef idx="minor">
            <a:schemeClr val="tx1"/>
          </a:fontRef>
        </p:style>
      </p:cxnSp>
      <p:sp>
        <p:nvSpPr>
          <p:cNvPr id="2" name="Text Placeholder 6">
            <a:extLst>
              <a:ext uri="{FF2B5EF4-FFF2-40B4-BE49-F238E27FC236}">
                <a16:creationId xmlns:a16="http://schemas.microsoft.com/office/drawing/2014/main" id="{3FF73C56-E245-0C64-E3D0-380E43C41544}"/>
              </a:ext>
            </a:extLst>
          </p:cNvPr>
          <p:cNvSpPr>
            <a:spLocks noGrp="1"/>
          </p:cNvSpPr>
          <p:nvPr>
            <p:ph type="body" sz="quarter" idx="10"/>
          </p:nvPr>
        </p:nvSpPr>
        <p:spPr>
          <a:xfrm>
            <a:off x="2241985" y="2713703"/>
            <a:ext cx="7177087" cy="1936953"/>
          </a:xfrm>
          <a:prstGeom prst="rect">
            <a:avLst/>
          </a:prstGeom>
        </p:spPr>
        <p:txBody>
          <a:bodyPr/>
          <a:lstStyle>
            <a:lvl1pPr>
              <a:buClr>
                <a:srgbClr val="002D7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B909F1-B12C-815C-3FF8-1423E7741737}"/>
              </a:ext>
            </a:extLst>
          </p:cNvPr>
          <p:cNvSpPr>
            <a:spLocks noGrp="1"/>
          </p:cNvSpPr>
          <p:nvPr>
            <p:ph type="body" sz="quarter" idx="11" hasCustomPrompt="1"/>
          </p:nvPr>
        </p:nvSpPr>
        <p:spPr>
          <a:xfrm>
            <a:off x="2757921" y="1064036"/>
            <a:ext cx="6145213" cy="806450"/>
          </a:xfrm>
          <a:prstGeom prst="rect">
            <a:avLst/>
          </a:prstGeom>
        </p:spPr>
        <p:txBody>
          <a:bodyPr/>
          <a:lstStyle>
            <a:lvl1pPr marL="0" indent="0" algn="ctr">
              <a:buNone/>
              <a:defRPr sz="4000">
                <a:latin typeface="+mj-lt"/>
              </a:defRPr>
            </a:lvl1pPr>
          </a:lstStyle>
          <a:p>
            <a:pPr lvl="0"/>
            <a:r>
              <a:rPr lang="en-US"/>
              <a:t>Slide Title</a:t>
            </a:r>
          </a:p>
        </p:txBody>
      </p:sp>
    </p:spTree>
    <p:extLst>
      <p:ext uri="{BB962C8B-B14F-4D97-AF65-F5344CB8AC3E}">
        <p14:creationId xmlns:p14="http://schemas.microsoft.com/office/powerpoint/2010/main" val="1994568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2.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27E8BF2E-239F-0A4A-80AC-CA02B308E8C9}"/>
              </a:ext>
            </a:extLst>
          </p:cNvPr>
          <p:cNvSpPr>
            <a:spLocks noGrp="1"/>
          </p:cNvSpPr>
          <p:nvPr>
            <p:ph type="sldNum" sz="quarter" idx="4"/>
          </p:nvPr>
        </p:nvSpPr>
        <p:spPr>
          <a:xfrm>
            <a:off x="9266582" y="6356350"/>
            <a:ext cx="2743200" cy="365125"/>
          </a:xfrm>
          <a:prstGeom prst="rect">
            <a:avLst/>
          </a:prstGeom>
        </p:spPr>
        <p:txBody>
          <a:bodyPr/>
          <a:lstStyle>
            <a:lvl1pPr algn="r">
              <a:defRPr sz="1400" b="0" i="0">
                <a:solidFill>
                  <a:schemeClr val="bg1">
                    <a:lumMod val="50000"/>
                  </a:schemeClr>
                </a:solidFill>
                <a:latin typeface="Arial" panose="020B0604020202020204" pitchFamily="34" charset="0"/>
                <a:cs typeface="Arial" panose="020B0604020202020204" pitchFamily="34" charset="0"/>
              </a:defRPr>
            </a:lvl1pPr>
          </a:lstStyle>
          <a:p>
            <a:fld id="{48CB8F98-32D9-9E4F-BAC9-49610775ED25}" type="slidenum">
              <a:rPr lang="en-US" smtClean="0"/>
              <a:pPr/>
              <a:t>‹#›</a:t>
            </a:fld>
            <a:endParaRPr lang="en-US"/>
          </a:p>
        </p:txBody>
      </p:sp>
    </p:spTree>
    <p:extLst>
      <p:ext uri="{BB962C8B-B14F-4D97-AF65-F5344CB8AC3E}">
        <p14:creationId xmlns:p14="http://schemas.microsoft.com/office/powerpoint/2010/main" val="1686055354"/>
      </p:ext>
    </p:extLst>
  </p:cSld>
  <p:clrMap bg1="lt1" tx1="dk1" bg2="lt2" tx2="dk2" accent1="accent1" accent2="accent2" accent3="accent3" accent4="accent4" accent5="accent5" accent6="accent6" hlink="hlink" folHlink="folHlink"/>
  <p:sldLayoutIdLst>
    <p:sldLayoutId id="2147483682" r:id="rId1"/>
    <p:sldLayoutId id="2147483684" r:id="rId2"/>
    <p:sldLayoutId id="2147483685" r:id="rId3"/>
    <p:sldLayoutId id="2147483686" r:id="rId4"/>
    <p:sldLayoutId id="2147483694" r:id="rId5"/>
    <p:sldLayoutId id="2147483695" r:id="rId6"/>
    <p:sldLayoutId id="2147483696" r:id="rId7"/>
    <p:sldLayoutId id="2147483697" r:id="rId8"/>
    <p:sldLayoutId id="2147483698" r:id="rId9"/>
    <p:sldLayoutId id="2147483699" r:id="rId10"/>
    <p:sldLayoutId id="2147483653" r:id="rId11"/>
    <p:sldLayoutId id="2147483655" r:id="rId12"/>
    <p:sldLayoutId id="2147483656" r:id="rId13"/>
    <p:sldLayoutId id="2147483659" r:id="rId14"/>
    <p:sldLayoutId id="2147483660" r:id="rId15"/>
    <p:sldLayoutId id="2147483665" r:id="rId16"/>
    <p:sldLayoutId id="2147483666" r:id="rId17"/>
    <p:sldLayoutId id="2147483687" r:id="rId18"/>
    <p:sldLayoutId id="2147483688" r:id="rId19"/>
    <p:sldLayoutId id="2147483650" r:id="rId20"/>
    <p:sldLayoutId id="2147483683" r:id="rId21"/>
    <p:sldLayoutId id="2147483689" r:id="rId22"/>
    <p:sldLayoutId id="2147483690" r:id="rId23"/>
    <p:sldLayoutId id="2147483691" r:id="rId24"/>
    <p:sldLayoutId id="2147483692" r:id="rId25"/>
    <p:sldLayoutId id="2147483693" r:id="rId26"/>
    <p:sldLayoutId id="2147483679" r:id="rId27"/>
    <p:sldLayoutId id="2147483712" r:id="rId28"/>
  </p:sldLayoutIdLst>
  <p:txStyles>
    <p:titleStyle>
      <a:lvl1pPr algn="l" defTabSz="914400" rtl="0" eaLnBrk="1" latinLnBrk="0" hangingPunct="1">
        <a:lnSpc>
          <a:spcPct val="90000"/>
        </a:lnSpc>
        <a:spcBef>
          <a:spcPct val="0"/>
        </a:spcBef>
        <a:buNone/>
        <a:defRPr sz="4400" kern="1200">
          <a:solidFill>
            <a:srgbClr val="0072BC"/>
          </a:solidFill>
          <a:latin typeface="Oswa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6D0FB7-D4E4-3FCA-18B0-26524B00B9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7D4EB5-AEC6-21EA-02ED-4977419ABC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13B6C5-C2F0-BEFD-F441-CD7E6F760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AD1129-0ACC-4687-AB46-49434142DC68}" type="datetimeFigureOut">
              <a:rPr lang="en-US" smtClean="0"/>
              <a:t>1/14/2024</a:t>
            </a:fld>
            <a:endParaRPr lang="en-US"/>
          </a:p>
        </p:txBody>
      </p:sp>
      <p:sp>
        <p:nvSpPr>
          <p:cNvPr id="5" name="Footer Placeholder 4">
            <a:extLst>
              <a:ext uri="{FF2B5EF4-FFF2-40B4-BE49-F238E27FC236}">
                <a16:creationId xmlns:a16="http://schemas.microsoft.com/office/drawing/2014/main" id="{8F44CA62-7753-03C1-F626-F4B216AAF9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0CBE3E-0F65-B94B-1064-11ADDFC238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2590F-B2AD-4476-92F6-9FD938AC3972}" type="slidenum">
              <a:rPr lang="en-US" smtClean="0"/>
              <a:t>‹#›</a:t>
            </a:fld>
            <a:endParaRPr lang="en-US"/>
          </a:p>
        </p:txBody>
      </p:sp>
    </p:spTree>
    <p:extLst>
      <p:ext uri="{BB962C8B-B14F-4D97-AF65-F5344CB8AC3E}">
        <p14:creationId xmlns:p14="http://schemas.microsoft.com/office/powerpoint/2010/main" val="399070382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mailto:tiffiany.morse@azed.gov" TargetMode="External"/><Relationship Id="rId7" Type="http://schemas.openxmlformats.org/officeDocument/2006/relationships/hyperlink" Target="https://www2.ed.gov/about/inits/ed/non-public-education/index.html"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hyperlink" Target="https://www.azed.gov/titlei/privateschools" TargetMode="External"/><Relationship Id="rId4" Type="http://schemas.openxmlformats.org/officeDocument/2006/relationships/hyperlink" Target="mailto:privateschoolsombud@azed.gov"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0AE2D-7EC7-1979-6FBF-74D2CD3D6F66}"/>
              </a:ext>
            </a:extLst>
          </p:cNvPr>
          <p:cNvSpPr>
            <a:spLocks noGrp="1"/>
          </p:cNvSpPr>
          <p:nvPr>
            <p:ph type="title"/>
          </p:nvPr>
        </p:nvSpPr>
        <p:spPr>
          <a:xfrm>
            <a:off x="204647" y="1633516"/>
            <a:ext cx="7135359" cy="1633869"/>
          </a:xfrm>
        </p:spPr>
        <p:txBody>
          <a:bodyPr/>
          <a:lstStyle/>
          <a:p>
            <a:br>
              <a:rPr lang="en-US" dirty="0"/>
            </a:br>
            <a:endParaRPr lang="en-US" dirty="0"/>
          </a:p>
        </p:txBody>
      </p:sp>
      <p:sp>
        <p:nvSpPr>
          <p:cNvPr id="3" name="Text Placeholder 2">
            <a:extLst>
              <a:ext uri="{FF2B5EF4-FFF2-40B4-BE49-F238E27FC236}">
                <a16:creationId xmlns:a16="http://schemas.microsoft.com/office/drawing/2014/main" id="{E3A98DAB-0EE7-7527-0AB7-E134B4F47A76}"/>
              </a:ext>
            </a:extLst>
          </p:cNvPr>
          <p:cNvSpPr>
            <a:spLocks noGrp="1"/>
          </p:cNvSpPr>
          <p:nvPr>
            <p:ph type="body" sz="quarter" idx="11"/>
          </p:nvPr>
        </p:nvSpPr>
        <p:spPr>
          <a:xfrm>
            <a:off x="609600" y="0"/>
            <a:ext cx="5921830" cy="6858000"/>
          </a:xfrm>
        </p:spPr>
        <p:txBody>
          <a:bodyPr lIns="91440" tIns="45720" rIns="91440" bIns="45720" anchor="ctr"/>
          <a:lstStyle/>
          <a:p>
            <a:r>
              <a:rPr lang="en-US" sz="6000" dirty="0">
                <a:solidFill>
                  <a:schemeClr val="bg2"/>
                </a:solidFill>
                <a:latin typeface="Arial"/>
                <a:ea typeface="Open Sans"/>
                <a:cs typeface="Arial"/>
              </a:rPr>
              <a:t>ESEA Equitable Service Programs</a:t>
            </a:r>
            <a:endParaRPr lang="en-US" dirty="0">
              <a:solidFill>
                <a:schemeClr val="bg2"/>
              </a:solidFill>
            </a:endParaRPr>
          </a:p>
        </p:txBody>
      </p:sp>
      <p:pic>
        <p:nvPicPr>
          <p:cNvPr id="16" name="Picture 15" descr="Logo&#10;&#10;Description automatically generated">
            <a:extLst>
              <a:ext uri="{FF2B5EF4-FFF2-40B4-BE49-F238E27FC236}">
                <a16:creationId xmlns:a16="http://schemas.microsoft.com/office/drawing/2014/main" id="{A95DEAC7-03F1-E106-9509-C64802F9FA8A}"/>
              </a:ext>
            </a:extLst>
          </p:cNvPr>
          <p:cNvPicPr>
            <a:picLocks noChangeAspect="1"/>
          </p:cNvPicPr>
          <p:nvPr/>
        </p:nvPicPr>
        <p:blipFill>
          <a:blip r:embed="rId3"/>
          <a:stretch>
            <a:fillRect/>
          </a:stretch>
        </p:blipFill>
        <p:spPr>
          <a:xfrm>
            <a:off x="6620686" y="981380"/>
            <a:ext cx="4572009" cy="4572009"/>
          </a:xfrm>
          <a:prstGeom prst="rect">
            <a:avLst/>
          </a:prstGeom>
        </p:spPr>
      </p:pic>
    </p:spTree>
    <p:extLst>
      <p:ext uri="{BB962C8B-B14F-4D97-AF65-F5344CB8AC3E}">
        <p14:creationId xmlns:p14="http://schemas.microsoft.com/office/powerpoint/2010/main" val="3868258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67000"/>
              </a:schemeClr>
            </a:gs>
            <a:gs pos="48000">
              <a:schemeClr val="accent1">
                <a:lumMod val="97000"/>
                <a:lumOff val="3000"/>
              </a:schemeClr>
            </a:gs>
            <a:gs pos="100000">
              <a:schemeClr val="accent1">
                <a:lumMod val="60000"/>
                <a:lumOff val="40000"/>
              </a:schemeClr>
            </a:gs>
          </a:gsLst>
          <a:lin ang="16200000" scaled="1"/>
        </a:gradFill>
        <a:effectLst/>
      </p:bgPr>
    </p:bg>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52348D4F-D40D-4E5C-F1D5-5037B0DD225B}"/>
              </a:ext>
            </a:extLst>
          </p:cNvPr>
          <p:cNvPicPr>
            <a:picLocks noChangeAspect="1"/>
          </p:cNvPicPr>
          <p:nvPr/>
        </p:nvPicPr>
        <p:blipFill>
          <a:blip r:embed="rId3"/>
          <a:stretch>
            <a:fillRect/>
          </a:stretch>
        </p:blipFill>
        <p:spPr>
          <a:xfrm>
            <a:off x="10341429" y="206139"/>
            <a:ext cx="1402080" cy="1402080"/>
          </a:xfrm>
          <a:prstGeom prst="rect">
            <a:avLst/>
          </a:prstGeom>
        </p:spPr>
      </p:pic>
      <p:sp>
        <p:nvSpPr>
          <p:cNvPr id="11" name="Rectangle 2">
            <a:extLst>
              <a:ext uri="{FF2B5EF4-FFF2-40B4-BE49-F238E27FC236}">
                <a16:creationId xmlns:a16="http://schemas.microsoft.com/office/drawing/2014/main" id="{236A3F01-3321-0841-BF99-F8BD09EB6749}"/>
              </a:ext>
            </a:extLst>
          </p:cNvPr>
          <p:cNvSpPr txBox="1">
            <a:spLocks/>
          </p:cNvSpPr>
          <p:nvPr/>
        </p:nvSpPr>
        <p:spPr>
          <a:xfrm>
            <a:off x="2058685" y="854219"/>
            <a:ext cx="6378575" cy="1292225"/>
          </a:xfrm>
          <a:prstGeom prst="rect">
            <a:avLst/>
          </a:prstGeom>
        </p:spPr>
        <p:txBody>
          <a:bodyPr/>
          <a:lstStyle>
            <a:lvl1pPr algn="l" defTabSz="914400" rtl="0" eaLnBrk="1" latinLnBrk="0" hangingPunct="1">
              <a:lnSpc>
                <a:spcPct val="90000"/>
              </a:lnSpc>
              <a:spcBef>
                <a:spcPct val="0"/>
              </a:spcBef>
              <a:buNone/>
              <a:defRPr sz="4400" kern="1200">
                <a:solidFill>
                  <a:srgbClr val="0072BC"/>
                </a:solidFill>
                <a:latin typeface="Oswald" pitchFamily="2" charset="77"/>
                <a:ea typeface="+mj-ea"/>
                <a:cs typeface="+mj-cs"/>
              </a:defRPr>
            </a:lvl1pPr>
          </a:lstStyle>
          <a:p>
            <a:pPr>
              <a:defRPr/>
            </a:pPr>
            <a:endParaRPr lang="en-US" altLang="en-US" sz="2800">
              <a:solidFill>
                <a:schemeClr val="accent2"/>
              </a:solidFill>
              <a:latin typeface="Arial" panose="020B0604020202020204" pitchFamily="34" charset="0"/>
            </a:endParaRPr>
          </a:p>
        </p:txBody>
      </p:sp>
      <p:sp>
        <p:nvSpPr>
          <p:cNvPr id="12" name="Rectangle 3">
            <a:extLst>
              <a:ext uri="{FF2B5EF4-FFF2-40B4-BE49-F238E27FC236}">
                <a16:creationId xmlns:a16="http://schemas.microsoft.com/office/drawing/2014/main" id="{7E040DAA-62DD-1B49-A028-541AB763AEFB}"/>
              </a:ext>
            </a:extLst>
          </p:cNvPr>
          <p:cNvSpPr txBox="1">
            <a:spLocks noChangeArrowheads="1"/>
          </p:cNvSpPr>
          <p:nvPr/>
        </p:nvSpPr>
        <p:spPr>
          <a:xfrm>
            <a:off x="2159909" y="2113908"/>
            <a:ext cx="7872181" cy="25976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600"/>
              </a:spcBef>
              <a:spcAft>
                <a:spcPts val="1200"/>
              </a:spcAft>
              <a:buNone/>
            </a:pPr>
            <a:endParaRPr lang="en-US" altLang="en-US" sz="2000">
              <a:latin typeface="Arial" panose="020B0604020202020204" pitchFamily="34" charset="0"/>
            </a:endParaRPr>
          </a:p>
        </p:txBody>
      </p:sp>
      <p:sp>
        <p:nvSpPr>
          <p:cNvPr id="13" name="Footer Placeholder 1">
            <a:extLst>
              <a:ext uri="{FF2B5EF4-FFF2-40B4-BE49-F238E27FC236}">
                <a16:creationId xmlns:a16="http://schemas.microsoft.com/office/drawing/2014/main" id="{D409508C-618A-6F75-F71E-411FA3175DD2}"/>
              </a:ext>
            </a:extLst>
          </p:cNvPr>
          <p:cNvSpPr txBox="1">
            <a:spLocks/>
          </p:cNvSpPr>
          <p:nvPr/>
        </p:nvSpPr>
        <p:spPr>
          <a:xfrm>
            <a:off x="593725" y="6356350"/>
            <a:ext cx="5681663" cy="365125"/>
          </a:xfrm>
          <a:prstGeom prst="rect">
            <a:avLst/>
          </a:prstGeom>
        </p:spPr>
        <p:txBody>
          <a:bodyPr/>
          <a:lstStyle>
            <a:lvl1pPr marL="228600" indent="-228600" algn="l" defTabSz="914400" rtl="0" eaLnBrk="1" latinLnBrk="0" hangingPunct="1">
              <a:lnSpc>
                <a:spcPct val="90000"/>
              </a:lnSpc>
              <a:spcBef>
                <a:spcPts val="1000"/>
              </a:spcBef>
              <a:buClr>
                <a:srgbClr val="002D72"/>
              </a:buClr>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lang="en-US"/>
          </a:p>
        </p:txBody>
      </p:sp>
      <p:sp>
        <p:nvSpPr>
          <p:cNvPr id="2" name="Text Placeholder 7">
            <a:extLst>
              <a:ext uri="{FF2B5EF4-FFF2-40B4-BE49-F238E27FC236}">
                <a16:creationId xmlns:a16="http://schemas.microsoft.com/office/drawing/2014/main" id="{F68E7CF6-3583-7E67-40BE-59155E434855}"/>
              </a:ext>
            </a:extLst>
          </p:cNvPr>
          <p:cNvSpPr txBox="1">
            <a:spLocks/>
          </p:cNvSpPr>
          <p:nvPr/>
        </p:nvSpPr>
        <p:spPr>
          <a:xfrm>
            <a:off x="699248" y="2984787"/>
            <a:ext cx="10742278" cy="80645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4000" kern="1200">
                <a:solidFill>
                  <a:schemeClr val="tx1"/>
                </a:solidFill>
                <a:latin typeface="+mj-lt"/>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b="1" dirty="0"/>
              <a:t>Open Discussion</a:t>
            </a:r>
          </a:p>
        </p:txBody>
      </p:sp>
      <p:sp>
        <p:nvSpPr>
          <p:cNvPr id="4" name="TextBox 3">
            <a:extLst>
              <a:ext uri="{FF2B5EF4-FFF2-40B4-BE49-F238E27FC236}">
                <a16:creationId xmlns:a16="http://schemas.microsoft.com/office/drawing/2014/main" id="{90573121-1D95-BCB7-9EC5-862C3F3B5589}"/>
              </a:ext>
            </a:extLst>
          </p:cNvPr>
          <p:cNvSpPr txBox="1"/>
          <p:nvPr/>
        </p:nvSpPr>
        <p:spPr>
          <a:xfrm>
            <a:off x="1023042" y="2732907"/>
            <a:ext cx="10094613" cy="738664"/>
          </a:xfrm>
          <a:prstGeom prst="rect">
            <a:avLst/>
          </a:prstGeom>
          <a:noFill/>
        </p:spPr>
        <p:txBody>
          <a:bodyPr wrap="square">
            <a:spAutoFit/>
          </a:bodyPr>
          <a:lstStyle/>
          <a:p>
            <a:endParaRPr lang="en-US" sz="2400" dirty="0">
              <a:solidFill>
                <a:srgbClr val="CB6015"/>
              </a:solidFill>
            </a:endParaRPr>
          </a:p>
          <a:p>
            <a:endParaRPr lang="en-US" dirty="0">
              <a:solidFill>
                <a:schemeClr val="accent1"/>
              </a:solidFill>
            </a:endParaRPr>
          </a:p>
        </p:txBody>
      </p:sp>
    </p:spTree>
    <p:extLst>
      <p:ext uri="{BB962C8B-B14F-4D97-AF65-F5344CB8AC3E}">
        <p14:creationId xmlns:p14="http://schemas.microsoft.com/office/powerpoint/2010/main" val="2664159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DD59B00-31A9-3798-8D78-288B5BE92894}"/>
              </a:ext>
            </a:extLst>
          </p:cNvPr>
          <p:cNvSpPr txBox="1"/>
          <p:nvPr/>
        </p:nvSpPr>
        <p:spPr>
          <a:xfrm>
            <a:off x="640080" y="325369"/>
            <a:ext cx="4368602" cy="1956841"/>
          </a:xfrm>
          <a:prstGeom prst="rect">
            <a:avLst/>
          </a:prstGeom>
        </p:spPr>
        <p:txBody>
          <a:bodyPr vert="horz" lIns="91440" tIns="45720" rIns="91440" bIns="45720" rtlCol="0" anchor="b">
            <a:normAutofit/>
          </a:bodyPr>
          <a:lstStyle/>
          <a:p>
            <a:pPr>
              <a:lnSpc>
                <a:spcPct val="90000"/>
              </a:lnSpc>
              <a:spcBef>
                <a:spcPct val="0"/>
              </a:spcBef>
              <a:spcAft>
                <a:spcPts val="600"/>
              </a:spcAft>
              <a:buClr>
                <a:srgbClr val="53C10C"/>
              </a:buClr>
              <a:buSzPct val="85000"/>
            </a:pPr>
            <a:r>
              <a:rPr lang="en-US" sz="5400" b="1">
                <a:solidFill>
                  <a:schemeClr val="bg2"/>
                </a:solidFill>
                <a:latin typeface="+mj-lt"/>
                <a:ea typeface="+mj-ea"/>
                <a:cs typeface="+mj-cs"/>
              </a:rPr>
              <a:t>Contact Information</a:t>
            </a:r>
            <a:endParaRPr lang="en-US" sz="5400" b="1" i="0">
              <a:solidFill>
                <a:schemeClr val="bg2"/>
              </a:solidFill>
              <a:latin typeface="+mj-lt"/>
              <a:ea typeface="+mj-ea"/>
              <a:cs typeface="+mj-cs"/>
            </a:endParaRPr>
          </a:p>
        </p:txBody>
      </p:sp>
      <p:sp>
        <p:nvSpPr>
          <p:cNvPr id="18"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EF7EB163-84D6-28C8-2FFC-6794BE066F7C}"/>
              </a:ext>
            </a:extLst>
          </p:cNvPr>
          <p:cNvSpPr>
            <a:spLocks noGrp="1"/>
          </p:cNvSpPr>
          <p:nvPr>
            <p:ph type="body" sz="quarter" idx="10"/>
          </p:nvPr>
        </p:nvSpPr>
        <p:spPr>
          <a:xfrm>
            <a:off x="537883" y="2735911"/>
            <a:ext cx="6441641" cy="3529663"/>
          </a:xfrm>
        </p:spPr>
        <p:txBody>
          <a:bodyPr vert="horz" lIns="91440" tIns="45720" rIns="91440" bIns="45720" rtlCol="0">
            <a:normAutofit fontScale="32500" lnSpcReduction="20000"/>
          </a:bodyPr>
          <a:lstStyle/>
          <a:p>
            <a:pPr>
              <a:lnSpc>
                <a:spcPct val="120000"/>
              </a:lnSpc>
              <a:spcBef>
                <a:spcPts val="0"/>
              </a:spcBef>
            </a:pPr>
            <a:r>
              <a:rPr lang="en-US" sz="5500" dirty="0">
                <a:solidFill>
                  <a:schemeClr val="bg1"/>
                </a:solidFill>
                <a:latin typeface="+mn-lt"/>
                <a:ea typeface="+mn-ea"/>
                <a:cs typeface="+mn-cs"/>
              </a:rPr>
              <a:t>Tiffiany Morse</a:t>
            </a:r>
            <a:br>
              <a:rPr lang="en-US" sz="5500" dirty="0">
                <a:solidFill>
                  <a:schemeClr val="bg1"/>
                </a:solidFill>
                <a:latin typeface="+mn-lt"/>
                <a:ea typeface="+mn-ea"/>
                <a:cs typeface="+mn-cs"/>
              </a:rPr>
            </a:br>
            <a:r>
              <a:rPr lang="en-US" sz="5500" dirty="0">
                <a:solidFill>
                  <a:schemeClr val="bg1"/>
                </a:solidFill>
                <a:effectLst/>
                <a:latin typeface="+mn-lt"/>
                <a:ea typeface="Calibri" panose="020F0502020204030204" pitchFamily="34" charset="0"/>
              </a:rPr>
              <a:t>602.542.7466</a:t>
            </a:r>
            <a:br>
              <a:rPr lang="en-US" sz="5500" dirty="0">
                <a:solidFill>
                  <a:schemeClr val="bg1"/>
                </a:solidFill>
                <a:effectLst/>
                <a:latin typeface="+mn-lt"/>
                <a:ea typeface="Calibri" panose="020F0502020204030204" pitchFamily="34" charset="0"/>
              </a:rPr>
            </a:br>
            <a:r>
              <a:rPr lang="en-US" sz="5500" u="sng" dirty="0">
                <a:solidFill>
                  <a:schemeClr val="bg1"/>
                </a:solidFill>
                <a:effectLst/>
                <a:latin typeface="+mn-lt"/>
                <a:ea typeface="Calibri" panose="020F0502020204030204" pitchFamily="34" charset="0"/>
                <a:hlinkClick r:id="rId3">
                  <a:extLst>
                    <a:ext uri="{A12FA001-AC4F-418D-AE19-62706E023703}">
                      <ahyp:hlinkClr xmlns:ahyp="http://schemas.microsoft.com/office/drawing/2018/hyperlinkcolor" val="tx"/>
                    </a:ext>
                  </a:extLst>
                </a:hlinkClick>
              </a:rPr>
              <a:t>tiffiany.morse@azed.gov</a:t>
            </a:r>
            <a:br>
              <a:rPr lang="en-US" sz="5500" dirty="0">
                <a:solidFill>
                  <a:schemeClr val="bg1"/>
                </a:solidFill>
                <a:effectLst/>
                <a:latin typeface="+mn-lt"/>
                <a:ea typeface="Calibri" panose="020F0502020204030204" pitchFamily="34" charset="0"/>
              </a:rPr>
            </a:br>
            <a:r>
              <a:rPr lang="en-US" sz="5500" u="sng" dirty="0">
                <a:solidFill>
                  <a:schemeClr val="bg1"/>
                </a:solidFill>
                <a:effectLst/>
                <a:latin typeface="+mn-lt"/>
                <a:ea typeface="Calibri" panose="020F0502020204030204" pitchFamily="34" charset="0"/>
                <a:hlinkClick r:id="rId4">
                  <a:extLst>
                    <a:ext uri="{A12FA001-AC4F-418D-AE19-62706E023703}">
                      <ahyp:hlinkClr xmlns:ahyp="http://schemas.microsoft.com/office/drawing/2018/hyperlinkcolor" val="tx"/>
                    </a:ext>
                  </a:extLst>
                </a:hlinkClick>
              </a:rPr>
              <a:t>privateschoolsombud@azed.gov</a:t>
            </a:r>
            <a:endParaRPr lang="en-US" sz="5500" dirty="0">
              <a:solidFill>
                <a:schemeClr val="bg1"/>
              </a:solidFill>
              <a:effectLst/>
              <a:latin typeface="+mn-lt"/>
              <a:ea typeface="Calibri" panose="020F0502020204030204" pitchFamily="34" charset="0"/>
            </a:endParaRPr>
          </a:p>
          <a:p>
            <a:pPr marL="0" marR="0">
              <a:lnSpc>
                <a:spcPct val="120000"/>
              </a:lnSpc>
              <a:spcBef>
                <a:spcPts val="0"/>
              </a:spcBef>
              <a:spcAft>
                <a:spcPts val="0"/>
              </a:spcAft>
            </a:pPr>
            <a:br>
              <a:rPr lang="en-US" sz="5500" u="sng" dirty="0">
                <a:solidFill>
                  <a:schemeClr val="bg1"/>
                </a:solidFill>
                <a:effectLst/>
                <a:latin typeface="+mn-lt"/>
                <a:ea typeface="Calibri" panose="020F0502020204030204" pitchFamily="34" charset="0"/>
              </a:rPr>
            </a:br>
            <a:br>
              <a:rPr lang="en-US" sz="5500" u="sng" dirty="0">
                <a:solidFill>
                  <a:schemeClr val="bg1"/>
                </a:solidFill>
                <a:effectLst/>
                <a:latin typeface="+mn-lt"/>
                <a:ea typeface="Calibri" panose="020F0502020204030204" pitchFamily="34" charset="0"/>
              </a:rPr>
            </a:br>
            <a:endParaRPr lang="en-US" sz="5500" u="sng" dirty="0">
              <a:solidFill>
                <a:schemeClr val="bg1"/>
              </a:solidFill>
              <a:latin typeface="+mn-lt"/>
              <a:ea typeface="Calibri" panose="020F0502020204030204" pitchFamily="34" charset="0"/>
            </a:endParaRPr>
          </a:p>
          <a:p>
            <a:pPr marL="0" marR="0">
              <a:lnSpc>
                <a:spcPct val="120000"/>
              </a:lnSpc>
              <a:spcBef>
                <a:spcPts val="0"/>
              </a:spcBef>
              <a:spcAft>
                <a:spcPts val="0"/>
              </a:spcAft>
            </a:pPr>
            <a:r>
              <a:rPr lang="en-US" sz="5500" u="sng" dirty="0">
                <a:solidFill>
                  <a:schemeClr val="bg1"/>
                </a:solidFill>
                <a:effectLst/>
                <a:latin typeface="+mn-lt"/>
                <a:ea typeface="Calibri" panose="020F0502020204030204" pitchFamily="34" charset="0"/>
              </a:rPr>
              <a:t>EANS/Equitable Service Program Specialists</a:t>
            </a:r>
          </a:p>
          <a:p>
            <a:pPr marL="0" marR="0">
              <a:lnSpc>
                <a:spcPct val="120000"/>
              </a:lnSpc>
              <a:spcBef>
                <a:spcPts val="0"/>
              </a:spcBef>
              <a:spcAft>
                <a:spcPts val="0"/>
              </a:spcAft>
            </a:pPr>
            <a:r>
              <a:rPr lang="en-US" sz="5500" dirty="0">
                <a:solidFill>
                  <a:schemeClr val="bg1"/>
                </a:solidFill>
                <a:effectLst/>
                <a:latin typeface="+mn-lt"/>
                <a:ea typeface="Calibri" panose="020F0502020204030204" pitchFamily="34" charset="0"/>
              </a:rPr>
              <a:t>Nikole Fletcher </a:t>
            </a:r>
          </a:p>
          <a:p>
            <a:pPr marL="0" marR="0">
              <a:lnSpc>
                <a:spcPct val="120000"/>
              </a:lnSpc>
              <a:spcBef>
                <a:spcPts val="0"/>
              </a:spcBef>
              <a:spcAft>
                <a:spcPts val="0"/>
              </a:spcAft>
            </a:pPr>
            <a:r>
              <a:rPr lang="en-US" sz="5500" dirty="0">
                <a:solidFill>
                  <a:schemeClr val="bg1"/>
                </a:solidFill>
                <a:latin typeface="+mn-lt"/>
                <a:ea typeface="Calibri" panose="020F0502020204030204" pitchFamily="34" charset="0"/>
              </a:rPr>
              <a:t>Sara Shaffer</a:t>
            </a:r>
            <a:endParaRPr lang="en-US" sz="5500" dirty="0">
              <a:solidFill>
                <a:schemeClr val="bg1"/>
              </a:solidFill>
              <a:effectLst/>
              <a:latin typeface="+mn-lt"/>
              <a:ea typeface="Calibri" panose="020F0502020204030204" pitchFamily="34" charset="0"/>
            </a:endParaRPr>
          </a:p>
          <a:p>
            <a:endParaRPr lang="en-US" sz="5500" dirty="0">
              <a:solidFill>
                <a:schemeClr val="bg2"/>
              </a:solidFill>
              <a:latin typeface="+mn-lt"/>
              <a:ea typeface="+mn-ea"/>
              <a:cs typeface="+mn-cs"/>
            </a:endParaRPr>
          </a:p>
          <a:p>
            <a:r>
              <a:rPr lang="en-US" sz="5500" u="sng" dirty="0">
                <a:solidFill>
                  <a:schemeClr val="bg1"/>
                </a:solidFill>
                <a:effectLst/>
                <a:latin typeface="+mn-lt"/>
                <a:ea typeface="Calibri" panose="020F0502020204030204" pitchFamily="34" charset="0"/>
                <a:hlinkClick r:id="rId5">
                  <a:extLst>
                    <a:ext uri="{A12FA001-AC4F-418D-AE19-62706E023703}">
                      <ahyp:hlinkClr xmlns:ahyp="http://schemas.microsoft.com/office/drawing/2018/hyperlinkcolor" val="tx"/>
                    </a:ext>
                  </a:extLst>
                </a:hlinkClick>
              </a:rPr>
              <a:t>https://www.azed.gov/titlei/privateschools</a:t>
            </a:r>
            <a:endParaRPr lang="en-US" sz="5500" dirty="0">
              <a:solidFill>
                <a:schemeClr val="bg2"/>
              </a:solidFill>
              <a:latin typeface="+mn-lt"/>
              <a:ea typeface="+mn-ea"/>
              <a:cs typeface="+mn-cs"/>
            </a:endParaRPr>
          </a:p>
          <a:p>
            <a:endParaRPr lang="en-US" sz="2800" dirty="0">
              <a:solidFill>
                <a:schemeClr val="bg2"/>
              </a:solidFill>
              <a:latin typeface="+mn-lt"/>
              <a:ea typeface="+mn-ea"/>
              <a:cs typeface="+mn-cs"/>
            </a:endParaRPr>
          </a:p>
        </p:txBody>
      </p:sp>
      <p:pic>
        <p:nvPicPr>
          <p:cNvPr id="2" name="Picture 1">
            <a:extLst>
              <a:ext uri="{FF2B5EF4-FFF2-40B4-BE49-F238E27FC236}">
                <a16:creationId xmlns:a16="http://schemas.microsoft.com/office/drawing/2014/main" id="{7E83B1C7-F0CD-6059-5F5C-E466AA1A01B4}"/>
              </a:ext>
            </a:extLst>
          </p:cNvPr>
          <p:cNvPicPr>
            <a:picLocks noChangeAspect="1"/>
          </p:cNvPicPr>
          <p:nvPr/>
        </p:nvPicPr>
        <p:blipFill>
          <a:blip r:embed="rId6"/>
          <a:stretch>
            <a:fillRect/>
          </a:stretch>
        </p:blipFill>
        <p:spPr>
          <a:xfrm>
            <a:off x="6979524" y="750917"/>
            <a:ext cx="4572396" cy="4572396"/>
          </a:xfrm>
          <a:prstGeom prst="rect">
            <a:avLst/>
          </a:prstGeom>
        </p:spPr>
      </p:pic>
      <p:sp>
        <p:nvSpPr>
          <p:cNvPr id="4" name="TextBox 3">
            <a:extLst>
              <a:ext uri="{FF2B5EF4-FFF2-40B4-BE49-F238E27FC236}">
                <a16:creationId xmlns:a16="http://schemas.microsoft.com/office/drawing/2014/main" id="{1E7FA7B3-BCE7-4AC8-649C-CD9B3683FBB4}"/>
              </a:ext>
            </a:extLst>
          </p:cNvPr>
          <p:cNvSpPr txBox="1"/>
          <p:nvPr/>
        </p:nvSpPr>
        <p:spPr>
          <a:xfrm>
            <a:off x="5008682" y="5886300"/>
            <a:ext cx="6984786" cy="646331"/>
          </a:xfrm>
          <a:prstGeom prst="rect">
            <a:avLst/>
          </a:prstGeom>
          <a:noFill/>
        </p:spPr>
        <p:txBody>
          <a:bodyPr wrap="square" rtlCol="0">
            <a:spAutoFit/>
          </a:bodyPr>
          <a:lstStyle/>
          <a:p>
            <a:pPr algn="l">
              <a:buClr>
                <a:srgbClr val="53C10C"/>
              </a:buClr>
              <a:buSzPct val="85000"/>
            </a:pPr>
            <a:r>
              <a:rPr lang="en-US" b="0" i="0" dirty="0">
                <a:solidFill>
                  <a:schemeClr val="bg1"/>
                </a:solidFill>
                <a:cs typeface="Calibri Light" panose="020F0302020204030204" pitchFamily="34" charset="0"/>
                <a:hlinkClick r:id="rId7">
                  <a:extLst>
                    <a:ext uri="{A12FA001-AC4F-418D-AE19-62706E023703}">
                      <ahyp:hlinkClr xmlns:ahyp="http://schemas.microsoft.com/office/drawing/2018/hyperlinkcolor" val="tx"/>
                    </a:ext>
                  </a:extLst>
                </a:hlinkClick>
              </a:rPr>
              <a:t>https://www2.ed.gov/about/inits/ed/non-public-education/index.html</a:t>
            </a:r>
            <a:endParaRPr lang="en-US" b="0" i="0" dirty="0">
              <a:solidFill>
                <a:schemeClr val="bg1"/>
              </a:solidFill>
              <a:cs typeface="Calibri Light" panose="020F0302020204030204" pitchFamily="34" charset="0"/>
            </a:endParaRPr>
          </a:p>
          <a:p>
            <a:pPr algn="l">
              <a:buClr>
                <a:srgbClr val="53C10C"/>
              </a:buClr>
              <a:buSzPct val="85000"/>
            </a:pPr>
            <a:endParaRPr lang="en-US" b="0" i="0" dirty="0">
              <a:solidFill>
                <a:schemeClr val="bg1"/>
              </a:solidFill>
              <a:cs typeface="Calibri Light" panose="020F0302020204030204" pitchFamily="34" charset="0"/>
            </a:endParaRPr>
          </a:p>
        </p:txBody>
      </p:sp>
    </p:spTree>
    <p:extLst>
      <p:ext uri="{BB962C8B-B14F-4D97-AF65-F5344CB8AC3E}">
        <p14:creationId xmlns:p14="http://schemas.microsoft.com/office/powerpoint/2010/main" val="10654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BF15ED4E-0953-74E8-FDC8-8FFE6F6E974F}"/>
              </a:ext>
            </a:extLst>
          </p:cNvPr>
          <p:cNvSpPr>
            <a:spLocks noGrp="1"/>
          </p:cNvSpPr>
          <p:nvPr>
            <p:ph type="title"/>
          </p:nvPr>
        </p:nvSpPr>
        <p:spPr>
          <a:xfrm>
            <a:off x="0" y="8311"/>
            <a:ext cx="4419082" cy="6857999"/>
          </a:xfrm>
        </p:spPr>
        <p:txBody>
          <a:bodyPr>
            <a:normAutofit/>
          </a:bodyPr>
          <a:lstStyle/>
          <a:p>
            <a:pPr algn="ctr"/>
            <a:r>
              <a:rPr lang="en-US" sz="6200" dirty="0">
                <a:latin typeface="Arial"/>
                <a:ea typeface="+mj-lt"/>
                <a:cs typeface="Arial"/>
              </a:rPr>
              <a:t>Purpose</a:t>
            </a:r>
            <a:endParaRPr lang="en-US" sz="6200" dirty="0">
              <a:latin typeface="Arial"/>
              <a:cs typeface="Arial"/>
            </a:endParaRPr>
          </a:p>
        </p:txBody>
      </p:sp>
      <p:cxnSp>
        <p:nvCxnSpPr>
          <p:cNvPr id="59" name="Straight Connector 58">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F07E7705-2C29-B17D-DF33-B6C27BAECB50}"/>
              </a:ext>
            </a:extLst>
          </p:cNvPr>
          <p:cNvGraphicFramePr>
            <a:graphicFrameLocks noGrp="1"/>
          </p:cNvGraphicFramePr>
          <p:nvPr>
            <p:ph idx="1"/>
            <p:extLst>
              <p:ext uri="{D42A27DB-BD31-4B8C-83A1-F6EECF244321}">
                <p14:modId xmlns:p14="http://schemas.microsoft.com/office/powerpoint/2010/main" val="3177666625"/>
              </p:ext>
            </p:extLst>
          </p:nvPr>
        </p:nvGraphicFramePr>
        <p:xfrm>
          <a:off x="5337394" y="111393"/>
          <a:ext cx="6519070" cy="66518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2752737"/>
      </p:ext>
    </p:extLst>
  </p:cSld>
  <p:clrMapOvr>
    <a:masterClrMapping/>
  </p:clrMapOvr>
  <mc:AlternateContent xmlns:mc="http://schemas.openxmlformats.org/markup-compatibility/2006" xmlns:p14="http://schemas.microsoft.com/office/powerpoint/2010/main">
    <mc:Choice Requires="p14">
      <p:transition p14:dur="0" advTm="63269"/>
    </mc:Choice>
    <mc:Fallback xmlns="">
      <p:transition advTm="6326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67000"/>
              </a:schemeClr>
            </a:gs>
            <a:gs pos="48000">
              <a:schemeClr val="accent1">
                <a:lumMod val="97000"/>
                <a:lumOff val="3000"/>
              </a:schemeClr>
            </a:gs>
            <a:gs pos="100000">
              <a:schemeClr val="accent1">
                <a:lumMod val="60000"/>
                <a:lumOff val="40000"/>
              </a:schemeClr>
            </a:gs>
          </a:gsLst>
          <a:lin ang="16200000" scaled="1"/>
        </a:gradFill>
        <a:effectLst/>
      </p:bgPr>
    </p:bg>
    <p:spTree>
      <p:nvGrpSpPr>
        <p:cNvPr id="1" name=""/>
        <p:cNvGrpSpPr/>
        <p:nvPr/>
      </p:nvGrpSpPr>
      <p:grpSpPr>
        <a:xfrm>
          <a:off x="0" y="0"/>
          <a:ext cx="0" cy="0"/>
          <a:chOff x="0" y="0"/>
          <a:chExt cx="0" cy="0"/>
        </a:xfrm>
      </p:grpSpPr>
      <p:pic>
        <p:nvPicPr>
          <p:cNvPr id="4" name="Picture 3" descr="Logo&#10;&#10;Description automatically generated">
            <a:extLst>
              <a:ext uri="{FF2B5EF4-FFF2-40B4-BE49-F238E27FC236}">
                <a16:creationId xmlns:a16="http://schemas.microsoft.com/office/drawing/2014/main" id="{417909E9-D296-CA1B-598E-66A98C8AE008}"/>
              </a:ext>
            </a:extLst>
          </p:cNvPr>
          <p:cNvPicPr>
            <a:picLocks noChangeAspect="1"/>
          </p:cNvPicPr>
          <p:nvPr/>
        </p:nvPicPr>
        <p:blipFill>
          <a:blip r:embed="rId3"/>
          <a:stretch>
            <a:fillRect/>
          </a:stretch>
        </p:blipFill>
        <p:spPr>
          <a:xfrm>
            <a:off x="10418516" y="206139"/>
            <a:ext cx="1402080" cy="1402080"/>
          </a:xfrm>
          <a:prstGeom prst="rect">
            <a:avLst/>
          </a:prstGeom>
        </p:spPr>
      </p:pic>
      <p:sp>
        <p:nvSpPr>
          <p:cNvPr id="8" name="Text Placeholder 7">
            <a:extLst>
              <a:ext uri="{FF2B5EF4-FFF2-40B4-BE49-F238E27FC236}">
                <a16:creationId xmlns:a16="http://schemas.microsoft.com/office/drawing/2014/main" id="{D937C2BE-41DE-928A-82B4-6F8A91F48D5E}"/>
              </a:ext>
            </a:extLst>
          </p:cNvPr>
          <p:cNvSpPr>
            <a:spLocks noGrp="1"/>
          </p:cNvSpPr>
          <p:nvPr>
            <p:ph type="body" sz="quarter" idx="11"/>
          </p:nvPr>
        </p:nvSpPr>
        <p:spPr>
          <a:xfrm>
            <a:off x="1023041" y="1204994"/>
            <a:ext cx="10096515" cy="806450"/>
          </a:xfrm>
        </p:spPr>
        <p:txBody>
          <a:bodyPr/>
          <a:lstStyle/>
          <a:p>
            <a:r>
              <a:rPr lang="en-US" b="1" dirty="0"/>
              <a:t>Did You Know?</a:t>
            </a:r>
          </a:p>
        </p:txBody>
      </p:sp>
      <p:sp>
        <p:nvSpPr>
          <p:cNvPr id="7" name="TextBox 6">
            <a:extLst>
              <a:ext uri="{FF2B5EF4-FFF2-40B4-BE49-F238E27FC236}">
                <a16:creationId xmlns:a16="http://schemas.microsoft.com/office/drawing/2014/main" id="{79C8735A-50E3-13F0-ECC5-9C88FDA67F77}"/>
              </a:ext>
            </a:extLst>
          </p:cNvPr>
          <p:cNvSpPr txBox="1"/>
          <p:nvPr/>
        </p:nvSpPr>
        <p:spPr>
          <a:xfrm>
            <a:off x="666044" y="2305855"/>
            <a:ext cx="10769600" cy="467820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en-US" sz="1400" b="1" i="0" u="none" strike="noStrike" kern="1200" cap="none" spc="0" normalizeH="0" baseline="0" noProof="0" dirty="0">
                <a:ln>
                  <a:noFill/>
                </a:ln>
                <a:effectLst/>
                <a:uLnTx/>
                <a:uFillTx/>
                <a:ea typeface="Roboto" panose="02000000000000000000" pitchFamily="2" charset="0"/>
                <a:cs typeface="Roboto" panose="02000000000000000000" pitchFamily="2" charset="0"/>
              </a:rPr>
              <a:t>B-12. How often must an LEA collect poverty data?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en-US" sz="1400" b="1" dirty="0">
              <a:ea typeface="Roboto" panose="02000000000000000000" pitchFamily="2" charset="0"/>
              <a:cs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en-US" sz="1400" i="0" u="none" strike="noStrike" kern="1200" cap="none" spc="0" normalizeH="0" baseline="0" noProof="0" dirty="0">
                <a:ln>
                  <a:noFill/>
                </a:ln>
                <a:effectLst/>
                <a:uLnTx/>
                <a:uFillTx/>
                <a:ea typeface="Roboto" panose="02000000000000000000" pitchFamily="2" charset="0"/>
                <a:cs typeface="Roboto" panose="02000000000000000000" pitchFamily="2" charset="0"/>
              </a:rPr>
              <a:t>ESEA section 1117(a)(4)(D) permits an LEA to determine the number of children from low-income families who attend private schools every year or every two years.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en-US" sz="1400" dirty="0">
              <a:ea typeface="Roboto" panose="02000000000000000000" pitchFamily="2" charset="0"/>
              <a:cs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en-US" sz="1400" b="1" i="0" u="none" strike="noStrike" kern="1200" cap="none" spc="0" normalizeH="0" baseline="0" noProof="0" dirty="0">
                <a:ln>
                  <a:noFill/>
                </a:ln>
                <a:effectLst/>
                <a:uLnTx/>
                <a:uFillTx/>
                <a:ea typeface="Roboto" panose="02000000000000000000" pitchFamily="2" charset="0"/>
                <a:cs typeface="Roboto" panose="02000000000000000000" pitchFamily="2" charset="0"/>
              </a:rPr>
              <a:t>C-13. What does it mean to consolidate and use Title I funds in coordination with eligible funds available for equitable services under programs covered under ESEA section 8501(b) to provide services to eligible private school children in participating programs? </a:t>
            </a:r>
            <a:br>
              <a:rPr kumimoji="0" lang="en-US" altLang="en-US" sz="1400" b="1" i="0" u="none" strike="noStrike" kern="1200" cap="none" spc="0" normalizeH="0" baseline="0" noProof="0" dirty="0">
                <a:ln>
                  <a:noFill/>
                </a:ln>
                <a:effectLst/>
                <a:uLnTx/>
                <a:uFillTx/>
                <a:ea typeface="Roboto" panose="02000000000000000000" pitchFamily="2" charset="0"/>
                <a:cs typeface="Roboto" panose="02000000000000000000" pitchFamily="2" charset="0"/>
              </a:rPr>
            </a:br>
            <a:br>
              <a:rPr kumimoji="0" lang="en-US" altLang="en-US" sz="1400" b="1" i="0" u="none" strike="noStrike" kern="1200" cap="none" spc="0" normalizeH="0" baseline="0" noProof="0" dirty="0">
                <a:ln>
                  <a:noFill/>
                </a:ln>
                <a:effectLst/>
                <a:uLnTx/>
                <a:uFillTx/>
                <a:ea typeface="Roboto" panose="02000000000000000000" pitchFamily="2" charset="0"/>
                <a:cs typeface="Roboto" panose="02000000000000000000" pitchFamily="2" charset="0"/>
              </a:rPr>
            </a:br>
            <a:r>
              <a:rPr kumimoji="0" lang="en-US" altLang="en-US" sz="1400" i="0" u="none" strike="noStrike" kern="1200" cap="none" spc="0" normalizeH="0" baseline="0" noProof="0" dirty="0">
                <a:ln>
                  <a:noFill/>
                </a:ln>
                <a:effectLst/>
                <a:uLnTx/>
                <a:uFillTx/>
                <a:ea typeface="Roboto" panose="02000000000000000000" pitchFamily="2" charset="0"/>
                <a:cs typeface="Roboto" panose="02000000000000000000" pitchFamily="2" charset="0"/>
              </a:rPr>
              <a:t>LEAs may not consolidate as they are able, but they are allowed to braid funds across federal equitable service programs under ESEA in order to maximize the use across programs.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en-US" sz="1400" dirty="0">
              <a:ea typeface="Roboto" panose="02000000000000000000" pitchFamily="2" charset="0"/>
              <a:cs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en-US" sz="1400" b="1" dirty="0">
                <a:ea typeface="Roboto" panose="02000000000000000000" pitchFamily="2" charset="0"/>
                <a:cs typeface="Roboto" panose="02000000000000000000" pitchFamily="2" charset="0"/>
              </a:rPr>
              <a:t>C-20. When must Title I services for private school participants start?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en-US" sz="1400" b="1" dirty="0">
              <a:ea typeface="Roboto" panose="02000000000000000000" pitchFamily="2" charset="0"/>
              <a:cs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en-US" sz="1400" dirty="0">
                <a:ea typeface="Roboto" panose="02000000000000000000" pitchFamily="2" charset="0"/>
                <a:cs typeface="Roboto" panose="02000000000000000000" pitchFamily="2" charset="0"/>
              </a:rPr>
              <a:t>The required consultation should begin early enough for the Title I program to start at the same time as the Title I program for public school participants, meaning generally at or near the beginning of each school year.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en-US" sz="1400" dirty="0">
              <a:ea typeface="Roboto" panose="02000000000000000000" pitchFamily="2" charset="0"/>
              <a:cs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en-US" sz="1400" b="1" i="1" dirty="0">
                <a:ea typeface="Roboto" panose="02000000000000000000" pitchFamily="2" charset="0"/>
                <a:cs typeface="Roboto" panose="02000000000000000000" pitchFamily="2" charset="0"/>
              </a:rPr>
              <a:t>This does not mean upon grant approval.  LEAs may and should begin obligating funds once they have substantial approval.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altLang="en-US" i="0" u="none" strike="noStrike" kern="1200" cap="none" spc="0" normalizeH="0" baseline="0" noProof="0" dirty="0">
              <a:ln>
                <a:noFill/>
              </a:ln>
              <a:effectLst/>
              <a:uLnTx/>
              <a:uFillTx/>
              <a:ea typeface="Roboto" panose="02000000000000000000" pitchFamily="2" charset="0"/>
              <a:cs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en-US" sz="1400" b="1" dirty="0">
              <a:ea typeface="Roboto" panose="02000000000000000000" pitchFamily="2" charset="0"/>
              <a:cs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altLang="en-US" sz="1400" b="1" i="0" u="none" strike="noStrike" kern="1200" cap="none" spc="0" normalizeH="0" baseline="0" noProof="0" dirty="0">
              <a:ln>
                <a:noFill/>
              </a:ln>
              <a:effectLst/>
              <a:uLnTx/>
              <a:uFillTx/>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961821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67000"/>
              </a:schemeClr>
            </a:gs>
            <a:gs pos="48000">
              <a:schemeClr val="accent1">
                <a:lumMod val="97000"/>
                <a:lumOff val="3000"/>
              </a:schemeClr>
            </a:gs>
            <a:gs pos="100000">
              <a:schemeClr val="accent1">
                <a:lumMod val="60000"/>
                <a:lumOff val="40000"/>
              </a:schemeClr>
            </a:gs>
          </a:gsLst>
          <a:lin ang="16200000" scaled="1"/>
        </a:gradFill>
        <a:effectLst/>
      </p:bgPr>
    </p:bg>
    <p:spTree>
      <p:nvGrpSpPr>
        <p:cNvPr id="1" name=""/>
        <p:cNvGrpSpPr/>
        <p:nvPr/>
      </p:nvGrpSpPr>
      <p:grpSpPr>
        <a:xfrm>
          <a:off x="0" y="0"/>
          <a:ext cx="0" cy="0"/>
          <a:chOff x="0" y="0"/>
          <a:chExt cx="0" cy="0"/>
        </a:xfrm>
      </p:grpSpPr>
      <p:pic>
        <p:nvPicPr>
          <p:cNvPr id="4" name="Picture 3" descr="Logo&#10;&#10;Description automatically generated">
            <a:extLst>
              <a:ext uri="{FF2B5EF4-FFF2-40B4-BE49-F238E27FC236}">
                <a16:creationId xmlns:a16="http://schemas.microsoft.com/office/drawing/2014/main" id="{9A106CDC-8EE5-8019-E2E8-5CE6379349CF}"/>
              </a:ext>
            </a:extLst>
          </p:cNvPr>
          <p:cNvPicPr>
            <a:picLocks noChangeAspect="1"/>
          </p:cNvPicPr>
          <p:nvPr/>
        </p:nvPicPr>
        <p:blipFill>
          <a:blip r:embed="rId3"/>
          <a:stretch>
            <a:fillRect/>
          </a:stretch>
        </p:blipFill>
        <p:spPr>
          <a:xfrm>
            <a:off x="10467919" y="244134"/>
            <a:ext cx="1402080" cy="1402080"/>
          </a:xfrm>
          <a:prstGeom prst="rect">
            <a:avLst/>
          </a:prstGeom>
        </p:spPr>
      </p:pic>
      <p:sp>
        <p:nvSpPr>
          <p:cNvPr id="2" name="Text Placeholder 7">
            <a:extLst>
              <a:ext uri="{FF2B5EF4-FFF2-40B4-BE49-F238E27FC236}">
                <a16:creationId xmlns:a16="http://schemas.microsoft.com/office/drawing/2014/main" id="{63261FB4-4090-15E5-113A-ECDD47E01EC6}"/>
              </a:ext>
            </a:extLst>
          </p:cNvPr>
          <p:cNvSpPr txBox="1">
            <a:spLocks/>
          </p:cNvSpPr>
          <p:nvPr/>
        </p:nvSpPr>
        <p:spPr>
          <a:xfrm>
            <a:off x="1023041" y="1204994"/>
            <a:ext cx="9690115" cy="80645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4000" kern="1200">
                <a:solidFill>
                  <a:schemeClr val="tx1"/>
                </a:solidFill>
                <a:latin typeface="+mj-lt"/>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b="1" dirty="0"/>
              <a:t>Did You Know?</a:t>
            </a:r>
          </a:p>
        </p:txBody>
      </p:sp>
      <p:sp>
        <p:nvSpPr>
          <p:cNvPr id="8" name="TextBox 7">
            <a:extLst>
              <a:ext uri="{FF2B5EF4-FFF2-40B4-BE49-F238E27FC236}">
                <a16:creationId xmlns:a16="http://schemas.microsoft.com/office/drawing/2014/main" id="{DB872E78-6F22-2858-437C-451C68DB579E}"/>
              </a:ext>
            </a:extLst>
          </p:cNvPr>
          <p:cNvSpPr txBox="1"/>
          <p:nvPr/>
        </p:nvSpPr>
        <p:spPr>
          <a:xfrm>
            <a:off x="783772" y="2011444"/>
            <a:ext cx="10319657" cy="3108543"/>
          </a:xfrm>
          <a:prstGeom prst="rect">
            <a:avLst/>
          </a:prstGeom>
          <a:noFill/>
        </p:spPr>
        <p:txBody>
          <a:bodyPr wrap="square">
            <a:spAutoFit/>
          </a:bodyPr>
          <a:lstStyle/>
          <a:p>
            <a:r>
              <a:rPr lang="en-US" sz="1400" b="1" dirty="0"/>
              <a:t>C-21. Where may Title I services take place? </a:t>
            </a:r>
          </a:p>
          <a:p>
            <a:endParaRPr lang="en-US" sz="1400" b="1" dirty="0"/>
          </a:p>
          <a:p>
            <a:r>
              <a:rPr lang="en-US" sz="1400" dirty="0"/>
              <a:t>Services for private school participants may be provided at various locations, including the private school, neutral sites, or public schools. The ESEA requires LEA officials to consult with private school officials before any decision is made that affects the opportunities of private school students to participate in Title I services, such as the location of those services. (ESEA section 1117(b)(1)(C)). If appropriate space is available, services should be in the least disruptive and least expensive location, which is most times the private school that the participating children attend. </a:t>
            </a:r>
          </a:p>
          <a:p>
            <a:endParaRPr lang="en-US" sz="1400" dirty="0"/>
          </a:p>
          <a:p>
            <a:r>
              <a:rPr lang="en-US" sz="1400" b="1" dirty="0"/>
              <a:t>C-25. May a Title I teacher use the same textbooks as those used by the private school students in their regular classroom? </a:t>
            </a:r>
          </a:p>
          <a:p>
            <a:endParaRPr lang="en-US" sz="1400" b="1" dirty="0"/>
          </a:p>
          <a:p>
            <a:r>
              <a:rPr lang="en-US" sz="1400" dirty="0"/>
              <a:t>Yes. A Title I teacher may use the same textbooks and materials as those used in the regular private school classroom so long as the textbooks and materials are secular, neutral, and nonideological, and the instructional services supplement and do not replace the instructional program in the participants’ regular classrooms. (ESEA section 1117(a)(2); 34 C.F.R. § 200.66(a)). </a:t>
            </a:r>
          </a:p>
        </p:txBody>
      </p:sp>
    </p:spTree>
    <p:extLst>
      <p:ext uri="{BB962C8B-B14F-4D97-AF65-F5344CB8AC3E}">
        <p14:creationId xmlns:p14="http://schemas.microsoft.com/office/powerpoint/2010/main" val="2334586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67000"/>
              </a:schemeClr>
            </a:gs>
            <a:gs pos="48000">
              <a:schemeClr val="accent1">
                <a:lumMod val="97000"/>
                <a:lumOff val="3000"/>
              </a:schemeClr>
            </a:gs>
            <a:gs pos="100000">
              <a:schemeClr val="accent1">
                <a:lumMod val="60000"/>
                <a:lumOff val="40000"/>
              </a:schemeClr>
            </a:gs>
          </a:gsLst>
          <a:lin ang="16200000" scaled="1"/>
        </a:gradFill>
        <a:effectLst/>
      </p:bgPr>
    </p:bg>
    <p:spTree>
      <p:nvGrpSpPr>
        <p:cNvPr id="1" name=""/>
        <p:cNvGrpSpPr/>
        <p:nvPr/>
      </p:nvGrpSpPr>
      <p:grpSpPr>
        <a:xfrm>
          <a:off x="0" y="0"/>
          <a:ext cx="0" cy="0"/>
          <a:chOff x="0" y="0"/>
          <a:chExt cx="0" cy="0"/>
        </a:xfrm>
      </p:grpSpPr>
      <p:pic>
        <p:nvPicPr>
          <p:cNvPr id="4" name="Picture 3" descr="Logo&#10;&#10;Description automatically generated">
            <a:extLst>
              <a:ext uri="{FF2B5EF4-FFF2-40B4-BE49-F238E27FC236}">
                <a16:creationId xmlns:a16="http://schemas.microsoft.com/office/drawing/2014/main" id="{417909E9-D296-CA1B-598E-66A98C8AE008}"/>
              </a:ext>
            </a:extLst>
          </p:cNvPr>
          <p:cNvPicPr>
            <a:picLocks noChangeAspect="1"/>
          </p:cNvPicPr>
          <p:nvPr/>
        </p:nvPicPr>
        <p:blipFill>
          <a:blip r:embed="rId3"/>
          <a:stretch>
            <a:fillRect/>
          </a:stretch>
        </p:blipFill>
        <p:spPr>
          <a:xfrm>
            <a:off x="10341429" y="206139"/>
            <a:ext cx="1402080" cy="1402080"/>
          </a:xfrm>
          <a:prstGeom prst="rect">
            <a:avLst/>
          </a:prstGeom>
        </p:spPr>
      </p:pic>
      <p:sp>
        <p:nvSpPr>
          <p:cNvPr id="8" name="Text Placeholder 7">
            <a:extLst>
              <a:ext uri="{FF2B5EF4-FFF2-40B4-BE49-F238E27FC236}">
                <a16:creationId xmlns:a16="http://schemas.microsoft.com/office/drawing/2014/main" id="{D937C2BE-41DE-928A-82B4-6F8A91F48D5E}"/>
              </a:ext>
            </a:extLst>
          </p:cNvPr>
          <p:cNvSpPr>
            <a:spLocks noGrp="1"/>
          </p:cNvSpPr>
          <p:nvPr>
            <p:ph type="body" sz="quarter" idx="11"/>
          </p:nvPr>
        </p:nvSpPr>
        <p:spPr>
          <a:xfrm>
            <a:off x="1023041" y="1204994"/>
            <a:ext cx="9216111" cy="806450"/>
          </a:xfrm>
        </p:spPr>
        <p:txBody>
          <a:bodyPr/>
          <a:lstStyle/>
          <a:p>
            <a:r>
              <a:rPr lang="en-US" b="1" dirty="0"/>
              <a:t>Did You Know?</a:t>
            </a:r>
          </a:p>
        </p:txBody>
      </p:sp>
      <p:sp>
        <p:nvSpPr>
          <p:cNvPr id="3" name="TextBox 2">
            <a:extLst>
              <a:ext uri="{FF2B5EF4-FFF2-40B4-BE49-F238E27FC236}">
                <a16:creationId xmlns:a16="http://schemas.microsoft.com/office/drawing/2014/main" id="{18448A69-70E0-B8F5-0A3B-49B6834BCA9B}"/>
              </a:ext>
            </a:extLst>
          </p:cNvPr>
          <p:cNvSpPr txBox="1"/>
          <p:nvPr/>
        </p:nvSpPr>
        <p:spPr>
          <a:xfrm>
            <a:off x="1023041" y="2397494"/>
            <a:ext cx="10094614" cy="1806648"/>
          </a:xfrm>
          <a:prstGeom prst="rect">
            <a:avLst/>
          </a:prstGeom>
          <a:noFill/>
        </p:spPr>
        <p:txBody>
          <a:bodyPr wrap="square" lIns="91440" tIns="45720" rIns="91440" bIns="45720" anchor="t">
            <a:spAutoFit/>
          </a:bodyPr>
          <a:lstStyle/>
          <a:p>
            <a:pPr>
              <a:lnSpc>
                <a:spcPct val="90000"/>
              </a:lnSpc>
              <a:spcBef>
                <a:spcPts val="1000"/>
              </a:spcBef>
              <a:buClr>
                <a:schemeClr val="accent2"/>
              </a:buClr>
            </a:pPr>
            <a:r>
              <a:rPr lang="en-US" sz="2400" dirty="0">
                <a:solidFill>
                  <a:srgbClr val="CB6015"/>
                </a:solidFill>
                <a:cs typeface="Arial"/>
              </a:rPr>
              <a:t>   </a:t>
            </a:r>
          </a:p>
          <a:p>
            <a:pPr>
              <a:lnSpc>
                <a:spcPct val="90000"/>
              </a:lnSpc>
              <a:spcBef>
                <a:spcPts val="1000"/>
              </a:spcBef>
              <a:buClr>
                <a:schemeClr val="accent2"/>
              </a:buClr>
            </a:pPr>
            <a:endParaRPr lang="en-US" sz="2400" dirty="0">
              <a:cs typeface="Arial"/>
            </a:endParaRPr>
          </a:p>
          <a:p>
            <a:pPr marL="285750" indent="-285750">
              <a:lnSpc>
                <a:spcPct val="90000"/>
              </a:lnSpc>
              <a:spcBef>
                <a:spcPts val="1000"/>
              </a:spcBef>
              <a:buClr>
                <a:schemeClr val="accent2"/>
              </a:buClr>
              <a:buFont typeface="Arial" panose="020B0604020202020204" pitchFamily="34" charset="0"/>
              <a:buChar char="•"/>
            </a:pPr>
            <a:endParaRPr lang="en-US" sz="2400" dirty="0">
              <a:cs typeface="Arial"/>
            </a:endParaRPr>
          </a:p>
          <a:p>
            <a:pPr marL="285750" indent="-285750">
              <a:lnSpc>
                <a:spcPct val="90000"/>
              </a:lnSpc>
              <a:spcBef>
                <a:spcPts val="1000"/>
              </a:spcBef>
              <a:buClr>
                <a:schemeClr val="accent2"/>
              </a:buClr>
              <a:buFont typeface="Arial" panose="020B0604020202020204" pitchFamily="34" charset="0"/>
              <a:buChar char="•"/>
            </a:pPr>
            <a:endParaRPr lang="en-US" sz="2400" dirty="0"/>
          </a:p>
        </p:txBody>
      </p:sp>
      <p:sp>
        <p:nvSpPr>
          <p:cNvPr id="5" name="TextBox 4">
            <a:extLst>
              <a:ext uri="{FF2B5EF4-FFF2-40B4-BE49-F238E27FC236}">
                <a16:creationId xmlns:a16="http://schemas.microsoft.com/office/drawing/2014/main" id="{ABCE8D80-027F-F0E1-3F75-541DDE2EB2AD}"/>
              </a:ext>
            </a:extLst>
          </p:cNvPr>
          <p:cNvSpPr txBox="1"/>
          <p:nvPr/>
        </p:nvSpPr>
        <p:spPr>
          <a:xfrm>
            <a:off x="843322" y="2011444"/>
            <a:ext cx="10605888" cy="3754874"/>
          </a:xfrm>
          <a:prstGeom prst="rect">
            <a:avLst/>
          </a:prstGeom>
          <a:noFill/>
        </p:spPr>
        <p:txBody>
          <a:bodyPr wrap="square">
            <a:spAutoFit/>
          </a:bodyPr>
          <a:lstStyle/>
          <a:p>
            <a:r>
              <a:rPr lang="en-US" sz="1400" b="1" dirty="0"/>
              <a:t>C-27. May an LEA use a third-party contractor to provide equitable services? </a:t>
            </a:r>
            <a:r>
              <a:rPr lang="en-US" sz="1400" b="1" dirty="0">
                <a:solidFill>
                  <a:srgbClr val="C00000"/>
                </a:solidFill>
              </a:rPr>
              <a:t>Fair Market Rate vs. Covid Rates</a:t>
            </a:r>
            <a:endParaRPr lang="en-US" sz="1400" b="1" dirty="0"/>
          </a:p>
          <a:p>
            <a:endParaRPr lang="en-US" sz="1400" b="1" dirty="0"/>
          </a:p>
          <a:p>
            <a:r>
              <a:rPr lang="en-US" sz="1400" dirty="0"/>
              <a:t>Yes. Following consultation, an LEA may provide services directly or indirectly through contracts with individuals and public and private agencies, organizations, and institutions so long as those entities are independent of the private school in the provision of those services. (ESEA section 1117(d)(2)). The LEA remains responsible, however, for the oversight of the Title I program. </a:t>
            </a:r>
          </a:p>
          <a:p>
            <a:endParaRPr lang="en-US" sz="1400" b="1" dirty="0"/>
          </a:p>
          <a:p>
            <a:r>
              <a:rPr lang="en-US" sz="1400" b="1" dirty="0"/>
              <a:t>C-31. Must teachers and paraprofessionals employed by an LEA to deliver or support the delivery of Title I equitable services meet any qualification requirements? </a:t>
            </a:r>
          </a:p>
          <a:p>
            <a:endParaRPr lang="en-US" sz="1400" b="1" dirty="0"/>
          </a:p>
          <a:p>
            <a:r>
              <a:rPr lang="en-US" sz="1400" dirty="0"/>
              <a:t>Yes. The ESEA requires that teachers working in a Title I program must meet applicable State certification and licensure requirements. (ESEA section 1111(g)(2)(J)).</a:t>
            </a:r>
          </a:p>
          <a:p>
            <a:endParaRPr lang="en-US" sz="1400" dirty="0"/>
          </a:p>
          <a:p>
            <a:r>
              <a:rPr lang="en-US" sz="1400" b="1" dirty="0"/>
              <a:t>C-38. May Title I funds be used to pay stipends to private school instructional staff who participate in Title I services and activities? </a:t>
            </a:r>
          </a:p>
          <a:p>
            <a:endParaRPr lang="en-US" sz="1400" b="1" dirty="0"/>
          </a:p>
          <a:p>
            <a:r>
              <a:rPr lang="en-US" sz="1400" dirty="0"/>
              <a:t>Yes. Title I funds may be used to pay for stipends for private school instructional staff, if reasonable and necessary (e.g., time outside regular employment hours).</a:t>
            </a:r>
          </a:p>
        </p:txBody>
      </p:sp>
    </p:spTree>
    <p:extLst>
      <p:ext uri="{BB962C8B-B14F-4D97-AF65-F5344CB8AC3E}">
        <p14:creationId xmlns:p14="http://schemas.microsoft.com/office/powerpoint/2010/main" val="3828759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E46BBB9-B1F9-70D2-90E6-B63775D2DF5F}"/>
              </a:ext>
            </a:extLst>
          </p:cNvPr>
          <p:cNvSpPr>
            <a:spLocks noGrp="1"/>
          </p:cNvSpPr>
          <p:nvPr>
            <p:ph type="body" sz="quarter" idx="11"/>
          </p:nvPr>
        </p:nvSpPr>
        <p:spPr>
          <a:xfrm>
            <a:off x="1005840" y="1064036"/>
            <a:ext cx="10131552" cy="806450"/>
          </a:xfrm>
        </p:spPr>
        <p:txBody>
          <a:bodyPr lIns="91440" tIns="45720" rIns="91440" bIns="45720" anchor="t"/>
          <a:lstStyle/>
          <a:p>
            <a:r>
              <a:rPr lang="en-US" sz="3800" b="1" dirty="0">
                <a:ea typeface="Open Sans"/>
                <a:cs typeface="Open Sans"/>
              </a:rPr>
              <a:t>Prorating Costs</a:t>
            </a:r>
          </a:p>
        </p:txBody>
      </p:sp>
      <p:pic>
        <p:nvPicPr>
          <p:cNvPr id="4" name="Picture 3" descr="Logo&#10;&#10;Description automatically generated">
            <a:extLst>
              <a:ext uri="{FF2B5EF4-FFF2-40B4-BE49-F238E27FC236}">
                <a16:creationId xmlns:a16="http://schemas.microsoft.com/office/drawing/2014/main" id="{2E337EC0-C336-F1D5-221B-C00743AAFAA3}"/>
              </a:ext>
            </a:extLst>
          </p:cNvPr>
          <p:cNvPicPr>
            <a:picLocks noChangeAspect="1"/>
          </p:cNvPicPr>
          <p:nvPr/>
        </p:nvPicPr>
        <p:blipFill>
          <a:blip r:embed="rId3"/>
          <a:stretch>
            <a:fillRect/>
          </a:stretch>
        </p:blipFill>
        <p:spPr>
          <a:xfrm>
            <a:off x="161325" y="185226"/>
            <a:ext cx="1402080" cy="1402080"/>
          </a:xfrm>
          <a:prstGeom prst="rect">
            <a:avLst/>
          </a:prstGeom>
        </p:spPr>
      </p:pic>
      <p:sp>
        <p:nvSpPr>
          <p:cNvPr id="5" name="Text Placeholder 1">
            <a:extLst>
              <a:ext uri="{FF2B5EF4-FFF2-40B4-BE49-F238E27FC236}">
                <a16:creationId xmlns:a16="http://schemas.microsoft.com/office/drawing/2014/main" id="{0F07C309-88F8-DCF1-9EBB-90848131CA9A}"/>
              </a:ext>
            </a:extLst>
          </p:cNvPr>
          <p:cNvSpPr txBox="1">
            <a:spLocks/>
          </p:cNvSpPr>
          <p:nvPr/>
        </p:nvSpPr>
        <p:spPr>
          <a:xfrm>
            <a:off x="822192" y="1974198"/>
            <a:ext cx="10634702" cy="4149978"/>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Clr>
                <a:srgbClr val="002D72"/>
              </a:buClr>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2"/>
              </a:buClr>
            </a:pPr>
            <a:r>
              <a:rPr lang="en-US" sz="2400" dirty="0">
                <a:solidFill>
                  <a:schemeClr val="tx2"/>
                </a:solidFill>
                <a:latin typeface="+mn-lt"/>
                <a:ea typeface="Open Sans"/>
                <a:cs typeface="Open Sans"/>
              </a:rPr>
              <a:t>When prorating, invoicing should align to the LEA’s eligible participants only </a:t>
            </a:r>
          </a:p>
          <a:p>
            <a:pPr>
              <a:buClr>
                <a:schemeClr val="accent2"/>
              </a:buClr>
            </a:pPr>
            <a:r>
              <a:rPr lang="en-US" sz="2400" dirty="0">
                <a:solidFill>
                  <a:schemeClr val="tx2"/>
                </a:solidFill>
                <a:latin typeface="+mn-lt"/>
                <a:ea typeface="Open Sans"/>
                <a:cs typeface="Open Sans"/>
              </a:rPr>
              <a:t>When to prorate </a:t>
            </a:r>
          </a:p>
          <a:p>
            <a:pPr lvl="1">
              <a:buClr>
                <a:schemeClr val="accent2"/>
              </a:buClr>
            </a:pPr>
            <a:r>
              <a:rPr lang="en-US" sz="1800" dirty="0">
                <a:solidFill>
                  <a:schemeClr val="tx2"/>
                </a:solidFill>
                <a:latin typeface="+mn-lt"/>
                <a:ea typeface="Open Sans"/>
                <a:cs typeface="Open Sans"/>
              </a:rPr>
              <a:t>When one service provider is providing services using multiple federal funding sources </a:t>
            </a:r>
          </a:p>
          <a:p>
            <a:pPr lvl="2">
              <a:buClr>
                <a:schemeClr val="accent2"/>
              </a:buClr>
            </a:pPr>
            <a:r>
              <a:rPr lang="en-US" sz="1400" dirty="0">
                <a:solidFill>
                  <a:schemeClr val="tx2"/>
                </a:solidFill>
                <a:latin typeface="+mn-lt"/>
                <a:ea typeface="Open Sans"/>
                <a:cs typeface="Open Sans"/>
              </a:rPr>
              <a:t>Ex:  EANS funded summer program, Title I, Title II </a:t>
            </a:r>
          </a:p>
          <a:p>
            <a:pPr lvl="1">
              <a:buClr>
                <a:schemeClr val="accent2"/>
              </a:buClr>
            </a:pPr>
            <a:r>
              <a:rPr lang="en-US" sz="1800" dirty="0">
                <a:solidFill>
                  <a:schemeClr val="tx2"/>
                </a:solidFill>
                <a:latin typeface="+mn-lt"/>
                <a:ea typeface="Open Sans"/>
                <a:cs typeface="Open Sans"/>
              </a:rPr>
              <a:t>When one provider is providing services to participants from multiple LEAs </a:t>
            </a:r>
          </a:p>
          <a:p>
            <a:pPr lvl="2">
              <a:buClr>
                <a:schemeClr val="accent2"/>
              </a:buClr>
            </a:pPr>
            <a:r>
              <a:rPr lang="en-US" sz="1400" dirty="0">
                <a:solidFill>
                  <a:schemeClr val="tx2"/>
                </a:solidFill>
                <a:latin typeface="+mn-lt"/>
                <a:ea typeface="Open Sans"/>
                <a:cs typeface="Open Sans"/>
              </a:rPr>
              <a:t>Ex:  Small group Title I services with students who live in different LEA boundaries o When conferences contain both secular and non-secular content </a:t>
            </a:r>
          </a:p>
          <a:p>
            <a:pPr lvl="1">
              <a:buClr>
                <a:schemeClr val="accent2"/>
              </a:buClr>
            </a:pPr>
            <a:r>
              <a:rPr lang="en-US" sz="1800" dirty="0">
                <a:solidFill>
                  <a:schemeClr val="tx2"/>
                </a:solidFill>
                <a:latin typeface="+mn-lt"/>
                <a:ea typeface="Open Sans"/>
                <a:cs typeface="Open Sans"/>
              </a:rPr>
              <a:t>Federal funds may not be used for software, online access</a:t>
            </a:r>
            <a:r>
              <a:rPr lang="en-US" sz="1600" dirty="0">
                <a:solidFill>
                  <a:schemeClr val="tx2"/>
                </a:solidFill>
                <a:latin typeface="+mn-lt"/>
                <a:ea typeface="Open Sans"/>
                <a:cs typeface="Open Sans"/>
              </a:rPr>
              <a:t>, or subscription-based access that </a:t>
            </a:r>
            <a:r>
              <a:rPr lang="en-US" sz="1800" dirty="0">
                <a:solidFill>
                  <a:schemeClr val="tx2"/>
                </a:solidFill>
                <a:latin typeface="+mn-lt"/>
                <a:ea typeface="Open Sans"/>
                <a:cs typeface="Open Sans"/>
              </a:rPr>
              <a:t>contains non-secular content - the public entity cannot monitor/verify that only secular content will be accessed </a:t>
            </a:r>
          </a:p>
          <a:p>
            <a:pPr lvl="1">
              <a:buClr>
                <a:schemeClr val="accent2"/>
              </a:buClr>
            </a:pPr>
            <a:r>
              <a:rPr lang="en-US" sz="1800" dirty="0">
                <a:solidFill>
                  <a:schemeClr val="tx2"/>
                </a:solidFill>
                <a:latin typeface="+mn-lt"/>
                <a:ea typeface="Open Sans"/>
                <a:cs typeface="Open Sans"/>
              </a:rPr>
              <a:t>Have the attendee complete a plan stating which sessions they plan to attend and then a follow-up attestation or evidence of what they actually attended</a:t>
            </a:r>
            <a:endParaRPr lang="en-US" sz="3200" dirty="0">
              <a:solidFill>
                <a:schemeClr val="tx2"/>
              </a:solidFill>
              <a:latin typeface="+mn-lt"/>
            </a:endParaRPr>
          </a:p>
          <a:p>
            <a:pPr marL="457200" lvl="1" indent="0">
              <a:buFont typeface="Arial" panose="020B0604020202020204" pitchFamily="34" charset="0"/>
              <a:buNone/>
            </a:pPr>
            <a:endParaRPr lang="en-US" dirty="0"/>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2134017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3E1FC50-7982-8970-AB73-234DA4D04787}"/>
              </a:ext>
            </a:extLst>
          </p:cNvPr>
          <p:cNvSpPr>
            <a:spLocks noGrp="1"/>
          </p:cNvSpPr>
          <p:nvPr>
            <p:ph type="body" sz="quarter" idx="10"/>
          </p:nvPr>
        </p:nvSpPr>
        <p:spPr>
          <a:xfrm>
            <a:off x="715610" y="1969232"/>
            <a:ext cx="10733599" cy="4703541"/>
          </a:xfrm>
        </p:spPr>
        <p:txBody>
          <a:bodyPr lIns="91440" tIns="45720" rIns="91440" bIns="45720" anchor="t"/>
          <a:lstStyle/>
          <a:p>
            <a:pPr>
              <a:buClr>
                <a:schemeClr val="accent2"/>
              </a:buClr>
            </a:pPr>
            <a:r>
              <a:rPr lang="en-US" sz="1400" b="1" dirty="0">
                <a:latin typeface="+mn-lt"/>
                <a:ea typeface="Open Sans"/>
                <a:cs typeface="Open Sans"/>
              </a:rPr>
              <a:t>Example I – Total Cost (Summer School) </a:t>
            </a:r>
            <a:br>
              <a:rPr lang="en-US" sz="1400" b="1" dirty="0">
                <a:latin typeface="+mn-lt"/>
                <a:ea typeface="Open Sans"/>
                <a:cs typeface="Open Sans"/>
              </a:rPr>
            </a:br>
            <a:r>
              <a:rPr lang="en-US" sz="1400" dirty="0">
                <a:latin typeface="+mn-lt"/>
                <a:ea typeface="Open Sans"/>
                <a:cs typeface="Open Sans"/>
              </a:rPr>
              <a:t>-How many hours will teachers teach? </a:t>
            </a:r>
            <a:br>
              <a:rPr lang="en-US" sz="1400" dirty="0">
                <a:latin typeface="+mn-lt"/>
                <a:ea typeface="Open Sans"/>
                <a:cs typeface="Open Sans"/>
              </a:rPr>
            </a:br>
            <a:r>
              <a:rPr lang="en-US" sz="1400" dirty="0">
                <a:latin typeface="+mn-lt"/>
                <a:ea typeface="Open Sans"/>
                <a:cs typeface="Open Sans"/>
              </a:rPr>
              <a:t>-What is the hourly rate/teacher? </a:t>
            </a:r>
            <a:br>
              <a:rPr lang="en-US" sz="1400" dirty="0">
                <a:latin typeface="+mn-lt"/>
                <a:ea typeface="Open Sans"/>
                <a:cs typeface="Open Sans"/>
              </a:rPr>
            </a:br>
            <a:r>
              <a:rPr lang="en-US" sz="1400" dirty="0">
                <a:latin typeface="+mn-lt"/>
                <a:ea typeface="Open Sans"/>
                <a:cs typeface="Open Sans"/>
              </a:rPr>
              <a:t>-How many teachers will teach summer school? </a:t>
            </a:r>
            <a:br>
              <a:rPr lang="en-US" sz="1400" dirty="0">
                <a:latin typeface="+mn-lt"/>
                <a:ea typeface="Open Sans"/>
                <a:cs typeface="Open Sans"/>
              </a:rPr>
            </a:br>
            <a:r>
              <a:rPr lang="en-US" sz="1400" dirty="0">
                <a:latin typeface="+mn-lt"/>
                <a:ea typeface="Open Sans"/>
                <a:cs typeface="Open Sans"/>
              </a:rPr>
              <a:t>-How many total students will attend summer school? </a:t>
            </a:r>
            <a:br>
              <a:rPr lang="en-US" sz="1400" dirty="0">
                <a:latin typeface="+mn-lt"/>
                <a:ea typeface="Open Sans"/>
                <a:cs typeface="Open Sans"/>
              </a:rPr>
            </a:br>
            <a:r>
              <a:rPr lang="en-US" sz="1400" dirty="0">
                <a:latin typeface="+mn-lt"/>
                <a:ea typeface="Open Sans"/>
                <a:cs typeface="Open Sans"/>
              </a:rPr>
              <a:t>-How many of those students are the LEA’s Title I eligible students?  </a:t>
            </a:r>
            <a:br>
              <a:rPr lang="en-US" sz="1400" b="1" dirty="0">
                <a:latin typeface="+mn-lt"/>
                <a:ea typeface="Open Sans"/>
                <a:cs typeface="Open Sans"/>
              </a:rPr>
            </a:br>
            <a:br>
              <a:rPr lang="en-US" sz="1400" b="1" dirty="0">
                <a:latin typeface="+mn-lt"/>
                <a:ea typeface="Open Sans"/>
                <a:cs typeface="Open Sans"/>
              </a:rPr>
            </a:br>
            <a:r>
              <a:rPr lang="en-US" sz="1400" dirty="0">
                <a:latin typeface="+mn-lt"/>
                <a:ea typeface="Open Sans"/>
                <a:cs typeface="Open Sans"/>
              </a:rPr>
              <a:t>Ex:   5hrs x 4 days x 4 weeks = 80 hours x $31.00/hr. = $2,400.00 x 10 teachers = $24,800.00 </a:t>
            </a:r>
            <a:br>
              <a:rPr lang="en-US" sz="1400" dirty="0">
                <a:latin typeface="+mn-lt"/>
                <a:ea typeface="Open Sans"/>
                <a:cs typeface="Open Sans"/>
              </a:rPr>
            </a:br>
            <a:r>
              <a:rPr lang="en-US" sz="1400" dirty="0">
                <a:latin typeface="+mn-lt"/>
                <a:ea typeface="Open Sans"/>
                <a:cs typeface="Open Sans"/>
              </a:rPr>
              <a:t>$24,800.00/150 total SS students = $165.33 per student </a:t>
            </a:r>
            <a:br>
              <a:rPr lang="en-US" sz="1400" dirty="0">
                <a:latin typeface="+mn-lt"/>
                <a:ea typeface="Open Sans"/>
                <a:cs typeface="Open Sans"/>
              </a:rPr>
            </a:br>
            <a:r>
              <a:rPr lang="en-US" sz="1400" dirty="0">
                <a:latin typeface="+mn-lt"/>
                <a:ea typeface="Open Sans"/>
                <a:cs typeface="Open Sans"/>
              </a:rPr>
              <a:t>$165.33 x 20 LEA TI eligible students = $3,306.60 = LEA/PNP’s TI portion for SS staff  </a:t>
            </a:r>
            <a:br>
              <a:rPr lang="en-US" sz="1400" dirty="0">
                <a:latin typeface="+mn-lt"/>
                <a:ea typeface="Open Sans"/>
                <a:cs typeface="Open Sans"/>
              </a:rPr>
            </a:br>
            <a:br>
              <a:rPr lang="en-US" sz="1400" dirty="0">
                <a:latin typeface="+mn-lt"/>
                <a:ea typeface="Open Sans"/>
                <a:cs typeface="Open Sans"/>
              </a:rPr>
            </a:br>
            <a:r>
              <a:rPr lang="en-US" sz="1400" b="1" dirty="0">
                <a:latin typeface="+mn-lt"/>
                <a:ea typeface="Open Sans"/>
                <a:cs typeface="Open Sans"/>
              </a:rPr>
              <a:t>Example 2 – Per LEA Rate (Instructional Services/Three LEAs) </a:t>
            </a:r>
            <a:br>
              <a:rPr lang="en-US" sz="1400" dirty="0">
                <a:latin typeface="+mn-lt"/>
                <a:ea typeface="Open Sans"/>
                <a:cs typeface="Open Sans"/>
              </a:rPr>
            </a:br>
            <a:r>
              <a:rPr lang="en-US" sz="1400" dirty="0">
                <a:latin typeface="+mn-lt"/>
                <a:ea typeface="Open Sans"/>
                <a:cs typeface="Open Sans"/>
              </a:rPr>
              <a:t>-How many hours will the teacher/para teach? </a:t>
            </a:r>
            <a:br>
              <a:rPr lang="en-US" sz="1400" dirty="0">
                <a:latin typeface="+mn-lt"/>
                <a:ea typeface="Open Sans"/>
                <a:cs typeface="Open Sans"/>
              </a:rPr>
            </a:br>
            <a:r>
              <a:rPr lang="en-US" sz="1400" dirty="0">
                <a:latin typeface="+mn-lt"/>
                <a:ea typeface="Open Sans"/>
                <a:cs typeface="Open Sans"/>
              </a:rPr>
              <a:t>-What is the teacher’s/para’s hourly rate? </a:t>
            </a:r>
            <a:br>
              <a:rPr lang="en-US" sz="1400" dirty="0">
                <a:latin typeface="+mn-lt"/>
                <a:ea typeface="Open Sans"/>
                <a:cs typeface="Open Sans"/>
              </a:rPr>
            </a:br>
            <a:r>
              <a:rPr lang="en-US" sz="1400" dirty="0">
                <a:latin typeface="+mn-lt"/>
                <a:ea typeface="Open Sans"/>
                <a:cs typeface="Open Sans"/>
              </a:rPr>
              <a:t>-How many students will the teacher/para teach? </a:t>
            </a:r>
            <a:br>
              <a:rPr lang="en-US" sz="1400" dirty="0">
                <a:latin typeface="+mn-lt"/>
                <a:ea typeface="Open Sans"/>
                <a:cs typeface="Open Sans"/>
              </a:rPr>
            </a:br>
            <a:r>
              <a:rPr lang="en-US" sz="1400" dirty="0">
                <a:latin typeface="+mn-lt"/>
                <a:ea typeface="Open Sans"/>
                <a:cs typeface="Open Sans"/>
              </a:rPr>
              <a:t>-How many LEA TI eligible student(s) will the teacher/para teach per LEA? </a:t>
            </a:r>
            <a:br>
              <a:rPr lang="en-US" sz="1400" dirty="0">
                <a:latin typeface="+mn-lt"/>
                <a:ea typeface="Open Sans"/>
                <a:cs typeface="Open Sans"/>
              </a:rPr>
            </a:br>
            <a:br>
              <a:rPr lang="en-US" sz="1400" dirty="0">
                <a:latin typeface="+mn-lt"/>
                <a:ea typeface="Open Sans"/>
                <a:cs typeface="Open Sans"/>
              </a:rPr>
            </a:br>
            <a:r>
              <a:rPr lang="en-US" sz="1400" dirty="0">
                <a:latin typeface="+mn-lt"/>
                <a:ea typeface="Open Sans"/>
                <a:cs typeface="Open Sans"/>
              </a:rPr>
              <a:t>Ex: 2 hrs. x 180 days = 360 hours x $31.00/hr. = $11,160.00 $11,160.00/12 students = $930.00 </a:t>
            </a:r>
            <a:br>
              <a:rPr lang="en-US" sz="1400" dirty="0">
                <a:latin typeface="+mn-lt"/>
                <a:ea typeface="Open Sans"/>
                <a:cs typeface="Open Sans"/>
              </a:rPr>
            </a:br>
            <a:r>
              <a:rPr lang="en-US" sz="1400" dirty="0">
                <a:latin typeface="+mn-lt"/>
                <a:ea typeface="Open Sans"/>
                <a:cs typeface="Open Sans"/>
              </a:rPr>
              <a:t>$930.00 x 6 ABC LEA TI eligible students = $5,580.00 = ABC LEA/PNP’s TI portion of that teacher/para’s pay  </a:t>
            </a:r>
            <a:br>
              <a:rPr lang="en-US" sz="1400" dirty="0">
                <a:latin typeface="+mn-lt"/>
                <a:ea typeface="Open Sans"/>
                <a:cs typeface="Open Sans"/>
              </a:rPr>
            </a:br>
            <a:r>
              <a:rPr lang="en-US" sz="1400" dirty="0">
                <a:latin typeface="+mn-lt"/>
                <a:ea typeface="Open Sans"/>
                <a:cs typeface="Open Sans"/>
              </a:rPr>
              <a:t>$930.00 x 2 ADE LEA TI eligible students = $1,860.00 = ADE LEA/PNP’s TI portion of that teacher/para’s pay </a:t>
            </a:r>
            <a:br>
              <a:rPr lang="en-US" sz="1400" dirty="0">
                <a:latin typeface="+mn-lt"/>
                <a:ea typeface="Open Sans"/>
                <a:cs typeface="Open Sans"/>
              </a:rPr>
            </a:br>
            <a:r>
              <a:rPr lang="en-US" sz="1400" dirty="0">
                <a:latin typeface="+mn-lt"/>
                <a:ea typeface="Open Sans"/>
                <a:cs typeface="Open Sans"/>
              </a:rPr>
              <a:t>$930.00 x 4 GME LEA TI eligible students = $3,720.00 = GME LEA/PNP’s TI portion of that teacher/para’s pay </a:t>
            </a:r>
          </a:p>
          <a:p>
            <a:pPr>
              <a:buClr>
                <a:schemeClr val="accent2"/>
              </a:buClr>
            </a:pPr>
            <a:endParaRPr lang="en-US" dirty="0"/>
          </a:p>
          <a:p>
            <a:pPr marL="457200" lvl="1" indent="0">
              <a:buNone/>
            </a:pPr>
            <a:endParaRPr lang="en-US" dirty="0"/>
          </a:p>
        </p:txBody>
      </p:sp>
      <p:sp>
        <p:nvSpPr>
          <p:cNvPr id="3" name="Text Placeholder 2">
            <a:extLst>
              <a:ext uri="{FF2B5EF4-FFF2-40B4-BE49-F238E27FC236}">
                <a16:creationId xmlns:a16="http://schemas.microsoft.com/office/drawing/2014/main" id="{BE46BBB9-B1F9-70D2-90E6-B63775D2DF5F}"/>
              </a:ext>
            </a:extLst>
          </p:cNvPr>
          <p:cNvSpPr>
            <a:spLocks noGrp="1"/>
          </p:cNvSpPr>
          <p:nvPr>
            <p:ph type="body" sz="quarter" idx="11"/>
          </p:nvPr>
        </p:nvSpPr>
        <p:spPr>
          <a:xfrm>
            <a:off x="1005840" y="1064036"/>
            <a:ext cx="10131552" cy="806450"/>
          </a:xfrm>
        </p:spPr>
        <p:txBody>
          <a:bodyPr lIns="91440" tIns="45720" rIns="91440" bIns="45720" anchor="t"/>
          <a:lstStyle/>
          <a:p>
            <a:r>
              <a:rPr lang="en-US" sz="3800" b="1" dirty="0">
                <a:ea typeface="Open Sans"/>
                <a:cs typeface="Open Sans"/>
              </a:rPr>
              <a:t>Prorating Examples</a:t>
            </a:r>
          </a:p>
        </p:txBody>
      </p:sp>
      <p:pic>
        <p:nvPicPr>
          <p:cNvPr id="4" name="Picture 3" descr="Logo&#10;&#10;Description automatically generated">
            <a:extLst>
              <a:ext uri="{FF2B5EF4-FFF2-40B4-BE49-F238E27FC236}">
                <a16:creationId xmlns:a16="http://schemas.microsoft.com/office/drawing/2014/main" id="{2E337EC0-C336-F1D5-221B-C00743AAFAA3}"/>
              </a:ext>
            </a:extLst>
          </p:cNvPr>
          <p:cNvPicPr>
            <a:picLocks noChangeAspect="1"/>
          </p:cNvPicPr>
          <p:nvPr/>
        </p:nvPicPr>
        <p:blipFill>
          <a:blip r:embed="rId3"/>
          <a:stretch>
            <a:fillRect/>
          </a:stretch>
        </p:blipFill>
        <p:spPr>
          <a:xfrm>
            <a:off x="161325" y="185226"/>
            <a:ext cx="1402080" cy="1402080"/>
          </a:xfrm>
          <a:prstGeom prst="rect">
            <a:avLst/>
          </a:prstGeom>
        </p:spPr>
      </p:pic>
    </p:spTree>
    <p:extLst>
      <p:ext uri="{BB962C8B-B14F-4D97-AF65-F5344CB8AC3E}">
        <p14:creationId xmlns:p14="http://schemas.microsoft.com/office/powerpoint/2010/main" val="3292063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571EC0-5E54-DB21-47BC-5190FB2113F0}"/>
              </a:ext>
            </a:extLst>
          </p:cNvPr>
          <p:cNvSpPr>
            <a:spLocks noGrp="1"/>
          </p:cNvSpPr>
          <p:nvPr>
            <p:ph type="body" sz="quarter" idx="11"/>
          </p:nvPr>
        </p:nvSpPr>
        <p:spPr>
          <a:xfrm>
            <a:off x="1229596" y="1112133"/>
            <a:ext cx="9903625" cy="806450"/>
          </a:xfrm>
        </p:spPr>
        <p:txBody>
          <a:bodyPr lIns="91440" tIns="45720" rIns="91440" bIns="45720" anchor="t"/>
          <a:lstStyle/>
          <a:p>
            <a:pPr algn="ctr"/>
            <a:r>
              <a:rPr lang="en-US" b="1" dirty="0">
                <a:ea typeface="Open Sans"/>
                <a:cs typeface="Open Sans"/>
              </a:rPr>
              <a:t>Prorating Examples</a:t>
            </a:r>
          </a:p>
        </p:txBody>
      </p:sp>
      <p:pic>
        <p:nvPicPr>
          <p:cNvPr id="2" name="Picture 1" descr="Logo&#10;&#10;Description automatically generated">
            <a:extLst>
              <a:ext uri="{FF2B5EF4-FFF2-40B4-BE49-F238E27FC236}">
                <a16:creationId xmlns:a16="http://schemas.microsoft.com/office/drawing/2014/main" id="{1ABFB868-A506-D700-7FD9-F9302187B7C5}"/>
              </a:ext>
            </a:extLst>
          </p:cNvPr>
          <p:cNvPicPr>
            <a:picLocks noChangeAspect="1"/>
          </p:cNvPicPr>
          <p:nvPr/>
        </p:nvPicPr>
        <p:blipFill>
          <a:blip r:embed="rId3"/>
          <a:stretch>
            <a:fillRect/>
          </a:stretch>
        </p:blipFill>
        <p:spPr>
          <a:xfrm>
            <a:off x="10432181" y="156346"/>
            <a:ext cx="1402080" cy="1402080"/>
          </a:xfrm>
          <a:prstGeom prst="rect">
            <a:avLst/>
          </a:prstGeom>
        </p:spPr>
      </p:pic>
      <p:sp>
        <p:nvSpPr>
          <p:cNvPr id="12" name="TextBox 11">
            <a:extLst>
              <a:ext uri="{FF2B5EF4-FFF2-40B4-BE49-F238E27FC236}">
                <a16:creationId xmlns:a16="http://schemas.microsoft.com/office/drawing/2014/main" id="{DE31034C-7424-1616-FDDD-2FAF13BE20F7}"/>
              </a:ext>
            </a:extLst>
          </p:cNvPr>
          <p:cNvSpPr txBox="1"/>
          <p:nvPr/>
        </p:nvSpPr>
        <p:spPr>
          <a:xfrm>
            <a:off x="944739" y="2064579"/>
            <a:ext cx="10473338" cy="3970318"/>
          </a:xfrm>
          <a:prstGeom prst="rect">
            <a:avLst/>
          </a:prstGeom>
          <a:noFill/>
        </p:spPr>
        <p:txBody>
          <a:bodyPr wrap="square">
            <a:spAutoFit/>
          </a:bodyPr>
          <a:lstStyle/>
          <a:p>
            <a:r>
              <a:rPr lang="en-US" sz="1200" b="1" dirty="0"/>
              <a:t>Example 3 – Session Percentage (Secular and Non-Secular PD Conference) </a:t>
            </a:r>
            <a:br>
              <a:rPr lang="en-US" sz="1200" b="1" dirty="0"/>
            </a:br>
            <a:r>
              <a:rPr lang="en-US" sz="1200" dirty="0"/>
              <a:t>-How many sessions are offered at the conference? </a:t>
            </a:r>
            <a:br>
              <a:rPr lang="en-US" sz="1200" dirty="0"/>
            </a:br>
            <a:r>
              <a:rPr lang="en-US" sz="1200" dirty="0"/>
              <a:t>-How many sessions are secular/non-ideological?  </a:t>
            </a:r>
            <a:br>
              <a:rPr lang="en-US" sz="1200" dirty="0"/>
            </a:br>
            <a:br>
              <a:rPr lang="en-US" sz="1200" dirty="0"/>
            </a:br>
            <a:r>
              <a:rPr lang="en-US" sz="1200" dirty="0"/>
              <a:t>Ex: 6 secular sessions/8 total sessions = 75% </a:t>
            </a:r>
            <a:br>
              <a:rPr lang="en-US" sz="1200" dirty="0"/>
            </a:br>
            <a:r>
              <a:rPr lang="en-US" sz="1200" dirty="0"/>
              <a:t>Registration = $450.00 x 75% = $337.50 = LEA/PNP’s TII portion of registration </a:t>
            </a:r>
            <a:br>
              <a:rPr lang="en-US" sz="1200" dirty="0"/>
            </a:br>
            <a:r>
              <a:rPr lang="en-US" sz="1200" dirty="0"/>
              <a:t>Airfare = $375.00 x 75% = $281.25 = LEA/PNP’s TII portion of the airfare </a:t>
            </a:r>
            <a:br>
              <a:rPr lang="en-US" sz="1200" dirty="0"/>
            </a:br>
            <a:r>
              <a:rPr lang="en-US" sz="1200" dirty="0"/>
              <a:t>Meals = $64.00 x 2 days = $128.00 x 75% = $96.00 = LEA/PNP’s TII portion for meals </a:t>
            </a:r>
            <a:br>
              <a:rPr lang="en-US" sz="1200" dirty="0"/>
            </a:br>
            <a:r>
              <a:rPr lang="en-US" sz="1200" dirty="0"/>
              <a:t>$714.75 = Total LEA/PNP’s TII portion for the conference </a:t>
            </a:r>
          </a:p>
          <a:p>
            <a:endParaRPr lang="en-US" sz="1200" dirty="0"/>
          </a:p>
          <a:p>
            <a:r>
              <a:rPr lang="en-US" sz="1200" b="1" dirty="0"/>
              <a:t>Example 5 – Per Federal Program (I-A, IV-A After School Mentor Program) </a:t>
            </a:r>
            <a:br>
              <a:rPr lang="en-US" sz="1200" b="1" dirty="0"/>
            </a:br>
            <a:r>
              <a:rPr lang="en-US" sz="1200" dirty="0"/>
              <a:t>-How many teachers are needed for the program? </a:t>
            </a:r>
            <a:br>
              <a:rPr lang="en-US" sz="1200" dirty="0"/>
            </a:br>
            <a:r>
              <a:rPr lang="en-US" sz="1200" dirty="0"/>
              <a:t>-How many off contract hours will be needed for the program?  </a:t>
            </a:r>
            <a:br>
              <a:rPr lang="en-US" sz="1200" dirty="0"/>
            </a:br>
            <a:r>
              <a:rPr lang="en-US" sz="1200" dirty="0"/>
              <a:t>-What is the hourly off contract rate? -How many students will attend? </a:t>
            </a:r>
            <a:br>
              <a:rPr lang="en-US" sz="1200" dirty="0"/>
            </a:br>
            <a:r>
              <a:rPr lang="en-US" sz="1200" dirty="0"/>
              <a:t>-How many LEA TI eligible students will attend?  </a:t>
            </a:r>
          </a:p>
          <a:p>
            <a:endParaRPr lang="en-US" sz="1200" dirty="0"/>
          </a:p>
          <a:p>
            <a:r>
              <a:rPr lang="en-US" sz="1200" dirty="0"/>
              <a:t>Ex: 8 teachers x 3 hrs./week x 14 weeks x 2 semesters = 672 hrs. </a:t>
            </a:r>
            <a:br>
              <a:rPr lang="en-US" sz="1200" dirty="0"/>
            </a:br>
            <a:r>
              <a:rPr lang="en-US" sz="1200" dirty="0"/>
              <a:t>672 hrs. x $35.00 = $23,520.00 </a:t>
            </a:r>
            <a:br>
              <a:rPr lang="en-US" sz="1200" dirty="0"/>
            </a:br>
            <a:r>
              <a:rPr lang="en-US" sz="1200" dirty="0"/>
              <a:t>15 LEA TI eligible students/40 total students = 37.5% </a:t>
            </a:r>
            <a:br>
              <a:rPr lang="en-US" sz="1200" dirty="0"/>
            </a:br>
            <a:r>
              <a:rPr lang="en-US" sz="1200" dirty="0"/>
              <a:t>$23,520.00 x 37.5% = $8,820.00 = LEA/PNP’s TI portion of the program </a:t>
            </a:r>
            <a:br>
              <a:rPr lang="en-US" sz="1200" dirty="0"/>
            </a:br>
            <a:r>
              <a:rPr lang="en-US" sz="1200" dirty="0"/>
              <a:t>$23,520.00 - $8,820.00 = $14,700.00 = LEA/PNP’s TIV portion of the program </a:t>
            </a:r>
          </a:p>
        </p:txBody>
      </p:sp>
    </p:spTree>
    <p:extLst>
      <p:ext uri="{BB962C8B-B14F-4D97-AF65-F5344CB8AC3E}">
        <p14:creationId xmlns:p14="http://schemas.microsoft.com/office/powerpoint/2010/main" val="275627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3E1FC50-7982-8970-AB73-234DA4D04787}"/>
              </a:ext>
            </a:extLst>
          </p:cNvPr>
          <p:cNvSpPr>
            <a:spLocks noGrp="1"/>
          </p:cNvSpPr>
          <p:nvPr>
            <p:ph type="body" sz="quarter" idx="10"/>
          </p:nvPr>
        </p:nvSpPr>
        <p:spPr>
          <a:xfrm>
            <a:off x="862365" y="2020711"/>
            <a:ext cx="10550702" cy="4102115"/>
          </a:xfrm>
        </p:spPr>
        <p:txBody>
          <a:bodyPr lIns="91440" tIns="45720" rIns="91440" bIns="45720" anchor="t"/>
          <a:lstStyle/>
          <a:p>
            <a:endParaRPr lang="en-US" dirty="0">
              <a:latin typeface="Arial"/>
              <a:ea typeface="Open Sans"/>
              <a:cs typeface="Arial"/>
            </a:endParaRPr>
          </a:p>
          <a:p>
            <a:endParaRPr lang="en-US" dirty="0">
              <a:latin typeface="Arial"/>
              <a:ea typeface="Open Sans"/>
              <a:cs typeface="Arial"/>
            </a:endParaRPr>
          </a:p>
          <a:p>
            <a:endParaRPr lang="en-US" dirty="0"/>
          </a:p>
          <a:p>
            <a:pPr marL="0"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p:txBody>
      </p:sp>
      <p:sp>
        <p:nvSpPr>
          <p:cNvPr id="3" name="Text Placeholder 2">
            <a:extLst>
              <a:ext uri="{FF2B5EF4-FFF2-40B4-BE49-F238E27FC236}">
                <a16:creationId xmlns:a16="http://schemas.microsoft.com/office/drawing/2014/main" id="{BE46BBB9-B1F9-70D2-90E6-B63775D2DF5F}"/>
              </a:ext>
            </a:extLst>
          </p:cNvPr>
          <p:cNvSpPr>
            <a:spLocks noGrp="1"/>
          </p:cNvSpPr>
          <p:nvPr>
            <p:ph type="body" sz="quarter" idx="11"/>
          </p:nvPr>
        </p:nvSpPr>
        <p:spPr>
          <a:xfrm>
            <a:off x="1014984" y="1064036"/>
            <a:ext cx="10122407" cy="806450"/>
          </a:xfrm>
        </p:spPr>
        <p:txBody>
          <a:bodyPr lIns="91440" tIns="45720" rIns="91440" bIns="45720" anchor="t"/>
          <a:lstStyle/>
          <a:p>
            <a:r>
              <a:rPr lang="en-US" b="1" dirty="0">
                <a:ea typeface="Open Sans"/>
                <a:cs typeface="Open Sans"/>
              </a:rPr>
              <a:t>Pooling</a:t>
            </a:r>
            <a:endParaRPr lang="en-US" b="1" dirty="0"/>
          </a:p>
        </p:txBody>
      </p:sp>
      <p:pic>
        <p:nvPicPr>
          <p:cNvPr id="4" name="Picture 3" descr="Logo&#10;&#10;Description automatically generated">
            <a:extLst>
              <a:ext uri="{FF2B5EF4-FFF2-40B4-BE49-F238E27FC236}">
                <a16:creationId xmlns:a16="http://schemas.microsoft.com/office/drawing/2014/main" id="{D58AB5E9-DE82-1F94-C4F7-CD91A94B9254}"/>
              </a:ext>
            </a:extLst>
          </p:cNvPr>
          <p:cNvPicPr>
            <a:picLocks noChangeAspect="1"/>
          </p:cNvPicPr>
          <p:nvPr/>
        </p:nvPicPr>
        <p:blipFill>
          <a:blip r:embed="rId3"/>
          <a:stretch>
            <a:fillRect/>
          </a:stretch>
        </p:blipFill>
        <p:spPr>
          <a:xfrm>
            <a:off x="161325" y="157355"/>
            <a:ext cx="1402080" cy="1402080"/>
          </a:xfrm>
          <a:prstGeom prst="rect">
            <a:avLst/>
          </a:prstGeom>
        </p:spPr>
      </p:pic>
      <p:sp>
        <p:nvSpPr>
          <p:cNvPr id="6" name="TextBox 5">
            <a:extLst>
              <a:ext uri="{FF2B5EF4-FFF2-40B4-BE49-F238E27FC236}">
                <a16:creationId xmlns:a16="http://schemas.microsoft.com/office/drawing/2014/main" id="{21ED04E0-77AE-F7B0-D3D4-D8279E532A45}"/>
              </a:ext>
            </a:extLst>
          </p:cNvPr>
          <p:cNvSpPr txBox="1"/>
          <p:nvPr/>
        </p:nvSpPr>
        <p:spPr>
          <a:xfrm>
            <a:off x="1014984" y="2068525"/>
            <a:ext cx="10337302" cy="3754874"/>
          </a:xfrm>
          <a:prstGeom prst="rect">
            <a:avLst/>
          </a:prstGeom>
          <a:noFill/>
        </p:spPr>
        <p:txBody>
          <a:bodyPr wrap="square" rtlCol="0">
            <a:spAutoFit/>
          </a:bodyPr>
          <a:lstStyle/>
          <a:p>
            <a:pPr marL="285750" indent="-285750" algn="l">
              <a:buClr>
                <a:srgbClr val="910048"/>
              </a:buClr>
              <a:buSzPct val="85000"/>
              <a:buFont typeface="Arial" panose="020B0604020202020204" pitchFamily="34" charset="0"/>
              <a:buChar char="•"/>
            </a:pPr>
            <a:r>
              <a:rPr lang="en-US" sz="1400" b="1" dirty="0">
                <a:solidFill>
                  <a:schemeClr val="accent1"/>
                </a:solidFill>
                <a:cs typeface="Calibri Light" panose="020F0302020204030204" pitchFamily="34" charset="0"/>
              </a:rPr>
              <a:t>Title I-A Non-Regulatory Guidance B8; Title VIII Non-Regulatory Guidance B4</a:t>
            </a:r>
          </a:p>
          <a:p>
            <a:pPr marL="285750" indent="-285750" algn="l">
              <a:buClr>
                <a:srgbClr val="910048"/>
              </a:buClr>
              <a:buSzPct val="85000"/>
              <a:buFont typeface="Arial" panose="020B0604020202020204" pitchFamily="34" charset="0"/>
              <a:buChar char="•"/>
            </a:pPr>
            <a:endParaRPr lang="en-US" sz="1400" b="0" i="0" dirty="0">
              <a:solidFill>
                <a:schemeClr val="accent1"/>
              </a:solidFill>
              <a:cs typeface="Calibri Light" panose="020F0302020204030204" pitchFamily="34" charset="0"/>
            </a:endParaRPr>
          </a:p>
          <a:p>
            <a:pPr marL="285750" indent="-285750" algn="l">
              <a:buClr>
                <a:srgbClr val="910048"/>
              </a:buClr>
              <a:buSzPct val="85000"/>
              <a:buFont typeface="Arial" panose="020B0604020202020204" pitchFamily="34" charset="0"/>
              <a:buChar char="•"/>
            </a:pPr>
            <a:r>
              <a:rPr lang="en-US" sz="1400" b="1" i="0" dirty="0">
                <a:solidFill>
                  <a:schemeClr val="accent1"/>
                </a:solidFill>
                <a:cs typeface="Calibri Light" panose="020F0302020204030204" pitchFamily="34" charset="0"/>
              </a:rPr>
              <a:t>School-by-School</a:t>
            </a:r>
            <a:r>
              <a:rPr lang="en-US" sz="1400" dirty="0">
                <a:solidFill>
                  <a:schemeClr val="accent1"/>
                </a:solidFill>
                <a:cs typeface="Calibri Light" panose="020F0302020204030204" pitchFamily="34" charset="0"/>
              </a:rPr>
              <a:t> – most common</a:t>
            </a:r>
          </a:p>
          <a:p>
            <a:pPr marL="285750" indent="-285750" algn="l">
              <a:buClr>
                <a:srgbClr val="910048"/>
              </a:buClr>
              <a:buSzPct val="85000"/>
              <a:buFont typeface="Arial" panose="020B0604020202020204" pitchFamily="34" charset="0"/>
              <a:buChar char="•"/>
            </a:pPr>
            <a:r>
              <a:rPr lang="en-US" sz="1400" b="1" i="0" dirty="0">
                <a:solidFill>
                  <a:schemeClr val="accent1"/>
                </a:solidFill>
                <a:cs typeface="Calibri Light" panose="020F0302020204030204" pitchFamily="34" charset="0"/>
              </a:rPr>
              <a:t>Pooling Within an LEA </a:t>
            </a:r>
            <a:r>
              <a:rPr lang="en-US" sz="1400" dirty="0">
                <a:solidFill>
                  <a:schemeClr val="accent1"/>
                </a:solidFill>
                <a:cs typeface="Calibri Light" panose="020F0302020204030204" pitchFamily="34" charset="0"/>
              </a:rPr>
              <a:t>– The services provided to private school children and educators in a particular school do not depend on the amount of funds generated by children enrolled in that school; rather, the services are based on the criteria developed for allocating services among the eligible private school children and educators.</a:t>
            </a:r>
          </a:p>
          <a:p>
            <a:pPr marL="742950" lvl="1" indent="-285750">
              <a:buClr>
                <a:srgbClr val="910048"/>
              </a:buClr>
              <a:buSzPct val="85000"/>
              <a:buFont typeface="Arial" panose="020B0604020202020204" pitchFamily="34" charset="0"/>
              <a:buChar char="•"/>
            </a:pPr>
            <a:r>
              <a:rPr lang="en-US" sz="1400" dirty="0">
                <a:solidFill>
                  <a:schemeClr val="accent1"/>
                </a:solidFill>
                <a:cs typeface="Calibri Light" panose="020F0302020204030204" pitchFamily="34" charset="0"/>
              </a:rPr>
              <a:t>Ex:   An LEA combines the total amount of Title IV, Part A funds generated for services for eligible children and educators in Private School 1 ($50,000) and Private School 2 ($5,000). The LEA then has $55,000 to spend on Title IV, Part A services for eligible private school children and educators in these schools regardless of the amount of funds generated by children in a particular school.  Funds are expended based on greater need.</a:t>
            </a:r>
          </a:p>
          <a:p>
            <a:pPr marL="285750" indent="-285750" algn="l">
              <a:buClr>
                <a:srgbClr val="910048"/>
              </a:buClr>
              <a:buSzPct val="85000"/>
              <a:buFont typeface="Arial" panose="020B0604020202020204" pitchFamily="34" charset="0"/>
              <a:buChar char="•"/>
            </a:pPr>
            <a:r>
              <a:rPr lang="en-US" sz="1400" b="1" i="0" dirty="0">
                <a:solidFill>
                  <a:schemeClr val="accent1"/>
                </a:solidFill>
                <a:cs typeface="Calibri Light" panose="020F0302020204030204" pitchFamily="34" charset="0"/>
              </a:rPr>
              <a:t>Pooling Across LEAs </a:t>
            </a:r>
            <a:r>
              <a:rPr lang="en-US" sz="1400" dirty="0">
                <a:solidFill>
                  <a:schemeClr val="accent1"/>
                </a:solidFill>
                <a:cs typeface="Calibri Light" panose="020F0302020204030204" pitchFamily="34" charset="0"/>
              </a:rPr>
              <a:t>– The services provided to eligible private school children and educators in a particular school or LEA are not dependent on the amount of funds generated by eligible children enrolled in that school; rather, the services are based on the criteria developed for allocating services among the private school children and educators across LEAs.</a:t>
            </a:r>
          </a:p>
          <a:p>
            <a:pPr marL="742950" lvl="1" indent="-285750">
              <a:buClr>
                <a:srgbClr val="910048"/>
              </a:buClr>
              <a:buSzPct val="85000"/>
              <a:buFont typeface="Arial" panose="020B0604020202020204" pitchFamily="34" charset="0"/>
              <a:buChar char="•"/>
            </a:pPr>
            <a:r>
              <a:rPr lang="en-US" sz="1400" b="0" i="0" dirty="0">
                <a:solidFill>
                  <a:schemeClr val="accent1"/>
                </a:solidFill>
                <a:cs typeface="Calibri Light" panose="020F0302020204030204" pitchFamily="34" charset="0"/>
              </a:rPr>
              <a:t>Ex:  The LEAs combine the total amount of Title IV, Part A funds generated for services for eligible children and educators in Private School 1 ($50,000), Private School 2 ($5,000), and Private School 3 ($25,000). The LEAs have $80,000 to spend on Title IV, Part A, services for all eligible private school children and educators in these schools regardless of the amount of funds generated by children in a particular school.</a:t>
            </a:r>
          </a:p>
        </p:txBody>
      </p:sp>
    </p:spTree>
    <p:extLst>
      <p:ext uri="{BB962C8B-B14F-4D97-AF65-F5344CB8AC3E}">
        <p14:creationId xmlns:p14="http://schemas.microsoft.com/office/powerpoint/2010/main" val="2182955199"/>
      </p:ext>
    </p:extLst>
  </p:cSld>
  <p:clrMapOvr>
    <a:masterClrMapping/>
  </p:clrMapOvr>
</p:sld>
</file>

<file path=ppt/theme/theme1.xml><?xml version="1.0" encoding="utf-8"?>
<a:theme xmlns:a="http://schemas.openxmlformats.org/drawingml/2006/main" name="FTF Theme, 2018">
  <a:themeElements>
    <a:clrScheme name="2023 ADE Branding">
      <a:dk1>
        <a:srgbClr val="002D72"/>
      </a:dk1>
      <a:lt1>
        <a:sysClr val="window" lastClr="FFFFFF"/>
      </a:lt1>
      <a:dk2>
        <a:srgbClr val="002D72"/>
      </a:dk2>
      <a:lt2>
        <a:srgbClr val="FFFFFF"/>
      </a:lt2>
      <a:accent1>
        <a:srgbClr val="002D72"/>
      </a:accent1>
      <a:accent2>
        <a:srgbClr val="910048"/>
      </a:accent2>
      <a:accent3>
        <a:srgbClr val="CB6015"/>
      </a:accent3>
      <a:accent4>
        <a:srgbClr val="496089"/>
      </a:accent4>
      <a:accent5>
        <a:srgbClr val="A4576D"/>
      </a:accent5>
      <a:accent6>
        <a:srgbClr val="DC8C7C"/>
      </a:accent6>
      <a:hlink>
        <a:srgbClr val="B47E8C"/>
      </a:hlink>
      <a:folHlink>
        <a:srgbClr val="ECC3BB"/>
      </a:folHlink>
    </a:clrScheme>
    <a:fontScheme name="2023 ADE Brand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285750" indent="-285750" algn="l">
          <a:buClr>
            <a:srgbClr val="53C10C"/>
          </a:buClr>
          <a:buSzPct val="85000"/>
          <a:buFont typeface="Arial" panose="020B0604020202020204" pitchFamily="34" charset="0"/>
          <a:buChar char="•"/>
          <a:defRPr sz="2000" b="0" i="0" dirty="0" smtClean="0">
            <a:solidFill>
              <a:srgbClr val="5A5D5C"/>
            </a:solidFill>
            <a:latin typeface="Calibri Light" panose="020F0302020204030204" pitchFamily="34" charset="0"/>
            <a:cs typeface="Calibri Light" panose="020F030202020403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2023 ADE Branding">
      <a:dk1>
        <a:sysClr val="windowText" lastClr="000000"/>
      </a:dk1>
      <a:lt1>
        <a:sysClr val="window" lastClr="FFFFFF"/>
      </a:lt1>
      <a:dk2>
        <a:srgbClr val="44546A"/>
      </a:dk2>
      <a:lt2>
        <a:srgbClr val="E7E6E6"/>
      </a:lt2>
      <a:accent1>
        <a:srgbClr val="002D72"/>
      </a:accent1>
      <a:accent2>
        <a:srgbClr val="910048"/>
      </a:accent2>
      <a:accent3>
        <a:srgbClr val="CB6015"/>
      </a:accent3>
      <a:accent4>
        <a:srgbClr val="002050"/>
      </a:accent4>
      <a:accent5>
        <a:srgbClr val="6C0036"/>
      </a:accent5>
      <a:accent6>
        <a:srgbClr val="B25312"/>
      </a:accent6>
      <a:hlink>
        <a:srgbClr val="002050"/>
      </a:hlink>
      <a:folHlink>
        <a:srgbClr val="6C003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DE Color Scheme">
      <a:dk1>
        <a:sysClr val="windowText" lastClr="000000"/>
      </a:dk1>
      <a:lt1>
        <a:sysClr val="window" lastClr="FFFFFF"/>
      </a:lt1>
      <a:dk2>
        <a:srgbClr val="1B192E"/>
      </a:dk2>
      <a:lt2>
        <a:srgbClr val="EAE5EB"/>
      </a:lt2>
      <a:accent1>
        <a:srgbClr val="002D72"/>
      </a:accent1>
      <a:accent2>
        <a:srgbClr val="910048"/>
      </a:accent2>
      <a:accent3>
        <a:srgbClr val="CB6015"/>
      </a:accent3>
      <a:accent4>
        <a:srgbClr val="002D72"/>
      </a:accent4>
      <a:accent5>
        <a:srgbClr val="910048"/>
      </a:accent5>
      <a:accent6>
        <a:srgbClr val="CB6015"/>
      </a:accent6>
      <a:hlink>
        <a:srgbClr val="910048"/>
      </a:hlink>
      <a:folHlink>
        <a:srgbClr val="002D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E191BB66C54C34D8B878B42BAC3D819" ma:contentTypeVersion="6" ma:contentTypeDescription="Create a new document." ma:contentTypeScope="" ma:versionID="ef03471d8ac011acbe027504b43b48fa">
  <xsd:schema xmlns:xsd="http://www.w3.org/2001/XMLSchema" xmlns:xs="http://www.w3.org/2001/XMLSchema" xmlns:p="http://schemas.microsoft.com/office/2006/metadata/properties" xmlns:ns2="433affc8-8003-4bdb-918f-b4a41c94eea0" xmlns:ns3="4d4f674a-b107-46a9-aabf-614ac4fa997b" targetNamespace="http://schemas.microsoft.com/office/2006/metadata/properties" ma:root="true" ma:fieldsID="f321b1ab131e177fe645672e56896cb2" ns2:_="" ns3:_="">
    <xsd:import namespace="433affc8-8003-4bdb-918f-b4a41c94eea0"/>
    <xsd:import namespace="4d4f674a-b107-46a9-aabf-614ac4fa997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3affc8-8003-4bdb-918f-b4a41c94ee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d4f674a-b107-46a9-aabf-614ac4fa997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4987F97-98C5-45D1-99FB-1F4E7911316C}">
  <ds:schemaRefs>
    <ds:schemaRef ds:uri="http://schemas.microsoft.com/sharepoint/v3/contenttype/forms"/>
  </ds:schemaRefs>
</ds:datastoreItem>
</file>

<file path=customXml/itemProps2.xml><?xml version="1.0" encoding="utf-8"?>
<ds:datastoreItem xmlns:ds="http://schemas.openxmlformats.org/officeDocument/2006/customXml" ds:itemID="{F805BE67-5FA7-4D83-A146-D5F31B7CEF69}">
  <ds:schemaRefs>
    <ds:schemaRef ds:uri="433affc8-8003-4bdb-918f-b4a41c94eea0"/>
    <ds:schemaRef ds:uri="4d4f674a-b107-46a9-aabf-614ac4fa997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7BBEEE5-391C-4E22-A797-CD70D6309131}">
  <ds:schemaRefs>
    <ds:schemaRef ds:uri="433affc8-8003-4bdb-918f-b4a41c94eea0"/>
    <ds:schemaRef ds:uri="4d4f674a-b107-46a9-aabf-614ac4fa997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4115</TotalTime>
  <Words>1793</Words>
  <Application>Microsoft Office PowerPoint</Application>
  <PresentationFormat>Widescreen</PresentationFormat>
  <Paragraphs>100</Paragraphs>
  <Slides>11</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Calibri Light</vt:lpstr>
      <vt:lpstr>Courier New</vt:lpstr>
      <vt:lpstr>Open Sans</vt:lpstr>
      <vt:lpstr>Oswald</vt:lpstr>
      <vt:lpstr>FTF Theme, 2018</vt:lpstr>
      <vt:lpstr>Office Theme</vt:lpstr>
      <vt:lpstr> </vt:lpstr>
      <vt:lpstr>Purpose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Schlabach</dc:creator>
  <cp:lastModifiedBy>Morse, Tiffiany</cp:lastModifiedBy>
  <cp:revision>2</cp:revision>
  <cp:lastPrinted>2019-07-09T15:51:45Z</cp:lastPrinted>
  <dcterms:created xsi:type="dcterms:W3CDTF">2018-03-20T17:28:56Z</dcterms:created>
  <dcterms:modified xsi:type="dcterms:W3CDTF">2024-01-17T21:54:34Z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0x0101007E191BB66C54C34D8B878B42BAC3D819</vt:lpwstr>
  </property>
  <property fmtid="{D5CDD505-2E9C-101B-9397-08002B2CF9AE}" pid="3" name="MediaServiceImageTags">
    <vt:lpwstr/>
  </property>
</Properties>
</file>