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00" r:id="rId5"/>
  </p:sldMasterIdLst>
  <p:notesMasterIdLst>
    <p:notesMasterId r:id="rId20"/>
  </p:notesMasterIdLst>
  <p:handoutMasterIdLst>
    <p:handoutMasterId r:id="rId21"/>
  </p:handoutMasterIdLst>
  <p:sldIdLst>
    <p:sldId id="256" r:id="rId6"/>
    <p:sldId id="260" r:id="rId7"/>
    <p:sldId id="258" r:id="rId8"/>
    <p:sldId id="499" r:id="rId9"/>
    <p:sldId id="468" r:id="rId10"/>
    <p:sldId id="488" r:id="rId11"/>
    <p:sldId id="506" r:id="rId12"/>
    <p:sldId id="494" r:id="rId13"/>
    <p:sldId id="480" r:id="rId14"/>
    <p:sldId id="504" r:id="rId15"/>
    <p:sldId id="505" r:id="rId16"/>
    <p:sldId id="257" r:id="rId17"/>
    <p:sldId id="266" r:id="rId18"/>
    <p:sldId id="26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eil, Emily" initials="OE" lastIdx="1" clrIdx="0">
    <p:extLst>
      <p:ext uri="{19B8F6BF-5375-455C-9EA6-DF929625EA0E}">
        <p15:presenceInfo xmlns:p15="http://schemas.microsoft.com/office/powerpoint/2012/main" userId="S::Emily.O'Neil@azed.gov::47f60f4e-a9da-49f7-8d06-9e21db3c2e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6015"/>
    <a:srgbClr val="002D72"/>
    <a:srgbClr val="000000"/>
    <a:srgbClr val="232B64"/>
    <a:srgbClr val="5A5D5C"/>
    <a:srgbClr val="910048"/>
    <a:srgbClr val="FCAF18"/>
    <a:srgbClr val="BF0B3E"/>
    <a:srgbClr val="002169"/>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24" autoAdjust="0"/>
  </p:normalViewPr>
  <p:slideViewPr>
    <p:cSldViewPr snapToGrid="0">
      <p:cViewPr varScale="1">
        <p:scale>
          <a:sx n="50" d="100"/>
          <a:sy n="50" d="100"/>
        </p:scale>
        <p:origin x="1428" y="6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se, Tiffiany" userId="6a9728cd-a347-4065-8122-e6dc422cc891" providerId="ADAL" clId="{AB6579BC-4D87-47D3-A917-A8FF81D05C3B}"/>
    <pc:docChg chg="undo custSel delSld modSld">
      <pc:chgData name="Morse, Tiffiany" userId="6a9728cd-a347-4065-8122-e6dc422cc891" providerId="ADAL" clId="{AB6579BC-4D87-47D3-A917-A8FF81D05C3B}" dt="2024-03-06T23:15:12.564" v="2199"/>
      <pc:docMkLst>
        <pc:docMk/>
      </pc:docMkLst>
      <pc:sldChg chg="modSp mod modNotesTx">
        <pc:chgData name="Morse, Tiffiany" userId="6a9728cd-a347-4065-8122-e6dc422cc891" providerId="ADAL" clId="{AB6579BC-4D87-47D3-A917-A8FF81D05C3B}" dt="2024-02-16T17:47:40.223" v="2167" actId="20577"/>
        <pc:sldMkLst>
          <pc:docMk/>
          <pc:sldMk cId="2664159046" sldId="257"/>
        </pc:sldMkLst>
        <pc:spChg chg="mod">
          <ac:chgData name="Morse, Tiffiany" userId="6a9728cd-a347-4065-8122-e6dc422cc891" providerId="ADAL" clId="{AB6579BC-4D87-47D3-A917-A8FF81D05C3B}" dt="2024-02-16T17:46:38.398" v="2031" actId="20577"/>
          <ac:spMkLst>
            <pc:docMk/>
            <pc:sldMk cId="2664159046" sldId="257"/>
            <ac:spMk id="4" creationId="{90573121-1D95-BCB7-9EC5-862C3F3B5589}"/>
          </ac:spMkLst>
        </pc:spChg>
      </pc:sldChg>
      <pc:sldChg chg="modNotesTx">
        <pc:chgData name="Morse, Tiffiany" userId="6a9728cd-a347-4065-8122-e6dc422cc891" providerId="ADAL" clId="{AB6579BC-4D87-47D3-A917-A8FF81D05C3B}" dt="2024-02-14T19:26:47.665" v="0" actId="20577"/>
        <pc:sldMkLst>
          <pc:docMk/>
          <pc:sldMk cId="961821261" sldId="258"/>
        </pc:sldMkLst>
      </pc:sldChg>
      <pc:sldChg chg="modNotesTx">
        <pc:chgData name="Morse, Tiffiany" userId="6a9728cd-a347-4065-8122-e6dc422cc891" providerId="ADAL" clId="{AB6579BC-4D87-47D3-A917-A8FF81D05C3B}" dt="2024-02-20T21:06:15.831" v="2195" actId="20577"/>
        <pc:sldMkLst>
          <pc:docMk/>
          <pc:sldMk cId="1696439479" sldId="266"/>
        </pc:sldMkLst>
      </pc:sldChg>
      <pc:sldChg chg="modNotesTx">
        <pc:chgData name="Morse, Tiffiany" userId="6a9728cd-a347-4065-8122-e6dc422cc891" providerId="ADAL" clId="{AB6579BC-4D87-47D3-A917-A8FF81D05C3B}" dt="2024-02-14T19:31:11.248" v="215" actId="20577"/>
        <pc:sldMkLst>
          <pc:docMk/>
          <pc:sldMk cId="3828759273" sldId="468"/>
        </pc:sldMkLst>
      </pc:sldChg>
      <pc:sldChg chg="modSp mod modNotesTx">
        <pc:chgData name="Morse, Tiffiany" userId="6a9728cd-a347-4065-8122-e6dc422cc891" providerId="ADAL" clId="{AB6579BC-4D87-47D3-A917-A8FF81D05C3B}" dt="2024-03-06T23:15:12.564" v="2199"/>
        <pc:sldMkLst>
          <pc:docMk/>
          <pc:sldMk cId="4023055111" sldId="480"/>
        </pc:sldMkLst>
        <pc:spChg chg="mod">
          <ac:chgData name="Morse, Tiffiany" userId="6a9728cd-a347-4065-8122-e6dc422cc891" providerId="ADAL" clId="{AB6579BC-4D87-47D3-A917-A8FF81D05C3B}" dt="2024-03-06T23:15:12.564" v="2199"/>
          <ac:spMkLst>
            <pc:docMk/>
            <pc:sldMk cId="4023055111" sldId="480"/>
            <ac:spMk id="6" creationId="{266AD489-1F24-CF39-97AA-7380B2442DB1}"/>
          </ac:spMkLst>
        </pc:spChg>
      </pc:sldChg>
      <pc:sldChg chg="del modNotesTx">
        <pc:chgData name="Morse, Tiffiany" userId="6a9728cd-a347-4065-8122-e6dc422cc891" providerId="ADAL" clId="{AB6579BC-4D87-47D3-A917-A8FF81D05C3B}" dt="2024-02-14T20:06:21.699" v="405" actId="47"/>
        <pc:sldMkLst>
          <pc:docMk/>
          <pc:sldMk cId="275627954" sldId="487"/>
        </pc:sldMkLst>
      </pc:sldChg>
      <pc:sldChg chg="modNotesTx">
        <pc:chgData name="Morse, Tiffiany" userId="6a9728cd-a347-4065-8122-e6dc422cc891" providerId="ADAL" clId="{AB6579BC-4D87-47D3-A917-A8FF81D05C3B}" dt="2024-03-06T23:13:37.827" v="2197" actId="20577"/>
        <pc:sldMkLst>
          <pc:docMk/>
          <pc:sldMk cId="2134017758" sldId="488"/>
        </pc:sldMkLst>
      </pc:sldChg>
      <pc:sldChg chg="modNotesTx">
        <pc:chgData name="Morse, Tiffiany" userId="6a9728cd-a347-4065-8122-e6dc422cc891" providerId="ADAL" clId="{AB6579BC-4D87-47D3-A917-A8FF81D05C3B}" dt="2024-02-15T18:59:35.667" v="789" actId="20577"/>
        <pc:sldMkLst>
          <pc:docMk/>
          <pc:sldMk cId="2182955199" sldId="494"/>
        </pc:sldMkLst>
      </pc:sldChg>
      <pc:sldChg chg="del">
        <pc:chgData name="Morse, Tiffiany" userId="6a9728cd-a347-4065-8122-e6dc422cc891" providerId="ADAL" clId="{AB6579BC-4D87-47D3-A917-A8FF81D05C3B}" dt="2024-02-15T19:37:58.065" v="1203" actId="47"/>
        <pc:sldMkLst>
          <pc:docMk/>
          <pc:sldMk cId="4093379222" sldId="503"/>
        </pc:sldMkLst>
      </pc:sldChg>
      <pc:sldChg chg="modSp mod modNotesTx">
        <pc:chgData name="Morse, Tiffiany" userId="6a9728cd-a347-4065-8122-e6dc422cc891" providerId="ADAL" clId="{AB6579BC-4D87-47D3-A917-A8FF81D05C3B}" dt="2024-02-16T17:13:13.809" v="2027" actId="6549"/>
        <pc:sldMkLst>
          <pc:docMk/>
          <pc:sldMk cId="2936504897" sldId="504"/>
        </pc:sldMkLst>
        <pc:spChg chg="mod">
          <ac:chgData name="Morse, Tiffiany" userId="6a9728cd-a347-4065-8122-e6dc422cc891" providerId="ADAL" clId="{AB6579BC-4D87-47D3-A917-A8FF81D05C3B}" dt="2024-02-16T17:13:13.809" v="2027" actId="6549"/>
          <ac:spMkLst>
            <pc:docMk/>
            <pc:sldMk cId="2936504897" sldId="504"/>
            <ac:spMk id="6" creationId="{65FB3E65-6103-4EB9-353B-BBF801ACF28F}"/>
          </ac:spMkLst>
        </pc:spChg>
      </pc:sldChg>
      <pc:sldChg chg="modNotesTx">
        <pc:chgData name="Morse, Tiffiany" userId="6a9728cd-a347-4065-8122-e6dc422cc891" providerId="ADAL" clId="{AB6579BC-4D87-47D3-A917-A8FF81D05C3B}" dt="2024-02-16T17:42:37.065" v="2028" actId="6549"/>
        <pc:sldMkLst>
          <pc:docMk/>
          <pc:sldMk cId="60334534" sldId="505"/>
        </pc:sldMkLst>
      </pc:sldChg>
      <pc:sldChg chg="modNotesTx">
        <pc:chgData name="Morse, Tiffiany" userId="6a9728cd-a347-4065-8122-e6dc422cc891" providerId="ADAL" clId="{AB6579BC-4D87-47D3-A917-A8FF81D05C3B}" dt="2024-02-14T20:06:05.393" v="404" actId="20577"/>
        <pc:sldMkLst>
          <pc:docMk/>
          <pc:sldMk cId="3292063371" sldId="506"/>
        </pc:sldMkLst>
      </pc:sldChg>
    </pc:docChg>
  </pc:docChgLst>
  <pc:docChgLst>
    <pc:chgData name="Morse, Tiffiany" userId="6a9728cd-a347-4065-8122-e6dc422cc891" providerId="ADAL" clId="{5021A62F-EA0B-4B92-B722-F31FF5E2441D}"/>
    <pc:docChg chg="undo custSel addSld delSld modSld sldOrd">
      <pc:chgData name="Morse, Tiffiany" userId="6a9728cd-a347-4065-8122-e6dc422cc891" providerId="ADAL" clId="{5021A62F-EA0B-4B92-B722-F31FF5E2441D}" dt="2024-01-17T03:14:19.683" v="5007" actId="20577"/>
      <pc:docMkLst>
        <pc:docMk/>
      </pc:docMkLst>
      <pc:sldChg chg="modSp mod modNotesTx">
        <pc:chgData name="Morse, Tiffiany" userId="6a9728cd-a347-4065-8122-e6dc422cc891" providerId="ADAL" clId="{5021A62F-EA0B-4B92-B722-F31FF5E2441D}" dt="2024-01-15T20:48:40.651" v="231"/>
        <pc:sldMkLst>
          <pc:docMk/>
          <pc:sldMk cId="3868258751" sldId="256"/>
        </pc:sldMkLst>
        <pc:spChg chg="mod">
          <ac:chgData name="Morse, Tiffiany" userId="6a9728cd-a347-4065-8122-e6dc422cc891" providerId="ADAL" clId="{5021A62F-EA0B-4B92-B722-F31FF5E2441D}" dt="2024-01-15T01:21:00.184" v="53" actId="1076"/>
          <ac:spMkLst>
            <pc:docMk/>
            <pc:sldMk cId="3868258751" sldId="256"/>
            <ac:spMk id="3" creationId="{E3A98DAB-0EE7-7527-0AB7-E134B4F47A76}"/>
          </ac:spMkLst>
        </pc:spChg>
        <pc:picChg chg="mod">
          <ac:chgData name="Morse, Tiffiany" userId="6a9728cd-a347-4065-8122-e6dc422cc891" providerId="ADAL" clId="{5021A62F-EA0B-4B92-B722-F31FF5E2441D}" dt="2024-01-15T01:20:45.083" v="52" actId="1076"/>
          <ac:picMkLst>
            <pc:docMk/>
            <pc:sldMk cId="3868258751" sldId="256"/>
            <ac:picMk id="16" creationId="{A95DEAC7-03F1-E106-9509-C64802F9FA8A}"/>
          </ac:picMkLst>
        </pc:picChg>
      </pc:sldChg>
      <pc:sldChg chg="modSp mod ord modNotesTx">
        <pc:chgData name="Morse, Tiffiany" userId="6a9728cd-a347-4065-8122-e6dc422cc891" providerId="ADAL" clId="{5021A62F-EA0B-4B92-B722-F31FF5E2441D}" dt="2024-01-16T17:58:42.992" v="4555" actId="20577"/>
        <pc:sldMkLst>
          <pc:docMk/>
          <pc:sldMk cId="2664159046" sldId="257"/>
        </pc:sldMkLst>
        <pc:spChg chg="mod">
          <ac:chgData name="Morse, Tiffiany" userId="6a9728cd-a347-4065-8122-e6dc422cc891" providerId="ADAL" clId="{5021A62F-EA0B-4B92-B722-F31FF5E2441D}" dt="2024-01-16T16:54:52.578" v="4366" actId="113"/>
          <ac:spMkLst>
            <pc:docMk/>
            <pc:sldMk cId="2664159046" sldId="257"/>
            <ac:spMk id="2" creationId="{F68E7CF6-3583-7E67-40BE-59155E434855}"/>
          </ac:spMkLst>
        </pc:spChg>
        <pc:spChg chg="mod">
          <ac:chgData name="Morse, Tiffiany" userId="6a9728cd-a347-4065-8122-e6dc422cc891" providerId="ADAL" clId="{5021A62F-EA0B-4B92-B722-F31FF5E2441D}" dt="2024-01-16T17:58:42.992" v="4555" actId="20577"/>
          <ac:spMkLst>
            <pc:docMk/>
            <pc:sldMk cId="2664159046" sldId="257"/>
            <ac:spMk id="4" creationId="{90573121-1D95-BCB7-9EC5-862C3F3B5589}"/>
          </ac:spMkLst>
        </pc:spChg>
      </pc:sldChg>
      <pc:sldChg chg="addSp delSp modSp mod modNotesTx">
        <pc:chgData name="Morse, Tiffiany" userId="6a9728cd-a347-4065-8122-e6dc422cc891" providerId="ADAL" clId="{5021A62F-EA0B-4B92-B722-F31FF5E2441D}" dt="2024-01-15T21:40:57.694" v="901" actId="1076"/>
        <pc:sldMkLst>
          <pc:docMk/>
          <pc:sldMk cId="961821261" sldId="258"/>
        </pc:sldMkLst>
        <pc:spChg chg="del">
          <ac:chgData name="Morse, Tiffiany" userId="6a9728cd-a347-4065-8122-e6dc422cc891" providerId="ADAL" clId="{5021A62F-EA0B-4B92-B722-F31FF5E2441D}" dt="2024-01-15T20:55:02.696" v="640" actId="478"/>
          <ac:spMkLst>
            <pc:docMk/>
            <pc:sldMk cId="961821261" sldId="258"/>
            <ac:spMk id="3" creationId="{18448A69-70E0-B8F5-0A3B-49B6834BCA9B}"/>
          </ac:spMkLst>
        </pc:spChg>
        <pc:spChg chg="add mod">
          <ac:chgData name="Morse, Tiffiany" userId="6a9728cd-a347-4065-8122-e6dc422cc891" providerId="ADAL" clId="{5021A62F-EA0B-4B92-B722-F31FF5E2441D}" dt="2024-01-15T20:58:23.529" v="661" actId="1076"/>
          <ac:spMkLst>
            <pc:docMk/>
            <pc:sldMk cId="961821261" sldId="258"/>
            <ac:spMk id="5" creationId="{A185EDC5-6C8F-48E5-C238-053006BA7F85}"/>
          </ac:spMkLst>
        </pc:spChg>
        <pc:spChg chg="add mod">
          <ac:chgData name="Morse, Tiffiany" userId="6a9728cd-a347-4065-8122-e6dc422cc891" providerId="ADAL" clId="{5021A62F-EA0B-4B92-B722-F31FF5E2441D}" dt="2024-01-15T20:56:04.640" v="647" actId="2711"/>
          <ac:spMkLst>
            <pc:docMk/>
            <pc:sldMk cId="961821261" sldId="258"/>
            <ac:spMk id="7" creationId="{79C8735A-50E3-13F0-ECC5-9C88FDA67F77}"/>
          </ac:spMkLst>
        </pc:spChg>
        <pc:spChg chg="mod">
          <ac:chgData name="Morse, Tiffiany" userId="6a9728cd-a347-4065-8122-e6dc422cc891" providerId="ADAL" clId="{5021A62F-EA0B-4B92-B722-F31FF5E2441D}" dt="2024-01-15T20:58:34.814" v="662" actId="14100"/>
          <ac:spMkLst>
            <pc:docMk/>
            <pc:sldMk cId="961821261" sldId="258"/>
            <ac:spMk id="8" creationId="{D937C2BE-41DE-928A-82B4-6F8A91F48D5E}"/>
          </ac:spMkLst>
        </pc:spChg>
        <pc:picChg chg="mod">
          <ac:chgData name="Morse, Tiffiany" userId="6a9728cd-a347-4065-8122-e6dc422cc891" providerId="ADAL" clId="{5021A62F-EA0B-4B92-B722-F31FF5E2441D}" dt="2024-01-15T21:40:57.694" v="901" actId="1076"/>
          <ac:picMkLst>
            <pc:docMk/>
            <pc:sldMk cId="961821261" sldId="258"/>
            <ac:picMk id="4" creationId="{417909E9-D296-CA1B-598E-66A98C8AE008}"/>
          </ac:picMkLst>
        </pc:picChg>
      </pc:sldChg>
      <pc:sldChg chg="addSp delSp modSp mod modNotesTx">
        <pc:chgData name="Morse, Tiffiany" userId="6a9728cd-a347-4065-8122-e6dc422cc891" providerId="ADAL" clId="{5021A62F-EA0B-4B92-B722-F31FF5E2441D}" dt="2024-01-15T21:39:54.022" v="865" actId="12"/>
        <pc:sldMkLst>
          <pc:docMk/>
          <pc:sldMk cId="2972752737" sldId="260"/>
        </pc:sldMkLst>
        <pc:spChg chg="mod">
          <ac:chgData name="Morse, Tiffiany" userId="6a9728cd-a347-4065-8122-e6dc422cc891" providerId="ADAL" clId="{5021A62F-EA0B-4B92-B722-F31FF5E2441D}" dt="2024-01-15T20:47:56.049" v="223" actId="20577"/>
          <ac:spMkLst>
            <pc:docMk/>
            <pc:sldMk cId="2972752737" sldId="260"/>
            <ac:spMk id="2" creationId="{BF15ED4E-0953-74E8-FDC8-8FFE6F6E974F}"/>
          </ac:spMkLst>
        </pc:spChg>
        <pc:spChg chg="add del">
          <ac:chgData name="Morse, Tiffiany" userId="6a9728cd-a347-4065-8122-e6dc422cc891" providerId="ADAL" clId="{5021A62F-EA0B-4B92-B722-F31FF5E2441D}" dt="2024-01-15T20:42:30.427" v="73" actId="26606"/>
          <ac:spMkLst>
            <pc:docMk/>
            <pc:sldMk cId="2972752737" sldId="260"/>
            <ac:spMk id="9" creationId="{92070828-E616-4355-9C8A-A1065032B27D}"/>
          </ac:spMkLst>
        </pc:spChg>
        <pc:spChg chg="add del">
          <ac:chgData name="Morse, Tiffiany" userId="6a9728cd-a347-4065-8122-e6dc422cc891" providerId="ADAL" clId="{5021A62F-EA0B-4B92-B722-F31FF5E2441D}" dt="2024-01-15T20:42:30.427" v="73" actId="26606"/>
          <ac:spMkLst>
            <pc:docMk/>
            <pc:sldMk cId="2972752737" sldId="260"/>
            <ac:spMk id="11" creationId="{355161C6-1218-4EAF-A9E9-A319CFD760C9}"/>
          </ac:spMkLst>
        </pc:spChg>
        <pc:spChg chg="add del">
          <ac:chgData name="Morse, Tiffiany" userId="6a9728cd-a347-4065-8122-e6dc422cc891" providerId="ADAL" clId="{5021A62F-EA0B-4B92-B722-F31FF5E2441D}" dt="2024-01-15T20:42:28.882" v="70" actId="26606"/>
          <ac:spMkLst>
            <pc:docMk/>
            <pc:sldMk cId="2972752737" sldId="260"/>
            <ac:spMk id="16" creationId="{AE2B703B-46F9-481A-A605-82E2A828C4FA}"/>
          </ac:spMkLst>
        </pc:spChg>
        <pc:spChg chg="add del">
          <ac:chgData name="Morse, Tiffiany" userId="6a9728cd-a347-4065-8122-e6dc422cc891" providerId="ADAL" clId="{5021A62F-EA0B-4B92-B722-F31FF5E2441D}" dt="2024-01-15T20:42:28.882" v="70" actId="26606"/>
          <ac:spMkLst>
            <pc:docMk/>
            <pc:sldMk cId="2972752737" sldId="260"/>
            <ac:spMk id="18" creationId="{F13BE4D7-0C3D-4906-B230-A1C5B4665CCF}"/>
          </ac:spMkLst>
        </pc:spChg>
        <pc:spChg chg="add del">
          <ac:chgData name="Morse, Tiffiany" userId="6a9728cd-a347-4065-8122-e6dc422cc891" providerId="ADAL" clId="{5021A62F-EA0B-4B92-B722-F31FF5E2441D}" dt="2024-01-15T20:42:30.414" v="72" actId="26606"/>
          <ac:spMkLst>
            <pc:docMk/>
            <pc:sldMk cId="2972752737" sldId="260"/>
            <ac:spMk id="20" creationId="{AAD0DBB9-1A4B-4391-81D4-CB19F9AB918A}"/>
          </ac:spMkLst>
        </pc:spChg>
        <pc:spChg chg="add del">
          <ac:chgData name="Morse, Tiffiany" userId="6a9728cd-a347-4065-8122-e6dc422cc891" providerId="ADAL" clId="{5021A62F-EA0B-4B92-B722-F31FF5E2441D}" dt="2024-01-15T20:42:30.414" v="72" actId="26606"/>
          <ac:spMkLst>
            <pc:docMk/>
            <pc:sldMk cId="2972752737" sldId="260"/>
            <ac:spMk id="21" creationId="{BACC6370-2D7E-4714-9D71-7542949D7D5D}"/>
          </ac:spMkLst>
        </pc:spChg>
        <pc:spChg chg="add del">
          <ac:chgData name="Morse, Tiffiany" userId="6a9728cd-a347-4065-8122-e6dc422cc891" providerId="ADAL" clId="{5021A62F-EA0B-4B92-B722-F31FF5E2441D}" dt="2024-01-15T20:42:30.414" v="72" actId="26606"/>
          <ac:spMkLst>
            <pc:docMk/>
            <pc:sldMk cId="2972752737" sldId="260"/>
            <ac:spMk id="22" creationId="{063BBA22-50EA-4C4D-BE05-F1CE4E63AA56}"/>
          </ac:spMkLst>
        </pc:spChg>
        <pc:spChg chg="add del">
          <ac:chgData name="Morse, Tiffiany" userId="6a9728cd-a347-4065-8122-e6dc422cc891" providerId="ADAL" clId="{5021A62F-EA0B-4B92-B722-F31FF5E2441D}" dt="2024-01-15T20:42:30.414" v="72" actId="26606"/>
          <ac:spMkLst>
            <pc:docMk/>
            <pc:sldMk cId="2972752737" sldId="260"/>
            <ac:spMk id="23" creationId="{F68B3F68-107C-434F-AA38-110D5EA91B85}"/>
          </ac:spMkLst>
        </pc:spChg>
        <pc:spChg chg="add del">
          <ac:chgData name="Morse, Tiffiany" userId="6a9728cd-a347-4065-8122-e6dc422cc891" providerId="ADAL" clId="{5021A62F-EA0B-4B92-B722-F31FF5E2441D}" dt="2024-01-15T20:45:58.536" v="204" actId="26606"/>
          <ac:spMkLst>
            <pc:docMk/>
            <pc:sldMk cId="2972752737" sldId="260"/>
            <ac:spMk id="25" creationId="{2659FDB4-FCBE-4A89-B46D-43D4FA54464D}"/>
          </ac:spMkLst>
        </pc:spChg>
        <pc:spChg chg="add del">
          <ac:chgData name="Morse, Tiffiany" userId="6a9728cd-a347-4065-8122-e6dc422cc891" providerId="ADAL" clId="{5021A62F-EA0B-4B92-B722-F31FF5E2441D}" dt="2024-01-15T20:47:08.773" v="206" actId="26606"/>
          <ac:spMkLst>
            <pc:docMk/>
            <pc:sldMk cId="2972752737" sldId="260"/>
            <ac:spMk id="31" creationId="{31293F9B-599E-4871-A414-757225FA346A}"/>
          </ac:spMkLst>
        </pc:spChg>
        <pc:spChg chg="add del">
          <ac:chgData name="Morse, Tiffiany" userId="6a9728cd-a347-4065-8122-e6dc422cc891" providerId="ADAL" clId="{5021A62F-EA0B-4B92-B722-F31FF5E2441D}" dt="2024-01-15T20:47:08.773" v="206" actId="26606"/>
          <ac:spMkLst>
            <pc:docMk/>
            <pc:sldMk cId="2972752737" sldId="260"/>
            <ac:spMk id="33" creationId="{E5F17139-31EE-46AC-B04F-DBBD852DD6CB}"/>
          </ac:spMkLst>
        </pc:spChg>
        <pc:spChg chg="add">
          <ac:chgData name="Morse, Tiffiany" userId="6a9728cd-a347-4065-8122-e6dc422cc891" providerId="ADAL" clId="{5021A62F-EA0B-4B92-B722-F31FF5E2441D}" dt="2024-01-15T20:47:08.773" v="206" actId="26606"/>
          <ac:spMkLst>
            <pc:docMk/>
            <pc:sldMk cId="2972752737" sldId="260"/>
            <ac:spMk id="57" creationId="{2659FDB4-FCBE-4A89-B46D-43D4FA54464D}"/>
          </ac:spMkLst>
        </pc:spChg>
        <pc:grpChg chg="add del">
          <ac:chgData name="Morse, Tiffiany" userId="6a9728cd-a347-4065-8122-e6dc422cc891" providerId="ADAL" clId="{5021A62F-EA0B-4B92-B722-F31FF5E2441D}" dt="2024-01-15T20:47:08.773" v="206" actId="26606"/>
          <ac:grpSpMkLst>
            <pc:docMk/>
            <pc:sldMk cId="2972752737" sldId="260"/>
            <ac:grpSpMk id="35" creationId="{53883AA7-7F86-41F8-A1D8-06E9886E7632}"/>
          </ac:grpSpMkLst>
        </pc:grpChg>
        <pc:grpChg chg="add del">
          <ac:chgData name="Morse, Tiffiany" userId="6a9728cd-a347-4065-8122-e6dc422cc891" providerId="ADAL" clId="{5021A62F-EA0B-4B92-B722-F31FF5E2441D}" dt="2024-01-15T20:47:08.773" v="206" actId="26606"/>
          <ac:grpSpMkLst>
            <pc:docMk/>
            <pc:sldMk cId="2972752737" sldId="260"/>
            <ac:grpSpMk id="39" creationId="{71A8B53C-ED2D-4081-AC0C-F87A9D4B3AFD}"/>
          </ac:grpSpMkLst>
        </pc:grpChg>
        <pc:graphicFrameChg chg="mod modGraphic">
          <ac:chgData name="Morse, Tiffiany" userId="6a9728cd-a347-4065-8122-e6dc422cc891" providerId="ADAL" clId="{5021A62F-EA0B-4B92-B722-F31FF5E2441D}" dt="2024-01-15T20:47:17.206" v="207" actId="14100"/>
          <ac:graphicFrameMkLst>
            <pc:docMk/>
            <pc:sldMk cId="2972752737" sldId="260"/>
            <ac:graphicFrameMk id="5" creationId="{F07E7705-2C29-B17D-DF33-B6C27BAECB50}"/>
          </ac:graphicFrameMkLst>
        </pc:graphicFrameChg>
        <pc:cxnChg chg="add del">
          <ac:chgData name="Morse, Tiffiany" userId="6a9728cd-a347-4065-8122-e6dc422cc891" providerId="ADAL" clId="{5021A62F-EA0B-4B92-B722-F31FF5E2441D}" dt="2024-01-15T20:45:58.536" v="204" actId="26606"/>
          <ac:cxnSpMkLst>
            <pc:docMk/>
            <pc:sldMk cId="2972752737" sldId="260"/>
            <ac:cxnSpMk id="26" creationId="{C8F51B3F-8331-4E4A-AE96-D47B1006EEAD}"/>
          </ac:cxnSpMkLst>
        </pc:cxnChg>
        <pc:cxnChg chg="add">
          <ac:chgData name="Morse, Tiffiany" userId="6a9728cd-a347-4065-8122-e6dc422cc891" providerId="ADAL" clId="{5021A62F-EA0B-4B92-B722-F31FF5E2441D}" dt="2024-01-15T20:47:08.773" v="206" actId="26606"/>
          <ac:cxnSpMkLst>
            <pc:docMk/>
            <pc:sldMk cId="2972752737" sldId="260"/>
            <ac:cxnSpMk id="59" creationId="{C8F51B3F-8331-4E4A-AE96-D47B1006EEAD}"/>
          </ac:cxnSpMkLst>
        </pc:cxnChg>
      </pc:sldChg>
      <pc:sldChg chg="addSp modSp mod modNotesTx">
        <pc:chgData name="Morse, Tiffiany" userId="6a9728cd-a347-4065-8122-e6dc422cc891" providerId="ADAL" clId="{5021A62F-EA0B-4B92-B722-F31FF5E2441D}" dt="2024-01-16T18:07:38.073" v="4791" actId="207"/>
        <pc:sldMkLst>
          <pc:docMk/>
          <pc:sldMk cId="106545086" sldId="265"/>
        </pc:sldMkLst>
        <pc:spChg chg="mod">
          <ac:chgData name="Morse, Tiffiany" userId="6a9728cd-a347-4065-8122-e6dc422cc891" providerId="ADAL" clId="{5021A62F-EA0B-4B92-B722-F31FF5E2441D}" dt="2024-01-16T18:06:06.007" v="4779" actId="1076"/>
          <ac:spMkLst>
            <pc:docMk/>
            <pc:sldMk cId="106545086" sldId="265"/>
            <ac:spMk id="3" creationId="{EF7EB163-84D6-28C8-2FFC-6794BE066F7C}"/>
          </ac:spMkLst>
        </pc:spChg>
        <pc:spChg chg="add mod">
          <ac:chgData name="Morse, Tiffiany" userId="6a9728cd-a347-4065-8122-e6dc422cc891" providerId="ADAL" clId="{5021A62F-EA0B-4B92-B722-F31FF5E2441D}" dt="2024-01-16T18:07:38.073" v="4791" actId="207"/>
          <ac:spMkLst>
            <pc:docMk/>
            <pc:sldMk cId="106545086" sldId="265"/>
            <ac:spMk id="4" creationId="{1E7FA7B3-BCE7-4AC8-649C-CD9B3683FBB4}"/>
          </ac:spMkLst>
        </pc:spChg>
      </pc:sldChg>
      <pc:sldChg chg="modSp mod modNotesTx">
        <pc:chgData name="Morse, Tiffiany" userId="6a9728cd-a347-4065-8122-e6dc422cc891" providerId="ADAL" clId="{5021A62F-EA0B-4B92-B722-F31FF5E2441D}" dt="2024-01-16T18:09:43.359" v="4820" actId="20577"/>
        <pc:sldMkLst>
          <pc:docMk/>
          <pc:sldMk cId="1696439479" sldId="266"/>
        </pc:sldMkLst>
        <pc:spChg chg="mod">
          <ac:chgData name="Morse, Tiffiany" userId="6a9728cd-a347-4065-8122-e6dc422cc891" providerId="ADAL" clId="{5021A62F-EA0B-4B92-B722-F31FF5E2441D}" dt="2024-01-16T17:54:05.411" v="4372" actId="113"/>
          <ac:spMkLst>
            <pc:docMk/>
            <pc:sldMk cId="1696439479" sldId="266"/>
            <ac:spMk id="2" creationId="{63261FB4-4090-15E5-113A-ECDD47E01EC6}"/>
          </ac:spMkLst>
        </pc:spChg>
        <pc:spChg chg="mod">
          <ac:chgData name="Morse, Tiffiany" userId="6a9728cd-a347-4065-8122-e6dc422cc891" providerId="ADAL" clId="{5021A62F-EA0B-4B92-B722-F31FF5E2441D}" dt="2024-01-16T18:09:43.359" v="4820" actId="20577"/>
          <ac:spMkLst>
            <pc:docMk/>
            <pc:sldMk cId="1696439479" sldId="266"/>
            <ac:spMk id="6" creationId="{2E781355-5DB4-804A-F996-3BA7E2CBFAC0}"/>
          </ac:spMkLst>
        </pc:spChg>
      </pc:sldChg>
      <pc:sldChg chg="del">
        <pc:chgData name="Morse, Tiffiany" userId="6a9728cd-a347-4065-8122-e6dc422cc891" providerId="ADAL" clId="{5021A62F-EA0B-4B92-B722-F31FF5E2441D}" dt="2024-01-16T18:00:40.326" v="4578" actId="47"/>
        <pc:sldMkLst>
          <pc:docMk/>
          <pc:sldMk cId="2600944110" sldId="267"/>
        </pc:sldMkLst>
      </pc:sldChg>
      <pc:sldChg chg="del">
        <pc:chgData name="Morse, Tiffiany" userId="6a9728cd-a347-4065-8122-e6dc422cc891" providerId="ADAL" clId="{5021A62F-EA0B-4B92-B722-F31FF5E2441D}" dt="2024-01-16T18:00:40.326" v="4578" actId="47"/>
        <pc:sldMkLst>
          <pc:docMk/>
          <pc:sldMk cId="3403384114" sldId="268"/>
        </pc:sldMkLst>
      </pc:sldChg>
      <pc:sldChg chg="modSp mod ord modNotesTx">
        <pc:chgData name="Morse, Tiffiany" userId="6a9728cd-a347-4065-8122-e6dc422cc891" providerId="ADAL" clId="{5021A62F-EA0B-4B92-B722-F31FF5E2441D}" dt="2024-01-15T21:57:53.461" v="1219" actId="20577"/>
        <pc:sldMkLst>
          <pc:docMk/>
          <pc:sldMk cId="3828759273" sldId="468"/>
        </pc:sldMkLst>
        <pc:spChg chg="mod">
          <ac:chgData name="Morse, Tiffiany" userId="6a9728cd-a347-4065-8122-e6dc422cc891" providerId="ADAL" clId="{5021A62F-EA0B-4B92-B722-F31FF5E2441D}" dt="2024-01-15T21:57:53.461" v="1219" actId="20577"/>
          <ac:spMkLst>
            <pc:docMk/>
            <pc:sldMk cId="3828759273" sldId="468"/>
            <ac:spMk id="3" creationId="{18448A69-70E0-B8F5-0A3B-49B6834BCA9B}"/>
          </ac:spMkLst>
        </pc:spChg>
        <pc:spChg chg="mod">
          <ac:chgData name="Morse, Tiffiany" userId="6a9728cd-a347-4065-8122-e6dc422cc891" providerId="ADAL" clId="{5021A62F-EA0B-4B92-B722-F31FF5E2441D}" dt="2024-01-15T21:40:39.105" v="899" actId="113"/>
          <ac:spMkLst>
            <pc:docMk/>
            <pc:sldMk cId="3828759273" sldId="468"/>
            <ac:spMk id="8" creationId="{D937C2BE-41DE-928A-82B4-6F8A91F48D5E}"/>
          </ac:spMkLst>
        </pc:spChg>
      </pc:sldChg>
      <pc:sldChg chg="del">
        <pc:chgData name="Morse, Tiffiany" userId="6a9728cd-a347-4065-8122-e6dc422cc891" providerId="ADAL" clId="{5021A62F-EA0B-4B92-B722-F31FF5E2441D}" dt="2024-01-16T18:00:40.326" v="4578" actId="47"/>
        <pc:sldMkLst>
          <pc:docMk/>
          <pc:sldMk cId="2653008257" sldId="469"/>
        </pc:sldMkLst>
      </pc:sldChg>
      <pc:sldChg chg="del">
        <pc:chgData name="Morse, Tiffiany" userId="6a9728cd-a347-4065-8122-e6dc422cc891" providerId="ADAL" clId="{5021A62F-EA0B-4B92-B722-F31FF5E2441D}" dt="2024-01-16T18:00:40.326" v="4578" actId="47"/>
        <pc:sldMkLst>
          <pc:docMk/>
          <pc:sldMk cId="2438553123" sldId="470"/>
        </pc:sldMkLst>
      </pc:sldChg>
      <pc:sldChg chg="del">
        <pc:chgData name="Morse, Tiffiany" userId="6a9728cd-a347-4065-8122-e6dc422cc891" providerId="ADAL" clId="{5021A62F-EA0B-4B92-B722-F31FF5E2441D}" dt="2024-01-16T18:00:40.326" v="4578" actId="47"/>
        <pc:sldMkLst>
          <pc:docMk/>
          <pc:sldMk cId="1052121702" sldId="471"/>
        </pc:sldMkLst>
      </pc:sldChg>
      <pc:sldChg chg="del">
        <pc:chgData name="Morse, Tiffiany" userId="6a9728cd-a347-4065-8122-e6dc422cc891" providerId="ADAL" clId="{5021A62F-EA0B-4B92-B722-F31FF5E2441D}" dt="2024-01-16T18:00:40.326" v="4578" actId="47"/>
        <pc:sldMkLst>
          <pc:docMk/>
          <pc:sldMk cId="3719601690" sldId="473"/>
        </pc:sldMkLst>
      </pc:sldChg>
      <pc:sldChg chg="del">
        <pc:chgData name="Morse, Tiffiany" userId="6a9728cd-a347-4065-8122-e6dc422cc891" providerId="ADAL" clId="{5021A62F-EA0B-4B92-B722-F31FF5E2441D}" dt="2024-01-16T18:00:40.326" v="4578" actId="47"/>
        <pc:sldMkLst>
          <pc:docMk/>
          <pc:sldMk cId="3806116262" sldId="474"/>
        </pc:sldMkLst>
      </pc:sldChg>
      <pc:sldChg chg="del">
        <pc:chgData name="Morse, Tiffiany" userId="6a9728cd-a347-4065-8122-e6dc422cc891" providerId="ADAL" clId="{5021A62F-EA0B-4B92-B722-F31FF5E2441D}" dt="2024-01-16T18:00:40.326" v="4578" actId="47"/>
        <pc:sldMkLst>
          <pc:docMk/>
          <pc:sldMk cId="3479273818" sldId="475"/>
        </pc:sldMkLst>
      </pc:sldChg>
      <pc:sldChg chg="del">
        <pc:chgData name="Morse, Tiffiany" userId="6a9728cd-a347-4065-8122-e6dc422cc891" providerId="ADAL" clId="{5021A62F-EA0B-4B92-B722-F31FF5E2441D}" dt="2024-01-16T18:00:40.326" v="4578" actId="47"/>
        <pc:sldMkLst>
          <pc:docMk/>
          <pc:sldMk cId="834634997" sldId="476"/>
        </pc:sldMkLst>
      </pc:sldChg>
      <pc:sldChg chg="del">
        <pc:chgData name="Morse, Tiffiany" userId="6a9728cd-a347-4065-8122-e6dc422cc891" providerId="ADAL" clId="{5021A62F-EA0B-4B92-B722-F31FF5E2441D}" dt="2024-01-16T18:00:40.326" v="4578" actId="47"/>
        <pc:sldMkLst>
          <pc:docMk/>
          <pc:sldMk cId="745263541" sldId="477"/>
        </pc:sldMkLst>
      </pc:sldChg>
      <pc:sldChg chg="del">
        <pc:chgData name="Morse, Tiffiany" userId="6a9728cd-a347-4065-8122-e6dc422cc891" providerId="ADAL" clId="{5021A62F-EA0B-4B92-B722-F31FF5E2441D}" dt="2024-01-16T18:00:40.326" v="4578" actId="47"/>
        <pc:sldMkLst>
          <pc:docMk/>
          <pc:sldMk cId="1493151788" sldId="478"/>
        </pc:sldMkLst>
      </pc:sldChg>
      <pc:sldChg chg="del">
        <pc:chgData name="Morse, Tiffiany" userId="6a9728cd-a347-4065-8122-e6dc422cc891" providerId="ADAL" clId="{5021A62F-EA0B-4B92-B722-F31FF5E2441D}" dt="2024-01-16T18:00:40.326" v="4578" actId="47"/>
        <pc:sldMkLst>
          <pc:docMk/>
          <pc:sldMk cId="2070654977" sldId="479"/>
        </pc:sldMkLst>
      </pc:sldChg>
      <pc:sldChg chg="addSp delSp modSp mod ord delAnim modNotesTx">
        <pc:chgData name="Morse, Tiffiany" userId="6a9728cd-a347-4065-8122-e6dc422cc891" providerId="ADAL" clId="{5021A62F-EA0B-4B92-B722-F31FF5E2441D}" dt="2024-01-16T16:32:55.107" v="3614" actId="403"/>
        <pc:sldMkLst>
          <pc:docMk/>
          <pc:sldMk cId="4023055111" sldId="480"/>
        </pc:sldMkLst>
        <pc:spChg chg="mod">
          <ac:chgData name="Morse, Tiffiany" userId="6a9728cd-a347-4065-8122-e6dc422cc891" providerId="ADAL" clId="{5021A62F-EA0B-4B92-B722-F31FF5E2441D}" dt="2024-01-16T15:47:19.453" v="2708" actId="20577"/>
          <ac:spMkLst>
            <pc:docMk/>
            <pc:sldMk cId="4023055111" sldId="480"/>
            <ac:spMk id="3" creationId="{4C566ADA-2548-A67C-CA10-853AD33B07ED}"/>
          </ac:spMkLst>
        </pc:spChg>
        <pc:spChg chg="add mod">
          <ac:chgData name="Morse, Tiffiany" userId="6a9728cd-a347-4065-8122-e6dc422cc891" providerId="ADAL" clId="{5021A62F-EA0B-4B92-B722-F31FF5E2441D}" dt="2024-01-16T16:32:55.107" v="3614" actId="403"/>
          <ac:spMkLst>
            <pc:docMk/>
            <pc:sldMk cId="4023055111" sldId="480"/>
            <ac:spMk id="6" creationId="{266AD489-1F24-CF39-97AA-7380B2442DB1}"/>
          </ac:spMkLst>
        </pc:spChg>
        <pc:picChg chg="del">
          <ac:chgData name="Morse, Tiffiany" userId="6a9728cd-a347-4065-8122-e6dc422cc891" providerId="ADAL" clId="{5021A62F-EA0B-4B92-B722-F31FF5E2441D}" dt="2024-01-15T22:01:08.020" v="1220" actId="478"/>
          <ac:picMkLst>
            <pc:docMk/>
            <pc:sldMk cId="4023055111" sldId="480"/>
            <ac:picMk id="2" creationId="{6D035E73-9901-774B-8FEA-6773014931F3}"/>
          </ac:picMkLst>
        </pc:picChg>
        <pc:picChg chg="add del mod">
          <ac:chgData name="Morse, Tiffiany" userId="6a9728cd-a347-4065-8122-e6dc422cc891" providerId="ADAL" clId="{5021A62F-EA0B-4B92-B722-F31FF5E2441D}" dt="2024-01-16T15:46:23.194" v="2698" actId="478"/>
          <ac:picMkLst>
            <pc:docMk/>
            <pc:sldMk cId="4023055111" sldId="480"/>
            <ac:picMk id="5" creationId="{05A3FCAA-B4A2-E073-3F02-A892EF4BDD32}"/>
          </ac:picMkLst>
        </pc:picChg>
        <pc:picChg chg="add mod">
          <ac:chgData name="Morse, Tiffiany" userId="6a9728cd-a347-4065-8122-e6dc422cc891" providerId="ADAL" clId="{5021A62F-EA0B-4B92-B722-F31FF5E2441D}" dt="2024-01-16T16:31:05.711" v="3514" actId="1076"/>
          <ac:picMkLst>
            <pc:docMk/>
            <pc:sldMk cId="4023055111" sldId="480"/>
            <ac:picMk id="7" creationId="{D36CD730-6F52-FB49-E0D6-B2B64105AC1F}"/>
          </ac:picMkLst>
        </pc:picChg>
      </pc:sldChg>
      <pc:sldChg chg="del">
        <pc:chgData name="Morse, Tiffiany" userId="6a9728cd-a347-4065-8122-e6dc422cc891" providerId="ADAL" clId="{5021A62F-EA0B-4B92-B722-F31FF5E2441D}" dt="2024-01-16T18:00:40.326" v="4578" actId="47"/>
        <pc:sldMkLst>
          <pc:docMk/>
          <pc:sldMk cId="1807235418" sldId="481"/>
        </pc:sldMkLst>
      </pc:sldChg>
      <pc:sldChg chg="del">
        <pc:chgData name="Morse, Tiffiany" userId="6a9728cd-a347-4065-8122-e6dc422cc891" providerId="ADAL" clId="{5021A62F-EA0B-4B92-B722-F31FF5E2441D}" dt="2024-01-16T18:00:40.326" v="4578" actId="47"/>
        <pc:sldMkLst>
          <pc:docMk/>
          <pc:sldMk cId="1159858710" sldId="482"/>
        </pc:sldMkLst>
      </pc:sldChg>
      <pc:sldChg chg="del">
        <pc:chgData name="Morse, Tiffiany" userId="6a9728cd-a347-4065-8122-e6dc422cc891" providerId="ADAL" clId="{5021A62F-EA0B-4B92-B722-F31FF5E2441D}" dt="2024-01-16T18:00:40.326" v="4578" actId="47"/>
        <pc:sldMkLst>
          <pc:docMk/>
          <pc:sldMk cId="183494255" sldId="484"/>
        </pc:sldMkLst>
      </pc:sldChg>
      <pc:sldChg chg="del">
        <pc:chgData name="Morse, Tiffiany" userId="6a9728cd-a347-4065-8122-e6dc422cc891" providerId="ADAL" clId="{5021A62F-EA0B-4B92-B722-F31FF5E2441D}" dt="2024-01-16T18:00:40.326" v="4578" actId="47"/>
        <pc:sldMkLst>
          <pc:docMk/>
          <pc:sldMk cId="2420643239" sldId="485"/>
        </pc:sldMkLst>
      </pc:sldChg>
      <pc:sldChg chg="del">
        <pc:chgData name="Morse, Tiffiany" userId="6a9728cd-a347-4065-8122-e6dc422cc891" providerId="ADAL" clId="{5021A62F-EA0B-4B92-B722-F31FF5E2441D}" dt="2024-01-16T18:00:40.326" v="4578" actId="47"/>
        <pc:sldMkLst>
          <pc:docMk/>
          <pc:sldMk cId="2323587027" sldId="486"/>
        </pc:sldMkLst>
      </pc:sldChg>
      <pc:sldChg chg="addSp delSp modSp mod ord">
        <pc:chgData name="Morse, Tiffiany" userId="6a9728cd-a347-4065-8122-e6dc422cc891" providerId="ADAL" clId="{5021A62F-EA0B-4B92-B722-F31FF5E2441D}" dt="2024-01-15T22:48:55.887" v="2076" actId="1076"/>
        <pc:sldMkLst>
          <pc:docMk/>
          <pc:sldMk cId="275627954" sldId="487"/>
        </pc:sldMkLst>
        <pc:spChg chg="mod">
          <ac:chgData name="Morse, Tiffiany" userId="6a9728cd-a347-4065-8122-e6dc422cc891" providerId="ADAL" clId="{5021A62F-EA0B-4B92-B722-F31FF5E2441D}" dt="2024-01-15T22:46:14.556" v="2052" actId="20577"/>
          <ac:spMkLst>
            <pc:docMk/>
            <pc:sldMk cId="275627954" sldId="487"/>
            <ac:spMk id="3" creationId="{5F571EC0-5E54-DB21-47BC-5190FB2113F0}"/>
          </ac:spMkLst>
        </pc:spChg>
        <pc:spChg chg="del">
          <ac:chgData name="Morse, Tiffiany" userId="6a9728cd-a347-4065-8122-e6dc422cc891" providerId="ADAL" clId="{5021A62F-EA0B-4B92-B722-F31FF5E2441D}" dt="2024-01-15T22:36:45.712" v="2029" actId="478"/>
          <ac:spMkLst>
            <pc:docMk/>
            <pc:sldMk cId="275627954" sldId="487"/>
            <ac:spMk id="8" creationId="{6A1EAAA8-2F78-5457-FC75-F22CADDDCDF5}"/>
          </ac:spMkLst>
        </pc:spChg>
        <pc:spChg chg="add mod">
          <ac:chgData name="Morse, Tiffiany" userId="6a9728cd-a347-4065-8122-e6dc422cc891" providerId="ADAL" clId="{5021A62F-EA0B-4B92-B722-F31FF5E2441D}" dt="2024-01-15T22:48:52.155" v="2075" actId="1076"/>
          <ac:spMkLst>
            <pc:docMk/>
            <pc:sldMk cId="275627954" sldId="487"/>
            <ac:spMk id="9" creationId="{8193E7A4-DE91-ECBB-9036-8CF18A750053}"/>
          </ac:spMkLst>
        </pc:spChg>
        <pc:picChg chg="add mod">
          <ac:chgData name="Morse, Tiffiany" userId="6a9728cd-a347-4065-8122-e6dc422cc891" providerId="ADAL" clId="{5021A62F-EA0B-4B92-B722-F31FF5E2441D}" dt="2024-01-15T22:36:31.123" v="2028" actId="1076"/>
          <ac:picMkLst>
            <pc:docMk/>
            <pc:sldMk cId="275627954" sldId="487"/>
            <ac:picMk id="2" creationId="{1ABFB868-A506-D700-7FD9-F9302187B7C5}"/>
          </ac:picMkLst>
        </pc:picChg>
        <pc:picChg chg="del">
          <ac:chgData name="Morse, Tiffiany" userId="6a9728cd-a347-4065-8122-e6dc422cc891" providerId="ADAL" clId="{5021A62F-EA0B-4B92-B722-F31FF5E2441D}" dt="2024-01-15T22:36:48.171" v="2030" actId="478"/>
          <ac:picMkLst>
            <pc:docMk/>
            <pc:sldMk cId="275627954" sldId="487"/>
            <ac:picMk id="4" creationId="{D4DD4C51-69AA-A986-2B53-E0AE5A7E26E5}"/>
          </ac:picMkLst>
        </pc:picChg>
        <pc:picChg chg="add mod modCrop">
          <ac:chgData name="Morse, Tiffiany" userId="6a9728cd-a347-4065-8122-e6dc422cc891" providerId="ADAL" clId="{5021A62F-EA0B-4B92-B722-F31FF5E2441D}" dt="2024-01-15T22:48:48.400" v="2074" actId="1076"/>
          <ac:picMkLst>
            <pc:docMk/>
            <pc:sldMk cId="275627954" sldId="487"/>
            <ac:picMk id="6" creationId="{67427E0F-90A3-BBF8-40E0-B933A9A031F2}"/>
          </ac:picMkLst>
        </pc:picChg>
        <pc:picChg chg="add mod">
          <ac:chgData name="Morse, Tiffiany" userId="6a9728cd-a347-4065-8122-e6dc422cc891" providerId="ADAL" clId="{5021A62F-EA0B-4B92-B722-F31FF5E2441D}" dt="2024-01-15T22:48:55.887" v="2076" actId="1076"/>
          <ac:picMkLst>
            <pc:docMk/>
            <pc:sldMk cId="275627954" sldId="487"/>
            <ac:picMk id="10" creationId="{758FAD94-069C-3B86-F8F4-2F9D421B27EE}"/>
          </ac:picMkLst>
        </pc:picChg>
      </pc:sldChg>
      <pc:sldChg chg="addSp delSp modSp mod ord modNotesTx">
        <pc:chgData name="Morse, Tiffiany" userId="6a9728cd-a347-4065-8122-e6dc422cc891" providerId="ADAL" clId="{5021A62F-EA0B-4B92-B722-F31FF5E2441D}" dt="2024-01-17T03:08:38.501" v="4873" actId="403"/>
        <pc:sldMkLst>
          <pc:docMk/>
          <pc:sldMk cId="2134017758" sldId="488"/>
        </pc:sldMkLst>
        <pc:spChg chg="mod">
          <ac:chgData name="Morse, Tiffiany" userId="6a9728cd-a347-4065-8122-e6dc422cc891" providerId="ADAL" clId="{5021A62F-EA0B-4B92-B722-F31FF5E2441D}" dt="2024-01-17T03:08:38.501" v="4873" actId="403"/>
          <ac:spMkLst>
            <pc:docMk/>
            <pc:sldMk cId="2134017758" sldId="488"/>
            <ac:spMk id="2" creationId="{53E1FC50-7982-8970-AB73-234DA4D04787}"/>
          </ac:spMkLst>
        </pc:spChg>
        <pc:spChg chg="mod">
          <ac:chgData name="Morse, Tiffiany" userId="6a9728cd-a347-4065-8122-e6dc422cc891" providerId="ADAL" clId="{5021A62F-EA0B-4B92-B722-F31FF5E2441D}" dt="2024-01-15T22:01:25.822" v="1236" actId="20577"/>
          <ac:spMkLst>
            <pc:docMk/>
            <pc:sldMk cId="2134017758" sldId="488"/>
            <ac:spMk id="3" creationId="{BE46BBB9-B1F9-70D2-90E6-B63775D2DF5F}"/>
          </ac:spMkLst>
        </pc:spChg>
        <pc:spChg chg="add mod">
          <ac:chgData name="Morse, Tiffiany" userId="6a9728cd-a347-4065-8122-e6dc422cc891" providerId="ADAL" clId="{5021A62F-EA0B-4B92-B722-F31FF5E2441D}" dt="2024-01-17T03:08:25.485" v="4872" actId="404"/>
          <ac:spMkLst>
            <pc:docMk/>
            <pc:sldMk cId="2134017758" sldId="488"/>
            <ac:spMk id="5" creationId="{0F07C309-88F8-DCF1-9EBB-90848131CA9A}"/>
          </ac:spMkLst>
        </pc:spChg>
        <pc:picChg chg="add mod">
          <ac:chgData name="Morse, Tiffiany" userId="6a9728cd-a347-4065-8122-e6dc422cc891" providerId="ADAL" clId="{5021A62F-EA0B-4B92-B722-F31FF5E2441D}" dt="2024-01-15T21:57:10.949" v="1193" actId="1076"/>
          <ac:picMkLst>
            <pc:docMk/>
            <pc:sldMk cId="2134017758" sldId="488"/>
            <ac:picMk id="4" creationId="{2E337EC0-C336-F1D5-221B-C00743AAFAA3}"/>
          </ac:picMkLst>
        </pc:picChg>
        <pc:picChg chg="del">
          <ac:chgData name="Morse, Tiffiany" userId="6a9728cd-a347-4065-8122-e6dc422cc891" providerId="ADAL" clId="{5021A62F-EA0B-4B92-B722-F31FF5E2441D}" dt="2024-01-15T22:01:38.308" v="1237" actId="478"/>
          <ac:picMkLst>
            <pc:docMk/>
            <pc:sldMk cId="2134017758" sldId="488"/>
            <ac:picMk id="10" creationId="{A8258905-7936-C710-EE09-3EAC66741528}"/>
          </ac:picMkLst>
        </pc:picChg>
      </pc:sldChg>
      <pc:sldChg chg="del">
        <pc:chgData name="Morse, Tiffiany" userId="6a9728cd-a347-4065-8122-e6dc422cc891" providerId="ADAL" clId="{5021A62F-EA0B-4B92-B722-F31FF5E2441D}" dt="2024-01-16T18:00:40.326" v="4578" actId="47"/>
        <pc:sldMkLst>
          <pc:docMk/>
          <pc:sldMk cId="3293617466" sldId="489"/>
        </pc:sldMkLst>
      </pc:sldChg>
      <pc:sldChg chg="del">
        <pc:chgData name="Morse, Tiffiany" userId="6a9728cd-a347-4065-8122-e6dc422cc891" providerId="ADAL" clId="{5021A62F-EA0B-4B92-B722-F31FF5E2441D}" dt="2024-01-16T18:00:40.326" v="4578" actId="47"/>
        <pc:sldMkLst>
          <pc:docMk/>
          <pc:sldMk cId="1874424472" sldId="491"/>
        </pc:sldMkLst>
      </pc:sldChg>
      <pc:sldChg chg="del">
        <pc:chgData name="Morse, Tiffiany" userId="6a9728cd-a347-4065-8122-e6dc422cc891" providerId="ADAL" clId="{5021A62F-EA0B-4B92-B722-F31FF5E2441D}" dt="2024-01-16T18:00:40.326" v="4578" actId="47"/>
        <pc:sldMkLst>
          <pc:docMk/>
          <pc:sldMk cId="1526204976" sldId="492"/>
        </pc:sldMkLst>
      </pc:sldChg>
      <pc:sldChg chg="del">
        <pc:chgData name="Morse, Tiffiany" userId="6a9728cd-a347-4065-8122-e6dc422cc891" providerId="ADAL" clId="{5021A62F-EA0B-4B92-B722-F31FF5E2441D}" dt="2024-01-16T18:00:40.326" v="4578" actId="47"/>
        <pc:sldMkLst>
          <pc:docMk/>
          <pc:sldMk cId="1476789500" sldId="493"/>
        </pc:sldMkLst>
      </pc:sldChg>
      <pc:sldChg chg="addSp delSp modSp mod ord modNotesTx">
        <pc:chgData name="Morse, Tiffiany" userId="6a9728cd-a347-4065-8122-e6dc422cc891" providerId="ADAL" clId="{5021A62F-EA0B-4B92-B722-F31FF5E2441D}" dt="2024-01-16T15:45:36.632" v="2694" actId="20577"/>
        <pc:sldMkLst>
          <pc:docMk/>
          <pc:sldMk cId="2182955199" sldId="494"/>
        </pc:sldMkLst>
        <pc:spChg chg="mod">
          <ac:chgData name="Morse, Tiffiany" userId="6a9728cd-a347-4065-8122-e6dc422cc891" providerId="ADAL" clId="{5021A62F-EA0B-4B92-B722-F31FF5E2441D}" dt="2024-01-15T22:58:08.830" v="2327" actId="207"/>
          <ac:spMkLst>
            <pc:docMk/>
            <pc:sldMk cId="2182955199" sldId="494"/>
            <ac:spMk id="2" creationId="{53E1FC50-7982-8970-AB73-234DA4D04787}"/>
          </ac:spMkLst>
        </pc:spChg>
        <pc:spChg chg="mod">
          <ac:chgData name="Morse, Tiffiany" userId="6a9728cd-a347-4065-8122-e6dc422cc891" providerId="ADAL" clId="{5021A62F-EA0B-4B92-B722-F31FF5E2441D}" dt="2024-01-15T22:52:09.471" v="2138" actId="20577"/>
          <ac:spMkLst>
            <pc:docMk/>
            <pc:sldMk cId="2182955199" sldId="494"/>
            <ac:spMk id="3" creationId="{BE46BBB9-B1F9-70D2-90E6-B63775D2DF5F}"/>
          </ac:spMkLst>
        </pc:spChg>
        <pc:picChg chg="add mod">
          <ac:chgData name="Morse, Tiffiany" userId="6a9728cd-a347-4065-8122-e6dc422cc891" providerId="ADAL" clId="{5021A62F-EA0B-4B92-B722-F31FF5E2441D}" dt="2024-01-15T22:51:36.410" v="2109" actId="1076"/>
          <ac:picMkLst>
            <pc:docMk/>
            <pc:sldMk cId="2182955199" sldId="494"/>
            <ac:picMk id="4" creationId="{D58AB5E9-DE82-1F94-C4F7-CD91A94B9254}"/>
          </ac:picMkLst>
        </pc:picChg>
        <pc:picChg chg="del">
          <ac:chgData name="Morse, Tiffiany" userId="6a9728cd-a347-4065-8122-e6dc422cc891" providerId="ADAL" clId="{5021A62F-EA0B-4B92-B722-F31FF5E2441D}" dt="2024-01-15T22:54:06.144" v="2140" actId="478"/>
          <ac:picMkLst>
            <pc:docMk/>
            <pc:sldMk cId="2182955199" sldId="494"/>
            <ac:picMk id="5" creationId="{46270F22-DBB6-118E-CF06-C527F3B37E10}"/>
          </ac:picMkLst>
        </pc:picChg>
      </pc:sldChg>
      <pc:sldChg chg="del">
        <pc:chgData name="Morse, Tiffiany" userId="6a9728cd-a347-4065-8122-e6dc422cc891" providerId="ADAL" clId="{5021A62F-EA0B-4B92-B722-F31FF5E2441D}" dt="2024-01-16T18:00:40.326" v="4578" actId="47"/>
        <pc:sldMkLst>
          <pc:docMk/>
          <pc:sldMk cId="2427987908" sldId="495"/>
        </pc:sldMkLst>
      </pc:sldChg>
      <pc:sldChg chg="del">
        <pc:chgData name="Morse, Tiffiany" userId="6a9728cd-a347-4065-8122-e6dc422cc891" providerId="ADAL" clId="{5021A62F-EA0B-4B92-B722-F31FF5E2441D}" dt="2024-01-16T18:00:40.326" v="4578" actId="47"/>
        <pc:sldMkLst>
          <pc:docMk/>
          <pc:sldMk cId="565664074" sldId="497"/>
        </pc:sldMkLst>
      </pc:sldChg>
      <pc:sldChg chg="del">
        <pc:chgData name="Morse, Tiffiany" userId="6a9728cd-a347-4065-8122-e6dc422cc891" providerId="ADAL" clId="{5021A62F-EA0B-4B92-B722-F31FF5E2441D}" dt="2024-01-16T18:00:40.326" v="4578" actId="47"/>
        <pc:sldMkLst>
          <pc:docMk/>
          <pc:sldMk cId="2316102242" sldId="498"/>
        </pc:sldMkLst>
      </pc:sldChg>
      <pc:sldChg chg="addSp modSp mod ord modNotesTx">
        <pc:chgData name="Morse, Tiffiany" userId="6a9728cd-a347-4065-8122-e6dc422cc891" providerId="ADAL" clId="{5021A62F-EA0B-4B92-B722-F31FF5E2441D}" dt="2024-01-15T21:40:48.977" v="900" actId="1076"/>
        <pc:sldMkLst>
          <pc:docMk/>
          <pc:sldMk cId="2334586999" sldId="499"/>
        </pc:sldMkLst>
        <pc:spChg chg="mod">
          <ac:chgData name="Morse, Tiffiany" userId="6a9728cd-a347-4065-8122-e6dc422cc891" providerId="ADAL" clId="{5021A62F-EA0B-4B92-B722-F31FF5E2441D}" dt="2024-01-15T21:40:06.336" v="866" actId="113"/>
          <ac:spMkLst>
            <pc:docMk/>
            <pc:sldMk cId="2334586999" sldId="499"/>
            <ac:spMk id="2" creationId="{63261FB4-4090-15E5-113A-ECDD47E01EC6}"/>
          </ac:spMkLst>
        </pc:spChg>
        <pc:spChg chg="add mod">
          <ac:chgData name="Morse, Tiffiany" userId="6a9728cd-a347-4065-8122-e6dc422cc891" providerId="ADAL" clId="{5021A62F-EA0B-4B92-B722-F31FF5E2441D}" dt="2024-01-15T21:38:17.543" v="850" actId="113"/>
          <ac:spMkLst>
            <pc:docMk/>
            <pc:sldMk cId="2334586999" sldId="499"/>
            <ac:spMk id="5" creationId="{518BC4C3-2CB2-571D-F73C-3E576039EE76}"/>
          </ac:spMkLst>
        </pc:spChg>
        <pc:spChg chg="mod">
          <ac:chgData name="Morse, Tiffiany" userId="6a9728cd-a347-4065-8122-e6dc422cc891" providerId="ADAL" clId="{5021A62F-EA0B-4B92-B722-F31FF5E2441D}" dt="2024-01-15T21:40:12.288" v="867" actId="1076"/>
          <ac:spMkLst>
            <pc:docMk/>
            <pc:sldMk cId="2334586999" sldId="499"/>
            <ac:spMk id="6" creationId="{2E781355-5DB4-804A-F996-3BA7E2CBFAC0}"/>
          </ac:spMkLst>
        </pc:spChg>
        <pc:picChg chg="mod">
          <ac:chgData name="Morse, Tiffiany" userId="6a9728cd-a347-4065-8122-e6dc422cc891" providerId="ADAL" clId="{5021A62F-EA0B-4B92-B722-F31FF5E2441D}" dt="2024-01-15T21:40:48.977" v="900" actId="1076"/>
          <ac:picMkLst>
            <pc:docMk/>
            <pc:sldMk cId="2334586999" sldId="499"/>
            <ac:picMk id="4" creationId="{9A106CDC-8EE5-8019-E2E8-5CE6379349CF}"/>
          </ac:picMkLst>
        </pc:picChg>
      </pc:sldChg>
      <pc:sldChg chg="del">
        <pc:chgData name="Morse, Tiffiany" userId="6a9728cd-a347-4065-8122-e6dc422cc891" providerId="ADAL" clId="{5021A62F-EA0B-4B92-B722-F31FF5E2441D}" dt="2024-01-16T18:00:40.326" v="4578" actId="47"/>
        <pc:sldMkLst>
          <pc:docMk/>
          <pc:sldMk cId="2875693376" sldId="500"/>
        </pc:sldMkLst>
      </pc:sldChg>
      <pc:sldChg chg="del">
        <pc:chgData name="Morse, Tiffiany" userId="6a9728cd-a347-4065-8122-e6dc422cc891" providerId="ADAL" clId="{5021A62F-EA0B-4B92-B722-F31FF5E2441D}" dt="2024-01-16T18:00:40.326" v="4578" actId="47"/>
        <pc:sldMkLst>
          <pc:docMk/>
          <pc:sldMk cId="4129001161" sldId="501"/>
        </pc:sldMkLst>
      </pc:sldChg>
      <pc:sldChg chg="del">
        <pc:chgData name="Morse, Tiffiany" userId="6a9728cd-a347-4065-8122-e6dc422cc891" providerId="ADAL" clId="{5021A62F-EA0B-4B92-B722-F31FF5E2441D}" dt="2024-01-16T18:00:40.326" v="4578" actId="47"/>
        <pc:sldMkLst>
          <pc:docMk/>
          <pc:sldMk cId="1950446894" sldId="502"/>
        </pc:sldMkLst>
      </pc:sldChg>
      <pc:sldChg chg="addSp modSp new mod ord modNotesTx">
        <pc:chgData name="Morse, Tiffiany" userId="6a9728cd-a347-4065-8122-e6dc422cc891" providerId="ADAL" clId="{5021A62F-EA0B-4B92-B722-F31FF5E2441D}" dt="2024-01-17T03:14:19.683" v="5007" actId="20577"/>
        <pc:sldMkLst>
          <pc:docMk/>
          <pc:sldMk cId="4093379222" sldId="503"/>
        </pc:sldMkLst>
        <pc:spChg chg="mod">
          <ac:chgData name="Morse, Tiffiany" userId="6a9728cd-a347-4065-8122-e6dc422cc891" providerId="ADAL" clId="{5021A62F-EA0B-4B92-B722-F31FF5E2441D}" dt="2024-01-17T03:14:19.683" v="5007" actId="20577"/>
          <ac:spMkLst>
            <pc:docMk/>
            <pc:sldMk cId="4093379222" sldId="503"/>
            <ac:spMk id="2" creationId="{26A56334-7092-65EA-5CF6-737B6FA20261}"/>
          </ac:spMkLst>
        </pc:spChg>
        <pc:spChg chg="mod">
          <ac:chgData name="Morse, Tiffiany" userId="6a9728cd-a347-4065-8122-e6dc422cc891" providerId="ADAL" clId="{5021A62F-EA0B-4B92-B722-F31FF5E2441D}" dt="2024-01-16T16:40:47.228" v="3794" actId="113"/>
          <ac:spMkLst>
            <pc:docMk/>
            <pc:sldMk cId="4093379222" sldId="503"/>
            <ac:spMk id="3" creationId="{88A3D9F5-4F6A-34E1-48EB-5E27BB079A2E}"/>
          </ac:spMkLst>
        </pc:spChg>
        <pc:picChg chg="add mod">
          <ac:chgData name="Morse, Tiffiany" userId="6a9728cd-a347-4065-8122-e6dc422cc891" providerId="ADAL" clId="{5021A62F-EA0B-4B92-B722-F31FF5E2441D}" dt="2024-01-16T16:31:11.849" v="3515"/>
          <ac:picMkLst>
            <pc:docMk/>
            <pc:sldMk cId="4093379222" sldId="503"/>
            <ac:picMk id="4" creationId="{D6EA29B3-DF31-EFB5-A5AF-59C62220A637}"/>
          </ac:picMkLst>
        </pc:picChg>
      </pc:sldChg>
      <pc:sldChg chg="addSp delSp modSp add mod modNotesTx">
        <pc:chgData name="Morse, Tiffiany" userId="6a9728cd-a347-4065-8122-e6dc422cc891" providerId="ADAL" clId="{5021A62F-EA0B-4B92-B722-F31FF5E2441D}" dt="2024-01-16T16:46:03.108" v="3941" actId="20577"/>
        <pc:sldMkLst>
          <pc:docMk/>
          <pc:sldMk cId="2936504897" sldId="504"/>
        </pc:sldMkLst>
        <pc:spChg chg="mod">
          <ac:chgData name="Morse, Tiffiany" userId="6a9728cd-a347-4065-8122-e6dc422cc891" providerId="ADAL" clId="{5021A62F-EA0B-4B92-B722-F31FF5E2441D}" dt="2024-01-16T16:38:52.362" v="3784" actId="20577"/>
          <ac:spMkLst>
            <pc:docMk/>
            <pc:sldMk cId="2936504897" sldId="504"/>
            <ac:spMk id="3" creationId="{4C566ADA-2548-A67C-CA10-853AD33B07ED}"/>
          </ac:spMkLst>
        </pc:spChg>
        <pc:spChg chg="add del mod">
          <ac:chgData name="Morse, Tiffiany" userId="6a9728cd-a347-4065-8122-e6dc422cc891" providerId="ADAL" clId="{5021A62F-EA0B-4B92-B722-F31FF5E2441D}" dt="2024-01-16T16:40:33.229" v="3792"/>
          <ac:spMkLst>
            <pc:docMk/>
            <pc:sldMk cId="2936504897" sldId="504"/>
            <ac:spMk id="4" creationId="{A0043C3B-4907-A03E-4AA1-7F49851C4C35}"/>
          </ac:spMkLst>
        </pc:spChg>
        <pc:spChg chg="add mod">
          <ac:chgData name="Morse, Tiffiany" userId="6a9728cd-a347-4065-8122-e6dc422cc891" providerId="ADAL" clId="{5021A62F-EA0B-4B92-B722-F31FF5E2441D}" dt="2024-01-16T16:44:26.047" v="3894" actId="20577"/>
          <ac:spMkLst>
            <pc:docMk/>
            <pc:sldMk cId="2936504897" sldId="504"/>
            <ac:spMk id="6" creationId="{65FB3E65-6103-4EB9-353B-BBF801ACF28F}"/>
          </ac:spMkLst>
        </pc:spChg>
        <pc:picChg chg="add mod">
          <ac:chgData name="Morse, Tiffiany" userId="6a9728cd-a347-4065-8122-e6dc422cc891" providerId="ADAL" clId="{5021A62F-EA0B-4B92-B722-F31FF5E2441D}" dt="2024-01-16T16:39:46.625" v="3788" actId="1076"/>
          <ac:picMkLst>
            <pc:docMk/>
            <pc:sldMk cId="2936504897" sldId="504"/>
            <ac:picMk id="2" creationId="{0F24561B-4D12-8E9A-70DF-0F2656CE982B}"/>
          </ac:picMkLst>
        </pc:picChg>
        <pc:picChg chg="del">
          <ac:chgData name="Morse, Tiffiany" userId="6a9728cd-a347-4065-8122-e6dc422cc891" providerId="ADAL" clId="{5021A62F-EA0B-4B92-B722-F31FF5E2441D}" dt="2024-01-16T16:38:19.025" v="3737" actId="21"/>
          <ac:picMkLst>
            <pc:docMk/>
            <pc:sldMk cId="2936504897" sldId="504"/>
            <ac:picMk id="5" creationId="{05A3FCAA-B4A2-E073-3F02-A892EF4BDD32}"/>
          </ac:picMkLst>
        </pc:picChg>
      </pc:sldChg>
      <pc:sldChg chg="addSp delSp modSp add mod ord modNotesTx">
        <pc:chgData name="Morse, Tiffiany" userId="6a9728cd-a347-4065-8122-e6dc422cc891" providerId="ADAL" clId="{5021A62F-EA0B-4B92-B722-F31FF5E2441D}" dt="2024-01-16T16:46:49.724" v="3942"/>
        <pc:sldMkLst>
          <pc:docMk/>
          <pc:sldMk cId="60334534" sldId="505"/>
        </pc:sldMkLst>
        <pc:spChg chg="del mod">
          <ac:chgData name="Morse, Tiffiany" userId="6a9728cd-a347-4065-8122-e6dc422cc891" providerId="ADAL" clId="{5021A62F-EA0B-4B92-B722-F31FF5E2441D}" dt="2024-01-16T16:38:28.399" v="3739" actId="478"/>
          <ac:spMkLst>
            <pc:docMk/>
            <pc:sldMk cId="60334534" sldId="505"/>
            <ac:spMk id="2" creationId="{26A56334-7092-65EA-5CF6-737B6FA20261}"/>
          </ac:spMkLst>
        </pc:spChg>
        <pc:spChg chg="mod">
          <ac:chgData name="Morse, Tiffiany" userId="6a9728cd-a347-4065-8122-e6dc422cc891" providerId="ADAL" clId="{5021A62F-EA0B-4B92-B722-F31FF5E2441D}" dt="2024-01-16T16:38:15.265" v="3736" actId="1076"/>
          <ac:spMkLst>
            <pc:docMk/>
            <pc:sldMk cId="60334534" sldId="505"/>
            <ac:spMk id="3" creationId="{88A3D9F5-4F6A-34E1-48EB-5E27BB079A2E}"/>
          </ac:spMkLst>
        </pc:spChg>
        <pc:picChg chg="add mod">
          <ac:chgData name="Morse, Tiffiany" userId="6a9728cd-a347-4065-8122-e6dc422cc891" providerId="ADAL" clId="{5021A62F-EA0B-4B92-B722-F31FF5E2441D}" dt="2024-01-16T16:39:08.665" v="3785" actId="1076"/>
          <ac:picMkLst>
            <pc:docMk/>
            <pc:sldMk cId="60334534" sldId="505"/>
            <ac:picMk id="5" creationId="{3D1F4CC0-502A-3030-108B-300A70FE654F}"/>
          </ac:picMkLst>
        </pc:picChg>
      </pc:sldChg>
      <pc:sldChg chg="delSp modSp add mod modNotesTx">
        <pc:chgData name="Morse, Tiffiany" userId="6a9728cd-a347-4065-8122-e6dc422cc891" providerId="ADAL" clId="{5021A62F-EA0B-4B92-B722-F31FF5E2441D}" dt="2024-01-17T03:05:18.522" v="4850" actId="6549"/>
        <pc:sldMkLst>
          <pc:docMk/>
          <pc:sldMk cId="3292063371" sldId="506"/>
        </pc:sldMkLst>
        <pc:spChg chg="mod">
          <ac:chgData name="Morse, Tiffiany" userId="6a9728cd-a347-4065-8122-e6dc422cc891" providerId="ADAL" clId="{5021A62F-EA0B-4B92-B722-F31FF5E2441D}" dt="2024-01-17T00:47:04.289" v="4849" actId="113"/>
          <ac:spMkLst>
            <pc:docMk/>
            <pc:sldMk cId="3292063371" sldId="506"/>
            <ac:spMk id="2" creationId="{53E1FC50-7982-8970-AB73-234DA4D04787}"/>
          </ac:spMkLst>
        </pc:spChg>
        <pc:spChg chg="mod">
          <ac:chgData name="Morse, Tiffiany" userId="6a9728cd-a347-4065-8122-e6dc422cc891" providerId="ADAL" clId="{5021A62F-EA0B-4B92-B722-F31FF5E2441D}" dt="2024-01-17T00:44:33.333" v="4832" actId="20577"/>
          <ac:spMkLst>
            <pc:docMk/>
            <pc:sldMk cId="3292063371" sldId="506"/>
            <ac:spMk id="3" creationId="{BE46BBB9-B1F9-70D2-90E6-B63775D2DF5F}"/>
          </ac:spMkLst>
        </pc:spChg>
        <pc:spChg chg="del mod">
          <ac:chgData name="Morse, Tiffiany" userId="6a9728cd-a347-4065-8122-e6dc422cc891" providerId="ADAL" clId="{5021A62F-EA0B-4B92-B722-F31FF5E2441D}" dt="2024-01-17T00:45:46.455" v="4838" actId="478"/>
          <ac:spMkLst>
            <pc:docMk/>
            <pc:sldMk cId="3292063371" sldId="506"/>
            <ac:spMk id="5" creationId="{0F07C309-88F8-DCF1-9EBB-90848131CA9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EBC33-F7B3-49F5-A9FA-A3895F0CA3A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827AEB2-61E3-400F-9523-5460A65DF2B0}">
      <dgm:prSet/>
      <dgm:spPr/>
      <dgm:t>
        <a:bodyPr/>
        <a:lstStyle/>
        <a:p>
          <a:r>
            <a:rPr lang="en-US" dirty="0">
              <a:latin typeface="Arial" panose="020B0604020202020204" pitchFamily="34" charset="0"/>
              <a:cs typeface="Arial" panose="020B0604020202020204" pitchFamily="34" charset="0"/>
            </a:rPr>
            <a:t>Applicable Programs</a:t>
          </a:r>
        </a:p>
      </dgm:t>
    </dgm:pt>
    <dgm:pt modelId="{02E671FB-5EE3-4C07-B246-457D89C1C5DE}" type="parTrans" cxnId="{07065447-719A-431B-9D1B-5B50E5B475A6}">
      <dgm:prSet/>
      <dgm:spPr/>
      <dgm:t>
        <a:bodyPr/>
        <a:lstStyle/>
        <a:p>
          <a:endParaRPr lang="en-US"/>
        </a:p>
      </dgm:t>
    </dgm:pt>
    <dgm:pt modelId="{FE45E950-9C2A-40D7-8B92-33701D1B93C7}" type="sibTrans" cxnId="{07065447-719A-431B-9D1B-5B50E5B475A6}">
      <dgm:prSet/>
      <dgm:spPr/>
      <dgm:t>
        <a:bodyPr/>
        <a:lstStyle/>
        <a:p>
          <a:endParaRPr lang="en-US"/>
        </a:p>
      </dgm:t>
    </dgm:pt>
    <dgm:pt modelId="{6E546801-9F0F-4355-8040-AAAF2536643A}">
      <dgm:prSet/>
      <dgm:spPr/>
      <dgm:t>
        <a:bodyPr/>
        <a:lstStyle/>
        <a:p>
          <a:r>
            <a:rPr lang="en-US" dirty="0">
              <a:latin typeface="Arial" panose="020B0604020202020204" pitchFamily="34" charset="0"/>
              <a:cs typeface="Arial" panose="020B0604020202020204" pitchFamily="34" charset="0"/>
            </a:rPr>
            <a:t>Ongoing Consultation</a:t>
          </a:r>
        </a:p>
      </dgm:t>
    </dgm:pt>
    <dgm:pt modelId="{CF2880B0-B79F-43A4-8C16-82C829F2F666}" type="parTrans" cxnId="{92AD0577-BBE6-4F20-8FB0-34B0D7087A26}">
      <dgm:prSet/>
      <dgm:spPr/>
      <dgm:t>
        <a:bodyPr/>
        <a:lstStyle/>
        <a:p>
          <a:endParaRPr lang="en-US"/>
        </a:p>
      </dgm:t>
    </dgm:pt>
    <dgm:pt modelId="{C007FD67-F6EC-4DFE-AC14-7EC951A76954}" type="sibTrans" cxnId="{92AD0577-BBE6-4F20-8FB0-34B0D7087A26}">
      <dgm:prSet/>
      <dgm:spPr/>
      <dgm:t>
        <a:bodyPr/>
        <a:lstStyle/>
        <a:p>
          <a:endParaRPr lang="en-US"/>
        </a:p>
      </dgm:t>
    </dgm:pt>
    <dgm:pt modelId="{A4028CB2-A010-4208-870F-A2D3B31A45FE}">
      <dgm:prSet/>
      <dgm:spPr/>
      <dgm:t>
        <a:bodyPr/>
        <a:lstStyle/>
        <a:p>
          <a:r>
            <a:rPr lang="en-US" dirty="0">
              <a:latin typeface="Arial"/>
              <a:cs typeface="Arial"/>
            </a:rPr>
            <a:t>Program Evaluation</a:t>
          </a:r>
        </a:p>
      </dgm:t>
    </dgm:pt>
    <dgm:pt modelId="{2B50E384-E2D2-4B94-8CAE-C8247DDA2664}" type="parTrans" cxnId="{BD523877-7E5D-4CAF-92B8-03059F9F7AE4}">
      <dgm:prSet/>
      <dgm:spPr/>
      <dgm:t>
        <a:bodyPr/>
        <a:lstStyle/>
        <a:p>
          <a:endParaRPr lang="en-US"/>
        </a:p>
      </dgm:t>
    </dgm:pt>
    <dgm:pt modelId="{9FE59E6C-418B-4212-905C-5F6501E3AEF9}" type="sibTrans" cxnId="{BD523877-7E5D-4CAF-92B8-03059F9F7AE4}">
      <dgm:prSet/>
      <dgm:spPr/>
      <dgm:t>
        <a:bodyPr/>
        <a:lstStyle/>
        <a:p>
          <a:endParaRPr lang="en-US"/>
        </a:p>
      </dgm:t>
    </dgm:pt>
    <dgm:pt modelId="{C95841C4-A3CC-451F-8D56-8D5DDB6FF993}" type="pres">
      <dgm:prSet presAssocID="{AA8EBC33-F7B3-49F5-A9FA-A3895F0CA3A9}" presName="linear" presStyleCnt="0">
        <dgm:presLayoutVars>
          <dgm:animLvl val="lvl"/>
          <dgm:resizeHandles val="exact"/>
        </dgm:presLayoutVars>
      </dgm:prSet>
      <dgm:spPr/>
    </dgm:pt>
    <dgm:pt modelId="{6CE56A43-DCED-47B8-B059-82B3CD035C3F}" type="pres">
      <dgm:prSet presAssocID="{F827AEB2-61E3-400F-9523-5460A65DF2B0}" presName="parentText" presStyleLbl="node1" presStyleIdx="0" presStyleCnt="3">
        <dgm:presLayoutVars>
          <dgm:chMax val="0"/>
          <dgm:bulletEnabled val="1"/>
        </dgm:presLayoutVars>
      </dgm:prSet>
      <dgm:spPr/>
    </dgm:pt>
    <dgm:pt modelId="{868E3CBA-C7A7-438A-AAA5-BE5949F13EA4}" type="pres">
      <dgm:prSet presAssocID="{FE45E950-9C2A-40D7-8B92-33701D1B93C7}" presName="spacer" presStyleCnt="0"/>
      <dgm:spPr/>
    </dgm:pt>
    <dgm:pt modelId="{C99E1CCF-5059-4060-AC02-66DA0E6C9B31}" type="pres">
      <dgm:prSet presAssocID="{6E546801-9F0F-4355-8040-AAAF2536643A}" presName="parentText" presStyleLbl="node1" presStyleIdx="1" presStyleCnt="3">
        <dgm:presLayoutVars>
          <dgm:chMax val="0"/>
          <dgm:bulletEnabled val="1"/>
        </dgm:presLayoutVars>
      </dgm:prSet>
      <dgm:spPr/>
    </dgm:pt>
    <dgm:pt modelId="{FDFC1CC0-6567-48E2-AC95-0862728A1B8B}" type="pres">
      <dgm:prSet presAssocID="{C007FD67-F6EC-4DFE-AC14-7EC951A76954}" presName="spacer" presStyleCnt="0"/>
      <dgm:spPr/>
    </dgm:pt>
    <dgm:pt modelId="{C1256B7C-019C-499E-A28C-22EF49A90E5D}" type="pres">
      <dgm:prSet presAssocID="{A4028CB2-A010-4208-870F-A2D3B31A45FE}" presName="parentText" presStyleLbl="node1" presStyleIdx="2" presStyleCnt="3">
        <dgm:presLayoutVars>
          <dgm:chMax val="0"/>
          <dgm:bulletEnabled val="1"/>
        </dgm:presLayoutVars>
      </dgm:prSet>
      <dgm:spPr/>
    </dgm:pt>
  </dgm:ptLst>
  <dgm:cxnLst>
    <dgm:cxn modelId="{7D53D433-F2F4-4A2F-BF0E-B3E76EB3B1BF}" type="presOf" srcId="{F827AEB2-61E3-400F-9523-5460A65DF2B0}" destId="{6CE56A43-DCED-47B8-B059-82B3CD035C3F}" srcOrd="0" destOrd="0" presId="urn:microsoft.com/office/officeart/2005/8/layout/vList2"/>
    <dgm:cxn modelId="{07065447-719A-431B-9D1B-5B50E5B475A6}" srcId="{AA8EBC33-F7B3-49F5-A9FA-A3895F0CA3A9}" destId="{F827AEB2-61E3-400F-9523-5460A65DF2B0}" srcOrd="0" destOrd="0" parTransId="{02E671FB-5EE3-4C07-B246-457D89C1C5DE}" sibTransId="{FE45E950-9C2A-40D7-8B92-33701D1B93C7}"/>
    <dgm:cxn modelId="{974F8752-78F9-4E19-92E1-7EF9E8A28168}" type="presOf" srcId="{AA8EBC33-F7B3-49F5-A9FA-A3895F0CA3A9}" destId="{C95841C4-A3CC-451F-8D56-8D5DDB6FF993}" srcOrd="0" destOrd="0" presId="urn:microsoft.com/office/officeart/2005/8/layout/vList2"/>
    <dgm:cxn modelId="{92AD0577-BBE6-4F20-8FB0-34B0D7087A26}" srcId="{AA8EBC33-F7B3-49F5-A9FA-A3895F0CA3A9}" destId="{6E546801-9F0F-4355-8040-AAAF2536643A}" srcOrd="1" destOrd="0" parTransId="{CF2880B0-B79F-43A4-8C16-82C829F2F666}" sibTransId="{C007FD67-F6EC-4DFE-AC14-7EC951A76954}"/>
    <dgm:cxn modelId="{BD523877-7E5D-4CAF-92B8-03059F9F7AE4}" srcId="{AA8EBC33-F7B3-49F5-A9FA-A3895F0CA3A9}" destId="{A4028CB2-A010-4208-870F-A2D3B31A45FE}" srcOrd="2" destOrd="0" parTransId="{2B50E384-E2D2-4B94-8CAE-C8247DDA2664}" sibTransId="{9FE59E6C-418B-4212-905C-5F6501E3AEF9}"/>
    <dgm:cxn modelId="{061B9B7D-2828-4272-8710-E3657B94074C}" type="presOf" srcId="{6E546801-9F0F-4355-8040-AAAF2536643A}" destId="{C99E1CCF-5059-4060-AC02-66DA0E6C9B31}" srcOrd="0" destOrd="0" presId="urn:microsoft.com/office/officeart/2005/8/layout/vList2"/>
    <dgm:cxn modelId="{0B8FDFD5-B594-4BFC-ABDE-0F8EC81D2178}" type="presOf" srcId="{A4028CB2-A010-4208-870F-A2D3B31A45FE}" destId="{C1256B7C-019C-499E-A28C-22EF49A90E5D}" srcOrd="0" destOrd="0" presId="urn:microsoft.com/office/officeart/2005/8/layout/vList2"/>
    <dgm:cxn modelId="{90486F4A-4FD2-4FE7-B44B-4437930BA759}" type="presParOf" srcId="{C95841C4-A3CC-451F-8D56-8D5DDB6FF993}" destId="{6CE56A43-DCED-47B8-B059-82B3CD035C3F}" srcOrd="0" destOrd="0" presId="urn:microsoft.com/office/officeart/2005/8/layout/vList2"/>
    <dgm:cxn modelId="{0FFB0F8C-3138-4BC0-A8D4-063ED1F82EC6}" type="presParOf" srcId="{C95841C4-A3CC-451F-8D56-8D5DDB6FF993}" destId="{868E3CBA-C7A7-438A-AAA5-BE5949F13EA4}" srcOrd="1" destOrd="0" presId="urn:microsoft.com/office/officeart/2005/8/layout/vList2"/>
    <dgm:cxn modelId="{8E5253C3-12B4-4798-B15C-756955EC6F55}" type="presParOf" srcId="{C95841C4-A3CC-451F-8D56-8D5DDB6FF993}" destId="{C99E1CCF-5059-4060-AC02-66DA0E6C9B31}" srcOrd="2" destOrd="0" presId="urn:microsoft.com/office/officeart/2005/8/layout/vList2"/>
    <dgm:cxn modelId="{8994EB17-8625-47A1-B17D-D9871AC712BB}" type="presParOf" srcId="{C95841C4-A3CC-451F-8D56-8D5DDB6FF993}" destId="{FDFC1CC0-6567-48E2-AC95-0862728A1B8B}" srcOrd="3" destOrd="0" presId="urn:microsoft.com/office/officeart/2005/8/layout/vList2"/>
    <dgm:cxn modelId="{B7487DD1-2A2E-4440-8E2C-9785093CFB86}" type="presParOf" srcId="{C95841C4-A3CC-451F-8D56-8D5DDB6FF993}" destId="{C1256B7C-019C-499E-A28C-22EF49A90E5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56A43-DCED-47B8-B059-82B3CD035C3F}">
      <dsp:nvSpPr>
        <dsp:cNvPr id="0" name=""/>
        <dsp:cNvSpPr/>
      </dsp:nvSpPr>
      <dsp:spPr>
        <a:xfrm>
          <a:off x="0" y="42986"/>
          <a:ext cx="6245265" cy="20849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a:latin typeface="Arial" panose="020B0604020202020204" pitchFamily="34" charset="0"/>
              <a:cs typeface="Arial" panose="020B0604020202020204" pitchFamily="34" charset="0"/>
            </a:rPr>
            <a:t>Applicable Programs</a:t>
          </a:r>
        </a:p>
      </dsp:txBody>
      <dsp:txXfrm>
        <a:off x="101778" y="144764"/>
        <a:ext cx="6041709" cy="1881384"/>
      </dsp:txXfrm>
    </dsp:sp>
    <dsp:sp modelId="{C99E1CCF-5059-4060-AC02-66DA0E6C9B31}">
      <dsp:nvSpPr>
        <dsp:cNvPr id="0" name=""/>
        <dsp:cNvSpPr/>
      </dsp:nvSpPr>
      <dsp:spPr>
        <a:xfrm>
          <a:off x="0" y="2283446"/>
          <a:ext cx="6245265" cy="20849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a:latin typeface="Arial" panose="020B0604020202020204" pitchFamily="34" charset="0"/>
              <a:cs typeface="Arial" panose="020B0604020202020204" pitchFamily="34" charset="0"/>
            </a:rPr>
            <a:t>Ongoing Consultation</a:t>
          </a:r>
        </a:p>
      </dsp:txBody>
      <dsp:txXfrm>
        <a:off x="101778" y="2385224"/>
        <a:ext cx="6041709" cy="1881384"/>
      </dsp:txXfrm>
    </dsp:sp>
    <dsp:sp modelId="{C1256B7C-019C-499E-A28C-22EF49A90E5D}">
      <dsp:nvSpPr>
        <dsp:cNvPr id="0" name=""/>
        <dsp:cNvSpPr/>
      </dsp:nvSpPr>
      <dsp:spPr>
        <a:xfrm>
          <a:off x="0" y="4523907"/>
          <a:ext cx="6245265" cy="20849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a:latin typeface="Arial"/>
              <a:cs typeface="Arial"/>
            </a:rPr>
            <a:t>Program Evaluation</a:t>
          </a:r>
        </a:p>
      </dsp:txBody>
      <dsp:txXfrm>
        <a:off x="101778" y="4625685"/>
        <a:ext cx="6041709" cy="18813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79AD08-C548-BC40-9093-B3613E1153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3DB5D9C-55D8-3B4E-BE5C-6D1CEE972F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3F7E1D-5BA8-8543-9008-EEB9C1128CB7}" type="datetimeFigureOut">
              <a:rPr lang="en-US" smtClean="0"/>
              <a:t>3/6/2024</a:t>
            </a:fld>
            <a:endParaRPr lang="en-US"/>
          </a:p>
        </p:txBody>
      </p:sp>
      <p:sp>
        <p:nvSpPr>
          <p:cNvPr id="4" name="Footer Placeholder 3">
            <a:extLst>
              <a:ext uri="{FF2B5EF4-FFF2-40B4-BE49-F238E27FC236}">
                <a16:creationId xmlns:a16="http://schemas.microsoft.com/office/drawing/2014/main" id="{34A2F78C-9D4A-B641-BC4B-82A4998D63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B5402CD-EDDA-EA4A-8C68-60CB2671B2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929FB6-3862-0646-B6C3-E5376FDDB92F}" type="slidenum">
              <a:rPr lang="en-US" smtClean="0"/>
              <a:t>‹#›</a:t>
            </a:fld>
            <a:endParaRPr lang="en-US"/>
          </a:p>
        </p:txBody>
      </p:sp>
    </p:spTree>
    <p:extLst>
      <p:ext uri="{BB962C8B-B14F-4D97-AF65-F5344CB8AC3E}">
        <p14:creationId xmlns:p14="http://schemas.microsoft.com/office/powerpoint/2010/main" val="3897026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D4A2A-7EB8-664F-932C-975EFC1783E1}" type="datetimeFigureOut">
              <a:rPr lang="en-US" smtClean="0"/>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492C7-7F44-444F-B5A9-7D425D542AF5}" type="slidenum">
              <a:rPr lang="en-US" smtClean="0"/>
              <a:t>‹#›</a:t>
            </a:fld>
            <a:endParaRPr lang="en-US"/>
          </a:p>
        </p:txBody>
      </p:sp>
    </p:spTree>
    <p:extLst>
      <p:ext uri="{BB962C8B-B14F-4D97-AF65-F5344CB8AC3E}">
        <p14:creationId xmlns:p14="http://schemas.microsoft.com/office/powerpoint/2010/main" val="75683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fontAlgn="base">
              <a:buFont typeface="Arial" panose="020B0604020202020204" pitchFamily="34" charset="0"/>
              <a:buChar char="•"/>
            </a:pPr>
            <a:r>
              <a:rPr lang="en-US" sz="1200" b="0" i="0" u="none" strike="noStrike" dirty="0">
                <a:solidFill>
                  <a:srgbClr val="000000"/>
                </a:solidFill>
                <a:effectLst/>
                <a:latin typeface="+mn-lt"/>
              </a:rPr>
              <a:t>Since 1965, the </a:t>
            </a:r>
            <a:r>
              <a:rPr lang="en-US" sz="1200" b="0" i="1" u="none" strike="noStrike" dirty="0">
                <a:solidFill>
                  <a:srgbClr val="000000"/>
                </a:solidFill>
                <a:effectLst/>
                <a:latin typeface="+mn-lt"/>
              </a:rPr>
              <a:t>Elementary and Secondary Education Act </a:t>
            </a:r>
            <a:r>
              <a:rPr lang="en-US" sz="1200" b="0" i="0" u="none" strike="noStrike" dirty="0">
                <a:solidFill>
                  <a:srgbClr val="000000"/>
                </a:solidFill>
                <a:effectLst/>
                <a:latin typeface="+mn-lt"/>
              </a:rPr>
              <a:t>has required LEAs and other eligible entities to provide equitable services to students, staff and families of students enrolled in nonprofit private schools</a:t>
            </a:r>
            <a:r>
              <a:rPr lang="en-US" sz="1200" b="0" i="0" dirty="0">
                <a:solidFill>
                  <a:srgbClr val="444444"/>
                </a:solidFill>
                <a:effectLst/>
                <a:latin typeface="+mn-lt"/>
              </a:rPr>
              <a:t>​</a:t>
            </a:r>
          </a:p>
          <a:p>
            <a:pPr marL="171450" indent="-171450" algn="l" rtl="0" fontAlgn="base">
              <a:buFont typeface="Arial" panose="020B0604020202020204" pitchFamily="34" charset="0"/>
              <a:buChar char="•"/>
            </a:pPr>
            <a:r>
              <a:rPr lang="en-US" sz="1200" b="0" i="0" u="none" strike="noStrike" dirty="0">
                <a:solidFill>
                  <a:srgbClr val="444444"/>
                </a:solidFill>
                <a:effectLst/>
                <a:latin typeface="+mn-lt"/>
              </a:rPr>
              <a:t>P</a:t>
            </a:r>
            <a:r>
              <a:rPr lang="en-US" sz="1200" b="0" i="0" u="none" strike="noStrike" dirty="0">
                <a:solidFill>
                  <a:srgbClr val="000000"/>
                </a:solidFill>
                <a:effectLst/>
                <a:latin typeface="+mn-lt"/>
              </a:rPr>
              <a:t>rivate school students just as the students in LEAs, generate federal education dollars that are allocated to States and LEAs</a:t>
            </a:r>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1</a:t>
            </a:fld>
            <a:endParaRPr lang="en-US"/>
          </a:p>
        </p:txBody>
      </p:sp>
    </p:spTree>
    <p:extLst>
      <p:ext uri="{BB962C8B-B14F-4D97-AF65-F5344CB8AC3E}">
        <p14:creationId xmlns:p14="http://schemas.microsoft.com/office/powerpoint/2010/main" val="2962069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Funds must supplement what a private school participant would receive without Title funds.  LEAs must ensure by asking </a:t>
            </a:r>
          </a:p>
          <a:p>
            <a:pPr marL="628650" lvl="1" indent="-171450">
              <a:buFont typeface="Arial" panose="020B0604020202020204" pitchFamily="34" charset="0"/>
              <a:buChar char="•"/>
            </a:pPr>
            <a:r>
              <a:rPr lang="en-US" dirty="0"/>
              <a:t>Are any of the services required under state law or local policy?</a:t>
            </a:r>
          </a:p>
          <a:p>
            <a:pPr marL="628650" lvl="1" indent="-171450">
              <a:buFont typeface="Arial" panose="020B0604020202020204" pitchFamily="34" charset="0"/>
              <a:buChar char="•"/>
            </a:pPr>
            <a:r>
              <a:rPr lang="en-US" dirty="0"/>
              <a:t>Were local funds used in the prior school year to provide any of the services which are currently being requested using Title funds?</a:t>
            </a:r>
          </a:p>
          <a:p>
            <a:pPr marL="628650" lvl="1" indent="-171450">
              <a:buFont typeface="Arial" panose="020B0604020202020204" pitchFamily="34" charset="0"/>
              <a:buChar char="•"/>
            </a:pPr>
            <a:r>
              <a:rPr lang="en-US" dirty="0"/>
              <a:t>Are any of the same services to students participating in a program funded by federal dollars also being provided to non-participating students using local funds?</a:t>
            </a:r>
          </a:p>
        </p:txBody>
      </p:sp>
      <p:sp>
        <p:nvSpPr>
          <p:cNvPr id="4" name="Slide Number Placeholder 3"/>
          <p:cNvSpPr>
            <a:spLocks noGrp="1"/>
          </p:cNvSpPr>
          <p:nvPr>
            <p:ph type="sldNum" sz="quarter" idx="5"/>
          </p:nvPr>
        </p:nvSpPr>
        <p:spPr/>
        <p:txBody>
          <a:bodyPr/>
          <a:lstStyle/>
          <a:p>
            <a:fld id="{2EA492C7-7F44-444F-B5A9-7D425D542AF5}" type="slidenum">
              <a:rPr lang="en-US" smtClean="0"/>
              <a:t>10</a:t>
            </a:fld>
            <a:endParaRPr lang="en-US"/>
          </a:p>
        </p:txBody>
      </p:sp>
    </p:spTree>
    <p:extLst>
      <p:ext uri="{BB962C8B-B14F-4D97-AF65-F5344CB8AC3E}">
        <p14:creationId xmlns:p14="http://schemas.microsoft.com/office/powerpoint/2010/main" val="2925783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a:t>We know allocations are determined based on </a:t>
            </a:r>
            <a:r>
              <a:rPr lang="en-US" sz="1400" b="1" dirty="0"/>
              <a:t>prior</a:t>
            </a:r>
            <a:r>
              <a:rPr lang="en-US" sz="1400" dirty="0"/>
              <a:t> year enrollment and income eligibility (equate to Title I-A School Eligibility page)</a:t>
            </a:r>
          </a:p>
          <a:p>
            <a:pPr marL="171450" indent="-171450">
              <a:buFont typeface="Arial" panose="020B0604020202020204" pitchFamily="34" charset="0"/>
              <a:buChar char="•"/>
            </a:pPr>
            <a:r>
              <a:rPr lang="en-US" sz="1400" dirty="0"/>
              <a:t>Participation in services, however, is based on data from the year funding is received</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The private school must submit new data once the school year begins</a:t>
            </a:r>
          </a:p>
          <a:p>
            <a:pPr marL="171450" indent="-171450">
              <a:buFont typeface="Arial" panose="020B0604020202020204" pitchFamily="34" charset="0"/>
              <a:buChar char="•"/>
            </a:pPr>
            <a:r>
              <a:rPr lang="en-US" sz="1400" dirty="0"/>
              <a:t>For Title I-A, LEAs need</a:t>
            </a:r>
          </a:p>
          <a:p>
            <a:pPr marL="628650" lvl="1" indent="-171450">
              <a:buFont typeface="Arial" panose="020B0604020202020204" pitchFamily="34" charset="0"/>
              <a:buChar char="•"/>
            </a:pPr>
            <a:r>
              <a:rPr lang="en-US" sz="1400" dirty="0"/>
              <a:t>Student names </a:t>
            </a:r>
          </a:p>
          <a:p>
            <a:pPr marL="628650" lvl="1" indent="-171450">
              <a:buFont typeface="Arial" panose="020B0604020202020204" pitchFamily="34" charset="0"/>
              <a:buChar char="•"/>
            </a:pPr>
            <a:r>
              <a:rPr lang="en-US" sz="1400" dirty="0"/>
              <a:t>Grade level</a:t>
            </a:r>
          </a:p>
          <a:p>
            <a:pPr marL="628650" lvl="1" indent="-171450">
              <a:buFont typeface="Arial" panose="020B0604020202020204" pitchFamily="34" charset="0"/>
              <a:buChar char="•"/>
            </a:pPr>
            <a:r>
              <a:rPr lang="en-US" sz="1400" dirty="0"/>
              <a:t>Address</a:t>
            </a:r>
          </a:p>
          <a:p>
            <a:pPr marL="628650" lvl="1" indent="-171450">
              <a:buFont typeface="Arial" panose="020B0604020202020204" pitchFamily="34" charset="0"/>
              <a:buChar char="•"/>
            </a:pPr>
            <a:r>
              <a:rPr lang="en-US" sz="1400" dirty="0"/>
              <a:t>2 agreed upon assessments that demonstrate the child is at-risk</a:t>
            </a:r>
          </a:p>
          <a:p>
            <a:pPr marL="628650" lvl="1" indent="-171450">
              <a:buFont typeface="Arial" panose="020B0604020202020204" pitchFamily="34" charset="0"/>
              <a:buChar char="•"/>
            </a:pPr>
            <a:r>
              <a:rPr lang="en-US" sz="1400" dirty="0"/>
              <a:t>Once again, the LEA must verify that all students live within one of their Title I boundaries</a:t>
            </a:r>
          </a:p>
          <a:p>
            <a:pPr marL="628650" lvl="1" indent="-171450">
              <a:buFont typeface="Arial" panose="020B0604020202020204" pitchFamily="34" charset="0"/>
              <a:buChar char="•"/>
            </a:pPr>
            <a:r>
              <a:rPr lang="en-US" sz="1400" dirty="0"/>
              <a:t>Notice there is nothing in the chart about income eligibility</a:t>
            </a:r>
          </a:p>
          <a:p>
            <a:pPr marL="457200" lvl="1" indent="0">
              <a:buFont typeface="Arial" panose="020B0604020202020204" pitchFamily="34" charset="0"/>
              <a:buNone/>
            </a:pPr>
            <a:endParaRPr lang="en-US" sz="1400" dirty="0"/>
          </a:p>
          <a:p>
            <a:pPr marL="171450" indent="-171450">
              <a:buFont typeface="Arial" panose="020B0604020202020204" pitchFamily="34" charset="0"/>
              <a:buChar char="•"/>
            </a:pPr>
            <a:r>
              <a:rPr lang="en-US" sz="1400" dirty="0"/>
              <a:t>I-C – guidance to follow</a:t>
            </a:r>
          </a:p>
          <a:p>
            <a:pPr marL="457200" lvl="1" indent="0">
              <a:buFont typeface="Arial" panose="020B0604020202020204" pitchFamily="34" charset="0"/>
              <a:buNone/>
            </a:pPr>
            <a:endParaRPr lang="en-US" sz="1400" dirty="0"/>
          </a:p>
          <a:p>
            <a:pPr marL="171450" indent="-171450">
              <a:buFont typeface="Arial" panose="020B0604020202020204" pitchFamily="34" charset="0"/>
              <a:buChar char="•"/>
            </a:pPr>
            <a:r>
              <a:rPr lang="en-US" sz="1400" dirty="0"/>
              <a:t>Title II-A, IV-A</a:t>
            </a:r>
          </a:p>
          <a:p>
            <a:pPr marL="628650" lvl="1" indent="-171450">
              <a:buFont typeface="Arial" panose="020B0604020202020204" pitchFamily="34" charset="0"/>
              <a:buChar char="•"/>
            </a:pPr>
            <a:r>
              <a:rPr lang="en-US" sz="1400" dirty="0"/>
              <a:t>Through consultation, the LEA and private school will determine how needs are identified</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Another vast misconception is that funds do not decrease once LEAs request new data</a:t>
            </a:r>
          </a:p>
          <a:p>
            <a:pPr marL="171450" indent="-171450">
              <a:buFont typeface="Arial" panose="020B0604020202020204" pitchFamily="34" charset="0"/>
              <a:buChar char="•"/>
            </a:pPr>
            <a:r>
              <a:rPr lang="en-US" sz="1400" dirty="0"/>
              <a:t>Students may enter and exit all programs throughout the year</a:t>
            </a:r>
          </a:p>
          <a:p>
            <a:pPr marL="171450" indent="-171450">
              <a:buFont typeface="Arial" panose="020B0604020202020204" pitchFamily="34" charset="0"/>
              <a:buChar char="•"/>
            </a:pPr>
            <a:r>
              <a:rPr lang="en-US" sz="1400" dirty="0"/>
              <a:t>Remember, the allocation was determined using prior year data</a:t>
            </a:r>
          </a:p>
          <a:p>
            <a:pPr marL="628650" lvl="1" indent="-171450">
              <a:buFont typeface="Arial" panose="020B0604020202020204" pitchFamily="34" charset="0"/>
              <a:buChar char="•"/>
            </a:pPr>
            <a:r>
              <a:rPr lang="en-US" sz="1400" dirty="0"/>
              <a:t>Think back to the LEA’s School Eligibility page.</a:t>
            </a:r>
          </a:p>
          <a:p>
            <a:pPr marL="628650" lvl="1" indent="-171450">
              <a:buFont typeface="Arial" panose="020B0604020202020204" pitchFamily="34" charset="0"/>
              <a:buChar char="•"/>
            </a:pPr>
            <a:r>
              <a:rPr lang="en-US" sz="1400" dirty="0"/>
              <a:t>Do those allocations decrease once the year begins? (No)</a:t>
            </a:r>
          </a:p>
          <a:p>
            <a:pPr marL="457200" lvl="1" indent="0">
              <a:buFont typeface="Arial" panose="020B0604020202020204" pitchFamily="34" charset="0"/>
              <a:buNone/>
            </a:pPr>
            <a:endParaRPr lang="en-US" sz="1400" dirty="0"/>
          </a:p>
          <a:p>
            <a:pPr marL="171450" indent="-171450">
              <a:buFont typeface="Arial" panose="020B0604020202020204" pitchFamily="34" charset="0"/>
              <a:buChar char="•"/>
            </a:pPr>
            <a:r>
              <a:rPr lang="en-US" sz="1400" dirty="0"/>
              <a:t>Participation for all programs is based on who is attending or staffed at the school throughout the funding year</a:t>
            </a:r>
          </a:p>
          <a:p>
            <a:pPr marL="0" indent="0">
              <a:buFont typeface="Arial" panose="020B0604020202020204" pitchFamily="34" charset="0"/>
              <a:buNone/>
            </a:pPr>
            <a:endParaRPr lang="en-US" sz="1400" dirty="0"/>
          </a:p>
          <a:p>
            <a:pPr marL="171450" indent="-171450">
              <a:buFont typeface="Arial" panose="020B0604020202020204" pitchFamily="34" charset="0"/>
              <a:buChar char="•"/>
            </a:pPr>
            <a:r>
              <a:rPr lang="en-US" sz="1400" dirty="0"/>
              <a:t>Final allocations and transfers are the only time private school allocations, which are written on the Eligible Private School Page, are changed  </a:t>
            </a:r>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11</a:t>
            </a:fld>
            <a:endParaRPr lang="en-US"/>
          </a:p>
        </p:txBody>
      </p:sp>
    </p:spTree>
    <p:extLst>
      <p:ext uri="{BB962C8B-B14F-4D97-AF65-F5344CB8AC3E}">
        <p14:creationId xmlns:p14="http://schemas.microsoft.com/office/powerpoint/2010/main" val="1267378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7000"/>
              </a:lnSpc>
              <a:spcBef>
                <a:spcPts val="0"/>
              </a:spcBef>
              <a:spcAft>
                <a:spcPts val="0"/>
              </a:spcAft>
              <a:buClrTx/>
              <a:buSzTx/>
              <a:buFont typeface="Courier New" panose="02070309020205020404" pitchFamily="49" charset="0"/>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Ongoing consultation – progress checks/data, budget reconciliation, revisions, adapt program as needed, revolving eligibility data, </a:t>
            </a:r>
          </a:p>
          <a:p>
            <a:pPr marL="457200" marR="0" lvl="1" indent="0">
              <a:lnSpc>
                <a:spcPct val="107000"/>
              </a:lnSpc>
              <a:spcBef>
                <a:spcPts val="0"/>
              </a:spcBef>
              <a:spcAft>
                <a:spcPts val="0"/>
              </a:spcAft>
              <a:buFont typeface="Courier New" panose="02070309020205020404" pitchFamily="49" charset="0"/>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an LEA is not being billed for services, services likely are not occurring and follow is needed immediately.</a:t>
            </a:r>
          </a:p>
        </p:txBody>
      </p:sp>
      <p:sp>
        <p:nvSpPr>
          <p:cNvPr id="4" name="Slide Number Placeholder 3"/>
          <p:cNvSpPr>
            <a:spLocks noGrp="1"/>
          </p:cNvSpPr>
          <p:nvPr>
            <p:ph type="sldNum" sz="quarter" idx="5"/>
          </p:nvPr>
        </p:nvSpPr>
        <p:spPr/>
        <p:txBody>
          <a:bodyPr/>
          <a:lstStyle/>
          <a:p>
            <a:fld id="{2EA492C7-7F44-444F-B5A9-7D425D542AF5}" type="slidenum">
              <a:rPr lang="en-US" smtClean="0"/>
              <a:t>12</a:t>
            </a:fld>
            <a:endParaRPr lang="en-US"/>
          </a:p>
        </p:txBody>
      </p:sp>
    </p:spTree>
    <p:extLst>
      <p:ext uri="{BB962C8B-B14F-4D97-AF65-F5344CB8AC3E}">
        <p14:creationId xmlns:p14="http://schemas.microsoft.com/office/powerpoint/2010/main" val="2264998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The purpose of this requirement is to ensure that an LEA uses the funds available under Title I or a covered program under Title VIII to provide equitable services in the fiscal year for which the funds were appropriated and to ensure that eligible participants receive the services to which they are entitled in a timely manner</a:t>
            </a:r>
          </a:p>
          <a:p>
            <a:pPr marL="0" indent="0">
              <a:buFont typeface="Arial" panose="020B0604020202020204" pitchFamily="34" charset="0"/>
              <a:buNone/>
            </a:pPr>
            <a:endParaRPr lang="en-US" sz="1200" dirty="0"/>
          </a:p>
          <a:p>
            <a:pPr marL="171450" indent="-171450">
              <a:buFont typeface="Arial" panose="020B0604020202020204" pitchFamily="34" charset="0"/>
              <a:buChar char="•"/>
            </a:pPr>
            <a:r>
              <a:rPr lang="en-US" sz="1200" dirty="0"/>
              <a:t>This provision reinforces the requirement that an LEA conduct timely consultation with private school officials to design appropriate equitable services so that those services can begin at the beginning of the school year for which the funds are appropriated</a:t>
            </a:r>
          </a:p>
          <a:p>
            <a:pPr marL="171450" indent="-171450">
              <a:buFont typeface="Arial" panose="020B0604020202020204" pitchFamily="34" charset="0"/>
              <a:buChar char="•"/>
            </a:pPr>
            <a:endParaRPr lang="en-US" sz="1200" dirty="0">
              <a:cs typeface="Calibri"/>
            </a:endParaRPr>
          </a:p>
          <a:p>
            <a:pPr marL="171450" indent="-171450">
              <a:buFont typeface="Arial" panose="020B0604020202020204" pitchFamily="34" charset="0"/>
              <a:buChar char="•"/>
            </a:pPr>
            <a:r>
              <a:rPr lang="en-US" sz="1200" dirty="0">
                <a:cs typeface="Calibri"/>
              </a:rPr>
              <a:t>It was understandable that during Covid and the year after that services were affected</a:t>
            </a:r>
          </a:p>
          <a:p>
            <a:pPr marL="171450" indent="-171450">
              <a:buFont typeface="Arial" panose="020B0604020202020204" pitchFamily="34" charset="0"/>
              <a:buChar char="•"/>
            </a:pPr>
            <a:r>
              <a:rPr lang="en-US" sz="1200" dirty="0">
                <a:cs typeface="Calibri"/>
              </a:rPr>
              <a:t>However, Covid should not be a reason any longer</a:t>
            </a:r>
          </a:p>
          <a:p>
            <a:pPr marL="171450" indent="-171450">
              <a:buFont typeface="Arial" panose="020B0604020202020204" pitchFamily="34" charset="0"/>
              <a:buChar char="•"/>
            </a:pPr>
            <a:endParaRPr lang="en-US" sz="1200" dirty="0">
              <a:cs typeface="Calibri"/>
            </a:endParaRPr>
          </a:p>
          <a:p>
            <a:pPr marL="171450" indent="-171450">
              <a:buFont typeface="Arial" panose="020B0604020202020204" pitchFamily="34" charset="0"/>
              <a:buChar char="•"/>
            </a:pPr>
            <a:r>
              <a:rPr lang="en-US" sz="1200" dirty="0">
                <a:cs typeface="Calibri"/>
              </a:rPr>
              <a:t>Many private schools received EANS funding or other grants post Covid</a:t>
            </a:r>
          </a:p>
          <a:p>
            <a:pPr marL="171450" indent="-171450">
              <a:buFont typeface="Arial" panose="020B0604020202020204" pitchFamily="34" charset="0"/>
              <a:buChar char="•"/>
            </a:pPr>
            <a:r>
              <a:rPr lang="en-US" sz="1200" dirty="0">
                <a:cs typeface="Calibri"/>
              </a:rPr>
              <a:t>If a private school opts to use other funds rather than equitable service funds, they are in fact waiving their funds and are not eligible for carryover the following year</a:t>
            </a:r>
          </a:p>
          <a:p>
            <a:pPr marL="171450" indent="-171450">
              <a:buFont typeface="Arial" panose="020B0604020202020204" pitchFamily="34" charset="0"/>
              <a:buChar char="•"/>
            </a:pPr>
            <a:endParaRPr lang="en-US" sz="1200" dirty="0">
              <a:cs typeface="Calibri"/>
            </a:endParaRPr>
          </a:p>
          <a:p>
            <a:pPr marL="171450" indent="-171450">
              <a:buFont typeface="Arial" panose="020B0604020202020204" pitchFamily="34" charset="0"/>
              <a:buChar char="•"/>
            </a:pPr>
            <a:r>
              <a:rPr lang="en-US" sz="1200" dirty="0">
                <a:cs typeface="Calibri"/>
              </a:rPr>
              <a:t>Title funds are not meant to be rolled over year after year</a:t>
            </a:r>
          </a:p>
          <a:p>
            <a:pPr marL="171450" indent="-171450">
              <a:buFont typeface="Arial" panose="020B0604020202020204" pitchFamily="34" charset="0"/>
              <a:buChar char="•"/>
            </a:pPr>
            <a:r>
              <a:rPr lang="en-US" sz="1200" dirty="0">
                <a:cs typeface="Calibri"/>
              </a:rPr>
              <a:t>ES carryover should be a rarity</a:t>
            </a:r>
          </a:p>
          <a:p>
            <a:pPr marL="171450" indent="-171450">
              <a:buFont typeface="Arial" panose="020B0604020202020204" pitchFamily="34" charset="0"/>
              <a:buChar char="•"/>
            </a:pPr>
            <a:endParaRPr lang="en-US" sz="1200" dirty="0">
              <a:cs typeface="Calibri"/>
            </a:endParaRPr>
          </a:p>
          <a:p>
            <a:pPr marL="171450" indent="-171450">
              <a:buFont typeface="Arial" panose="020B0604020202020204" pitchFamily="34" charset="0"/>
              <a:buChar char="•"/>
            </a:pPr>
            <a:r>
              <a:rPr lang="en-US" sz="1200" dirty="0">
                <a:cs typeface="Calibri"/>
              </a:rPr>
              <a:t>If programs are interrupted, the LEA and private school official must address it immediately and amend the plan so that services are provided</a:t>
            </a:r>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13</a:t>
            </a:fld>
            <a:endParaRPr lang="en-US"/>
          </a:p>
        </p:txBody>
      </p:sp>
    </p:spTree>
    <p:extLst>
      <p:ext uri="{BB962C8B-B14F-4D97-AF65-F5344CB8AC3E}">
        <p14:creationId xmlns:p14="http://schemas.microsoft.com/office/powerpoint/2010/main" val="486711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14</a:t>
            </a:fld>
            <a:endParaRPr lang="en-US"/>
          </a:p>
        </p:txBody>
      </p:sp>
    </p:spTree>
    <p:extLst>
      <p:ext uri="{BB962C8B-B14F-4D97-AF65-F5344CB8AC3E}">
        <p14:creationId xmlns:p14="http://schemas.microsoft.com/office/powerpoint/2010/main" val="137391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cs typeface="Arial"/>
              </a:rPr>
              <a:t>In this session, we will discuss which programs require equitable services under ESEA.</a:t>
            </a:r>
          </a:p>
          <a:p>
            <a:pPr marL="171450" indent="-171450">
              <a:buFont typeface="Arial" panose="020B0604020202020204" pitchFamily="34" charset="0"/>
              <a:buChar char="•"/>
            </a:pPr>
            <a:r>
              <a:rPr lang="en-US" dirty="0">
                <a:cs typeface="Arial"/>
              </a:rPr>
              <a:t>We will go through the steps required of ongoing consultation.</a:t>
            </a:r>
          </a:p>
          <a:p>
            <a:pPr marL="171450" indent="-171450">
              <a:buFont typeface="Arial" panose="020B0604020202020204" pitchFamily="34" charset="0"/>
              <a:buChar char="•"/>
            </a:pPr>
            <a:r>
              <a:rPr lang="en-US" dirty="0">
                <a:cs typeface="Arial"/>
              </a:rPr>
              <a:t>Lastly, we will review the requirements of program evaluation and closing out a funding cycle.</a:t>
            </a:r>
          </a:p>
          <a:p>
            <a:pPr marL="171450" indent="-171450">
              <a:buFont typeface="Arial" panose="020B0604020202020204" pitchFamily="34" charset="0"/>
              <a:buChar char="•"/>
            </a:pPr>
            <a:r>
              <a:rPr lang="en-US" dirty="0">
                <a:cs typeface="Arial"/>
              </a:rPr>
              <a:t>We will end with time for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3664DE-0934-4108-8024-9498491C84D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909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Roboto" panose="02000000000000000000" pitchFamily="2" charset="0"/>
              </a:rPr>
              <a:t>ESEA requires local educational agencies (LEAs) and other eligible entities to provide for the equitable participation of private school students, </a:t>
            </a:r>
            <a:r>
              <a:rPr lang="en-US" sz="12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staff, and families of students enrolled in </a:t>
            </a:r>
            <a:br>
              <a:rPr lang="en-US" sz="12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br>
            <a:r>
              <a:rPr lang="en-US" sz="1200" b="0" i="0" u="none" strike="noStrike" dirty="0">
                <a:solidFill>
                  <a:srgbClr val="000000"/>
                </a:solidFill>
                <a:effectLst/>
                <a:latin typeface="Roboto" panose="02000000000000000000" pitchFamily="2" charset="0"/>
                <a:ea typeface="Roboto" panose="02000000000000000000" pitchFamily="2" charset="0"/>
                <a:cs typeface="Roboto" panose="02000000000000000000" pitchFamily="2" charset="0"/>
              </a:rPr>
              <a:t>nonprofit private schools</a:t>
            </a:r>
            <a:r>
              <a:rPr lang="en-US" sz="12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a:t>
            </a:r>
            <a:r>
              <a:rPr lang="en-US" sz="1200" b="0" i="0" dirty="0">
                <a:solidFill>
                  <a:schemeClr val="bg1"/>
                </a:solidFill>
                <a:effectLst/>
                <a:latin typeface="Roboto" panose="02000000000000000000" pitchFamily="2" charset="0"/>
                <a:ea typeface="Roboto" panose="02000000000000000000" pitchFamily="2" charset="0"/>
                <a:cs typeface="Roboto" panose="02000000000000000000" pitchFamily="2" charset="0"/>
              </a:rPr>
              <a:t>.</a:t>
            </a:r>
            <a:r>
              <a:rPr lang="en-US" sz="1200" b="0" dirty="0">
                <a:solidFill>
                  <a:srgbClr val="444444"/>
                </a:solidFill>
                <a:latin typeface="Roboto" panose="02000000000000000000" pitchFamily="2" charset="0"/>
                <a:ea typeface="Roboto" panose="02000000000000000000" pitchFamily="2" charset="0"/>
                <a:cs typeface="Roboto" panose="02000000000000000000" pitchFamily="2" charset="0"/>
              </a:rPr>
              <a:t>                                                                                </a:t>
            </a:r>
            <a:endParaRPr kumimoji="0" lang="en-US" sz="1200" b="0" i="1" u="none" strike="noStrike" kern="1200" cap="none" spc="0" normalizeH="0" baseline="0" noProof="0" dirty="0">
              <a:ln>
                <a:noFill/>
              </a:ln>
              <a:solidFill>
                <a:srgbClr val="002169"/>
              </a:solidFill>
              <a:effectLst/>
              <a:uLnTx/>
              <a:uFillTx/>
              <a:latin typeface="Roboto" panose="02000000000000000000" pitchFamily="2" charset="0"/>
              <a:ea typeface="Roboto" panose="02000000000000000000" pitchFamily="2" charset="0"/>
              <a:cs typeface="Roboto" panose="02000000000000000000" pitchFamily="2" charset="0"/>
            </a:endParaRPr>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3</a:t>
            </a:fld>
            <a:endParaRPr lang="en-US"/>
          </a:p>
        </p:txBody>
      </p:sp>
    </p:spTree>
    <p:extLst>
      <p:ext uri="{BB962C8B-B14F-4D97-AF65-F5344CB8AC3E}">
        <p14:creationId xmlns:p14="http://schemas.microsoft.com/office/powerpoint/2010/main" val="3172057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Consultation must occur early enough so that services begin at the start of the year or the start of the funding period</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Consultation must continue throughout the funding period and does not end until the program has been evaluated</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b="0" dirty="0">
                <a:solidFill>
                  <a:schemeClr val="bg1"/>
                </a:solidFill>
                <a:latin typeface="Roboto Black" panose="02000000000000000000" pitchFamily="2" charset="0"/>
                <a:ea typeface="Roboto Black" panose="02000000000000000000" pitchFamily="2" charset="0"/>
              </a:rPr>
              <a:t>A</a:t>
            </a:r>
            <a:r>
              <a:rPr lang="en-US" sz="1200" b="0" i="0" u="none" strike="noStrike" dirty="0">
                <a:solidFill>
                  <a:srgbClr val="000000"/>
                </a:solidFill>
                <a:effectLst/>
                <a:latin typeface="Roboto Black" panose="02000000000000000000" pitchFamily="2" charset="0"/>
                <a:ea typeface="Roboto Black" panose="02000000000000000000" pitchFamily="2" charset="0"/>
              </a:rPr>
              <a:t>n offer of services by an LEA</a:t>
            </a:r>
            <a:r>
              <a:rPr lang="en-US" sz="1200" b="0" i="0" u="none" strike="noStrike" dirty="0">
                <a:solidFill>
                  <a:srgbClr val="C00000"/>
                </a:solidFill>
                <a:effectLst/>
                <a:latin typeface="Roboto Black" panose="02000000000000000000" pitchFamily="2" charset="0"/>
                <a:ea typeface="Roboto Black" panose="02000000000000000000" pitchFamily="2" charset="0"/>
              </a:rPr>
              <a:t> </a:t>
            </a:r>
            <a:r>
              <a:rPr lang="en-US" sz="1200" b="0" i="0" u="none" strike="noStrike" dirty="0">
                <a:solidFill>
                  <a:srgbClr val="000000"/>
                </a:solidFill>
                <a:effectLst/>
                <a:latin typeface="Roboto Black" panose="02000000000000000000" pitchFamily="2" charset="0"/>
                <a:ea typeface="Roboto Black" panose="02000000000000000000" pitchFamily="2" charset="0"/>
              </a:rPr>
              <a:t>without an opportunity for timely and meaningful consultation with private school officials does not meet the requirement of the law.  </a:t>
            </a:r>
            <a:endParaRPr lang="en-US" sz="1200" b="0" dirty="0">
              <a:latin typeface="Roboto Black" panose="02000000000000000000" pitchFamily="2" charset="0"/>
              <a:ea typeface="Roboto Black" panose="02000000000000000000" pitchFamily="2" charset="0"/>
            </a:endParaRPr>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4</a:t>
            </a:fld>
            <a:endParaRPr lang="en-US"/>
          </a:p>
        </p:txBody>
      </p:sp>
    </p:spTree>
    <p:extLst>
      <p:ext uri="{BB962C8B-B14F-4D97-AF65-F5344CB8AC3E}">
        <p14:creationId xmlns:p14="http://schemas.microsoft.com/office/powerpoint/2010/main" val="3421341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cs typeface="Calibri"/>
              </a:rPr>
              <a:t>Grants open March 1</a:t>
            </a:r>
            <a:r>
              <a:rPr lang="en-US" sz="1200" baseline="30000" dirty="0">
                <a:cs typeface="Calibri"/>
              </a:rPr>
              <a:t>st</a:t>
            </a:r>
            <a:r>
              <a:rPr lang="en-US" sz="1200" dirty="0">
                <a:cs typeface="Calibri"/>
              </a:rPr>
              <a:t>, therefore most LEAs begin the consultation process in January or February for the following funding period.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cs typeface="Calibri"/>
              </a:rPr>
              <a:t>The Notice of Intent to Participate or NIP will provide a means for LEAs to begin the consultation process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cs typeface="Calibri"/>
              </a:rPr>
              <a:t>The NIP will be sent by the LEA to all potential private schools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cs typeface="Calibri"/>
              </a:rPr>
              <a:t>Private schools must then return the NIP with data which will determine if they are eligible for continued consultation</a:t>
            </a:r>
            <a:endParaRPr lang="en-US" sz="1200" dirty="0"/>
          </a:p>
          <a:p>
            <a:pPr marL="171450" indent="-171450">
              <a:buFont typeface="Arial" panose="020B0604020202020204" pitchFamily="34" charset="0"/>
              <a:buChar char="•"/>
            </a:pPr>
            <a:r>
              <a:rPr lang="en-US" sz="1200" dirty="0"/>
              <a:t>LEAs may and should provide a reasonable deadline for private schools to return the form so that grants may be submitted when the LEA is ready</a:t>
            </a:r>
          </a:p>
          <a:p>
            <a:pPr marL="171450" indent="-171450">
              <a:buFont typeface="Arial" panose="020B0604020202020204" pitchFamily="34" charset="0"/>
              <a:buChar char="•"/>
            </a:pPr>
            <a:r>
              <a:rPr lang="en-US" sz="1200" dirty="0"/>
              <a:t>LEAs that do not have eligible private schools will verify they have done their due diligence locating potential private schools, that there are not any in their area, and that they have no knowledge of any private schools serving their students </a:t>
            </a:r>
          </a:p>
          <a:p>
            <a:pPr marL="171450" indent="-171450">
              <a:buFont typeface="Arial" panose="020B0604020202020204" pitchFamily="34" charset="0"/>
              <a:buChar char="•"/>
            </a:pPr>
            <a:r>
              <a:rPr lang="en-US" sz="1200" dirty="0"/>
              <a:t>If this is the case, the LEA will check all three boxes on the NIP, sign, and upload the document in Title I Related Documents</a:t>
            </a:r>
          </a:p>
          <a:p>
            <a:pPr marL="171450" indent="-171450">
              <a:buFont typeface="Arial" panose="020B0604020202020204" pitchFamily="34" charset="0"/>
              <a:buChar char="•"/>
            </a:pPr>
            <a:r>
              <a:rPr lang="en-US" sz="1200" dirty="0"/>
              <a:t>The private school will only mark yes for any program area for which they have the data to support eligibility AND if they opt in for continued consultation</a:t>
            </a:r>
          </a:p>
          <a:p>
            <a:pPr marL="171450" indent="-171450">
              <a:buFont typeface="Arial" panose="020B0604020202020204" pitchFamily="34" charset="0"/>
              <a:buChar char="•"/>
            </a:pPr>
            <a:r>
              <a:rPr lang="en-US" sz="1200" dirty="0"/>
              <a:t>The private school must have an opportunity to consult prior to any funds being transferred, therefore, LEAs must mark if they receive funding even if they transfer funds which will be discussed at a later time in consultation.</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5</a:t>
            </a:fld>
            <a:endParaRPr lang="en-US"/>
          </a:p>
        </p:txBody>
      </p:sp>
    </p:spTree>
    <p:extLst>
      <p:ext uri="{BB962C8B-B14F-4D97-AF65-F5344CB8AC3E}">
        <p14:creationId xmlns:p14="http://schemas.microsoft.com/office/powerpoint/2010/main" val="1740932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This year, there will be changes for Title I-C and Title III-A.  More guidance and training to come.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cs typeface="Arial"/>
              </a:rPr>
            </a:br>
            <a:r>
              <a:rPr lang="en-US" dirty="0">
                <a:cs typeface="Arial"/>
              </a:rPr>
              <a:t>Please visit https://www.azed.gov/migrant for resources.</a:t>
            </a:r>
          </a:p>
          <a:p>
            <a:endParaRPr lang="en-US" dirty="0">
              <a:cs typeface="Arial"/>
            </a:endParaRPr>
          </a:p>
          <a:p>
            <a:r>
              <a:rPr lang="en-US" dirty="0">
                <a:cs typeface="Arial"/>
              </a:rPr>
              <a:t>LOA – Local Operating Agency</a:t>
            </a:r>
          </a:p>
          <a:p>
            <a:endParaRPr lang="en-US" dirty="0">
              <a:cs typeface="Arial"/>
            </a:endParaRPr>
          </a:p>
          <a:p>
            <a:r>
              <a:rPr lang="en-US" dirty="0">
                <a:cs typeface="Arial"/>
              </a:rPr>
              <a:t>K-5.  How does a 21st CCLC subgrantee determine the equitable share of funds to make available for equitable services? A 21st CCLC subgrantee must ensure that its expenditures for equitable services for eligible private school children and educators are equal on a per-pupil basis to the expenditures for participating public school children and educators, taking into account the number and educational needs of the eligible private school children and educators. (ESEA section 8501(a)(4); 34 C.F.R. § 299.7(a)). After timely and meaningful consultation with appropriate private school officials, a subgrantee could choose to calculate equal expenditures strictly on the basis of the relative enrollment of students in public schools and private schools, assuming the needs are similar, that have indicated their willingness to participate in the 21st CCLC program on the assumption that these numbers accurately reflect the relative needs of children and educators in public and private schools. Alternatively, a subgrantee could choose to use other factors relating to the needs of public and private school children and not base its equal expenditures only on relative enrollments. For example, if a subgrantee targets its program on a specific subgroup of students (e.g., ELs, low-achieving students from low-income families), the LEA would use the number of eligible children in the defined subgroup enrolled in both public and private schools. (See B-1).  In the case of a 21st CCLC program that is open to all children within the CBO’s service area and has sufficient funding to serve all children interested in participating, the equal expenditures requirement would be met because the program is open to all eligible students and each participating student would receive the same amount of services. </a:t>
            </a:r>
          </a:p>
        </p:txBody>
      </p:sp>
      <p:sp>
        <p:nvSpPr>
          <p:cNvPr id="4" name="Slide Number Placeholder 3"/>
          <p:cNvSpPr>
            <a:spLocks noGrp="1"/>
          </p:cNvSpPr>
          <p:nvPr>
            <p:ph type="sldNum" sz="quarter" idx="5"/>
          </p:nvPr>
        </p:nvSpPr>
        <p:spPr/>
        <p:txBody>
          <a:bodyPr/>
          <a:lstStyle/>
          <a:p>
            <a:fld id="{2EA492C7-7F44-444F-B5A9-7D425D542AF5}" type="slidenum">
              <a:rPr lang="en-US" smtClean="0"/>
              <a:t>6</a:t>
            </a:fld>
            <a:endParaRPr lang="en-US"/>
          </a:p>
        </p:txBody>
      </p:sp>
    </p:spTree>
    <p:extLst>
      <p:ext uri="{BB962C8B-B14F-4D97-AF65-F5344CB8AC3E}">
        <p14:creationId xmlns:p14="http://schemas.microsoft.com/office/powerpoint/2010/main" val="389715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More guidance and training to come.</a:t>
            </a:r>
          </a:p>
        </p:txBody>
      </p:sp>
      <p:sp>
        <p:nvSpPr>
          <p:cNvPr id="4" name="Slide Number Placeholder 3"/>
          <p:cNvSpPr>
            <a:spLocks noGrp="1"/>
          </p:cNvSpPr>
          <p:nvPr>
            <p:ph type="sldNum" sz="quarter" idx="5"/>
          </p:nvPr>
        </p:nvSpPr>
        <p:spPr/>
        <p:txBody>
          <a:bodyPr/>
          <a:lstStyle/>
          <a:p>
            <a:fld id="{2EA492C7-7F44-444F-B5A9-7D425D542AF5}" type="slidenum">
              <a:rPr lang="en-US" smtClean="0"/>
              <a:t>7</a:t>
            </a:fld>
            <a:endParaRPr lang="en-US"/>
          </a:p>
        </p:txBody>
      </p:sp>
    </p:spTree>
    <p:extLst>
      <p:ext uri="{BB962C8B-B14F-4D97-AF65-F5344CB8AC3E}">
        <p14:creationId xmlns:p14="http://schemas.microsoft.com/office/powerpoint/2010/main" val="3636802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SzPct val="85000"/>
              <a:buFont typeface="Arial" panose="020B0604020202020204" pitchFamily="34" charset="0"/>
              <a:buChar char="•"/>
            </a:pPr>
            <a:r>
              <a:rPr lang="en-US" sz="1400" dirty="0">
                <a:solidFill>
                  <a:srgbClr val="232B64"/>
                </a:solidFill>
                <a:latin typeface="+mn-lt"/>
                <a:ea typeface="Roboto" panose="02000000000000000000" pitchFamily="2" charset="0"/>
                <a:cs typeface="Roboto" panose="02000000000000000000" pitchFamily="2" charset="0"/>
              </a:rPr>
              <a:t>Only private schools that responded with verifiable data corresponding to the program with their Notice of Intent to Participate will continue consultation</a:t>
            </a:r>
          </a:p>
          <a:p>
            <a:pPr marL="171450" indent="-171450" algn="l">
              <a:buSzPct val="85000"/>
              <a:buFont typeface="Arial" panose="020B0604020202020204" pitchFamily="34" charset="0"/>
              <a:buChar char="•"/>
            </a:pPr>
            <a:r>
              <a:rPr lang="en-US" sz="1400" dirty="0">
                <a:solidFill>
                  <a:srgbClr val="232B64"/>
                </a:solidFill>
                <a:latin typeface="+mn-lt"/>
                <a:ea typeface="Roboto" panose="02000000000000000000" pitchFamily="2" charset="0"/>
                <a:cs typeface="Roboto" panose="02000000000000000000" pitchFamily="2" charset="0"/>
              </a:rPr>
              <a:t>The Affirmation of Consultation, which is required by law, will be sent to only those schools which have been deemed as participating</a:t>
            </a:r>
          </a:p>
          <a:p>
            <a:pPr marL="628650" lvl="1" indent="-171450" algn="l">
              <a:buSzPct val="85000"/>
              <a:buFont typeface="Arial" panose="020B0604020202020204" pitchFamily="34" charset="0"/>
              <a:buChar char="•"/>
            </a:pPr>
            <a:r>
              <a:rPr lang="en-US" sz="1400" dirty="0">
                <a:solidFill>
                  <a:srgbClr val="232B64"/>
                </a:solidFill>
                <a:latin typeface="+mn-lt"/>
                <a:ea typeface="Roboto" panose="02000000000000000000" pitchFamily="2" charset="0"/>
                <a:cs typeface="Roboto" panose="02000000000000000000" pitchFamily="2" charset="0"/>
              </a:rPr>
              <a:t>If a private school marked yes for Title I and submitted what was required, but the address does not fall within one of the LEA’s Title I boundaries or they submitted a list of eligible students according to their address but none of them qualify based on income, the LEA should upload the rationale in Title I Related documents as permanent evidence in the grant</a:t>
            </a:r>
          </a:p>
          <a:p>
            <a:pPr marL="171450" indent="-171450" algn="l">
              <a:buSzPct val="85000"/>
              <a:buFont typeface="Arial" panose="020B0604020202020204" pitchFamily="34" charset="0"/>
              <a:buChar char="•"/>
            </a:pPr>
            <a:r>
              <a:rPr lang="en-US" sz="1200" dirty="0">
                <a:latin typeface="+mn-lt"/>
              </a:rPr>
              <a:t>In order to begin services at the beginning of the year in conjunction with the LEA, the AOC should be sent as soon as allocations have been determined but should not be signed until the fall after school begins.</a:t>
            </a:r>
          </a:p>
          <a:p>
            <a:pPr marL="171450" indent="-171450" algn="l">
              <a:buSzPct val="85000"/>
              <a:buFont typeface="Arial" panose="020B0604020202020204" pitchFamily="34" charset="0"/>
              <a:buChar char="•"/>
            </a:pPr>
            <a:r>
              <a:rPr lang="en-US" sz="1200" dirty="0">
                <a:latin typeface="+mn-lt"/>
              </a:rPr>
              <a:t>The topics listed on the AOC form guides LEAs through the requirements for consultation.</a:t>
            </a:r>
          </a:p>
          <a:p>
            <a:pPr marL="171450" indent="-171450" algn="l">
              <a:buSzPct val="85000"/>
              <a:buFont typeface="Arial" panose="020B0604020202020204" pitchFamily="34" charset="0"/>
              <a:buChar char="•"/>
            </a:pPr>
            <a:r>
              <a:rPr lang="en-US" sz="1200" dirty="0">
                <a:latin typeface="+mn-lt"/>
              </a:rPr>
              <a:t>In order to write their grant, LEAs must develop a preliminary plan for the use of funds - - obligation vs. 1 at a time as PNP decide how to use funds</a:t>
            </a:r>
            <a:endParaRPr lang="en-US" dirty="0">
              <a:cs typeface="Arial"/>
            </a:endParaRPr>
          </a:p>
        </p:txBody>
      </p:sp>
      <p:sp>
        <p:nvSpPr>
          <p:cNvPr id="4" name="Slide Number Placeholder 3"/>
          <p:cNvSpPr>
            <a:spLocks noGrp="1"/>
          </p:cNvSpPr>
          <p:nvPr>
            <p:ph type="sldNum" sz="quarter" idx="5"/>
          </p:nvPr>
        </p:nvSpPr>
        <p:spPr/>
        <p:txBody>
          <a:bodyPr/>
          <a:lstStyle/>
          <a:p>
            <a:fld id="{2EA492C7-7F44-444F-B5A9-7D425D542AF5}" type="slidenum">
              <a:rPr lang="en-US" smtClean="0"/>
              <a:t>8</a:t>
            </a:fld>
            <a:endParaRPr lang="en-US"/>
          </a:p>
        </p:txBody>
      </p:sp>
    </p:spTree>
    <p:extLst>
      <p:ext uri="{BB962C8B-B14F-4D97-AF65-F5344CB8AC3E}">
        <p14:creationId xmlns:p14="http://schemas.microsoft.com/office/powerpoint/2010/main" val="3099154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Equitable does not mean equal</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Private schools have different needs and measures of success</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Therefore, services do not have to align exactly with the LEA</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Subjects may differ</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Grade levels may differ – preschool – students may not count for funding, but they may receive services if agreed upon in consultation</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Target grade levels may differ</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All programs must be implemented with the goal of increasing student achievement</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It is important to know that only providing materials to a private school does not meet the LEA’s obligation of providing a Title I equitable service program</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The preponderance of funds must include an instructional component 6100/6300-1000)</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If nominal supplies are reasonable and necessary to implement the Title I program, then they may be purchased along with the instructional component</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Inventory belongs with the LEA and the LEA must follow their internal procedures (determine if a regulation needs to be added to board policy if it does not make sense for private schools)</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If an LEA’s Title I allocation does not exceed $500,000, the LEA may still reserve a portion of the proportional share to provide engagement activities for the parents and families of participating private school students. However it is not required</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Again, activities may not be school-wide. </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cs typeface="Calibri"/>
              </a:rPr>
              <a:t>Only families of eligible Title I students may participate in equitable service family engagement activities</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cs typeface="Calibri"/>
            </a:endParaRP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In determining the costs associated with a private school teacher’s participation in a conference, an LEA would need to determine if the sessions of the conference that provide secular, neutral, and nonideological professional development; </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Whether in-person, virtual, or online, an LEA should require that a private school attendee provide both titles and descriptions of sessions they expect to attend, as well as some form of verification after the fact of the sessions they attended</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The LEA may use that to determine the percentage of the attendee’s overall time spent attending secular sessions; </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That percentage must be applied against the overall cost of attending the conference to reach a prorated amount that may be charged to Title II</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The prorated amount or percentage would apply to both registration and travel costs</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Title II, Part A funds may not pay for an online subscription to a professional development video database that contains content that is not fully secular, neutral, and non-ideological </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There is no way to guarantee that the user is only accessing the secular content and, thus, that Title II, Part A funds are not spent on religious content</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200" dirty="0"/>
              <a:t>Title II funds may not be used to pay a portion of an online subscription to reflect the amount of material that is secular, neutral, and nonideological because there is no way to guarantee that the user is only accessing the non-religious content </a:t>
            </a: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r>
              <a:rPr lang="en-US" sz="1800" dirty="0">
                <a:solidFill>
                  <a:srgbClr val="000000"/>
                </a:solidFill>
                <a:effectLst/>
                <a:latin typeface="Roboto" panose="02000000000000000000" pitchFamily="2" charset="0"/>
                <a:ea typeface="Calibri" panose="020F0502020204030204" pitchFamily="34" charset="0"/>
                <a:cs typeface="Arial" panose="020B0604020202020204" pitchFamily="34" charset="0"/>
              </a:rPr>
              <a:t>The 20-20 Rule with 15% Special Rule for Technology Infrastructure applies for LEAs with an allocation of $30,000.00 or more</a:t>
            </a:r>
            <a:r>
              <a:rPr lang="en-US" sz="1200" dirty="0">
                <a:solidFill>
                  <a:srgbClr val="000000"/>
                </a:solidFill>
                <a:effectLst/>
                <a:latin typeface="Roboto" panose="02000000000000000000" pitchFamily="2" charset="0"/>
                <a:ea typeface="Calibri" panose="020F0502020204030204" pitchFamily="34" charset="0"/>
                <a:cs typeface="Arial" panose="020B0604020202020204" pitchFamily="34" charset="0"/>
              </a:rPr>
              <a:t>/This applies to the grant as a whole – PNPs do not need to follow the rule separately </a:t>
            </a:r>
            <a:endParaRPr lang="en-US" sz="1200" dirty="0"/>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cs typeface="Calibri"/>
            </a:endParaRPr>
          </a:p>
          <a:p>
            <a:pPr marL="0" marR="0" lvl="0" indent="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None/>
              <a:tabLst/>
              <a:defRPr/>
            </a:pPr>
            <a:endParaRPr lang="en-US" sz="1200" dirty="0">
              <a:cs typeface="Calibri"/>
            </a:endParaRP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cs typeface="Calibri"/>
            </a:endParaRP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cs typeface="Calibri"/>
            </a:endParaRP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cs typeface="Calibri"/>
            </a:endParaRP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cs typeface="Calibri"/>
            </a:endParaRPr>
          </a:p>
          <a:p>
            <a:pPr marL="171450" marR="0" lvl="0" indent="-171450" algn="l" defTabSz="914400" rtl="0" eaLnBrk="1" fontAlgn="auto" latinLnBrk="0" hangingPunct="1">
              <a:lnSpc>
                <a:spcPct val="100000"/>
              </a:lnSpc>
              <a:spcBef>
                <a:spcPts val="0"/>
              </a:spcBef>
              <a:spcAft>
                <a:spcPts val="0"/>
              </a:spcAft>
              <a:buClr>
                <a:srgbClr val="53C10C"/>
              </a:buClr>
              <a:buSzPct val="85000"/>
              <a:buFont typeface="Arial" panose="020B0604020202020204" pitchFamily="34" charset="0"/>
              <a:buChar char="•"/>
              <a:tabLst/>
              <a:defRPr/>
            </a:pPr>
            <a:endParaRPr lang="en-US" sz="1200" dirty="0">
              <a:cs typeface="Calibri"/>
            </a:endParaRPr>
          </a:p>
          <a:p>
            <a:endParaRPr lang="en-US" dirty="0"/>
          </a:p>
        </p:txBody>
      </p:sp>
      <p:sp>
        <p:nvSpPr>
          <p:cNvPr id="4" name="Slide Number Placeholder 3"/>
          <p:cNvSpPr>
            <a:spLocks noGrp="1"/>
          </p:cNvSpPr>
          <p:nvPr>
            <p:ph type="sldNum" sz="quarter" idx="5"/>
          </p:nvPr>
        </p:nvSpPr>
        <p:spPr/>
        <p:txBody>
          <a:bodyPr/>
          <a:lstStyle/>
          <a:p>
            <a:fld id="{2EA492C7-7F44-444F-B5A9-7D425D542AF5}" type="slidenum">
              <a:rPr lang="en-US" smtClean="0"/>
              <a:t>9</a:t>
            </a:fld>
            <a:endParaRPr lang="en-US"/>
          </a:p>
        </p:txBody>
      </p:sp>
    </p:spTree>
    <p:extLst>
      <p:ext uri="{BB962C8B-B14F-4D97-AF65-F5344CB8AC3E}">
        <p14:creationId xmlns:p14="http://schemas.microsoft.com/office/powerpoint/2010/main" val="3654351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Cover 01">
    <p:bg>
      <p:bgPr>
        <a:solidFill>
          <a:srgbClr val="002D7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05DB0BC-7CA3-484F-A266-C1A77C2E6CBF}"/>
              </a:ext>
            </a:extLst>
          </p:cNvPr>
          <p:cNvSpPr>
            <a:spLocks noGrp="1"/>
          </p:cNvSpPr>
          <p:nvPr>
            <p:ph type="title" hasCustomPrompt="1"/>
          </p:nvPr>
        </p:nvSpPr>
        <p:spPr>
          <a:xfrm>
            <a:off x="762000" y="3429000"/>
            <a:ext cx="11430000" cy="749735"/>
          </a:xfrm>
          <a:prstGeom prst="rect">
            <a:avLst/>
          </a:prstGeom>
        </p:spPr>
        <p:txBody>
          <a:bodyPr/>
          <a:lstStyle>
            <a:lvl1pPr algn="l">
              <a:defRPr sz="6000" b="1" i="0">
                <a:solidFill>
                  <a:schemeClr val="bg1"/>
                </a:solidFill>
                <a:latin typeface="Arial" panose="020B0604020202020204" pitchFamily="34" charset="0"/>
                <a:cs typeface="Arial" panose="020B0604020202020204" pitchFamily="34" charset="0"/>
              </a:defRPr>
            </a:lvl1pPr>
          </a:lstStyle>
          <a:p>
            <a:r>
              <a:rPr lang="en-US"/>
              <a:t>Presentation Title Here</a:t>
            </a:r>
          </a:p>
        </p:txBody>
      </p:sp>
      <p:sp>
        <p:nvSpPr>
          <p:cNvPr id="12" name="Text Placeholder 11">
            <a:extLst>
              <a:ext uri="{FF2B5EF4-FFF2-40B4-BE49-F238E27FC236}">
                <a16:creationId xmlns:a16="http://schemas.microsoft.com/office/drawing/2014/main" id="{69C0FE92-69A0-7346-82E8-5E8449C3DD0F}"/>
              </a:ext>
            </a:extLst>
          </p:cNvPr>
          <p:cNvSpPr>
            <a:spLocks noGrp="1"/>
          </p:cNvSpPr>
          <p:nvPr>
            <p:ph type="body" sz="quarter" idx="11" hasCustomPrompt="1"/>
          </p:nvPr>
        </p:nvSpPr>
        <p:spPr>
          <a:xfrm>
            <a:off x="762155" y="4317774"/>
            <a:ext cx="11429579" cy="681038"/>
          </a:xfrm>
          <a:prstGeom prst="rect">
            <a:avLst/>
          </a:prstGeom>
        </p:spPr>
        <p:txBody>
          <a:bodyPr/>
          <a:lstStyle>
            <a:lvl1pPr marL="0" indent="0" algn="l">
              <a:buNone/>
              <a:defRPr sz="4000" b="0" i="0">
                <a:solidFill>
                  <a:schemeClr val="bg1">
                    <a:alpha val="65000"/>
                  </a:schemeClr>
                </a:solidFill>
                <a:latin typeface="Arial" panose="020B0604020202020204" pitchFamily="34" charset="0"/>
                <a:cs typeface="Arial" panose="020B0604020202020204" pitchFamily="34" charset="0"/>
              </a:defRPr>
            </a:lvl1pPr>
          </a:lstStyle>
          <a:p>
            <a:pPr lvl="0"/>
            <a:r>
              <a:rPr lang="en-US"/>
              <a:t>Subtitle Goes Here</a:t>
            </a:r>
          </a:p>
        </p:txBody>
      </p:sp>
      <p:pic>
        <p:nvPicPr>
          <p:cNvPr id="4" name="Picture 3" descr="Logo&#10;&#10;Description automatically generated">
            <a:extLst>
              <a:ext uri="{FF2B5EF4-FFF2-40B4-BE49-F238E27FC236}">
                <a16:creationId xmlns:a16="http://schemas.microsoft.com/office/drawing/2014/main" id="{B56B919F-63BA-B2EB-45BA-B673F3459E1E}"/>
              </a:ext>
            </a:extLst>
          </p:cNvPr>
          <p:cNvPicPr>
            <a:picLocks noChangeAspect="1"/>
          </p:cNvPicPr>
          <p:nvPr userDrawn="1"/>
        </p:nvPicPr>
        <p:blipFill>
          <a:blip r:embed="rId2"/>
          <a:stretch>
            <a:fillRect/>
          </a:stretch>
        </p:blipFill>
        <p:spPr>
          <a:xfrm>
            <a:off x="762000" y="409521"/>
            <a:ext cx="2158185" cy="2158185"/>
          </a:xfrm>
          <a:prstGeom prst="rect">
            <a:avLst/>
          </a:prstGeom>
        </p:spPr>
      </p:pic>
    </p:spTree>
    <p:extLst>
      <p:ext uri="{BB962C8B-B14F-4D97-AF65-F5344CB8AC3E}">
        <p14:creationId xmlns:p14="http://schemas.microsoft.com/office/powerpoint/2010/main" val="351845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235647-CAC2-36E3-6A1E-B03B3A090591}"/>
              </a:ext>
            </a:extLst>
          </p:cNvPr>
          <p:cNvSpPr/>
          <p:nvPr userDrawn="1"/>
        </p:nvSpPr>
        <p:spPr>
          <a:xfrm>
            <a:off x="5830529" y="0"/>
            <a:ext cx="6361471"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66135"/>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CB6015"/>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71A7341B-965C-C1C3-DF7B-4E93E35E3D5B}"/>
              </a:ext>
            </a:extLst>
          </p:cNvPr>
          <p:cNvSpPr>
            <a:spLocks noGrp="1"/>
          </p:cNvSpPr>
          <p:nvPr>
            <p:ph type="body" sz="quarter" idx="10"/>
          </p:nvPr>
        </p:nvSpPr>
        <p:spPr>
          <a:xfrm>
            <a:off x="2241984" y="2831690"/>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B83DA0-1D22-4FBB-73A7-0B825E8B5A89}"/>
              </a:ext>
            </a:extLst>
          </p:cNvPr>
          <p:cNvSpPr>
            <a:spLocks noGrp="1"/>
          </p:cNvSpPr>
          <p:nvPr>
            <p:ph type="body" sz="quarter" idx="11" hasCustomPrompt="1"/>
          </p:nvPr>
        </p:nvSpPr>
        <p:spPr>
          <a:xfrm>
            <a:off x="2757922" y="983224"/>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250406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mp; Vertical Photo Right">
    <p:spTree>
      <p:nvGrpSpPr>
        <p:cNvPr id="1" name=""/>
        <p:cNvGrpSpPr/>
        <p:nvPr/>
      </p:nvGrpSpPr>
      <p:grpSpPr>
        <a:xfrm>
          <a:off x="0" y="0"/>
          <a:ext cx="0" cy="0"/>
          <a:chOff x="0" y="0"/>
          <a:chExt cx="0" cy="0"/>
        </a:xfrm>
      </p:grpSpPr>
      <p:sp>
        <p:nvSpPr>
          <p:cNvPr id="23" name="Picture Placeholder 8">
            <a:extLst>
              <a:ext uri="{FF2B5EF4-FFF2-40B4-BE49-F238E27FC236}">
                <a16:creationId xmlns:a16="http://schemas.microsoft.com/office/drawing/2014/main" id="{CBDBB58A-3976-6842-A54E-5F968FCE946F}"/>
              </a:ext>
            </a:extLst>
          </p:cNvPr>
          <p:cNvSpPr>
            <a:spLocks noGrp="1"/>
          </p:cNvSpPr>
          <p:nvPr>
            <p:ph type="pic" sz="quarter" idx="14" hasCustomPrompt="1"/>
          </p:nvPr>
        </p:nvSpPr>
        <p:spPr>
          <a:xfrm>
            <a:off x="6583126" y="0"/>
            <a:ext cx="5608874"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br>
              <a:rPr lang="en-US"/>
            </a:br>
            <a:br>
              <a:rPr lang="en-US"/>
            </a:br>
            <a:r>
              <a:rPr lang="en-US"/>
              <a:t>Click the Photo Icon</a:t>
            </a:r>
            <a:br>
              <a:rPr lang="en-US"/>
            </a:br>
            <a:r>
              <a:rPr lang="en-US"/>
              <a:t>to Insert Photo</a:t>
            </a:r>
            <a:br>
              <a:rPr lang="en-US"/>
            </a:br>
            <a:r>
              <a:rPr lang="en-US"/>
              <a:t>(Use Vertical Only)</a:t>
            </a:r>
          </a:p>
        </p:txBody>
      </p:sp>
      <p:sp>
        <p:nvSpPr>
          <p:cNvPr id="5" name="Slide Number Placeholder 5">
            <a:extLst>
              <a:ext uri="{FF2B5EF4-FFF2-40B4-BE49-F238E27FC236}">
                <a16:creationId xmlns:a16="http://schemas.microsoft.com/office/drawing/2014/main" id="{3AFF6D16-4E8F-5645-B84D-7E71098EC9F2}"/>
              </a:ext>
            </a:extLst>
          </p:cNvPr>
          <p:cNvSpPr txBox="1">
            <a:spLocks/>
          </p:cNvSpPr>
          <p:nvPr userDrawn="1"/>
        </p:nvSpPr>
        <p:spPr>
          <a:xfrm>
            <a:off x="233803"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48CB8F98-32D9-9E4F-BAC9-49610775ED25}" type="slidenum">
              <a:rPr lang="en-US" b="0" i="0" smtClean="0">
                <a:solidFill>
                  <a:schemeClr val="bg1">
                    <a:lumMod val="50000"/>
                    <a:alpha val="65000"/>
                  </a:schemeClr>
                </a:solidFill>
                <a:latin typeface="Arial" panose="020B0604020202020204" pitchFamily="34" charset="0"/>
                <a:cs typeface="Arial" panose="020B0604020202020204" pitchFamily="34" charset="0"/>
              </a:rPr>
              <a:pPr algn="l"/>
              <a:t>‹#›</a:t>
            </a:fld>
            <a:endParaRPr lang="en-US" b="0" i="0">
              <a:solidFill>
                <a:schemeClr val="bg1">
                  <a:lumMod val="50000"/>
                  <a:alpha val="65000"/>
                </a:schemeClr>
              </a:solidFill>
              <a:latin typeface="Arial" panose="020B0604020202020204" pitchFamily="34" charset="0"/>
              <a:cs typeface="Arial" panose="020B0604020202020204" pitchFamily="34" charset="0"/>
            </a:endParaRPr>
          </a:p>
        </p:txBody>
      </p:sp>
      <p:sp>
        <p:nvSpPr>
          <p:cNvPr id="27" name="Title 1">
            <a:extLst>
              <a:ext uri="{FF2B5EF4-FFF2-40B4-BE49-F238E27FC236}">
                <a16:creationId xmlns:a16="http://schemas.microsoft.com/office/drawing/2014/main" id="{8B7FD8F6-67A2-384C-AE69-04AC6AD2CEAD}"/>
              </a:ext>
            </a:extLst>
          </p:cNvPr>
          <p:cNvSpPr>
            <a:spLocks noGrp="1"/>
          </p:cNvSpPr>
          <p:nvPr>
            <p:ph type="title" hasCustomPrompt="1"/>
          </p:nvPr>
        </p:nvSpPr>
        <p:spPr>
          <a:xfrm>
            <a:off x="581223" y="1426610"/>
            <a:ext cx="5027651"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10" name="Text Placeholder 2">
            <a:extLst>
              <a:ext uri="{FF2B5EF4-FFF2-40B4-BE49-F238E27FC236}">
                <a16:creationId xmlns:a16="http://schemas.microsoft.com/office/drawing/2014/main" id="{4A83E557-78FE-2248-AE13-1284BC314C62}"/>
              </a:ext>
            </a:extLst>
          </p:cNvPr>
          <p:cNvSpPr>
            <a:spLocks noGrp="1"/>
          </p:cNvSpPr>
          <p:nvPr>
            <p:ph type="body" sz="quarter" idx="12"/>
          </p:nvPr>
        </p:nvSpPr>
        <p:spPr>
          <a:xfrm>
            <a:off x="581261" y="3817345"/>
            <a:ext cx="5027613"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1984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mp; Vertical Photo Lef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F2E15F95-0F35-D646-B194-87E72986A801}"/>
              </a:ext>
            </a:extLst>
          </p:cNvPr>
          <p:cNvSpPr>
            <a:spLocks noGrp="1"/>
          </p:cNvSpPr>
          <p:nvPr>
            <p:ph type="pic" sz="quarter" idx="14" hasCustomPrompt="1"/>
          </p:nvPr>
        </p:nvSpPr>
        <p:spPr>
          <a:xfrm>
            <a:off x="0" y="1"/>
            <a:ext cx="5608874"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br>
              <a:rPr lang="en-US"/>
            </a:br>
            <a:br>
              <a:rPr lang="en-US"/>
            </a:br>
            <a:r>
              <a:rPr lang="en-US"/>
              <a:t>Click the Photo Icon</a:t>
            </a:r>
            <a:br>
              <a:rPr lang="en-US"/>
            </a:br>
            <a:r>
              <a:rPr lang="en-US"/>
              <a:t>to Insert Photo</a:t>
            </a:r>
            <a:br>
              <a:rPr lang="en-US"/>
            </a:br>
            <a:r>
              <a:rPr lang="en-US"/>
              <a:t>(Use Vertical Only)</a:t>
            </a:r>
          </a:p>
        </p:txBody>
      </p:sp>
      <p:sp>
        <p:nvSpPr>
          <p:cNvPr id="5" name="Slide Number Placeholder 5">
            <a:extLst>
              <a:ext uri="{FF2B5EF4-FFF2-40B4-BE49-F238E27FC236}">
                <a16:creationId xmlns:a16="http://schemas.microsoft.com/office/drawing/2014/main" id="{3AFF6D16-4E8F-5645-B84D-7E71098EC9F2}"/>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2946E247-DA5A-F040-A5C9-0E7B99CBCE7A}"/>
              </a:ext>
            </a:extLst>
          </p:cNvPr>
          <p:cNvSpPr>
            <a:spLocks noGrp="1"/>
          </p:cNvSpPr>
          <p:nvPr>
            <p:ph type="title" hasCustomPrompt="1"/>
          </p:nvPr>
        </p:nvSpPr>
        <p:spPr>
          <a:xfrm>
            <a:off x="6140564" y="1426610"/>
            <a:ext cx="5027651"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9" name="Text Placeholder 2">
            <a:extLst>
              <a:ext uri="{FF2B5EF4-FFF2-40B4-BE49-F238E27FC236}">
                <a16:creationId xmlns:a16="http://schemas.microsoft.com/office/drawing/2014/main" id="{627D754F-546F-184F-AEB8-4BF287E04B9E}"/>
              </a:ext>
            </a:extLst>
          </p:cNvPr>
          <p:cNvSpPr>
            <a:spLocks noGrp="1"/>
          </p:cNvSpPr>
          <p:nvPr>
            <p:ph type="body" sz="quarter" idx="12"/>
          </p:nvPr>
        </p:nvSpPr>
        <p:spPr>
          <a:xfrm>
            <a:off x="6140602" y="3817345"/>
            <a:ext cx="5027613"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66648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Two Column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1679145" y="1426610"/>
            <a:ext cx="8833710" cy="1085853"/>
          </a:xfrm>
          <a:prstGeom prst="rect">
            <a:avLst/>
          </a:prstGeom>
        </p:spPr>
        <p:txBody>
          <a:bodyPr/>
          <a:lstStyle>
            <a:lvl1pPr algn="ctr">
              <a:defRPr sz="3600" b="0" i="0">
                <a:solidFill>
                  <a:srgbClr val="002D72"/>
                </a:solidFill>
                <a:latin typeface="Arial" panose="020B0604020202020204" pitchFamily="34" charset="0"/>
                <a:cs typeface="Arial" panose="020B0604020202020204" pitchFamily="34" charset="0"/>
              </a:defRPr>
            </a:lvl1pPr>
          </a:lstStyle>
          <a:p>
            <a:r>
              <a:rPr lang="en-US"/>
              <a:t>This is a very long and important headline. It can even have an emphasis if you’d like.</a:t>
            </a:r>
          </a:p>
        </p:txBody>
      </p:sp>
      <p:sp>
        <p:nvSpPr>
          <p:cNvPr id="8" name="Text Placeholder 2">
            <a:extLst>
              <a:ext uri="{FF2B5EF4-FFF2-40B4-BE49-F238E27FC236}">
                <a16:creationId xmlns:a16="http://schemas.microsoft.com/office/drawing/2014/main" id="{6CA5C5D0-1BD6-324D-A881-FAE1A4D3778B}"/>
              </a:ext>
            </a:extLst>
          </p:cNvPr>
          <p:cNvSpPr>
            <a:spLocks noGrp="1"/>
          </p:cNvSpPr>
          <p:nvPr>
            <p:ph type="body" sz="quarter" idx="13"/>
          </p:nvPr>
        </p:nvSpPr>
        <p:spPr>
          <a:xfrm>
            <a:off x="581261" y="3817345"/>
            <a:ext cx="5138402"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
        <p:nvSpPr>
          <p:cNvPr id="13" name="Text Placeholder 2">
            <a:extLst>
              <a:ext uri="{FF2B5EF4-FFF2-40B4-BE49-F238E27FC236}">
                <a16:creationId xmlns:a16="http://schemas.microsoft.com/office/drawing/2014/main" id="{B4CE2B6E-3AAC-4A4C-89B6-7177FFFA14DD}"/>
              </a:ext>
            </a:extLst>
          </p:cNvPr>
          <p:cNvSpPr>
            <a:spLocks noGrp="1"/>
          </p:cNvSpPr>
          <p:nvPr>
            <p:ph type="body" sz="quarter" idx="14"/>
          </p:nvPr>
        </p:nvSpPr>
        <p:spPr>
          <a:xfrm>
            <a:off x="6451464" y="3817345"/>
            <a:ext cx="5138402"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28078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ransi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24B6ACC-4A46-404D-848D-077DCCFEE55B}"/>
              </a:ext>
            </a:extLst>
          </p:cNvPr>
          <p:cNvSpPr>
            <a:spLocks noGrp="1"/>
          </p:cNvSpPr>
          <p:nvPr>
            <p:ph type="title" hasCustomPrompt="1"/>
          </p:nvPr>
        </p:nvSpPr>
        <p:spPr>
          <a:xfrm>
            <a:off x="1663536" y="2679264"/>
            <a:ext cx="8864927" cy="1499470"/>
          </a:xfrm>
          <a:prstGeom prst="rect">
            <a:avLst/>
          </a:prstGeom>
        </p:spPr>
        <p:txBody>
          <a:bodyPr/>
          <a:lstStyle>
            <a:lvl1pPr algn="ctr">
              <a:defRPr sz="5400" b="0" i="0">
                <a:solidFill>
                  <a:schemeClr val="bg1"/>
                </a:solidFill>
                <a:latin typeface="Calibri" panose="020F0502020204030204" pitchFamily="34" charset="0"/>
                <a:cs typeface="Calibri" panose="020F0502020204030204" pitchFamily="34" charset="0"/>
              </a:defRPr>
            </a:lvl1pPr>
          </a:lstStyle>
          <a:p>
            <a:r>
              <a:rPr lang="en-US"/>
              <a:t>A long, full page title, quote or fact is able to go here.</a:t>
            </a:r>
          </a:p>
        </p:txBody>
      </p:sp>
      <p:sp>
        <p:nvSpPr>
          <p:cNvPr id="9" name="Picture Placeholder 8">
            <a:extLst>
              <a:ext uri="{FF2B5EF4-FFF2-40B4-BE49-F238E27FC236}">
                <a16:creationId xmlns:a16="http://schemas.microsoft.com/office/drawing/2014/main" id="{6BDEC5DC-53EE-7E43-A977-CE1769C7613F}"/>
              </a:ext>
            </a:extLst>
          </p:cNvPr>
          <p:cNvSpPr>
            <a:spLocks noGrp="1"/>
          </p:cNvSpPr>
          <p:nvPr>
            <p:ph type="pic" sz="quarter" idx="10" hasCustomPrompt="1"/>
          </p:nvPr>
        </p:nvSpPr>
        <p:spPr>
          <a:xfrm>
            <a:off x="0" y="0"/>
            <a:ext cx="12192000"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r>
              <a:rPr lang="en-US"/>
              <a:t>Click the Photo Icon to Insert Photo</a:t>
            </a:r>
            <a:br>
              <a:rPr lang="en-US"/>
            </a:br>
            <a:r>
              <a:rPr lang="en-US"/>
              <a:t>(Use Full Only)</a:t>
            </a:r>
            <a:br>
              <a:rPr lang="en-US"/>
            </a:br>
            <a:r>
              <a:rPr lang="en-US"/>
              <a:t>Don’t forget, you’ll need to send to back.</a:t>
            </a:r>
          </a:p>
        </p:txBody>
      </p:sp>
    </p:spTree>
    <p:extLst>
      <p:ext uri="{BB962C8B-B14F-4D97-AF65-F5344CB8AC3E}">
        <p14:creationId xmlns:p14="http://schemas.microsoft.com/office/powerpoint/2010/main" val="310057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1679145" y="2621977"/>
            <a:ext cx="8833710" cy="1614045"/>
          </a:xfrm>
          <a:prstGeom prst="rect">
            <a:avLst/>
          </a:prstGeom>
        </p:spPr>
        <p:txBody>
          <a:bodyPr/>
          <a:lstStyle>
            <a:lvl1pPr algn="ctr">
              <a:defRPr sz="4000" b="0" i="0">
                <a:solidFill>
                  <a:srgbClr val="002D72"/>
                </a:solidFill>
                <a:latin typeface="Arial" panose="020B0604020202020204" pitchFamily="34" charset="0"/>
                <a:cs typeface="Arial" panose="020B0604020202020204" pitchFamily="34" charset="0"/>
              </a:defRPr>
            </a:lvl1pPr>
          </a:lstStyle>
          <a:p>
            <a:r>
              <a:rPr lang="en-US"/>
              <a:t>This is a quote. </a:t>
            </a:r>
            <a:r>
              <a:rPr lang="en-US" err="1"/>
              <a:t>Pellentesque</a:t>
            </a:r>
            <a:r>
              <a:rPr lang="en-US"/>
              <a:t> </a:t>
            </a:r>
            <a:r>
              <a:rPr lang="en-US" err="1"/>
              <a:t>ornare</a:t>
            </a:r>
            <a:r>
              <a:rPr lang="en-US"/>
              <a:t> lacinia </a:t>
            </a:r>
            <a:r>
              <a:rPr lang="en-US" err="1"/>
              <a:t>quam</a:t>
            </a:r>
            <a:r>
              <a:rPr lang="en-US"/>
              <a:t> </a:t>
            </a:r>
            <a:r>
              <a:rPr lang="en-US" err="1"/>
              <a:t>venenatis</a:t>
            </a:r>
            <a:r>
              <a:rPr lang="en-US"/>
              <a:t> </a:t>
            </a:r>
            <a:r>
              <a:rPr lang="en-US" err="1"/>
              <a:t>vestiblum</a:t>
            </a:r>
            <a:r>
              <a:rPr lang="en-US"/>
              <a:t>.</a:t>
            </a:r>
            <a:br>
              <a:rPr lang="en-US"/>
            </a:br>
            <a:r>
              <a:rPr lang="en-US"/>
              <a:t>And this is the really important part.</a:t>
            </a:r>
          </a:p>
        </p:txBody>
      </p:sp>
      <p:pic>
        <p:nvPicPr>
          <p:cNvPr id="2" name="Picture 1">
            <a:extLst>
              <a:ext uri="{FF2B5EF4-FFF2-40B4-BE49-F238E27FC236}">
                <a16:creationId xmlns:a16="http://schemas.microsoft.com/office/drawing/2014/main" id="{CC0FFF73-E721-1E47-B43D-6973ABBFC764}"/>
              </a:ext>
            </a:extLst>
          </p:cNvPr>
          <p:cNvPicPr>
            <a:picLocks noChangeAspect="1"/>
          </p:cNvPicPr>
          <p:nvPr userDrawn="1"/>
        </p:nvPicPr>
        <p:blipFill>
          <a:blip r:embed="rId2">
            <a:alphaModFix/>
            <a:extLst>
              <a:ext uri="{BEBA8EAE-BF5A-486C-A8C5-ECC9F3942E4B}">
                <a14:imgProps xmlns:a14="http://schemas.microsoft.com/office/drawing/2010/main">
                  <a14:imgLayer r:embed="rId3">
                    <a14:imgEffect>
                      <a14:brightnessContrast contrast="-43000"/>
                    </a14:imgEffect>
                  </a14:imgLayer>
                </a14:imgProps>
              </a:ext>
            </a:extLst>
          </a:blip>
          <a:stretch>
            <a:fillRect/>
          </a:stretch>
        </p:blipFill>
        <p:spPr>
          <a:xfrm>
            <a:off x="5894498" y="2134960"/>
            <a:ext cx="403004" cy="351919"/>
          </a:xfrm>
          <a:prstGeom prst="rect">
            <a:avLst/>
          </a:prstGeom>
        </p:spPr>
      </p:pic>
      <p:sp>
        <p:nvSpPr>
          <p:cNvPr id="4" name="Picture Placeholder 3">
            <a:extLst>
              <a:ext uri="{FF2B5EF4-FFF2-40B4-BE49-F238E27FC236}">
                <a16:creationId xmlns:a16="http://schemas.microsoft.com/office/drawing/2014/main" id="{3FE845D8-5D8E-A243-BE36-D97D128F1536}"/>
              </a:ext>
            </a:extLst>
          </p:cNvPr>
          <p:cNvSpPr>
            <a:spLocks noGrp="1"/>
          </p:cNvSpPr>
          <p:nvPr>
            <p:ph type="pic" sz="quarter" idx="10" hasCustomPrompt="1"/>
          </p:nvPr>
        </p:nvSpPr>
        <p:spPr>
          <a:xfrm>
            <a:off x="4646902" y="4499983"/>
            <a:ext cx="779421" cy="779420"/>
          </a:xfrm>
          <a:prstGeom prst="rect">
            <a:avLst/>
          </a:prstGeom>
        </p:spPr>
        <p:txBody>
          <a:bodyPr/>
          <a:lstStyle>
            <a:lvl1pPr marL="0" indent="0" algn="ctr">
              <a:buNone/>
              <a:defRPr sz="1200">
                <a:solidFill>
                  <a:schemeClr val="bg1">
                    <a:lumMod val="50000"/>
                  </a:schemeClr>
                </a:solidFill>
                <a:latin typeface="+mj-lt"/>
              </a:defRPr>
            </a:lvl1pPr>
          </a:lstStyle>
          <a:p>
            <a:r>
              <a:rPr lang="en-US"/>
              <a:t>Click to Insert Profile Image</a:t>
            </a:r>
          </a:p>
        </p:txBody>
      </p:sp>
      <p:sp>
        <p:nvSpPr>
          <p:cNvPr id="6" name="Text Placeholder 5">
            <a:extLst>
              <a:ext uri="{FF2B5EF4-FFF2-40B4-BE49-F238E27FC236}">
                <a16:creationId xmlns:a16="http://schemas.microsoft.com/office/drawing/2014/main" id="{07A53042-896C-2A4A-B7A7-F054EED829B2}"/>
              </a:ext>
            </a:extLst>
          </p:cNvPr>
          <p:cNvSpPr>
            <a:spLocks noGrp="1"/>
          </p:cNvSpPr>
          <p:nvPr>
            <p:ph type="body" sz="quarter" idx="11" hasCustomPrompt="1"/>
          </p:nvPr>
        </p:nvSpPr>
        <p:spPr>
          <a:xfrm>
            <a:off x="5530091" y="4500686"/>
            <a:ext cx="4982764" cy="779463"/>
          </a:xfrm>
          <a:prstGeom prst="rect">
            <a:avLst/>
          </a:prstGeom>
        </p:spPr>
        <p:txBody>
          <a:bodyPr anchor="ctr"/>
          <a:lstStyle>
            <a:lvl1pPr marL="0" indent="0">
              <a:buNone/>
              <a:defRPr sz="1800" b="0" i="0">
                <a:solidFill>
                  <a:schemeClr val="bg2">
                    <a:lumMod val="10000"/>
                  </a:schemeClr>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First &amp; Last Name</a:t>
            </a:r>
            <a:br>
              <a:rPr lang="en-US"/>
            </a:br>
            <a:r>
              <a:rPr lang="en-US"/>
              <a:t>Full Title, Company</a:t>
            </a:r>
          </a:p>
        </p:txBody>
      </p:sp>
    </p:spTree>
    <p:extLst>
      <p:ext uri="{BB962C8B-B14F-4D97-AF65-F5344CB8AC3E}">
        <p14:creationId xmlns:p14="http://schemas.microsoft.com/office/powerpoint/2010/main" val="1385711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orizontal Photo &amp; Content">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817BD815-B88C-3048-A130-12F18EDC58F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687944" y="191195"/>
            <a:ext cx="329461" cy="329461"/>
          </a:xfrm>
          <a:prstGeom prst="rect">
            <a:avLst/>
          </a:prstGeom>
        </p:spPr>
      </p:pic>
      <p:sp>
        <p:nvSpPr>
          <p:cNvPr id="10" name="Content Placeholder 28">
            <a:extLst>
              <a:ext uri="{FF2B5EF4-FFF2-40B4-BE49-F238E27FC236}">
                <a16:creationId xmlns:a16="http://schemas.microsoft.com/office/drawing/2014/main" id="{43311745-5A4D-844B-8DD5-A64A7FEFDC62}"/>
              </a:ext>
            </a:extLst>
          </p:cNvPr>
          <p:cNvSpPr>
            <a:spLocks noGrp="1"/>
          </p:cNvSpPr>
          <p:nvPr>
            <p:ph sz="quarter" idx="13" hasCustomPrompt="1"/>
          </p:nvPr>
        </p:nvSpPr>
        <p:spPr>
          <a:xfrm>
            <a:off x="6377723" y="5298344"/>
            <a:ext cx="5027651" cy="1105231"/>
          </a:xfrm>
          <a:prstGeom prst="rect">
            <a:avLst/>
          </a:prstGeom>
        </p:spPr>
        <p:txBody>
          <a:bodyPr/>
          <a:lstStyle>
            <a:lvl1pPr marL="0" marR="0" indent="0" algn="l" defTabSz="914400" rtl="0" eaLnBrk="1" fontAlgn="auto" latinLnBrk="0" hangingPunct="1">
              <a:lnSpc>
                <a:spcPct val="100000"/>
              </a:lnSpc>
              <a:spcBef>
                <a:spcPts val="1000"/>
              </a:spcBef>
              <a:spcAft>
                <a:spcPts val="600"/>
              </a:spcAft>
              <a:buClr>
                <a:srgbClr val="53C10C"/>
              </a:buClr>
              <a:buSzPct val="85000"/>
              <a:buFont typeface="Arial" panose="020B0604020202020204" pitchFamily="34" charset="0"/>
              <a:buNone/>
              <a:tabLst/>
              <a:defRPr sz="1800" b="0" i="0">
                <a:solidFill>
                  <a:schemeClr val="bg2">
                    <a:lumMod val="10000"/>
                  </a:schemeClr>
                </a:solidFill>
                <a:latin typeface="Arial" panose="020B0604020202020204" pitchFamily="34" charset="0"/>
                <a:cs typeface="Arial" panose="020B0604020202020204" pitchFamily="34" charset="0"/>
              </a:defRPr>
            </a:lvl1pPr>
            <a:lvl2pPr marL="457200" indent="0">
              <a:buNone/>
              <a:defRPr/>
            </a:lvl2pPr>
          </a:lstStyle>
          <a:p>
            <a:pPr lvl="0"/>
            <a:r>
              <a:rPr lang="en-US"/>
              <a:t>Maecenas </a:t>
            </a:r>
            <a:r>
              <a:rPr lang="en-US" err="1"/>
              <a:t>sed</a:t>
            </a:r>
            <a:r>
              <a:rPr lang="en-US"/>
              <a:t> </a:t>
            </a:r>
            <a:r>
              <a:rPr lang="en-US" err="1"/>
              <a:t>diam</a:t>
            </a:r>
            <a:r>
              <a:rPr lang="en-US"/>
              <a:t> </a:t>
            </a:r>
            <a:r>
              <a:rPr lang="en-US" err="1"/>
              <a:t>eget</a:t>
            </a:r>
            <a:r>
              <a:rPr lang="en-US"/>
              <a:t> </a:t>
            </a:r>
            <a:r>
              <a:rPr lang="en-US" err="1"/>
              <a:t>risus</a:t>
            </a:r>
            <a:r>
              <a:rPr lang="en-US"/>
              <a:t> </a:t>
            </a:r>
            <a:r>
              <a:rPr lang="en-US" err="1"/>
              <a:t>variujs</a:t>
            </a:r>
            <a:r>
              <a:rPr lang="en-US"/>
              <a:t> </a:t>
            </a:r>
            <a:r>
              <a:rPr lang="en-US" err="1"/>
              <a:t>blandit</a:t>
            </a:r>
            <a:r>
              <a:rPr lang="en-US"/>
              <a:t> sit </a:t>
            </a:r>
            <a:r>
              <a:rPr lang="en-US" err="1"/>
              <a:t>amet</a:t>
            </a:r>
            <a:r>
              <a:rPr lang="en-US"/>
              <a:t> no n </a:t>
            </a:r>
            <a:r>
              <a:rPr lang="en-US" err="1"/>
              <a:t>magnat</a:t>
            </a:r>
            <a:r>
              <a:rPr lang="en-US"/>
              <a:t>. </a:t>
            </a:r>
            <a:r>
              <a:rPr lang="en-US" err="1"/>
              <a:t>Socis</a:t>
            </a:r>
            <a:r>
              <a:rPr lang="en-US"/>
              <a:t> </a:t>
            </a:r>
            <a:r>
              <a:rPr lang="en-US" err="1"/>
              <a:t>natoque</a:t>
            </a:r>
            <a:r>
              <a:rPr lang="en-US"/>
              <a:t> </a:t>
            </a:r>
            <a:r>
              <a:rPr lang="en-US" err="1"/>
              <a:t>menatibus</a:t>
            </a:r>
            <a:r>
              <a:rPr lang="en-US"/>
              <a:t> et </a:t>
            </a:r>
            <a:r>
              <a:rPr lang="en-US" err="1"/>
              <a:t>magnis</a:t>
            </a:r>
            <a:r>
              <a:rPr lang="en-US"/>
              <a:t> dis parturient, </a:t>
            </a:r>
            <a:r>
              <a:rPr lang="en-US" err="1"/>
              <a:t>nascentur</a:t>
            </a:r>
            <a:r>
              <a:rPr lang="en-US"/>
              <a:t> </a:t>
            </a:r>
            <a:r>
              <a:rPr lang="en-US" err="1"/>
              <a:t>ridiculus</a:t>
            </a:r>
            <a:r>
              <a:rPr lang="en-US"/>
              <a:t>.</a:t>
            </a:r>
          </a:p>
        </p:txBody>
      </p:sp>
      <p:sp>
        <p:nvSpPr>
          <p:cNvPr id="7" name="Title 1">
            <a:extLst>
              <a:ext uri="{FF2B5EF4-FFF2-40B4-BE49-F238E27FC236}">
                <a16:creationId xmlns:a16="http://schemas.microsoft.com/office/drawing/2014/main" id="{4283461F-13ED-FB40-AB69-9B6456267062}"/>
              </a:ext>
            </a:extLst>
          </p:cNvPr>
          <p:cNvSpPr>
            <a:spLocks noGrp="1"/>
          </p:cNvSpPr>
          <p:nvPr>
            <p:ph type="title" hasCustomPrompt="1"/>
          </p:nvPr>
        </p:nvSpPr>
        <p:spPr>
          <a:xfrm>
            <a:off x="692541" y="5285918"/>
            <a:ext cx="5138970"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8" name="Slide Number Placeholder 5">
            <a:extLst>
              <a:ext uri="{FF2B5EF4-FFF2-40B4-BE49-F238E27FC236}">
                <a16:creationId xmlns:a16="http://schemas.microsoft.com/office/drawing/2014/main" id="{8FA90184-F68B-B946-9700-1AC06AB49BB0}"/>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1" name="Picture Placeholder 8" descr="Photo Goes Here">
            <a:extLst>
              <a:ext uri="{FF2B5EF4-FFF2-40B4-BE49-F238E27FC236}">
                <a16:creationId xmlns:a16="http://schemas.microsoft.com/office/drawing/2014/main" id="{DABB9540-BF09-364B-9AF2-1958CD857E59}"/>
              </a:ext>
            </a:extLst>
          </p:cNvPr>
          <p:cNvSpPr>
            <a:spLocks noGrp="1"/>
          </p:cNvSpPr>
          <p:nvPr>
            <p:ph type="pic" sz="quarter" idx="10" hasCustomPrompt="1"/>
          </p:nvPr>
        </p:nvSpPr>
        <p:spPr>
          <a:xfrm>
            <a:off x="1" y="0"/>
            <a:ext cx="12191998" cy="4858248"/>
          </a:xfrm>
          <a:prstGeom prst="rect">
            <a:avLst/>
          </a:prstGeom>
        </p:spPr>
        <p:txBody>
          <a:bodyPr/>
          <a:lstStyle>
            <a:lvl1pPr marL="0" indent="0" algn="ctr">
              <a:buNone/>
              <a:defRPr>
                <a:solidFill>
                  <a:schemeClr val="bg1">
                    <a:lumMod val="50000"/>
                  </a:schemeClr>
                </a:solidFill>
                <a:latin typeface="+mj-lt"/>
              </a:defRPr>
            </a:lvl1pPr>
          </a:lstStyle>
          <a:p>
            <a:br>
              <a:rPr lang="en-US"/>
            </a:br>
            <a:br>
              <a:rPr lang="en-US"/>
            </a:br>
            <a:br>
              <a:rPr lang="en-US"/>
            </a:br>
            <a:r>
              <a:rPr lang="en-US"/>
              <a:t>Click the Photo Icon to Insert Photo</a:t>
            </a:r>
            <a:br>
              <a:rPr lang="en-US"/>
            </a:br>
            <a:r>
              <a:rPr lang="en-US"/>
              <a:t>(Use Horizontal Only)</a:t>
            </a:r>
          </a:p>
        </p:txBody>
      </p:sp>
    </p:spTree>
    <p:extLst>
      <p:ext uri="{BB962C8B-B14F-4D97-AF65-F5344CB8AC3E}">
        <p14:creationId xmlns:p14="http://schemas.microsoft.com/office/powerpoint/2010/main" val="2560269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istic: 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910048"/>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222734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tistic: Yellow">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rgbClr val="232B64">
                    <a:alpha val="50000"/>
                  </a:srgbClr>
                </a:solidFill>
                <a:latin typeface="Arial" panose="020B0604020202020204" pitchFamily="34" charset="0"/>
                <a:cs typeface="Arial" panose="020B0604020202020204" pitchFamily="34" charset="0"/>
              </a:rPr>
              <a:pPr algn="ctr"/>
              <a:t>‹#›</a:t>
            </a:fld>
            <a:endParaRPr lang="en-US" b="0" i="0">
              <a:solidFill>
                <a:srgbClr val="232B64">
                  <a:alpha val="50000"/>
                </a:srgb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CB6015"/>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2304281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istic_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232B64"/>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lumMod val="50000"/>
                  </a:schemeClr>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50590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Blue">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latin typeface="Arial" panose="020B0604020202020204" pitchFamily="34" charset="0"/>
                <a:cs typeface="Arial" panose="020B0604020202020204" pitchFamily="34" charset="0"/>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1909602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D696-50C0-BC49-8154-038F7E42BA9D}"/>
              </a:ext>
            </a:extLst>
          </p:cNvPr>
          <p:cNvSpPr>
            <a:spLocks noGrp="1"/>
          </p:cNvSpPr>
          <p:nvPr>
            <p:ph type="title"/>
          </p:nvPr>
        </p:nvSpPr>
        <p:spPr>
          <a:xfrm>
            <a:off x="838200" y="365125"/>
            <a:ext cx="10515600" cy="1325563"/>
          </a:xfrm>
          <a:prstGeom prst="rect">
            <a:avLst/>
          </a:prstGeom>
        </p:spPr>
        <p:txBody>
          <a:bodyPr/>
          <a:lstStyle>
            <a:lvl1pPr>
              <a:defRPr b="0" i="0">
                <a:solidFill>
                  <a:srgbClr val="002D7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93DCBC9-7F4F-FC4E-9E0E-5741195F0058}"/>
              </a:ext>
            </a:extLst>
          </p:cNvPr>
          <p:cNvSpPr>
            <a:spLocks noGrp="1"/>
          </p:cNvSpPr>
          <p:nvPr>
            <p:ph idx="1"/>
          </p:nvPr>
        </p:nvSpPr>
        <p:spPr>
          <a:xfrm>
            <a:off x="838200" y="1825625"/>
            <a:ext cx="10515600" cy="4351338"/>
          </a:xfrm>
          <a:prstGeom prst="rect">
            <a:avLst/>
          </a:prstGeom>
        </p:spPr>
        <p:txBody>
          <a:bodyPr/>
          <a:lstStyle>
            <a:lvl1pPr>
              <a:buClr>
                <a:srgbClr val="232B64"/>
              </a:buClr>
              <a:buSzPct val="85000"/>
              <a:defRPr b="0" i="0">
                <a:solidFill>
                  <a:srgbClr val="002D72"/>
                </a:solidFill>
                <a:latin typeface="Arial" panose="020B0604020202020204" pitchFamily="34" charset="0"/>
                <a:cs typeface="Arial" panose="020B0604020202020204" pitchFamily="34" charset="0"/>
              </a:defRPr>
            </a:lvl1pPr>
            <a:lvl2pPr>
              <a:buClr>
                <a:srgbClr val="232B64"/>
              </a:buClr>
              <a:buSzPct val="85000"/>
              <a:defRPr b="0" i="0">
                <a:solidFill>
                  <a:srgbClr val="002D72"/>
                </a:solidFill>
                <a:latin typeface="Arial" panose="020B0604020202020204" pitchFamily="34" charset="0"/>
                <a:cs typeface="Arial" panose="020B0604020202020204" pitchFamily="34" charset="0"/>
              </a:defRPr>
            </a:lvl2pPr>
            <a:lvl3pPr>
              <a:buClr>
                <a:srgbClr val="232B64"/>
              </a:buClr>
              <a:buSzPct val="85000"/>
              <a:defRPr b="0" i="0">
                <a:solidFill>
                  <a:srgbClr val="002D72"/>
                </a:solidFill>
                <a:latin typeface="Arial" panose="020B0604020202020204" pitchFamily="34" charset="0"/>
                <a:cs typeface="Arial" panose="020B0604020202020204" pitchFamily="34" charset="0"/>
              </a:defRPr>
            </a:lvl3pPr>
            <a:lvl4pPr>
              <a:buClr>
                <a:srgbClr val="232B64"/>
              </a:buClr>
              <a:buSzPct val="85000"/>
              <a:defRPr b="0" i="0">
                <a:solidFill>
                  <a:srgbClr val="002D72"/>
                </a:solidFill>
                <a:latin typeface="Arial" panose="020B0604020202020204" pitchFamily="34" charset="0"/>
                <a:cs typeface="Arial" panose="020B0604020202020204" pitchFamily="34" charset="0"/>
              </a:defRPr>
            </a:lvl4pPr>
            <a:lvl5pPr>
              <a:buClr>
                <a:srgbClr val="232B64"/>
              </a:buClr>
              <a:buSzPct val="85000"/>
              <a:defRPr b="0" i="0">
                <a:solidFill>
                  <a:srgbClr val="002D72"/>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020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1" y="5565058"/>
            <a:ext cx="12192000" cy="1292942"/>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D33BB61-A70B-366F-91C1-C42E312796E5}"/>
              </a:ext>
            </a:extLst>
          </p:cNvPr>
          <p:cNvSpPr txBox="1"/>
          <p:nvPr userDrawn="1"/>
        </p:nvSpPr>
        <p:spPr>
          <a:xfrm>
            <a:off x="0" y="8930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002D72"/>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2013711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D80B08-D27C-156C-A22F-44B27DF5EB3C}"/>
              </a:ext>
            </a:extLst>
          </p:cNvPr>
          <p:cNvSpPr/>
          <p:nvPr userDrawn="1"/>
        </p:nvSpPr>
        <p:spPr>
          <a:xfrm>
            <a:off x="0" y="5565058"/>
            <a:ext cx="12192000" cy="1292942"/>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4DABCAC-4D0E-2EDE-5A78-F7EB5097DDB7}"/>
              </a:ext>
            </a:extLst>
          </p:cNvPr>
          <p:cNvSpPr txBox="1"/>
          <p:nvPr userDrawn="1"/>
        </p:nvSpPr>
        <p:spPr>
          <a:xfrm>
            <a:off x="0" y="8930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910048"/>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438563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28F0AB-369D-E241-0807-949B17710FCD}"/>
              </a:ext>
            </a:extLst>
          </p:cNvPr>
          <p:cNvSpPr/>
          <p:nvPr userDrawn="1"/>
        </p:nvSpPr>
        <p:spPr>
          <a:xfrm>
            <a:off x="1" y="5565058"/>
            <a:ext cx="12192000" cy="1292942"/>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ECECFC3-BE20-5671-838C-AAF88C1FCB3A}"/>
              </a:ext>
            </a:extLst>
          </p:cNvPr>
          <p:cNvSpPr txBox="1"/>
          <p:nvPr userDrawn="1"/>
        </p:nvSpPr>
        <p:spPr>
          <a:xfrm>
            <a:off x="-1" y="11876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CB6015"/>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17740783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1" y="0"/>
            <a:ext cx="12192000" cy="1292942"/>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E4085A1-64F9-E064-0EE9-685AE9C8E471}"/>
              </a:ext>
            </a:extLst>
          </p:cNvPr>
          <p:cNvSpPr txBox="1"/>
          <p:nvPr userDrawn="1"/>
        </p:nvSpPr>
        <p:spPr>
          <a:xfrm>
            <a:off x="1"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783951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D80B08-D27C-156C-A22F-44B27DF5EB3C}"/>
              </a:ext>
            </a:extLst>
          </p:cNvPr>
          <p:cNvSpPr/>
          <p:nvPr userDrawn="1"/>
        </p:nvSpPr>
        <p:spPr>
          <a:xfrm>
            <a:off x="0" y="0"/>
            <a:ext cx="12192000" cy="1292942"/>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3F67BA2-A9CE-B0E4-7CBC-2410A7D29199}"/>
              </a:ext>
            </a:extLst>
          </p:cNvPr>
          <p:cNvSpPr txBox="1"/>
          <p:nvPr userDrawn="1"/>
        </p:nvSpPr>
        <p:spPr>
          <a:xfrm>
            <a:off x="0"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6771752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28F0AB-369D-E241-0807-949B17710FCD}"/>
              </a:ext>
            </a:extLst>
          </p:cNvPr>
          <p:cNvSpPr/>
          <p:nvPr userDrawn="1"/>
        </p:nvSpPr>
        <p:spPr>
          <a:xfrm>
            <a:off x="0" y="0"/>
            <a:ext cx="12192000" cy="1292942"/>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18E2338-7688-4956-156D-19D6C9E15E95}"/>
              </a:ext>
            </a:extLst>
          </p:cNvPr>
          <p:cNvSpPr txBox="1"/>
          <p:nvPr userDrawn="1"/>
        </p:nvSpPr>
        <p:spPr>
          <a:xfrm>
            <a:off x="0"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23926105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ing / Thank You">
    <p:bg>
      <p:bgPr>
        <a:solidFill>
          <a:srgbClr val="002D72"/>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58011" y="5244537"/>
            <a:ext cx="6319105" cy="1146429"/>
          </a:xfrm>
          <a:prstGeom prst="rect">
            <a:avLst/>
          </a:prstGeom>
        </p:spPr>
        <p:txBody>
          <a:bodyPr/>
          <a:lstStyle>
            <a:lvl1pPr algn="l">
              <a:defRPr sz="2400" b="0" i="0">
                <a:solidFill>
                  <a:schemeClr val="bg1"/>
                </a:solidFill>
                <a:latin typeface="Arial" panose="020B0604020202020204" pitchFamily="34" charset="0"/>
                <a:cs typeface="Arial" panose="020B0604020202020204" pitchFamily="34" charset="0"/>
              </a:defRPr>
            </a:lvl1pPr>
          </a:lstStyle>
          <a:p>
            <a:r>
              <a:rPr lang="en-US"/>
              <a:t>Presenter Name, Job Title</a:t>
            </a:r>
            <a:br>
              <a:rPr lang="en-US"/>
            </a:br>
            <a:r>
              <a:rPr lang="en-US"/>
              <a:t>email@AZED.gov</a:t>
            </a:r>
            <a:br>
              <a:rPr lang="en-US"/>
            </a:br>
            <a:r>
              <a:rPr lang="en-US"/>
              <a:t>(123) 456-7890</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58012" y="3892428"/>
            <a:ext cx="6319867" cy="783196"/>
          </a:xfrm>
          <a:prstGeom prst="rect">
            <a:avLst/>
          </a:prstGeom>
        </p:spPr>
        <p:txBody>
          <a:bodyPr/>
          <a:lstStyle>
            <a:lvl1pPr marL="0" indent="0">
              <a:buNone/>
              <a:defRPr sz="7200" b="0" i="0">
                <a:solidFill>
                  <a:schemeClr val="bg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Thank you.</a:t>
            </a:r>
          </a:p>
        </p:txBody>
      </p:sp>
      <p:cxnSp>
        <p:nvCxnSpPr>
          <p:cNvPr id="10" name="Straight Connector 9">
            <a:extLst>
              <a:ext uri="{FF2B5EF4-FFF2-40B4-BE49-F238E27FC236}">
                <a16:creationId xmlns:a16="http://schemas.microsoft.com/office/drawing/2014/main" id="{1C0430BE-2C50-5B4A-A132-E08BBF23A069}"/>
              </a:ext>
            </a:extLst>
          </p:cNvPr>
          <p:cNvCxnSpPr>
            <a:cxnSpLocks/>
          </p:cNvCxnSpPr>
          <p:nvPr userDrawn="1"/>
        </p:nvCxnSpPr>
        <p:spPr>
          <a:xfrm>
            <a:off x="558012" y="5010569"/>
            <a:ext cx="5077837" cy="0"/>
          </a:xfrm>
          <a:prstGeom prst="line">
            <a:avLst/>
          </a:prstGeom>
          <a:ln w="190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a:extLst>
              <a:ext uri="{FF2B5EF4-FFF2-40B4-BE49-F238E27FC236}">
                <a16:creationId xmlns:a16="http://schemas.microsoft.com/office/drawing/2014/main" id="{4CBCAFFE-A73E-F376-3E41-5CD2550B75FA}"/>
              </a:ext>
            </a:extLst>
          </p:cNvPr>
          <p:cNvPicPr>
            <a:picLocks noChangeAspect="1"/>
          </p:cNvPicPr>
          <p:nvPr userDrawn="1"/>
        </p:nvPicPr>
        <p:blipFill>
          <a:blip r:embed="rId2"/>
          <a:stretch>
            <a:fillRect/>
          </a:stretch>
        </p:blipFill>
        <p:spPr>
          <a:xfrm>
            <a:off x="9397144" y="566838"/>
            <a:ext cx="2158185" cy="2158185"/>
          </a:xfrm>
          <a:prstGeom prst="rect">
            <a:avLst/>
          </a:prstGeom>
        </p:spPr>
      </p:pic>
    </p:spTree>
    <p:extLst>
      <p:ext uri="{BB962C8B-B14F-4D97-AF65-F5344CB8AC3E}">
        <p14:creationId xmlns:p14="http://schemas.microsoft.com/office/powerpoint/2010/main" val="16860182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A8D9-744E-A445-D614-0A5CA3FA8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9027AD-5CED-3DCA-4E24-FFE5BEC79F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7EBB4-F644-D636-5A71-6F8C049E6D2B}"/>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5" name="Footer Placeholder 4">
            <a:extLst>
              <a:ext uri="{FF2B5EF4-FFF2-40B4-BE49-F238E27FC236}">
                <a16:creationId xmlns:a16="http://schemas.microsoft.com/office/drawing/2014/main" id="{B9D864FB-445A-C47F-BBAC-915D79E83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D8F74-33F0-DC44-DBA9-B07FE76245A4}"/>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3821375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CC4E-D3F7-C044-030F-B9762C80B9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07ED51-1E45-F2FC-EC0C-5D6F0D2136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053C94-1646-0438-ABE5-F71AF3DF848A}"/>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5" name="Footer Placeholder 4">
            <a:extLst>
              <a:ext uri="{FF2B5EF4-FFF2-40B4-BE49-F238E27FC236}">
                <a16:creationId xmlns:a16="http://schemas.microsoft.com/office/drawing/2014/main" id="{0E4D90FA-647E-36EB-CC90-AD6427813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2AC63-8D58-DFC9-F0BA-485F968ED404}"/>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38891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Re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41403325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A8D9-744E-A445-D614-0A5CA3FA8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9027AD-5CED-3DCA-4E24-FFE5BEC79F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7EBB4-F644-D636-5A71-6F8C049E6D2B}"/>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5" name="Footer Placeholder 4">
            <a:extLst>
              <a:ext uri="{FF2B5EF4-FFF2-40B4-BE49-F238E27FC236}">
                <a16:creationId xmlns:a16="http://schemas.microsoft.com/office/drawing/2014/main" id="{B9D864FB-445A-C47F-BBAC-915D79E83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D8F74-33F0-DC44-DBA9-B07FE76245A4}"/>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0058516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6BFE8-E056-2606-D5D8-9F2AC7515C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E462D3-11DB-B89E-A01E-0F3086216D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0F49E6-AEE1-53BA-9ACF-8CAB95EEFDA4}"/>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5" name="Footer Placeholder 4">
            <a:extLst>
              <a:ext uri="{FF2B5EF4-FFF2-40B4-BE49-F238E27FC236}">
                <a16:creationId xmlns:a16="http://schemas.microsoft.com/office/drawing/2014/main" id="{990BC3A5-EF82-C886-7DE9-C1D053CAE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055F7-F9F2-F043-6AC2-5D8CC76F883C}"/>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866448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AB250-FBFC-A0A9-8AA4-C0747BDAB2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D58567-C339-660D-5EDA-B46AFD4CEA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409A85-38CC-C2DA-49AB-75FEF59EE7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EDAF01-156A-2DEA-030F-A5AF802A18B0}"/>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6" name="Footer Placeholder 5">
            <a:extLst>
              <a:ext uri="{FF2B5EF4-FFF2-40B4-BE49-F238E27FC236}">
                <a16:creationId xmlns:a16="http://schemas.microsoft.com/office/drawing/2014/main" id="{22BD9C6F-59CF-12A2-32BF-3FF5B70233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C5F81E-F996-CDB4-247E-B27DF4561449}"/>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2756228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D30E0-56E6-0262-E853-FDDB662002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7EB492-C9E9-0FEF-06F2-124F57E282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ADBCD9-0DD4-C27D-B88F-4A1DE7814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06A01-8AD3-C348-ABBE-71EC59B58F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EBCF2A-D622-460C-3328-E999AFF2A2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76134A-9AA7-B4E6-30E3-EBE645CFB16E}"/>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8" name="Footer Placeholder 7">
            <a:extLst>
              <a:ext uri="{FF2B5EF4-FFF2-40B4-BE49-F238E27FC236}">
                <a16:creationId xmlns:a16="http://schemas.microsoft.com/office/drawing/2014/main" id="{298ED232-C1C0-4F47-F33B-B40BFB6D48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8BF27C-CB45-3A31-69B4-9BA9D247B947}"/>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0735679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E3177-E16B-363D-2F46-D94E69AAB7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4050FC-A732-A4D0-7E3D-BBEC949438C8}"/>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4" name="Footer Placeholder 3">
            <a:extLst>
              <a:ext uri="{FF2B5EF4-FFF2-40B4-BE49-F238E27FC236}">
                <a16:creationId xmlns:a16="http://schemas.microsoft.com/office/drawing/2014/main" id="{758CE07A-8037-C4F1-AB25-0B6393CC35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AE19FE-7195-AA39-FCD9-498C9CF64B6A}"/>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20355046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969A2C-8FC5-1A3D-0425-25222D4D7D2F}"/>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3" name="Footer Placeholder 2">
            <a:extLst>
              <a:ext uri="{FF2B5EF4-FFF2-40B4-BE49-F238E27FC236}">
                <a16:creationId xmlns:a16="http://schemas.microsoft.com/office/drawing/2014/main" id="{1FDAC8AF-03D0-B2BB-1A35-196AE85E1E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AF8C68-EFB3-59A5-E1AF-95BD0D41DBAF}"/>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1794792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1C39-899F-69A1-DCE1-6E9536A90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7FCF99-5CE8-7225-F453-613A3EF8D5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0C351C-2515-19EB-37FA-236B057C7C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4C844-6CE6-25BC-FC8D-81A2BADDCC6C}"/>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6" name="Footer Placeholder 5">
            <a:extLst>
              <a:ext uri="{FF2B5EF4-FFF2-40B4-BE49-F238E27FC236}">
                <a16:creationId xmlns:a16="http://schemas.microsoft.com/office/drawing/2014/main" id="{90437D2A-FE06-46BD-E866-A91FB407C8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35266-89EB-204A-EEDF-3091C1B53096}"/>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1990654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813F-2D1A-07BA-F830-74E61E6837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A726FB-C2EB-1CFF-3E10-07C2B2A6C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109346-DC26-DCA9-EDAC-EC2FDED0B4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F9556-834B-0738-38FB-9211C1AAB294}"/>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6" name="Footer Placeholder 5">
            <a:extLst>
              <a:ext uri="{FF2B5EF4-FFF2-40B4-BE49-F238E27FC236}">
                <a16:creationId xmlns:a16="http://schemas.microsoft.com/office/drawing/2014/main" id="{869473B9-01B9-58DF-1759-03241879EF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C6DF6-5DFA-F7C2-B494-B471D36EC9C3}"/>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1016878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5B503-19E9-BAC6-4BD6-1E9FA34835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CF1A4B-5CA7-7303-80EB-A5C21A1882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A29667-8BA4-00AC-E5E6-E879AC8350DC}"/>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5" name="Footer Placeholder 4">
            <a:extLst>
              <a:ext uri="{FF2B5EF4-FFF2-40B4-BE49-F238E27FC236}">
                <a16:creationId xmlns:a16="http://schemas.microsoft.com/office/drawing/2014/main" id="{BBA898AC-4D3B-C337-AEFC-3609F59F8E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96103-F3F5-2987-60F2-6B44635C3A7E}"/>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42145347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3262BB-C337-6167-A498-13386F4FA8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75CBD6-0B33-F37C-86AD-F46627DCE4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25A5E-23CE-3CA0-D2B9-B6A42CF908C1}"/>
              </a:ext>
            </a:extLst>
          </p:cNvPr>
          <p:cNvSpPr>
            <a:spLocks noGrp="1"/>
          </p:cNvSpPr>
          <p:nvPr>
            <p:ph type="dt" sz="half" idx="10"/>
          </p:nvPr>
        </p:nvSpPr>
        <p:spPr/>
        <p:txBody>
          <a:bodyPr/>
          <a:lstStyle/>
          <a:p>
            <a:fld id="{1EAD1129-0ACC-4687-AB46-49434142DC68}" type="datetimeFigureOut">
              <a:rPr lang="en-US" smtClean="0"/>
              <a:t>3/6/2024</a:t>
            </a:fld>
            <a:endParaRPr lang="en-US"/>
          </a:p>
        </p:txBody>
      </p:sp>
      <p:sp>
        <p:nvSpPr>
          <p:cNvPr id="5" name="Footer Placeholder 4">
            <a:extLst>
              <a:ext uri="{FF2B5EF4-FFF2-40B4-BE49-F238E27FC236}">
                <a16:creationId xmlns:a16="http://schemas.microsoft.com/office/drawing/2014/main" id="{027D62AA-25F9-6F4A-465D-7A28EEA601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70A25F-0F1E-C555-5FC3-81690D3B289F}"/>
              </a:ext>
            </a:extLst>
          </p:cNvPr>
          <p:cNvSpPr>
            <a:spLocks noGrp="1"/>
          </p:cNvSpPr>
          <p:nvPr>
            <p:ph type="sldNum" sz="quarter" idx="12"/>
          </p:nvPr>
        </p:nvSpPr>
        <p:spPr/>
        <p:txBody>
          <a:bodyPr/>
          <a:lstStyle/>
          <a:p>
            <a:fld id="{5332590F-B2AD-4476-92F6-9FD938AC3972}" type="slidenum">
              <a:rPr lang="en-US" smtClean="0"/>
              <a:t>‹#›</a:t>
            </a:fld>
            <a:endParaRPr lang="en-US"/>
          </a:p>
        </p:txBody>
      </p:sp>
    </p:spTree>
    <p:extLst>
      <p:ext uri="{BB962C8B-B14F-4D97-AF65-F5344CB8AC3E}">
        <p14:creationId xmlns:p14="http://schemas.microsoft.com/office/powerpoint/2010/main" val="192271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Yellow">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rgbClr val="002169"/>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356186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0" y="0"/>
            <a:ext cx="4031226"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002D72"/>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B7F5511F-08C7-9672-0A52-1414FFA02B9E}"/>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3">
            <a:extLst>
              <a:ext uri="{FF2B5EF4-FFF2-40B4-BE49-F238E27FC236}">
                <a16:creationId xmlns:a16="http://schemas.microsoft.com/office/drawing/2014/main" id="{6515EBB0-9F6F-60A8-6481-580F16C45C9F}"/>
              </a:ext>
            </a:extLst>
          </p:cNvPr>
          <p:cNvSpPr>
            <a:spLocks noGrp="1"/>
          </p:cNvSpPr>
          <p:nvPr>
            <p:ph type="body" sz="quarter" idx="11" hasCustomPrompt="1"/>
          </p:nvPr>
        </p:nvSpPr>
        <p:spPr>
          <a:xfrm>
            <a:off x="1229596" y="983224"/>
            <a:ext cx="6145213" cy="806450"/>
          </a:xfrm>
          <a:prstGeom prst="rect">
            <a:avLst/>
          </a:prstGeom>
        </p:spPr>
        <p:txBody>
          <a:bodyPr/>
          <a:lstStyle>
            <a:lvl1pPr marL="0" indent="0">
              <a:buNone/>
              <a:defRPr sz="4000">
                <a:latin typeface="+mj-lt"/>
              </a:defRPr>
            </a:lvl1pPr>
          </a:lstStyle>
          <a:p>
            <a:pPr lvl="0"/>
            <a:r>
              <a:rPr lang="en-US"/>
              <a:t>Slide Title</a:t>
            </a:r>
          </a:p>
        </p:txBody>
      </p:sp>
    </p:spTree>
    <p:extLst>
      <p:ext uri="{BB962C8B-B14F-4D97-AF65-F5344CB8AC3E}">
        <p14:creationId xmlns:p14="http://schemas.microsoft.com/office/powerpoint/2010/main" val="19635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8F5AE6-15F1-836D-B5A9-FB27A527B685}"/>
              </a:ext>
            </a:extLst>
          </p:cNvPr>
          <p:cNvSpPr/>
          <p:nvPr userDrawn="1"/>
        </p:nvSpPr>
        <p:spPr>
          <a:xfrm>
            <a:off x="0" y="0"/>
            <a:ext cx="4031226"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53845"/>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910048"/>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6BF0DE81-6217-EB2F-0E59-70E198A00A0D}"/>
              </a:ext>
            </a:extLst>
          </p:cNvPr>
          <p:cNvSpPr>
            <a:spLocks noGrp="1"/>
          </p:cNvSpPr>
          <p:nvPr>
            <p:ph type="body" sz="quarter" idx="10" hasCustomPrompt="1"/>
          </p:nvPr>
        </p:nvSpPr>
        <p:spPr>
          <a:xfrm>
            <a:off x="1012723" y="907180"/>
            <a:ext cx="6145213" cy="806450"/>
          </a:xfrm>
          <a:prstGeom prst="rect">
            <a:avLst/>
          </a:prstGeom>
        </p:spPr>
        <p:txBody>
          <a:bodyPr/>
          <a:lstStyle>
            <a:lvl1pPr marL="0" indent="0">
              <a:buNone/>
              <a:defRPr sz="4000">
                <a:latin typeface="+mj-lt"/>
              </a:defRPr>
            </a:lvl1pPr>
          </a:lstStyle>
          <a:p>
            <a:pPr lvl="0"/>
            <a:r>
              <a:rPr lang="en-US"/>
              <a:t>Slide Title</a:t>
            </a:r>
          </a:p>
        </p:txBody>
      </p:sp>
      <p:sp>
        <p:nvSpPr>
          <p:cNvPr id="6" name="Text Placeholder 6">
            <a:extLst>
              <a:ext uri="{FF2B5EF4-FFF2-40B4-BE49-F238E27FC236}">
                <a16:creationId xmlns:a16="http://schemas.microsoft.com/office/drawing/2014/main" id="{DD756652-84F6-567B-C110-2F333F77EE9D}"/>
              </a:ext>
            </a:extLst>
          </p:cNvPr>
          <p:cNvSpPr>
            <a:spLocks noGrp="1"/>
          </p:cNvSpPr>
          <p:nvPr>
            <p:ph type="body" sz="quarter" idx="11"/>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377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D79FA-CC9B-B2B9-152D-05F139CD6961}"/>
              </a:ext>
            </a:extLst>
          </p:cNvPr>
          <p:cNvSpPr/>
          <p:nvPr userDrawn="1"/>
        </p:nvSpPr>
        <p:spPr>
          <a:xfrm>
            <a:off x="0" y="0"/>
            <a:ext cx="4031226"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CB6015"/>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4D2AFDA0-0151-35A9-10BA-28FED876268D}"/>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5F2727-2135-3DAD-A0E6-AC294217DA9F}"/>
              </a:ext>
            </a:extLst>
          </p:cNvPr>
          <p:cNvSpPr>
            <a:spLocks noGrp="1"/>
          </p:cNvSpPr>
          <p:nvPr>
            <p:ph type="body" sz="quarter" idx="11" hasCustomPrompt="1"/>
          </p:nvPr>
        </p:nvSpPr>
        <p:spPr>
          <a:xfrm>
            <a:off x="1229596" y="929457"/>
            <a:ext cx="6145213" cy="806450"/>
          </a:xfrm>
          <a:prstGeom prst="rect">
            <a:avLst/>
          </a:prstGeom>
        </p:spPr>
        <p:txBody>
          <a:bodyPr/>
          <a:lstStyle>
            <a:lvl1pPr marL="0" indent="0">
              <a:buNone/>
              <a:defRPr sz="4000">
                <a:latin typeface="+mj-lt"/>
              </a:defRPr>
            </a:lvl1pPr>
          </a:lstStyle>
          <a:p>
            <a:pPr lvl="0"/>
            <a:r>
              <a:rPr lang="en-US"/>
              <a:t>Slide Title</a:t>
            </a:r>
          </a:p>
        </p:txBody>
      </p:sp>
    </p:spTree>
    <p:extLst>
      <p:ext uri="{BB962C8B-B14F-4D97-AF65-F5344CB8AC3E}">
        <p14:creationId xmlns:p14="http://schemas.microsoft.com/office/powerpoint/2010/main" val="342933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5830529" y="0"/>
            <a:ext cx="6361471"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002D7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690D85A6-69E3-BB00-FDD3-11F646DFF2C2}"/>
              </a:ext>
            </a:extLst>
          </p:cNvPr>
          <p:cNvSpPr>
            <a:spLocks noGrp="1"/>
          </p:cNvSpPr>
          <p:nvPr>
            <p:ph type="body" sz="quarter" idx="10"/>
          </p:nvPr>
        </p:nvSpPr>
        <p:spPr>
          <a:xfrm>
            <a:off x="2241985" y="2873837"/>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A33B3-4678-018D-C3F5-DB1D30020837}"/>
              </a:ext>
            </a:extLst>
          </p:cNvPr>
          <p:cNvSpPr>
            <a:spLocks noGrp="1"/>
          </p:cNvSpPr>
          <p:nvPr>
            <p:ph type="body" sz="quarter" idx="11" hasCustomPrompt="1"/>
          </p:nvPr>
        </p:nvSpPr>
        <p:spPr>
          <a:xfrm>
            <a:off x="2757922" y="941491"/>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230942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A9F99A-38FF-4697-47AC-635C5C3C46F3}"/>
              </a:ext>
            </a:extLst>
          </p:cNvPr>
          <p:cNvSpPr/>
          <p:nvPr userDrawn="1"/>
        </p:nvSpPr>
        <p:spPr>
          <a:xfrm>
            <a:off x="5830529" y="0"/>
            <a:ext cx="6361471"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910048"/>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3FF73C56-E245-0C64-E3D0-380E43C41544}"/>
              </a:ext>
            </a:extLst>
          </p:cNvPr>
          <p:cNvSpPr>
            <a:spLocks noGrp="1"/>
          </p:cNvSpPr>
          <p:nvPr>
            <p:ph type="body" sz="quarter" idx="10"/>
          </p:nvPr>
        </p:nvSpPr>
        <p:spPr>
          <a:xfrm>
            <a:off x="2241985" y="271370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B909F1-B12C-815C-3FF8-1423E7741737}"/>
              </a:ext>
            </a:extLst>
          </p:cNvPr>
          <p:cNvSpPr>
            <a:spLocks noGrp="1"/>
          </p:cNvSpPr>
          <p:nvPr>
            <p:ph type="body" sz="quarter" idx="11" hasCustomPrompt="1"/>
          </p:nvPr>
        </p:nvSpPr>
        <p:spPr>
          <a:xfrm>
            <a:off x="2757921" y="1064036"/>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199456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7E8BF2E-239F-0A4A-80AC-CA02B308E8C9}"/>
              </a:ext>
            </a:extLst>
          </p:cNvPr>
          <p:cNvSpPr>
            <a:spLocks noGrp="1"/>
          </p:cNvSpPr>
          <p:nvPr>
            <p:ph type="sldNum" sz="quarter" idx="4"/>
          </p:nvPr>
        </p:nvSpPr>
        <p:spPr>
          <a:xfrm>
            <a:off x="9266582" y="6356350"/>
            <a:ext cx="2743200" cy="365125"/>
          </a:xfrm>
          <a:prstGeom prst="rect">
            <a:avLst/>
          </a:prstGeom>
        </p:spPr>
        <p:txBody>
          <a:bodyPr/>
          <a:lstStyle>
            <a:lvl1pPr algn="r">
              <a:defRPr sz="1400" b="0" i="0">
                <a:solidFill>
                  <a:schemeClr val="bg1">
                    <a:lumMod val="50000"/>
                  </a:schemeClr>
                </a:solidFill>
                <a:latin typeface="Arial" panose="020B0604020202020204" pitchFamily="34" charset="0"/>
                <a:cs typeface="Arial" panose="020B0604020202020204" pitchFamily="34" charset="0"/>
              </a:defRPr>
            </a:lvl1pPr>
          </a:lstStyle>
          <a:p>
            <a:fld id="{48CB8F98-32D9-9E4F-BAC9-49610775ED25}" type="slidenum">
              <a:rPr lang="en-US" smtClean="0"/>
              <a:pPr/>
              <a:t>‹#›</a:t>
            </a:fld>
            <a:endParaRPr lang="en-US"/>
          </a:p>
        </p:txBody>
      </p:sp>
    </p:spTree>
    <p:extLst>
      <p:ext uri="{BB962C8B-B14F-4D97-AF65-F5344CB8AC3E}">
        <p14:creationId xmlns:p14="http://schemas.microsoft.com/office/powerpoint/2010/main" val="1686055354"/>
      </p:ext>
    </p:extLst>
  </p:cSld>
  <p:clrMap bg1="lt1" tx1="dk1" bg2="lt2" tx2="dk2" accent1="accent1" accent2="accent2" accent3="accent3" accent4="accent4" accent5="accent5" accent6="accent6" hlink="hlink" folHlink="folHlink"/>
  <p:sldLayoutIdLst>
    <p:sldLayoutId id="2147483682" r:id="rId1"/>
    <p:sldLayoutId id="2147483684" r:id="rId2"/>
    <p:sldLayoutId id="2147483685" r:id="rId3"/>
    <p:sldLayoutId id="2147483686" r:id="rId4"/>
    <p:sldLayoutId id="2147483694" r:id="rId5"/>
    <p:sldLayoutId id="2147483695" r:id="rId6"/>
    <p:sldLayoutId id="2147483696" r:id="rId7"/>
    <p:sldLayoutId id="2147483697" r:id="rId8"/>
    <p:sldLayoutId id="2147483698" r:id="rId9"/>
    <p:sldLayoutId id="2147483699" r:id="rId10"/>
    <p:sldLayoutId id="2147483653" r:id="rId11"/>
    <p:sldLayoutId id="2147483655" r:id="rId12"/>
    <p:sldLayoutId id="2147483656" r:id="rId13"/>
    <p:sldLayoutId id="2147483659" r:id="rId14"/>
    <p:sldLayoutId id="2147483660" r:id="rId15"/>
    <p:sldLayoutId id="2147483665" r:id="rId16"/>
    <p:sldLayoutId id="2147483666" r:id="rId17"/>
    <p:sldLayoutId id="2147483687" r:id="rId18"/>
    <p:sldLayoutId id="2147483688" r:id="rId19"/>
    <p:sldLayoutId id="2147483650" r:id="rId20"/>
    <p:sldLayoutId id="2147483683" r:id="rId21"/>
    <p:sldLayoutId id="2147483689" r:id="rId22"/>
    <p:sldLayoutId id="2147483690" r:id="rId23"/>
    <p:sldLayoutId id="2147483691" r:id="rId24"/>
    <p:sldLayoutId id="2147483692" r:id="rId25"/>
    <p:sldLayoutId id="2147483693" r:id="rId26"/>
    <p:sldLayoutId id="2147483679" r:id="rId27"/>
    <p:sldLayoutId id="2147483712" r:id="rId28"/>
  </p:sldLayoutIdLst>
  <p:txStyles>
    <p:titleStyle>
      <a:lvl1pPr algn="l" defTabSz="914400" rtl="0" eaLnBrk="1" latinLnBrk="0" hangingPunct="1">
        <a:lnSpc>
          <a:spcPct val="90000"/>
        </a:lnSpc>
        <a:spcBef>
          <a:spcPct val="0"/>
        </a:spcBef>
        <a:buNone/>
        <a:defRPr sz="4400" kern="1200">
          <a:solidFill>
            <a:srgbClr val="0072BC"/>
          </a:solidFill>
          <a:latin typeface="Oswa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D0FB7-D4E4-3FCA-18B0-26524B00B9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7D4EB5-AEC6-21EA-02ED-4977419AB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13B6C5-C2F0-BEFD-F441-CD7E6F760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D1129-0ACC-4687-AB46-49434142DC68}" type="datetimeFigureOut">
              <a:rPr lang="en-US" smtClean="0"/>
              <a:t>3/6/2024</a:t>
            </a:fld>
            <a:endParaRPr lang="en-US"/>
          </a:p>
        </p:txBody>
      </p:sp>
      <p:sp>
        <p:nvSpPr>
          <p:cNvPr id="5" name="Footer Placeholder 4">
            <a:extLst>
              <a:ext uri="{FF2B5EF4-FFF2-40B4-BE49-F238E27FC236}">
                <a16:creationId xmlns:a16="http://schemas.microsoft.com/office/drawing/2014/main" id="{8F44CA62-7753-03C1-F626-F4B216AAF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0CBE3E-0F65-B94B-1064-11ADDFC238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2590F-B2AD-4476-92F6-9FD938AC3972}" type="slidenum">
              <a:rPr lang="en-US" smtClean="0"/>
              <a:t>‹#›</a:t>
            </a:fld>
            <a:endParaRPr lang="en-US"/>
          </a:p>
        </p:txBody>
      </p:sp>
    </p:spTree>
    <p:extLst>
      <p:ext uri="{BB962C8B-B14F-4D97-AF65-F5344CB8AC3E}">
        <p14:creationId xmlns:p14="http://schemas.microsoft.com/office/powerpoint/2010/main" val="39907038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s://www.azed.gov/titlei/privateschool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mailto:tiffiany.morse@azed.gov" TargetMode="External"/><Relationship Id="rId7" Type="http://schemas.openxmlformats.org/officeDocument/2006/relationships/hyperlink" Target="https://www2.ed.gov/about/inits/ed/non-public-education/index.html"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hyperlink" Target="https://www.azed.gov/titlei/privateschools" TargetMode="External"/><Relationship Id="rId4" Type="http://schemas.openxmlformats.org/officeDocument/2006/relationships/hyperlink" Target="mailto:privateschoolsombud@azed.gov"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s://www.azed.gov/titlei/privateschool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www.azed.gov/titlei/privateschools"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0AE2D-7EC7-1979-6FBF-74D2CD3D6F66}"/>
              </a:ext>
            </a:extLst>
          </p:cNvPr>
          <p:cNvSpPr>
            <a:spLocks noGrp="1"/>
          </p:cNvSpPr>
          <p:nvPr>
            <p:ph type="title"/>
          </p:nvPr>
        </p:nvSpPr>
        <p:spPr>
          <a:xfrm>
            <a:off x="204647" y="1633516"/>
            <a:ext cx="7135359" cy="1633869"/>
          </a:xfrm>
        </p:spPr>
        <p:txBody>
          <a:bodyPr/>
          <a:lstStyle/>
          <a:p>
            <a:br>
              <a:rPr lang="en-US" dirty="0"/>
            </a:br>
            <a:endParaRPr lang="en-US" dirty="0"/>
          </a:p>
        </p:txBody>
      </p:sp>
      <p:sp>
        <p:nvSpPr>
          <p:cNvPr id="3" name="Text Placeholder 2">
            <a:extLst>
              <a:ext uri="{FF2B5EF4-FFF2-40B4-BE49-F238E27FC236}">
                <a16:creationId xmlns:a16="http://schemas.microsoft.com/office/drawing/2014/main" id="{E3A98DAB-0EE7-7527-0AB7-E134B4F47A76}"/>
              </a:ext>
            </a:extLst>
          </p:cNvPr>
          <p:cNvSpPr>
            <a:spLocks noGrp="1"/>
          </p:cNvSpPr>
          <p:nvPr>
            <p:ph type="body" sz="quarter" idx="11"/>
          </p:nvPr>
        </p:nvSpPr>
        <p:spPr>
          <a:xfrm>
            <a:off x="609600" y="0"/>
            <a:ext cx="5921830" cy="6858000"/>
          </a:xfrm>
        </p:spPr>
        <p:txBody>
          <a:bodyPr lIns="91440" tIns="45720" rIns="91440" bIns="45720" anchor="ctr"/>
          <a:lstStyle/>
          <a:p>
            <a:r>
              <a:rPr lang="en-US" sz="6000" dirty="0">
                <a:solidFill>
                  <a:schemeClr val="bg2"/>
                </a:solidFill>
                <a:latin typeface="Arial"/>
                <a:ea typeface="Open Sans"/>
                <a:cs typeface="Arial"/>
              </a:rPr>
              <a:t>Components of an Equitable Service Program</a:t>
            </a:r>
            <a:endParaRPr lang="en-US" dirty="0">
              <a:solidFill>
                <a:schemeClr val="bg2"/>
              </a:solidFill>
            </a:endParaRPr>
          </a:p>
        </p:txBody>
      </p:sp>
      <p:pic>
        <p:nvPicPr>
          <p:cNvPr id="16" name="Picture 15" descr="Logo&#10;&#10;Description automatically generated">
            <a:extLst>
              <a:ext uri="{FF2B5EF4-FFF2-40B4-BE49-F238E27FC236}">
                <a16:creationId xmlns:a16="http://schemas.microsoft.com/office/drawing/2014/main" id="{A95DEAC7-03F1-E106-9509-C64802F9FA8A}"/>
              </a:ext>
            </a:extLst>
          </p:cNvPr>
          <p:cNvPicPr>
            <a:picLocks noChangeAspect="1"/>
          </p:cNvPicPr>
          <p:nvPr/>
        </p:nvPicPr>
        <p:blipFill>
          <a:blip r:embed="rId3"/>
          <a:stretch>
            <a:fillRect/>
          </a:stretch>
        </p:blipFill>
        <p:spPr>
          <a:xfrm>
            <a:off x="6620686" y="981380"/>
            <a:ext cx="4572009" cy="4572009"/>
          </a:xfrm>
          <a:prstGeom prst="rect">
            <a:avLst/>
          </a:prstGeom>
        </p:spPr>
      </p:pic>
    </p:spTree>
    <p:extLst>
      <p:ext uri="{BB962C8B-B14F-4D97-AF65-F5344CB8AC3E}">
        <p14:creationId xmlns:p14="http://schemas.microsoft.com/office/powerpoint/2010/main" val="3868258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C566ADA-2548-A67C-CA10-853AD33B07ED}"/>
              </a:ext>
            </a:extLst>
          </p:cNvPr>
          <p:cNvSpPr>
            <a:spLocks noGrp="1"/>
          </p:cNvSpPr>
          <p:nvPr>
            <p:ph type="body" sz="quarter" idx="11"/>
          </p:nvPr>
        </p:nvSpPr>
        <p:spPr>
          <a:xfrm>
            <a:off x="711201" y="929457"/>
            <a:ext cx="10758310" cy="796012"/>
          </a:xfrm>
        </p:spPr>
        <p:txBody>
          <a:bodyPr lIns="91440" tIns="45720" rIns="91440" bIns="45720" anchor="t"/>
          <a:lstStyle/>
          <a:p>
            <a:pPr algn="ctr"/>
            <a:r>
              <a:rPr lang="en-US" b="1" dirty="0"/>
              <a:t>Supplement Not Supplant</a:t>
            </a:r>
          </a:p>
        </p:txBody>
      </p:sp>
      <p:pic>
        <p:nvPicPr>
          <p:cNvPr id="2" name="Picture 1" descr="Logo&#10;&#10;Description automatically generated">
            <a:extLst>
              <a:ext uri="{FF2B5EF4-FFF2-40B4-BE49-F238E27FC236}">
                <a16:creationId xmlns:a16="http://schemas.microsoft.com/office/drawing/2014/main" id="{0F24561B-4D12-8E9A-70DF-0F2656CE982B}"/>
              </a:ext>
            </a:extLst>
          </p:cNvPr>
          <p:cNvPicPr>
            <a:picLocks noChangeAspect="1"/>
          </p:cNvPicPr>
          <p:nvPr/>
        </p:nvPicPr>
        <p:blipFill>
          <a:blip r:embed="rId3"/>
          <a:stretch>
            <a:fillRect/>
          </a:stretch>
        </p:blipFill>
        <p:spPr>
          <a:xfrm>
            <a:off x="10608917" y="150012"/>
            <a:ext cx="1402080" cy="1402080"/>
          </a:xfrm>
          <a:prstGeom prst="rect">
            <a:avLst/>
          </a:prstGeom>
        </p:spPr>
      </p:pic>
      <p:sp>
        <p:nvSpPr>
          <p:cNvPr id="6" name="TextBox 5">
            <a:extLst>
              <a:ext uri="{FF2B5EF4-FFF2-40B4-BE49-F238E27FC236}">
                <a16:creationId xmlns:a16="http://schemas.microsoft.com/office/drawing/2014/main" id="{65FB3E65-6103-4EB9-353B-BBF801ACF28F}"/>
              </a:ext>
            </a:extLst>
          </p:cNvPr>
          <p:cNvSpPr txBox="1"/>
          <p:nvPr/>
        </p:nvSpPr>
        <p:spPr>
          <a:xfrm>
            <a:off x="1068081" y="2266790"/>
            <a:ext cx="10189028" cy="2246769"/>
          </a:xfrm>
          <a:prstGeom prst="rect">
            <a:avLst/>
          </a:prstGeom>
          <a:noFill/>
        </p:spPr>
        <p:txBody>
          <a:bodyPr wrap="square" rtlCol="0">
            <a:spAutoFit/>
          </a:bodyPr>
          <a:lstStyle/>
          <a:p>
            <a:pPr marL="168275" indent="-168275" algn="l">
              <a:buClr>
                <a:srgbClr val="CB6015"/>
              </a:buClr>
              <a:buSzPct val="85000"/>
              <a:buFont typeface="Arial" panose="020B0604020202020204" pitchFamily="34" charset="0"/>
              <a:buChar char="•"/>
            </a:pPr>
            <a:r>
              <a:rPr lang="en-US" sz="2000" dirty="0">
                <a:solidFill>
                  <a:schemeClr val="tx2"/>
                </a:solidFill>
                <a:cs typeface="Calibri Light" panose="020F0302020204030204" pitchFamily="34" charset="0"/>
              </a:rPr>
              <a:t>Supplanting should be the presumption for equitable service activities</a:t>
            </a:r>
            <a:endParaRPr lang="en-US" sz="2000" b="0" i="0" dirty="0">
              <a:solidFill>
                <a:schemeClr val="tx2"/>
              </a:solidFill>
              <a:cs typeface="Calibri Light" panose="020F0302020204030204" pitchFamily="34" charset="0"/>
            </a:endParaRPr>
          </a:p>
          <a:p>
            <a:pPr marL="168275" marR="0" lvl="0" indent="-168275">
              <a:spcBef>
                <a:spcPts val="0"/>
              </a:spcBef>
              <a:spcAft>
                <a:spcPts val="0"/>
              </a:spcAft>
              <a:buClr>
                <a:srgbClr val="CB6015"/>
              </a:buClr>
              <a:buFont typeface="Arial" panose="020B0604020202020204" pitchFamily="34" charset="0"/>
              <a:buChar char="•"/>
            </a:pPr>
            <a:r>
              <a:rPr lang="en-US" sz="2000" dirty="0"/>
              <a:t>An LEA must use funds to meet the identified needs of eligible private school participants and not the needs of the private school or the general needs of children in the private school</a:t>
            </a:r>
          </a:p>
          <a:p>
            <a:pPr marL="168275" marR="0" lvl="0" indent="-168275">
              <a:spcBef>
                <a:spcPts val="0"/>
              </a:spcBef>
              <a:spcAft>
                <a:spcPts val="0"/>
              </a:spcAft>
              <a:buClr>
                <a:srgbClr val="CB6015"/>
              </a:buClr>
              <a:buFont typeface="Arial" panose="020B0604020202020204" pitchFamily="34" charset="0"/>
              <a:buChar char="•"/>
            </a:pPr>
            <a:r>
              <a:rPr lang="en-US" sz="2000" dirty="0"/>
              <a:t>An LEA must also ensure that the equitable services do not replace the education for participating students that the private school provides all students</a:t>
            </a:r>
            <a:endParaRPr lang="en-US" sz="2000" dirty="0">
              <a:cs typeface="Calibri"/>
            </a:endParaRPr>
          </a:p>
          <a:p>
            <a:pPr marL="285750" indent="-285750" algn="l">
              <a:buClr>
                <a:srgbClr val="CB6015"/>
              </a:buClr>
              <a:buSzPct val="85000"/>
              <a:buFont typeface="Arial" panose="020B0604020202020204" pitchFamily="34" charset="0"/>
              <a:buChar char="•"/>
            </a:pPr>
            <a:endParaRPr lang="en-US" sz="2000" b="0" i="0" dirty="0">
              <a:solidFill>
                <a:schemeClr val="tx2"/>
              </a:solidFill>
              <a:cs typeface="Calibri Light" panose="020F0302020204030204" pitchFamily="34" charset="0"/>
            </a:endParaRPr>
          </a:p>
        </p:txBody>
      </p:sp>
    </p:spTree>
    <p:extLst>
      <p:ext uri="{BB962C8B-B14F-4D97-AF65-F5344CB8AC3E}">
        <p14:creationId xmlns:p14="http://schemas.microsoft.com/office/powerpoint/2010/main" val="2936504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8A3D9F5-4F6A-34E1-48EB-5E27BB079A2E}"/>
              </a:ext>
            </a:extLst>
          </p:cNvPr>
          <p:cNvSpPr>
            <a:spLocks noGrp="1"/>
          </p:cNvSpPr>
          <p:nvPr>
            <p:ph type="body" sz="quarter" idx="11"/>
          </p:nvPr>
        </p:nvSpPr>
        <p:spPr>
          <a:xfrm>
            <a:off x="1160289" y="1156210"/>
            <a:ext cx="10189028" cy="806450"/>
          </a:xfrm>
        </p:spPr>
        <p:txBody>
          <a:bodyPr/>
          <a:lstStyle/>
          <a:p>
            <a:pPr algn="ctr"/>
            <a:r>
              <a:rPr lang="en-US" b="1" dirty="0">
                <a:ea typeface="Open Sans"/>
                <a:cs typeface="Open Sans"/>
              </a:rPr>
              <a:t>Program Eligibility vs. Service Eligibility</a:t>
            </a:r>
            <a:endParaRPr lang="en-US" b="1" dirty="0"/>
          </a:p>
        </p:txBody>
      </p:sp>
      <p:pic>
        <p:nvPicPr>
          <p:cNvPr id="4" name="Picture 3" descr="Logo&#10;&#10;Description automatically generated">
            <a:extLst>
              <a:ext uri="{FF2B5EF4-FFF2-40B4-BE49-F238E27FC236}">
                <a16:creationId xmlns:a16="http://schemas.microsoft.com/office/drawing/2014/main" id="{D6EA29B3-DF31-EFB5-A5AF-59C62220A637}"/>
              </a:ext>
            </a:extLst>
          </p:cNvPr>
          <p:cNvPicPr>
            <a:picLocks noChangeAspect="1"/>
          </p:cNvPicPr>
          <p:nvPr/>
        </p:nvPicPr>
        <p:blipFill>
          <a:blip r:embed="rId3"/>
          <a:stretch>
            <a:fillRect/>
          </a:stretch>
        </p:blipFill>
        <p:spPr>
          <a:xfrm>
            <a:off x="161325" y="157355"/>
            <a:ext cx="1402080" cy="1402080"/>
          </a:xfrm>
          <a:prstGeom prst="rect">
            <a:avLst/>
          </a:prstGeom>
        </p:spPr>
      </p:pic>
      <p:pic>
        <p:nvPicPr>
          <p:cNvPr id="5" name="Picture 4">
            <a:extLst>
              <a:ext uri="{FF2B5EF4-FFF2-40B4-BE49-F238E27FC236}">
                <a16:creationId xmlns:a16="http://schemas.microsoft.com/office/drawing/2014/main" id="{3D1F4CC0-502A-3030-108B-300A70FE654F}"/>
              </a:ext>
            </a:extLst>
          </p:cNvPr>
          <p:cNvPicPr>
            <a:picLocks noChangeAspect="1"/>
          </p:cNvPicPr>
          <p:nvPr/>
        </p:nvPicPr>
        <p:blipFill>
          <a:blip r:embed="rId4"/>
          <a:stretch>
            <a:fillRect/>
          </a:stretch>
        </p:blipFill>
        <p:spPr>
          <a:xfrm>
            <a:off x="2484306" y="2045766"/>
            <a:ext cx="7077004" cy="4140545"/>
          </a:xfrm>
          <a:prstGeom prst="rect">
            <a:avLst/>
          </a:prstGeom>
        </p:spPr>
      </p:pic>
    </p:spTree>
    <p:extLst>
      <p:ext uri="{BB962C8B-B14F-4D97-AF65-F5344CB8AC3E}">
        <p14:creationId xmlns:p14="http://schemas.microsoft.com/office/powerpoint/2010/main" val="6033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52348D4F-D40D-4E5C-F1D5-5037B0DD225B}"/>
              </a:ext>
            </a:extLst>
          </p:cNvPr>
          <p:cNvPicPr>
            <a:picLocks noChangeAspect="1"/>
          </p:cNvPicPr>
          <p:nvPr/>
        </p:nvPicPr>
        <p:blipFill>
          <a:blip r:embed="rId3"/>
          <a:stretch>
            <a:fillRect/>
          </a:stretch>
        </p:blipFill>
        <p:spPr>
          <a:xfrm>
            <a:off x="10341429" y="206139"/>
            <a:ext cx="1402080" cy="1402080"/>
          </a:xfrm>
          <a:prstGeom prst="rect">
            <a:avLst/>
          </a:prstGeom>
        </p:spPr>
      </p:pic>
      <p:sp>
        <p:nvSpPr>
          <p:cNvPr id="11" name="Rectangle 2">
            <a:extLst>
              <a:ext uri="{FF2B5EF4-FFF2-40B4-BE49-F238E27FC236}">
                <a16:creationId xmlns:a16="http://schemas.microsoft.com/office/drawing/2014/main" id="{236A3F01-3321-0841-BF99-F8BD09EB6749}"/>
              </a:ext>
            </a:extLst>
          </p:cNvPr>
          <p:cNvSpPr txBox="1">
            <a:spLocks/>
          </p:cNvSpPr>
          <p:nvPr/>
        </p:nvSpPr>
        <p:spPr>
          <a:xfrm>
            <a:off x="2058685" y="854219"/>
            <a:ext cx="6378575" cy="1292225"/>
          </a:xfrm>
          <a:prstGeom prst="rect">
            <a:avLst/>
          </a:prstGeom>
        </p:spPr>
        <p:txBody>
          <a:bodyPr/>
          <a:lstStyle>
            <a:lvl1pPr algn="l" defTabSz="914400" rtl="0" eaLnBrk="1" latinLnBrk="0" hangingPunct="1">
              <a:lnSpc>
                <a:spcPct val="90000"/>
              </a:lnSpc>
              <a:spcBef>
                <a:spcPct val="0"/>
              </a:spcBef>
              <a:buNone/>
              <a:defRPr sz="4400" kern="1200">
                <a:solidFill>
                  <a:srgbClr val="0072BC"/>
                </a:solidFill>
                <a:latin typeface="Oswald" pitchFamily="2" charset="77"/>
                <a:ea typeface="+mj-ea"/>
                <a:cs typeface="+mj-cs"/>
              </a:defRPr>
            </a:lvl1pPr>
          </a:lstStyle>
          <a:p>
            <a:pPr>
              <a:defRPr/>
            </a:pPr>
            <a:endParaRPr lang="en-US" altLang="en-US" sz="2800">
              <a:solidFill>
                <a:schemeClr val="accent2"/>
              </a:solidFill>
              <a:latin typeface="Arial" panose="020B0604020202020204" pitchFamily="34" charset="0"/>
            </a:endParaRPr>
          </a:p>
        </p:txBody>
      </p:sp>
      <p:sp>
        <p:nvSpPr>
          <p:cNvPr id="12" name="Rectangle 3">
            <a:extLst>
              <a:ext uri="{FF2B5EF4-FFF2-40B4-BE49-F238E27FC236}">
                <a16:creationId xmlns:a16="http://schemas.microsoft.com/office/drawing/2014/main" id="{7E040DAA-62DD-1B49-A028-541AB763AEFB}"/>
              </a:ext>
            </a:extLst>
          </p:cNvPr>
          <p:cNvSpPr txBox="1">
            <a:spLocks noChangeArrowheads="1"/>
          </p:cNvSpPr>
          <p:nvPr/>
        </p:nvSpPr>
        <p:spPr>
          <a:xfrm>
            <a:off x="2159909" y="2113908"/>
            <a:ext cx="7872181" cy="25976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1200"/>
              </a:spcAft>
              <a:buNone/>
            </a:pPr>
            <a:endParaRPr lang="en-US" altLang="en-US" sz="2000">
              <a:latin typeface="Arial" panose="020B0604020202020204" pitchFamily="34" charset="0"/>
            </a:endParaRPr>
          </a:p>
        </p:txBody>
      </p:sp>
      <p:sp>
        <p:nvSpPr>
          <p:cNvPr id="13" name="Footer Placeholder 1">
            <a:extLst>
              <a:ext uri="{FF2B5EF4-FFF2-40B4-BE49-F238E27FC236}">
                <a16:creationId xmlns:a16="http://schemas.microsoft.com/office/drawing/2014/main" id="{D409508C-618A-6F75-F71E-411FA3175DD2}"/>
              </a:ext>
            </a:extLst>
          </p:cNvPr>
          <p:cNvSpPr txBox="1">
            <a:spLocks/>
          </p:cNvSpPr>
          <p:nvPr/>
        </p:nvSpPr>
        <p:spPr>
          <a:xfrm>
            <a:off x="593725" y="6356350"/>
            <a:ext cx="5681663" cy="365125"/>
          </a:xfrm>
          <a:prstGeom prst="rect">
            <a:avLst/>
          </a:prstGeom>
        </p:spPr>
        <p:txBody>
          <a:bodyPr/>
          <a:lstStyle>
            <a:lvl1pPr marL="228600" indent="-228600" algn="l" defTabSz="914400" rtl="0" eaLnBrk="1" latinLnBrk="0" hangingPunct="1">
              <a:lnSpc>
                <a:spcPct val="90000"/>
              </a:lnSpc>
              <a:spcBef>
                <a:spcPts val="1000"/>
              </a:spcBef>
              <a:buClr>
                <a:srgbClr val="002D72"/>
              </a:buClr>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a:p>
        </p:txBody>
      </p:sp>
      <p:sp>
        <p:nvSpPr>
          <p:cNvPr id="2" name="Text Placeholder 7">
            <a:extLst>
              <a:ext uri="{FF2B5EF4-FFF2-40B4-BE49-F238E27FC236}">
                <a16:creationId xmlns:a16="http://schemas.microsoft.com/office/drawing/2014/main" id="{F68E7CF6-3583-7E67-40BE-59155E434855}"/>
              </a:ext>
            </a:extLst>
          </p:cNvPr>
          <p:cNvSpPr txBox="1">
            <a:spLocks/>
          </p:cNvSpPr>
          <p:nvPr/>
        </p:nvSpPr>
        <p:spPr>
          <a:xfrm>
            <a:off x="959667" y="1204994"/>
            <a:ext cx="9460872" cy="8064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1"/>
                </a:solidFill>
                <a:latin typeface="+mj-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t>Ongoing Consultation</a:t>
            </a:r>
          </a:p>
        </p:txBody>
      </p:sp>
      <p:sp>
        <p:nvSpPr>
          <p:cNvPr id="4" name="TextBox 3">
            <a:extLst>
              <a:ext uri="{FF2B5EF4-FFF2-40B4-BE49-F238E27FC236}">
                <a16:creationId xmlns:a16="http://schemas.microsoft.com/office/drawing/2014/main" id="{90573121-1D95-BCB7-9EC5-862C3F3B5589}"/>
              </a:ext>
            </a:extLst>
          </p:cNvPr>
          <p:cNvSpPr txBox="1"/>
          <p:nvPr/>
        </p:nvSpPr>
        <p:spPr>
          <a:xfrm>
            <a:off x="959667" y="2362219"/>
            <a:ext cx="10094613" cy="3693319"/>
          </a:xfrm>
          <a:prstGeom prst="rect">
            <a:avLst/>
          </a:prstGeom>
          <a:noFill/>
        </p:spPr>
        <p:txBody>
          <a:bodyPr wrap="square">
            <a:spAutoFit/>
          </a:bodyPr>
          <a:lstStyle/>
          <a:p>
            <a:r>
              <a:rPr lang="en-US" sz="2400" dirty="0">
                <a:solidFill>
                  <a:srgbClr val="002D72"/>
                </a:solidFill>
              </a:rPr>
              <a:t>Private School Timeline Resource</a:t>
            </a:r>
          </a:p>
          <a:p>
            <a:r>
              <a:rPr lang="en-US" sz="2400" dirty="0">
                <a:solidFill>
                  <a:srgbClr val="CB6015"/>
                </a:solidFill>
                <a:hlinkClick r:id="rId4">
                  <a:extLst>
                    <a:ext uri="{A12FA001-AC4F-418D-AE19-62706E023703}">
                      <ahyp:hlinkClr xmlns:ahyp="http://schemas.microsoft.com/office/drawing/2018/hyperlinkcolor" val="tx"/>
                    </a:ext>
                  </a:extLst>
                </a:hlinkClick>
              </a:rPr>
              <a:t>https://www.azed.gov/titlei/privateschools</a:t>
            </a:r>
            <a:endParaRPr lang="en-US" sz="2400" dirty="0">
              <a:solidFill>
                <a:srgbClr val="CB6015"/>
              </a:solidFill>
            </a:endParaRPr>
          </a:p>
          <a:p>
            <a:endParaRPr lang="en-US" sz="2400" dirty="0">
              <a:solidFill>
                <a:srgbClr val="CB6015"/>
              </a:solidFill>
            </a:endParaRPr>
          </a:p>
          <a:p>
            <a:pPr marL="342900" indent="-342900">
              <a:buFont typeface="Arial" panose="020B0604020202020204" pitchFamily="34" charset="0"/>
              <a:buChar char="•"/>
            </a:pPr>
            <a:r>
              <a:rPr lang="en-US" sz="2400" dirty="0">
                <a:solidFill>
                  <a:srgbClr val="CB6015"/>
                </a:solidFill>
              </a:rPr>
              <a:t>Budget reconciliation</a:t>
            </a:r>
          </a:p>
          <a:p>
            <a:pPr marL="342900" indent="-342900">
              <a:buFont typeface="Arial" panose="020B0604020202020204" pitchFamily="34" charset="0"/>
              <a:buChar char="•"/>
            </a:pPr>
            <a:r>
              <a:rPr lang="en-US" sz="2400" dirty="0">
                <a:solidFill>
                  <a:srgbClr val="CB6015"/>
                </a:solidFill>
              </a:rPr>
              <a:t>Data collection</a:t>
            </a:r>
          </a:p>
          <a:p>
            <a:pPr marL="342900" indent="-342900">
              <a:buFont typeface="Arial" panose="020B0604020202020204" pitchFamily="34" charset="0"/>
              <a:buChar char="•"/>
            </a:pPr>
            <a:r>
              <a:rPr lang="en-US" sz="2400" dirty="0">
                <a:solidFill>
                  <a:srgbClr val="CB6015"/>
                </a:solidFill>
              </a:rPr>
              <a:t>Revisions/adapting program</a:t>
            </a:r>
          </a:p>
          <a:p>
            <a:pPr marL="342900" indent="-342900">
              <a:buFont typeface="Arial" panose="020B0604020202020204" pitchFamily="34" charset="0"/>
              <a:buChar char="•"/>
            </a:pPr>
            <a:r>
              <a:rPr lang="en-US" sz="2400" dirty="0">
                <a:solidFill>
                  <a:srgbClr val="CB6015"/>
                </a:solidFill>
              </a:rPr>
              <a:t>Revolving participant eligibility data</a:t>
            </a:r>
            <a:br>
              <a:rPr lang="en-US" sz="2400" dirty="0">
                <a:solidFill>
                  <a:srgbClr val="CB6015"/>
                </a:solidFill>
              </a:rPr>
            </a:br>
            <a:endParaRPr lang="en-US" sz="2400" dirty="0">
              <a:solidFill>
                <a:srgbClr val="CB6015"/>
              </a:solidFill>
            </a:endParaRPr>
          </a:p>
          <a:p>
            <a:endParaRPr lang="en-US" sz="2400" dirty="0">
              <a:solidFill>
                <a:srgbClr val="CB6015"/>
              </a:solidFill>
            </a:endParaRPr>
          </a:p>
          <a:p>
            <a:endParaRPr lang="en-US" dirty="0">
              <a:solidFill>
                <a:schemeClr val="accent1"/>
              </a:solidFill>
            </a:endParaRPr>
          </a:p>
        </p:txBody>
      </p:sp>
    </p:spTree>
    <p:extLst>
      <p:ext uri="{BB962C8B-B14F-4D97-AF65-F5344CB8AC3E}">
        <p14:creationId xmlns:p14="http://schemas.microsoft.com/office/powerpoint/2010/main" val="2664159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9A106CDC-8EE5-8019-E2E8-5CE6379349CF}"/>
              </a:ext>
            </a:extLst>
          </p:cNvPr>
          <p:cNvPicPr>
            <a:picLocks noChangeAspect="1"/>
          </p:cNvPicPr>
          <p:nvPr/>
        </p:nvPicPr>
        <p:blipFill>
          <a:blip r:embed="rId3"/>
          <a:stretch>
            <a:fillRect/>
          </a:stretch>
        </p:blipFill>
        <p:spPr>
          <a:xfrm>
            <a:off x="10341429" y="206139"/>
            <a:ext cx="1402080" cy="1402080"/>
          </a:xfrm>
          <a:prstGeom prst="rect">
            <a:avLst/>
          </a:prstGeom>
        </p:spPr>
      </p:pic>
      <p:sp>
        <p:nvSpPr>
          <p:cNvPr id="10" name="Rectangle 3">
            <a:extLst>
              <a:ext uri="{FF2B5EF4-FFF2-40B4-BE49-F238E27FC236}">
                <a16:creationId xmlns:a16="http://schemas.microsoft.com/office/drawing/2014/main" id="{0CE2FE13-980F-F8E1-7F05-0978449BA326}"/>
              </a:ext>
            </a:extLst>
          </p:cNvPr>
          <p:cNvSpPr txBox="1">
            <a:spLocks noChangeArrowheads="1"/>
          </p:cNvSpPr>
          <p:nvPr/>
        </p:nvSpPr>
        <p:spPr>
          <a:xfrm>
            <a:off x="1436206" y="2928867"/>
            <a:ext cx="7956550" cy="19970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600"/>
              </a:spcBef>
              <a:spcAft>
                <a:spcPts val="1200"/>
              </a:spcAft>
              <a:buFontTx/>
              <a:buAutoNum type="arabicPeriod"/>
            </a:pPr>
            <a:endParaRPr lang="en-US" altLang="en-US">
              <a:latin typeface="Arial" panose="020B0604020202020204" pitchFamily="34" charset="0"/>
            </a:endParaRPr>
          </a:p>
        </p:txBody>
      </p:sp>
      <p:sp>
        <p:nvSpPr>
          <p:cNvPr id="2" name="Text Placeholder 7">
            <a:extLst>
              <a:ext uri="{FF2B5EF4-FFF2-40B4-BE49-F238E27FC236}">
                <a16:creationId xmlns:a16="http://schemas.microsoft.com/office/drawing/2014/main" id="{63261FB4-4090-15E5-113A-ECDD47E01EC6}"/>
              </a:ext>
            </a:extLst>
          </p:cNvPr>
          <p:cNvSpPr txBox="1">
            <a:spLocks/>
          </p:cNvSpPr>
          <p:nvPr/>
        </p:nvSpPr>
        <p:spPr>
          <a:xfrm>
            <a:off x="1023041" y="1204994"/>
            <a:ext cx="9216111" cy="8064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1"/>
                </a:solidFill>
                <a:latin typeface="+mj-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t>Program Evaluation/Carryover</a:t>
            </a:r>
          </a:p>
        </p:txBody>
      </p:sp>
      <p:sp>
        <p:nvSpPr>
          <p:cNvPr id="6" name="TextBox 5">
            <a:extLst>
              <a:ext uri="{FF2B5EF4-FFF2-40B4-BE49-F238E27FC236}">
                <a16:creationId xmlns:a16="http://schemas.microsoft.com/office/drawing/2014/main" id="{2E781355-5DB4-804A-F996-3BA7E2CBFAC0}"/>
              </a:ext>
            </a:extLst>
          </p:cNvPr>
          <p:cNvSpPr txBox="1"/>
          <p:nvPr/>
        </p:nvSpPr>
        <p:spPr>
          <a:xfrm>
            <a:off x="975015" y="2076211"/>
            <a:ext cx="10067454" cy="2677656"/>
          </a:xfrm>
          <a:prstGeom prst="rect">
            <a:avLst/>
          </a:prstGeom>
          <a:noFill/>
        </p:spPr>
        <p:txBody>
          <a:bodyPr wrap="square" lIns="91440" tIns="45720" rIns="91440" bIns="45720" anchor="t">
            <a:spAutoFit/>
          </a:bodyPr>
          <a:lstStyle/>
          <a:p>
            <a:pPr marL="342900" indent="-342900">
              <a:buClr>
                <a:srgbClr val="BF0B3E"/>
              </a:buClr>
              <a:buSzPct val="85000"/>
              <a:buFont typeface="Arial" panose="020B0604020202020204" pitchFamily="34" charset="0"/>
              <a:buChar char="•"/>
            </a:pPr>
            <a:r>
              <a:rPr lang="en-US" sz="2400" dirty="0">
                <a:solidFill>
                  <a:srgbClr val="002D72"/>
                </a:solidFill>
                <a:ea typeface="Roboto" panose="02000000000000000000" pitchFamily="2" charset="0"/>
                <a:cs typeface="Roboto" panose="02000000000000000000" pitchFamily="2" charset="0"/>
              </a:rPr>
              <a:t>Funds allocated to an LEA for educational services and other benefits to eligible private school participants </a:t>
            </a:r>
            <a:r>
              <a:rPr lang="en-US" sz="2400" b="1" dirty="0">
                <a:solidFill>
                  <a:srgbClr val="002D72"/>
                </a:solidFill>
                <a:ea typeface="Roboto" panose="02000000000000000000" pitchFamily="2" charset="0"/>
                <a:cs typeface="Roboto" panose="02000000000000000000" pitchFamily="2" charset="0"/>
              </a:rPr>
              <a:t>must</a:t>
            </a:r>
            <a:r>
              <a:rPr lang="en-US" sz="2400" dirty="0">
                <a:solidFill>
                  <a:srgbClr val="002D72"/>
                </a:solidFill>
                <a:ea typeface="Roboto" panose="02000000000000000000" pitchFamily="2" charset="0"/>
                <a:cs typeface="Roboto" panose="02000000000000000000" pitchFamily="2" charset="0"/>
              </a:rPr>
              <a:t> be obligated in the fiscal year for which the funds are received by the LEA. 					</a:t>
            </a:r>
            <a:br>
              <a:rPr lang="en-US" sz="2400" dirty="0">
                <a:solidFill>
                  <a:srgbClr val="002D72"/>
                </a:solidFill>
                <a:ea typeface="Roboto" panose="02000000000000000000" pitchFamily="2" charset="0"/>
                <a:cs typeface="Roboto" panose="02000000000000000000" pitchFamily="2" charset="0"/>
              </a:rPr>
            </a:br>
            <a:r>
              <a:rPr lang="en-US" sz="2400" dirty="0">
                <a:solidFill>
                  <a:srgbClr val="002D72"/>
                </a:solidFill>
                <a:ea typeface="Roboto" panose="02000000000000000000" pitchFamily="2" charset="0"/>
                <a:cs typeface="Roboto" panose="02000000000000000000" pitchFamily="2" charset="0"/>
              </a:rPr>
              <a:t>		                   </a:t>
            </a:r>
            <a:r>
              <a:rPr lang="en-US" sz="2400" dirty="0">
                <a:solidFill>
                  <a:srgbClr val="CB6015"/>
                </a:solidFill>
                <a:ea typeface="Roboto" panose="02000000000000000000" pitchFamily="2" charset="0"/>
                <a:cs typeface="Roboto" panose="02000000000000000000" pitchFamily="2" charset="0"/>
              </a:rPr>
              <a:t>ESEA sections 1117(a)(4)(B) and 8501(a)(4)(B)</a:t>
            </a:r>
            <a:br>
              <a:rPr lang="en-US" sz="2400" dirty="0">
                <a:solidFill>
                  <a:srgbClr val="CB6015"/>
                </a:solidFill>
                <a:ea typeface="Roboto" panose="02000000000000000000" pitchFamily="2" charset="0"/>
                <a:cs typeface="Roboto" panose="02000000000000000000" pitchFamily="2" charset="0"/>
              </a:rPr>
            </a:br>
            <a:endParaRPr lang="en-US" sz="2400" dirty="0">
              <a:solidFill>
                <a:srgbClr val="CB6015"/>
              </a:solidFill>
              <a:ea typeface="Roboto" panose="02000000000000000000" pitchFamily="2" charset="0"/>
              <a:cs typeface="Roboto" panose="02000000000000000000" pitchFamily="2" charset="0"/>
            </a:endParaRPr>
          </a:p>
          <a:p>
            <a:pPr marL="342900" indent="-342900">
              <a:buClr>
                <a:srgbClr val="BF0B3E"/>
              </a:buClr>
              <a:buSzPct val="85000"/>
              <a:buFont typeface="Arial" panose="020B0604020202020204" pitchFamily="34" charset="0"/>
              <a:buChar char="•"/>
            </a:pPr>
            <a:r>
              <a:rPr lang="en-US" sz="2400" dirty="0">
                <a:ea typeface="Roboto" panose="02000000000000000000" pitchFamily="2" charset="0"/>
                <a:cs typeface="Roboto" panose="02000000000000000000" pitchFamily="2" charset="0"/>
              </a:rPr>
              <a:t>Program evaluation</a:t>
            </a:r>
          </a:p>
        </p:txBody>
      </p:sp>
    </p:spTree>
    <p:extLst>
      <p:ext uri="{BB962C8B-B14F-4D97-AF65-F5344CB8AC3E}">
        <p14:creationId xmlns:p14="http://schemas.microsoft.com/office/powerpoint/2010/main" val="1696439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DD59B00-31A9-3798-8D78-288B5BE92894}"/>
              </a:ext>
            </a:extLst>
          </p:cNvPr>
          <p:cNvSpPr txBox="1"/>
          <p:nvPr/>
        </p:nvSpPr>
        <p:spPr>
          <a:xfrm>
            <a:off x="640080" y="325369"/>
            <a:ext cx="4368602" cy="1956841"/>
          </a:xfrm>
          <a:prstGeom prst="rect">
            <a:avLst/>
          </a:prstGeom>
        </p:spPr>
        <p:txBody>
          <a:bodyPr vert="horz" lIns="91440" tIns="45720" rIns="91440" bIns="45720" rtlCol="0" anchor="b">
            <a:normAutofit/>
          </a:bodyPr>
          <a:lstStyle/>
          <a:p>
            <a:pPr>
              <a:lnSpc>
                <a:spcPct val="90000"/>
              </a:lnSpc>
              <a:spcBef>
                <a:spcPct val="0"/>
              </a:spcBef>
              <a:spcAft>
                <a:spcPts val="600"/>
              </a:spcAft>
              <a:buClr>
                <a:srgbClr val="53C10C"/>
              </a:buClr>
              <a:buSzPct val="85000"/>
            </a:pPr>
            <a:r>
              <a:rPr lang="en-US" sz="5400" b="1">
                <a:solidFill>
                  <a:schemeClr val="bg2"/>
                </a:solidFill>
                <a:latin typeface="+mj-lt"/>
                <a:ea typeface="+mj-ea"/>
                <a:cs typeface="+mj-cs"/>
              </a:rPr>
              <a:t>Contact Information</a:t>
            </a:r>
            <a:endParaRPr lang="en-US" sz="5400" b="1" i="0">
              <a:solidFill>
                <a:schemeClr val="bg2"/>
              </a:solidFill>
              <a:latin typeface="+mj-lt"/>
              <a:ea typeface="+mj-ea"/>
              <a:cs typeface="+mj-cs"/>
            </a:endParaRPr>
          </a:p>
        </p:txBody>
      </p:sp>
      <p:sp>
        <p:nvSpPr>
          <p:cNvPr id="18"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EF7EB163-84D6-28C8-2FFC-6794BE066F7C}"/>
              </a:ext>
            </a:extLst>
          </p:cNvPr>
          <p:cNvSpPr>
            <a:spLocks noGrp="1"/>
          </p:cNvSpPr>
          <p:nvPr>
            <p:ph type="body" sz="quarter" idx="10"/>
          </p:nvPr>
        </p:nvSpPr>
        <p:spPr>
          <a:xfrm>
            <a:off x="537883" y="2735911"/>
            <a:ext cx="6441641" cy="3529663"/>
          </a:xfrm>
        </p:spPr>
        <p:txBody>
          <a:bodyPr vert="horz" lIns="91440" tIns="45720" rIns="91440" bIns="45720" rtlCol="0">
            <a:normAutofit fontScale="32500" lnSpcReduction="20000"/>
          </a:bodyPr>
          <a:lstStyle/>
          <a:p>
            <a:pPr>
              <a:lnSpc>
                <a:spcPct val="120000"/>
              </a:lnSpc>
              <a:spcBef>
                <a:spcPts val="0"/>
              </a:spcBef>
            </a:pPr>
            <a:r>
              <a:rPr lang="en-US" sz="5500" dirty="0">
                <a:solidFill>
                  <a:schemeClr val="bg1"/>
                </a:solidFill>
                <a:latin typeface="+mn-lt"/>
                <a:ea typeface="+mn-ea"/>
                <a:cs typeface="+mn-cs"/>
              </a:rPr>
              <a:t>Tiffiany Morse</a:t>
            </a:r>
            <a:br>
              <a:rPr lang="en-US" sz="5500" dirty="0">
                <a:solidFill>
                  <a:schemeClr val="bg1"/>
                </a:solidFill>
                <a:latin typeface="+mn-lt"/>
                <a:ea typeface="+mn-ea"/>
                <a:cs typeface="+mn-cs"/>
              </a:rPr>
            </a:br>
            <a:r>
              <a:rPr lang="en-US" sz="5500" dirty="0">
                <a:solidFill>
                  <a:schemeClr val="bg1"/>
                </a:solidFill>
                <a:effectLst/>
                <a:latin typeface="+mn-lt"/>
                <a:ea typeface="Calibri" panose="020F0502020204030204" pitchFamily="34" charset="0"/>
              </a:rPr>
              <a:t>602.542.7466</a:t>
            </a:r>
            <a:br>
              <a:rPr lang="en-US" sz="5500" dirty="0">
                <a:solidFill>
                  <a:schemeClr val="bg1"/>
                </a:solidFill>
                <a:effectLst/>
                <a:latin typeface="+mn-lt"/>
                <a:ea typeface="Calibri" panose="020F0502020204030204" pitchFamily="34" charset="0"/>
              </a:rPr>
            </a:br>
            <a:r>
              <a:rPr lang="en-US" sz="5500" u="sng" dirty="0">
                <a:solidFill>
                  <a:schemeClr val="bg1"/>
                </a:solidFill>
                <a:effectLst/>
                <a:latin typeface="+mn-lt"/>
                <a:ea typeface="Calibri" panose="020F0502020204030204" pitchFamily="34" charset="0"/>
                <a:hlinkClick r:id="rId3">
                  <a:extLst>
                    <a:ext uri="{A12FA001-AC4F-418D-AE19-62706E023703}">
                      <ahyp:hlinkClr xmlns:ahyp="http://schemas.microsoft.com/office/drawing/2018/hyperlinkcolor" val="tx"/>
                    </a:ext>
                  </a:extLst>
                </a:hlinkClick>
              </a:rPr>
              <a:t>tiffiany.morse@azed.gov</a:t>
            </a:r>
            <a:br>
              <a:rPr lang="en-US" sz="5500" dirty="0">
                <a:solidFill>
                  <a:schemeClr val="bg1"/>
                </a:solidFill>
                <a:effectLst/>
                <a:latin typeface="+mn-lt"/>
                <a:ea typeface="Calibri" panose="020F0502020204030204" pitchFamily="34" charset="0"/>
              </a:rPr>
            </a:br>
            <a:r>
              <a:rPr lang="en-US" sz="5500" u="sng" dirty="0">
                <a:solidFill>
                  <a:schemeClr val="bg1"/>
                </a:solidFill>
                <a:effectLst/>
                <a:latin typeface="+mn-lt"/>
                <a:ea typeface="Calibri" panose="020F0502020204030204" pitchFamily="34" charset="0"/>
                <a:hlinkClick r:id="rId4">
                  <a:extLst>
                    <a:ext uri="{A12FA001-AC4F-418D-AE19-62706E023703}">
                      <ahyp:hlinkClr xmlns:ahyp="http://schemas.microsoft.com/office/drawing/2018/hyperlinkcolor" val="tx"/>
                    </a:ext>
                  </a:extLst>
                </a:hlinkClick>
              </a:rPr>
              <a:t>privateschoolsombud@azed.gov</a:t>
            </a:r>
            <a:endParaRPr lang="en-US" sz="5500" dirty="0">
              <a:solidFill>
                <a:schemeClr val="bg1"/>
              </a:solidFill>
              <a:effectLst/>
              <a:latin typeface="+mn-lt"/>
              <a:ea typeface="Calibri" panose="020F0502020204030204" pitchFamily="34" charset="0"/>
            </a:endParaRPr>
          </a:p>
          <a:p>
            <a:pPr marL="0" marR="0">
              <a:lnSpc>
                <a:spcPct val="120000"/>
              </a:lnSpc>
              <a:spcBef>
                <a:spcPts val="0"/>
              </a:spcBef>
              <a:spcAft>
                <a:spcPts val="0"/>
              </a:spcAft>
            </a:pPr>
            <a:br>
              <a:rPr lang="en-US" sz="5500" u="sng" dirty="0">
                <a:solidFill>
                  <a:schemeClr val="bg1"/>
                </a:solidFill>
                <a:effectLst/>
                <a:latin typeface="+mn-lt"/>
                <a:ea typeface="Calibri" panose="020F0502020204030204" pitchFamily="34" charset="0"/>
              </a:rPr>
            </a:br>
            <a:br>
              <a:rPr lang="en-US" sz="5500" u="sng" dirty="0">
                <a:solidFill>
                  <a:schemeClr val="bg1"/>
                </a:solidFill>
                <a:effectLst/>
                <a:latin typeface="+mn-lt"/>
                <a:ea typeface="Calibri" panose="020F0502020204030204" pitchFamily="34" charset="0"/>
              </a:rPr>
            </a:br>
            <a:endParaRPr lang="en-US" sz="5500" u="sng" dirty="0">
              <a:solidFill>
                <a:schemeClr val="bg1"/>
              </a:solidFill>
              <a:latin typeface="+mn-lt"/>
              <a:ea typeface="Calibri" panose="020F0502020204030204" pitchFamily="34" charset="0"/>
            </a:endParaRPr>
          </a:p>
          <a:p>
            <a:pPr marL="0" marR="0">
              <a:lnSpc>
                <a:spcPct val="120000"/>
              </a:lnSpc>
              <a:spcBef>
                <a:spcPts val="0"/>
              </a:spcBef>
              <a:spcAft>
                <a:spcPts val="0"/>
              </a:spcAft>
            </a:pPr>
            <a:r>
              <a:rPr lang="en-US" sz="5500" u="sng" dirty="0">
                <a:solidFill>
                  <a:schemeClr val="bg1"/>
                </a:solidFill>
                <a:effectLst/>
                <a:latin typeface="+mn-lt"/>
                <a:ea typeface="Calibri" panose="020F0502020204030204" pitchFamily="34" charset="0"/>
              </a:rPr>
              <a:t>EANS/Equitable Service Program Specialists</a:t>
            </a:r>
          </a:p>
          <a:p>
            <a:pPr marL="0" marR="0">
              <a:lnSpc>
                <a:spcPct val="120000"/>
              </a:lnSpc>
              <a:spcBef>
                <a:spcPts val="0"/>
              </a:spcBef>
              <a:spcAft>
                <a:spcPts val="0"/>
              </a:spcAft>
            </a:pPr>
            <a:r>
              <a:rPr lang="en-US" sz="5500" dirty="0">
                <a:solidFill>
                  <a:schemeClr val="bg1"/>
                </a:solidFill>
                <a:effectLst/>
                <a:latin typeface="+mn-lt"/>
                <a:ea typeface="Calibri" panose="020F0502020204030204" pitchFamily="34" charset="0"/>
              </a:rPr>
              <a:t>Nikole Fletcher </a:t>
            </a:r>
          </a:p>
          <a:p>
            <a:pPr marL="0" marR="0">
              <a:lnSpc>
                <a:spcPct val="120000"/>
              </a:lnSpc>
              <a:spcBef>
                <a:spcPts val="0"/>
              </a:spcBef>
              <a:spcAft>
                <a:spcPts val="0"/>
              </a:spcAft>
            </a:pPr>
            <a:r>
              <a:rPr lang="en-US" sz="5500" dirty="0">
                <a:solidFill>
                  <a:schemeClr val="bg1"/>
                </a:solidFill>
                <a:latin typeface="+mn-lt"/>
                <a:ea typeface="Calibri" panose="020F0502020204030204" pitchFamily="34" charset="0"/>
              </a:rPr>
              <a:t>Sara Shaffer</a:t>
            </a:r>
            <a:endParaRPr lang="en-US" sz="5500" dirty="0">
              <a:solidFill>
                <a:schemeClr val="bg1"/>
              </a:solidFill>
              <a:effectLst/>
              <a:latin typeface="+mn-lt"/>
              <a:ea typeface="Calibri" panose="020F0502020204030204" pitchFamily="34" charset="0"/>
            </a:endParaRPr>
          </a:p>
          <a:p>
            <a:endParaRPr lang="en-US" sz="5500" dirty="0">
              <a:solidFill>
                <a:schemeClr val="bg2"/>
              </a:solidFill>
              <a:latin typeface="+mn-lt"/>
              <a:ea typeface="+mn-ea"/>
              <a:cs typeface="+mn-cs"/>
            </a:endParaRPr>
          </a:p>
          <a:p>
            <a:r>
              <a:rPr lang="en-US" sz="5500" u="sng" dirty="0">
                <a:solidFill>
                  <a:schemeClr val="bg1"/>
                </a:solidFill>
                <a:effectLst/>
                <a:latin typeface="+mn-lt"/>
                <a:ea typeface="Calibri" panose="020F0502020204030204" pitchFamily="34" charset="0"/>
                <a:hlinkClick r:id="rId5">
                  <a:extLst>
                    <a:ext uri="{A12FA001-AC4F-418D-AE19-62706E023703}">
                      <ahyp:hlinkClr xmlns:ahyp="http://schemas.microsoft.com/office/drawing/2018/hyperlinkcolor" val="tx"/>
                    </a:ext>
                  </a:extLst>
                </a:hlinkClick>
              </a:rPr>
              <a:t>https://www.azed.gov/titlei/privateschools</a:t>
            </a:r>
            <a:endParaRPr lang="en-US" sz="5500" dirty="0">
              <a:solidFill>
                <a:schemeClr val="bg2"/>
              </a:solidFill>
              <a:latin typeface="+mn-lt"/>
              <a:ea typeface="+mn-ea"/>
              <a:cs typeface="+mn-cs"/>
            </a:endParaRPr>
          </a:p>
          <a:p>
            <a:endParaRPr lang="en-US" sz="2800" dirty="0">
              <a:solidFill>
                <a:schemeClr val="bg2"/>
              </a:solidFill>
              <a:latin typeface="+mn-lt"/>
              <a:ea typeface="+mn-ea"/>
              <a:cs typeface="+mn-cs"/>
            </a:endParaRPr>
          </a:p>
        </p:txBody>
      </p:sp>
      <p:pic>
        <p:nvPicPr>
          <p:cNvPr id="2" name="Picture 1">
            <a:extLst>
              <a:ext uri="{FF2B5EF4-FFF2-40B4-BE49-F238E27FC236}">
                <a16:creationId xmlns:a16="http://schemas.microsoft.com/office/drawing/2014/main" id="{7E83B1C7-F0CD-6059-5F5C-E466AA1A01B4}"/>
              </a:ext>
            </a:extLst>
          </p:cNvPr>
          <p:cNvPicPr>
            <a:picLocks noChangeAspect="1"/>
          </p:cNvPicPr>
          <p:nvPr/>
        </p:nvPicPr>
        <p:blipFill>
          <a:blip r:embed="rId6"/>
          <a:stretch>
            <a:fillRect/>
          </a:stretch>
        </p:blipFill>
        <p:spPr>
          <a:xfrm>
            <a:off x="6979524" y="750917"/>
            <a:ext cx="4572396" cy="4572396"/>
          </a:xfrm>
          <a:prstGeom prst="rect">
            <a:avLst/>
          </a:prstGeom>
        </p:spPr>
      </p:pic>
      <p:sp>
        <p:nvSpPr>
          <p:cNvPr id="4" name="TextBox 3">
            <a:extLst>
              <a:ext uri="{FF2B5EF4-FFF2-40B4-BE49-F238E27FC236}">
                <a16:creationId xmlns:a16="http://schemas.microsoft.com/office/drawing/2014/main" id="{1E7FA7B3-BCE7-4AC8-649C-CD9B3683FBB4}"/>
              </a:ext>
            </a:extLst>
          </p:cNvPr>
          <p:cNvSpPr txBox="1"/>
          <p:nvPr/>
        </p:nvSpPr>
        <p:spPr>
          <a:xfrm>
            <a:off x="5008682" y="5886300"/>
            <a:ext cx="6984786" cy="646331"/>
          </a:xfrm>
          <a:prstGeom prst="rect">
            <a:avLst/>
          </a:prstGeom>
          <a:noFill/>
        </p:spPr>
        <p:txBody>
          <a:bodyPr wrap="square" rtlCol="0">
            <a:spAutoFit/>
          </a:bodyPr>
          <a:lstStyle/>
          <a:p>
            <a:pPr algn="l">
              <a:buClr>
                <a:srgbClr val="53C10C"/>
              </a:buClr>
              <a:buSzPct val="85000"/>
            </a:pPr>
            <a:r>
              <a:rPr lang="en-US" b="0" i="0" dirty="0">
                <a:solidFill>
                  <a:schemeClr val="bg1"/>
                </a:solidFill>
                <a:cs typeface="Calibri Light" panose="020F0302020204030204" pitchFamily="34" charset="0"/>
                <a:hlinkClick r:id="rId7">
                  <a:extLst>
                    <a:ext uri="{A12FA001-AC4F-418D-AE19-62706E023703}">
                      <ahyp:hlinkClr xmlns:ahyp="http://schemas.microsoft.com/office/drawing/2018/hyperlinkcolor" val="tx"/>
                    </a:ext>
                  </a:extLst>
                </a:hlinkClick>
              </a:rPr>
              <a:t>https://www2.ed.gov/about/inits/ed/non-public-education/index.html</a:t>
            </a:r>
            <a:endParaRPr lang="en-US" b="0" i="0" dirty="0">
              <a:solidFill>
                <a:schemeClr val="bg1"/>
              </a:solidFill>
              <a:cs typeface="Calibri Light" panose="020F0302020204030204" pitchFamily="34" charset="0"/>
            </a:endParaRPr>
          </a:p>
          <a:p>
            <a:pPr algn="l">
              <a:buClr>
                <a:srgbClr val="53C10C"/>
              </a:buClr>
              <a:buSzPct val="85000"/>
            </a:pPr>
            <a:endParaRPr lang="en-US" b="0" i="0" dirty="0">
              <a:solidFill>
                <a:schemeClr val="bg1"/>
              </a:solidFill>
              <a:cs typeface="Calibri Light" panose="020F0302020204030204" pitchFamily="34" charset="0"/>
            </a:endParaRPr>
          </a:p>
        </p:txBody>
      </p:sp>
    </p:spTree>
    <p:extLst>
      <p:ext uri="{BB962C8B-B14F-4D97-AF65-F5344CB8AC3E}">
        <p14:creationId xmlns:p14="http://schemas.microsoft.com/office/powerpoint/2010/main" val="10654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F15ED4E-0953-74E8-FDC8-8FFE6F6E974F}"/>
              </a:ext>
            </a:extLst>
          </p:cNvPr>
          <p:cNvSpPr>
            <a:spLocks noGrp="1"/>
          </p:cNvSpPr>
          <p:nvPr>
            <p:ph type="title"/>
          </p:nvPr>
        </p:nvSpPr>
        <p:spPr>
          <a:xfrm>
            <a:off x="0" y="8311"/>
            <a:ext cx="4419082" cy="6857999"/>
          </a:xfrm>
        </p:spPr>
        <p:txBody>
          <a:bodyPr>
            <a:normAutofit/>
          </a:bodyPr>
          <a:lstStyle/>
          <a:p>
            <a:pPr algn="ctr"/>
            <a:r>
              <a:rPr lang="en-US" sz="6200" dirty="0">
                <a:latin typeface="Arial"/>
                <a:ea typeface="+mj-lt"/>
                <a:cs typeface="Arial"/>
              </a:rPr>
              <a:t>Session Objectives</a:t>
            </a:r>
            <a:endParaRPr lang="en-US" sz="6200" dirty="0">
              <a:latin typeface="Arial"/>
              <a:cs typeface="Arial"/>
            </a:endParaRPr>
          </a:p>
        </p:txBody>
      </p:sp>
      <p:cxnSp>
        <p:nvCxnSpPr>
          <p:cNvPr id="59" name="Straight Connector 58">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07E7705-2C29-B17D-DF33-B6C27BAECB50}"/>
              </a:ext>
            </a:extLst>
          </p:cNvPr>
          <p:cNvGraphicFramePr>
            <a:graphicFrameLocks noGrp="1"/>
          </p:cNvGraphicFramePr>
          <p:nvPr>
            <p:ph idx="1"/>
            <p:extLst>
              <p:ext uri="{D42A27DB-BD31-4B8C-83A1-F6EECF244321}">
                <p14:modId xmlns:p14="http://schemas.microsoft.com/office/powerpoint/2010/main" val="3353222138"/>
              </p:ext>
            </p:extLst>
          </p:nvPr>
        </p:nvGraphicFramePr>
        <p:xfrm>
          <a:off x="5108535" y="8314"/>
          <a:ext cx="6245265" cy="6651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2752737"/>
      </p:ext>
    </p:extLst>
  </p:cSld>
  <p:clrMapOvr>
    <a:masterClrMapping/>
  </p:clrMapOvr>
  <mc:AlternateContent xmlns:mc="http://schemas.openxmlformats.org/markup-compatibility/2006" xmlns:p14="http://schemas.microsoft.com/office/powerpoint/2010/main">
    <mc:Choice Requires="p14">
      <p:transition p14:dur="0" advTm="63269"/>
    </mc:Choice>
    <mc:Fallback xmlns="">
      <p:transition advTm="6326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417909E9-D296-CA1B-598E-66A98C8AE008}"/>
              </a:ext>
            </a:extLst>
          </p:cNvPr>
          <p:cNvPicPr>
            <a:picLocks noChangeAspect="1"/>
          </p:cNvPicPr>
          <p:nvPr/>
        </p:nvPicPr>
        <p:blipFill>
          <a:blip r:embed="rId3"/>
          <a:stretch>
            <a:fillRect/>
          </a:stretch>
        </p:blipFill>
        <p:spPr>
          <a:xfrm>
            <a:off x="10418516" y="206139"/>
            <a:ext cx="1402080" cy="1402080"/>
          </a:xfrm>
          <a:prstGeom prst="rect">
            <a:avLst/>
          </a:prstGeom>
        </p:spPr>
      </p:pic>
      <p:sp>
        <p:nvSpPr>
          <p:cNvPr id="8" name="Text Placeholder 7">
            <a:extLst>
              <a:ext uri="{FF2B5EF4-FFF2-40B4-BE49-F238E27FC236}">
                <a16:creationId xmlns:a16="http://schemas.microsoft.com/office/drawing/2014/main" id="{D937C2BE-41DE-928A-82B4-6F8A91F48D5E}"/>
              </a:ext>
            </a:extLst>
          </p:cNvPr>
          <p:cNvSpPr>
            <a:spLocks noGrp="1"/>
          </p:cNvSpPr>
          <p:nvPr>
            <p:ph type="body" sz="quarter" idx="11"/>
          </p:nvPr>
        </p:nvSpPr>
        <p:spPr>
          <a:xfrm>
            <a:off x="1023041" y="1204994"/>
            <a:ext cx="10096515" cy="806450"/>
          </a:xfrm>
        </p:spPr>
        <p:txBody>
          <a:bodyPr/>
          <a:lstStyle/>
          <a:p>
            <a:r>
              <a:rPr lang="en-US" b="1" dirty="0"/>
              <a:t>Programs</a:t>
            </a:r>
          </a:p>
        </p:txBody>
      </p:sp>
      <p:sp>
        <p:nvSpPr>
          <p:cNvPr id="5" name="TextBox 4">
            <a:extLst>
              <a:ext uri="{FF2B5EF4-FFF2-40B4-BE49-F238E27FC236}">
                <a16:creationId xmlns:a16="http://schemas.microsoft.com/office/drawing/2014/main" id="{A185EDC5-6C8F-48E5-C238-053006BA7F85}"/>
              </a:ext>
            </a:extLst>
          </p:cNvPr>
          <p:cNvSpPr txBox="1"/>
          <p:nvPr/>
        </p:nvSpPr>
        <p:spPr>
          <a:xfrm>
            <a:off x="666044" y="3169597"/>
            <a:ext cx="10769600" cy="2585323"/>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altLang="en-US" sz="2400" b="1" i="0" u="none" strike="noStrike" kern="1200" cap="none" spc="0" normalizeH="0" baseline="0" noProof="0" dirty="0">
                <a:ln>
                  <a:noFill/>
                </a:ln>
                <a:effectLst/>
                <a:uLnTx/>
                <a:uFillTx/>
                <a:ea typeface="Roboto" panose="02000000000000000000" pitchFamily="2" charset="0"/>
                <a:cs typeface="Roboto" panose="02000000000000000000" pitchFamily="2" charset="0"/>
              </a:rPr>
              <a:t>ESEA</a:t>
            </a:r>
            <a:r>
              <a:rPr kumimoji="0" lang="en-US" alt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 </a:t>
            </a:r>
            <a:r>
              <a:rPr kumimoji="0" lang="en-US" altLang="en-US" sz="24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VIII </a:t>
            </a:r>
            <a:r>
              <a:rPr kumimoji="0" lang="en-US" alt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equitable services provisions cover the following programs:</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lang="en-US" sz="1800" b="1" dirty="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I, Part C </a:t>
            </a:r>
            <a:r>
              <a:rPr kumimoji="0" 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 </a:t>
            </a:r>
            <a:r>
              <a:rPr kumimoji="0" lang="en-US" sz="1800" i="0" u="none" strike="noStrike" kern="1200" cap="none" spc="0" normalizeH="0" baseline="0" noProof="0" dirty="0">
                <a:ln>
                  <a:noFill/>
                </a:ln>
                <a:effectLst/>
                <a:uLnTx/>
                <a:uFillTx/>
                <a:ea typeface="Roboto" panose="02000000000000000000" pitchFamily="2" charset="0"/>
                <a:cs typeface="Roboto" panose="02000000000000000000" pitchFamily="2" charset="0"/>
              </a:rPr>
              <a:t>Education of Migratory </a:t>
            </a:r>
            <a:r>
              <a:rPr lang="en-US" sz="1800" dirty="0">
                <a:ea typeface="Roboto" panose="02000000000000000000" pitchFamily="2" charset="0"/>
                <a:cs typeface="Roboto" panose="02000000000000000000" pitchFamily="2" charset="0"/>
              </a:rPr>
              <a:t>Children</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II, Part A </a:t>
            </a:r>
            <a:r>
              <a:rPr kumimoji="0" 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 </a:t>
            </a:r>
            <a:r>
              <a:rPr kumimoji="0" lang="en-US" sz="1800" i="0" u="none" strike="noStrike" kern="1200" cap="none" spc="0" normalizeH="0" baseline="0" noProof="0" dirty="0">
                <a:ln>
                  <a:noFill/>
                </a:ln>
                <a:effectLst/>
                <a:uLnTx/>
                <a:uFillTx/>
                <a:ea typeface="Roboto" panose="02000000000000000000" pitchFamily="2" charset="0"/>
                <a:cs typeface="Roboto" panose="02000000000000000000" pitchFamily="2" charset="0"/>
              </a:rPr>
              <a:t>Supporting Effective Instruction</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III, Part A </a:t>
            </a:r>
            <a:r>
              <a:rPr kumimoji="0" 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a:t>
            </a:r>
            <a:r>
              <a:rPr kumimoji="0" lang="en-US" sz="2000" b="1" i="0" u="none" strike="noStrike" kern="1200" cap="none" spc="0" normalizeH="0" baseline="0" noProof="0" dirty="0">
                <a:ln>
                  <a:noFill/>
                </a:ln>
                <a:effectLst/>
                <a:uLnTx/>
                <a:uFillTx/>
                <a:ea typeface="Roboto" panose="02000000000000000000" pitchFamily="2" charset="0"/>
                <a:cs typeface="Roboto" panose="02000000000000000000" pitchFamily="2" charset="0"/>
              </a:rPr>
              <a:t> </a:t>
            </a:r>
            <a:r>
              <a:rPr kumimoji="0" lang="en-US" sz="1800" i="0" u="none" strike="noStrike" kern="1200" cap="none" spc="0" normalizeH="0" baseline="0" noProof="0" dirty="0">
                <a:ln>
                  <a:noFill/>
                </a:ln>
                <a:effectLst/>
                <a:uLnTx/>
                <a:uFillTx/>
                <a:ea typeface="Roboto" panose="02000000000000000000" pitchFamily="2" charset="0"/>
                <a:cs typeface="Roboto" panose="02000000000000000000" pitchFamily="2" charset="0"/>
              </a:rPr>
              <a:t>English Language Acquisition, Language Enhancement, &amp; Academic Achievement</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IV, Part A </a:t>
            </a:r>
            <a:r>
              <a:rPr kumimoji="0" 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 </a:t>
            </a:r>
            <a:r>
              <a:rPr kumimoji="0" lang="en-US" sz="1800" i="0" u="none" strike="noStrike" kern="1200" cap="none" spc="0" normalizeH="0" baseline="0" noProof="0" dirty="0">
                <a:ln>
                  <a:noFill/>
                </a:ln>
                <a:effectLst/>
                <a:uLnTx/>
                <a:uFillTx/>
                <a:ea typeface="Roboto" panose="02000000000000000000" pitchFamily="2" charset="0"/>
                <a:cs typeface="Roboto" panose="02000000000000000000" pitchFamily="2" charset="0"/>
              </a:rPr>
              <a:t>Student Support and Academic Enrichment</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IV, Part B </a:t>
            </a:r>
            <a:r>
              <a:rPr kumimoji="0" 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 </a:t>
            </a:r>
            <a:r>
              <a:rPr kumimoji="0" lang="en-US" sz="1800" i="0" u="none" strike="noStrike" kern="1200" cap="none" spc="0" normalizeH="0" baseline="0" noProof="0" dirty="0">
                <a:ln>
                  <a:noFill/>
                </a:ln>
                <a:effectLst/>
                <a:uLnTx/>
                <a:uFillTx/>
                <a:ea typeface="Roboto" panose="02000000000000000000" pitchFamily="2" charset="0"/>
                <a:cs typeface="Roboto" panose="02000000000000000000" pitchFamily="2" charset="0"/>
              </a:rPr>
              <a:t>21st Century Community Learning Centers</a:t>
            </a: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IV, Part F </a:t>
            </a:r>
            <a:r>
              <a:rPr kumimoji="0" 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 </a:t>
            </a:r>
            <a:r>
              <a:rPr kumimoji="0" lang="en-US" sz="1800" i="0" u="none" strike="noStrike" kern="1200" cap="none" spc="0" normalizeH="0" baseline="0" noProof="0" dirty="0">
                <a:ln>
                  <a:noFill/>
                </a:ln>
                <a:effectLst/>
                <a:uLnTx/>
                <a:uFillTx/>
                <a:ea typeface="Roboto" panose="02000000000000000000" pitchFamily="2" charset="0"/>
                <a:cs typeface="Roboto" panose="02000000000000000000" pitchFamily="2" charset="0"/>
              </a:rPr>
              <a:t>Project School Emergency Response to Violence (Project Serve)</a:t>
            </a:r>
            <a:endParaRPr kumimoji="0" lang="en-US" sz="2000" i="0" u="none" strike="noStrike" kern="1200" cap="none" spc="0" normalizeH="0" baseline="0" noProof="0" dirty="0">
              <a:ln>
                <a:noFill/>
              </a:ln>
              <a:effectLst/>
              <a:uLnTx/>
              <a:uFillTx/>
              <a:ea typeface="Roboto" panose="02000000000000000000" pitchFamily="2" charset="0"/>
              <a:cs typeface="Roboto" panose="02000000000000000000" pitchFamily="2" charset="0"/>
            </a:endParaRPr>
          </a:p>
        </p:txBody>
      </p:sp>
      <p:sp>
        <p:nvSpPr>
          <p:cNvPr id="7" name="TextBox 6">
            <a:extLst>
              <a:ext uri="{FF2B5EF4-FFF2-40B4-BE49-F238E27FC236}">
                <a16:creationId xmlns:a16="http://schemas.microsoft.com/office/drawing/2014/main" id="{79C8735A-50E3-13F0-ECC5-9C88FDA67F77}"/>
              </a:ext>
            </a:extLst>
          </p:cNvPr>
          <p:cNvSpPr txBox="1"/>
          <p:nvPr/>
        </p:nvSpPr>
        <p:spPr>
          <a:xfrm>
            <a:off x="666044" y="2305855"/>
            <a:ext cx="107696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2400" b="1" i="0" u="none" strike="noStrike" kern="1200" cap="none" spc="0" normalizeH="0" baseline="0" noProof="0" dirty="0">
                <a:ln>
                  <a:noFill/>
                </a:ln>
                <a:effectLst/>
                <a:uLnTx/>
                <a:uFillTx/>
                <a:ea typeface="Roboto" panose="02000000000000000000" pitchFamily="2" charset="0"/>
                <a:cs typeface="Roboto" panose="02000000000000000000" pitchFamily="2" charset="0"/>
              </a:rPr>
              <a:t>Title I, Part A </a:t>
            </a:r>
            <a:r>
              <a:rPr kumimoji="0" lang="en-US" altLang="en-US" sz="1800" b="1" i="0" u="none" strike="noStrike" kern="1200" cap="none" spc="0" normalizeH="0" baseline="0" noProof="0" dirty="0">
                <a:ln>
                  <a:noFill/>
                </a:ln>
                <a:effectLst/>
                <a:uLnTx/>
                <a:uFillTx/>
                <a:ea typeface="Roboto" panose="02000000000000000000" pitchFamily="2" charset="0"/>
                <a:cs typeface="Roboto" panose="02000000000000000000" pitchFamily="2" charset="0"/>
              </a:rPr>
              <a:t>equitable services governed under ESEA section 1117 and 8501</a:t>
            </a:r>
          </a:p>
        </p:txBody>
      </p:sp>
    </p:spTree>
    <p:extLst>
      <p:ext uri="{BB962C8B-B14F-4D97-AF65-F5344CB8AC3E}">
        <p14:creationId xmlns:p14="http://schemas.microsoft.com/office/powerpoint/2010/main" val="961821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9A106CDC-8EE5-8019-E2E8-5CE6379349CF}"/>
              </a:ext>
            </a:extLst>
          </p:cNvPr>
          <p:cNvPicPr>
            <a:picLocks noChangeAspect="1"/>
          </p:cNvPicPr>
          <p:nvPr/>
        </p:nvPicPr>
        <p:blipFill>
          <a:blip r:embed="rId3"/>
          <a:stretch>
            <a:fillRect/>
          </a:stretch>
        </p:blipFill>
        <p:spPr>
          <a:xfrm>
            <a:off x="10467919" y="244134"/>
            <a:ext cx="1402080" cy="1402080"/>
          </a:xfrm>
          <a:prstGeom prst="rect">
            <a:avLst/>
          </a:prstGeom>
        </p:spPr>
      </p:pic>
      <p:sp>
        <p:nvSpPr>
          <p:cNvPr id="2" name="Text Placeholder 7">
            <a:extLst>
              <a:ext uri="{FF2B5EF4-FFF2-40B4-BE49-F238E27FC236}">
                <a16:creationId xmlns:a16="http://schemas.microsoft.com/office/drawing/2014/main" id="{63261FB4-4090-15E5-113A-ECDD47E01EC6}"/>
              </a:ext>
            </a:extLst>
          </p:cNvPr>
          <p:cNvSpPr txBox="1">
            <a:spLocks/>
          </p:cNvSpPr>
          <p:nvPr/>
        </p:nvSpPr>
        <p:spPr>
          <a:xfrm>
            <a:off x="1023041" y="1204994"/>
            <a:ext cx="9690115" cy="80645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4000" kern="1200">
                <a:solidFill>
                  <a:schemeClr val="tx1"/>
                </a:solidFill>
                <a:latin typeface="+mj-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t>Timely &amp; Meaningful Consultation</a:t>
            </a:r>
          </a:p>
        </p:txBody>
      </p:sp>
      <p:sp>
        <p:nvSpPr>
          <p:cNvPr id="6" name="TextBox 5">
            <a:extLst>
              <a:ext uri="{FF2B5EF4-FFF2-40B4-BE49-F238E27FC236}">
                <a16:creationId xmlns:a16="http://schemas.microsoft.com/office/drawing/2014/main" id="{2E781355-5DB4-804A-F996-3BA7E2CBFAC0}"/>
              </a:ext>
            </a:extLst>
          </p:cNvPr>
          <p:cNvSpPr txBox="1"/>
          <p:nvPr/>
        </p:nvSpPr>
        <p:spPr>
          <a:xfrm>
            <a:off x="1023041" y="2329594"/>
            <a:ext cx="10067454" cy="1938992"/>
          </a:xfrm>
          <a:prstGeom prst="rect">
            <a:avLst/>
          </a:prstGeom>
          <a:noFill/>
        </p:spPr>
        <p:txBody>
          <a:bodyPr wrap="square" lIns="91440" tIns="45720" rIns="91440" bIns="45720" anchor="t">
            <a:spAutoFit/>
          </a:bodyPr>
          <a:lstStyle/>
          <a:p>
            <a:pPr marR="0" lvl="0" algn="l" defTabSz="914400" rtl="0" eaLnBrk="1" fontAlgn="auto" latinLnBrk="0" hangingPunct="1">
              <a:lnSpc>
                <a:spcPct val="100000"/>
              </a:lnSpc>
              <a:spcBef>
                <a:spcPts val="0"/>
              </a:spcBef>
              <a:spcAft>
                <a:spcPts val="0"/>
              </a:spcAft>
              <a:buClr>
                <a:srgbClr val="53C10C"/>
              </a:buClr>
              <a:buSzPct val="85000"/>
              <a:tabLst/>
              <a:defRPr/>
            </a:pPr>
            <a:r>
              <a:rPr lang="en-US" sz="2400" dirty="0">
                <a:cs typeface="Calibri"/>
              </a:rPr>
              <a:t>Timely - all parties must have adequate notice or “time” to ensure they are prepared to make informed decisions</a:t>
            </a:r>
          </a:p>
          <a:p>
            <a:pPr marR="0" lvl="0" algn="l" defTabSz="914400" rtl="0" eaLnBrk="1" fontAlgn="auto" latinLnBrk="0" hangingPunct="1">
              <a:lnSpc>
                <a:spcPct val="100000"/>
              </a:lnSpc>
              <a:spcBef>
                <a:spcPts val="0"/>
              </a:spcBef>
              <a:spcAft>
                <a:spcPts val="0"/>
              </a:spcAft>
              <a:buClr>
                <a:srgbClr val="53C10C"/>
              </a:buClr>
              <a:buSzPct val="85000"/>
              <a:tabLst/>
              <a:defRPr/>
            </a:pPr>
            <a:endParaRPr lang="en-US" sz="2400" dirty="0">
              <a:cs typeface="Calibri"/>
            </a:endParaRPr>
          </a:p>
          <a:p>
            <a:pPr marR="0" lvl="0" algn="l" defTabSz="914400" rtl="0" eaLnBrk="1" fontAlgn="auto" latinLnBrk="0" hangingPunct="1">
              <a:lnSpc>
                <a:spcPct val="100000"/>
              </a:lnSpc>
              <a:spcBef>
                <a:spcPts val="0"/>
              </a:spcBef>
              <a:spcAft>
                <a:spcPts val="0"/>
              </a:spcAft>
              <a:buClr>
                <a:srgbClr val="53C10C"/>
              </a:buClr>
              <a:buSzPct val="85000"/>
              <a:tabLst/>
              <a:defRPr/>
            </a:pPr>
            <a:r>
              <a:rPr lang="en-US" sz="2400" dirty="0">
                <a:cs typeface="Calibri"/>
              </a:rPr>
              <a:t>Meaningful - all parties must have the opportunity to share visions and consider all viewpoints in the process</a:t>
            </a:r>
          </a:p>
        </p:txBody>
      </p:sp>
      <p:sp>
        <p:nvSpPr>
          <p:cNvPr id="5" name="TextBox 4">
            <a:extLst>
              <a:ext uri="{FF2B5EF4-FFF2-40B4-BE49-F238E27FC236}">
                <a16:creationId xmlns:a16="http://schemas.microsoft.com/office/drawing/2014/main" id="{518BC4C3-2CB2-571D-F73C-3E576039EE76}"/>
              </a:ext>
            </a:extLst>
          </p:cNvPr>
          <p:cNvSpPr txBox="1"/>
          <p:nvPr/>
        </p:nvSpPr>
        <p:spPr>
          <a:xfrm>
            <a:off x="6223242" y="5653006"/>
            <a:ext cx="5125156" cy="369332"/>
          </a:xfrm>
          <a:prstGeom prst="rect">
            <a:avLst/>
          </a:prstGeom>
          <a:noFill/>
        </p:spPr>
        <p:txBody>
          <a:bodyPr wrap="square">
            <a:spAutoFit/>
          </a:bodyPr>
          <a:lstStyle/>
          <a:p>
            <a:pPr algn="r"/>
            <a:r>
              <a:rPr kumimoji="0" lang="en-US" sz="1800" b="1" i="1" u="none" strike="noStrike" kern="1200" cap="none" spc="0" normalizeH="0" baseline="0" noProof="0" dirty="0">
                <a:ln>
                  <a:noFill/>
                </a:ln>
                <a:solidFill>
                  <a:srgbClr val="CB6015"/>
                </a:solidFill>
                <a:effectLst/>
                <a:uLnTx/>
                <a:uFillTx/>
                <a:ea typeface="Roboto" panose="02000000000000000000" pitchFamily="2" charset="0"/>
                <a:cs typeface="Roboto" panose="02000000000000000000" pitchFamily="2" charset="0"/>
              </a:rPr>
              <a:t>ESEA sections 1117(b)(3) and 8501(c)(3)</a:t>
            </a:r>
            <a:endParaRPr lang="en-US" b="1" dirty="0">
              <a:solidFill>
                <a:srgbClr val="CB6015"/>
              </a:solidFill>
            </a:endParaRPr>
          </a:p>
        </p:txBody>
      </p:sp>
    </p:spTree>
    <p:extLst>
      <p:ext uri="{BB962C8B-B14F-4D97-AF65-F5344CB8AC3E}">
        <p14:creationId xmlns:p14="http://schemas.microsoft.com/office/powerpoint/2010/main" val="233458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7000"/>
              </a:schemeClr>
            </a:gs>
            <a:gs pos="48000">
              <a:schemeClr val="accent1">
                <a:lumMod val="97000"/>
                <a:lumOff val="3000"/>
              </a:schemeClr>
            </a:gs>
            <a:gs pos="100000">
              <a:schemeClr val="accent1">
                <a:lumMod val="60000"/>
                <a:lumOff val="40000"/>
              </a:schemeClr>
            </a:gs>
          </a:gsLst>
          <a:lin ang="16200000" scaled="1"/>
        </a:gradFill>
        <a:effectLst/>
      </p:bgPr>
    </p:bg>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417909E9-D296-CA1B-598E-66A98C8AE008}"/>
              </a:ext>
            </a:extLst>
          </p:cNvPr>
          <p:cNvPicPr>
            <a:picLocks noChangeAspect="1"/>
          </p:cNvPicPr>
          <p:nvPr/>
        </p:nvPicPr>
        <p:blipFill>
          <a:blip r:embed="rId3"/>
          <a:stretch>
            <a:fillRect/>
          </a:stretch>
        </p:blipFill>
        <p:spPr>
          <a:xfrm>
            <a:off x="10341429" y="206139"/>
            <a:ext cx="1402080" cy="1402080"/>
          </a:xfrm>
          <a:prstGeom prst="rect">
            <a:avLst/>
          </a:prstGeom>
        </p:spPr>
      </p:pic>
      <p:sp>
        <p:nvSpPr>
          <p:cNvPr id="8" name="Text Placeholder 7">
            <a:extLst>
              <a:ext uri="{FF2B5EF4-FFF2-40B4-BE49-F238E27FC236}">
                <a16:creationId xmlns:a16="http://schemas.microsoft.com/office/drawing/2014/main" id="{D937C2BE-41DE-928A-82B4-6F8A91F48D5E}"/>
              </a:ext>
            </a:extLst>
          </p:cNvPr>
          <p:cNvSpPr>
            <a:spLocks noGrp="1"/>
          </p:cNvSpPr>
          <p:nvPr>
            <p:ph type="body" sz="quarter" idx="11"/>
          </p:nvPr>
        </p:nvSpPr>
        <p:spPr>
          <a:xfrm>
            <a:off x="1023041" y="1204994"/>
            <a:ext cx="9216111" cy="806450"/>
          </a:xfrm>
        </p:spPr>
        <p:txBody>
          <a:bodyPr/>
          <a:lstStyle/>
          <a:p>
            <a:r>
              <a:rPr lang="en-US" b="1" dirty="0"/>
              <a:t>Notice of Intent to Participate</a:t>
            </a:r>
          </a:p>
        </p:txBody>
      </p:sp>
      <p:sp>
        <p:nvSpPr>
          <p:cNvPr id="3" name="TextBox 2">
            <a:extLst>
              <a:ext uri="{FF2B5EF4-FFF2-40B4-BE49-F238E27FC236}">
                <a16:creationId xmlns:a16="http://schemas.microsoft.com/office/drawing/2014/main" id="{18448A69-70E0-B8F5-0A3B-49B6834BCA9B}"/>
              </a:ext>
            </a:extLst>
          </p:cNvPr>
          <p:cNvSpPr txBox="1"/>
          <p:nvPr/>
        </p:nvSpPr>
        <p:spPr>
          <a:xfrm>
            <a:off x="1023041" y="2397494"/>
            <a:ext cx="10094614" cy="4570482"/>
          </a:xfrm>
          <a:prstGeom prst="rect">
            <a:avLst/>
          </a:prstGeom>
          <a:noFill/>
        </p:spPr>
        <p:txBody>
          <a:bodyPr wrap="square" lIns="91440" tIns="45720" rIns="91440" bIns="45720" anchor="t">
            <a:spAutoFit/>
          </a:bodyPr>
          <a:lstStyle/>
          <a:p>
            <a:pPr marL="285750" indent="-285750">
              <a:lnSpc>
                <a:spcPct val="90000"/>
              </a:lnSpc>
              <a:spcBef>
                <a:spcPts val="1000"/>
              </a:spcBef>
              <a:buClr>
                <a:schemeClr val="accent2"/>
              </a:buClr>
              <a:buFont typeface="Arial" panose="020B0604020202020204" pitchFamily="34" charset="0"/>
              <a:buChar char="•"/>
            </a:pPr>
            <a:r>
              <a:rPr lang="en-US" sz="2400" dirty="0"/>
              <a:t>Send to all potential participating private schools</a:t>
            </a:r>
          </a:p>
          <a:p>
            <a:pPr marL="285750" indent="-285750">
              <a:lnSpc>
                <a:spcPct val="90000"/>
              </a:lnSpc>
              <a:spcBef>
                <a:spcPts val="1000"/>
              </a:spcBef>
              <a:buClr>
                <a:schemeClr val="accent2"/>
              </a:buClr>
              <a:buFont typeface="Arial" panose="020B0604020202020204" pitchFamily="34" charset="0"/>
              <a:buChar char="•"/>
            </a:pPr>
            <a:r>
              <a:rPr lang="en-US" sz="2400" dirty="0">
                <a:cs typeface="Arial"/>
              </a:rPr>
              <a:t>Importance of deadlines </a:t>
            </a:r>
          </a:p>
          <a:p>
            <a:pPr marL="285750" indent="-285750">
              <a:lnSpc>
                <a:spcPct val="90000"/>
              </a:lnSpc>
              <a:spcBef>
                <a:spcPts val="1000"/>
              </a:spcBef>
              <a:buClr>
                <a:schemeClr val="accent2"/>
              </a:buClr>
              <a:buFont typeface="Arial" panose="020B0604020202020204" pitchFamily="34" charset="0"/>
              <a:buChar char="•"/>
            </a:pPr>
            <a:r>
              <a:rPr lang="en-US" sz="2400" dirty="0">
                <a:cs typeface="Arial"/>
              </a:rPr>
              <a:t>Private schools’ data = program participation eligibility</a:t>
            </a:r>
          </a:p>
          <a:p>
            <a:pPr marL="285750" indent="-285750">
              <a:lnSpc>
                <a:spcPct val="90000"/>
              </a:lnSpc>
              <a:spcBef>
                <a:spcPts val="1000"/>
              </a:spcBef>
              <a:buClr>
                <a:schemeClr val="accent2"/>
              </a:buClr>
              <a:buFont typeface="Arial" panose="020B0604020202020204" pitchFamily="34" charset="0"/>
              <a:buChar char="•"/>
            </a:pPr>
            <a:endParaRPr lang="en-US" sz="2400" dirty="0">
              <a:cs typeface="Arial"/>
            </a:endParaRPr>
          </a:p>
          <a:p>
            <a:pPr marL="285750" indent="-285750">
              <a:lnSpc>
                <a:spcPct val="90000"/>
              </a:lnSpc>
              <a:spcBef>
                <a:spcPts val="1000"/>
              </a:spcBef>
              <a:buClr>
                <a:schemeClr val="accent2"/>
              </a:buClr>
              <a:buFont typeface="Arial" panose="020B0604020202020204" pitchFamily="34" charset="0"/>
              <a:buChar char="•"/>
            </a:pPr>
            <a:r>
              <a:rPr lang="en-US" sz="2400" dirty="0"/>
              <a:t>Slight modifications for FY25</a:t>
            </a:r>
          </a:p>
          <a:p>
            <a:pPr>
              <a:lnSpc>
                <a:spcPct val="90000"/>
              </a:lnSpc>
              <a:spcBef>
                <a:spcPts val="1000"/>
              </a:spcBef>
              <a:buClr>
                <a:schemeClr val="accent2"/>
              </a:buClr>
            </a:pPr>
            <a:r>
              <a:rPr lang="en-US" sz="2400" dirty="0">
                <a:solidFill>
                  <a:srgbClr val="CB6015"/>
                </a:solidFill>
                <a:cs typeface="Arial"/>
              </a:rPr>
              <a:t>   </a:t>
            </a:r>
            <a:r>
              <a:rPr lang="en-US" sz="2400" dirty="0">
                <a:solidFill>
                  <a:srgbClr val="CB6015"/>
                </a:solidFill>
                <a:cs typeface="Arial"/>
                <a:hlinkClick r:id="rId4">
                  <a:extLst>
                    <a:ext uri="{A12FA001-AC4F-418D-AE19-62706E023703}">
                      <ahyp:hlinkClr xmlns:ahyp="http://schemas.microsoft.com/office/drawing/2018/hyperlinkcolor" val="tx"/>
                    </a:ext>
                  </a:extLst>
                </a:hlinkClick>
              </a:rPr>
              <a:t>https://www.azed.gov/titlei/privateschools</a:t>
            </a:r>
            <a:endParaRPr lang="en-US" sz="2400" dirty="0">
              <a:solidFill>
                <a:srgbClr val="CB6015"/>
              </a:solidFill>
              <a:cs typeface="Arial"/>
            </a:endParaRPr>
          </a:p>
          <a:p>
            <a:pPr>
              <a:lnSpc>
                <a:spcPct val="90000"/>
              </a:lnSpc>
              <a:spcBef>
                <a:spcPts val="1000"/>
              </a:spcBef>
              <a:buClr>
                <a:schemeClr val="accent2"/>
              </a:buClr>
            </a:pPr>
            <a:r>
              <a:rPr lang="en-US" sz="2400" dirty="0">
                <a:solidFill>
                  <a:srgbClr val="CB6015"/>
                </a:solidFill>
                <a:cs typeface="Arial"/>
              </a:rPr>
              <a:t>   </a:t>
            </a:r>
          </a:p>
          <a:p>
            <a:pPr>
              <a:lnSpc>
                <a:spcPct val="90000"/>
              </a:lnSpc>
              <a:spcBef>
                <a:spcPts val="1000"/>
              </a:spcBef>
              <a:buClr>
                <a:schemeClr val="accent2"/>
              </a:buClr>
            </a:pPr>
            <a:endParaRPr lang="en-US" sz="2400" dirty="0">
              <a:cs typeface="Arial"/>
            </a:endParaRPr>
          </a:p>
          <a:p>
            <a:pPr marL="285750" indent="-285750">
              <a:lnSpc>
                <a:spcPct val="90000"/>
              </a:lnSpc>
              <a:spcBef>
                <a:spcPts val="1000"/>
              </a:spcBef>
              <a:buClr>
                <a:schemeClr val="accent2"/>
              </a:buClr>
              <a:buFont typeface="Arial" panose="020B0604020202020204" pitchFamily="34" charset="0"/>
              <a:buChar char="•"/>
            </a:pPr>
            <a:endParaRPr lang="en-US" sz="2400" dirty="0">
              <a:cs typeface="Arial"/>
            </a:endParaRPr>
          </a:p>
          <a:p>
            <a:pPr marL="285750" indent="-285750">
              <a:lnSpc>
                <a:spcPct val="90000"/>
              </a:lnSpc>
              <a:spcBef>
                <a:spcPts val="1000"/>
              </a:spcBef>
              <a:buClr>
                <a:schemeClr val="accent2"/>
              </a:buClr>
              <a:buFont typeface="Arial" panose="020B0604020202020204" pitchFamily="34" charset="0"/>
              <a:buChar char="•"/>
            </a:pPr>
            <a:endParaRPr lang="en-US" sz="2400" dirty="0"/>
          </a:p>
        </p:txBody>
      </p:sp>
    </p:spTree>
    <p:extLst>
      <p:ext uri="{BB962C8B-B14F-4D97-AF65-F5344CB8AC3E}">
        <p14:creationId xmlns:p14="http://schemas.microsoft.com/office/powerpoint/2010/main" val="382875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E1FC50-7982-8970-AB73-234DA4D04787}"/>
              </a:ext>
            </a:extLst>
          </p:cNvPr>
          <p:cNvSpPr>
            <a:spLocks noGrp="1"/>
          </p:cNvSpPr>
          <p:nvPr>
            <p:ph type="body" sz="quarter" idx="10"/>
          </p:nvPr>
        </p:nvSpPr>
        <p:spPr>
          <a:xfrm>
            <a:off x="715611" y="1969232"/>
            <a:ext cx="5301368" cy="4703541"/>
          </a:xfrm>
        </p:spPr>
        <p:txBody>
          <a:bodyPr lIns="91440" tIns="45720" rIns="91440" bIns="45720" anchor="t"/>
          <a:lstStyle/>
          <a:p>
            <a:pPr>
              <a:buClr>
                <a:schemeClr val="accent2"/>
              </a:buClr>
            </a:pPr>
            <a:r>
              <a:rPr lang="en-US" sz="1800" dirty="0">
                <a:latin typeface="+mn-lt"/>
                <a:ea typeface="Open Sans"/>
                <a:cs typeface="Open Sans"/>
              </a:rPr>
              <a:t>Title I-A</a:t>
            </a:r>
          </a:p>
          <a:p>
            <a:pPr lvl="1">
              <a:buClr>
                <a:schemeClr val="accent2"/>
              </a:buClr>
            </a:pPr>
            <a:r>
              <a:rPr lang="en-US" sz="1600" dirty="0">
                <a:latin typeface="+mn-lt"/>
                <a:ea typeface="Open Sans"/>
                <a:cs typeface="Open Sans"/>
              </a:rPr>
              <a:t>Students who live in a Title I funded school boundary AND qualify based on income</a:t>
            </a:r>
          </a:p>
          <a:p>
            <a:pPr>
              <a:buClr>
                <a:schemeClr val="accent2"/>
              </a:buClr>
            </a:pPr>
            <a:r>
              <a:rPr lang="en-US" sz="1800" dirty="0">
                <a:solidFill>
                  <a:srgbClr val="CB6015"/>
                </a:solidFill>
                <a:latin typeface="+mn-lt"/>
                <a:ea typeface="Open Sans"/>
                <a:cs typeface="Open Sans"/>
              </a:rPr>
              <a:t>Title I-C </a:t>
            </a:r>
            <a:r>
              <a:rPr lang="en-US" sz="1800" b="1" dirty="0">
                <a:solidFill>
                  <a:srgbClr val="CB6015"/>
                </a:solidFill>
                <a:latin typeface="+mn-lt"/>
                <a:ea typeface="Open Sans"/>
                <a:cs typeface="Open Sans"/>
              </a:rPr>
              <a:t>(MEP Bootcamp February 7</a:t>
            </a:r>
            <a:r>
              <a:rPr lang="en-US" sz="1800" b="1" baseline="30000" dirty="0">
                <a:solidFill>
                  <a:srgbClr val="CB6015"/>
                </a:solidFill>
                <a:latin typeface="+mn-lt"/>
                <a:ea typeface="Open Sans"/>
                <a:cs typeface="Open Sans"/>
              </a:rPr>
              <a:t>th</a:t>
            </a:r>
            <a:r>
              <a:rPr lang="en-US" sz="1800" b="1" dirty="0">
                <a:solidFill>
                  <a:srgbClr val="CB6015"/>
                </a:solidFill>
                <a:latin typeface="+mn-lt"/>
                <a:ea typeface="Open Sans"/>
                <a:cs typeface="Open Sans"/>
              </a:rPr>
              <a:t>, 2024)</a:t>
            </a:r>
          </a:p>
          <a:p>
            <a:pPr lvl="1">
              <a:buClr>
                <a:schemeClr val="accent2"/>
              </a:buClr>
            </a:pPr>
            <a:r>
              <a:rPr lang="en-US" sz="1600" dirty="0">
                <a:latin typeface="+mn-lt"/>
                <a:ea typeface="Open Sans"/>
                <a:cs typeface="Open Sans"/>
              </a:rPr>
              <a:t>LOA (SEA or LEA) serving the geographical location</a:t>
            </a:r>
          </a:p>
          <a:p>
            <a:pPr lvl="1">
              <a:buClr>
                <a:schemeClr val="accent2"/>
              </a:buClr>
            </a:pPr>
            <a:r>
              <a:rPr lang="en-US" sz="1600" dirty="0">
                <a:latin typeface="+mn-lt"/>
                <a:ea typeface="Open Sans"/>
                <a:cs typeface="Open Sans"/>
              </a:rPr>
              <a:t>Eligible students  (1) meet the statutory and regulatory definitions of a migratory child and (2) the State has properly recorded its determination that the child is a “migratory child” on the national Certificate of Eligibility (COE)</a:t>
            </a:r>
          </a:p>
          <a:p>
            <a:pPr>
              <a:buClr>
                <a:schemeClr val="accent2"/>
              </a:buClr>
            </a:pPr>
            <a:r>
              <a:rPr lang="en-US" sz="1800" dirty="0">
                <a:latin typeface="+mn-lt"/>
                <a:ea typeface="Open Sans"/>
                <a:cs typeface="Open Sans"/>
              </a:rPr>
              <a:t>Title II-A</a:t>
            </a:r>
          </a:p>
          <a:p>
            <a:pPr lvl="1">
              <a:buClr>
                <a:schemeClr val="accent2"/>
              </a:buClr>
            </a:pPr>
            <a:r>
              <a:rPr lang="en-US" sz="1600" dirty="0">
                <a:latin typeface="+mn-lt"/>
                <a:ea typeface="Open Sans"/>
                <a:cs typeface="Open Sans"/>
              </a:rPr>
              <a:t>Private school must be located withing the LEA’s boundary</a:t>
            </a:r>
          </a:p>
          <a:p>
            <a:pPr lvl="1">
              <a:buClr>
                <a:schemeClr val="accent2"/>
              </a:buClr>
            </a:pPr>
            <a:r>
              <a:rPr lang="en-US" sz="1600" dirty="0">
                <a:latin typeface="+mn-lt"/>
                <a:ea typeface="Open Sans"/>
                <a:cs typeface="Open Sans"/>
              </a:rPr>
              <a:t>Total enrollment</a:t>
            </a:r>
          </a:p>
          <a:p>
            <a:pPr marL="457200" lvl="1" indent="0">
              <a:buNone/>
            </a:pPr>
            <a:endParaRPr lang="en-US" dirty="0"/>
          </a:p>
          <a:p>
            <a:pPr marL="457200" lvl="1" indent="0">
              <a:buNone/>
            </a:pPr>
            <a:endParaRPr lang="en-US" dirty="0"/>
          </a:p>
          <a:p>
            <a:pPr marL="457200" lvl="1" indent="0">
              <a:buNone/>
            </a:pPr>
            <a:endParaRPr lang="en-US" dirty="0"/>
          </a:p>
        </p:txBody>
      </p:sp>
      <p:sp>
        <p:nvSpPr>
          <p:cNvPr id="3" name="Text Placeholder 2">
            <a:extLst>
              <a:ext uri="{FF2B5EF4-FFF2-40B4-BE49-F238E27FC236}">
                <a16:creationId xmlns:a16="http://schemas.microsoft.com/office/drawing/2014/main" id="{BE46BBB9-B1F9-70D2-90E6-B63775D2DF5F}"/>
              </a:ext>
            </a:extLst>
          </p:cNvPr>
          <p:cNvSpPr>
            <a:spLocks noGrp="1"/>
          </p:cNvSpPr>
          <p:nvPr>
            <p:ph type="body" sz="quarter" idx="11"/>
          </p:nvPr>
        </p:nvSpPr>
        <p:spPr>
          <a:xfrm>
            <a:off x="1005840" y="1064036"/>
            <a:ext cx="10131552" cy="806450"/>
          </a:xfrm>
        </p:spPr>
        <p:txBody>
          <a:bodyPr lIns="91440" tIns="45720" rIns="91440" bIns="45720" anchor="t"/>
          <a:lstStyle/>
          <a:p>
            <a:r>
              <a:rPr lang="en-US" sz="3800" b="1" dirty="0">
                <a:ea typeface="Open Sans"/>
                <a:cs typeface="Open Sans"/>
              </a:rPr>
              <a:t>Private School Equitable Share</a:t>
            </a:r>
          </a:p>
        </p:txBody>
      </p:sp>
      <p:pic>
        <p:nvPicPr>
          <p:cNvPr id="4" name="Picture 3" descr="Logo&#10;&#10;Description automatically generated">
            <a:extLst>
              <a:ext uri="{FF2B5EF4-FFF2-40B4-BE49-F238E27FC236}">
                <a16:creationId xmlns:a16="http://schemas.microsoft.com/office/drawing/2014/main" id="{2E337EC0-C336-F1D5-221B-C00743AAFAA3}"/>
              </a:ext>
            </a:extLst>
          </p:cNvPr>
          <p:cNvPicPr>
            <a:picLocks noChangeAspect="1"/>
          </p:cNvPicPr>
          <p:nvPr/>
        </p:nvPicPr>
        <p:blipFill>
          <a:blip r:embed="rId3"/>
          <a:stretch>
            <a:fillRect/>
          </a:stretch>
        </p:blipFill>
        <p:spPr>
          <a:xfrm>
            <a:off x="161325" y="185226"/>
            <a:ext cx="1402080" cy="1402080"/>
          </a:xfrm>
          <a:prstGeom prst="rect">
            <a:avLst/>
          </a:prstGeom>
        </p:spPr>
      </p:pic>
      <p:sp>
        <p:nvSpPr>
          <p:cNvPr id="5" name="Text Placeholder 1">
            <a:extLst>
              <a:ext uri="{FF2B5EF4-FFF2-40B4-BE49-F238E27FC236}">
                <a16:creationId xmlns:a16="http://schemas.microsoft.com/office/drawing/2014/main" id="{0F07C309-88F8-DCF1-9EBB-90848131CA9A}"/>
              </a:ext>
            </a:extLst>
          </p:cNvPr>
          <p:cNvSpPr txBox="1">
            <a:spLocks/>
          </p:cNvSpPr>
          <p:nvPr/>
        </p:nvSpPr>
        <p:spPr>
          <a:xfrm>
            <a:off x="6175022" y="1974197"/>
            <a:ext cx="5075590" cy="4703541"/>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Clr>
                <a:srgbClr val="002D72"/>
              </a:buClr>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pPr>
            <a:r>
              <a:rPr lang="en-US" sz="1800" dirty="0">
                <a:solidFill>
                  <a:srgbClr val="CB6015"/>
                </a:solidFill>
                <a:latin typeface="+mn-lt"/>
                <a:ea typeface="Open Sans"/>
                <a:cs typeface="Open Sans"/>
              </a:rPr>
              <a:t>Title III-A</a:t>
            </a:r>
          </a:p>
          <a:p>
            <a:pPr lvl="1">
              <a:buClr>
                <a:schemeClr val="accent2"/>
              </a:buClr>
            </a:pPr>
            <a:r>
              <a:rPr lang="en-US" sz="1600" dirty="0">
                <a:latin typeface="+mn-lt"/>
                <a:ea typeface="Open Sans"/>
                <a:cs typeface="Open Sans"/>
              </a:rPr>
              <a:t>Private school must be located withing the LEA’s boundary</a:t>
            </a:r>
          </a:p>
          <a:p>
            <a:pPr lvl="1">
              <a:buClr>
                <a:schemeClr val="accent2"/>
              </a:buClr>
            </a:pPr>
            <a:r>
              <a:rPr lang="en-US" sz="1600" dirty="0">
                <a:latin typeface="+mn-lt"/>
                <a:ea typeface="Open Sans"/>
                <a:cs typeface="Open Sans"/>
              </a:rPr>
              <a:t>Number of eligible EL students on October 1</a:t>
            </a:r>
          </a:p>
          <a:p>
            <a:pPr>
              <a:buClr>
                <a:schemeClr val="accent2"/>
              </a:buClr>
            </a:pPr>
            <a:r>
              <a:rPr lang="en-US" sz="1800" dirty="0">
                <a:latin typeface="+mn-lt"/>
                <a:ea typeface="Open Sans"/>
                <a:cs typeface="Open Sans"/>
              </a:rPr>
              <a:t>Title IV-A</a:t>
            </a:r>
          </a:p>
          <a:p>
            <a:pPr lvl="1">
              <a:buClr>
                <a:schemeClr val="accent2"/>
              </a:buClr>
            </a:pPr>
            <a:r>
              <a:rPr lang="en-US" sz="1600" dirty="0">
                <a:latin typeface="+mn-lt"/>
                <a:ea typeface="Open Sans"/>
                <a:cs typeface="Open Sans"/>
              </a:rPr>
              <a:t>Private school must be located withing the LEA’s boundary</a:t>
            </a:r>
          </a:p>
          <a:p>
            <a:pPr lvl="1">
              <a:buClr>
                <a:schemeClr val="accent2"/>
              </a:buClr>
            </a:pPr>
            <a:r>
              <a:rPr lang="en-US" sz="1600" dirty="0">
                <a:latin typeface="+mn-lt"/>
                <a:ea typeface="Open Sans"/>
                <a:cs typeface="Open Sans"/>
              </a:rPr>
              <a:t>Total enrollment</a:t>
            </a:r>
          </a:p>
          <a:p>
            <a:pPr>
              <a:buClr>
                <a:schemeClr val="accent2"/>
              </a:buClr>
            </a:pPr>
            <a:r>
              <a:rPr lang="en-US" sz="1800" dirty="0">
                <a:latin typeface="+mn-lt"/>
                <a:ea typeface="Open Sans"/>
                <a:cs typeface="Open Sans"/>
              </a:rPr>
              <a:t>Title IV-B</a:t>
            </a:r>
          </a:p>
          <a:p>
            <a:pPr lvl="1">
              <a:buClr>
                <a:schemeClr val="accent2"/>
              </a:buClr>
            </a:pPr>
            <a:r>
              <a:rPr lang="en-US" sz="1600" dirty="0">
                <a:latin typeface="+mn-lt"/>
                <a:ea typeface="Open Sans"/>
                <a:cs typeface="Open Sans"/>
              </a:rPr>
              <a:t>Grantee serving geographical location</a:t>
            </a:r>
          </a:p>
          <a:p>
            <a:pPr lvl="1">
              <a:buClr>
                <a:schemeClr val="accent2"/>
              </a:buClr>
            </a:pPr>
            <a:r>
              <a:rPr lang="en-US" sz="1600" dirty="0">
                <a:latin typeface="+mn-lt"/>
                <a:ea typeface="Open Sans"/>
                <a:cs typeface="Open Sans"/>
              </a:rPr>
              <a:t>Equitable services OR equal expenditure</a:t>
            </a:r>
            <a:endParaRPr lang="en-US" sz="4400" dirty="0">
              <a:latin typeface="+mn-lt"/>
            </a:endParaRPr>
          </a:p>
          <a:p>
            <a:pPr marL="457200" lvl="1" indent="0">
              <a:buFont typeface="Arial" panose="020B0604020202020204" pitchFamily="34" charset="0"/>
              <a:buNone/>
            </a:pPr>
            <a:endParaRPr lang="en-US" dirty="0"/>
          </a:p>
          <a:p>
            <a:pPr marL="457200" lvl="1" indent="0">
              <a:buFont typeface="Arial" panose="020B0604020202020204" pitchFamily="34" charset="0"/>
              <a:buNone/>
            </a:pPr>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213401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E1FC50-7982-8970-AB73-234DA4D04787}"/>
              </a:ext>
            </a:extLst>
          </p:cNvPr>
          <p:cNvSpPr>
            <a:spLocks noGrp="1"/>
          </p:cNvSpPr>
          <p:nvPr>
            <p:ph type="body" sz="quarter" idx="10"/>
          </p:nvPr>
        </p:nvSpPr>
        <p:spPr>
          <a:xfrm>
            <a:off x="715610" y="1969232"/>
            <a:ext cx="10733599" cy="4703541"/>
          </a:xfrm>
        </p:spPr>
        <p:txBody>
          <a:bodyPr lIns="91440" tIns="45720" rIns="91440" bIns="45720" anchor="t"/>
          <a:lstStyle/>
          <a:p>
            <a:pPr>
              <a:buClr>
                <a:schemeClr val="accent2"/>
              </a:buClr>
            </a:pPr>
            <a:r>
              <a:rPr lang="en-US" sz="1400" b="1" dirty="0">
                <a:latin typeface="+mn-lt"/>
                <a:ea typeface="Open Sans"/>
                <a:cs typeface="Open Sans"/>
              </a:rPr>
              <a:t>I-4. Must an LEA use the standardized, statewide entrance and exit procedures that it uses in public schools to identify and exit ELs in private schools?  </a:t>
            </a:r>
            <a:br>
              <a:rPr lang="en-US" sz="1400" dirty="0">
                <a:latin typeface="+mn-lt"/>
                <a:ea typeface="Open Sans"/>
                <a:cs typeface="Open Sans"/>
              </a:rPr>
            </a:br>
            <a:br>
              <a:rPr lang="en-US" sz="1400" dirty="0">
                <a:latin typeface="+mn-lt"/>
                <a:ea typeface="Open Sans"/>
                <a:cs typeface="Open Sans"/>
              </a:rPr>
            </a:br>
            <a:r>
              <a:rPr lang="en-US" sz="1400" dirty="0">
                <a:latin typeface="+mn-lt"/>
                <a:ea typeface="Open Sans"/>
                <a:cs typeface="Open Sans"/>
              </a:rPr>
              <a:t>No. Under ESEA section 3113(b)(2), each SEA is required to establish standardized, statewide entrance and exit procedures that must be implemented in each LEA in the State. Unlike with public school students, unless required by State law, there is no requirement that private school students be identified as ELs or exited using those entrance and exit procedures. However, the LEA may use the standardized statewide entrance and exit procedures if, after timely and meaningful consultation with private school officials, it is determined to be an appropriate method for identifying and exiting eligible students in a private school. </a:t>
            </a:r>
            <a:br>
              <a:rPr lang="en-US" sz="1400" dirty="0">
                <a:latin typeface="+mn-lt"/>
                <a:ea typeface="Open Sans"/>
                <a:cs typeface="Open Sans"/>
              </a:rPr>
            </a:br>
            <a:endParaRPr lang="en-US" sz="1400" dirty="0">
              <a:latin typeface="+mn-lt"/>
              <a:ea typeface="Open Sans"/>
              <a:cs typeface="Open Sans"/>
            </a:endParaRPr>
          </a:p>
          <a:p>
            <a:pPr>
              <a:buClr>
                <a:schemeClr val="accent2"/>
              </a:buClr>
            </a:pPr>
            <a:r>
              <a:rPr lang="en-US" sz="1400" b="1" dirty="0">
                <a:latin typeface="+mn-lt"/>
                <a:ea typeface="Open Sans"/>
                <a:cs typeface="Open Sans"/>
              </a:rPr>
              <a:t>I-5. What are some examples of how an LEA might identify children who are eligible for Title III, Part A services in private schools that choose to participate in Title III, Part A equitable services?   </a:t>
            </a:r>
            <a:br>
              <a:rPr lang="en-US" sz="1400" dirty="0">
                <a:latin typeface="+mn-lt"/>
                <a:ea typeface="Open Sans"/>
                <a:cs typeface="Open Sans"/>
              </a:rPr>
            </a:br>
            <a:br>
              <a:rPr lang="en-US" sz="1400" dirty="0">
                <a:latin typeface="+mn-lt"/>
                <a:ea typeface="Open Sans"/>
                <a:cs typeface="Open Sans"/>
              </a:rPr>
            </a:br>
            <a:r>
              <a:rPr lang="en-US" sz="1400" dirty="0">
                <a:latin typeface="+mn-lt"/>
                <a:ea typeface="Open Sans"/>
                <a:cs typeface="Open Sans"/>
              </a:rPr>
              <a:t>In consultation with private school officials, an LEA should establish objective criteria to determine which private school children are eligible for Title III, Part A services. For example, an LEA and private school officials may decide to identify ELs based on: (1) responses to a primary or home language other than English (PHLOTE) survey and (2) scores on an English language proficiency (ELP) screener assessment or using the same process utilized in the statewide entrance procedures (see I-4</a:t>
            </a:r>
            <a:r>
              <a:rPr lang="en-US" sz="1800" dirty="0">
                <a:latin typeface="+mn-lt"/>
                <a:ea typeface="Open Sans"/>
                <a:cs typeface="Open Sans"/>
              </a:rPr>
              <a:t>).</a:t>
            </a:r>
            <a:endParaRPr lang="en-US" dirty="0"/>
          </a:p>
          <a:p>
            <a:pPr marL="457200" lvl="1" indent="0">
              <a:buNone/>
            </a:pPr>
            <a:endParaRPr lang="en-US" dirty="0"/>
          </a:p>
          <a:p>
            <a:pPr marL="457200" lvl="1" indent="0">
              <a:buNone/>
            </a:pPr>
            <a:endParaRPr lang="en-US" dirty="0"/>
          </a:p>
        </p:txBody>
      </p:sp>
      <p:sp>
        <p:nvSpPr>
          <p:cNvPr id="3" name="Text Placeholder 2">
            <a:extLst>
              <a:ext uri="{FF2B5EF4-FFF2-40B4-BE49-F238E27FC236}">
                <a16:creationId xmlns:a16="http://schemas.microsoft.com/office/drawing/2014/main" id="{BE46BBB9-B1F9-70D2-90E6-B63775D2DF5F}"/>
              </a:ext>
            </a:extLst>
          </p:cNvPr>
          <p:cNvSpPr>
            <a:spLocks noGrp="1"/>
          </p:cNvSpPr>
          <p:nvPr>
            <p:ph type="body" sz="quarter" idx="11"/>
          </p:nvPr>
        </p:nvSpPr>
        <p:spPr>
          <a:xfrm>
            <a:off x="1005840" y="1064036"/>
            <a:ext cx="10131552" cy="806450"/>
          </a:xfrm>
        </p:spPr>
        <p:txBody>
          <a:bodyPr lIns="91440" tIns="45720" rIns="91440" bIns="45720" anchor="t"/>
          <a:lstStyle/>
          <a:p>
            <a:r>
              <a:rPr lang="en-US" sz="3800" b="1" dirty="0">
                <a:ea typeface="Open Sans"/>
                <a:cs typeface="Open Sans"/>
              </a:rPr>
              <a:t>Title III-A</a:t>
            </a:r>
          </a:p>
        </p:txBody>
      </p:sp>
      <p:pic>
        <p:nvPicPr>
          <p:cNvPr id="4" name="Picture 3" descr="Logo&#10;&#10;Description automatically generated">
            <a:extLst>
              <a:ext uri="{FF2B5EF4-FFF2-40B4-BE49-F238E27FC236}">
                <a16:creationId xmlns:a16="http://schemas.microsoft.com/office/drawing/2014/main" id="{2E337EC0-C336-F1D5-221B-C00743AAFAA3}"/>
              </a:ext>
            </a:extLst>
          </p:cNvPr>
          <p:cNvPicPr>
            <a:picLocks noChangeAspect="1"/>
          </p:cNvPicPr>
          <p:nvPr/>
        </p:nvPicPr>
        <p:blipFill>
          <a:blip r:embed="rId3"/>
          <a:stretch>
            <a:fillRect/>
          </a:stretch>
        </p:blipFill>
        <p:spPr>
          <a:xfrm>
            <a:off x="161325" y="185226"/>
            <a:ext cx="1402080" cy="1402080"/>
          </a:xfrm>
          <a:prstGeom prst="rect">
            <a:avLst/>
          </a:prstGeom>
        </p:spPr>
      </p:pic>
    </p:spTree>
    <p:extLst>
      <p:ext uri="{BB962C8B-B14F-4D97-AF65-F5344CB8AC3E}">
        <p14:creationId xmlns:p14="http://schemas.microsoft.com/office/powerpoint/2010/main" val="3292063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E1FC50-7982-8970-AB73-234DA4D04787}"/>
              </a:ext>
            </a:extLst>
          </p:cNvPr>
          <p:cNvSpPr>
            <a:spLocks noGrp="1"/>
          </p:cNvSpPr>
          <p:nvPr>
            <p:ph type="body" sz="quarter" idx="10"/>
          </p:nvPr>
        </p:nvSpPr>
        <p:spPr>
          <a:xfrm>
            <a:off x="862365" y="2020711"/>
            <a:ext cx="10550702" cy="4102115"/>
          </a:xfrm>
        </p:spPr>
        <p:txBody>
          <a:bodyPr lIns="91440" tIns="45720" rIns="91440" bIns="45720" anchor="t"/>
          <a:lstStyle/>
          <a:p>
            <a:r>
              <a:rPr lang="en-US" dirty="0">
                <a:latin typeface="Arial"/>
                <a:ea typeface="Open Sans"/>
                <a:cs typeface="Arial"/>
              </a:rPr>
              <a:t>Only private nonprofit schools with verifiable data</a:t>
            </a:r>
          </a:p>
          <a:p>
            <a:r>
              <a:rPr lang="en-US" dirty="0">
                <a:latin typeface="Arial"/>
                <a:ea typeface="Open Sans"/>
                <a:cs typeface="Arial"/>
              </a:rPr>
              <a:t>Deadline – Due September 30</a:t>
            </a:r>
            <a:r>
              <a:rPr lang="en-US" baseline="30000" dirty="0">
                <a:latin typeface="Arial"/>
                <a:ea typeface="Open Sans"/>
                <a:cs typeface="Arial"/>
              </a:rPr>
              <a:t>th</a:t>
            </a:r>
            <a:r>
              <a:rPr lang="en-US" dirty="0">
                <a:latin typeface="Arial"/>
                <a:ea typeface="Open Sans"/>
                <a:cs typeface="Arial"/>
              </a:rPr>
              <a:t> </a:t>
            </a:r>
          </a:p>
          <a:p>
            <a:r>
              <a:rPr lang="en-US" dirty="0">
                <a:latin typeface="Arial"/>
                <a:ea typeface="Open Sans"/>
                <a:cs typeface="Arial"/>
              </a:rPr>
              <a:t>Transferring funds</a:t>
            </a:r>
          </a:p>
          <a:p>
            <a:r>
              <a:rPr lang="en-US" dirty="0">
                <a:latin typeface="Arial"/>
                <a:ea typeface="Open Sans"/>
                <a:cs typeface="Arial"/>
              </a:rPr>
              <a:t>Preliminary yearlong planning </a:t>
            </a:r>
            <a:r>
              <a:rPr lang="en-US" dirty="0">
                <a:solidFill>
                  <a:srgbClr val="CB6015"/>
                </a:solidFill>
                <a:latin typeface="Arial"/>
                <a:ea typeface="Open Sans"/>
                <a:cs typeface="Arial"/>
                <a:hlinkClick r:id="rId3">
                  <a:extLst>
                    <a:ext uri="{A12FA001-AC4F-418D-AE19-62706E023703}">
                      <ahyp:hlinkClr xmlns:ahyp="http://schemas.microsoft.com/office/drawing/2018/hyperlinkcolor" val="tx"/>
                    </a:ext>
                  </a:extLst>
                </a:hlinkClick>
              </a:rPr>
              <a:t>https://www.azed.gov/titlei/privateschools</a:t>
            </a:r>
            <a:endParaRPr lang="en-US" dirty="0">
              <a:solidFill>
                <a:srgbClr val="CB6015"/>
              </a:solidFill>
              <a:latin typeface="Arial"/>
              <a:ea typeface="Open Sans"/>
              <a:cs typeface="Arial"/>
            </a:endParaRPr>
          </a:p>
          <a:p>
            <a:endParaRPr lang="en-US" dirty="0">
              <a:latin typeface="Arial"/>
              <a:ea typeface="Open Sans"/>
              <a:cs typeface="Arial"/>
            </a:endParaRPr>
          </a:p>
          <a:p>
            <a:endParaRPr lang="en-US" dirty="0">
              <a:latin typeface="Arial"/>
              <a:ea typeface="Open Sans"/>
              <a:cs typeface="Arial"/>
            </a:endParaRPr>
          </a:p>
          <a:p>
            <a:endParaRPr lang="en-US" dirty="0"/>
          </a:p>
          <a:p>
            <a:pPr marL="0"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
        <p:nvSpPr>
          <p:cNvPr id="3" name="Text Placeholder 2">
            <a:extLst>
              <a:ext uri="{FF2B5EF4-FFF2-40B4-BE49-F238E27FC236}">
                <a16:creationId xmlns:a16="http://schemas.microsoft.com/office/drawing/2014/main" id="{BE46BBB9-B1F9-70D2-90E6-B63775D2DF5F}"/>
              </a:ext>
            </a:extLst>
          </p:cNvPr>
          <p:cNvSpPr>
            <a:spLocks noGrp="1"/>
          </p:cNvSpPr>
          <p:nvPr>
            <p:ph type="body" sz="quarter" idx="11"/>
          </p:nvPr>
        </p:nvSpPr>
        <p:spPr>
          <a:xfrm>
            <a:off x="1014984" y="1064036"/>
            <a:ext cx="10122407" cy="806450"/>
          </a:xfrm>
        </p:spPr>
        <p:txBody>
          <a:bodyPr lIns="91440" tIns="45720" rIns="91440" bIns="45720" anchor="t"/>
          <a:lstStyle/>
          <a:p>
            <a:r>
              <a:rPr lang="en-US" b="1" dirty="0">
                <a:ea typeface="Open Sans"/>
                <a:cs typeface="Open Sans"/>
              </a:rPr>
              <a:t>Affirmation of Consultation</a:t>
            </a:r>
            <a:endParaRPr lang="en-US" b="1" dirty="0"/>
          </a:p>
        </p:txBody>
      </p:sp>
      <p:pic>
        <p:nvPicPr>
          <p:cNvPr id="4" name="Picture 3" descr="Logo&#10;&#10;Description automatically generated">
            <a:extLst>
              <a:ext uri="{FF2B5EF4-FFF2-40B4-BE49-F238E27FC236}">
                <a16:creationId xmlns:a16="http://schemas.microsoft.com/office/drawing/2014/main" id="{D58AB5E9-DE82-1F94-C4F7-CD91A94B9254}"/>
              </a:ext>
            </a:extLst>
          </p:cNvPr>
          <p:cNvPicPr>
            <a:picLocks noChangeAspect="1"/>
          </p:cNvPicPr>
          <p:nvPr/>
        </p:nvPicPr>
        <p:blipFill>
          <a:blip r:embed="rId4"/>
          <a:stretch>
            <a:fillRect/>
          </a:stretch>
        </p:blipFill>
        <p:spPr>
          <a:xfrm>
            <a:off x="161325" y="157355"/>
            <a:ext cx="1402080" cy="1402080"/>
          </a:xfrm>
          <a:prstGeom prst="rect">
            <a:avLst/>
          </a:prstGeom>
        </p:spPr>
      </p:pic>
    </p:spTree>
    <p:extLst>
      <p:ext uri="{BB962C8B-B14F-4D97-AF65-F5344CB8AC3E}">
        <p14:creationId xmlns:p14="http://schemas.microsoft.com/office/powerpoint/2010/main" val="218295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C566ADA-2548-A67C-CA10-853AD33B07ED}"/>
              </a:ext>
            </a:extLst>
          </p:cNvPr>
          <p:cNvSpPr>
            <a:spLocks noGrp="1"/>
          </p:cNvSpPr>
          <p:nvPr>
            <p:ph type="body" sz="quarter" idx="11"/>
          </p:nvPr>
        </p:nvSpPr>
        <p:spPr>
          <a:xfrm>
            <a:off x="711201" y="929457"/>
            <a:ext cx="10758310" cy="796012"/>
          </a:xfrm>
        </p:spPr>
        <p:txBody>
          <a:bodyPr lIns="91440" tIns="45720" rIns="91440" bIns="45720" anchor="t"/>
          <a:lstStyle/>
          <a:p>
            <a:pPr algn="ctr"/>
            <a:r>
              <a:rPr lang="en-US" b="1" dirty="0">
                <a:ea typeface="Open Sans"/>
                <a:cs typeface="Open Sans"/>
              </a:rPr>
              <a:t>Programs</a:t>
            </a:r>
            <a:endParaRPr lang="en-US" b="1" dirty="0"/>
          </a:p>
        </p:txBody>
      </p:sp>
      <p:sp>
        <p:nvSpPr>
          <p:cNvPr id="6" name="TextBox 5">
            <a:extLst>
              <a:ext uri="{FF2B5EF4-FFF2-40B4-BE49-F238E27FC236}">
                <a16:creationId xmlns:a16="http://schemas.microsoft.com/office/drawing/2014/main" id="{266AD489-1F24-CF39-97AA-7380B2442DB1}"/>
              </a:ext>
            </a:extLst>
          </p:cNvPr>
          <p:cNvSpPr txBox="1"/>
          <p:nvPr/>
        </p:nvSpPr>
        <p:spPr>
          <a:xfrm>
            <a:off x="922084" y="2236054"/>
            <a:ext cx="10450286" cy="3354765"/>
          </a:xfrm>
          <a:prstGeom prst="rect">
            <a:avLst/>
          </a:prstGeom>
          <a:noFill/>
        </p:spPr>
        <p:txBody>
          <a:bodyPr wrap="square" rtlCol="0">
            <a:spAutoFit/>
          </a:bodyPr>
          <a:lstStyle/>
          <a:p>
            <a:pPr marL="342900" indent="-342900" algn="l">
              <a:buClr>
                <a:srgbClr val="910048"/>
              </a:buClr>
              <a:buSzPct val="85000"/>
              <a:buFont typeface="Arial" panose="020B0604020202020204" pitchFamily="34" charset="0"/>
              <a:buChar char="•"/>
            </a:pPr>
            <a:r>
              <a:rPr lang="en-US" sz="2400" b="0" i="0" dirty="0">
                <a:solidFill>
                  <a:schemeClr val="tx2"/>
                </a:solidFill>
                <a:cs typeface="Calibri Light" panose="020F0302020204030204" pitchFamily="34" charset="0"/>
              </a:rPr>
              <a:t>Equitable ≠ Equal</a:t>
            </a:r>
          </a:p>
          <a:p>
            <a:pPr marL="342900" indent="-342900" algn="l">
              <a:buClr>
                <a:srgbClr val="910048"/>
              </a:buClr>
              <a:buSzPct val="85000"/>
              <a:buFont typeface="Arial" panose="020B0604020202020204" pitchFamily="34" charset="0"/>
              <a:buChar char="•"/>
            </a:pPr>
            <a:r>
              <a:rPr lang="en-US" sz="2400" dirty="0">
                <a:solidFill>
                  <a:schemeClr val="tx2"/>
                </a:solidFill>
                <a:cs typeface="Calibri Light" panose="020F0302020204030204" pitchFamily="34" charset="0"/>
              </a:rPr>
              <a:t>Title I-A </a:t>
            </a:r>
            <a:r>
              <a:rPr lang="en-US" sz="2400" b="0" i="0" dirty="0">
                <a:solidFill>
                  <a:schemeClr val="tx2"/>
                </a:solidFill>
                <a:cs typeface="Calibri Light" panose="020F0302020204030204" pitchFamily="34" charset="0"/>
              </a:rPr>
              <a:t>≠</a:t>
            </a:r>
            <a:r>
              <a:rPr lang="en-US" sz="2400" dirty="0">
                <a:solidFill>
                  <a:schemeClr val="tx2"/>
                </a:solidFill>
                <a:cs typeface="Calibri Light" panose="020F0302020204030204" pitchFamily="34" charset="0"/>
              </a:rPr>
              <a:t> Materials only</a:t>
            </a:r>
          </a:p>
          <a:p>
            <a:pPr marL="342900" indent="-342900" algn="l">
              <a:buClr>
                <a:srgbClr val="910048"/>
              </a:buClr>
              <a:buSzPct val="85000"/>
              <a:buFont typeface="Arial" panose="020B0604020202020204" pitchFamily="34" charset="0"/>
              <a:buChar char="•"/>
            </a:pPr>
            <a:r>
              <a:rPr lang="en-US" sz="2400" dirty="0">
                <a:solidFill>
                  <a:schemeClr val="tx2"/>
                </a:solidFill>
                <a:cs typeface="Calibri Light" panose="020F0302020204030204" pitchFamily="34" charset="0"/>
              </a:rPr>
              <a:t>Title II-A – Professional development</a:t>
            </a:r>
          </a:p>
          <a:p>
            <a:pPr marL="342900" indent="-342900" algn="l">
              <a:buClr>
                <a:srgbClr val="910048"/>
              </a:buClr>
              <a:buSzPct val="85000"/>
              <a:buFont typeface="Arial" panose="020B0604020202020204" pitchFamily="34" charset="0"/>
              <a:buChar char="•"/>
            </a:pPr>
            <a:r>
              <a:rPr lang="en-US" sz="2400" dirty="0">
                <a:solidFill>
                  <a:schemeClr val="tx2"/>
                </a:solidFill>
                <a:cs typeface="Calibri Light" panose="020F0302020204030204" pitchFamily="34" charset="0"/>
              </a:rPr>
              <a:t>Title III-A </a:t>
            </a:r>
            <a:r>
              <a:rPr lang="en-US" sz="2400" b="0" i="0" dirty="0">
                <a:solidFill>
                  <a:schemeClr val="tx2"/>
                </a:solidFill>
                <a:cs typeface="Calibri Light" panose="020F0302020204030204" pitchFamily="34" charset="0"/>
              </a:rPr>
              <a:t>≠</a:t>
            </a:r>
            <a:r>
              <a:rPr lang="en-US" sz="2400" dirty="0">
                <a:solidFill>
                  <a:schemeClr val="tx2"/>
                </a:solidFill>
                <a:cs typeface="Calibri Light" panose="020F0302020204030204" pitchFamily="34" charset="0"/>
              </a:rPr>
              <a:t> AZELLA costs</a:t>
            </a:r>
          </a:p>
          <a:p>
            <a:pPr marL="342900" indent="-342900" algn="l">
              <a:buClr>
                <a:srgbClr val="910048"/>
              </a:buClr>
              <a:buSzPct val="85000"/>
              <a:buFont typeface="Arial" panose="020B0604020202020204" pitchFamily="34" charset="0"/>
              <a:buChar char="•"/>
            </a:pPr>
            <a:r>
              <a:rPr lang="en-US" sz="2400" dirty="0">
                <a:solidFill>
                  <a:schemeClr val="tx2"/>
                </a:solidFill>
                <a:cs typeface="Calibri Light" panose="020F0302020204030204" pitchFamily="34" charset="0"/>
              </a:rPr>
              <a:t>Title IV-A – 20/20 Rule with 15% special rule for technology infrastructure</a:t>
            </a:r>
          </a:p>
          <a:p>
            <a:pPr marL="342900" indent="-342900" algn="l">
              <a:buClr>
                <a:srgbClr val="910048"/>
              </a:buClr>
              <a:buSzPct val="85000"/>
              <a:buFont typeface="Arial" panose="020B0604020202020204" pitchFamily="34" charset="0"/>
              <a:buChar char="•"/>
            </a:pPr>
            <a:r>
              <a:rPr lang="en-US" sz="2400" dirty="0">
                <a:solidFill>
                  <a:schemeClr val="tx2"/>
                </a:solidFill>
                <a:cs typeface="Calibri Light" panose="020F0302020204030204" pitchFamily="34" charset="0"/>
              </a:rPr>
              <a:t>Administrative Costs – Title I-A 10%, Title III-A 2%, Title IV-A 2%</a:t>
            </a:r>
          </a:p>
          <a:p>
            <a:pPr marL="342900" indent="-342900" algn="l">
              <a:buClr>
                <a:srgbClr val="910048"/>
              </a:buClr>
              <a:buSzPct val="85000"/>
              <a:buFont typeface="Arial" panose="020B0604020202020204" pitchFamily="34" charset="0"/>
              <a:buChar char="•"/>
            </a:pPr>
            <a:r>
              <a:rPr lang="en-US" sz="2400" dirty="0">
                <a:solidFill>
                  <a:schemeClr val="tx2"/>
                </a:solidFill>
                <a:cs typeface="Calibri Light" panose="020F0302020204030204" pitchFamily="34" charset="0"/>
              </a:rPr>
              <a:t>Indirect Costs – Approved indirect cost rate x total equitable share; LEA IC + PNP IC = max indirect cost</a:t>
            </a:r>
          </a:p>
          <a:p>
            <a:pPr marL="342900" indent="-342900" algn="l">
              <a:buClr>
                <a:srgbClr val="910048"/>
              </a:buClr>
              <a:buSzPct val="85000"/>
              <a:buFont typeface="Arial" panose="020B0604020202020204" pitchFamily="34" charset="0"/>
              <a:buChar char="•"/>
            </a:pPr>
            <a:endParaRPr lang="en-US" sz="2000" b="0" i="0" dirty="0">
              <a:solidFill>
                <a:schemeClr val="tx2"/>
              </a:solidFill>
              <a:cs typeface="Calibri Light" panose="020F0302020204030204" pitchFamily="34" charset="0"/>
            </a:endParaRPr>
          </a:p>
        </p:txBody>
      </p:sp>
      <p:pic>
        <p:nvPicPr>
          <p:cNvPr id="7" name="Picture 6" descr="Logo&#10;&#10;Description automatically generated">
            <a:extLst>
              <a:ext uri="{FF2B5EF4-FFF2-40B4-BE49-F238E27FC236}">
                <a16:creationId xmlns:a16="http://schemas.microsoft.com/office/drawing/2014/main" id="{D36CD730-6F52-FB49-E0D6-B2B64105AC1F}"/>
              </a:ext>
            </a:extLst>
          </p:cNvPr>
          <p:cNvPicPr>
            <a:picLocks noChangeAspect="1"/>
          </p:cNvPicPr>
          <p:nvPr/>
        </p:nvPicPr>
        <p:blipFill>
          <a:blip r:embed="rId3"/>
          <a:stretch>
            <a:fillRect/>
          </a:stretch>
        </p:blipFill>
        <p:spPr>
          <a:xfrm>
            <a:off x="10671330" y="228417"/>
            <a:ext cx="1402080" cy="1402080"/>
          </a:xfrm>
          <a:prstGeom prst="rect">
            <a:avLst/>
          </a:prstGeom>
        </p:spPr>
      </p:pic>
    </p:spTree>
    <p:extLst>
      <p:ext uri="{BB962C8B-B14F-4D97-AF65-F5344CB8AC3E}">
        <p14:creationId xmlns:p14="http://schemas.microsoft.com/office/powerpoint/2010/main" val="4023055111"/>
      </p:ext>
    </p:extLst>
  </p:cSld>
  <p:clrMapOvr>
    <a:masterClrMapping/>
  </p:clrMapOvr>
</p:sld>
</file>

<file path=ppt/theme/theme1.xml><?xml version="1.0" encoding="utf-8"?>
<a:theme xmlns:a="http://schemas.openxmlformats.org/drawingml/2006/main" name="FTF Theme, 2018">
  <a:themeElements>
    <a:clrScheme name="2023 ADE Branding">
      <a:dk1>
        <a:srgbClr val="002D72"/>
      </a:dk1>
      <a:lt1>
        <a:sysClr val="window" lastClr="FFFFFF"/>
      </a:lt1>
      <a:dk2>
        <a:srgbClr val="002D72"/>
      </a:dk2>
      <a:lt2>
        <a:srgbClr val="FFFFFF"/>
      </a:lt2>
      <a:accent1>
        <a:srgbClr val="002D72"/>
      </a:accent1>
      <a:accent2>
        <a:srgbClr val="910048"/>
      </a:accent2>
      <a:accent3>
        <a:srgbClr val="CB6015"/>
      </a:accent3>
      <a:accent4>
        <a:srgbClr val="496089"/>
      </a:accent4>
      <a:accent5>
        <a:srgbClr val="A4576D"/>
      </a:accent5>
      <a:accent6>
        <a:srgbClr val="DC8C7C"/>
      </a:accent6>
      <a:hlink>
        <a:srgbClr val="B47E8C"/>
      </a:hlink>
      <a:folHlink>
        <a:srgbClr val="ECC3BB"/>
      </a:folHlink>
    </a:clrScheme>
    <a:fontScheme name="2023 ADE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lgn="l">
          <a:buClr>
            <a:srgbClr val="53C10C"/>
          </a:buClr>
          <a:buSzPct val="85000"/>
          <a:buFont typeface="Arial" panose="020B0604020202020204" pitchFamily="34" charset="0"/>
          <a:buChar char="•"/>
          <a:defRPr sz="2000" b="0" i="0" dirty="0" smtClean="0">
            <a:solidFill>
              <a:srgbClr val="5A5D5C"/>
            </a:solidFill>
            <a:latin typeface="Calibri Light" panose="020F0302020204030204" pitchFamily="34" charset="0"/>
            <a:cs typeface="Calibri Light" panose="020F03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2023 ADE Branding">
      <a:dk1>
        <a:sysClr val="windowText" lastClr="000000"/>
      </a:dk1>
      <a:lt1>
        <a:sysClr val="window" lastClr="FFFFFF"/>
      </a:lt1>
      <a:dk2>
        <a:srgbClr val="44546A"/>
      </a:dk2>
      <a:lt2>
        <a:srgbClr val="E7E6E6"/>
      </a:lt2>
      <a:accent1>
        <a:srgbClr val="002D72"/>
      </a:accent1>
      <a:accent2>
        <a:srgbClr val="910048"/>
      </a:accent2>
      <a:accent3>
        <a:srgbClr val="CB6015"/>
      </a:accent3>
      <a:accent4>
        <a:srgbClr val="002050"/>
      </a:accent4>
      <a:accent5>
        <a:srgbClr val="6C0036"/>
      </a:accent5>
      <a:accent6>
        <a:srgbClr val="B25312"/>
      </a:accent6>
      <a:hlink>
        <a:srgbClr val="002050"/>
      </a:hlink>
      <a:folHlink>
        <a:srgbClr val="6C003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DE Color Scheme">
      <a:dk1>
        <a:sysClr val="windowText" lastClr="000000"/>
      </a:dk1>
      <a:lt1>
        <a:sysClr val="window" lastClr="FFFFFF"/>
      </a:lt1>
      <a:dk2>
        <a:srgbClr val="1B192E"/>
      </a:dk2>
      <a:lt2>
        <a:srgbClr val="EAE5EB"/>
      </a:lt2>
      <a:accent1>
        <a:srgbClr val="002D72"/>
      </a:accent1>
      <a:accent2>
        <a:srgbClr val="910048"/>
      </a:accent2>
      <a:accent3>
        <a:srgbClr val="CB6015"/>
      </a:accent3>
      <a:accent4>
        <a:srgbClr val="002D72"/>
      </a:accent4>
      <a:accent5>
        <a:srgbClr val="910048"/>
      </a:accent5>
      <a:accent6>
        <a:srgbClr val="CB6015"/>
      </a:accent6>
      <a:hlink>
        <a:srgbClr val="910048"/>
      </a:hlink>
      <a:folHlink>
        <a:srgbClr val="002D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191BB66C54C34D8B878B42BAC3D819" ma:contentTypeVersion="6" ma:contentTypeDescription="Create a new document." ma:contentTypeScope="" ma:versionID="ef03471d8ac011acbe027504b43b48fa">
  <xsd:schema xmlns:xsd="http://www.w3.org/2001/XMLSchema" xmlns:xs="http://www.w3.org/2001/XMLSchema" xmlns:p="http://schemas.microsoft.com/office/2006/metadata/properties" xmlns:ns2="433affc8-8003-4bdb-918f-b4a41c94eea0" xmlns:ns3="4d4f674a-b107-46a9-aabf-614ac4fa997b" targetNamespace="http://schemas.microsoft.com/office/2006/metadata/properties" ma:root="true" ma:fieldsID="f321b1ab131e177fe645672e56896cb2" ns2:_="" ns3:_="">
    <xsd:import namespace="433affc8-8003-4bdb-918f-b4a41c94eea0"/>
    <xsd:import namespace="4d4f674a-b107-46a9-aabf-614ac4fa99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3affc8-8003-4bdb-918f-b4a41c94ee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f674a-b107-46a9-aabf-614ac4fa99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987F97-98C5-45D1-99FB-1F4E7911316C}">
  <ds:schemaRefs>
    <ds:schemaRef ds:uri="http://schemas.microsoft.com/sharepoint/v3/contenttype/forms"/>
  </ds:schemaRefs>
</ds:datastoreItem>
</file>

<file path=customXml/itemProps2.xml><?xml version="1.0" encoding="utf-8"?>
<ds:datastoreItem xmlns:ds="http://schemas.openxmlformats.org/officeDocument/2006/customXml" ds:itemID="{F805BE67-5FA7-4D83-A146-D5F31B7CEF69}">
  <ds:schemaRefs>
    <ds:schemaRef ds:uri="433affc8-8003-4bdb-918f-b4a41c94eea0"/>
    <ds:schemaRef ds:uri="4d4f674a-b107-46a9-aabf-614ac4fa997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BBEEE5-391C-4E22-A797-CD70D6309131}">
  <ds:schemaRefs>
    <ds:schemaRef ds:uri="433affc8-8003-4bdb-918f-b4a41c94eea0"/>
    <ds:schemaRef ds:uri="4d4f674a-b107-46a9-aabf-614ac4fa997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11738</TotalTime>
  <Words>3066</Words>
  <Application>Microsoft Office PowerPoint</Application>
  <PresentationFormat>Widescreen</PresentationFormat>
  <Paragraphs>224</Paragraphs>
  <Slides>14</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Courier New</vt:lpstr>
      <vt:lpstr>Open Sans</vt:lpstr>
      <vt:lpstr>Oswald</vt:lpstr>
      <vt:lpstr>Roboto</vt:lpstr>
      <vt:lpstr>Roboto Black</vt:lpstr>
      <vt:lpstr>FTF Theme, 2018</vt:lpstr>
      <vt:lpstr>Office Theme</vt:lpstr>
      <vt:lpstr> </vt:lpstr>
      <vt:lpstr>Session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Schlabach</dc:creator>
  <cp:lastModifiedBy>Morse, Tiffiany</cp:lastModifiedBy>
  <cp:revision>1</cp:revision>
  <cp:lastPrinted>2019-07-09T15:51:45Z</cp:lastPrinted>
  <dcterms:created xsi:type="dcterms:W3CDTF">2018-03-20T17:28:56Z</dcterms:created>
  <dcterms:modified xsi:type="dcterms:W3CDTF">2024-03-06T23:15:22Z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0x0101007E191BB66C54C34D8B878B42BAC3D819</vt:lpwstr>
  </property>
  <property fmtid="{D5CDD505-2E9C-101B-9397-08002B2CF9AE}" pid="3" name="MediaServiceImageTags">
    <vt:lpwstr/>
  </property>
</Properties>
</file>