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3"/>
    <p:sldMasterId id="2147483761" r:id="rId4"/>
    <p:sldMasterId id="2147483798" r:id="rId5"/>
  </p:sldMasterIdLst>
  <p:notesMasterIdLst>
    <p:notesMasterId r:id="rId17"/>
  </p:notesMasterIdLst>
  <p:sldIdLst>
    <p:sldId id="836" r:id="rId6"/>
    <p:sldId id="272" r:id="rId7"/>
    <p:sldId id="837" r:id="rId8"/>
    <p:sldId id="861" r:id="rId9"/>
    <p:sldId id="871" r:id="rId10"/>
    <p:sldId id="872" r:id="rId11"/>
    <p:sldId id="873" r:id="rId12"/>
    <p:sldId id="840" r:id="rId13"/>
    <p:sldId id="843" r:id="rId14"/>
    <p:sldId id="271"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AA851C-FB5D-AA03-FDA6-B43E34D50CCE}" name="Ahumada, Audra" initials="AA" userId="S::Audra.Ahumada@azed.gov::72056b32-8706-4619-a11a-0655e412a03c" providerId="AD"/>
  <p188:author id="{8ED6A457-CF57-85A2-EC42-B9789C6191C3}" name="Middlebrook, Candis" initials="MC" userId="S::Candis.Middlebrook@azed.gov::ddd7cbf3-9156-4a93-9c07-d1b0eff58a81" providerId="AD"/>
  <p188:author id="{50885C99-16CC-85AB-0D05-C502F41FEF37}" name="Spangenberg, Bethany" initials="SB" userId="S::Bethany.Spangenberg@azed.gov::a41e9839-87cf-41d0-b7b7-8b79cfb487f3" providerId="AD"/>
  <p188:author id="{9C43ED9E-164E-8B4C-42B9-177BDD1100EF}" name="Sabiha Klepk" initials="SK" userId="S::Sabiha.Klepk@azed.gov::06c5fec1-5a26-49d5-a433-9a66135e0611" providerId="AD"/>
  <p188:author id="{4822F7A1-3949-5B64-8B95-B4F45B46230C}" name="Ahumada, Audra" initials="AA" userId="S::audra.ahumada@azed.gov::72056b32-8706-4619-a11a-0655e412a0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48"/>
    <a:srgbClr val="002D72"/>
    <a:srgbClr val="CB6015"/>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0" autoAdjust="0"/>
    <p:restoredTop sz="94861"/>
  </p:normalViewPr>
  <p:slideViewPr>
    <p:cSldViewPr snapToGrid="0">
      <p:cViewPr varScale="1">
        <p:scale>
          <a:sx n="108" d="100"/>
          <a:sy n="108" d="100"/>
        </p:scale>
        <p:origin x="17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3.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hyperlink" Target="https://forms.office.com/Pages/ResponsePage.aspx?id=y7ClWB9EukKloY_f0Fo__PMenlwQA0BKkYfycBm3orZUN0xBMUtLUE84WEVCVEpQUkJWRVE5TjBEWS4u" TargetMode="External"/><Relationship Id="rId5" Type="http://schemas.openxmlformats.org/officeDocument/2006/relationships/image" Target="../media/image7.sv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1" Type="http://schemas.openxmlformats.org/officeDocument/2006/relationships/hyperlink" Target="https://drive.google.com/file/d/19GHXvesOnkc63LfJpuv3JH_eLU7P3cbt/view?usp=sharing"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forms.office.com/Pages/ResponsePage.aspx?id=y7ClWB9EukKloY_f0Fo__PMenlwQA0BKkYfycBm3orZUN0xBMUtLUE84WEVCVEpQUkJWRVE5TjBEWS4u" TargetMode="External"/><Relationship Id="rId2" Type="http://schemas.openxmlformats.org/officeDocument/2006/relationships/image" Target="../media/image5.svg"/><Relationship Id="rId1"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hyperlink" Target="https://drive.google.com/file/d/19GHXvesOnkc63LfJpuv3JH_eLU7P3cbt/view?usp=sharing"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7B8DF-BA1B-4C94-B184-9E555E42FF81}"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CDA6603A-7FF2-449F-9782-F3FD088F6460}">
      <dgm:prSet/>
      <dgm:spPr/>
      <dgm:t>
        <a:bodyPr/>
        <a:lstStyle/>
        <a:p>
          <a:r>
            <a:rPr lang="en-US" dirty="0">
              <a:hlinkClick xmlns:r="http://schemas.openxmlformats.org/officeDocument/2006/relationships" r:id="rId1"/>
            </a:rPr>
            <a:t>Form link</a:t>
          </a:r>
          <a:r>
            <a:rPr lang="en-US" dirty="0"/>
            <a:t> </a:t>
          </a:r>
        </a:p>
      </dgm:t>
    </dgm:pt>
    <dgm:pt modelId="{74829D58-EA77-4F48-83D4-1AEADD0718C3}" type="parTrans" cxnId="{B989D23A-1AFF-4A53-A904-ABF8D6FDEEB3}">
      <dgm:prSet/>
      <dgm:spPr/>
      <dgm:t>
        <a:bodyPr/>
        <a:lstStyle/>
        <a:p>
          <a:endParaRPr lang="en-US"/>
        </a:p>
      </dgm:t>
    </dgm:pt>
    <dgm:pt modelId="{FF230921-E76A-4ADB-8528-EEBB4B87C3B0}" type="sibTrans" cxnId="{B989D23A-1AFF-4A53-A904-ABF8D6FDEEB3}">
      <dgm:prSet/>
      <dgm:spPr/>
      <dgm:t>
        <a:bodyPr/>
        <a:lstStyle/>
        <a:p>
          <a:endParaRPr lang="en-US"/>
        </a:p>
      </dgm:t>
    </dgm:pt>
    <dgm:pt modelId="{0B9816A4-675E-44E8-8722-B5DD79254140}">
      <dgm:prSet/>
      <dgm:spPr/>
      <dgm:t>
        <a:bodyPr/>
        <a:lstStyle/>
        <a:p>
          <a:r>
            <a:rPr lang="en-US"/>
            <a:t>Training coming in February</a:t>
          </a:r>
        </a:p>
      </dgm:t>
    </dgm:pt>
    <dgm:pt modelId="{FBAA67A4-31D6-4371-A9F6-60AA0E847788}" type="parTrans" cxnId="{3747C80A-BEFA-40C0-9BA2-ABE4F6A0D835}">
      <dgm:prSet/>
      <dgm:spPr/>
      <dgm:t>
        <a:bodyPr/>
        <a:lstStyle/>
        <a:p>
          <a:endParaRPr lang="en-US"/>
        </a:p>
      </dgm:t>
    </dgm:pt>
    <dgm:pt modelId="{C148D375-C50D-49B7-B247-D4AFE2297B17}" type="sibTrans" cxnId="{3747C80A-BEFA-40C0-9BA2-ABE4F6A0D835}">
      <dgm:prSet/>
      <dgm:spPr/>
      <dgm:t>
        <a:bodyPr/>
        <a:lstStyle/>
        <a:p>
          <a:endParaRPr lang="en-US"/>
        </a:p>
      </dgm:t>
    </dgm:pt>
    <dgm:pt modelId="{C72B1EED-B5B3-4BB3-B37A-E84BD7AB9AAC}" type="pres">
      <dgm:prSet presAssocID="{C2A7B8DF-BA1B-4C94-B184-9E555E42FF81}" presName="root" presStyleCnt="0">
        <dgm:presLayoutVars>
          <dgm:dir/>
          <dgm:resizeHandles val="exact"/>
        </dgm:presLayoutVars>
      </dgm:prSet>
      <dgm:spPr/>
    </dgm:pt>
    <dgm:pt modelId="{7F90CA59-01BC-4F53-8080-26E53F133C91}" type="pres">
      <dgm:prSet presAssocID="{CDA6603A-7FF2-449F-9782-F3FD088F6460}" presName="compNode" presStyleCnt="0"/>
      <dgm:spPr/>
    </dgm:pt>
    <dgm:pt modelId="{50F91E4C-208B-407E-BF33-CFC88851D156}" type="pres">
      <dgm:prSet presAssocID="{CDA6603A-7FF2-449F-9782-F3FD088F6460}"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ink"/>
        </a:ext>
      </dgm:extLst>
    </dgm:pt>
    <dgm:pt modelId="{17A705FD-1E57-4D58-B83E-C987B6C45BFA}" type="pres">
      <dgm:prSet presAssocID="{CDA6603A-7FF2-449F-9782-F3FD088F6460}" presName="spaceRect" presStyleCnt="0"/>
      <dgm:spPr/>
    </dgm:pt>
    <dgm:pt modelId="{A1A186D5-AA26-4507-A3F7-AA8EC195D256}" type="pres">
      <dgm:prSet presAssocID="{CDA6603A-7FF2-449F-9782-F3FD088F6460}" presName="textRect" presStyleLbl="revTx" presStyleIdx="0" presStyleCnt="2">
        <dgm:presLayoutVars>
          <dgm:chMax val="1"/>
          <dgm:chPref val="1"/>
        </dgm:presLayoutVars>
      </dgm:prSet>
      <dgm:spPr/>
    </dgm:pt>
    <dgm:pt modelId="{BDD57BA4-8F15-459D-AECB-D5541C8F1623}" type="pres">
      <dgm:prSet presAssocID="{FF230921-E76A-4ADB-8528-EEBB4B87C3B0}" presName="sibTrans" presStyleCnt="0"/>
      <dgm:spPr/>
    </dgm:pt>
    <dgm:pt modelId="{49851E3A-CC7A-4B5E-9A0C-B48AF63E1A10}" type="pres">
      <dgm:prSet presAssocID="{0B9816A4-675E-44E8-8722-B5DD79254140}" presName="compNode" presStyleCnt="0"/>
      <dgm:spPr/>
    </dgm:pt>
    <dgm:pt modelId="{A40A0BE4-0BBB-4F58-BFBC-97D457FC54D2}" type="pres">
      <dgm:prSet presAssocID="{0B9816A4-675E-44E8-8722-B5DD79254140}"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eacher"/>
        </a:ext>
      </dgm:extLst>
    </dgm:pt>
    <dgm:pt modelId="{59BE2D3B-EDAE-431B-A1FE-C9E044D0BE2E}" type="pres">
      <dgm:prSet presAssocID="{0B9816A4-675E-44E8-8722-B5DD79254140}" presName="spaceRect" presStyleCnt="0"/>
      <dgm:spPr/>
    </dgm:pt>
    <dgm:pt modelId="{EF095B8F-D207-49F0-9519-5C6D0BF05D80}" type="pres">
      <dgm:prSet presAssocID="{0B9816A4-675E-44E8-8722-B5DD79254140}" presName="textRect" presStyleLbl="revTx" presStyleIdx="1" presStyleCnt="2">
        <dgm:presLayoutVars>
          <dgm:chMax val="1"/>
          <dgm:chPref val="1"/>
        </dgm:presLayoutVars>
      </dgm:prSet>
      <dgm:spPr/>
    </dgm:pt>
  </dgm:ptLst>
  <dgm:cxnLst>
    <dgm:cxn modelId="{3747C80A-BEFA-40C0-9BA2-ABE4F6A0D835}" srcId="{C2A7B8DF-BA1B-4C94-B184-9E555E42FF81}" destId="{0B9816A4-675E-44E8-8722-B5DD79254140}" srcOrd="1" destOrd="0" parTransId="{FBAA67A4-31D6-4371-A9F6-60AA0E847788}" sibTransId="{C148D375-C50D-49B7-B247-D4AFE2297B17}"/>
    <dgm:cxn modelId="{B989D23A-1AFF-4A53-A904-ABF8D6FDEEB3}" srcId="{C2A7B8DF-BA1B-4C94-B184-9E555E42FF81}" destId="{CDA6603A-7FF2-449F-9782-F3FD088F6460}" srcOrd="0" destOrd="0" parTransId="{74829D58-EA77-4F48-83D4-1AEADD0718C3}" sibTransId="{FF230921-E76A-4ADB-8528-EEBB4B87C3B0}"/>
    <dgm:cxn modelId="{CEDF317A-9EF2-4A77-A9C3-11AD9E976997}" type="presOf" srcId="{0B9816A4-675E-44E8-8722-B5DD79254140}" destId="{EF095B8F-D207-49F0-9519-5C6D0BF05D80}" srcOrd="0" destOrd="0" presId="urn:microsoft.com/office/officeart/2018/2/layout/IconLabelList"/>
    <dgm:cxn modelId="{DAB374A7-464F-4924-A5CF-F00D3EA984D8}" type="presOf" srcId="{C2A7B8DF-BA1B-4C94-B184-9E555E42FF81}" destId="{C72B1EED-B5B3-4BB3-B37A-E84BD7AB9AAC}" srcOrd="0" destOrd="0" presId="urn:microsoft.com/office/officeart/2018/2/layout/IconLabelList"/>
    <dgm:cxn modelId="{16D51AEE-C869-43F1-B036-BC8509A5C849}" type="presOf" srcId="{CDA6603A-7FF2-449F-9782-F3FD088F6460}" destId="{A1A186D5-AA26-4507-A3F7-AA8EC195D256}" srcOrd="0" destOrd="0" presId="urn:microsoft.com/office/officeart/2018/2/layout/IconLabelList"/>
    <dgm:cxn modelId="{9C7729DD-012C-4C9B-A7E7-7A20A86BE130}" type="presParOf" srcId="{C72B1EED-B5B3-4BB3-B37A-E84BD7AB9AAC}" destId="{7F90CA59-01BC-4F53-8080-26E53F133C91}" srcOrd="0" destOrd="0" presId="urn:microsoft.com/office/officeart/2018/2/layout/IconLabelList"/>
    <dgm:cxn modelId="{0D657B0F-C1F0-4862-9AB4-0B16FD75CB7D}" type="presParOf" srcId="{7F90CA59-01BC-4F53-8080-26E53F133C91}" destId="{50F91E4C-208B-407E-BF33-CFC88851D156}" srcOrd="0" destOrd="0" presId="urn:microsoft.com/office/officeart/2018/2/layout/IconLabelList"/>
    <dgm:cxn modelId="{7D496B08-B421-4D53-AE47-E9F2AD03CFC5}" type="presParOf" srcId="{7F90CA59-01BC-4F53-8080-26E53F133C91}" destId="{17A705FD-1E57-4D58-B83E-C987B6C45BFA}" srcOrd="1" destOrd="0" presId="urn:microsoft.com/office/officeart/2018/2/layout/IconLabelList"/>
    <dgm:cxn modelId="{C3D29405-725A-4D76-94DF-4C6B4EF64584}" type="presParOf" srcId="{7F90CA59-01BC-4F53-8080-26E53F133C91}" destId="{A1A186D5-AA26-4507-A3F7-AA8EC195D256}" srcOrd="2" destOrd="0" presId="urn:microsoft.com/office/officeart/2018/2/layout/IconLabelList"/>
    <dgm:cxn modelId="{B0B08250-72C7-4B91-9812-1E79BECCAAB8}" type="presParOf" srcId="{C72B1EED-B5B3-4BB3-B37A-E84BD7AB9AAC}" destId="{BDD57BA4-8F15-459D-AECB-D5541C8F1623}" srcOrd="1" destOrd="0" presId="urn:microsoft.com/office/officeart/2018/2/layout/IconLabelList"/>
    <dgm:cxn modelId="{E5130450-CD4D-4711-9613-CF7307C21920}" type="presParOf" srcId="{C72B1EED-B5B3-4BB3-B37A-E84BD7AB9AAC}" destId="{49851E3A-CC7A-4B5E-9A0C-B48AF63E1A10}" srcOrd="2" destOrd="0" presId="urn:microsoft.com/office/officeart/2018/2/layout/IconLabelList"/>
    <dgm:cxn modelId="{D9AD3165-FB25-49F2-88D0-A46CD3B2EB77}" type="presParOf" srcId="{49851E3A-CC7A-4B5E-9A0C-B48AF63E1A10}" destId="{A40A0BE4-0BBB-4F58-BFBC-97D457FC54D2}" srcOrd="0" destOrd="0" presId="urn:microsoft.com/office/officeart/2018/2/layout/IconLabelList"/>
    <dgm:cxn modelId="{F32C0CE1-809B-4498-B48F-BA1E66F6399F}" type="presParOf" srcId="{49851E3A-CC7A-4B5E-9A0C-B48AF63E1A10}" destId="{59BE2D3B-EDAE-431B-A1FE-C9E044D0BE2E}" srcOrd="1" destOrd="0" presId="urn:microsoft.com/office/officeart/2018/2/layout/IconLabelList"/>
    <dgm:cxn modelId="{DDFB93E5-711F-4723-A841-202B6F5AD84C}" type="presParOf" srcId="{49851E3A-CC7A-4B5E-9A0C-B48AF63E1A10}" destId="{EF095B8F-D207-49F0-9519-5C6D0BF05D8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7BF745-302F-44E2-9663-51C401E449DF}" type="doc">
      <dgm:prSet loTypeId="urn:microsoft.com/office/officeart/2005/8/layout/vList5" loCatId="list" qsTypeId="urn:microsoft.com/office/officeart/2005/8/quickstyle/simple4" qsCatId="simple" csTypeId="urn:microsoft.com/office/officeart/2005/8/colors/accent3_2" csCatId="accent3" phldr="1"/>
      <dgm:spPr/>
      <dgm:t>
        <a:bodyPr/>
        <a:lstStyle/>
        <a:p>
          <a:endParaRPr lang="en-US"/>
        </a:p>
      </dgm:t>
    </dgm:pt>
    <dgm:pt modelId="{6D013585-D94F-493C-8F60-21E81813D03C}">
      <dgm:prSet/>
      <dgm:spPr/>
      <dgm:t>
        <a:bodyPr/>
        <a:lstStyle/>
        <a:p>
          <a:r>
            <a:rPr lang="en-US" dirty="0"/>
            <a:t>Planned Timeline</a:t>
          </a:r>
        </a:p>
      </dgm:t>
    </dgm:pt>
    <dgm:pt modelId="{3DBE9661-31FB-415B-B37F-1E8F46F8513A}" type="parTrans" cxnId="{4D999E4A-C223-405A-8122-10EDA545C8D3}">
      <dgm:prSet/>
      <dgm:spPr/>
      <dgm:t>
        <a:bodyPr/>
        <a:lstStyle/>
        <a:p>
          <a:endParaRPr lang="en-US"/>
        </a:p>
      </dgm:t>
    </dgm:pt>
    <dgm:pt modelId="{1090F0E2-3A5F-45D2-A4CC-537BD105BF1A}" type="sibTrans" cxnId="{4D999E4A-C223-405A-8122-10EDA545C8D3}">
      <dgm:prSet/>
      <dgm:spPr/>
      <dgm:t>
        <a:bodyPr/>
        <a:lstStyle/>
        <a:p>
          <a:endParaRPr lang="en-US"/>
        </a:p>
      </dgm:t>
    </dgm:pt>
    <dgm:pt modelId="{19DF37B1-22E4-479C-ABBF-0B896A3342C0}">
      <dgm:prSet custT="1"/>
      <dgm:spPr/>
      <dgm:t>
        <a:bodyPr/>
        <a:lstStyle/>
        <a:p>
          <a:r>
            <a:rPr lang="en-US" sz="1600" dirty="0"/>
            <a:t>Present at February 26 Board Meeting</a:t>
          </a:r>
        </a:p>
      </dgm:t>
    </dgm:pt>
    <dgm:pt modelId="{A8053727-F9EA-4D1A-B636-F9C04A746506}" type="parTrans" cxnId="{422E78BB-3119-447F-B815-18D8FF718AAE}">
      <dgm:prSet/>
      <dgm:spPr/>
      <dgm:t>
        <a:bodyPr/>
        <a:lstStyle/>
        <a:p>
          <a:endParaRPr lang="en-US"/>
        </a:p>
      </dgm:t>
    </dgm:pt>
    <dgm:pt modelId="{5972128C-E205-40F5-9DB9-B80A920A8810}" type="sibTrans" cxnId="{422E78BB-3119-447F-B815-18D8FF718AAE}">
      <dgm:prSet/>
      <dgm:spPr/>
      <dgm:t>
        <a:bodyPr/>
        <a:lstStyle/>
        <a:p>
          <a:endParaRPr lang="en-US"/>
        </a:p>
      </dgm:t>
    </dgm:pt>
    <dgm:pt modelId="{064FE5C1-A55A-4A5E-A5F9-8868EFC2D94B}">
      <dgm:prSet/>
      <dgm:spPr/>
      <dgm:t>
        <a:bodyPr/>
        <a:lstStyle/>
        <a:p>
          <a:r>
            <a:rPr lang="en-US"/>
            <a:t>Recent Technical Advisory Committee (TAC) discussions</a:t>
          </a:r>
        </a:p>
      </dgm:t>
    </dgm:pt>
    <dgm:pt modelId="{10A5EB26-88A7-4E7E-934E-C879B24456FC}" type="parTrans" cxnId="{3E642B57-6AAA-48DC-8BE7-EE5AB68FA25B}">
      <dgm:prSet/>
      <dgm:spPr/>
      <dgm:t>
        <a:bodyPr/>
        <a:lstStyle/>
        <a:p>
          <a:endParaRPr lang="en-US"/>
        </a:p>
      </dgm:t>
    </dgm:pt>
    <dgm:pt modelId="{1A8FB53E-37CC-44A1-A180-E11B8AA4BBA3}" type="sibTrans" cxnId="{3E642B57-6AAA-48DC-8BE7-EE5AB68FA25B}">
      <dgm:prSet/>
      <dgm:spPr/>
      <dgm:t>
        <a:bodyPr/>
        <a:lstStyle/>
        <a:p>
          <a:endParaRPr lang="en-US"/>
        </a:p>
      </dgm:t>
    </dgm:pt>
    <dgm:pt modelId="{C19210C0-2297-4128-BA2A-F7D5E0925589}">
      <dgm:prSet custT="1"/>
      <dgm:spPr/>
      <dgm:t>
        <a:bodyPr/>
        <a:lstStyle/>
        <a:p>
          <a:r>
            <a:rPr lang="en-US" sz="1800" dirty="0"/>
            <a:t>23-24 Business Rules</a:t>
          </a:r>
        </a:p>
      </dgm:t>
    </dgm:pt>
    <dgm:pt modelId="{CB28E176-FF95-468F-8BEA-AEEA0B8FA56A}" type="parTrans" cxnId="{BE4420CD-AC22-4B17-9461-C9D157C33B28}">
      <dgm:prSet/>
      <dgm:spPr/>
      <dgm:t>
        <a:bodyPr/>
        <a:lstStyle/>
        <a:p>
          <a:endParaRPr lang="en-US"/>
        </a:p>
      </dgm:t>
    </dgm:pt>
    <dgm:pt modelId="{81C10B9A-611E-4CCB-A36E-B2A74E2D7048}" type="sibTrans" cxnId="{BE4420CD-AC22-4B17-9461-C9D157C33B28}">
      <dgm:prSet/>
      <dgm:spPr/>
      <dgm:t>
        <a:bodyPr/>
        <a:lstStyle/>
        <a:p>
          <a:endParaRPr lang="en-US"/>
        </a:p>
      </dgm:t>
    </dgm:pt>
    <dgm:pt modelId="{8F0EC4CB-3DC3-4C17-A311-732E228FD661}">
      <dgm:prSet custT="1"/>
      <dgm:spPr/>
      <dgm:t>
        <a:bodyPr/>
        <a:lstStyle/>
        <a:p>
          <a:r>
            <a:rPr lang="en-US" sz="1800" dirty="0"/>
            <a:t>SGT</a:t>
          </a:r>
        </a:p>
      </dgm:t>
    </dgm:pt>
    <dgm:pt modelId="{45A536CD-3ACE-4B53-8A80-C955213757B1}" type="parTrans" cxnId="{774127A0-495B-4EA4-869E-06C70821E3C1}">
      <dgm:prSet/>
      <dgm:spPr/>
      <dgm:t>
        <a:bodyPr/>
        <a:lstStyle/>
        <a:p>
          <a:endParaRPr lang="en-US"/>
        </a:p>
      </dgm:t>
    </dgm:pt>
    <dgm:pt modelId="{4223E093-E0D7-48A6-BC60-61A1A65EB2F6}" type="sibTrans" cxnId="{774127A0-495B-4EA4-869E-06C70821E3C1}">
      <dgm:prSet/>
      <dgm:spPr/>
      <dgm:t>
        <a:bodyPr/>
        <a:lstStyle/>
        <a:p>
          <a:endParaRPr lang="en-US"/>
        </a:p>
      </dgm:t>
    </dgm:pt>
    <dgm:pt modelId="{5C41C585-CB2C-4486-9C24-66FF933E6832}">
      <dgm:prSet custT="1"/>
      <dgm:spPr/>
      <dgm:t>
        <a:bodyPr/>
        <a:lstStyle/>
        <a:p>
          <a:r>
            <a:rPr lang="en-US" sz="1800" dirty="0"/>
            <a:t>Next meeting: 2/5</a:t>
          </a:r>
        </a:p>
      </dgm:t>
    </dgm:pt>
    <dgm:pt modelId="{7805CAD0-8410-4336-895D-3BB02CDE0F99}" type="parTrans" cxnId="{F4A3D6D1-872B-4999-BD5C-01EF81E85034}">
      <dgm:prSet/>
      <dgm:spPr/>
      <dgm:t>
        <a:bodyPr/>
        <a:lstStyle/>
        <a:p>
          <a:endParaRPr lang="en-US"/>
        </a:p>
      </dgm:t>
    </dgm:pt>
    <dgm:pt modelId="{EFC16B26-2AE5-4FFA-A14C-4935B74E40A8}" type="sibTrans" cxnId="{F4A3D6D1-872B-4999-BD5C-01EF81E85034}">
      <dgm:prSet/>
      <dgm:spPr/>
      <dgm:t>
        <a:bodyPr/>
        <a:lstStyle/>
        <a:p>
          <a:endParaRPr lang="en-US"/>
        </a:p>
      </dgm:t>
    </dgm:pt>
    <dgm:pt modelId="{FF0F2AB1-6762-41BE-ABF2-EB33E7685755}">
      <dgm:prSet/>
      <dgm:spPr/>
      <dgm:t>
        <a:bodyPr/>
        <a:lstStyle/>
        <a:p>
          <a:r>
            <a:rPr lang="en-US" dirty="0"/>
            <a:t>Redline Version of 2023-2024 Business Rules</a:t>
          </a:r>
        </a:p>
      </dgm:t>
    </dgm:pt>
    <dgm:pt modelId="{9F347609-A9B3-4779-856D-53538983D208}" type="parTrans" cxnId="{21B4B3A7-FBA7-4C31-A374-6796667EF218}">
      <dgm:prSet/>
      <dgm:spPr/>
      <dgm:t>
        <a:bodyPr/>
        <a:lstStyle/>
        <a:p>
          <a:endParaRPr lang="en-US"/>
        </a:p>
      </dgm:t>
    </dgm:pt>
    <dgm:pt modelId="{3ED534CA-795F-4394-8A78-5DC738901749}" type="sibTrans" cxnId="{21B4B3A7-FBA7-4C31-A374-6796667EF218}">
      <dgm:prSet/>
      <dgm:spPr/>
      <dgm:t>
        <a:bodyPr/>
        <a:lstStyle/>
        <a:p>
          <a:endParaRPr lang="en-US"/>
        </a:p>
      </dgm:t>
    </dgm:pt>
    <dgm:pt modelId="{ECF68085-7D59-C841-9A4A-5B3F79DF2DC4}">
      <dgm:prSet custT="1"/>
      <dgm:spPr/>
      <dgm:t>
        <a:bodyPr/>
        <a:lstStyle/>
        <a:p>
          <a:r>
            <a:rPr lang="en-US" sz="1600" dirty="0">
              <a:hlinkClick xmlns:r="http://schemas.openxmlformats.org/officeDocument/2006/relationships" r:id="rId1"/>
            </a:rPr>
            <a:t>Link to draft</a:t>
          </a:r>
          <a:endParaRPr lang="en-US" sz="1600" dirty="0"/>
        </a:p>
      </dgm:t>
    </dgm:pt>
    <dgm:pt modelId="{DBA7E448-B0F0-174C-B949-80F689CDB7D9}" type="parTrans" cxnId="{E8FE5A0C-9402-5143-95A5-C5F40027F98A}">
      <dgm:prSet/>
      <dgm:spPr/>
    </dgm:pt>
    <dgm:pt modelId="{D050518F-370B-CD46-9338-2F92E937515F}" type="sibTrans" cxnId="{E8FE5A0C-9402-5143-95A5-C5F40027F98A}">
      <dgm:prSet/>
      <dgm:spPr/>
    </dgm:pt>
    <dgm:pt modelId="{43A71A81-3923-4E47-8F95-2D25EBC442F0}" type="pres">
      <dgm:prSet presAssocID="{727BF745-302F-44E2-9663-51C401E449DF}" presName="Name0" presStyleCnt="0">
        <dgm:presLayoutVars>
          <dgm:dir/>
          <dgm:animLvl val="lvl"/>
          <dgm:resizeHandles val="exact"/>
        </dgm:presLayoutVars>
      </dgm:prSet>
      <dgm:spPr/>
    </dgm:pt>
    <dgm:pt modelId="{4D8A58D4-D83F-5F42-974A-A640D3D61BA7}" type="pres">
      <dgm:prSet presAssocID="{6D013585-D94F-493C-8F60-21E81813D03C}" presName="linNode" presStyleCnt="0"/>
      <dgm:spPr/>
    </dgm:pt>
    <dgm:pt modelId="{789C7B80-3F54-814C-ACC0-02DE855C1DEA}" type="pres">
      <dgm:prSet presAssocID="{6D013585-D94F-493C-8F60-21E81813D03C}" presName="parentText" presStyleLbl="node1" presStyleIdx="0" presStyleCnt="3">
        <dgm:presLayoutVars>
          <dgm:chMax val="1"/>
          <dgm:bulletEnabled val="1"/>
        </dgm:presLayoutVars>
      </dgm:prSet>
      <dgm:spPr/>
    </dgm:pt>
    <dgm:pt modelId="{DD72F017-C4DA-AE41-AC06-319F47013949}" type="pres">
      <dgm:prSet presAssocID="{6D013585-D94F-493C-8F60-21E81813D03C}" presName="descendantText" presStyleLbl="alignAccFollowNode1" presStyleIdx="0" presStyleCnt="3">
        <dgm:presLayoutVars>
          <dgm:bulletEnabled val="1"/>
        </dgm:presLayoutVars>
      </dgm:prSet>
      <dgm:spPr/>
    </dgm:pt>
    <dgm:pt modelId="{1A1FD4BD-CFEF-FF4B-A4AD-F275830186AA}" type="pres">
      <dgm:prSet presAssocID="{1090F0E2-3A5F-45D2-A4CC-537BD105BF1A}" presName="sp" presStyleCnt="0"/>
      <dgm:spPr/>
    </dgm:pt>
    <dgm:pt modelId="{AD28F044-58E2-0540-A461-D82D296D1A12}" type="pres">
      <dgm:prSet presAssocID="{064FE5C1-A55A-4A5E-A5F9-8868EFC2D94B}" presName="linNode" presStyleCnt="0"/>
      <dgm:spPr/>
    </dgm:pt>
    <dgm:pt modelId="{1DEA4D64-EFFB-B744-AD13-9C53D9C9B56E}" type="pres">
      <dgm:prSet presAssocID="{064FE5C1-A55A-4A5E-A5F9-8868EFC2D94B}" presName="parentText" presStyleLbl="node1" presStyleIdx="1" presStyleCnt="3">
        <dgm:presLayoutVars>
          <dgm:chMax val="1"/>
          <dgm:bulletEnabled val="1"/>
        </dgm:presLayoutVars>
      </dgm:prSet>
      <dgm:spPr/>
    </dgm:pt>
    <dgm:pt modelId="{584E7BC6-F36D-0F4F-80B5-C3281551B4D9}" type="pres">
      <dgm:prSet presAssocID="{064FE5C1-A55A-4A5E-A5F9-8868EFC2D94B}" presName="descendantText" presStyleLbl="alignAccFollowNode1" presStyleIdx="1" presStyleCnt="3">
        <dgm:presLayoutVars>
          <dgm:bulletEnabled val="1"/>
        </dgm:presLayoutVars>
      </dgm:prSet>
      <dgm:spPr/>
    </dgm:pt>
    <dgm:pt modelId="{B4EE81C9-998B-864B-B130-01EA4E4F6A9D}" type="pres">
      <dgm:prSet presAssocID="{1A8FB53E-37CC-44A1-A180-E11B8AA4BBA3}" presName="sp" presStyleCnt="0"/>
      <dgm:spPr/>
    </dgm:pt>
    <dgm:pt modelId="{14465F2F-969C-5148-9DA8-6EDCDF3D40D8}" type="pres">
      <dgm:prSet presAssocID="{FF0F2AB1-6762-41BE-ABF2-EB33E7685755}" presName="linNode" presStyleCnt="0"/>
      <dgm:spPr/>
    </dgm:pt>
    <dgm:pt modelId="{890C68ED-219A-FC4F-A83D-C42705399CAF}" type="pres">
      <dgm:prSet presAssocID="{FF0F2AB1-6762-41BE-ABF2-EB33E7685755}" presName="parentText" presStyleLbl="node1" presStyleIdx="2" presStyleCnt="3">
        <dgm:presLayoutVars>
          <dgm:chMax val="1"/>
          <dgm:bulletEnabled val="1"/>
        </dgm:presLayoutVars>
      </dgm:prSet>
      <dgm:spPr/>
    </dgm:pt>
    <dgm:pt modelId="{47492FBA-8644-9D42-AA11-0694ADAA823C}" type="pres">
      <dgm:prSet presAssocID="{FF0F2AB1-6762-41BE-ABF2-EB33E7685755}" presName="descendantText" presStyleLbl="alignAccFollowNode1" presStyleIdx="2" presStyleCnt="3">
        <dgm:presLayoutVars>
          <dgm:bulletEnabled val="1"/>
        </dgm:presLayoutVars>
      </dgm:prSet>
      <dgm:spPr/>
    </dgm:pt>
  </dgm:ptLst>
  <dgm:cxnLst>
    <dgm:cxn modelId="{E8FE5A0C-9402-5143-95A5-C5F40027F98A}" srcId="{FF0F2AB1-6762-41BE-ABF2-EB33E7685755}" destId="{ECF68085-7D59-C841-9A4A-5B3F79DF2DC4}" srcOrd="0" destOrd="0" parTransId="{DBA7E448-B0F0-174C-B949-80F689CDB7D9}" sibTransId="{D050518F-370B-CD46-9338-2F92E937515F}"/>
    <dgm:cxn modelId="{E6A5C62C-D2BD-804D-AEF7-364CAF275893}" type="presOf" srcId="{19DF37B1-22E4-479C-ABBF-0B896A3342C0}" destId="{DD72F017-C4DA-AE41-AC06-319F47013949}" srcOrd="0" destOrd="0" presId="urn:microsoft.com/office/officeart/2005/8/layout/vList5"/>
    <dgm:cxn modelId="{31C6CC43-2C0F-5D47-91EF-AC771B0D2EBC}" type="presOf" srcId="{8F0EC4CB-3DC3-4C17-A311-732E228FD661}" destId="{584E7BC6-F36D-0F4F-80B5-C3281551B4D9}" srcOrd="0" destOrd="1" presId="urn:microsoft.com/office/officeart/2005/8/layout/vList5"/>
    <dgm:cxn modelId="{4D999E4A-C223-405A-8122-10EDA545C8D3}" srcId="{727BF745-302F-44E2-9663-51C401E449DF}" destId="{6D013585-D94F-493C-8F60-21E81813D03C}" srcOrd="0" destOrd="0" parTransId="{3DBE9661-31FB-415B-B37F-1E8F46F8513A}" sibTransId="{1090F0E2-3A5F-45D2-A4CC-537BD105BF1A}"/>
    <dgm:cxn modelId="{09807D70-58B9-684D-9FBD-4D8A4F02F0C9}" type="presOf" srcId="{C19210C0-2297-4128-BA2A-F7D5E0925589}" destId="{584E7BC6-F36D-0F4F-80B5-C3281551B4D9}" srcOrd="0" destOrd="0" presId="urn:microsoft.com/office/officeart/2005/8/layout/vList5"/>
    <dgm:cxn modelId="{3E642B57-6AAA-48DC-8BE7-EE5AB68FA25B}" srcId="{727BF745-302F-44E2-9663-51C401E449DF}" destId="{064FE5C1-A55A-4A5E-A5F9-8868EFC2D94B}" srcOrd="1" destOrd="0" parTransId="{10A5EB26-88A7-4E7E-934E-C879B24456FC}" sibTransId="{1A8FB53E-37CC-44A1-A180-E11B8AA4BBA3}"/>
    <dgm:cxn modelId="{EFE0CB79-6B74-3945-8C36-B38945EC4A32}" type="presOf" srcId="{ECF68085-7D59-C841-9A4A-5B3F79DF2DC4}" destId="{47492FBA-8644-9D42-AA11-0694ADAA823C}" srcOrd="0" destOrd="0" presId="urn:microsoft.com/office/officeart/2005/8/layout/vList5"/>
    <dgm:cxn modelId="{D598717A-5BF9-EE4A-9E32-078455130178}" type="presOf" srcId="{727BF745-302F-44E2-9663-51C401E449DF}" destId="{43A71A81-3923-4E47-8F95-2D25EBC442F0}" srcOrd="0" destOrd="0" presId="urn:microsoft.com/office/officeart/2005/8/layout/vList5"/>
    <dgm:cxn modelId="{6695C69D-8CAB-2043-95C6-F7E06CA3851C}" type="presOf" srcId="{5C41C585-CB2C-4486-9C24-66FF933E6832}" destId="{584E7BC6-F36D-0F4F-80B5-C3281551B4D9}" srcOrd="0" destOrd="2" presId="urn:microsoft.com/office/officeart/2005/8/layout/vList5"/>
    <dgm:cxn modelId="{774127A0-495B-4EA4-869E-06C70821E3C1}" srcId="{064FE5C1-A55A-4A5E-A5F9-8868EFC2D94B}" destId="{8F0EC4CB-3DC3-4C17-A311-732E228FD661}" srcOrd="1" destOrd="0" parTransId="{45A536CD-3ACE-4B53-8A80-C955213757B1}" sibTransId="{4223E093-E0D7-48A6-BC60-61A1A65EB2F6}"/>
    <dgm:cxn modelId="{21B4B3A7-FBA7-4C31-A374-6796667EF218}" srcId="{727BF745-302F-44E2-9663-51C401E449DF}" destId="{FF0F2AB1-6762-41BE-ABF2-EB33E7685755}" srcOrd="2" destOrd="0" parTransId="{9F347609-A9B3-4779-856D-53538983D208}" sibTransId="{3ED534CA-795F-4394-8A78-5DC738901749}"/>
    <dgm:cxn modelId="{422E78BB-3119-447F-B815-18D8FF718AAE}" srcId="{6D013585-D94F-493C-8F60-21E81813D03C}" destId="{19DF37B1-22E4-479C-ABBF-0B896A3342C0}" srcOrd="0" destOrd="0" parTransId="{A8053727-F9EA-4D1A-B636-F9C04A746506}" sibTransId="{5972128C-E205-40F5-9DB9-B80A920A8810}"/>
    <dgm:cxn modelId="{DD3EF5C8-5C67-4347-831C-DD8B2369F619}" type="presOf" srcId="{064FE5C1-A55A-4A5E-A5F9-8868EFC2D94B}" destId="{1DEA4D64-EFFB-B744-AD13-9C53D9C9B56E}" srcOrd="0" destOrd="0" presId="urn:microsoft.com/office/officeart/2005/8/layout/vList5"/>
    <dgm:cxn modelId="{40623DCC-E111-CA47-BB39-B868075A33DE}" type="presOf" srcId="{FF0F2AB1-6762-41BE-ABF2-EB33E7685755}" destId="{890C68ED-219A-FC4F-A83D-C42705399CAF}" srcOrd="0" destOrd="0" presId="urn:microsoft.com/office/officeart/2005/8/layout/vList5"/>
    <dgm:cxn modelId="{BE4420CD-AC22-4B17-9461-C9D157C33B28}" srcId="{064FE5C1-A55A-4A5E-A5F9-8868EFC2D94B}" destId="{C19210C0-2297-4128-BA2A-F7D5E0925589}" srcOrd="0" destOrd="0" parTransId="{CB28E176-FF95-468F-8BEA-AEEA0B8FA56A}" sibTransId="{81C10B9A-611E-4CCB-A36E-B2A74E2D7048}"/>
    <dgm:cxn modelId="{F4A3D6D1-872B-4999-BD5C-01EF81E85034}" srcId="{064FE5C1-A55A-4A5E-A5F9-8868EFC2D94B}" destId="{5C41C585-CB2C-4486-9C24-66FF933E6832}" srcOrd="2" destOrd="0" parTransId="{7805CAD0-8410-4336-895D-3BB02CDE0F99}" sibTransId="{EFC16B26-2AE5-4FFA-A14C-4935B74E40A8}"/>
    <dgm:cxn modelId="{396432E4-1F5A-794B-896D-44C3632BDCCC}" type="presOf" srcId="{6D013585-D94F-493C-8F60-21E81813D03C}" destId="{789C7B80-3F54-814C-ACC0-02DE855C1DEA}" srcOrd="0" destOrd="0" presId="urn:microsoft.com/office/officeart/2005/8/layout/vList5"/>
    <dgm:cxn modelId="{E736D7DD-75CA-D34A-8A10-5C83DB613453}" type="presParOf" srcId="{43A71A81-3923-4E47-8F95-2D25EBC442F0}" destId="{4D8A58D4-D83F-5F42-974A-A640D3D61BA7}" srcOrd="0" destOrd="0" presId="urn:microsoft.com/office/officeart/2005/8/layout/vList5"/>
    <dgm:cxn modelId="{8B2FB407-3171-B34B-9EB1-640F1D6989C7}" type="presParOf" srcId="{4D8A58D4-D83F-5F42-974A-A640D3D61BA7}" destId="{789C7B80-3F54-814C-ACC0-02DE855C1DEA}" srcOrd="0" destOrd="0" presId="urn:microsoft.com/office/officeart/2005/8/layout/vList5"/>
    <dgm:cxn modelId="{10B05D7C-162A-6C48-92F9-852E1E6F9F79}" type="presParOf" srcId="{4D8A58D4-D83F-5F42-974A-A640D3D61BA7}" destId="{DD72F017-C4DA-AE41-AC06-319F47013949}" srcOrd="1" destOrd="0" presId="urn:microsoft.com/office/officeart/2005/8/layout/vList5"/>
    <dgm:cxn modelId="{AE7D1F7D-8C78-4546-A027-583A4E5CED0D}" type="presParOf" srcId="{43A71A81-3923-4E47-8F95-2D25EBC442F0}" destId="{1A1FD4BD-CFEF-FF4B-A4AD-F275830186AA}" srcOrd="1" destOrd="0" presId="urn:microsoft.com/office/officeart/2005/8/layout/vList5"/>
    <dgm:cxn modelId="{00290714-8EF2-154F-9DE9-0D562442C3B9}" type="presParOf" srcId="{43A71A81-3923-4E47-8F95-2D25EBC442F0}" destId="{AD28F044-58E2-0540-A461-D82D296D1A12}" srcOrd="2" destOrd="0" presId="urn:microsoft.com/office/officeart/2005/8/layout/vList5"/>
    <dgm:cxn modelId="{F8E6C3A3-E463-0641-B3BA-F186FF4F1009}" type="presParOf" srcId="{AD28F044-58E2-0540-A461-D82D296D1A12}" destId="{1DEA4D64-EFFB-B744-AD13-9C53D9C9B56E}" srcOrd="0" destOrd="0" presId="urn:microsoft.com/office/officeart/2005/8/layout/vList5"/>
    <dgm:cxn modelId="{73A8318C-026A-A145-A5F4-EC08BE1FC2CC}" type="presParOf" srcId="{AD28F044-58E2-0540-A461-D82D296D1A12}" destId="{584E7BC6-F36D-0F4F-80B5-C3281551B4D9}" srcOrd="1" destOrd="0" presId="urn:microsoft.com/office/officeart/2005/8/layout/vList5"/>
    <dgm:cxn modelId="{7CEA9451-2EBB-6C4F-A11B-06475B2FD629}" type="presParOf" srcId="{43A71A81-3923-4E47-8F95-2D25EBC442F0}" destId="{B4EE81C9-998B-864B-B130-01EA4E4F6A9D}" srcOrd="3" destOrd="0" presId="urn:microsoft.com/office/officeart/2005/8/layout/vList5"/>
    <dgm:cxn modelId="{89E011A4-B8D2-5C4B-A043-E06C640AADF5}" type="presParOf" srcId="{43A71A81-3923-4E47-8F95-2D25EBC442F0}" destId="{14465F2F-969C-5148-9DA8-6EDCDF3D40D8}" srcOrd="4" destOrd="0" presId="urn:microsoft.com/office/officeart/2005/8/layout/vList5"/>
    <dgm:cxn modelId="{49B37422-D45F-9B4C-A2AC-AFC3D8B09E55}" type="presParOf" srcId="{14465F2F-969C-5148-9DA8-6EDCDF3D40D8}" destId="{890C68ED-219A-FC4F-A83D-C42705399CAF}" srcOrd="0" destOrd="0" presId="urn:microsoft.com/office/officeart/2005/8/layout/vList5"/>
    <dgm:cxn modelId="{0167117F-C0B5-9749-8DA1-6F1634DEE4D2}" type="presParOf" srcId="{14465F2F-969C-5148-9DA8-6EDCDF3D40D8}" destId="{47492FBA-8644-9D42-AA11-0694ADAA82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91E4C-208B-407E-BF33-CFC88851D156}">
      <dsp:nvSpPr>
        <dsp:cNvPr id="0" name=""/>
        <dsp:cNvSpPr/>
      </dsp:nvSpPr>
      <dsp:spPr>
        <a:xfrm>
          <a:off x="965728" y="542599"/>
          <a:ext cx="1554187" cy="1554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A186D5-AA26-4507-A3F7-AA8EC195D256}">
      <dsp:nvSpPr>
        <dsp:cNvPr id="0" name=""/>
        <dsp:cNvSpPr/>
      </dsp:nvSpPr>
      <dsp:spPr>
        <a:xfrm>
          <a:off x="15946" y="2498291"/>
          <a:ext cx="345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hlinkClick xmlns:r="http://schemas.openxmlformats.org/officeDocument/2006/relationships" r:id="rId3"/>
            </a:rPr>
            <a:t>Form link</a:t>
          </a:r>
          <a:r>
            <a:rPr lang="en-US" sz="2500" kern="1200" dirty="0"/>
            <a:t> </a:t>
          </a:r>
        </a:p>
      </dsp:txBody>
      <dsp:txXfrm>
        <a:off x="15946" y="2498291"/>
        <a:ext cx="3453750" cy="720000"/>
      </dsp:txXfrm>
    </dsp:sp>
    <dsp:sp modelId="{A40A0BE4-0BBB-4F58-BFBC-97D457FC54D2}">
      <dsp:nvSpPr>
        <dsp:cNvPr id="0" name=""/>
        <dsp:cNvSpPr/>
      </dsp:nvSpPr>
      <dsp:spPr>
        <a:xfrm>
          <a:off x="5023884" y="542599"/>
          <a:ext cx="1554187" cy="155418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095B8F-D207-49F0-9519-5C6D0BF05D80}">
      <dsp:nvSpPr>
        <dsp:cNvPr id="0" name=""/>
        <dsp:cNvSpPr/>
      </dsp:nvSpPr>
      <dsp:spPr>
        <a:xfrm>
          <a:off x="4074103" y="2498291"/>
          <a:ext cx="345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Training coming in February</a:t>
          </a:r>
        </a:p>
      </dsp:txBody>
      <dsp:txXfrm>
        <a:off x="4074103" y="2498291"/>
        <a:ext cx="345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2F017-C4DA-AE41-AC06-319F47013949}">
      <dsp:nvSpPr>
        <dsp:cNvPr id="0" name=""/>
        <dsp:cNvSpPr/>
      </dsp:nvSpPr>
      <dsp:spPr>
        <a:xfrm rot="5400000">
          <a:off x="4786563" y="-1809185"/>
          <a:ext cx="1132061" cy="503773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Present at February 26 Board Meeting</a:t>
          </a:r>
        </a:p>
      </dsp:txBody>
      <dsp:txXfrm rot="-5400000">
        <a:off x="2833727" y="198914"/>
        <a:ext cx="4982472" cy="1021535"/>
      </dsp:txXfrm>
    </dsp:sp>
    <dsp:sp modelId="{789C7B80-3F54-814C-ACC0-02DE855C1DEA}">
      <dsp:nvSpPr>
        <dsp:cNvPr id="0" name=""/>
        <dsp:cNvSpPr/>
      </dsp:nvSpPr>
      <dsp:spPr>
        <a:xfrm>
          <a:off x="0" y="2144"/>
          <a:ext cx="2833726" cy="1415076"/>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Planned Timeline</a:t>
          </a:r>
        </a:p>
      </dsp:txBody>
      <dsp:txXfrm>
        <a:off x="69078" y="71222"/>
        <a:ext cx="2695570" cy="1276920"/>
      </dsp:txXfrm>
    </dsp:sp>
    <dsp:sp modelId="{584E7BC6-F36D-0F4F-80B5-C3281551B4D9}">
      <dsp:nvSpPr>
        <dsp:cNvPr id="0" name=""/>
        <dsp:cNvSpPr/>
      </dsp:nvSpPr>
      <dsp:spPr>
        <a:xfrm rot="5400000">
          <a:off x="4786563" y="-323355"/>
          <a:ext cx="1132061" cy="503773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23-24 Business Rules</a:t>
          </a:r>
        </a:p>
        <a:p>
          <a:pPr marL="171450" lvl="1" indent="-171450" algn="l" defTabSz="800100">
            <a:lnSpc>
              <a:spcPct val="90000"/>
            </a:lnSpc>
            <a:spcBef>
              <a:spcPct val="0"/>
            </a:spcBef>
            <a:spcAft>
              <a:spcPct val="15000"/>
            </a:spcAft>
            <a:buChar char="•"/>
          </a:pPr>
          <a:r>
            <a:rPr lang="en-US" sz="1800" kern="1200" dirty="0"/>
            <a:t>SGT</a:t>
          </a:r>
        </a:p>
        <a:p>
          <a:pPr marL="171450" lvl="1" indent="-171450" algn="l" defTabSz="800100">
            <a:lnSpc>
              <a:spcPct val="90000"/>
            </a:lnSpc>
            <a:spcBef>
              <a:spcPct val="0"/>
            </a:spcBef>
            <a:spcAft>
              <a:spcPct val="15000"/>
            </a:spcAft>
            <a:buChar char="•"/>
          </a:pPr>
          <a:r>
            <a:rPr lang="en-US" sz="1800" kern="1200" dirty="0"/>
            <a:t>Next meeting: 2/5</a:t>
          </a:r>
        </a:p>
      </dsp:txBody>
      <dsp:txXfrm rot="-5400000">
        <a:off x="2833727" y="1684744"/>
        <a:ext cx="4982472" cy="1021535"/>
      </dsp:txXfrm>
    </dsp:sp>
    <dsp:sp modelId="{1DEA4D64-EFFB-B744-AD13-9C53D9C9B56E}">
      <dsp:nvSpPr>
        <dsp:cNvPr id="0" name=""/>
        <dsp:cNvSpPr/>
      </dsp:nvSpPr>
      <dsp:spPr>
        <a:xfrm>
          <a:off x="0" y="1487974"/>
          <a:ext cx="2833726" cy="1415076"/>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Recent Technical Advisory Committee (TAC) discussions</a:t>
          </a:r>
        </a:p>
      </dsp:txBody>
      <dsp:txXfrm>
        <a:off x="69078" y="1557052"/>
        <a:ext cx="2695570" cy="1276920"/>
      </dsp:txXfrm>
    </dsp:sp>
    <dsp:sp modelId="{47492FBA-8644-9D42-AA11-0694ADAA823C}">
      <dsp:nvSpPr>
        <dsp:cNvPr id="0" name=""/>
        <dsp:cNvSpPr/>
      </dsp:nvSpPr>
      <dsp:spPr>
        <a:xfrm rot="5400000">
          <a:off x="4786563" y="1162474"/>
          <a:ext cx="1132061" cy="503773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1"/>
            </a:rPr>
            <a:t>Link to draft</a:t>
          </a:r>
          <a:endParaRPr lang="en-US" sz="1600" kern="1200" dirty="0"/>
        </a:p>
      </dsp:txBody>
      <dsp:txXfrm rot="-5400000">
        <a:off x="2833727" y="3170574"/>
        <a:ext cx="4982472" cy="1021535"/>
      </dsp:txXfrm>
    </dsp:sp>
    <dsp:sp modelId="{890C68ED-219A-FC4F-A83D-C42705399CAF}">
      <dsp:nvSpPr>
        <dsp:cNvPr id="0" name=""/>
        <dsp:cNvSpPr/>
      </dsp:nvSpPr>
      <dsp:spPr>
        <a:xfrm>
          <a:off x="0" y="2973804"/>
          <a:ext cx="2833726" cy="1415076"/>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Redline Version of 2023-2024 Business Rules</a:t>
          </a:r>
        </a:p>
      </dsp:txBody>
      <dsp:txXfrm>
        <a:off x="69078" y="3042882"/>
        <a:ext cx="2695570" cy="127692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11EDB-C498-496B-8A66-93A5F9EA6A04}" type="datetimeFigureOut">
              <a:rPr lang="en-US" smtClean="0"/>
              <a:t>1/26/2024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84DBC0-D055-41DC-BD7F-75C8C5D30275}" type="slidenum">
              <a:rPr lang="en-US" smtClean="0"/>
              <a:t>‹#›</a:t>
            </a:fld>
            <a:endParaRPr lang="en-US"/>
          </a:p>
        </p:txBody>
      </p:sp>
    </p:spTree>
    <p:extLst>
      <p:ext uri="{BB962C8B-B14F-4D97-AF65-F5344CB8AC3E}">
        <p14:creationId xmlns:p14="http://schemas.microsoft.com/office/powerpoint/2010/main" val="195876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8039F2-F89F-49F3-BB0F-1B9BA96D2506}" type="slidenum">
              <a:rPr lang="en-US" smtClean="0"/>
              <a:t>10</a:t>
            </a:fld>
            <a:endParaRPr lang="en-US"/>
          </a:p>
        </p:txBody>
      </p:sp>
    </p:spTree>
    <p:extLst>
      <p:ext uri="{BB962C8B-B14F-4D97-AF65-F5344CB8AC3E}">
        <p14:creationId xmlns:p14="http://schemas.microsoft.com/office/powerpoint/2010/main" val="2276739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ADE Logo Blue Bkgrnd">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1" y="4477898"/>
            <a:ext cx="9144000" cy="2407811"/>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B3D5BCC5-4FD8-44A7-E6C1-E835C68311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58150" y="972750"/>
            <a:ext cx="1734363" cy="1681577"/>
          </a:xfrm>
          <a:prstGeom prst="rect">
            <a:avLst/>
          </a:prstGeom>
        </p:spPr>
      </p:pic>
    </p:spTree>
    <p:extLst>
      <p:ext uri="{BB962C8B-B14F-4D97-AF65-F5344CB8AC3E}">
        <p14:creationId xmlns:p14="http://schemas.microsoft.com/office/powerpoint/2010/main" val="6358911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2960" y="1838037"/>
            <a:ext cx="7543800" cy="2487075"/>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ADD Title</a:t>
            </a:r>
          </a:p>
        </p:txBody>
      </p:sp>
      <p:sp>
        <p:nvSpPr>
          <p:cNvPr id="3" name="Subtitle 2"/>
          <p:cNvSpPr>
            <a:spLocks noGrp="1"/>
          </p:cNvSpPr>
          <p:nvPr>
            <p:ph type="subTitle" idx="1" hasCustomPrompt="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presenter details</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ACA90912-CDF9-EA9C-9655-706FE7888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2067" y="285029"/>
            <a:ext cx="1051370" cy="1019371"/>
          </a:xfrm>
          <a:prstGeom prst="rect">
            <a:avLst/>
          </a:prstGeom>
        </p:spPr>
      </p:pic>
    </p:spTree>
    <p:extLst>
      <p:ext uri="{BB962C8B-B14F-4D97-AF65-F5344CB8AC3E}">
        <p14:creationId xmlns:p14="http://schemas.microsoft.com/office/powerpoint/2010/main" val="969573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ADE ASMT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838037"/>
            <a:ext cx="7543800" cy="2487075"/>
          </a:xfrm>
          <a:prstGeom prst="rect">
            <a:avLst/>
          </a:prstGeom>
        </p:spPr>
        <p:txBody>
          <a:bodyPr anchor="b">
            <a:normAutofit/>
          </a:bodyPr>
          <a:lstStyle>
            <a:lvl1pPr algn="l">
              <a:lnSpc>
                <a:spcPct val="90000"/>
              </a:lnSpc>
              <a:defRPr sz="54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grpSp>
        <p:nvGrpSpPr>
          <p:cNvPr id="4" name="Group 3" descr="Arizona Department of Education Assessments Banner">
            <a:extLst>
              <a:ext uri="{FF2B5EF4-FFF2-40B4-BE49-F238E27FC236}">
                <a16:creationId xmlns:a16="http://schemas.microsoft.com/office/drawing/2014/main" id="{49811F3D-ED16-4995-D35C-2086518395E9}"/>
              </a:ext>
            </a:extLst>
          </p:cNvPr>
          <p:cNvGrpSpPr/>
          <p:nvPr userDrawn="1"/>
        </p:nvGrpSpPr>
        <p:grpSpPr>
          <a:xfrm>
            <a:off x="2345068" y="311308"/>
            <a:ext cx="4037090" cy="1231106"/>
            <a:chOff x="918857" y="129567"/>
            <a:chExt cx="4037090" cy="1231106"/>
          </a:xfrm>
        </p:grpSpPr>
        <p:pic>
          <p:nvPicPr>
            <p:cNvPr id="10" name="Picture 9">
              <a:extLst>
                <a:ext uri="{FF2B5EF4-FFF2-40B4-BE49-F238E27FC236}">
                  <a16:creationId xmlns:a16="http://schemas.microsoft.com/office/drawing/2014/main" id="{07E389B7-640A-05A2-31B9-690CABF8596F}"/>
                </a:ext>
              </a:extLst>
            </p:cNvPr>
            <p:cNvPicPr>
              <a:picLocks noChangeAspect="1"/>
            </p:cNvPicPr>
            <p:nvPr/>
          </p:nvPicPr>
          <p:blipFill>
            <a:blip r:embed="rId2"/>
            <a:stretch>
              <a:fillRect/>
            </a:stretch>
          </p:blipFill>
          <p:spPr>
            <a:xfrm>
              <a:off x="918857" y="129567"/>
              <a:ext cx="989065" cy="921950"/>
            </a:xfrm>
            <a:prstGeom prst="rect">
              <a:avLst/>
            </a:prstGeom>
          </p:spPr>
        </p:pic>
        <p:sp>
          <p:nvSpPr>
            <p:cNvPr id="14" name="TextBox 13">
              <a:extLst>
                <a:ext uri="{FF2B5EF4-FFF2-40B4-BE49-F238E27FC236}">
                  <a16:creationId xmlns:a16="http://schemas.microsoft.com/office/drawing/2014/main" id="{9706C7B5-8EE2-9DBC-DF12-42F7164F7767}"/>
                </a:ext>
              </a:extLst>
            </p:cNvPr>
            <p:cNvSpPr txBox="1"/>
            <p:nvPr/>
          </p:nvSpPr>
          <p:spPr>
            <a:xfrm>
              <a:off x="1005121" y="129567"/>
              <a:ext cx="3950826" cy="1231106"/>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rPr>
                <a:t>	</a:t>
              </a:r>
              <a:r>
                <a:rPr kumimoji="0" lang="en-US" sz="1400" b="1" i="0" u="none" strike="noStrike" kern="0" cap="none" spc="0" normalizeH="0" baseline="0" noProof="0">
                  <a:ln>
                    <a:noFill/>
                  </a:ln>
                  <a:solidFill>
                    <a:srgbClr val="002D72"/>
                  </a:solidFill>
                  <a:effectLst/>
                  <a:uLnTx/>
                  <a:uFillTx/>
                  <a:ea typeface="Calibri" panose="020F0502020204030204" pitchFamily="34" charset="0"/>
                  <a:cs typeface="Arial" panose="020B0604020202020204" pitchFamily="34" charset="0"/>
                </a:rPr>
                <a:t>ARIZONA DEPARTMENT OF</a:t>
              </a:r>
              <a:endParaRPr kumimoji="0" lang="en-US" sz="1400" b="1"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a:ln>
                    <a:noFill/>
                  </a:ln>
                  <a:solidFill>
                    <a:srgbClr val="002C71"/>
                  </a:solidFill>
                  <a:effectLst/>
                  <a:uLnTx/>
                  <a:uFillTx/>
                  <a:ea typeface="Calibri" panose="020F0502020204030204" pitchFamily="34" charset="0"/>
                  <a:cs typeface="Arial" panose="020B0604020202020204" pitchFamily="34" charset="0"/>
                </a:rPr>
                <a:t>	EDUCATION</a:t>
              </a:r>
              <a:endParaRPr kumimoji="0" lang="en-US" sz="32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	</a:t>
              </a:r>
              <a:r>
                <a:rPr kumimoji="0" lang="en-US" sz="24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ASSESSMENTS</a:t>
              </a:r>
              <a:endParaRPr kumimoji="0" lang="en-US" sz="24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38178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E4D-9633-46A1-B05A-F5CE0D533BC4}"/>
              </a:ext>
            </a:extLst>
          </p:cNvPr>
          <p:cNvSpPr>
            <a:spLocks noGrp="1"/>
          </p:cNvSpPr>
          <p:nvPr>
            <p:ph type="title"/>
          </p:nvPr>
        </p:nvSpPr>
        <p:spPr/>
        <p:txBody>
          <a:bodyPr/>
          <a:lstStyle>
            <a:lvl1pPr>
              <a:defRPr sz="3600">
                <a:solidFill>
                  <a:srgbClr val="002D72"/>
                </a:solidFill>
              </a:defRPr>
            </a:lvl1pPr>
          </a:lstStyle>
          <a:p>
            <a:r>
              <a:rPr lang="en-US"/>
              <a:t>Click to edit Master title style</a:t>
            </a:r>
          </a:p>
        </p:txBody>
      </p:sp>
      <p:sp>
        <p:nvSpPr>
          <p:cNvPr id="3" name="Date Placeholder 2">
            <a:extLst>
              <a:ext uri="{FF2B5EF4-FFF2-40B4-BE49-F238E27FC236}">
                <a16:creationId xmlns:a16="http://schemas.microsoft.com/office/drawing/2014/main" id="{7B7FD843-873E-4DE3-B7C0-3462DD0EDA57}"/>
              </a:ext>
            </a:extLst>
          </p:cNvPr>
          <p:cNvSpPr>
            <a:spLocks noGrp="1"/>
          </p:cNvSpPr>
          <p:nvPr>
            <p:ph type="dt" sz="half" idx="10"/>
          </p:nvPr>
        </p:nvSpPr>
        <p:spPr/>
        <p:txBody>
          <a:bodyPr/>
          <a:lstStyle>
            <a:lvl1pPr>
              <a:defRPr/>
            </a:lvl1pPr>
          </a:lstStyle>
          <a:p>
            <a:r>
              <a:rPr lang="en-US"/>
              <a:t>Date</a:t>
            </a:r>
          </a:p>
        </p:txBody>
      </p:sp>
      <p:sp>
        <p:nvSpPr>
          <p:cNvPr id="4" name="Footer Placeholder 3">
            <a:extLst>
              <a:ext uri="{FF2B5EF4-FFF2-40B4-BE49-F238E27FC236}">
                <a16:creationId xmlns:a16="http://schemas.microsoft.com/office/drawing/2014/main" id="{0CD57FCF-9733-4DA0-B594-F172695D38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7206DB-7A53-495F-BDA5-3C3AD2FB11A4}"/>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193901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2079-4EA6-4070-A506-9108994E3465}"/>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118F7C0-A974-46E4-91CA-77EC43033CBD}"/>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3B16B-C7E5-47D7-8D37-8336086246CD}"/>
              </a:ext>
            </a:extLst>
          </p:cNvPr>
          <p:cNvSpPr>
            <a:spLocks noGrp="1"/>
          </p:cNvSpPr>
          <p:nvPr>
            <p:ph type="dt" sz="half" idx="10"/>
          </p:nvPr>
        </p:nvSpPr>
        <p:spPr/>
        <p:txBody>
          <a:bodyPr/>
          <a:lstStyle>
            <a:lvl1pPr>
              <a:defRPr/>
            </a:lvl1pPr>
          </a:lstStyle>
          <a:p>
            <a:r>
              <a:rPr lang="en-US"/>
              <a:t>Date</a:t>
            </a:r>
          </a:p>
        </p:txBody>
      </p:sp>
      <p:sp>
        <p:nvSpPr>
          <p:cNvPr id="5" name="Footer Placeholder 4">
            <a:extLst>
              <a:ext uri="{FF2B5EF4-FFF2-40B4-BE49-F238E27FC236}">
                <a16:creationId xmlns:a16="http://schemas.microsoft.com/office/drawing/2014/main" id="{4496C092-D3B9-4C98-9188-CC95AF04C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6C556-8FBF-430B-86A7-8C6D5D3FF92A}"/>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142297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638A-BDEC-426F-96C9-655B5A98D59E}"/>
              </a:ext>
            </a:extLst>
          </p:cNvPr>
          <p:cNvSpPr>
            <a:spLocks noGrp="1"/>
          </p:cNvSpPr>
          <p:nvPr>
            <p:ph type="title"/>
          </p:nvPr>
        </p:nvSpPr>
        <p:spPr>
          <a:xfrm>
            <a:off x="628650" y="840058"/>
            <a:ext cx="7886700" cy="985569"/>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3C63FB7A-1EFC-432A-BE61-CD36B653A3D8}"/>
              </a:ext>
            </a:extLst>
          </p:cNvPr>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0C15D-6046-49BC-B3BF-3F5231C7FF93}"/>
              </a:ext>
            </a:extLst>
          </p:cNvPr>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6EAE2-0409-41C6-A4B1-79EACA5D6CC0}"/>
              </a:ext>
            </a:extLst>
          </p:cNvPr>
          <p:cNvSpPr>
            <a:spLocks noGrp="1"/>
          </p:cNvSpPr>
          <p:nvPr>
            <p:ph type="dt" sz="half" idx="10"/>
          </p:nvPr>
        </p:nvSpPr>
        <p:spPr/>
        <p:txBody>
          <a:bodyPr/>
          <a:lstStyle>
            <a:lvl1pPr>
              <a:defRPr/>
            </a:lvl1pPr>
          </a:lstStyle>
          <a:p>
            <a:r>
              <a:rPr lang="en-US"/>
              <a:t>Date</a:t>
            </a:r>
          </a:p>
        </p:txBody>
      </p:sp>
      <p:sp>
        <p:nvSpPr>
          <p:cNvPr id="6" name="Footer Placeholder 5">
            <a:extLst>
              <a:ext uri="{FF2B5EF4-FFF2-40B4-BE49-F238E27FC236}">
                <a16:creationId xmlns:a16="http://schemas.microsoft.com/office/drawing/2014/main" id="{D25484AF-9C33-4C48-B5B9-735752F6E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28488-9442-4F76-8DAC-16EED1319A90}"/>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2375323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8C90-0DFD-4660-9007-5B459005080F}"/>
              </a:ext>
            </a:extLst>
          </p:cNvPr>
          <p:cNvSpPr>
            <a:spLocks noGrp="1"/>
          </p:cNvSpPr>
          <p:nvPr>
            <p:ph type="title"/>
          </p:nvPr>
        </p:nvSpPr>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496B7010-3E86-47DA-9B8E-5AD39CBBE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lvl1pPr>
              <a:defRPr/>
            </a:lvl1pPr>
          </a:lstStyle>
          <a:p>
            <a:r>
              <a:rPr lang="en-US"/>
              <a:t>Date</a:t>
            </a:r>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974503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ADE Logo">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1" y="4477898"/>
            <a:ext cx="9144000" cy="2407811"/>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B3D5BCC5-4FD8-44A7-E6C1-E835C68311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58150" y="972750"/>
            <a:ext cx="1734363" cy="1681577"/>
          </a:xfrm>
          <a:prstGeom prst="rect">
            <a:avLst/>
          </a:prstGeom>
        </p:spPr>
      </p:pic>
    </p:spTree>
    <p:extLst>
      <p:ext uri="{BB962C8B-B14F-4D97-AF65-F5344CB8AC3E}">
        <p14:creationId xmlns:p14="http://schemas.microsoft.com/office/powerpoint/2010/main" val="3156738197"/>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3163403" y="1"/>
            <a:ext cx="2699427" cy="6857999"/>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hasCustomPrompt="1"/>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02D72"/>
                </a:solidFill>
              </a:defRPr>
            </a:lvl1pPr>
          </a:lstStyle>
          <a:p>
            <a:r>
              <a:rPr lang="en-US" noProof="0"/>
              <a:t>Section title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2990998"/>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p:nvSpPr>
        <p:spPr>
          <a:xfrm flipH="1">
            <a:off x="0" y="0"/>
            <a:ext cx="2513293"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02D72"/>
                </a:solidFill>
              </a:defRPr>
            </a:lvl1pPr>
          </a:lstStyle>
          <a:p>
            <a:r>
              <a:rPr lang="en-US" noProof="0"/>
              <a:t>CLICK TO enter Title</a:t>
            </a:r>
          </a:p>
        </p:txBody>
      </p:sp>
      <p:sp>
        <p:nvSpPr>
          <p:cNvPr id="3" name="Content Placeholder 2"/>
          <p:cNvSpPr>
            <a:spLocks noGrp="1"/>
          </p:cNvSpPr>
          <p:nvPr>
            <p:ph idx="1" hasCustomPrompt="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enter text</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p:nvCxnSpPr>
        <p:spPr>
          <a:xfrm>
            <a:off x="822960" y="18446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0452884"/>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p:nvSpPr>
        <p:spPr>
          <a:xfrm flipH="1">
            <a:off x="0" y="0"/>
            <a:ext cx="4572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rgbClr val="002D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p:cNvSpPr>
            <a:spLocks noGrp="1"/>
          </p:cNvSpPr>
          <p:nvPr>
            <p:ph sz="half" idx="2"/>
          </p:nvPr>
        </p:nvSpPr>
        <p:spPr>
          <a:xfrm>
            <a:off x="822960" y="2958275"/>
            <a:ext cx="3479802" cy="2910821"/>
          </a:xfrm>
        </p:spPr>
        <p:txBody>
          <a:bodyPr>
            <a:normAutofit/>
          </a:bodyPr>
          <a:lstStyle>
            <a:lvl1pPr>
              <a:defRPr sz="1200">
                <a:solidFill>
                  <a:srgbClr val="002D72"/>
                </a:solidFill>
              </a:defRPr>
            </a:lvl1pPr>
            <a:lvl2pPr>
              <a:defRPr sz="1050">
                <a:solidFill>
                  <a:srgbClr val="002D72"/>
                </a:solidFill>
              </a:defRPr>
            </a:lvl2pPr>
            <a:lvl3pPr>
              <a:defRPr sz="825">
                <a:solidFill>
                  <a:srgbClr val="002D72"/>
                </a:solidFill>
              </a:defRPr>
            </a:lvl3pPr>
            <a:lvl4pPr>
              <a:defRPr sz="825">
                <a:solidFill>
                  <a:srgbClr val="002D72"/>
                </a:solidFill>
              </a:defRPr>
            </a:lvl4pPr>
            <a:lvl5pPr>
              <a:defRPr sz="825">
                <a:solidFill>
                  <a:srgbClr val="002D7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rgbClr val="002D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6" name="Content Placeholder 5"/>
          <p:cNvSpPr>
            <a:spLocks noGrp="1"/>
          </p:cNvSpPr>
          <p:nvPr>
            <p:ph sz="quarter" idx="4"/>
          </p:nvPr>
        </p:nvSpPr>
        <p:spPr>
          <a:xfrm>
            <a:off x="4886958" y="2958274"/>
            <a:ext cx="3479802" cy="2910821"/>
          </a:xfrm>
        </p:spPr>
        <p:txBody>
          <a:bodyPr>
            <a:normAutofit/>
          </a:bodyPr>
          <a:lstStyle>
            <a:lvl1pPr>
              <a:defRPr sz="1200">
                <a:solidFill>
                  <a:srgbClr val="002D72"/>
                </a:solidFill>
              </a:defRPr>
            </a:lvl1pPr>
            <a:lvl2pPr>
              <a:defRPr sz="1050">
                <a:solidFill>
                  <a:srgbClr val="002D72"/>
                </a:solidFill>
              </a:defRPr>
            </a:lvl2pPr>
            <a:lvl3pPr>
              <a:defRPr sz="825">
                <a:solidFill>
                  <a:srgbClr val="002D72"/>
                </a:solidFill>
              </a:defRPr>
            </a:lvl3pPr>
            <a:lvl4pPr>
              <a:defRPr sz="825">
                <a:solidFill>
                  <a:srgbClr val="002D72"/>
                </a:solidFill>
              </a:defRPr>
            </a:lvl4pPr>
            <a:lvl5pPr>
              <a:defRPr sz="825">
                <a:solidFill>
                  <a:srgbClr val="002D7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p:nvCxnSpPr>
        <p:spPr>
          <a:xfrm>
            <a:off x="4568429" y="2152650"/>
            <a:ext cx="7144" cy="3716444"/>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6477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3163403" y="1"/>
            <a:ext cx="2699427" cy="6857999"/>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hasCustomPrompt="1"/>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Section title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571418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p:nvSpPr>
        <p:spPr>
          <a:xfrm>
            <a:off x="1" y="3429000"/>
            <a:ext cx="9144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A400A9BD-AA60-E24D-9FC2-722758C8C933}"/>
              </a:ext>
            </a:extLst>
          </p:cNvPr>
          <p:cNvSpPr/>
          <p:nvPr/>
        </p:nvSpPr>
        <p:spPr>
          <a:xfrm>
            <a:off x="457200" y="633875"/>
            <a:ext cx="82296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p:nvCxnSpPr>
        <p:spPr>
          <a:xfrm>
            <a:off x="800100" y="18065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800100" y="2262915"/>
            <a:ext cx="1234440" cy="2103120"/>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82295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2377440" y="2262915"/>
            <a:ext cx="1234440" cy="2103120"/>
          </a:xfrm>
          <a:solidFill>
            <a:srgbClr val="EDEFF7"/>
          </a:solidFill>
        </p:spPr>
        <p:txBody>
          <a:bodyPr anchor="ctr"/>
          <a:lstStyle>
            <a:lvl1pPr algn="ctr">
              <a:defRPr i="0"/>
            </a:lvl1pPr>
          </a:lstStyle>
          <a:p>
            <a:r>
              <a:rPr lang="en-US" noProof="0"/>
              <a:t>Click icon to add picture</a:t>
            </a:r>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240029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3954780" y="2262915"/>
            <a:ext cx="1234440" cy="2103120"/>
          </a:xfrm>
          <a:solidFill>
            <a:srgbClr val="EDEFF7"/>
          </a:solidFill>
        </p:spPr>
        <p:txBody>
          <a:bodyPr anchor="ctr"/>
          <a:lstStyle>
            <a:lvl1pPr algn="ctr">
              <a:defRPr/>
            </a:lvl1pPr>
          </a:lstStyle>
          <a:p>
            <a:r>
              <a:rPr lang="en-US" noProof="0"/>
              <a:t>Click icon to add picture</a:t>
            </a:r>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397763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5532120" y="2262915"/>
            <a:ext cx="1234440" cy="2103120"/>
          </a:xfrm>
          <a:solidFill>
            <a:srgbClr val="EDEFF7"/>
          </a:solidFill>
        </p:spPr>
        <p:txBody>
          <a:bodyPr anchor="ctr"/>
          <a:lstStyle>
            <a:lvl1pPr algn="ctr">
              <a:defRPr/>
            </a:lvl1pPr>
          </a:lstStyle>
          <a:p>
            <a:r>
              <a:rPr lang="en-US" noProof="0"/>
              <a:t>Click icon to add picture</a:t>
            </a:r>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555497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7109460" y="2262915"/>
            <a:ext cx="1234440" cy="2103120"/>
          </a:xfrm>
          <a:solidFill>
            <a:srgbClr val="EDEFF7"/>
          </a:solidFill>
        </p:spPr>
        <p:txBody>
          <a:bodyPr anchor="ctr"/>
          <a:lstStyle>
            <a:lvl1pPr algn="ctr">
              <a:defRPr/>
            </a:lvl1pPr>
          </a:lstStyle>
          <a:p>
            <a:r>
              <a:rPr lang="en-US" noProof="0"/>
              <a:t>Click icon to add picture</a:t>
            </a:r>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7132320"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Tree>
    <p:extLst>
      <p:ext uri="{BB962C8B-B14F-4D97-AF65-F5344CB8AC3E}">
        <p14:creationId xmlns:p14="http://schemas.microsoft.com/office/powerpoint/2010/main" val="740811227"/>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p:nvSpPr>
        <p:spPr>
          <a:xfrm flipH="1">
            <a:off x="0" y="0"/>
            <a:ext cx="896816"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p:nvSpPr>
        <p:spPr>
          <a:xfrm>
            <a:off x="476251" y="633875"/>
            <a:ext cx="81914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896815" y="942870"/>
            <a:ext cx="3289739" cy="1292750"/>
          </a:xfrm>
          <a:prstGeom prst="rect">
            <a:avLst/>
          </a:prstGeom>
        </p:spPr>
        <p:txBody>
          <a:bodyPr vert="horz" lIns="91440" tIns="45720" rIns="91440" bIns="45720" rtlCol="0" anchor="ctr">
            <a:normAutofit/>
          </a:bodyPr>
          <a:lstStyle>
            <a:lvl1pPr>
              <a:defRPr cap="all" baseline="0">
                <a:solidFill>
                  <a:srgbClr val="002D72"/>
                </a:solidFill>
              </a:defRPr>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896815" y="2281658"/>
            <a:ext cx="3289750" cy="3633471"/>
          </a:xfrm>
        </p:spPr>
        <p:txBody>
          <a:bodyPr>
            <a:normAutofit/>
          </a:bodyPr>
          <a:lstStyle>
            <a:lvl1pPr marL="0" indent="0">
              <a:buClr>
                <a:schemeClr val="tx1"/>
              </a:buClr>
              <a:buNone/>
              <a:defRPr sz="1200">
                <a:solidFill>
                  <a:srgbClr val="002D72"/>
                </a:solidFill>
              </a:defRPr>
            </a:lvl1pPr>
            <a:lvl2pPr marL="150876" indent="0">
              <a:buClr>
                <a:schemeClr val="tx1"/>
              </a:buClr>
              <a:buFont typeface="Arial" panose="020B0604020202020204" pitchFamily="34" charset="0"/>
              <a:buNone/>
              <a:defRPr sz="1050">
                <a:solidFill>
                  <a:srgbClr val="002D72"/>
                </a:solidFill>
              </a:defRPr>
            </a:lvl2pPr>
            <a:lvl3pPr marL="288036" indent="0">
              <a:buClr>
                <a:schemeClr val="tx1"/>
              </a:buClr>
              <a:buFont typeface="Arial" panose="020B0604020202020204" pitchFamily="34" charset="0"/>
              <a:buNone/>
              <a:defRPr sz="825">
                <a:solidFill>
                  <a:srgbClr val="002D72"/>
                </a:solidFill>
              </a:defRPr>
            </a:lvl3pPr>
            <a:lvl4pPr marL="425196" indent="0">
              <a:buClr>
                <a:schemeClr val="tx1"/>
              </a:buClr>
              <a:buFont typeface="Arial" panose="020B0604020202020204" pitchFamily="34" charset="0"/>
              <a:buNone/>
              <a:defRPr sz="825">
                <a:solidFill>
                  <a:srgbClr val="002D72"/>
                </a:solidFill>
              </a:defRPr>
            </a:lvl4pPr>
            <a:lvl5pPr marL="562356" indent="0">
              <a:buClr>
                <a:schemeClr val="tx1"/>
              </a:buClr>
              <a:buFont typeface="Arial" panose="020B0604020202020204" pitchFamily="34" charset="0"/>
              <a:buNone/>
              <a:defRPr sz="825">
                <a:solidFill>
                  <a:srgbClr val="002D7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4957436" y="633876"/>
            <a:ext cx="3710313" cy="5591175"/>
          </a:xfrm>
          <a:solidFill>
            <a:srgbClr val="012169"/>
          </a:solidFill>
        </p:spPr>
        <p:txBody>
          <a:bodyPr anchor="ctr"/>
          <a:lstStyle>
            <a:lvl1pPr algn="ctr">
              <a:defRPr>
                <a:solidFill>
                  <a:schemeClr val="bg1"/>
                </a:solidFill>
              </a:defRPr>
            </a:lvl1pPr>
          </a:lstStyle>
          <a:p>
            <a:r>
              <a:rPr lang="en-US" noProof="0"/>
              <a:t>Click icon to add picture</a:t>
            </a:r>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p:nvCxnSpPr>
        <p:spPr>
          <a:xfrm>
            <a:off x="4572000" y="942870"/>
            <a:ext cx="0" cy="4972258"/>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811095"/>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p:nvSpPr>
        <p:spPr>
          <a:xfrm flipH="1">
            <a:off x="0" y="0"/>
            <a:ext cx="9144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822959" y="3135206"/>
            <a:ext cx="3272790" cy="974975"/>
          </a:xfrm>
          <a:prstGeom prst="rect">
            <a:avLst/>
          </a:prstGeom>
        </p:spPr>
        <p:txBody>
          <a:bodyPr vert="horz" lIns="91440" tIns="45720" rIns="91440" bIns="45720" rtlCol="0" anchor="ctr">
            <a:noAutofit/>
          </a:bodyPr>
          <a:lstStyle>
            <a:lvl1pPr algn="l">
              <a:defRPr sz="3600" cap="all" baseline="0">
                <a:solidFill>
                  <a:srgbClr val="012169"/>
                </a:solidFill>
              </a:defRPr>
            </a:lvl1pPr>
          </a:lstStyle>
          <a:p>
            <a:r>
              <a:rPr lang="en-US" noProof="0"/>
              <a:t>Click to add text</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5048251" y="831287"/>
            <a:ext cx="3272786" cy="5195425"/>
          </a:xfrm>
        </p:spPr>
        <p:txBody>
          <a:bodyPr anchor="ctr">
            <a:normAutofit/>
          </a:bodyPr>
          <a:lstStyle>
            <a:lvl1pPr marL="0" indent="0">
              <a:buClr>
                <a:schemeClr val="tx1"/>
              </a:buClr>
              <a:buFontTx/>
              <a:buNone/>
              <a:defRPr sz="1200">
                <a:solidFill>
                  <a:srgbClr val="012169"/>
                </a:solidFill>
              </a:defRPr>
            </a:lvl1pPr>
            <a:lvl2pPr marL="150876" indent="0">
              <a:buClr>
                <a:schemeClr val="tx1"/>
              </a:buClr>
              <a:buFont typeface="+mj-lt"/>
              <a:buNone/>
              <a:defRPr sz="1050"/>
            </a:lvl2pPr>
            <a:lvl3pPr marL="459486" indent="-171450">
              <a:buClr>
                <a:schemeClr val="tx1"/>
              </a:buClr>
              <a:buFont typeface="+mj-lt"/>
              <a:buAutoNum type="arabicPeriod"/>
              <a:defRPr sz="825"/>
            </a:lvl3pPr>
            <a:lvl4pPr marL="596646" indent="-171450">
              <a:buClr>
                <a:schemeClr val="tx1"/>
              </a:buClr>
              <a:buFont typeface="+mj-lt"/>
              <a:buAutoNum type="arabicPeriod"/>
              <a:defRPr sz="825"/>
            </a:lvl4pPr>
            <a:lvl5pPr marL="733806" indent="-171450">
              <a:buClr>
                <a:schemeClr val="tx1"/>
              </a:buClr>
              <a:buFont typeface="+mj-lt"/>
              <a:buAutoNum type="arabicPeriod"/>
              <a:defRPr sz="825"/>
            </a:lvl5pPr>
          </a:lstStyle>
          <a:p>
            <a:pPr lvl="1"/>
            <a:r>
              <a:rPr lang="en-US" noProof="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p:nvCxnSpPr>
        <p:spPr>
          <a:xfrm>
            <a:off x="4572000" y="999566"/>
            <a:ext cx="0" cy="4858871"/>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047332"/>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p:nvSpPr>
        <p:spPr>
          <a:xfrm>
            <a:off x="1" y="1714500"/>
            <a:ext cx="9144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605791" y="752475"/>
            <a:ext cx="3800465"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605788" y="1714501"/>
            <a:ext cx="3800462" cy="4391025"/>
          </a:xfrm>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4737746" y="752475"/>
            <a:ext cx="3800466" cy="5353050"/>
          </a:xfrm>
          <a:solidFill>
            <a:srgbClr val="FFFFFF"/>
          </a:solidFill>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p:nvCxnSpPr>
        <p:spPr>
          <a:xfrm>
            <a:off x="4572000" y="752475"/>
            <a:ext cx="0" cy="5353050"/>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986759"/>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p:nvSpPr>
        <p:spPr>
          <a:xfrm>
            <a:off x="8245186" y="0"/>
            <a:ext cx="898814"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476249" y="3927894"/>
            <a:ext cx="81915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4298078"/>
            <a:ext cx="7585234" cy="743682"/>
          </a:xfrm>
          <a:prstGeom prst="rect">
            <a:avLst/>
          </a:prstGeom>
        </p:spPr>
        <p:txBody>
          <a:bodyPr tIns="0" bIns="0" anchor="b">
            <a:noAutofit/>
          </a:bodyPr>
          <a:lstStyle>
            <a:lvl1pPr>
              <a:defRPr sz="2700" b="0">
                <a:solidFill>
                  <a:srgbClr val="012169"/>
                </a:solidFill>
              </a:defRPr>
            </a:lvl1pPr>
          </a:lstStyle>
          <a:p>
            <a:r>
              <a:rPr lang="en-US" noProof="0"/>
              <a:t>Click to edit Master title style</a:t>
            </a:r>
          </a:p>
        </p:txBody>
      </p:sp>
      <p:sp>
        <p:nvSpPr>
          <p:cNvPr id="4" name="Text Placeholder 3"/>
          <p:cNvSpPr>
            <a:spLocks noGrp="1"/>
          </p:cNvSpPr>
          <p:nvPr>
            <p:ph type="body" sz="half" idx="2"/>
          </p:nvPr>
        </p:nvSpPr>
        <p:spPr>
          <a:xfrm>
            <a:off x="822959" y="5213716"/>
            <a:ext cx="7584948" cy="609600"/>
          </a:xfrm>
        </p:spPr>
        <p:txBody>
          <a:bodyPr lIns="91440" tIns="0" rIns="91440" bIns="0">
            <a:normAutofit/>
          </a:bodyPr>
          <a:lstStyle>
            <a:lvl1pPr marL="0" indent="0">
              <a:spcBef>
                <a:spcPts val="0"/>
              </a:spcBef>
              <a:spcAft>
                <a:spcPts val="450"/>
              </a:spcAft>
              <a:buNone/>
              <a:defRPr sz="135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Click to edit Master text styles</a:t>
            </a:r>
          </a:p>
        </p:txBody>
      </p:sp>
      <p:sp>
        <p:nvSpPr>
          <p:cNvPr id="3" name="Picture Placeholder 2"/>
          <p:cNvSpPr>
            <a:spLocks noGrp="1" noChangeAspect="1"/>
          </p:cNvSpPr>
          <p:nvPr>
            <p:ph type="pic" idx="1"/>
          </p:nvPr>
        </p:nvSpPr>
        <p:spPr>
          <a:xfrm>
            <a:off x="476251" y="603251"/>
            <a:ext cx="8191499" cy="3294019"/>
          </a:xfrm>
          <a:solidFill>
            <a:srgbClr val="FFFFFF"/>
          </a:solidFill>
        </p:spPr>
        <p:txBody>
          <a:bodyPr lIns="457200" tIns="457200" anchor="t"/>
          <a:lstStyle>
            <a:lvl1pPr marL="0" indent="0">
              <a:buNone/>
              <a:defRPr sz="2400">
                <a:solidFill>
                  <a:srgbClr val="01216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p:nvCxnSpPr>
        <p:spPr>
          <a:xfrm>
            <a:off x="822959" y="412115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7986644"/>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ADE ASMT Title Slide">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838037"/>
            <a:ext cx="7543800" cy="2487075"/>
          </a:xfrm>
          <a:prstGeom prst="rect">
            <a:avLst/>
          </a:prstGeom>
        </p:spPr>
        <p:txBody>
          <a:bodyPr anchor="b">
            <a:normAutofit/>
          </a:bodyPr>
          <a:lstStyle>
            <a:lvl1pPr algn="l">
              <a:lnSpc>
                <a:spcPct val="90000"/>
              </a:lnSpc>
              <a:defRPr sz="54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FACBF5DB-E030-A88F-8375-136AE23A9A34}"/>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grpSp>
        <p:nvGrpSpPr>
          <p:cNvPr id="6" name="Group 5" descr="Arizona Department of Education Assessments Banner">
            <a:extLst>
              <a:ext uri="{FF2B5EF4-FFF2-40B4-BE49-F238E27FC236}">
                <a16:creationId xmlns:a16="http://schemas.microsoft.com/office/drawing/2014/main" id="{A861A399-9B93-C4E0-06CD-92BBD5753201}"/>
              </a:ext>
            </a:extLst>
          </p:cNvPr>
          <p:cNvGrpSpPr/>
          <p:nvPr userDrawn="1"/>
        </p:nvGrpSpPr>
        <p:grpSpPr>
          <a:xfrm>
            <a:off x="2553455" y="292835"/>
            <a:ext cx="4037090" cy="1231106"/>
            <a:chOff x="918857" y="129567"/>
            <a:chExt cx="4037090" cy="1231106"/>
          </a:xfrm>
        </p:grpSpPr>
        <p:pic>
          <p:nvPicPr>
            <p:cNvPr id="7" name="Picture 6">
              <a:extLst>
                <a:ext uri="{FF2B5EF4-FFF2-40B4-BE49-F238E27FC236}">
                  <a16:creationId xmlns:a16="http://schemas.microsoft.com/office/drawing/2014/main" id="{9796B56E-5DD0-ECE5-DF1C-8C6C9BDD8BE9}"/>
                </a:ext>
              </a:extLst>
            </p:cNvPr>
            <p:cNvPicPr>
              <a:picLocks noChangeAspect="1"/>
            </p:cNvPicPr>
            <p:nvPr/>
          </p:nvPicPr>
          <p:blipFill>
            <a:blip r:embed="rId2"/>
            <a:stretch>
              <a:fillRect/>
            </a:stretch>
          </p:blipFill>
          <p:spPr>
            <a:xfrm>
              <a:off x="918857" y="129567"/>
              <a:ext cx="989065" cy="921950"/>
            </a:xfrm>
            <a:prstGeom prst="rect">
              <a:avLst/>
            </a:prstGeom>
          </p:spPr>
        </p:pic>
        <p:sp>
          <p:nvSpPr>
            <p:cNvPr id="11" name="TextBox 10">
              <a:extLst>
                <a:ext uri="{FF2B5EF4-FFF2-40B4-BE49-F238E27FC236}">
                  <a16:creationId xmlns:a16="http://schemas.microsoft.com/office/drawing/2014/main" id="{E8A863ED-0066-C4EE-72F6-CB0BDFF11BAA}"/>
                </a:ext>
              </a:extLst>
            </p:cNvPr>
            <p:cNvSpPr txBox="1"/>
            <p:nvPr/>
          </p:nvSpPr>
          <p:spPr>
            <a:xfrm>
              <a:off x="1005121" y="129567"/>
              <a:ext cx="3950826" cy="1231106"/>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rPr>
                <a:t>	</a:t>
              </a:r>
              <a:r>
                <a:rPr kumimoji="0" lang="en-US" sz="1400" b="1" i="0" u="none" strike="noStrike" kern="0" cap="none" spc="0" normalizeH="0" baseline="0" noProof="0">
                  <a:ln>
                    <a:noFill/>
                  </a:ln>
                  <a:solidFill>
                    <a:srgbClr val="002D72"/>
                  </a:solidFill>
                  <a:effectLst/>
                  <a:uLnTx/>
                  <a:uFillTx/>
                  <a:ea typeface="Calibri" panose="020F0502020204030204" pitchFamily="34" charset="0"/>
                  <a:cs typeface="Arial" panose="020B0604020202020204" pitchFamily="34" charset="0"/>
                </a:rPr>
                <a:t>ARIZONA DEPARTMENT OF</a:t>
              </a:r>
              <a:endParaRPr kumimoji="0" lang="en-US" sz="1400" b="1"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a:ln>
                    <a:noFill/>
                  </a:ln>
                  <a:solidFill>
                    <a:srgbClr val="002C71"/>
                  </a:solidFill>
                  <a:effectLst/>
                  <a:uLnTx/>
                  <a:uFillTx/>
                  <a:ea typeface="Calibri" panose="020F0502020204030204" pitchFamily="34" charset="0"/>
                  <a:cs typeface="Arial" panose="020B0604020202020204" pitchFamily="34" charset="0"/>
                </a:rPr>
                <a:t>	EDUCATION</a:t>
              </a:r>
              <a:endParaRPr kumimoji="0" lang="en-US" sz="32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	</a:t>
              </a:r>
              <a:r>
                <a:rPr kumimoji="0" lang="en-US" sz="24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ASSESSMENTS</a:t>
              </a:r>
              <a:endParaRPr kumimoji="0" lang="en-US" sz="24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75465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p:nvSpPr>
        <p:spPr>
          <a:xfrm flipH="1">
            <a:off x="0" y="0"/>
            <a:ext cx="2513293"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enter title</a:t>
            </a:r>
          </a:p>
        </p:txBody>
      </p:sp>
      <p:sp>
        <p:nvSpPr>
          <p:cNvPr id="3" name="Content Placeholder 2"/>
          <p:cNvSpPr>
            <a:spLocks noGrp="1"/>
          </p:cNvSpPr>
          <p:nvPr>
            <p:ph idx="1" hasCustomPrompt="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enter text</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p:nvCxnSpPr>
        <p:spPr>
          <a:xfrm>
            <a:off x="822960" y="18446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300626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p:nvSpPr>
        <p:spPr>
          <a:xfrm flipH="1">
            <a:off x="0" y="0"/>
            <a:ext cx="4572000"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rgbClr val="01216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p:cNvSpPr>
            <a:spLocks noGrp="1"/>
          </p:cNvSpPr>
          <p:nvPr>
            <p:ph sz="half" idx="2"/>
          </p:nvPr>
        </p:nvSpPr>
        <p:spPr>
          <a:xfrm>
            <a:off x="822960" y="2958275"/>
            <a:ext cx="3479802" cy="2910821"/>
          </a:xfrm>
        </p:spPr>
        <p:txBody>
          <a:bodyPr>
            <a:normAutofit/>
          </a:bodyPr>
          <a:lstStyle>
            <a:lvl1pPr>
              <a:defRPr sz="1200">
                <a:solidFill>
                  <a:srgbClr val="012169"/>
                </a:solidFill>
              </a:defRPr>
            </a:lvl1pPr>
            <a:lvl2pPr>
              <a:defRPr sz="1050">
                <a:solidFill>
                  <a:srgbClr val="012169"/>
                </a:solidFill>
              </a:defRPr>
            </a:lvl2pPr>
            <a:lvl3pPr>
              <a:defRPr sz="825">
                <a:solidFill>
                  <a:srgbClr val="012169"/>
                </a:solidFill>
              </a:defRPr>
            </a:lvl3pPr>
            <a:lvl4pPr>
              <a:defRPr sz="825">
                <a:solidFill>
                  <a:srgbClr val="012169"/>
                </a:solidFill>
              </a:defRPr>
            </a:lvl4pPr>
            <a:lvl5pP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rgbClr val="01216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6" name="Content Placeholder 5"/>
          <p:cNvSpPr>
            <a:spLocks noGrp="1"/>
          </p:cNvSpPr>
          <p:nvPr>
            <p:ph sz="quarter" idx="4"/>
          </p:nvPr>
        </p:nvSpPr>
        <p:spPr>
          <a:xfrm>
            <a:off x="4886958" y="2958274"/>
            <a:ext cx="3479802" cy="2910821"/>
          </a:xfrm>
        </p:spPr>
        <p:txBody>
          <a:bodyPr>
            <a:normAutofit/>
          </a:bodyPr>
          <a:lstStyle>
            <a:lvl1pPr>
              <a:defRPr sz="1200">
                <a:solidFill>
                  <a:srgbClr val="012169"/>
                </a:solidFill>
              </a:defRPr>
            </a:lvl1pPr>
            <a:lvl2pPr>
              <a:defRPr sz="1050">
                <a:solidFill>
                  <a:srgbClr val="012169"/>
                </a:solidFill>
              </a:defRPr>
            </a:lvl2pPr>
            <a:lvl3pPr>
              <a:defRPr sz="825">
                <a:solidFill>
                  <a:srgbClr val="012169"/>
                </a:solidFill>
              </a:defRPr>
            </a:lvl3pPr>
            <a:lvl4pPr>
              <a:defRPr sz="825">
                <a:solidFill>
                  <a:srgbClr val="012169"/>
                </a:solidFill>
              </a:defRPr>
            </a:lvl4pPr>
            <a:lvl5pP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p:nvCxnSpPr>
        <p:spPr>
          <a:xfrm>
            <a:off x="4568429" y="2152650"/>
            <a:ext cx="7144" cy="3716444"/>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288267"/>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p:nvSpPr>
        <p:spPr>
          <a:xfrm>
            <a:off x="1" y="3456709"/>
            <a:ext cx="9144000" cy="3429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A400A9BD-AA60-E24D-9FC2-722758C8C933}"/>
              </a:ext>
            </a:extLst>
          </p:cNvPr>
          <p:cNvSpPr/>
          <p:nvPr/>
        </p:nvSpPr>
        <p:spPr>
          <a:xfrm>
            <a:off x="457200" y="633875"/>
            <a:ext cx="82296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p:nvCxnSpPr>
        <p:spPr>
          <a:xfrm>
            <a:off x="800100" y="18065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800100" y="2262915"/>
            <a:ext cx="1234440" cy="2103120"/>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82295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2377440" y="2262915"/>
            <a:ext cx="1234440" cy="2103120"/>
          </a:xfrm>
          <a:solidFill>
            <a:srgbClr val="EDEFF7"/>
          </a:solidFill>
        </p:spPr>
        <p:txBody>
          <a:bodyPr anchor="ctr"/>
          <a:lstStyle>
            <a:lvl1pPr algn="ctr">
              <a:defRPr i="0"/>
            </a:lvl1pPr>
          </a:lstStyle>
          <a:p>
            <a:r>
              <a:rPr lang="en-US" noProof="0"/>
              <a:t>Click icon to add picture</a:t>
            </a:r>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240029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3954780" y="2262915"/>
            <a:ext cx="1234440" cy="2103120"/>
          </a:xfrm>
          <a:solidFill>
            <a:srgbClr val="EDEFF7"/>
          </a:solidFill>
        </p:spPr>
        <p:txBody>
          <a:bodyPr anchor="ctr"/>
          <a:lstStyle>
            <a:lvl1pPr algn="ctr">
              <a:defRPr/>
            </a:lvl1pPr>
          </a:lstStyle>
          <a:p>
            <a:r>
              <a:rPr lang="en-US" noProof="0"/>
              <a:t>Click icon to add picture</a:t>
            </a:r>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397763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5532120" y="2262915"/>
            <a:ext cx="1234440" cy="2103120"/>
          </a:xfrm>
          <a:solidFill>
            <a:srgbClr val="EDEFF7"/>
          </a:solidFill>
        </p:spPr>
        <p:txBody>
          <a:bodyPr anchor="ctr"/>
          <a:lstStyle>
            <a:lvl1pPr algn="ctr">
              <a:defRPr/>
            </a:lvl1pPr>
          </a:lstStyle>
          <a:p>
            <a:r>
              <a:rPr lang="en-US" noProof="0"/>
              <a:t>Click icon to add picture</a:t>
            </a:r>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555497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7109460" y="2262915"/>
            <a:ext cx="1234440" cy="2103120"/>
          </a:xfrm>
          <a:solidFill>
            <a:srgbClr val="EDEFF7"/>
          </a:solidFill>
        </p:spPr>
        <p:txBody>
          <a:bodyPr anchor="ctr"/>
          <a:lstStyle>
            <a:lvl1pPr algn="ctr">
              <a:defRPr/>
            </a:lvl1pPr>
          </a:lstStyle>
          <a:p>
            <a:r>
              <a:rPr lang="en-US" noProof="0"/>
              <a:t>Click icon to add picture</a:t>
            </a:r>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7132320"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Tree>
    <p:extLst>
      <p:ext uri="{BB962C8B-B14F-4D97-AF65-F5344CB8AC3E}">
        <p14:creationId xmlns:p14="http://schemas.microsoft.com/office/powerpoint/2010/main" val="142153471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p:nvSpPr>
        <p:spPr>
          <a:xfrm flipH="1">
            <a:off x="0" y="0"/>
            <a:ext cx="896816"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p:nvSpPr>
        <p:spPr>
          <a:xfrm>
            <a:off x="476251" y="633875"/>
            <a:ext cx="81914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896815" y="942870"/>
            <a:ext cx="3289739" cy="1292750"/>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896815" y="2281658"/>
            <a:ext cx="3289750" cy="3633471"/>
          </a:xfrm>
        </p:spPr>
        <p:txBody>
          <a:bodyPr>
            <a:normAutofit/>
          </a:bodyPr>
          <a:lstStyle>
            <a:lvl1pPr marL="0" indent="0">
              <a:buClr>
                <a:schemeClr val="tx1"/>
              </a:buClr>
              <a:buNone/>
              <a:defRPr sz="1200">
                <a:solidFill>
                  <a:srgbClr val="012169"/>
                </a:solidFill>
              </a:defRPr>
            </a:lvl1pPr>
            <a:lvl2pPr marL="150876" indent="0">
              <a:buClr>
                <a:schemeClr val="tx1"/>
              </a:buClr>
              <a:buFont typeface="Arial" panose="020B0604020202020204" pitchFamily="34" charset="0"/>
              <a:buNone/>
              <a:defRPr sz="1050">
                <a:solidFill>
                  <a:srgbClr val="012169"/>
                </a:solidFill>
              </a:defRPr>
            </a:lvl2pPr>
            <a:lvl3pPr marL="288036" indent="0">
              <a:buClr>
                <a:schemeClr val="tx1"/>
              </a:buClr>
              <a:buFont typeface="Arial" panose="020B0604020202020204" pitchFamily="34" charset="0"/>
              <a:buNone/>
              <a:defRPr sz="825">
                <a:solidFill>
                  <a:srgbClr val="012169"/>
                </a:solidFill>
              </a:defRPr>
            </a:lvl3pPr>
            <a:lvl4pPr marL="425196" indent="0">
              <a:buClr>
                <a:schemeClr val="tx1"/>
              </a:buClr>
              <a:buFont typeface="Arial" panose="020B0604020202020204" pitchFamily="34" charset="0"/>
              <a:buNone/>
              <a:defRPr sz="825">
                <a:solidFill>
                  <a:srgbClr val="012169"/>
                </a:solidFill>
              </a:defRPr>
            </a:lvl4pPr>
            <a:lvl5pPr marL="562356" indent="0">
              <a:buClr>
                <a:schemeClr val="tx1"/>
              </a:buClr>
              <a:buFont typeface="Arial" panose="020B0604020202020204" pitchFamily="34" charset="0"/>
              <a:buNone/>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4957436" y="633876"/>
            <a:ext cx="3710313" cy="5591175"/>
          </a:xfrm>
          <a:solidFill>
            <a:srgbClr val="012169"/>
          </a:solidFill>
        </p:spPr>
        <p:txBody>
          <a:bodyPr anchor="ctr"/>
          <a:lstStyle>
            <a:lvl1pPr algn="ctr">
              <a:defRPr>
                <a:solidFill>
                  <a:schemeClr val="bg1"/>
                </a:solidFill>
              </a:defRPr>
            </a:lvl1pPr>
          </a:lstStyle>
          <a:p>
            <a:r>
              <a:rPr lang="en-US" noProof="0"/>
              <a:t>Click icon to add picture</a:t>
            </a:r>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p:nvCxnSpPr>
        <p:spPr>
          <a:xfrm>
            <a:off x="4572000" y="942870"/>
            <a:ext cx="0" cy="4972258"/>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18655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p:nvSpPr>
        <p:spPr>
          <a:xfrm flipH="1">
            <a:off x="0" y="0"/>
            <a:ext cx="9144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822959" y="3135206"/>
            <a:ext cx="3272790" cy="974975"/>
          </a:xfrm>
          <a:prstGeom prst="rect">
            <a:avLst/>
          </a:prstGeom>
        </p:spPr>
        <p:txBody>
          <a:bodyPr vert="horz" lIns="91440" tIns="45720" rIns="91440" bIns="45720" rtlCol="0" anchor="ctr">
            <a:noAutofit/>
          </a:bodyPr>
          <a:lstStyle>
            <a:lvl1pPr algn="l">
              <a:defRPr sz="3600" cap="all" baseline="0">
                <a:solidFill>
                  <a:srgbClr val="012169"/>
                </a:solidFill>
              </a:defRPr>
            </a:lvl1pPr>
          </a:lstStyle>
          <a:p>
            <a:r>
              <a:rPr lang="en-US" noProof="0"/>
              <a:t>Click to enter text</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5048251" y="831287"/>
            <a:ext cx="3272786" cy="5195425"/>
          </a:xfrm>
        </p:spPr>
        <p:txBody>
          <a:bodyPr anchor="ctr">
            <a:normAutofit/>
          </a:bodyPr>
          <a:lstStyle>
            <a:lvl1pPr marL="0" indent="0">
              <a:buClr>
                <a:schemeClr val="tx1"/>
              </a:buClr>
              <a:buFontTx/>
              <a:buNone/>
              <a:defRPr sz="1200">
                <a:solidFill>
                  <a:srgbClr val="012169"/>
                </a:solidFill>
              </a:defRPr>
            </a:lvl1pPr>
            <a:lvl2pPr marL="150876" indent="0">
              <a:buClr>
                <a:schemeClr val="tx1"/>
              </a:buClr>
              <a:buFont typeface="+mj-lt"/>
              <a:buNone/>
              <a:defRPr sz="1050"/>
            </a:lvl2pPr>
            <a:lvl3pPr marL="459486" indent="-171450">
              <a:buClr>
                <a:schemeClr val="tx1"/>
              </a:buClr>
              <a:buFont typeface="+mj-lt"/>
              <a:buAutoNum type="arabicPeriod"/>
              <a:defRPr sz="825"/>
            </a:lvl3pPr>
            <a:lvl4pPr marL="596646" indent="-171450">
              <a:buClr>
                <a:schemeClr val="tx1"/>
              </a:buClr>
              <a:buFont typeface="+mj-lt"/>
              <a:buAutoNum type="arabicPeriod"/>
              <a:defRPr sz="825"/>
            </a:lvl4pPr>
            <a:lvl5pPr marL="733806" indent="-171450">
              <a:buClr>
                <a:schemeClr val="tx1"/>
              </a:buClr>
              <a:buFont typeface="+mj-lt"/>
              <a:buAutoNum type="arabicPeriod"/>
              <a:defRPr sz="825"/>
            </a:lvl5pPr>
          </a:lstStyle>
          <a:p>
            <a:pPr lvl="1"/>
            <a:r>
              <a:rPr lang="en-US" noProof="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p:nvCxnSpPr>
        <p:spPr>
          <a:xfrm>
            <a:off x="4572000" y="999566"/>
            <a:ext cx="0" cy="4858871"/>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718126"/>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p:nvSpPr>
        <p:spPr>
          <a:xfrm>
            <a:off x="1" y="1714500"/>
            <a:ext cx="9144000" cy="3429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605791" y="752475"/>
            <a:ext cx="3800465"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605788" y="1714501"/>
            <a:ext cx="3800462" cy="4391025"/>
          </a:xfrm>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4737746" y="752475"/>
            <a:ext cx="3800466" cy="5353050"/>
          </a:xfrm>
          <a:solidFill>
            <a:srgbClr val="FFFFFF"/>
          </a:solidFill>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p:nvCxnSpPr>
        <p:spPr>
          <a:xfrm>
            <a:off x="4572000" y="752475"/>
            <a:ext cx="0" cy="5353050"/>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7845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p:nvSpPr>
        <p:spPr>
          <a:xfrm>
            <a:off x="8245186" y="0"/>
            <a:ext cx="898814"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476249" y="3927894"/>
            <a:ext cx="81915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4298078"/>
            <a:ext cx="7585234" cy="743682"/>
          </a:xfrm>
          <a:prstGeom prst="rect">
            <a:avLst/>
          </a:prstGeom>
        </p:spPr>
        <p:txBody>
          <a:bodyPr tIns="0" bIns="0" anchor="b">
            <a:noAutofit/>
          </a:bodyPr>
          <a:lstStyle>
            <a:lvl1pPr>
              <a:defRPr sz="2700" b="0">
                <a:solidFill>
                  <a:srgbClr val="012169"/>
                </a:solidFill>
              </a:defRPr>
            </a:lvl1pPr>
          </a:lstStyle>
          <a:p>
            <a:r>
              <a:rPr lang="en-US" noProof="0"/>
              <a:t>Click to edit Master title style</a:t>
            </a:r>
          </a:p>
        </p:txBody>
      </p:sp>
      <p:sp>
        <p:nvSpPr>
          <p:cNvPr id="4" name="Text Placeholder 3"/>
          <p:cNvSpPr>
            <a:spLocks noGrp="1"/>
          </p:cNvSpPr>
          <p:nvPr>
            <p:ph type="body" sz="half" idx="2"/>
          </p:nvPr>
        </p:nvSpPr>
        <p:spPr>
          <a:xfrm>
            <a:off x="822959" y="5213716"/>
            <a:ext cx="7584948" cy="609600"/>
          </a:xfrm>
        </p:spPr>
        <p:txBody>
          <a:bodyPr lIns="91440" tIns="0" rIns="91440" bIns="0">
            <a:normAutofit/>
          </a:bodyPr>
          <a:lstStyle>
            <a:lvl1pPr marL="0" indent="0">
              <a:spcBef>
                <a:spcPts val="0"/>
              </a:spcBef>
              <a:spcAft>
                <a:spcPts val="450"/>
              </a:spcAft>
              <a:buNone/>
              <a:defRPr sz="135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Click to edit Master text styles</a:t>
            </a:r>
          </a:p>
        </p:txBody>
      </p:sp>
      <p:sp>
        <p:nvSpPr>
          <p:cNvPr id="3" name="Picture Placeholder 2"/>
          <p:cNvSpPr>
            <a:spLocks noGrp="1" noChangeAspect="1"/>
          </p:cNvSpPr>
          <p:nvPr>
            <p:ph type="pic" idx="1"/>
          </p:nvPr>
        </p:nvSpPr>
        <p:spPr>
          <a:xfrm>
            <a:off x="476251" y="603251"/>
            <a:ext cx="8191499" cy="3294019"/>
          </a:xfrm>
          <a:solidFill>
            <a:srgbClr val="FFFFFF"/>
          </a:solidFill>
        </p:spPr>
        <p:txBody>
          <a:bodyPr lIns="457200" tIns="457200" anchor="t"/>
          <a:lstStyle>
            <a:lvl1pPr marL="0" indent="0">
              <a:buNone/>
              <a:defRPr sz="2400">
                <a:solidFill>
                  <a:srgbClr val="01216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p:nvCxnSpPr>
        <p:spPr>
          <a:xfrm>
            <a:off x="822959" y="412115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930855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Placeholder 1"/>
          <p:cNvSpPr>
            <a:spLocks noGrp="1"/>
          </p:cNvSpPr>
          <p:nvPr>
            <p:ph type="title"/>
          </p:nvPr>
        </p:nvSpPr>
        <p:spPr>
          <a:xfrm>
            <a:off x="822960" y="942871"/>
            <a:ext cx="75438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4188638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3" r:id="rId5"/>
    <p:sldLayoutId id="2147483754" r:id="rId6"/>
    <p:sldLayoutId id="2147483755" r:id="rId7"/>
    <p:sldLayoutId id="2147483757" r:id="rId8"/>
    <p:sldLayoutId id="2147483758" r:id="rId9"/>
    <p:sldLayoutId id="2147483759" r:id="rId10"/>
    <p:sldLayoutId id="2147483797" r:id="rId11"/>
  </p:sldLayoutIdLst>
  <p:hf sldNum="0" hdr="0" dt="0"/>
  <p:txStyles>
    <p:titleStyle>
      <a:lvl1pPr algn="l" defTabSz="685800" rtl="0" eaLnBrk="1" latinLnBrk="0" hangingPunct="1">
        <a:lnSpc>
          <a:spcPct val="90000"/>
        </a:lnSpc>
        <a:spcBef>
          <a:spcPct val="0"/>
        </a:spcBef>
        <a:buNone/>
        <a:defRPr sz="2100" kern="1200" spc="-38" baseline="0">
          <a:solidFill>
            <a:srgbClr val="012169"/>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Tx/>
        <a:buSzPct val="100000"/>
        <a:buFont typeface="Calibri" panose="020F0502020204030204" pitchFamily="34" charset="0"/>
        <a:buChar char=" "/>
        <a:defRPr sz="1500" kern="1200">
          <a:solidFill>
            <a:srgbClr val="012169"/>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rgbClr val="012169"/>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874478"/>
            <a:ext cx="7886700" cy="98556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956926"/>
            <a:ext cx="7886700" cy="391028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2" name="Google Shape;19;p2">
            <a:extLst>
              <a:ext uri="{FF2B5EF4-FFF2-40B4-BE49-F238E27FC236}">
                <a16:creationId xmlns:a16="http://schemas.microsoft.com/office/drawing/2014/main" id="{E0B886E1-31DD-47E4-991E-D0419D044F33}"/>
              </a:ext>
            </a:extLst>
          </p:cNvPr>
          <p:cNvSpPr/>
          <p:nvPr/>
        </p:nvSpPr>
        <p:spPr>
          <a:xfrm>
            <a:off x="0" y="1"/>
            <a:ext cx="9144000" cy="73179"/>
          </a:xfrm>
          <a:prstGeom prst="rect">
            <a:avLst/>
          </a:prstGeom>
          <a:solidFill>
            <a:srgbClr val="9100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3" name="Google Shape;18;p2">
            <a:extLst>
              <a:ext uri="{FF2B5EF4-FFF2-40B4-BE49-F238E27FC236}">
                <a16:creationId xmlns:a16="http://schemas.microsoft.com/office/drawing/2014/main" id="{C9FBD724-6F55-43CD-8CC2-4A0A1B75F8FC}"/>
              </a:ext>
            </a:extLst>
          </p:cNvPr>
          <p:cNvSpPr/>
          <p:nvPr/>
        </p:nvSpPr>
        <p:spPr>
          <a:xfrm>
            <a:off x="0" y="74611"/>
            <a:ext cx="9144000" cy="176271"/>
          </a:xfrm>
          <a:prstGeom prst="rect">
            <a:avLst/>
          </a:prstGeom>
          <a:solidFill>
            <a:srgbClr val="002D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4" name="Google Shape;20;p2">
            <a:extLst>
              <a:ext uri="{FF2B5EF4-FFF2-40B4-BE49-F238E27FC236}">
                <a16:creationId xmlns:a16="http://schemas.microsoft.com/office/drawing/2014/main" id="{5D6257ED-6EBA-4B54-84A4-05FD8D4C1BA4}"/>
              </a:ext>
            </a:extLst>
          </p:cNvPr>
          <p:cNvSpPr/>
          <p:nvPr/>
        </p:nvSpPr>
        <p:spPr>
          <a:xfrm>
            <a:off x="0" y="258252"/>
            <a:ext cx="9144000" cy="73179"/>
          </a:xfrm>
          <a:prstGeom prst="rect">
            <a:avLst/>
          </a:prstGeom>
          <a:solidFill>
            <a:srgbClr val="CB60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5" name="Google Shape;21;p2">
            <a:extLst>
              <a:ext uri="{FF2B5EF4-FFF2-40B4-BE49-F238E27FC236}">
                <a16:creationId xmlns:a16="http://schemas.microsoft.com/office/drawing/2014/main" id="{580220BB-DE2F-408B-A25B-07AC156821FC}"/>
              </a:ext>
            </a:extLst>
          </p:cNvPr>
          <p:cNvSpPr/>
          <p:nvPr/>
        </p:nvSpPr>
        <p:spPr>
          <a:xfrm>
            <a:off x="0" y="6846999"/>
            <a:ext cx="9144000" cy="73179"/>
          </a:xfrm>
          <a:prstGeom prst="rect">
            <a:avLst/>
          </a:prstGeom>
          <a:solidFill>
            <a:srgbClr val="9100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08267913"/>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Placeholder 1"/>
          <p:cNvSpPr>
            <a:spLocks noGrp="1"/>
          </p:cNvSpPr>
          <p:nvPr>
            <p:ph type="title"/>
          </p:nvPr>
        </p:nvSpPr>
        <p:spPr>
          <a:xfrm>
            <a:off x="822960" y="942871"/>
            <a:ext cx="75438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5341196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7" r:id="rId8"/>
    <p:sldLayoutId id="2147483808" r:id="rId9"/>
    <p:sldLayoutId id="2147483809" r:id="rId10"/>
  </p:sldLayoutIdLst>
  <p:hf sldNum="0" hdr="0" dt="0"/>
  <p:txStyles>
    <p:titleStyle>
      <a:lvl1pPr algn="l" defTabSz="685800" rtl="0" eaLnBrk="1" latinLnBrk="0" hangingPunct="1">
        <a:lnSpc>
          <a:spcPct val="90000"/>
        </a:lnSpc>
        <a:spcBef>
          <a:spcPct val="0"/>
        </a:spcBef>
        <a:buNone/>
        <a:defRPr sz="2100" kern="1200" spc="-38" baseline="0">
          <a:solidFill>
            <a:srgbClr val="012169"/>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Tx/>
        <a:buSzPct val="100000"/>
        <a:buFont typeface="Calibri" panose="020F0502020204030204" pitchFamily="34" charset="0"/>
        <a:buChar char=" "/>
        <a:defRPr sz="1500" kern="1200">
          <a:solidFill>
            <a:srgbClr val="012169"/>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rgbClr val="012169"/>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zed.gov/sites/default/files/2023/07/2023-2024%20Friday%20Focus%20Webinar%20Schedule.pdf" TargetMode="Externa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059C-97BA-3DC7-1001-36C2E150F261}"/>
              </a:ext>
            </a:extLst>
          </p:cNvPr>
          <p:cNvSpPr>
            <a:spLocks noGrp="1"/>
          </p:cNvSpPr>
          <p:nvPr>
            <p:ph type="title"/>
          </p:nvPr>
        </p:nvSpPr>
        <p:spPr/>
        <p:txBody>
          <a:bodyPr/>
          <a:lstStyle/>
          <a:p>
            <a:r>
              <a:rPr lang="en-US" sz="1500" dirty="0">
                <a:solidFill>
                  <a:srgbClr val="012169"/>
                </a:solidFill>
                <a:latin typeface="Lato" panose="020F0502020204030203" pitchFamily="34" charset="0"/>
                <a:ea typeface="+mn-ea"/>
                <a:cs typeface="+mn-cs"/>
              </a:rPr>
              <a:t>Welcome to Webinar #9: Accountability Updates</a:t>
            </a:r>
          </a:p>
        </p:txBody>
      </p:sp>
      <p:sp>
        <p:nvSpPr>
          <p:cNvPr id="3" name="Content Placeholder 2">
            <a:extLst>
              <a:ext uri="{FF2B5EF4-FFF2-40B4-BE49-F238E27FC236}">
                <a16:creationId xmlns:a16="http://schemas.microsoft.com/office/drawing/2014/main" id="{58A9A868-750B-2B80-AE40-6BD4412FAA52}"/>
              </a:ext>
            </a:extLst>
          </p:cNvPr>
          <p:cNvSpPr>
            <a:spLocks noGrp="1"/>
          </p:cNvSpPr>
          <p:nvPr>
            <p:ph idx="1"/>
          </p:nvPr>
        </p:nvSpPr>
        <p:spPr/>
        <p:txBody>
          <a:bodyPr/>
          <a:lstStyle/>
          <a:p>
            <a:pPr algn="l" rtl="0" fontAlgn="base"/>
            <a:r>
              <a:rPr lang="en-US" dirty="0"/>
              <a:t>This webinar will be recorded and posted on the ADE Assessments webpage.​</a:t>
            </a:r>
          </a:p>
          <a:p>
            <a:pPr algn="l" rtl="0" fontAlgn="base"/>
            <a:r>
              <a:rPr lang="en-US" dirty="0"/>
              <a:t>​</a:t>
            </a:r>
          </a:p>
          <a:p>
            <a:pPr algn="l" rtl="0" fontAlgn="base"/>
            <a:r>
              <a:rPr lang="en-US" dirty="0"/>
              <a:t>Please enter your First and Last Name in the Chat for tracking purposes for the live event.​</a:t>
            </a:r>
          </a:p>
          <a:p>
            <a:pPr algn="l" rtl="0" fontAlgn="base"/>
            <a:r>
              <a:rPr lang="en-US" dirty="0"/>
              <a:t>​</a:t>
            </a:r>
          </a:p>
          <a:p>
            <a:pPr algn="l" rtl="0" fontAlgn="base"/>
            <a:r>
              <a:rPr lang="en-US" dirty="0"/>
              <a:t>We will </a:t>
            </a:r>
            <a:r>
              <a:rPr lang="en-US" dirty="0">
                <a:latin typeface="Lato" panose="020F0502020204030203" pitchFamily="34" charset="0"/>
              </a:rPr>
              <a:t>also</a:t>
            </a:r>
            <a:r>
              <a:rPr lang="en-US" dirty="0"/>
              <a:t> be capturing the chat questions. If there are questions that were frequently asked or need further clarification, ADE will compile and create an FAQ which will then be posted on the Assessments webpage under Friday Focus Webinars.</a:t>
            </a:r>
          </a:p>
          <a:p>
            <a:endParaRPr lang="en-US" dirty="0"/>
          </a:p>
        </p:txBody>
      </p:sp>
    </p:spTree>
    <p:extLst>
      <p:ext uri="{BB962C8B-B14F-4D97-AF65-F5344CB8AC3E}">
        <p14:creationId xmlns:p14="http://schemas.microsoft.com/office/powerpoint/2010/main" val="163200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panose="020F0502020204030203" pitchFamily="34" charset="0"/>
              </a:rPr>
              <a:t>Questions?</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80841" y="2326431"/>
            <a:ext cx="2930102" cy="312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9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A219-C9A7-E6EA-D937-274035D97E52}"/>
              </a:ext>
            </a:extLst>
          </p:cNvPr>
          <p:cNvSpPr>
            <a:spLocks noGrp="1"/>
          </p:cNvSpPr>
          <p:nvPr>
            <p:ph type="title"/>
          </p:nvPr>
        </p:nvSpPr>
        <p:spPr/>
        <p:txBody>
          <a:bodyPr/>
          <a:lstStyle/>
          <a:p>
            <a:r>
              <a:rPr lang="en-US" dirty="0">
                <a:latin typeface="Lato" panose="020F0502020204030203" pitchFamily="34" charset="0"/>
              </a:rPr>
              <a:t>THANK YOU!</a:t>
            </a:r>
          </a:p>
        </p:txBody>
      </p:sp>
      <p:pic>
        <p:nvPicPr>
          <p:cNvPr id="5" name="Picture 4">
            <a:extLst>
              <a:ext uri="{FF2B5EF4-FFF2-40B4-BE49-F238E27FC236}">
                <a16:creationId xmlns:a16="http://schemas.microsoft.com/office/drawing/2014/main" id="{FB36449A-E593-77F9-0213-B983D4BDF91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71835" y="3190876"/>
            <a:ext cx="3670326" cy="2287457"/>
          </a:xfrm>
          <a:prstGeom prst="rect">
            <a:avLst/>
          </a:prstGeom>
        </p:spPr>
      </p:pic>
      <p:sp>
        <p:nvSpPr>
          <p:cNvPr id="3" name="TextBox 2">
            <a:extLst>
              <a:ext uri="{FF2B5EF4-FFF2-40B4-BE49-F238E27FC236}">
                <a16:creationId xmlns:a16="http://schemas.microsoft.com/office/drawing/2014/main" id="{E2201FBB-829A-C8F6-A22B-1DC501F7C313}"/>
              </a:ext>
            </a:extLst>
          </p:cNvPr>
          <p:cNvSpPr txBox="1"/>
          <p:nvPr/>
        </p:nvSpPr>
        <p:spPr>
          <a:xfrm>
            <a:off x="2687170" y="2544545"/>
            <a:ext cx="4213013" cy="707886"/>
          </a:xfrm>
          <a:prstGeom prst="rect">
            <a:avLst/>
          </a:prstGeom>
          <a:noFill/>
        </p:spPr>
        <p:txBody>
          <a:bodyPr wrap="none" rtlCol="0">
            <a:spAutoFit/>
          </a:bodyPr>
          <a:lstStyle/>
          <a:p>
            <a:pPr algn="ctr" rtl="0" fontAlgn="base"/>
            <a:r>
              <a:rPr lang="en-US" sz="2000" b="1" dirty="0">
                <a:solidFill>
                  <a:srgbClr val="012169"/>
                </a:solidFill>
                <a:latin typeface="Lato" panose="020F0502020204030203" pitchFamily="34" charset="0"/>
              </a:rPr>
              <a:t>For questions, please contact us at: ​</a:t>
            </a:r>
          </a:p>
          <a:p>
            <a:pPr algn="ctr" rtl="0" fontAlgn="base"/>
            <a:r>
              <a:rPr lang="en-US" sz="2000" b="1" dirty="0">
                <a:solidFill>
                  <a:srgbClr val="012169"/>
                </a:solidFill>
                <a:latin typeface="Lato" panose="020F0502020204030203" pitchFamily="34" charset="0"/>
              </a:rPr>
              <a:t>Achieve@azed.gov</a:t>
            </a:r>
          </a:p>
        </p:txBody>
      </p:sp>
    </p:spTree>
    <p:extLst>
      <p:ext uri="{BB962C8B-B14F-4D97-AF65-F5344CB8AC3E}">
        <p14:creationId xmlns:p14="http://schemas.microsoft.com/office/powerpoint/2010/main" val="3183739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C3AC-BCF2-8A22-494E-03D619C43EFC}"/>
              </a:ext>
            </a:extLst>
          </p:cNvPr>
          <p:cNvSpPr>
            <a:spLocks noGrp="1"/>
          </p:cNvSpPr>
          <p:nvPr>
            <p:ph type="ctrTitle"/>
          </p:nvPr>
        </p:nvSpPr>
        <p:spPr>
          <a:xfrm>
            <a:off x="800100" y="2600036"/>
            <a:ext cx="7543800" cy="1143000"/>
          </a:xfrm>
        </p:spPr>
        <p:txBody>
          <a:bodyPr>
            <a:noAutofit/>
          </a:bodyPr>
          <a:lstStyle/>
          <a:p>
            <a:pPr algn="ctr"/>
            <a:r>
              <a:rPr lang="en-US" sz="3600" b="1" dirty="0">
                <a:latin typeface="Lato" panose="020F0502020204030203" pitchFamily="34" charset="0"/>
              </a:rPr>
              <a:t>Friday Focus Webinar #9: Accountability Updates</a:t>
            </a:r>
          </a:p>
        </p:txBody>
      </p:sp>
      <p:sp>
        <p:nvSpPr>
          <p:cNvPr id="3" name="Subtitle 2">
            <a:extLst>
              <a:ext uri="{FF2B5EF4-FFF2-40B4-BE49-F238E27FC236}">
                <a16:creationId xmlns:a16="http://schemas.microsoft.com/office/drawing/2014/main" id="{F9885EE7-F582-D622-D06E-E4339231B8AD}"/>
              </a:ext>
            </a:extLst>
          </p:cNvPr>
          <p:cNvSpPr>
            <a:spLocks noGrp="1"/>
          </p:cNvSpPr>
          <p:nvPr>
            <p:ph type="subTitle" idx="1"/>
          </p:nvPr>
        </p:nvSpPr>
        <p:spPr/>
        <p:txBody>
          <a:bodyPr>
            <a:normAutofit/>
          </a:bodyPr>
          <a:lstStyle/>
          <a:p>
            <a:pPr algn="ctr"/>
            <a:r>
              <a:rPr lang="en-US" b="1" dirty="0">
                <a:latin typeface="Lato" panose="020F0502020204030203" pitchFamily="34" charset="0"/>
              </a:rPr>
              <a:t>SEAN SMITH</a:t>
            </a:r>
          </a:p>
          <a:p>
            <a:pPr algn="ctr"/>
            <a:r>
              <a:rPr lang="en-US" sz="1600" b="1" dirty="0">
                <a:latin typeface="Lato" panose="020F0502020204030203" pitchFamily="34" charset="0"/>
              </a:rPr>
              <a:t>Chief Accountability Officer</a:t>
            </a:r>
          </a:p>
          <a:p>
            <a:pPr algn="ctr"/>
            <a:r>
              <a:rPr lang="en-US" sz="1600" b="1" dirty="0">
                <a:latin typeface="Lato" panose="020F0502020204030203" pitchFamily="34" charset="0"/>
              </a:rPr>
              <a:t>January 26, 2024</a:t>
            </a:r>
          </a:p>
        </p:txBody>
      </p:sp>
    </p:spTree>
    <p:extLst>
      <p:ext uri="{BB962C8B-B14F-4D97-AF65-F5344CB8AC3E}">
        <p14:creationId xmlns:p14="http://schemas.microsoft.com/office/powerpoint/2010/main" val="402096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DE11-9BDB-1F65-CD24-FE099BB976A4}"/>
              </a:ext>
            </a:extLst>
          </p:cNvPr>
          <p:cNvSpPr>
            <a:spLocks noGrp="1"/>
          </p:cNvSpPr>
          <p:nvPr>
            <p:ph type="title"/>
          </p:nvPr>
        </p:nvSpPr>
        <p:spPr/>
        <p:txBody>
          <a:bodyPr/>
          <a:lstStyle/>
          <a:p>
            <a:r>
              <a:rPr lang="en-US" dirty="0">
                <a:latin typeface="Lato" panose="020F0502020204030203" pitchFamily="34" charset="0"/>
              </a:rPr>
              <a:t>School Report cards - updates</a:t>
            </a:r>
          </a:p>
        </p:txBody>
      </p:sp>
      <p:sp>
        <p:nvSpPr>
          <p:cNvPr id="3" name="Content Placeholder 2">
            <a:extLst>
              <a:ext uri="{FF2B5EF4-FFF2-40B4-BE49-F238E27FC236}">
                <a16:creationId xmlns:a16="http://schemas.microsoft.com/office/drawing/2014/main" id="{9525CD34-35B1-1D46-4599-298C091D75E4}"/>
              </a:ext>
            </a:extLst>
          </p:cNvPr>
          <p:cNvSpPr>
            <a:spLocks noGrp="1"/>
          </p:cNvSpPr>
          <p:nvPr>
            <p:ph idx="1"/>
          </p:nvPr>
        </p:nvSpPr>
        <p:spPr/>
        <p:txBody>
          <a:bodyPr/>
          <a:lstStyle/>
          <a:p>
            <a:pPr lvl="1" fontAlgn="base">
              <a:buFont typeface="Arial" panose="020B0604020202020204" pitchFamily="34" charset="0"/>
              <a:buChar char="•"/>
            </a:pPr>
            <a:r>
              <a:rPr lang="en-US" sz="1800" dirty="0">
                <a:latin typeface="Lato" panose="020F0502020204030203" pitchFamily="34" charset="0"/>
              </a:rPr>
              <a:t>New sections</a:t>
            </a:r>
          </a:p>
          <a:p>
            <a:pPr lvl="2" fontAlgn="base">
              <a:buFont typeface="Arial" panose="020B0604020202020204" pitchFamily="34" charset="0"/>
              <a:buChar char="•"/>
            </a:pPr>
            <a:r>
              <a:rPr lang="en-US" sz="1500" dirty="0">
                <a:latin typeface="Lato" panose="020F0502020204030203" pitchFamily="34" charset="0"/>
              </a:rPr>
              <a:t>Academic Focus Attestation</a:t>
            </a:r>
          </a:p>
          <a:p>
            <a:pPr lvl="2" fontAlgn="base">
              <a:buFont typeface="Arial" panose="020B0604020202020204" pitchFamily="34" charset="0"/>
              <a:buChar char="•"/>
            </a:pPr>
            <a:r>
              <a:rPr lang="en-US" sz="1500" dirty="0">
                <a:latin typeface="Lato" panose="020F0502020204030203" pitchFamily="34" charset="0"/>
              </a:rPr>
              <a:t>School Goals</a:t>
            </a:r>
          </a:p>
          <a:p>
            <a:pPr lvl="1" fontAlgn="base">
              <a:buFont typeface="Arial" panose="020B0604020202020204" pitchFamily="34" charset="0"/>
              <a:buChar char="•"/>
            </a:pPr>
            <a:r>
              <a:rPr lang="en-US" sz="1800" dirty="0">
                <a:latin typeface="Lato" panose="020F0502020204030203" pitchFamily="34" charset="0"/>
              </a:rPr>
              <a:t>Timeline</a:t>
            </a:r>
          </a:p>
          <a:p>
            <a:pPr lvl="2" fontAlgn="base">
              <a:buFont typeface="Arial" panose="020B0604020202020204" pitchFamily="34" charset="0"/>
              <a:buChar char="•"/>
            </a:pPr>
            <a:r>
              <a:rPr lang="en-US" sz="1500" dirty="0">
                <a:latin typeface="Lato" panose="020F0502020204030203" pitchFamily="34" charset="0"/>
              </a:rPr>
              <a:t>Responses needed by 2/11</a:t>
            </a:r>
          </a:p>
          <a:p>
            <a:pPr lvl="2" fontAlgn="base">
              <a:buFont typeface="Arial" panose="020B0604020202020204" pitchFamily="34" charset="0"/>
              <a:buChar char="•"/>
            </a:pPr>
            <a:r>
              <a:rPr lang="en-US" sz="1500" dirty="0">
                <a:latin typeface="Lato" panose="020F0502020204030203" pitchFamily="34" charset="0"/>
              </a:rPr>
              <a:t>Launch 2/13</a:t>
            </a:r>
          </a:p>
          <a:p>
            <a:pPr lvl="1" fontAlgn="base">
              <a:buFont typeface="Arial" panose="020B0604020202020204" pitchFamily="34" charset="0"/>
              <a:buChar char="•"/>
            </a:pPr>
            <a:endParaRPr lang="en-US" dirty="0"/>
          </a:p>
          <a:p>
            <a:pPr marL="0" indent="0" algn="l" rtl="0" fontAlgn="base">
              <a:buNone/>
            </a:pPr>
            <a:endParaRPr lang="en-US" dirty="0"/>
          </a:p>
          <a:p>
            <a:endParaRPr lang="en-US" dirty="0"/>
          </a:p>
        </p:txBody>
      </p:sp>
      <p:pic>
        <p:nvPicPr>
          <p:cNvPr id="7" name="Picture 6" descr="A computer screen with a blue and white text&#10;&#10;Description automatically generated">
            <a:extLst>
              <a:ext uri="{FF2B5EF4-FFF2-40B4-BE49-F238E27FC236}">
                <a16:creationId xmlns:a16="http://schemas.microsoft.com/office/drawing/2014/main" id="{D4ED9DC0-1CB0-5ECD-744D-7E0697C09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488" y="2967950"/>
            <a:ext cx="6686028" cy="3760891"/>
          </a:xfrm>
          <a:prstGeom prst="rect">
            <a:avLst/>
          </a:prstGeom>
        </p:spPr>
      </p:pic>
    </p:spTree>
    <p:extLst>
      <p:ext uri="{BB962C8B-B14F-4D97-AF65-F5344CB8AC3E}">
        <p14:creationId xmlns:p14="http://schemas.microsoft.com/office/powerpoint/2010/main" val="3479006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CF37-898D-4191-DCAD-1AFCD198E04E}"/>
              </a:ext>
            </a:extLst>
          </p:cNvPr>
          <p:cNvSpPr>
            <a:spLocks noGrp="1"/>
          </p:cNvSpPr>
          <p:nvPr>
            <p:ph type="title"/>
          </p:nvPr>
        </p:nvSpPr>
        <p:spPr>
          <a:xfrm>
            <a:off x="822960" y="942871"/>
            <a:ext cx="7543800" cy="587584"/>
          </a:xfrm>
        </p:spPr>
        <p:txBody>
          <a:bodyPr anchor="ctr">
            <a:normAutofit/>
          </a:bodyPr>
          <a:lstStyle/>
          <a:p>
            <a:r>
              <a:rPr lang="en-US"/>
              <a:t>District Accountability Coordinator Form</a:t>
            </a:r>
          </a:p>
        </p:txBody>
      </p:sp>
      <p:graphicFrame>
        <p:nvGraphicFramePr>
          <p:cNvPr id="5" name="Content Placeholder 3">
            <a:extLst>
              <a:ext uri="{FF2B5EF4-FFF2-40B4-BE49-F238E27FC236}">
                <a16:creationId xmlns:a16="http://schemas.microsoft.com/office/drawing/2014/main" id="{5C614C0C-9698-3D38-93EE-86C9947BD481}"/>
              </a:ext>
            </a:extLst>
          </p:cNvPr>
          <p:cNvGraphicFramePr>
            <a:graphicFrameLocks noGrp="1"/>
          </p:cNvGraphicFramePr>
          <p:nvPr>
            <p:ph idx="1"/>
            <p:extLst>
              <p:ext uri="{D42A27DB-BD31-4B8C-83A1-F6EECF244321}">
                <p14:modId xmlns:p14="http://schemas.microsoft.com/office/powerpoint/2010/main" val="140854092"/>
              </p:ext>
            </p:extLst>
          </p:nvPr>
        </p:nvGraphicFramePr>
        <p:xfrm>
          <a:off x="822960" y="2108202"/>
          <a:ext cx="75438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383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2A9D5-9EDA-AE95-A40A-DDFEB657B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19B71-D2BC-0CED-060D-6CD7DC669EB8}"/>
              </a:ext>
            </a:extLst>
          </p:cNvPr>
          <p:cNvSpPr>
            <a:spLocks noGrp="1"/>
          </p:cNvSpPr>
          <p:nvPr>
            <p:ph type="title"/>
          </p:nvPr>
        </p:nvSpPr>
        <p:spPr>
          <a:xfrm>
            <a:off x="605791" y="752475"/>
            <a:ext cx="3800465" cy="587584"/>
          </a:xfrm>
        </p:spPr>
        <p:txBody>
          <a:bodyPr anchor="ctr">
            <a:normAutofit/>
          </a:bodyPr>
          <a:lstStyle/>
          <a:p>
            <a:r>
              <a:rPr lang="en-US" sz="1800"/>
              <a:t>2023-2024 A-F Models and Business rules</a:t>
            </a:r>
          </a:p>
        </p:txBody>
      </p:sp>
      <p:graphicFrame>
        <p:nvGraphicFramePr>
          <p:cNvPr id="5" name="Content Placeholder 2">
            <a:extLst>
              <a:ext uri="{FF2B5EF4-FFF2-40B4-BE49-F238E27FC236}">
                <a16:creationId xmlns:a16="http://schemas.microsoft.com/office/drawing/2014/main" id="{A96660E4-1AF1-8674-9AF0-3AE5C25DB3F6}"/>
              </a:ext>
            </a:extLst>
          </p:cNvPr>
          <p:cNvGraphicFramePr>
            <a:graphicFrameLocks noGrp="1"/>
          </p:cNvGraphicFramePr>
          <p:nvPr>
            <p:ph sz="half" idx="2"/>
            <p:extLst>
              <p:ext uri="{D42A27DB-BD31-4B8C-83A1-F6EECF244321}">
                <p14:modId xmlns:p14="http://schemas.microsoft.com/office/powerpoint/2010/main" val="4095407432"/>
              </p:ext>
            </p:extLst>
          </p:nvPr>
        </p:nvGraphicFramePr>
        <p:xfrm>
          <a:off x="605788" y="1714501"/>
          <a:ext cx="7871462" cy="4391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75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9FB13-B757-CB52-096F-70C1FDBA9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ADB31-488A-9C37-98C5-AC63D5A1717B}"/>
              </a:ext>
            </a:extLst>
          </p:cNvPr>
          <p:cNvSpPr>
            <a:spLocks noGrp="1"/>
          </p:cNvSpPr>
          <p:nvPr>
            <p:ph type="title"/>
          </p:nvPr>
        </p:nvSpPr>
        <p:spPr>
          <a:xfrm>
            <a:off x="896815" y="942870"/>
            <a:ext cx="3289739" cy="1292750"/>
          </a:xfrm>
        </p:spPr>
        <p:txBody>
          <a:bodyPr anchor="ctr">
            <a:normAutofit/>
          </a:bodyPr>
          <a:lstStyle/>
          <a:p>
            <a:r>
              <a:rPr lang="en-US" sz="3600" dirty="0"/>
              <a:t>GRADER</a:t>
            </a:r>
          </a:p>
        </p:txBody>
      </p:sp>
      <p:sp>
        <p:nvSpPr>
          <p:cNvPr id="3" name="Content Placeholder 2">
            <a:extLst>
              <a:ext uri="{FF2B5EF4-FFF2-40B4-BE49-F238E27FC236}">
                <a16:creationId xmlns:a16="http://schemas.microsoft.com/office/drawing/2014/main" id="{2D9E4D30-591F-6C0D-E167-D4CB0BAFFCA6}"/>
              </a:ext>
            </a:extLst>
          </p:cNvPr>
          <p:cNvSpPr>
            <a:spLocks noGrp="1"/>
          </p:cNvSpPr>
          <p:nvPr>
            <p:ph sz="half" idx="2"/>
          </p:nvPr>
        </p:nvSpPr>
        <p:spPr>
          <a:xfrm>
            <a:off x="762000" y="2281658"/>
            <a:ext cx="3424565" cy="3633471"/>
          </a:xfrm>
        </p:spPr>
        <p:txBody>
          <a:bodyPr>
            <a:normAutofit/>
          </a:bodyPr>
          <a:lstStyle/>
          <a:p>
            <a:pPr lvl="1" fontAlgn="base">
              <a:buFont typeface="Arial" panose="020B0604020202020204" pitchFamily="34" charset="0"/>
              <a:buChar char="•"/>
            </a:pPr>
            <a:r>
              <a:rPr lang="en-US" sz="1600" dirty="0"/>
              <a:t>January Grader available</a:t>
            </a:r>
          </a:p>
          <a:p>
            <a:pPr lvl="2" fontAlgn="base">
              <a:buFont typeface="Arial" panose="020B0604020202020204" pitchFamily="34" charset="0"/>
              <a:buChar char="•"/>
            </a:pPr>
            <a:r>
              <a:rPr lang="en-US" sz="1600" dirty="0"/>
              <a:t>Includes important timelines for 23-24 Accountability </a:t>
            </a:r>
          </a:p>
          <a:p>
            <a:pPr lvl="1" fontAlgn="base">
              <a:buFont typeface="Arial" panose="020B0604020202020204" pitchFamily="34" charset="0"/>
              <a:buChar char="•"/>
            </a:pPr>
            <a:endParaRPr lang="en-US" sz="1200" dirty="0"/>
          </a:p>
          <a:p>
            <a:pPr marL="0" indent="0" rtl="0" fontAlgn="base">
              <a:buNone/>
            </a:pPr>
            <a:endParaRPr lang="en-US" dirty="0"/>
          </a:p>
          <a:p>
            <a:endParaRPr lang="en-US" dirty="0"/>
          </a:p>
        </p:txBody>
      </p:sp>
      <p:pic>
        <p:nvPicPr>
          <p:cNvPr id="15" name="Picture Placeholder 14" descr="A blue and orange page with text&#10;&#10;Description automatically generated">
            <a:extLst>
              <a:ext uri="{FF2B5EF4-FFF2-40B4-BE49-F238E27FC236}">
                <a16:creationId xmlns:a16="http://schemas.microsoft.com/office/drawing/2014/main" id="{4D431C2F-CE4E-E4F2-A9B0-1E5E4E5C495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3762375" y="307025"/>
            <a:ext cx="4824871" cy="6243950"/>
          </a:xfrm>
          <a:effectLst>
            <a:outerShdw blurRad="50800" dist="38100" dir="2700000" algn="tl" rotWithShape="0">
              <a:prstClr val="black">
                <a:alpha val="40000"/>
              </a:prstClr>
            </a:outerShdw>
          </a:effectLst>
          <a:scene3d>
            <a:camera prst="perspectiveHeroicExtremeLeftFacing" fov="3300000">
              <a:rot lat="487347" lon="2067641" rev="21594000"/>
            </a:camera>
            <a:lightRig rig="threePt" dir="t"/>
          </a:scene3d>
          <a:sp3d contourW="3810">
            <a:contourClr>
              <a:schemeClr val="accent3">
                <a:lumMod val="40000"/>
                <a:lumOff val="60000"/>
              </a:schemeClr>
            </a:contourClr>
          </a:sp3d>
        </p:spPr>
      </p:pic>
    </p:spTree>
    <p:extLst>
      <p:ext uri="{BB962C8B-B14F-4D97-AF65-F5344CB8AC3E}">
        <p14:creationId xmlns:p14="http://schemas.microsoft.com/office/powerpoint/2010/main" val="160116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81432-05F4-738C-B2BC-E5CDBDB0C7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7742B-44B1-A0D2-28DD-BB15AC06FB5C}"/>
              </a:ext>
            </a:extLst>
          </p:cNvPr>
          <p:cNvSpPr>
            <a:spLocks noGrp="1"/>
          </p:cNvSpPr>
          <p:nvPr>
            <p:ph type="title"/>
          </p:nvPr>
        </p:nvSpPr>
        <p:spPr>
          <a:xfrm>
            <a:off x="822959" y="3135206"/>
            <a:ext cx="3272790" cy="974975"/>
          </a:xfrm>
        </p:spPr>
        <p:txBody>
          <a:bodyPr anchor="ctr">
            <a:normAutofit/>
          </a:bodyPr>
          <a:lstStyle/>
          <a:p>
            <a:r>
              <a:rPr lang="en-US" sz="3100"/>
              <a:t>Public reports</a:t>
            </a:r>
          </a:p>
        </p:txBody>
      </p:sp>
      <p:sp>
        <p:nvSpPr>
          <p:cNvPr id="3" name="Content Placeholder 2">
            <a:extLst>
              <a:ext uri="{FF2B5EF4-FFF2-40B4-BE49-F238E27FC236}">
                <a16:creationId xmlns:a16="http://schemas.microsoft.com/office/drawing/2014/main" id="{803B31DF-10FC-1D39-CD52-D699A7CD1236}"/>
              </a:ext>
            </a:extLst>
          </p:cNvPr>
          <p:cNvSpPr>
            <a:spLocks noGrp="1"/>
          </p:cNvSpPr>
          <p:nvPr>
            <p:ph sz="half" idx="2"/>
          </p:nvPr>
        </p:nvSpPr>
        <p:spPr>
          <a:xfrm>
            <a:off x="4686299" y="831287"/>
            <a:ext cx="3634737" cy="5195425"/>
          </a:xfrm>
        </p:spPr>
        <p:txBody>
          <a:bodyPr anchor="ctr">
            <a:normAutofit/>
          </a:bodyPr>
          <a:lstStyle/>
          <a:p>
            <a:pPr lvl="1" fontAlgn="base">
              <a:buFont typeface="Arial" panose="020B0604020202020204" pitchFamily="34" charset="0"/>
              <a:buChar char="•"/>
            </a:pPr>
            <a:r>
              <a:rPr lang="en-US" sz="1600" dirty="0"/>
              <a:t>2023 Public Reports Currently Available: </a:t>
            </a:r>
          </a:p>
          <a:p>
            <a:pPr lvl="2" fontAlgn="base">
              <a:buFont typeface="Arial" panose="020B0604020202020204" pitchFamily="34" charset="0"/>
              <a:buChar char="•"/>
            </a:pPr>
            <a:r>
              <a:rPr lang="en-US" sz="1600" dirty="0"/>
              <a:t>Achievement Assessments</a:t>
            </a:r>
          </a:p>
          <a:p>
            <a:pPr lvl="2" fontAlgn="base">
              <a:buFont typeface="Arial" panose="020B0604020202020204" pitchFamily="34" charset="0"/>
              <a:buChar char="•"/>
            </a:pPr>
            <a:r>
              <a:rPr lang="en-US" sz="1600" dirty="0"/>
              <a:t>Science Assessments</a:t>
            </a:r>
          </a:p>
          <a:p>
            <a:pPr lvl="2" fontAlgn="base">
              <a:buFont typeface="Arial" panose="020B0604020202020204" pitchFamily="34" charset="0"/>
              <a:buChar char="•"/>
            </a:pPr>
            <a:r>
              <a:rPr lang="en-US" sz="1600" dirty="0"/>
              <a:t>English Learner Assessments</a:t>
            </a:r>
          </a:p>
          <a:p>
            <a:pPr lvl="2" fontAlgn="base">
              <a:buFont typeface="Arial" panose="020B0604020202020204" pitchFamily="34" charset="0"/>
              <a:buChar char="•"/>
            </a:pPr>
            <a:r>
              <a:rPr lang="en-US" sz="1600" dirty="0"/>
              <a:t>Graduation Rate </a:t>
            </a:r>
          </a:p>
          <a:p>
            <a:pPr lvl="2" fontAlgn="base">
              <a:buFont typeface="Arial" panose="020B0604020202020204" pitchFamily="34" charset="0"/>
              <a:buChar char="•"/>
            </a:pPr>
            <a:r>
              <a:rPr lang="en-US" sz="1600" dirty="0"/>
              <a:t>Dropout Rate</a:t>
            </a:r>
          </a:p>
          <a:p>
            <a:pPr lvl="2" fontAlgn="base">
              <a:buFont typeface="Arial" panose="020B0604020202020204" pitchFamily="34" charset="0"/>
              <a:buChar char="•"/>
            </a:pPr>
            <a:r>
              <a:rPr lang="en-US" sz="1600" dirty="0"/>
              <a:t>2023-2024 Enrollment</a:t>
            </a:r>
          </a:p>
          <a:p>
            <a:pPr lvl="1" fontAlgn="base">
              <a:buFont typeface="Arial" panose="020B0604020202020204" pitchFamily="34" charset="0"/>
              <a:buChar char="•"/>
            </a:pPr>
            <a:r>
              <a:rPr lang="en-US" sz="1600" dirty="0"/>
              <a:t>Link: </a:t>
            </a:r>
            <a:r>
              <a:rPr lang="en-US" sz="1400" dirty="0"/>
              <a:t>https://</a:t>
            </a:r>
            <a:r>
              <a:rPr lang="en-US" sz="1400" dirty="0" err="1"/>
              <a:t>www.azed.gov</a:t>
            </a:r>
            <a:r>
              <a:rPr lang="en-US" sz="1400" dirty="0"/>
              <a:t>/accountability-research/data</a:t>
            </a:r>
          </a:p>
          <a:p>
            <a:pPr lvl="2" fontAlgn="base">
              <a:buFont typeface="Arial" panose="020B0604020202020204" pitchFamily="34" charset="0"/>
              <a:buChar char="•"/>
            </a:pPr>
            <a:endParaRPr lang="en-US" sz="1050" dirty="0"/>
          </a:p>
          <a:p>
            <a:pPr lvl="1" fontAlgn="base">
              <a:buFont typeface="Arial" panose="020B0604020202020204" pitchFamily="34" charset="0"/>
              <a:buChar char="•"/>
            </a:pPr>
            <a:endParaRPr lang="en-US" dirty="0"/>
          </a:p>
          <a:p>
            <a:pPr marL="0" indent="0" rtl="0" fontAlgn="base">
              <a:buNone/>
            </a:pPr>
            <a:endParaRPr lang="en-US" sz="1050" dirty="0"/>
          </a:p>
          <a:p>
            <a:endParaRPr lang="en-US" sz="1050" dirty="0"/>
          </a:p>
        </p:txBody>
      </p:sp>
    </p:spTree>
    <p:extLst>
      <p:ext uri="{BB962C8B-B14F-4D97-AF65-F5344CB8AC3E}">
        <p14:creationId xmlns:p14="http://schemas.microsoft.com/office/powerpoint/2010/main" val="422527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latin typeface="Lato" panose="020F0502020204030203" pitchFamily="34" charset="0"/>
              </a:rPr>
              <a:t>Assessment Webinar Series - POSTED</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822960" y="2108201"/>
            <a:ext cx="2939645" cy="3960089"/>
          </a:xfrm>
        </p:spPr>
        <p:style>
          <a:lnRef idx="1">
            <a:schemeClr val="accent2"/>
          </a:lnRef>
          <a:fillRef idx="2">
            <a:schemeClr val="accent2"/>
          </a:fillRef>
          <a:effectRef idx="1">
            <a:schemeClr val="accent2"/>
          </a:effectRef>
          <a:fontRef idx="minor">
            <a:schemeClr val="dk1"/>
          </a:fontRef>
        </p:style>
        <p:txBody>
          <a:bodyPr>
            <a:normAutofit/>
          </a:bodyPr>
          <a:lstStyle/>
          <a:p>
            <a:pPr marL="111125" indent="0">
              <a:buNone/>
            </a:pPr>
            <a:r>
              <a:rPr lang="en-US" dirty="0">
                <a:latin typeface="Lato" panose="020F0502020204030203" pitchFamily="34" charset="0"/>
              </a:rPr>
              <a:t>The flyer is posted on the Assessment Main page: </a:t>
            </a:r>
          </a:p>
          <a:p>
            <a:pPr marL="111125" indent="0">
              <a:buNone/>
            </a:pPr>
            <a:r>
              <a:rPr lang="en-US" dirty="0">
                <a:latin typeface="Lato" panose="020F0502020204030203" pitchFamily="34" charset="0"/>
                <a:hlinkClick r:id="rId2"/>
              </a:rPr>
              <a:t>https://www.azed.gov/sites/default/files/2023/07/2023-2024%20Friday%20Focus%20Webinar%20Schedule.pdf</a:t>
            </a:r>
            <a:endParaRPr lang="en-US" dirty="0">
              <a:latin typeface="Lato" panose="020F0502020204030203" pitchFamily="34" charset="0"/>
            </a:endParaRPr>
          </a:p>
          <a:p>
            <a:pPr marL="111125" indent="0">
              <a:buNone/>
            </a:pPr>
            <a:r>
              <a:rPr lang="en-US" dirty="0">
                <a:latin typeface="Lato" panose="020F0502020204030203" pitchFamily="34" charset="0"/>
              </a:rPr>
              <a:t>Reminder: participants must register in ADE’s Professional Learning and Development (APLD) system</a:t>
            </a:r>
          </a:p>
          <a:p>
            <a:pPr marL="111125" indent="0">
              <a:buNone/>
            </a:pPr>
            <a:r>
              <a:rPr lang="en-US" dirty="0">
                <a:latin typeface="Lato" panose="020F0502020204030203" pitchFamily="34" charset="0"/>
              </a:rPr>
              <a:t>Log in information to join the session will be sent to registered participants prior to the event. Login information will not be available in APLD.</a:t>
            </a:r>
          </a:p>
        </p:txBody>
      </p:sp>
      <p:pic>
        <p:nvPicPr>
          <p:cNvPr id="5" name="Picture 4" descr="Screenshot of Friday Focus Webinar flyer page 1">
            <a:extLst>
              <a:ext uri="{FF2B5EF4-FFF2-40B4-BE49-F238E27FC236}">
                <a16:creationId xmlns:a16="http://schemas.microsoft.com/office/drawing/2014/main" id="{F6623CF8-B6ED-A54F-F943-37B9097B290F}"/>
              </a:ext>
            </a:extLst>
          </p:cNvPr>
          <p:cNvPicPr>
            <a:picLocks noChangeAspect="1"/>
          </p:cNvPicPr>
          <p:nvPr/>
        </p:nvPicPr>
        <p:blipFill>
          <a:blip r:embed="rId3"/>
          <a:stretch>
            <a:fillRect/>
          </a:stretch>
        </p:blipFill>
        <p:spPr>
          <a:xfrm>
            <a:off x="4084953" y="2037925"/>
            <a:ext cx="3166578" cy="4100642"/>
          </a:xfrm>
          <a:prstGeom prst="rect">
            <a:avLst/>
          </a:prstGeom>
          <a:ln>
            <a:noFill/>
          </a:ln>
          <a:effectLst>
            <a:outerShdw blurRad="292100" dist="139700" dir="2700000" algn="tl" rotWithShape="0">
              <a:srgbClr val="333333">
                <a:alpha val="65000"/>
              </a:srgbClr>
            </a:outerShdw>
          </a:effectLst>
        </p:spPr>
      </p:pic>
      <p:pic>
        <p:nvPicPr>
          <p:cNvPr id="7" name="Picture 6" descr="Screenshot of Friday Focus Webinar flyer page 2">
            <a:extLst>
              <a:ext uri="{FF2B5EF4-FFF2-40B4-BE49-F238E27FC236}">
                <a16:creationId xmlns:a16="http://schemas.microsoft.com/office/drawing/2014/main" id="{6041976F-C1A6-AF02-F948-8CC01B7D7991}"/>
              </a:ext>
            </a:extLst>
          </p:cNvPr>
          <p:cNvPicPr>
            <a:picLocks noChangeAspect="1"/>
          </p:cNvPicPr>
          <p:nvPr/>
        </p:nvPicPr>
        <p:blipFill>
          <a:blip r:embed="rId4"/>
          <a:stretch>
            <a:fillRect/>
          </a:stretch>
        </p:blipFill>
        <p:spPr>
          <a:xfrm>
            <a:off x="5856726" y="2581736"/>
            <a:ext cx="3166577" cy="4077859"/>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61787C3D-7695-A636-FAE2-645CCE513852}"/>
              </a:ext>
            </a:extLst>
          </p:cNvPr>
          <p:cNvCxnSpPr>
            <a:cxnSpLocks/>
          </p:cNvCxnSpPr>
          <p:nvPr/>
        </p:nvCxnSpPr>
        <p:spPr>
          <a:xfrm flipV="1">
            <a:off x="4084953" y="4359564"/>
            <a:ext cx="487047" cy="44334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 name="Straight Arrow Connector 8">
            <a:extLst>
              <a:ext uri="{FF2B5EF4-FFF2-40B4-BE49-F238E27FC236}">
                <a16:creationId xmlns:a16="http://schemas.microsoft.com/office/drawing/2014/main" id="{7847BBE8-0E05-BF64-06D6-54F7C9FE375A}"/>
              </a:ext>
            </a:extLst>
          </p:cNvPr>
          <p:cNvCxnSpPr>
            <a:cxnSpLocks/>
          </p:cNvCxnSpPr>
          <p:nvPr/>
        </p:nvCxnSpPr>
        <p:spPr>
          <a:xfrm flipV="1">
            <a:off x="5856726" y="3763818"/>
            <a:ext cx="487047" cy="44334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75509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latin typeface="Lato" panose="020F0502020204030203" pitchFamily="34" charset="0"/>
              </a:rPr>
              <a:t>Save the DATE</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822960" y="2108202"/>
            <a:ext cx="7543800" cy="3960089"/>
          </a:xfrm>
        </p:spPr>
        <p:txBody>
          <a:bodyPr>
            <a:normAutofit/>
          </a:bodyPr>
          <a:lstStyle/>
          <a:p>
            <a:pPr marL="111125" indent="0" algn="ctr">
              <a:buNone/>
            </a:pPr>
            <a:r>
              <a:rPr lang="en-US" sz="1600" b="1" dirty="0"/>
              <a:t>Arizona Assessments Conference – September 17-19, 2024</a:t>
            </a:r>
          </a:p>
          <a:p>
            <a:pPr marL="111125" indent="0">
              <a:buNone/>
            </a:pPr>
            <a:endParaRPr lang="en-US" dirty="0"/>
          </a:p>
        </p:txBody>
      </p:sp>
      <p:pic>
        <p:nvPicPr>
          <p:cNvPr id="5" name="Picture 4" descr="Image of Arizona's State Assessment Conference Logo">
            <a:extLst>
              <a:ext uri="{FF2B5EF4-FFF2-40B4-BE49-F238E27FC236}">
                <a16:creationId xmlns:a16="http://schemas.microsoft.com/office/drawing/2014/main" id="{703C2697-8295-C27B-0732-8D0FF4185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2876597"/>
            <a:ext cx="7222733" cy="1976370"/>
          </a:xfrm>
          <a:prstGeom prst="rect">
            <a:avLst/>
          </a:prstGeom>
        </p:spPr>
      </p:pic>
      <p:sp>
        <p:nvSpPr>
          <p:cNvPr id="6" name="TextBox 5">
            <a:extLst>
              <a:ext uri="{FF2B5EF4-FFF2-40B4-BE49-F238E27FC236}">
                <a16:creationId xmlns:a16="http://schemas.microsoft.com/office/drawing/2014/main" id="{C322B255-61D2-289F-149A-534851FBBBF9}"/>
              </a:ext>
            </a:extLst>
          </p:cNvPr>
          <p:cNvSpPr txBox="1"/>
          <p:nvPr/>
        </p:nvSpPr>
        <p:spPr>
          <a:xfrm>
            <a:off x="2760955" y="5061382"/>
            <a:ext cx="4960645"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latin typeface="Lato" panose="020F0502020204030203" pitchFamily="34" charset="0"/>
              </a:rPr>
              <a:t>https://www.azed.gov/assessment/conference</a:t>
            </a:r>
          </a:p>
        </p:txBody>
      </p:sp>
    </p:spTree>
    <p:extLst>
      <p:ext uri="{BB962C8B-B14F-4D97-AF65-F5344CB8AC3E}">
        <p14:creationId xmlns:p14="http://schemas.microsoft.com/office/powerpoint/2010/main" val="131920344"/>
      </p:ext>
    </p:extLst>
  </p:cSld>
  <p:clrMapOvr>
    <a:masterClrMapping/>
  </p:clrMapOvr>
</p:sld>
</file>

<file path=ppt/theme/theme1.xml><?xml version="1.0" encoding="utf-8"?>
<a:theme xmlns:a="http://schemas.openxmlformats.org/drawingml/2006/main" name="PPT Slide Branding Color Theme">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Montserrat"/>
        <a:ea typeface=""/>
        <a:cs typeface=""/>
      </a:majorFont>
      <a:minorFont>
        <a:latin typeface="Montserra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DE ASMT PPT Template 2023" id="{3B9F504A-A9D2-47EB-9F13-0E37F4E49BC1}" vid="{40D4C673-A05C-4C02-8D15-F4831923C207}"/>
    </a:ext>
  </a:extLst>
</a:theme>
</file>

<file path=ppt/theme/theme2.xml><?xml version="1.0" encoding="utf-8"?>
<a:theme xmlns:a="http://schemas.openxmlformats.org/drawingml/2006/main" name="ADE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E ASMT PPT Template 2023" id="{3B9F504A-A9D2-47EB-9F13-0E37F4E49BC1}" vid="{71CF6D5B-8EF5-4D10-96A2-F3AAD9CAEAAF}"/>
    </a:ext>
  </a:extLst>
</a:theme>
</file>

<file path=ppt/theme/theme3.xml><?xml version="1.0" encoding="utf-8"?>
<a:theme xmlns:a="http://schemas.openxmlformats.org/drawingml/2006/main" name="2023 Updated Branding PPT Theme">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Montserrat"/>
        <a:ea typeface=""/>
        <a:cs typeface=""/>
      </a:majorFont>
      <a:minorFont>
        <a:latin typeface="Montserra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DE ASMT PPT Template 2023" id="{3B9F504A-A9D2-47EB-9F13-0E37F4E49BC1}" vid="{FD3E5F00-1D17-4ABA-AC7B-F95FB96BFB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0E2DDCE283454682725F4DE82A89BD" ma:contentTypeVersion="17" ma:contentTypeDescription="Create a new document." ma:contentTypeScope="" ma:versionID="92076e29f623cf5e842a8ffb09f608cc">
  <xsd:schema xmlns:xsd="http://www.w3.org/2001/XMLSchema" xmlns:xs="http://www.w3.org/2001/XMLSchema" xmlns:p="http://schemas.microsoft.com/office/2006/metadata/properties" xmlns:ns2="a4dfd924-02c8-402c-98c2-19747c654676" xmlns:ns3="706439f8-ebba-4ce4-b958-803c1eb9b874" xmlns:ns4="f69ac7c7-1a2e-46bd-a988-685139f8f258" targetNamespace="http://schemas.microsoft.com/office/2006/metadata/properties" ma:root="true" ma:fieldsID="88427bdd26fa15f1098e7f93a49ee623" ns2:_="" ns3:_="" ns4:_="">
    <xsd:import namespace="a4dfd924-02c8-402c-98c2-19747c654676"/>
    <xsd:import namespace="706439f8-ebba-4ce4-b958-803c1eb9b874"/>
    <xsd:import namespace="f69ac7c7-1a2e-46bd-a988-685139f8f2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fd924-02c8-402c-98c2-19747c654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b50a19-44cd-47bf-aae0-69db42930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6439f8-ebba-4ce4-b958-803c1eb9b8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9ac7c7-1a2e-46bd-a988-685139f8f2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edc15fd-9b6b-439d-a639-696fbc1e01ae}" ma:internalName="TaxCatchAll" ma:showField="CatchAllData" ma:web="706439f8-ebba-4ce4-b958-803c1eb9b8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32809B-8AE2-407A-8E04-BBF543FBFE91}">
  <ds:schemaRefs>
    <ds:schemaRef ds:uri="http://schemas.microsoft.com/sharepoint/v3/contenttype/forms"/>
  </ds:schemaRefs>
</ds:datastoreItem>
</file>

<file path=customXml/itemProps2.xml><?xml version="1.0" encoding="utf-8"?>
<ds:datastoreItem xmlns:ds="http://schemas.openxmlformats.org/officeDocument/2006/customXml" ds:itemID="{17F7CDA3-AFA6-4CE9-9AAA-681AEFAAEECD}">
  <ds:schemaRefs>
    <ds:schemaRef ds:uri="706439f8-ebba-4ce4-b958-803c1eb9b874"/>
    <ds:schemaRef ds:uri="a4dfd924-02c8-402c-98c2-19747c654676"/>
    <ds:schemaRef ds:uri="f69ac7c7-1a2e-46bd-a988-685139f8f2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3636</TotalTime>
  <Words>337</Words>
  <Application>Microsoft Office PowerPoint</Application>
  <PresentationFormat>On-screen Show (4:3)</PresentationFormat>
  <Paragraphs>58</Paragraphs>
  <Slides>11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Lato</vt:lpstr>
      <vt:lpstr>Montserrat</vt:lpstr>
      <vt:lpstr>PPT Slide Branding Color Theme</vt:lpstr>
      <vt:lpstr>ADE PPT_template</vt:lpstr>
      <vt:lpstr>2023 Updated Branding PPT Theme</vt:lpstr>
      <vt:lpstr>Welcome to Webinar #9: Accountability Updates</vt:lpstr>
      <vt:lpstr>Friday Focus Webinar #9: Accountability Updates</vt:lpstr>
      <vt:lpstr>School Report cards - updates</vt:lpstr>
      <vt:lpstr>District Accountability Coordinator Form</vt:lpstr>
      <vt:lpstr>2023-2024 A-F Models and Business rules</vt:lpstr>
      <vt:lpstr>GRADER</vt:lpstr>
      <vt:lpstr>Public reports</vt:lpstr>
      <vt:lpstr>Assessment Webinar Series - POSTED</vt:lpstr>
      <vt:lpstr>Save the DATE</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 ASMT PPT Template Standard</dc:title>
  <dc:creator>Klepk, Sabiha</dc:creator>
  <cp:keywords>ADE ASMT PPT Template</cp:keywords>
  <cp:lastModifiedBy>Middlebrook, Candis</cp:lastModifiedBy>
  <cp:revision>19</cp:revision>
  <dcterms:created xsi:type="dcterms:W3CDTF">2023-05-16T15:14:51Z</dcterms:created>
  <dcterms:modified xsi:type="dcterms:W3CDTF">2024-01-26T21:29:16Z</dcterms:modified>
</cp:coreProperties>
</file>