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37"/>
  </p:notesMasterIdLst>
  <p:sldIdLst>
    <p:sldId id="396" r:id="rId5"/>
    <p:sldId id="413" r:id="rId6"/>
    <p:sldId id="428" r:id="rId7"/>
    <p:sldId id="888" r:id="rId8"/>
    <p:sldId id="889" r:id="rId9"/>
    <p:sldId id="887" r:id="rId10"/>
    <p:sldId id="892" r:id="rId11"/>
    <p:sldId id="418" r:id="rId12"/>
    <p:sldId id="894" r:id="rId13"/>
    <p:sldId id="895" r:id="rId14"/>
    <p:sldId id="893" r:id="rId15"/>
    <p:sldId id="898" r:id="rId16"/>
    <p:sldId id="919" r:id="rId17"/>
    <p:sldId id="918" r:id="rId18"/>
    <p:sldId id="891" r:id="rId19"/>
    <p:sldId id="914" r:id="rId20"/>
    <p:sldId id="916" r:id="rId21"/>
    <p:sldId id="902" r:id="rId22"/>
    <p:sldId id="917" r:id="rId23"/>
    <p:sldId id="897" r:id="rId24"/>
    <p:sldId id="890" r:id="rId25"/>
    <p:sldId id="913" r:id="rId26"/>
    <p:sldId id="427" r:id="rId27"/>
    <p:sldId id="906" r:id="rId28"/>
    <p:sldId id="907" r:id="rId29"/>
    <p:sldId id="908" r:id="rId30"/>
    <p:sldId id="909" r:id="rId31"/>
    <p:sldId id="911" r:id="rId32"/>
    <p:sldId id="912" r:id="rId33"/>
    <p:sldId id="900" r:id="rId34"/>
    <p:sldId id="910" r:id="rId35"/>
    <p:sldId id="412" r:id="rId36"/>
  </p:sldIdLst>
  <p:sldSz cx="9144000" cy="5143500" type="screen16x9"/>
  <p:notesSz cx="6950075" cy="9236075"/>
  <p:embeddedFontLst>
    <p:embeddedFont>
      <p:font typeface="Calibri" panose="020F0502020204030204" pitchFamily="34" charset="0"/>
      <p:regular r:id="rId38"/>
      <p:bold r:id="rId39"/>
      <p:italic r:id="rId40"/>
      <p:boldItalic r:id="rId41"/>
    </p:embeddedFont>
    <p:embeddedFont>
      <p:font typeface="Helvetica" panose="020B0604020202020204" pitchFamily="34" charset="0"/>
      <p:regular r:id="rId42"/>
      <p:bold r:id="rId43"/>
      <p:italic r:id="rId44"/>
      <p:boldItalic r:id="rId45"/>
    </p:embeddedFont>
    <p:embeddedFont>
      <p:font typeface="Open Sans" panose="020B0606030504020204" pitchFamily="34" charset="0"/>
      <p:regular r:id="rId46"/>
      <p:bold r:id="rId47"/>
      <p:italic r:id="rId48"/>
      <p:boldItalic r:id="rId49"/>
    </p:embeddedFont>
    <p:embeddedFont>
      <p:font typeface="Oswald" panose="00000500000000000000" pitchFamily="2" charset="0"/>
      <p:regular r:id="rId50"/>
      <p:bold r:id="rId51"/>
    </p:embeddedFont>
    <p:embeddedFont>
      <p:font typeface="Segoe UI" panose="020B0502040204020203" pitchFamily="34" charset="0"/>
      <p:regular r:id="rId52"/>
      <p:bold r:id="rId53"/>
      <p:italic r:id="rId54"/>
      <p:boldItalic r:id="rId55"/>
    </p:embeddedFont>
  </p:embeddedFontLst>
  <p:custDataLst>
    <p:tags r:id="rId5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7E"/>
    <a:srgbClr val="012169"/>
    <a:srgbClr val="FCAF17"/>
    <a:srgbClr val="BF0D3E"/>
    <a:srgbClr val="000000"/>
    <a:srgbClr val="CF8CDC"/>
    <a:srgbClr val="DEAF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80DCAB-0333-4234-B7B7-A5FA9DC126D9}" v="127" dt="2023-02-13T22:26:57.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1620"/>
        <p:guide pos="2880"/>
      </p:guideLst>
    </p:cSldViewPr>
  </p:slide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font" Target="fonts/font17.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berry, Jeremy" userId="8d485def-ae10-47fa-95a9-c3c56d21401a" providerId="ADAL" clId="{CE80DCAB-0333-4234-B7B7-A5FA9DC126D9}"/>
    <pc:docChg chg="undo redo custSel addSld delSld modSld sldOrd delMainMaster">
      <pc:chgData name="Mayberry, Jeremy" userId="8d485def-ae10-47fa-95a9-c3c56d21401a" providerId="ADAL" clId="{CE80DCAB-0333-4234-B7B7-A5FA9DC126D9}" dt="2023-02-14T18:08:56.541" v="12259" actId="20577"/>
      <pc:docMkLst>
        <pc:docMk/>
      </pc:docMkLst>
      <pc:sldChg chg="modSp del mod">
        <pc:chgData name="Mayberry, Jeremy" userId="8d485def-ae10-47fa-95a9-c3c56d21401a" providerId="ADAL" clId="{CE80DCAB-0333-4234-B7B7-A5FA9DC126D9}" dt="2023-02-08T13:04:14.717" v="5309" actId="2696"/>
        <pc:sldMkLst>
          <pc:docMk/>
          <pc:sldMk cId="0" sldId="276"/>
        </pc:sldMkLst>
        <pc:spChg chg="mod">
          <ac:chgData name="Mayberry, Jeremy" userId="8d485def-ae10-47fa-95a9-c3c56d21401a" providerId="ADAL" clId="{CE80DCAB-0333-4234-B7B7-A5FA9DC126D9}" dt="2023-02-07T20:07:01.936" v="10" actId="20577"/>
          <ac:spMkLst>
            <pc:docMk/>
            <pc:sldMk cId="0" sldId="276"/>
            <ac:spMk id="4" creationId="{28FCFA22-E54A-4099-AB1F-1261756C99B0}"/>
          </ac:spMkLst>
        </pc:spChg>
      </pc:sldChg>
      <pc:sldChg chg="modSp add mod">
        <pc:chgData name="Mayberry, Jeremy" userId="8d485def-ae10-47fa-95a9-c3c56d21401a" providerId="ADAL" clId="{CE80DCAB-0333-4234-B7B7-A5FA9DC126D9}" dt="2023-02-07T21:20:37.382" v="1234" actId="20577"/>
        <pc:sldMkLst>
          <pc:docMk/>
          <pc:sldMk cId="1154900136" sldId="396"/>
        </pc:sldMkLst>
        <pc:spChg chg="mod">
          <ac:chgData name="Mayberry, Jeremy" userId="8d485def-ae10-47fa-95a9-c3c56d21401a" providerId="ADAL" clId="{CE80DCAB-0333-4234-B7B7-A5FA9DC126D9}" dt="2023-02-07T21:20:37.382" v="1234" actId="20577"/>
          <ac:spMkLst>
            <pc:docMk/>
            <pc:sldMk cId="1154900136" sldId="396"/>
            <ac:spMk id="15" creationId="{3281D211-8074-6C41-8A37-F9A78B6B9F9A}"/>
          </ac:spMkLst>
        </pc:spChg>
      </pc:sldChg>
      <pc:sldChg chg="addSp modSp add mod">
        <pc:chgData name="Mayberry, Jeremy" userId="8d485def-ae10-47fa-95a9-c3c56d21401a" providerId="ADAL" clId="{CE80DCAB-0333-4234-B7B7-A5FA9DC126D9}" dt="2023-02-10T22:26:13.471" v="11289" actId="20577"/>
        <pc:sldMkLst>
          <pc:docMk/>
          <pc:sldMk cId="1276888966" sldId="412"/>
        </pc:sldMkLst>
        <pc:spChg chg="add mod">
          <ac:chgData name="Mayberry, Jeremy" userId="8d485def-ae10-47fa-95a9-c3c56d21401a" providerId="ADAL" clId="{CE80DCAB-0333-4234-B7B7-A5FA9DC126D9}" dt="2023-02-10T22:26:07.145" v="11287" actId="1076"/>
          <ac:spMkLst>
            <pc:docMk/>
            <pc:sldMk cId="1276888966" sldId="412"/>
            <ac:spMk id="2" creationId="{FC585F94-CA37-2BB7-7955-ED3EFAEA2B87}"/>
          </ac:spMkLst>
        </pc:spChg>
        <pc:spChg chg="mod">
          <ac:chgData name="Mayberry, Jeremy" userId="8d485def-ae10-47fa-95a9-c3c56d21401a" providerId="ADAL" clId="{CE80DCAB-0333-4234-B7B7-A5FA9DC126D9}" dt="2023-02-10T22:26:13.471" v="11289" actId="20577"/>
          <ac:spMkLst>
            <pc:docMk/>
            <pc:sldMk cId="1276888966" sldId="412"/>
            <ac:spMk id="3" creationId="{69643A17-2976-6049-8B3B-1290AF7470DF}"/>
          </ac:spMkLst>
        </pc:spChg>
      </pc:sldChg>
      <pc:sldChg chg="modSp add mod">
        <pc:chgData name="Mayberry, Jeremy" userId="8d485def-ae10-47fa-95a9-c3c56d21401a" providerId="ADAL" clId="{CE80DCAB-0333-4234-B7B7-A5FA9DC126D9}" dt="2023-02-14T16:41:08.785" v="12226" actId="20577"/>
        <pc:sldMkLst>
          <pc:docMk/>
          <pc:sldMk cId="2143623020" sldId="413"/>
        </pc:sldMkLst>
        <pc:spChg chg="mod">
          <ac:chgData name="Mayberry, Jeremy" userId="8d485def-ae10-47fa-95a9-c3c56d21401a" providerId="ADAL" clId="{CE80DCAB-0333-4234-B7B7-A5FA9DC126D9}" dt="2023-02-07T21:21:21.977" v="1241" actId="20577"/>
          <ac:spMkLst>
            <pc:docMk/>
            <pc:sldMk cId="2143623020" sldId="413"/>
            <ac:spMk id="3" creationId="{F7EE0BA5-82A2-4430-AB85-2434E4B50C1C}"/>
          </ac:spMkLst>
        </pc:spChg>
        <pc:spChg chg="mod">
          <ac:chgData name="Mayberry, Jeremy" userId="8d485def-ae10-47fa-95a9-c3c56d21401a" providerId="ADAL" clId="{CE80DCAB-0333-4234-B7B7-A5FA9DC126D9}" dt="2023-02-14T16:41:08.785" v="12226" actId="20577"/>
          <ac:spMkLst>
            <pc:docMk/>
            <pc:sldMk cId="2143623020" sldId="413"/>
            <ac:spMk id="5" creationId="{C94DC806-620E-BEE1-BBC5-30877973684A}"/>
          </ac:spMkLst>
        </pc:spChg>
      </pc:sldChg>
      <pc:sldChg chg="addSp delSp modSp add mod ord">
        <pc:chgData name="Mayberry, Jeremy" userId="8d485def-ae10-47fa-95a9-c3c56d21401a" providerId="ADAL" clId="{CE80DCAB-0333-4234-B7B7-A5FA9DC126D9}" dt="2023-02-08T13:48:59.925" v="7193" actId="1037"/>
        <pc:sldMkLst>
          <pc:docMk/>
          <pc:sldMk cId="2111372983" sldId="418"/>
        </pc:sldMkLst>
        <pc:spChg chg="mod">
          <ac:chgData name="Mayberry, Jeremy" userId="8d485def-ae10-47fa-95a9-c3c56d21401a" providerId="ADAL" clId="{CE80DCAB-0333-4234-B7B7-A5FA9DC126D9}" dt="2023-02-08T13:24:45.069" v="6565" actId="20577"/>
          <ac:spMkLst>
            <pc:docMk/>
            <pc:sldMk cId="2111372983" sldId="418"/>
            <ac:spMk id="2" creationId="{3CD42A40-D28A-FADF-3A04-DFDE73496B5B}"/>
          </ac:spMkLst>
        </pc:spChg>
        <pc:picChg chg="add mod">
          <ac:chgData name="Mayberry, Jeremy" userId="8d485def-ae10-47fa-95a9-c3c56d21401a" providerId="ADAL" clId="{CE80DCAB-0333-4234-B7B7-A5FA9DC126D9}" dt="2023-02-08T13:24:11.132" v="6544" actId="1076"/>
          <ac:picMkLst>
            <pc:docMk/>
            <pc:sldMk cId="2111372983" sldId="418"/>
            <ac:picMk id="3" creationId="{F0A347BB-5134-3F41-00B8-B5450A7A2591}"/>
          </ac:picMkLst>
        </pc:picChg>
        <pc:picChg chg="del">
          <ac:chgData name="Mayberry, Jeremy" userId="8d485def-ae10-47fa-95a9-c3c56d21401a" providerId="ADAL" clId="{CE80DCAB-0333-4234-B7B7-A5FA9DC126D9}" dt="2023-02-08T13:05:15.333" v="5311" actId="478"/>
          <ac:picMkLst>
            <pc:docMk/>
            <pc:sldMk cId="2111372983" sldId="418"/>
            <ac:picMk id="5" creationId="{30EDCCBD-98D2-1DFA-A932-F68F39E6E43E}"/>
          </ac:picMkLst>
        </pc:picChg>
        <pc:picChg chg="add mod">
          <ac:chgData name="Mayberry, Jeremy" userId="8d485def-ae10-47fa-95a9-c3c56d21401a" providerId="ADAL" clId="{CE80DCAB-0333-4234-B7B7-A5FA9DC126D9}" dt="2023-02-08T13:48:59.925" v="7193" actId="1037"/>
          <ac:picMkLst>
            <pc:docMk/>
            <pc:sldMk cId="2111372983" sldId="418"/>
            <ac:picMk id="6" creationId="{C80CDB70-DC47-1E48-E3D0-C5F86ECBAE34}"/>
          </ac:picMkLst>
        </pc:picChg>
      </pc:sldChg>
      <pc:sldChg chg="add del">
        <pc:chgData name="Mayberry, Jeremy" userId="8d485def-ae10-47fa-95a9-c3c56d21401a" providerId="ADAL" clId="{CE80DCAB-0333-4234-B7B7-A5FA9DC126D9}" dt="2023-02-08T14:30:39.831" v="10413" actId="2696"/>
        <pc:sldMkLst>
          <pc:docMk/>
          <pc:sldMk cId="3798619184" sldId="420"/>
        </pc:sldMkLst>
      </pc:sldChg>
      <pc:sldChg chg="modSp add mod">
        <pc:chgData name="Mayberry, Jeremy" userId="8d485def-ae10-47fa-95a9-c3c56d21401a" providerId="ADAL" clId="{CE80DCAB-0333-4234-B7B7-A5FA9DC126D9}" dt="2023-02-08T14:27:13.722" v="10073" actId="20577"/>
        <pc:sldMkLst>
          <pc:docMk/>
          <pc:sldMk cId="4285589764" sldId="427"/>
        </pc:sldMkLst>
        <pc:spChg chg="mod">
          <ac:chgData name="Mayberry, Jeremy" userId="8d485def-ae10-47fa-95a9-c3c56d21401a" providerId="ADAL" clId="{CE80DCAB-0333-4234-B7B7-A5FA9DC126D9}" dt="2023-02-08T14:27:13.722" v="10073" actId="20577"/>
          <ac:spMkLst>
            <pc:docMk/>
            <pc:sldMk cId="4285589764" sldId="427"/>
            <ac:spMk id="2" creationId="{6C1A7313-9A51-6D46-E3C6-C22FBBAA3206}"/>
          </ac:spMkLst>
        </pc:spChg>
        <pc:spChg chg="mod">
          <ac:chgData name="Mayberry, Jeremy" userId="8d485def-ae10-47fa-95a9-c3c56d21401a" providerId="ADAL" clId="{CE80DCAB-0333-4234-B7B7-A5FA9DC126D9}" dt="2023-02-08T14:20:11.902" v="9206" actId="20577"/>
          <ac:spMkLst>
            <pc:docMk/>
            <pc:sldMk cId="4285589764" sldId="427"/>
            <ac:spMk id="5" creationId="{24794051-1AB2-70A6-A2A1-14D43F8A67DF}"/>
          </ac:spMkLst>
        </pc:spChg>
      </pc:sldChg>
      <pc:sldChg chg="addSp delSp modSp add mod">
        <pc:chgData name="Mayberry, Jeremy" userId="8d485def-ae10-47fa-95a9-c3c56d21401a" providerId="ADAL" clId="{CE80DCAB-0333-4234-B7B7-A5FA9DC126D9}" dt="2023-02-14T18:08:56.541" v="12259" actId="20577"/>
        <pc:sldMkLst>
          <pc:docMk/>
          <pc:sldMk cId="930567208" sldId="428"/>
        </pc:sldMkLst>
        <pc:spChg chg="add mod">
          <ac:chgData name="Mayberry, Jeremy" userId="8d485def-ae10-47fa-95a9-c3c56d21401a" providerId="ADAL" clId="{CE80DCAB-0333-4234-B7B7-A5FA9DC126D9}" dt="2023-02-07T23:06:57.854" v="2404" actId="947"/>
          <ac:spMkLst>
            <pc:docMk/>
            <pc:sldMk cId="930567208" sldId="428"/>
            <ac:spMk id="2" creationId="{C5A501FE-D8E0-1B9E-E07D-F8B46120E926}"/>
          </ac:spMkLst>
        </pc:spChg>
        <pc:spChg chg="mod ord">
          <ac:chgData name="Mayberry, Jeremy" userId="8d485def-ae10-47fa-95a9-c3c56d21401a" providerId="ADAL" clId="{CE80DCAB-0333-4234-B7B7-A5FA9DC126D9}" dt="2023-02-14T18:08:56.541" v="12259" actId="20577"/>
          <ac:spMkLst>
            <pc:docMk/>
            <pc:sldMk cId="930567208" sldId="428"/>
            <ac:spMk id="5" creationId="{73F3F510-29EF-7D3F-5CAE-FAA40D3F17DF}"/>
          </ac:spMkLst>
        </pc:spChg>
        <pc:spChg chg="mod">
          <ac:chgData name="Mayberry, Jeremy" userId="8d485def-ae10-47fa-95a9-c3c56d21401a" providerId="ADAL" clId="{CE80DCAB-0333-4234-B7B7-A5FA9DC126D9}" dt="2023-02-07T23:05:56.706" v="2383" actId="1035"/>
          <ac:spMkLst>
            <pc:docMk/>
            <pc:sldMk cId="930567208" sldId="428"/>
            <ac:spMk id="6" creationId="{F6233383-3425-3B96-6994-776C33BF4730}"/>
          </ac:spMkLst>
        </pc:spChg>
        <pc:picChg chg="del">
          <ac:chgData name="Mayberry, Jeremy" userId="8d485def-ae10-47fa-95a9-c3c56d21401a" providerId="ADAL" clId="{CE80DCAB-0333-4234-B7B7-A5FA9DC126D9}" dt="2023-02-07T23:04:33.026" v="2283" actId="478"/>
          <ac:picMkLst>
            <pc:docMk/>
            <pc:sldMk cId="930567208" sldId="428"/>
            <ac:picMk id="7" creationId="{9597423E-ED15-85D3-6EB4-6EB48B8369B4}"/>
          </ac:picMkLst>
        </pc:picChg>
      </pc:sldChg>
      <pc:sldChg chg="add del">
        <pc:chgData name="Mayberry, Jeremy" userId="8d485def-ae10-47fa-95a9-c3c56d21401a" providerId="ADAL" clId="{CE80DCAB-0333-4234-B7B7-A5FA9DC126D9}" dt="2023-02-08T14:30:32.774" v="10412" actId="2696"/>
        <pc:sldMkLst>
          <pc:docMk/>
          <pc:sldMk cId="2967106483" sldId="429"/>
        </pc:sldMkLst>
      </pc:sldChg>
      <pc:sldChg chg="add del">
        <pc:chgData name="Mayberry, Jeremy" userId="8d485def-ae10-47fa-95a9-c3c56d21401a" providerId="ADAL" clId="{CE80DCAB-0333-4234-B7B7-A5FA9DC126D9}" dt="2023-02-08T14:30:28.213" v="10411" actId="2696"/>
        <pc:sldMkLst>
          <pc:docMk/>
          <pc:sldMk cId="156228397" sldId="430"/>
        </pc:sldMkLst>
      </pc:sldChg>
      <pc:sldChg chg="del">
        <pc:chgData name="Mayberry, Jeremy" userId="8d485def-ae10-47fa-95a9-c3c56d21401a" providerId="ADAL" clId="{CE80DCAB-0333-4234-B7B7-A5FA9DC126D9}" dt="2023-02-08T14:30:46.055" v="10414" actId="2696"/>
        <pc:sldMkLst>
          <pc:docMk/>
          <pc:sldMk cId="2359177488" sldId="845"/>
        </pc:sldMkLst>
      </pc:sldChg>
      <pc:sldChg chg="del">
        <pc:chgData name="Mayberry, Jeremy" userId="8d485def-ae10-47fa-95a9-c3c56d21401a" providerId="ADAL" clId="{CE80DCAB-0333-4234-B7B7-A5FA9DC126D9}" dt="2023-02-08T13:04:20.913" v="5310" actId="2696"/>
        <pc:sldMkLst>
          <pc:docMk/>
          <pc:sldMk cId="2030892949" sldId="847"/>
        </pc:sldMkLst>
      </pc:sldChg>
      <pc:sldChg chg="del">
        <pc:chgData name="Mayberry, Jeremy" userId="8d485def-ae10-47fa-95a9-c3c56d21401a" providerId="ADAL" clId="{CE80DCAB-0333-4234-B7B7-A5FA9DC126D9}" dt="2023-02-08T13:04:20.913" v="5310" actId="2696"/>
        <pc:sldMkLst>
          <pc:docMk/>
          <pc:sldMk cId="1481609792" sldId="848"/>
        </pc:sldMkLst>
      </pc:sldChg>
      <pc:sldChg chg="del">
        <pc:chgData name="Mayberry, Jeremy" userId="8d485def-ae10-47fa-95a9-c3c56d21401a" providerId="ADAL" clId="{CE80DCAB-0333-4234-B7B7-A5FA9DC126D9}" dt="2023-02-08T13:04:14.717" v="5309" actId="2696"/>
        <pc:sldMkLst>
          <pc:docMk/>
          <pc:sldMk cId="1101047298" sldId="856"/>
        </pc:sldMkLst>
      </pc:sldChg>
      <pc:sldChg chg="modSp del mod">
        <pc:chgData name="Mayberry, Jeremy" userId="8d485def-ae10-47fa-95a9-c3c56d21401a" providerId="ADAL" clId="{CE80DCAB-0333-4234-B7B7-A5FA9DC126D9}" dt="2023-02-08T13:04:14.717" v="5309" actId="2696"/>
        <pc:sldMkLst>
          <pc:docMk/>
          <pc:sldMk cId="2549007213" sldId="863"/>
        </pc:sldMkLst>
        <pc:spChg chg="mod">
          <ac:chgData name="Mayberry, Jeremy" userId="8d485def-ae10-47fa-95a9-c3c56d21401a" providerId="ADAL" clId="{CE80DCAB-0333-4234-B7B7-A5FA9DC126D9}" dt="2023-02-07T20:12:06.810" v="212" actId="20577"/>
          <ac:spMkLst>
            <pc:docMk/>
            <pc:sldMk cId="2549007213" sldId="863"/>
            <ac:spMk id="9" creationId="{724D2634-DD4A-4B03-B21A-CC5A79F151C1}"/>
          </ac:spMkLst>
        </pc:spChg>
      </pc:sldChg>
      <pc:sldChg chg="del">
        <pc:chgData name="Mayberry, Jeremy" userId="8d485def-ae10-47fa-95a9-c3c56d21401a" providerId="ADAL" clId="{CE80DCAB-0333-4234-B7B7-A5FA9DC126D9}" dt="2023-02-08T13:04:14.717" v="5309" actId="2696"/>
        <pc:sldMkLst>
          <pc:docMk/>
          <pc:sldMk cId="2761430147" sldId="867"/>
        </pc:sldMkLst>
      </pc:sldChg>
      <pc:sldChg chg="del">
        <pc:chgData name="Mayberry, Jeremy" userId="8d485def-ae10-47fa-95a9-c3c56d21401a" providerId="ADAL" clId="{CE80DCAB-0333-4234-B7B7-A5FA9DC126D9}" dt="2023-02-08T13:04:14.717" v="5309" actId="2696"/>
        <pc:sldMkLst>
          <pc:docMk/>
          <pc:sldMk cId="2714247618" sldId="868"/>
        </pc:sldMkLst>
      </pc:sldChg>
      <pc:sldChg chg="del">
        <pc:chgData name="Mayberry, Jeremy" userId="8d485def-ae10-47fa-95a9-c3c56d21401a" providerId="ADAL" clId="{CE80DCAB-0333-4234-B7B7-A5FA9DC126D9}" dt="2023-02-08T13:04:14.717" v="5309" actId="2696"/>
        <pc:sldMkLst>
          <pc:docMk/>
          <pc:sldMk cId="3970439759" sldId="869"/>
        </pc:sldMkLst>
      </pc:sldChg>
      <pc:sldChg chg="del">
        <pc:chgData name="Mayberry, Jeremy" userId="8d485def-ae10-47fa-95a9-c3c56d21401a" providerId="ADAL" clId="{CE80DCAB-0333-4234-B7B7-A5FA9DC126D9}" dt="2023-02-08T13:04:14.717" v="5309" actId="2696"/>
        <pc:sldMkLst>
          <pc:docMk/>
          <pc:sldMk cId="463075588" sldId="875"/>
        </pc:sldMkLst>
      </pc:sldChg>
      <pc:sldChg chg="modSp del mod">
        <pc:chgData name="Mayberry, Jeremy" userId="8d485def-ae10-47fa-95a9-c3c56d21401a" providerId="ADAL" clId="{CE80DCAB-0333-4234-B7B7-A5FA9DC126D9}" dt="2023-02-08T13:04:14.717" v="5309" actId="2696"/>
        <pc:sldMkLst>
          <pc:docMk/>
          <pc:sldMk cId="2144130098" sldId="876"/>
        </pc:sldMkLst>
        <pc:spChg chg="mod">
          <ac:chgData name="Mayberry, Jeremy" userId="8d485def-ae10-47fa-95a9-c3c56d21401a" providerId="ADAL" clId="{CE80DCAB-0333-4234-B7B7-A5FA9DC126D9}" dt="2023-02-07T20:12:23.590" v="238" actId="20577"/>
          <ac:spMkLst>
            <pc:docMk/>
            <pc:sldMk cId="2144130098" sldId="876"/>
            <ac:spMk id="4" creationId="{DABC2B94-4F02-4043-B3D8-D3F8CBEE8FE7}"/>
          </ac:spMkLst>
        </pc:spChg>
        <pc:spChg chg="mod">
          <ac:chgData name="Mayberry, Jeremy" userId="8d485def-ae10-47fa-95a9-c3c56d21401a" providerId="ADAL" clId="{CE80DCAB-0333-4234-B7B7-A5FA9DC126D9}" dt="2023-02-07T20:24:12.894" v="819" actId="20577"/>
          <ac:spMkLst>
            <pc:docMk/>
            <pc:sldMk cId="2144130098" sldId="876"/>
            <ac:spMk id="9" creationId="{724D2634-DD4A-4B03-B21A-CC5A79F151C1}"/>
          </ac:spMkLst>
        </pc:spChg>
      </pc:sldChg>
      <pc:sldChg chg="del">
        <pc:chgData name="Mayberry, Jeremy" userId="8d485def-ae10-47fa-95a9-c3c56d21401a" providerId="ADAL" clId="{CE80DCAB-0333-4234-B7B7-A5FA9DC126D9}" dt="2023-02-08T13:04:14.717" v="5309" actId="2696"/>
        <pc:sldMkLst>
          <pc:docMk/>
          <pc:sldMk cId="667804165" sldId="877"/>
        </pc:sldMkLst>
      </pc:sldChg>
      <pc:sldChg chg="del">
        <pc:chgData name="Mayberry, Jeremy" userId="8d485def-ae10-47fa-95a9-c3c56d21401a" providerId="ADAL" clId="{CE80DCAB-0333-4234-B7B7-A5FA9DC126D9}" dt="2023-02-08T13:04:14.717" v="5309" actId="2696"/>
        <pc:sldMkLst>
          <pc:docMk/>
          <pc:sldMk cId="612501063" sldId="878"/>
        </pc:sldMkLst>
      </pc:sldChg>
      <pc:sldChg chg="del">
        <pc:chgData name="Mayberry, Jeremy" userId="8d485def-ae10-47fa-95a9-c3c56d21401a" providerId="ADAL" clId="{CE80DCAB-0333-4234-B7B7-A5FA9DC126D9}" dt="2023-02-08T13:04:14.717" v="5309" actId="2696"/>
        <pc:sldMkLst>
          <pc:docMk/>
          <pc:sldMk cId="602976340" sldId="882"/>
        </pc:sldMkLst>
      </pc:sldChg>
      <pc:sldChg chg="del">
        <pc:chgData name="Mayberry, Jeremy" userId="8d485def-ae10-47fa-95a9-c3c56d21401a" providerId="ADAL" clId="{CE80DCAB-0333-4234-B7B7-A5FA9DC126D9}" dt="2023-02-08T13:04:14.717" v="5309" actId="2696"/>
        <pc:sldMkLst>
          <pc:docMk/>
          <pc:sldMk cId="924077994" sldId="884"/>
        </pc:sldMkLst>
      </pc:sldChg>
      <pc:sldChg chg="modSp add del mod">
        <pc:chgData name="Mayberry, Jeremy" userId="8d485def-ae10-47fa-95a9-c3c56d21401a" providerId="ADAL" clId="{CE80DCAB-0333-4234-B7B7-A5FA9DC126D9}" dt="2023-02-08T13:04:14.717" v="5309" actId="2696"/>
        <pc:sldMkLst>
          <pc:docMk/>
          <pc:sldMk cId="17032885" sldId="885"/>
        </pc:sldMkLst>
        <pc:spChg chg="mod">
          <ac:chgData name="Mayberry, Jeremy" userId="8d485def-ae10-47fa-95a9-c3c56d21401a" providerId="ADAL" clId="{CE80DCAB-0333-4234-B7B7-A5FA9DC126D9}" dt="2023-02-07T21:17:25.258" v="1205" actId="20577"/>
          <ac:spMkLst>
            <pc:docMk/>
            <pc:sldMk cId="17032885" sldId="885"/>
            <ac:spMk id="9" creationId="{724D2634-DD4A-4B03-B21A-CC5A79F151C1}"/>
          </ac:spMkLst>
        </pc:spChg>
      </pc:sldChg>
      <pc:sldChg chg="add del">
        <pc:chgData name="Mayberry, Jeremy" userId="8d485def-ae10-47fa-95a9-c3c56d21401a" providerId="ADAL" clId="{CE80DCAB-0333-4234-B7B7-A5FA9DC126D9}" dt="2023-02-08T13:04:14.717" v="5309" actId="2696"/>
        <pc:sldMkLst>
          <pc:docMk/>
          <pc:sldMk cId="2352660977" sldId="886"/>
        </pc:sldMkLst>
      </pc:sldChg>
      <pc:sldChg chg="delSp modSp add mod">
        <pc:chgData name="Mayberry, Jeremy" userId="8d485def-ae10-47fa-95a9-c3c56d21401a" providerId="ADAL" clId="{CE80DCAB-0333-4234-B7B7-A5FA9DC126D9}" dt="2023-02-08T13:14:26.957" v="5706" actId="14100"/>
        <pc:sldMkLst>
          <pc:docMk/>
          <pc:sldMk cId="4130775207" sldId="887"/>
        </pc:sldMkLst>
        <pc:spChg chg="mod ord">
          <ac:chgData name="Mayberry, Jeremy" userId="8d485def-ae10-47fa-95a9-c3c56d21401a" providerId="ADAL" clId="{CE80DCAB-0333-4234-B7B7-A5FA9DC126D9}" dt="2023-02-08T13:14:26.957" v="5706" actId="14100"/>
          <ac:spMkLst>
            <pc:docMk/>
            <pc:sldMk cId="4130775207" sldId="887"/>
            <ac:spMk id="5" creationId="{73F3F510-29EF-7D3F-5CAE-FAA40D3F17DF}"/>
          </ac:spMkLst>
        </pc:spChg>
        <pc:spChg chg="mod">
          <ac:chgData name="Mayberry, Jeremy" userId="8d485def-ae10-47fa-95a9-c3c56d21401a" providerId="ADAL" clId="{CE80DCAB-0333-4234-B7B7-A5FA9DC126D9}" dt="2023-02-08T12:55:00.991" v="4856" actId="255"/>
          <ac:spMkLst>
            <pc:docMk/>
            <pc:sldMk cId="4130775207" sldId="887"/>
            <ac:spMk id="6" creationId="{F6233383-3425-3B96-6994-776C33BF4730}"/>
          </ac:spMkLst>
        </pc:spChg>
        <pc:picChg chg="del">
          <ac:chgData name="Mayberry, Jeremy" userId="8d485def-ae10-47fa-95a9-c3c56d21401a" providerId="ADAL" clId="{CE80DCAB-0333-4234-B7B7-A5FA9DC126D9}" dt="2023-02-08T13:13:41.962" v="5595" actId="478"/>
          <ac:picMkLst>
            <pc:docMk/>
            <pc:sldMk cId="4130775207" sldId="887"/>
            <ac:picMk id="7" creationId="{9597423E-ED15-85D3-6EB4-6EB48B8369B4}"/>
          </ac:picMkLst>
        </pc:picChg>
      </pc:sldChg>
      <pc:sldChg chg="modSp add mod">
        <pc:chgData name="Mayberry, Jeremy" userId="8d485def-ae10-47fa-95a9-c3c56d21401a" providerId="ADAL" clId="{CE80DCAB-0333-4234-B7B7-A5FA9DC126D9}" dt="2023-02-08T11:52:37.945" v="3515" actId="14100"/>
        <pc:sldMkLst>
          <pc:docMk/>
          <pc:sldMk cId="4116965829" sldId="888"/>
        </pc:sldMkLst>
        <pc:spChg chg="mod">
          <ac:chgData name="Mayberry, Jeremy" userId="8d485def-ae10-47fa-95a9-c3c56d21401a" providerId="ADAL" clId="{CE80DCAB-0333-4234-B7B7-A5FA9DC126D9}" dt="2023-02-07T23:10:03.984" v="2453" actId="20577"/>
          <ac:spMkLst>
            <pc:docMk/>
            <pc:sldMk cId="4116965829" sldId="888"/>
            <ac:spMk id="2" creationId="{C5A501FE-D8E0-1B9E-E07D-F8B46120E926}"/>
          </ac:spMkLst>
        </pc:spChg>
        <pc:spChg chg="mod">
          <ac:chgData name="Mayberry, Jeremy" userId="8d485def-ae10-47fa-95a9-c3c56d21401a" providerId="ADAL" clId="{CE80DCAB-0333-4234-B7B7-A5FA9DC126D9}" dt="2023-02-08T11:52:37.945" v="3515" actId="14100"/>
          <ac:spMkLst>
            <pc:docMk/>
            <pc:sldMk cId="4116965829" sldId="888"/>
            <ac:spMk id="5" creationId="{73F3F510-29EF-7D3F-5CAE-FAA40D3F17DF}"/>
          </ac:spMkLst>
        </pc:spChg>
        <pc:spChg chg="mod">
          <ac:chgData name="Mayberry, Jeremy" userId="8d485def-ae10-47fa-95a9-c3c56d21401a" providerId="ADAL" clId="{CE80DCAB-0333-4234-B7B7-A5FA9DC126D9}" dt="2023-02-07T23:24:25.834" v="2998" actId="1076"/>
          <ac:spMkLst>
            <pc:docMk/>
            <pc:sldMk cId="4116965829" sldId="888"/>
            <ac:spMk id="6" creationId="{F6233383-3425-3B96-6994-776C33BF4730}"/>
          </ac:spMkLst>
        </pc:spChg>
      </pc:sldChg>
      <pc:sldChg chg="addSp delSp modSp add mod modClrScheme chgLayout">
        <pc:chgData name="Mayberry, Jeremy" userId="8d485def-ae10-47fa-95a9-c3c56d21401a" providerId="ADAL" clId="{CE80DCAB-0333-4234-B7B7-A5FA9DC126D9}" dt="2023-02-13T22:18:21.353" v="12025" actId="2711"/>
        <pc:sldMkLst>
          <pc:docMk/>
          <pc:sldMk cId="2193630861" sldId="889"/>
        </pc:sldMkLst>
        <pc:spChg chg="add mod">
          <ac:chgData name="Mayberry, Jeremy" userId="8d485def-ae10-47fa-95a9-c3c56d21401a" providerId="ADAL" clId="{CE80DCAB-0333-4234-B7B7-A5FA9DC126D9}" dt="2023-02-13T22:18:21.353" v="12025" actId="2711"/>
          <ac:spMkLst>
            <pc:docMk/>
            <pc:sldMk cId="2193630861" sldId="889"/>
            <ac:spMk id="2" creationId="{1A918C2B-3A90-3B23-62AE-640DCB37C882}"/>
          </ac:spMkLst>
        </pc:spChg>
        <pc:spChg chg="del mod">
          <ac:chgData name="Mayberry, Jeremy" userId="8d485def-ae10-47fa-95a9-c3c56d21401a" providerId="ADAL" clId="{CE80DCAB-0333-4234-B7B7-A5FA9DC126D9}" dt="2023-02-08T12:11:21.159" v="4486" actId="21"/>
          <ac:spMkLst>
            <pc:docMk/>
            <pc:sldMk cId="2193630861" sldId="889"/>
            <ac:spMk id="2" creationId="{C5A501FE-D8E0-1B9E-E07D-F8B46120E926}"/>
          </ac:spMkLst>
        </pc:spChg>
        <pc:spChg chg="del mod">
          <ac:chgData name="Mayberry, Jeremy" userId="8d485def-ae10-47fa-95a9-c3c56d21401a" providerId="ADAL" clId="{CE80DCAB-0333-4234-B7B7-A5FA9DC126D9}" dt="2023-02-08T12:12:19.589" v="4493" actId="21"/>
          <ac:spMkLst>
            <pc:docMk/>
            <pc:sldMk cId="2193630861" sldId="889"/>
            <ac:spMk id="5" creationId="{73F3F510-29EF-7D3F-5CAE-FAA40D3F17DF}"/>
          </ac:spMkLst>
        </pc:spChg>
        <pc:spChg chg="del">
          <ac:chgData name="Mayberry, Jeremy" userId="8d485def-ae10-47fa-95a9-c3c56d21401a" providerId="ADAL" clId="{CE80DCAB-0333-4234-B7B7-A5FA9DC126D9}" dt="2023-02-08T12:11:24.664" v="4487" actId="21"/>
          <ac:spMkLst>
            <pc:docMk/>
            <pc:sldMk cId="2193630861" sldId="889"/>
            <ac:spMk id="6" creationId="{F6233383-3425-3B96-6994-776C33BF4730}"/>
          </ac:spMkLst>
        </pc:spChg>
        <pc:spChg chg="add del mod ord">
          <ac:chgData name="Mayberry, Jeremy" userId="8d485def-ae10-47fa-95a9-c3c56d21401a" providerId="ADAL" clId="{CE80DCAB-0333-4234-B7B7-A5FA9DC126D9}" dt="2023-02-08T12:08:36.961" v="4438" actId="700"/>
          <ac:spMkLst>
            <pc:docMk/>
            <pc:sldMk cId="2193630861" sldId="889"/>
            <ac:spMk id="9" creationId="{55BC0CC5-B004-3912-D7A2-5CFD7BA48CF3}"/>
          </ac:spMkLst>
        </pc:spChg>
        <pc:spChg chg="add del mod ord">
          <ac:chgData name="Mayberry, Jeremy" userId="8d485def-ae10-47fa-95a9-c3c56d21401a" providerId="ADAL" clId="{CE80DCAB-0333-4234-B7B7-A5FA9DC126D9}" dt="2023-02-08T12:08:36.961" v="4438" actId="700"/>
          <ac:spMkLst>
            <pc:docMk/>
            <pc:sldMk cId="2193630861" sldId="889"/>
            <ac:spMk id="11" creationId="{75FCBADD-3EE8-F4F6-06B4-84737D72C40D}"/>
          </ac:spMkLst>
        </pc:spChg>
        <pc:spChg chg="add del mod ord">
          <ac:chgData name="Mayberry, Jeremy" userId="8d485def-ae10-47fa-95a9-c3c56d21401a" providerId="ADAL" clId="{CE80DCAB-0333-4234-B7B7-A5FA9DC126D9}" dt="2023-02-08T12:08:36.961" v="4438" actId="700"/>
          <ac:spMkLst>
            <pc:docMk/>
            <pc:sldMk cId="2193630861" sldId="889"/>
            <ac:spMk id="12" creationId="{6E160D74-E201-2199-656E-F95284BE6C4F}"/>
          </ac:spMkLst>
        </pc:spChg>
        <pc:spChg chg="add mod ord">
          <ac:chgData name="Mayberry, Jeremy" userId="8d485def-ae10-47fa-95a9-c3c56d21401a" providerId="ADAL" clId="{CE80DCAB-0333-4234-B7B7-A5FA9DC126D9}" dt="2023-02-08T12:47:57.788" v="4660" actId="1035"/>
          <ac:spMkLst>
            <pc:docMk/>
            <pc:sldMk cId="2193630861" sldId="889"/>
            <ac:spMk id="13" creationId="{38EE3306-B719-F63E-3EEB-2988550ED18B}"/>
          </ac:spMkLst>
        </pc:spChg>
        <pc:spChg chg="add del mod ord">
          <ac:chgData name="Mayberry, Jeremy" userId="8d485def-ae10-47fa-95a9-c3c56d21401a" providerId="ADAL" clId="{CE80DCAB-0333-4234-B7B7-A5FA9DC126D9}" dt="2023-02-08T12:45:30.780" v="4633" actId="21"/>
          <ac:spMkLst>
            <pc:docMk/>
            <pc:sldMk cId="2193630861" sldId="889"/>
            <ac:spMk id="14" creationId="{37662E31-128F-A07E-78F1-BD64440130F6}"/>
          </ac:spMkLst>
        </pc:spChg>
        <pc:spChg chg="add del mod">
          <ac:chgData name="Mayberry, Jeremy" userId="8d485def-ae10-47fa-95a9-c3c56d21401a" providerId="ADAL" clId="{CE80DCAB-0333-4234-B7B7-A5FA9DC126D9}" dt="2023-02-08T12:11:58.865" v="4491" actId="21"/>
          <ac:spMkLst>
            <pc:docMk/>
            <pc:sldMk cId="2193630861" sldId="889"/>
            <ac:spMk id="16" creationId="{A6AFD7B6-8135-B52A-0F6D-76347D98DB7B}"/>
          </ac:spMkLst>
        </pc:spChg>
        <pc:spChg chg="add del mod">
          <ac:chgData name="Mayberry, Jeremy" userId="8d485def-ae10-47fa-95a9-c3c56d21401a" providerId="ADAL" clId="{CE80DCAB-0333-4234-B7B7-A5FA9DC126D9}" dt="2023-02-08T12:45:37.336" v="4634" actId="21"/>
          <ac:spMkLst>
            <pc:docMk/>
            <pc:sldMk cId="2193630861" sldId="889"/>
            <ac:spMk id="18" creationId="{43B3FB94-F088-EF04-F4F4-B52DCDB5B790}"/>
          </ac:spMkLst>
        </pc:spChg>
        <pc:graphicFrameChg chg="add del mod modGraphic">
          <ac:chgData name="Mayberry, Jeremy" userId="8d485def-ae10-47fa-95a9-c3c56d21401a" providerId="ADAL" clId="{CE80DCAB-0333-4234-B7B7-A5FA9DC126D9}" dt="2023-02-08T11:57:57.592" v="3653" actId="21"/>
          <ac:graphicFrameMkLst>
            <pc:docMk/>
            <pc:sldMk cId="2193630861" sldId="889"/>
            <ac:graphicFrameMk id="3" creationId="{C03A192C-F302-6F09-B660-FE0FC52E042E}"/>
          </ac:graphicFrameMkLst>
        </pc:graphicFrameChg>
        <pc:graphicFrameChg chg="add del mod modGraphic">
          <ac:chgData name="Mayberry, Jeremy" userId="8d485def-ae10-47fa-95a9-c3c56d21401a" providerId="ADAL" clId="{CE80DCAB-0333-4234-B7B7-A5FA9DC126D9}" dt="2023-02-08T12:09:05.946" v="4442" actId="21"/>
          <ac:graphicFrameMkLst>
            <pc:docMk/>
            <pc:sldMk cId="2193630861" sldId="889"/>
            <ac:graphicFrameMk id="4" creationId="{27212C74-28FA-C893-9627-3EB49B8CBF15}"/>
          </ac:graphicFrameMkLst>
        </pc:graphicFrameChg>
        <pc:graphicFrameChg chg="add del mod modGraphic">
          <ac:chgData name="Mayberry, Jeremy" userId="8d485def-ae10-47fa-95a9-c3c56d21401a" providerId="ADAL" clId="{CE80DCAB-0333-4234-B7B7-A5FA9DC126D9}" dt="2023-02-08T12:07:24.446" v="4434" actId="21"/>
          <ac:graphicFrameMkLst>
            <pc:docMk/>
            <pc:sldMk cId="2193630861" sldId="889"/>
            <ac:graphicFrameMk id="7" creationId="{98A2B8A2-6F3B-2EA1-6B27-00F9E1A6A79C}"/>
          </ac:graphicFrameMkLst>
        </pc:graphicFrameChg>
        <pc:graphicFrameChg chg="add mod ord modGraphic">
          <ac:chgData name="Mayberry, Jeremy" userId="8d485def-ae10-47fa-95a9-c3c56d21401a" providerId="ADAL" clId="{CE80DCAB-0333-4234-B7B7-A5FA9DC126D9}" dt="2023-02-13T22:17:01.731" v="11885" actId="20577"/>
          <ac:graphicFrameMkLst>
            <pc:docMk/>
            <pc:sldMk cId="2193630861" sldId="889"/>
            <ac:graphicFrameMk id="8" creationId="{5D18AE74-0A78-7CBB-B3F2-E884470E0CC6}"/>
          </ac:graphicFrameMkLst>
        </pc:graphicFrameChg>
        <pc:picChg chg="del mod ord modCrop">
          <ac:chgData name="Mayberry, Jeremy" userId="8d485def-ae10-47fa-95a9-c3c56d21401a" providerId="ADAL" clId="{CE80DCAB-0333-4234-B7B7-A5FA9DC126D9}" dt="2023-02-08T12:11:32.583" v="4488" actId="21"/>
          <ac:picMkLst>
            <pc:docMk/>
            <pc:sldMk cId="2193630861" sldId="889"/>
            <ac:picMk id="10" creationId="{E411FD5E-67C1-03D2-AA10-CAC81EBD2C0C}"/>
          </ac:picMkLst>
        </pc:picChg>
      </pc:sldChg>
      <pc:sldChg chg="delSp modSp add mod">
        <pc:chgData name="Mayberry, Jeremy" userId="8d485def-ae10-47fa-95a9-c3c56d21401a" providerId="ADAL" clId="{CE80DCAB-0333-4234-B7B7-A5FA9DC126D9}" dt="2023-02-13T20:30:47.604" v="11727" actId="255"/>
        <pc:sldMkLst>
          <pc:docMk/>
          <pc:sldMk cId="4143076410" sldId="890"/>
        </pc:sldMkLst>
        <pc:spChg chg="mod ord">
          <ac:chgData name="Mayberry, Jeremy" userId="8d485def-ae10-47fa-95a9-c3c56d21401a" providerId="ADAL" clId="{CE80DCAB-0333-4234-B7B7-A5FA9DC126D9}" dt="2023-02-13T20:30:47.604" v="11727" actId="255"/>
          <ac:spMkLst>
            <pc:docMk/>
            <pc:sldMk cId="4143076410" sldId="890"/>
            <ac:spMk id="5" creationId="{73F3F510-29EF-7D3F-5CAE-FAA40D3F17DF}"/>
          </ac:spMkLst>
        </pc:spChg>
        <pc:spChg chg="mod">
          <ac:chgData name="Mayberry, Jeremy" userId="8d485def-ae10-47fa-95a9-c3c56d21401a" providerId="ADAL" clId="{CE80DCAB-0333-4234-B7B7-A5FA9DC126D9}" dt="2023-02-08T14:10:21.189" v="8264" actId="20577"/>
          <ac:spMkLst>
            <pc:docMk/>
            <pc:sldMk cId="4143076410" sldId="890"/>
            <ac:spMk id="6" creationId="{F6233383-3425-3B96-6994-776C33BF4730}"/>
          </ac:spMkLst>
        </pc:spChg>
        <pc:picChg chg="del">
          <ac:chgData name="Mayberry, Jeremy" userId="8d485def-ae10-47fa-95a9-c3c56d21401a" providerId="ADAL" clId="{CE80DCAB-0333-4234-B7B7-A5FA9DC126D9}" dt="2023-02-08T12:52:50.985" v="4749" actId="478"/>
          <ac:picMkLst>
            <pc:docMk/>
            <pc:sldMk cId="4143076410" sldId="890"/>
            <ac:picMk id="7" creationId="{9597423E-ED15-85D3-6EB4-6EB48B8369B4}"/>
          </ac:picMkLst>
        </pc:picChg>
        <pc:picChg chg="mod">
          <ac:chgData name="Mayberry, Jeremy" userId="8d485def-ae10-47fa-95a9-c3c56d21401a" providerId="ADAL" clId="{CE80DCAB-0333-4234-B7B7-A5FA9DC126D9}" dt="2023-02-08T14:17:49.895" v="9158" actId="14100"/>
          <ac:picMkLst>
            <pc:docMk/>
            <pc:sldMk cId="4143076410" sldId="890"/>
            <ac:picMk id="10" creationId="{E411FD5E-67C1-03D2-AA10-CAC81EBD2C0C}"/>
          </ac:picMkLst>
        </pc:picChg>
      </pc:sldChg>
      <pc:sldChg chg="delSp modSp add mod">
        <pc:chgData name="Mayberry, Jeremy" userId="8d485def-ae10-47fa-95a9-c3c56d21401a" providerId="ADAL" clId="{CE80DCAB-0333-4234-B7B7-A5FA9DC126D9}" dt="2023-02-13T21:55:49.043" v="11847" actId="21"/>
        <pc:sldMkLst>
          <pc:docMk/>
          <pc:sldMk cId="3072957970" sldId="891"/>
        </pc:sldMkLst>
        <pc:spChg chg="mod">
          <ac:chgData name="Mayberry, Jeremy" userId="8d485def-ae10-47fa-95a9-c3c56d21401a" providerId="ADAL" clId="{CE80DCAB-0333-4234-B7B7-A5FA9DC126D9}" dt="2023-02-13T21:55:49.043" v="11847" actId="21"/>
          <ac:spMkLst>
            <pc:docMk/>
            <pc:sldMk cId="3072957970" sldId="891"/>
            <ac:spMk id="5" creationId="{73F3F510-29EF-7D3F-5CAE-FAA40D3F17DF}"/>
          </ac:spMkLst>
        </pc:spChg>
        <pc:spChg chg="mod">
          <ac:chgData name="Mayberry, Jeremy" userId="8d485def-ae10-47fa-95a9-c3c56d21401a" providerId="ADAL" clId="{CE80DCAB-0333-4234-B7B7-A5FA9DC126D9}" dt="2023-02-08T14:01:41.595" v="7352" actId="20577"/>
          <ac:spMkLst>
            <pc:docMk/>
            <pc:sldMk cId="3072957970" sldId="891"/>
            <ac:spMk id="6" creationId="{F6233383-3425-3B96-6994-776C33BF4730}"/>
          </ac:spMkLst>
        </pc:spChg>
        <pc:picChg chg="del">
          <ac:chgData name="Mayberry, Jeremy" userId="8d485def-ae10-47fa-95a9-c3c56d21401a" providerId="ADAL" clId="{CE80DCAB-0333-4234-B7B7-A5FA9DC126D9}" dt="2023-02-08T14:03:19.659" v="7518" actId="21"/>
          <ac:picMkLst>
            <pc:docMk/>
            <pc:sldMk cId="3072957970" sldId="891"/>
            <ac:picMk id="7" creationId="{9597423E-ED15-85D3-6EB4-6EB48B8369B4}"/>
          </ac:picMkLst>
        </pc:picChg>
      </pc:sldChg>
      <pc:sldChg chg="modSp add mod">
        <pc:chgData name="Mayberry, Jeremy" userId="8d485def-ae10-47fa-95a9-c3c56d21401a" providerId="ADAL" clId="{CE80DCAB-0333-4234-B7B7-A5FA9DC126D9}" dt="2023-02-08T13:21:55.396" v="6463" actId="20577"/>
        <pc:sldMkLst>
          <pc:docMk/>
          <pc:sldMk cId="2742270412" sldId="892"/>
        </pc:sldMkLst>
        <pc:spChg chg="mod">
          <ac:chgData name="Mayberry, Jeremy" userId="8d485def-ae10-47fa-95a9-c3c56d21401a" providerId="ADAL" clId="{CE80DCAB-0333-4234-B7B7-A5FA9DC126D9}" dt="2023-02-08T13:21:55.396" v="6463" actId="20577"/>
          <ac:spMkLst>
            <pc:docMk/>
            <pc:sldMk cId="2742270412" sldId="892"/>
            <ac:spMk id="5" creationId="{73F3F510-29EF-7D3F-5CAE-FAA40D3F17DF}"/>
          </ac:spMkLst>
        </pc:spChg>
        <pc:spChg chg="mod">
          <ac:chgData name="Mayberry, Jeremy" userId="8d485def-ae10-47fa-95a9-c3c56d21401a" providerId="ADAL" clId="{CE80DCAB-0333-4234-B7B7-A5FA9DC126D9}" dt="2023-02-08T13:15:48.855" v="5738" actId="20577"/>
          <ac:spMkLst>
            <pc:docMk/>
            <pc:sldMk cId="2742270412" sldId="892"/>
            <ac:spMk id="6" creationId="{F6233383-3425-3B96-6994-776C33BF4730}"/>
          </ac:spMkLst>
        </pc:spChg>
      </pc:sldChg>
      <pc:sldChg chg="addSp delSp modSp add mod">
        <pc:chgData name="Mayberry, Jeremy" userId="8d485def-ae10-47fa-95a9-c3c56d21401a" providerId="ADAL" clId="{CE80DCAB-0333-4234-B7B7-A5FA9DC126D9}" dt="2023-02-13T21:52:24.229" v="11843" actId="14734"/>
        <pc:sldMkLst>
          <pc:docMk/>
          <pc:sldMk cId="2663719743" sldId="893"/>
        </pc:sldMkLst>
        <pc:spChg chg="mod">
          <ac:chgData name="Mayberry, Jeremy" userId="8d485def-ae10-47fa-95a9-c3c56d21401a" providerId="ADAL" clId="{CE80DCAB-0333-4234-B7B7-A5FA9DC126D9}" dt="2023-02-08T13:44:21.957" v="7051" actId="20577"/>
          <ac:spMkLst>
            <pc:docMk/>
            <pc:sldMk cId="2663719743" sldId="893"/>
            <ac:spMk id="2" creationId="{3CD42A40-D28A-FADF-3A04-DFDE73496B5B}"/>
          </ac:spMkLst>
        </pc:spChg>
        <pc:spChg chg="add del">
          <ac:chgData name="Mayberry, Jeremy" userId="8d485def-ae10-47fa-95a9-c3c56d21401a" providerId="ADAL" clId="{CE80DCAB-0333-4234-B7B7-A5FA9DC126D9}" dt="2023-02-08T13:46:07.771" v="7058" actId="22"/>
          <ac:spMkLst>
            <pc:docMk/>
            <pc:sldMk cId="2663719743" sldId="893"/>
            <ac:spMk id="10" creationId="{B6F7B279-00F9-2C09-CBFE-32CC51EFADB2}"/>
          </ac:spMkLst>
        </pc:spChg>
        <pc:graphicFrameChg chg="add del mod">
          <ac:chgData name="Mayberry, Jeremy" userId="8d485def-ae10-47fa-95a9-c3c56d21401a" providerId="ADAL" clId="{CE80DCAB-0333-4234-B7B7-A5FA9DC126D9}" dt="2023-02-13T21:46:28.188" v="11782" actId="478"/>
          <ac:graphicFrameMkLst>
            <pc:docMk/>
            <pc:sldMk cId="2663719743" sldId="893"/>
            <ac:graphicFrameMk id="3" creationId="{8FA44D82-F8FF-3CC6-8989-2B73959626B2}"/>
          </ac:graphicFrameMkLst>
        </pc:graphicFrameChg>
        <pc:graphicFrameChg chg="add del mod modGraphic">
          <ac:chgData name="Mayberry, Jeremy" userId="8d485def-ae10-47fa-95a9-c3c56d21401a" providerId="ADAL" clId="{CE80DCAB-0333-4234-B7B7-A5FA9DC126D9}" dt="2023-02-08T13:40:22.864" v="6958"/>
          <ac:graphicFrameMkLst>
            <pc:docMk/>
            <pc:sldMk cId="2663719743" sldId="893"/>
            <ac:graphicFrameMk id="5" creationId="{B42991C7-DD89-1602-34E1-E64918C47E10}"/>
          </ac:graphicFrameMkLst>
        </pc:graphicFrameChg>
        <pc:graphicFrameChg chg="add mod modGraphic">
          <ac:chgData name="Mayberry, Jeremy" userId="8d485def-ae10-47fa-95a9-c3c56d21401a" providerId="ADAL" clId="{CE80DCAB-0333-4234-B7B7-A5FA9DC126D9}" dt="2023-02-13T21:52:24.229" v="11843" actId="14734"/>
          <ac:graphicFrameMkLst>
            <pc:docMk/>
            <pc:sldMk cId="2663719743" sldId="893"/>
            <ac:graphicFrameMk id="5" creationId="{F3B6BF37-11C5-F5A5-7FAF-7431A9132747}"/>
          </ac:graphicFrameMkLst>
        </pc:graphicFrameChg>
        <pc:graphicFrameChg chg="add del mod modGraphic">
          <ac:chgData name="Mayberry, Jeremy" userId="8d485def-ae10-47fa-95a9-c3c56d21401a" providerId="ADAL" clId="{CE80DCAB-0333-4234-B7B7-A5FA9DC126D9}" dt="2023-02-08T13:41:51.845" v="6965" actId="478"/>
          <ac:graphicFrameMkLst>
            <pc:docMk/>
            <pc:sldMk cId="2663719743" sldId="893"/>
            <ac:graphicFrameMk id="6" creationId="{F8FDB6E3-C49A-898B-E489-C6D9A0DE27EF}"/>
          </ac:graphicFrameMkLst>
        </pc:graphicFrameChg>
        <pc:graphicFrameChg chg="add del mod modGraphic">
          <ac:chgData name="Mayberry, Jeremy" userId="8d485def-ae10-47fa-95a9-c3c56d21401a" providerId="ADAL" clId="{CE80DCAB-0333-4234-B7B7-A5FA9DC126D9}" dt="2023-02-08T13:44:52.200" v="7052" actId="478"/>
          <ac:graphicFrameMkLst>
            <pc:docMk/>
            <pc:sldMk cId="2663719743" sldId="893"/>
            <ac:graphicFrameMk id="7" creationId="{325D1009-4682-8038-A951-D59731527F6C}"/>
          </ac:graphicFrameMkLst>
        </pc:graphicFrameChg>
        <pc:graphicFrameChg chg="add del mod modGraphic">
          <ac:chgData name="Mayberry, Jeremy" userId="8d485def-ae10-47fa-95a9-c3c56d21401a" providerId="ADAL" clId="{CE80DCAB-0333-4234-B7B7-A5FA9DC126D9}" dt="2023-02-08T13:45:12.478" v="7055" actId="478"/>
          <ac:graphicFrameMkLst>
            <pc:docMk/>
            <pc:sldMk cId="2663719743" sldId="893"/>
            <ac:graphicFrameMk id="8" creationId="{A78E4FC4-5065-E791-6A03-1E009AD1A45E}"/>
          </ac:graphicFrameMkLst>
        </pc:graphicFrameChg>
        <pc:graphicFrameChg chg="add del mod modGraphic">
          <ac:chgData name="Mayberry, Jeremy" userId="8d485def-ae10-47fa-95a9-c3c56d21401a" providerId="ADAL" clId="{CE80DCAB-0333-4234-B7B7-A5FA9DC126D9}" dt="2023-02-13T21:43:51.902" v="11774" actId="478"/>
          <ac:graphicFrameMkLst>
            <pc:docMk/>
            <pc:sldMk cId="2663719743" sldId="893"/>
            <ac:graphicFrameMk id="11" creationId="{B25D2F1E-B0B0-6AB4-65D9-6EA39A002AC5}"/>
          </ac:graphicFrameMkLst>
        </pc:graphicFrameChg>
        <pc:picChg chg="del">
          <ac:chgData name="Mayberry, Jeremy" userId="8d485def-ae10-47fa-95a9-c3c56d21401a" providerId="ADAL" clId="{CE80DCAB-0333-4234-B7B7-A5FA9DC126D9}" dt="2023-02-08T13:25:34.519" v="6567" actId="478"/>
          <ac:picMkLst>
            <pc:docMk/>
            <pc:sldMk cId="2663719743" sldId="893"/>
            <ac:picMk id="3" creationId="{F0A347BB-5134-3F41-00B8-B5450A7A2591}"/>
          </ac:picMkLst>
        </pc:picChg>
      </pc:sldChg>
      <pc:sldChg chg="addSp delSp modSp add mod">
        <pc:chgData name="Mayberry, Jeremy" userId="8d485def-ae10-47fa-95a9-c3c56d21401a" providerId="ADAL" clId="{CE80DCAB-0333-4234-B7B7-A5FA9DC126D9}" dt="2023-02-08T13:33:22.362" v="6605" actId="1076"/>
        <pc:sldMkLst>
          <pc:docMk/>
          <pc:sldMk cId="753192064" sldId="894"/>
        </pc:sldMkLst>
        <pc:spChg chg="mod">
          <ac:chgData name="Mayberry, Jeremy" userId="8d485def-ae10-47fa-95a9-c3c56d21401a" providerId="ADAL" clId="{CE80DCAB-0333-4234-B7B7-A5FA9DC126D9}" dt="2023-02-08T13:26:43.543" v="6569" actId="338"/>
          <ac:spMkLst>
            <pc:docMk/>
            <pc:sldMk cId="753192064" sldId="894"/>
            <ac:spMk id="2" creationId="{3CD42A40-D28A-FADF-3A04-DFDE73496B5B}"/>
          </ac:spMkLst>
        </pc:spChg>
        <pc:spChg chg="del mod">
          <ac:chgData name="Mayberry, Jeremy" userId="8d485def-ae10-47fa-95a9-c3c56d21401a" providerId="ADAL" clId="{CE80DCAB-0333-4234-B7B7-A5FA9DC126D9}" dt="2023-02-08T13:28:07.333" v="6571" actId="478"/>
          <ac:spMkLst>
            <pc:docMk/>
            <pc:sldMk cId="753192064" sldId="894"/>
            <ac:spMk id="6" creationId="{B3388E45-6C81-3AE3-6B1E-E3D58C6100D1}"/>
          </ac:spMkLst>
        </pc:spChg>
        <pc:spChg chg="mod">
          <ac:chgData name="Mayberry, Jeremy" userId="8d485def-ae10-47fa-95a9-c3c56d21401a" providerId="ADAL" clId="{CE80DCAB-0333-4234-B7B7-A5FA9DC126D9}" dt="2023-02-08T13:28:07.333" v="6571" actId="478"/>
          <ac:spMkLst>
            <pc:docMk/>
            <pc:sldMk cId="753192064" sldId="894"/>
            <ac:spMk id="8" creationId="{0863D6D4-481E-0C87-511D-1CC52C081F62}"/>
          </ac:spMkLst>
        </pc:spChg>
        <pc:spChg chg="mod">
          <ac:chgData name="Mayberry, Jeremy" userId="8d485def-ae10-47fa-95a9-c3c56d21401a" providerId="ADAL" clId="{CE80DCAB-0333-4234-B7B7-A5FA9DC126D9}" dt="2023-02-08T13:28:07.333" v="6571" actId="478"/>
          <ac:spMkLst>
            <pc:docMk/>
            <pc:sldMk cId="753192064" sldId="894"/>
            <ac:spMk id="9" creationId="{41C87041-6BBD-7F55-17CD-7C0753A80B62}"/>
          </ac:spMkLst>
        </pc:spChg>
        <pc:spChg chg="mod">
          <ac:chgData name="Mayberry, Jeremy" userId="8d485def-ae10-47fa-95a9-c3c56d21401a" providerId="ADAL" clId="{CE80DCAB-0333-4234-B7B7-A5FA9DC126D9}" dt="2023-02-08T13:28:07.333" v="6571" actId="478"/>
          <ac:spMkLst>
            <pc:docMk/>
            <pc:sldMk cId="753192064" sldId="894"/>
            <ac:spMk id="10" creationId="{4BB59A1E-F777-BE3B-5E04-A61D9A453F0E}"/>
          </ac:spMkLst>
        </pc:spChg>
        <pc:spChg chg="mod">
          <ac:chgData name="Mayberry, Jeremy" userId="8d485def-ae10-47fa-95a9-c3c56d21401a" providerId="ADAL" clId="{CE80DCAB-0333-4234-B7B7-A5FA9DC126D9}" dt="2023-02-08T13:28:07.333" v="6571" actId="478"/>
          <ac:spMkLst>
            <pc:docMk/>
            <pc:sldMk cId="753192064" sldId="894"/>
            <ac:spMk id="11" creationId="{CDEBFC11-8277-D3AB-7F9D-A1FB28AD05AE}"/>
          </ac:spMkLst>
        </pc:spChg>
        <pc:spChg chg="mod">
          <ac:chgData name="Mayberry, Jeremy" userId="8d485def-ae10-47fa-95a9-c3c56d21401a" providerId="ADAL" clId="{CE80DCAB-0333-4234-B7B7-A5FA9DC126D9}" dt="2023-02-08T13:28:07.333" v="6571" actId="478"/>
          <ac:spMkLst>
            <pc:docMk/>
            <pc:sldMk cId="753192064" sldId="894"/>
            <ac:spMk id="12" creationId="{1F9F1A76-1123-6E9C-D168-C30E6BC8A276}"/>
          </ac:spMkLst>
        </pc:spChg>
        <pc:spChg chg="mod">
          <ac:chgData name="Mayberry, Jeremy" userId="8d485def-ae10-47fa-95a9-c3c56d21401a" providerId="ADAL" clId="{CE80DCAB-0333-4234-B7B7-A5FA9DC126D9}" dt="2023-02-08T13:28:07.333" v="6571" actId="478"/>
          <ac:spMkLst>
            <pc:docMk/>
            <pc:sldMk cId="753192064" sldId="894"/>
            <ac:spMk id="13" creationId="{9EC2D49A-21AB-0AB8-2EEA-5FDAABCFFDF1}"/>
          </ac:spMkLst>
        </pc:spChg>
        <pc:spChg chg="mod">
          <ac:chgData name="Mayberry, Jeremy" userId="8d485def-ae10-47fa-95a9-c3c56d21401a" providerId="ADAL" clId="{CE80DCAB-0333-4234-B7B7-A5FA9DC126D9}" dt="2023-02-08T13:28:07.333" v="6571" actId="478"/>
          <ac:spMkLst>
            <pc:docMk/>
            <pc:sldMk cId="753192064" sldId="894"/>
            <ac:spMk id="14" creationId="{A7393E45-A2E0-E69A-B54C-075D5C89099B}"/>
          </ac:spMkLst>
        </pc:spChg>
        <pc:spChg chg="mod">
          <ac:chgData name="Mayberry, Jeremy" userId="8d485def-ae10-47fa-95a9-c3c56d21401a" providerId="ADAL" clId="{CE80DCAB-0333-4234-B7B7-A5FA9DC126D9}" dt="2023-02-08T13:28:07.333" v="6571" actId="478"/>
          <ac:spMkLst>
            <pc:docMk/>
            <pc:sldMk cId="753192064" sldId="894"/>
            <ac:spMk id="15" creationId="{B0F3EC47-4A96-F391-E304-F2F8131987F3}"/>
          </ac:spMkLst>
        </pc:spChg>
        <pc:spChg chg="mod">
          <ac:chgData name="Mayberry, Jeremy" userId="8d485def-ae10-47fa-95a9-c3c56d21401a" providerId="ADAL" clId="{CE80DCAB-0333-4234-B7B7-A5FA9DC126D9}" dt="2023-02-08T13:28:07.333" v="6571" actId="478"/>
          <ac:spMkLst>
            <pc:docMk/>
            <pc:sldMk cId="753192064" sldId="894"/>
            <ac:spMk id="16" creationId="{A6DBDCDE-9668-D2BB-23FE-6D5C09319179}"/>
          </ac:spMkLst>
        </pc:spChg>
        <pc:spChg chg="mod">
          <ac:chgData name="Mayberry, Jeremy" userId="8d485def-ae10-47fa-95a9-c3c56d21401a" providerId="ADAL" clId="{CE80DCAB-0333-4234-B7B7-A5FA9DC126D9}" dt="2023-02-08T13:28:07.333" v="6571" actId="478"/>
          <ac:spMkLst>
            <pc:docMk/>
            <pc:sldMk cId="753192064" sldId="894"/>
            <ac:spMk id="17" creationId="{DE06CA34-D72A-9EE8-29A6-A11DFD105D9B}"/>
          </ac:spMkLst>
        </pc:spChg>
        <pc:spChg chg="mod">
          <ac:chgData name="Mayberry, Jeremy" userId="8d485def-ae10-47fa-95a9-c3c56d21401a" providerId="ADAL" clId="{CE80DCAB-0333-4234-B7B7-A5FA9DC126D9}" dt="2023-02-08T13:28:07.333" v="6571" actId="478"/>
          <ac:spMkLst>
            <pc:docMk/>
            <pc:sldMk cId="753192064" sldId="894"/>
            <ac:spMk id="18" creationId="{E017D708-1B46-D91F-7C69-2D4780325939}"/>
          </ac:spMkLst>
        </pc:spChg>
        <pc:spChg chg="mod">
          <ac:chgData name="Mayberry, Jeremy" userId="8d485def-ae10-47fa-95a9-c3c56d21401a" providerId="ADAL" clId="{CE80DCAB-0333-4234-B7B7-A5FA9DC126D9}" dt="2023-02-08T13:28:07.333" v="6571" actId="478"/>
          <ac:spMkLst>
            <pc:docMk/>
            <pc:sldMk cId="753192064" sldId="894"/>
            <ac:spMk id="19" creationId="{289BBD3D-A9EF-4244-D974-1FA3D0521EDC}"/>
          </ac:spMkLst>
        </pc:spChg>
        <pc:spChg chg="mod">
          <ac:chgData name="Mayberry, Jeremy" userId="8d485def-ae10-47fa-95a9-c3c56d21401a" providerId="ADAL" clId="{CE80DCAB-0333-4234-B7B7-A5FA9DC126D9}" dt="2023-02-08T13:28:07.333" v="6571" actId="478"/>
          <ac:spMkLst>
            <pc:docMk/>
            <pc:sldMk cId="753192064" sldId="894"/>
            <ac:spMk id="20" creationId="{318D9F9A-CA9C-9088-2054-AD882EE38F39}"/>
          </ac:spMkLst>
        </pc:spChg>
        <pc:spChg chg="mod">
          <ac:chgData name="Mayberry, Jeremy" userId="8d485def-ae10-47fa-95a9-c3c56d21401a" providerId="ADAL" clId="{CE80DCAB-0333-4234-B7B7-A5FA9DC126D9}" dt="2023-02-08T13:28:07.333" v="6571" actId="478"/>
          <ac:spMkLst>
            <pc:docMk/>
            <pc:sldMk cId="753192064" sldId="894"/>
            <ac:spMk id="21" creationId="{CC78B888-C1EA-E973-87EF-3E87DCF83D2E}"/>
          </ac:spMkLst>
        </pc:spChg>
        <pc:spChg chg="mod">
          <ac:chgData name="Mayberry, Jeremy" userId="8d485def-ae10-47fa-95a9-c3c56d21401a" providerId="ADAL" clId="{CE80DCAB-0333-4234-B7B7-A5FA9DC126D9}" dt="2023-02-08T13:28:07.333" v="6571" actId="478"/>
          <ac:spMkLst>
            <pc:docMk/>
            <pc:sldMk cId="753192064" sldId="894"/>
            <ac:spMk id="22" creationId="{C956FBD4-CE21-C842-6554-224F23D1629F}"/>
          </ac:spMkLst>
        </pc:spChg>
        <pc:spChg chg="mod">
          <ac:chgData name="Mayberry, Jeremy" userId="8d485def-ae10-47fa-95a9-c3c56d21401a" providerId="ADAL" clId="{CE80DCAB-0333-4234-B7B7-A5FA9DC126D9}" dt="2023-02-08T13:28:07.333" v="6571" actId="478"/>
          <ac:spMkLst>
            <pc:docMk/>
            <pc:sldMk cId="753192064" sldId="894"/>
            <ac:spMk id="23" creationId="{E57AE591-7DA2-CEAF-19A8-8ED9A7F221E9}"/>
          </ac:spMkLst>
        </pc:spChg>
        <pc:spChg chg="mod">
          <ac:chgData name="Mayberry, Jeremy" userId="8d485def-ae10-47fa-95a9-c3c56d21401a" providerId="ADAL" clId="{CE80DCAB-0333-4234-B7B7-A5FA9DC126D9}" dt="2023-02-08T13:28:07.333" v="6571" actId="478"/>
          <ac:spMkLst>
            <pc:docMk/>
            <pc:sldMk cId="753192064" sldId="894"/>
            <ac:spMk id="24" creationId="{5E8CC496-AB5A-035B-9E1D-92E6A1B658F6}"/>
          </ac:spMkLst>
        </pc:spChg>
        <pc:spChg chg="mod">
          <ac:chgData name="Mayberry, Jeremy" userId="8d485def-ae10-47fa-95a9-c3c56d21401a" providerId="ADAL" clId="{CE80DCAB-0333-4234-B7B7-A5FA9DC126D9}" dt="2023-02-08T13:28:07.333" v="6571" actId="478"/>
          <ac:spMkLst>
            <pc:docMk/>
            <pc:sldMk cId="753192064" sldId="894"/>
            <ac:spMk id="25" creationId="{102F5409-88DF-AE59-FAB6-9737C0D76067}"/>
          </ac:spMkLst>
        </pc:spChg>
        <pc:spChg chg="mod">
          <ac:chgData name="Mayberry, Jeremy" userId="8d485def-ae10-47fa-95a9-c3c56d21401a" providerId="ADAL" clId="{CE80DCAB-0333-4234-B7B7-A5FA9DC126D9}" dt="2023-02-08T13:28:07.333" v="6571" actId="478"/>
          <ac:spMkLst>
            <pc:docMk/>
            <pc:sldMk cId="753192064" sldId="894"/>
            <ac:spMk id="26" creationId="{75C15062-6016-1E07-7177-51E3F3323072}"/>
          </ac:spMkLst>
        </pc:spChg>
        <pc:spChg chg="mod">
          <ac:chgData name="Mayberry, Jeremy" userId="8d485def-ae10-47fa-95a9-c3c56d21401a" providerId="ADAL" clId="{CE80DCAB-0333-4234-B7B7-A5FA9DC126D9}" dt="2023-02-08T13:28:07.333" v="6571" actId="478"/>
          <ac:spMkLst>
            <pc:docMk/>
            <pc:sldMk cId="753192064" sldId="894"/>
            <ac:spMk id="27" creationId="{F0B9BC9D-FCAF-0A3E-023E-2D3401FA7CDB}"/>
          </ac:spMkLst>
        </pc:spChg>
        <pc:spChg chg="mod">
          <ac:chgData name="Mayberry, Jeremy" userId="8d485def-ae10-47fa-95a9-c3c56d21401a" providerId="ADAL" clId="{CE80DCAB-0333-4234-B7B7-A5FA9DC126D9}" dt="2023-02-08T13:28:07.333" v="6571" actId="478"/>
          <ac:spMkLst>
            <pc:docMk/>
            <pc:sldMk cId="753192064" sldId="894"/>
            <ac:spMk id="28" creationId="{AF574742-787C-FB52-95B4-12BCF754FDFC}"/>
          </ac:spMkLst>
        </pc:spChg>
        <pc:spChg chg="mod">
          <ac:chgData name="Mayberry, Jeremy" userId="8d485def-ae10-47fa-95a9-c3c56d21401a" providerId="ADAL" clId="{CE80DCAB-0333-4234-B7B7-A5FA9DC126D9}" dt="2023-02-08T13:28:07.333" v="6571" actId="478"/>
          <ac:spMkLst>
            <pc:docMk/>
            <pc:sldMk cId="753192064" sldId="894"/>
            <ac:spMk id="29" creationId="{31667BF4-4E35-4DE1-9811-6AC2C28C6A4A}"/>
          </ac:spMkLst>
        </pc:spChg>
        <pc:spChg chg="mod">
          <ac:chgData name="Mayberry, Jeremy" userId="8d485def-ae10-47fa-95a9-c3c56d21401a" providerId="ADAL" clId="{CE80DCAB-0333-4234-B7B7-A5FA9DC126D9}" dt="2023-02-08T13:28:07.333" v="6571" actId="478"/>
          <ac:spMkLst>
            <pc:docMk/>
            <pc:sldMk cId="753192064" sldId="894"/>
            <ac:spMk id="30" creationId="{0663779B-8B8E-32BF-4EB8-D35263879068}"/>
          </ac:spMkLst>
        </pc:spChg>
        <pc:spChg chg="mod">
          <ac:chgData name="Mayberry, Jeremy" userId="8d485def-ae10-47fa-95a9-c3c56d21401a" providerId="ADAL" clId="{CE80DCAB-0333-4234-B7B7-A5FA9DC126D9}" dt="2023-02-08T13:28:07.333" v="6571" actId="478"/>
          <ac:spMkLst>
            <pc:docMk/>
            <pc:sldMk cId="753192064" sldId="894"/>
            <ac:spMk id="31" creationId="{965749E8-8900-4344-37D9-31D4DF6E0297}"/>
          </ac:spMkLst>
        </pc:spChg>
        <pc:spChg chg="mod">
          <ac:chgData name="Mayberry, Jeremy" userId="8d485def-ae10-47fa-95a9-c3c56d21401a" providerId="ADAL" clId="{CE80DCAB-0333-4234-B7B7-A5FA9DC126D9}" dt="2023-02-08T13:28:07.333" v="6571" actId="478"/>
          <ac:spMkLst>
            <pc:docMk/>
            <pc:sldMk cId="753192064" sldId="894"/>
            <ac:spMk id="32" creationId="{BE70603B-6B2B-A28C-7043-5CBBA0C45AB0}"/>
          </ac:spMkLst>
        </pc:spChg>
        <pc:spChg chg="mod">
          <ac:chgData name="Mayberry, Jeremy" userId="8d485def-ae10-47fa-95a9-c3c56d21401a" providerId="ADAL" clId="{CE80DCAB-0333-4234-B7B7-A5FA9DC126D9}" dt="2023-02-08T13:28:07.333" v="6571" actId="478"/>
          <ac:spMkLst>
            <pc:docMk/>
            <pc:sldMk cId="753192064" sldId="894"/>
            <ac:spMk id="33" creationId="{DD660A0E-122C-7A8A-D6B4-0E683F21AE17}"/>
          </ac:spMkLst>
        </pc:spChg>
        <pc:spChg chg="mod">
          <ac:chgData name="Mayberry, Jeremy" userId="8d485def-ae10-47fa-95a9-c3c56d21401a" providerId="ADAL" clId="{CE80DCAB-0333-4234-B7B7-A5FA9DC126D9}" dt="2023-02-08T13:28:07.333" v="6571" actId="478"/>
          <ac:spMkLst>
            <pc:docMk/>
            <pc:sldMk cId="753192064" sldId="894"/>
            <ac:spMk id="34" creationId="{7327CD3F-4F09-01AE-4053-32A3B2E0141F}"/>
          </ac:spMkLst>
        </pc:spChg>
        <pc:spChg chg="mod">
          <ac:chgData name="Mayberry, Jeremy" userId="8d485def-ae10-47fa-95a9-c3c56d21401a" providerId="ADAL" clId="{CE80DCAB-0333-4234-B7B7-A5FA9DC126D9}" dt="2023-02-08T13:28:07.333" v="6571" actId="478"/>
          <ac:spMkLst>
            <pc:docMk/>
            <pc:sldMk cId="753192064" sldId="894"/>
            <ac:spMk id="35" creationId="{D1CD5621-DCA7-7E83-EE37-4F5C6FE3A054}"/>
          </ac:spMkLst>
        </pc:spChg>
        <pc:spChg chg="mod">
          <ac:chgData name="Mayberry, Jeremy" userId="8d485def-ae10-47fa-95a9-c3c56d21401a" providerId="ADAL" clId="{CE80DCAB-0333-4234-B7B7-A5FA9DC126D9}" dt="2023-02-08T13:28:07.333" v="6571" actId="478"/>
          <ac:spMkLst>
            <pc:docMk/>
            <pc:sldMk cId="753192064" sldId="894"/>
            <ac:spMk id="36" creationId="{B02ECB81-100F-993F-0A18-583238D8A4EC}"/>
          </ac:spMkLst>
        </pc:spChg>
        <pc:spChg chg="mod">
          <ac:chgData name="Mayberry, Jeremy" userId="8d485def-ae10-47fa-95a9-c3c56d21401a" providerId="ADAL" clId="{CE80DCAB-0333-4234-B7B7-A5FA9DC126D9}" dt="2023-02-08T13:28:07.333" v="6571" actId="478"/>
          <ac:spMkLst>
            <pc:docMk/>
            <pc:sldMk cId="753192064" sldId="894"/>
            <ac:spMk id="37" creationId="{080178FB-F480-61A4-F3E3-4D9A46E762FA}"/>
          </ac:spMkLst>
        </pc:spChg>
        <pc:spChg chg="mod">
          <ac:chgData name="Mayberry, Jeremy" userId="8d485def-ae10-47fa-95a9-c3c56d21401a" providerId="ADAL" clId="{CE80DCAB-0333-4234-B7B7-A5FA9DC126D9}" dt="2023-02-08T13:28:07.333" v="6571" actId="478"/>
          <ac:spMkLst>
            <pc:docMk/>
            <pc:sldMk cId="753192064" sldId="894"/>
            <ac:spMk id="38" creationId="{E5C3C205-9481-686B-8363-6497D911DFC7}"/>
          </ac:spMkLst>
        </pc:spChg>
        <pc:spChg chg="mod">
          <ac:chgData name="Mayberry, Jeremy" userId="8d485def-ae10-47fa-95a9-c3c56d21401a" providerId="ADAL" clId="{CE80DCAB-0333-4234-B7B7-A5FA9DC126D9}" dt="2023-02-08T13:28:07.333" v="6571" actId="478"/>
          <ac:spMkLst>
            <pc:docMk/>
            <pc:sldMk cId="753192064" sldId="894"/>
            <ac:spMk id="39" creationId="{28058752-D5AC-64BB-336B-774AEB12C24C}"/>
          </ac:spMkLst>
        </pc:spChg>
        <pc:spChg chg="mod">
          <ac:chgData name="Mayberry, Jeremy" userId="8d485def-ae10-47fa-95a9-c3c56d21401a" providerId="ADAL" clId="{CE80DCAB-0333-4234-B7B7-A5FA9DC126D9}" dt="2023-02-08T13:28:07.333" v="6571" actId="478"/>
          <ac:spMkLst>
            <pc:docMk/>
            <pc:sldMk cId="753192064" sldId="894"/>
            <ac:spMk id="40" creationId="{C49889F3-A4D0-D2C1-9A73-294B236900DA}"/>
          </ac:spMkLst>
        </pc:spChg>
        <pc:spChg chg="mod">
          <ac:chgData name="Mayberry, Jeremy" userId="8d485def-ae10-47fa-95a9-c3c56d21401a" providerId="ADAL" clId="{CE80DCAB-0333-4234-B7B7-A5FA9DC126D9}" dt="2023-02-08T13:28:07.333" v="6571" actId="478"/>
          <ac:spMkLst>
            <pc:docMk/>
            <pc:sldMk cId="753192064" sldId="894"/>
            <ac:spMk id="41" creationId="{0E151F4C-1684-F60E-42E3-F8A1D1790EA0}"/>
          </ac:spMkLst>
        </pc:spChg>
        <pc:spChg chg="mod">
          <ac:chgData name="Mayberry, Jeremy" userId="8d485def-ae10-47fa-95a9-c3c56d21401a" providerId="ADAL" clId="{CE80DCAB-0333-4234-B7B7-A5FA9DC126D9}" dt="2023-02-08T13:28:07.333" v="6571" actId="478"/>
          <ac:spMkLst>
            <pc:docMk/>
            <pc:sldMk cId="753192064" sldId="894"/>
            <ac:spMk id="42" creationId="{10596C45-6417-D00D-62AB-FE7BB9597B79}"/>
          </ac:spMkLst>
        </pc:spChg>
        <pc:spChg chg="mod">
          <ac:chgData name="Mayberry, Jeremy" userId="8d485def-ae10-47fa-95a9-c3c56d21401a" providerId="ADAL" clId="{CE80DCAB-0333-4234-B7B7-A5FA9DC126D9}" dt="2023-02-08T13:28:07.333" v="6571" actId="478"/>
          <ac:spMkLst>
            <pc:docMk/>
            <pc:sldMk cId="753192064" sldId="894"/>
            <ac:spMk id="43" creationId="{A1ED52DF-23BA-CC90-B34A-A20C19B2F903}"/>
          </ac:spMkLst>
        </pc:spChg>
        <pc:spChg chg="mod">
          <ac:chgData name="Mayberry, Jeremy" userId="8d485def-ae10-47fa-95a9-c3c56d21401a" providerId="ADAL" clId="{CE80DCAB-0333-4234-B7B7-A5FA9DC126D9}" dt="2023-02-08T13:28:07.333" v="6571" actId="478"/>
          <ac:spMkLst>
            <pc:docMk/>
            <pc:sldMk cId="753192064" sldId="894"/>
            <ac:spMk id="44" creationId="{42DF2A3F-BB1A-0945-3B8C-107642A9C26B}"/>
          </ac:spMkLst>
        </pc:spChg>
        <pc:spChg chg="mod">
          <ac:chgData name="Mayberry, Jeremy" userId="8d485def-ae10-47fa-95a9-c3c56d21401a" providerId="ADAL" clId="{CE80DCAB-0333-4234-B7B7-A5FA9DC126D9}" dt="2023-02-08T13:28:07.333" v="6571" actId="478"/>
          <ac:spMkLst>
            <pc:docMk/>
            <pc:sldMk cId="753192064" sldId="894"/>
            <ac:spMk id="45" creationId="{45E9AD4F-0375-E46C-2BA6-F7382390151D}"/>
          </ac:spMkLst>
        </pc:spChg>
        <pc:spChg chg="mod">
          <ac:chgData name="Mayberry, Jeremy" userId="8d485def-ae10-47fa-95a9-c3c56d21401a" providerId="ADAL" clId="{CE80DCAB-0333-4234-B7B7-A5FA9DC126D9}" dt="2023-02-08T13:28:07.333" v="6571" actId="478"/>
          <ac:spMkLst>
            <pc:docMk/>
            <pc:sldMk cId="753192064" sldId="894"/>
            <ac:spMk id="46" creationId="{052909B9-FD5F-6E47-34EE-0D5B0812BF97}"/>
          </ac:spMkLst>
        </pc:spChg>
        <pc:spChg chg="mod">
          <ac:chgData name="Mayberry, Jeremy" userId="8d485def-ae10-47fa-95a9-c3c56d21401a" providerId="ADAL" clId="{CE80DCAB-0333-4234-B7B7-A5FA9DC126D9}" dt="2023-02-08T13:28:07.333" v="6571" actId="478"/>
          <ac:spMkLst>
            <pc:docMk/>
            <pc:sldMk cId="753192064" sldId="894"/>
            <ac:spMk id="47" creationId="{409CC980-E8AF-A420-E7D4-FB8DEC35FA78}"/>
          </ac:spMkLst>
        </pc:spChg>
        <pc:spChg chg="mod">
          <ac:chgData name="Mayberry, Jeremy" userId="8d485def-ae10-47fa-95a9-c3c56d21401a" providerId="ADAL" clId="{CE80DCAB-0333-4234-B7B7-A5FA9DC126D9}" dt="2023-02-08T13:28:07.333" v="6571" actId="478"/>
          <ac:spMkLst>
            <pc:docMk/>
            <pc:sldMk cId="753192064" sldId="894"/>
            <ac:spMk id="48" creationId="{CACE94B7-212B-5D3E-A8C1-894D1A7A34C4}"/>
          </ac:spMkLst>
        </pc:spChg>
        <pc:spChg chg="mod">
          <ac:chgData name="Mayberry, Jeremy" userId="8d485def-ae10-47fa-95a9-c3c56d21401a" providerId="ADAL" clId="{CE80DCAB-0333-4234-B7B7-A5FA9DC126D9}" dt="2023-02-08T13:28:07.333" v="6571" actId="478"/>
          <ac:spMkLst>
            <pc:docMk/>
            <pc:sldMk cId="753192064" sldId="894"/>
            <ac:spMk id="49" creationId="{1890CF59-862A-0035-7011-C8E2990040C3}"/>
          </ac:spMkLst>
        </pc:spChg>
        <pc:spChg chg="mod">
          <ac:chgData name="Mayberry, Jeremy" userId="8d485def-ae10-47fa-95a9-c3c56d21401a" providerId="ADAL" clId="{CE80DCAB-0333-4234-B7B7-A5FA9DC126D9}" dt="2023-02-08T13:28:07.333" v="6571" actId="478"/>
          <ac:spMkLst>
            <pc:docMk/>
            <pc:sldMk cId="753192064" sldId="894"/>
            <ac:spMk id="50" creationId="{A5454937-B24C-7AF6-65EC-E990351644AA}"/>
          </ac:spMkLst>
        </pc:spChg>
        <pc:spChg chg="mod">
          <ac:chgData name="Mayberry, Jeremy" userId="8d485def-ae10-47fa-95a9-c3c56d21401a" providerId="ADAL" clId="{CE80DCAB-0333-4234-B7B7-A5FA9DC126D9}" dt="2023-02-08T13:28:07.333" v="6571" actId="478"/>
          <ac:spMkLst>
            <pc:docMk/>
            <pc:sldMk cId="753192064" sldId="894"/>
            <ac:spMk id="51" creationId="{82AF0A08-6BE8-DAD7-13CF-B30F0073DDD7}"/>
          </ac:spMkLst>
        </pc:spChg>
        <pc:spChg chg="mod">
          <ac:chgData name="Mayberry, Jeremy" userId="8d485def-ae10-47fa-95a9-c3c56d21401a" providerId="ADAL" clId="{CE80DCAB-0333-4234-B7B7-A5FA9DC126D9}" dt="2023-02-08T13:28:07.333" v="6571" actId="478"/>
          <ac:spMkLst>
            <pc:docMk/>
            <pc:sldMk cId="753192064" sldId="894"/>
            <ac:spMk id="52" creationId="{C6CD6159-CA7C-E7DE-3F82-F3C84369608C}"/>
          </ac:spMkLst>
        </pc:spChg>
        <pc:spChg chg="mod">
          <ac:chgData name="Mayberry, Jeremy" userId="8d485def-ae10-47fa-95a9-c3c56d21401a" providerId="ADAL" clId="{CE80DCAB-0333-4234-B7B7-A5FA9DC126D9}" dt="2023-02-08T13:28:07.333" v="6571" actId="478"/>
          <ac:spMkLst>
            <pc:docMk/>
            <pc:sldMk cId="753192064" sldId="894"/>
            <ac:spMk id="53" creationId="{DCC1F69A-03F9-237D-76A0-3EB51B53E2C9}"/>
          </ac:spMkLst>
        </pc:spChg>
        <pc:spChg chg="mod">
          <ac:chgData name="Mayberry, Jeremy" userId="8d485def-ae10-47fa-95a9-c3c56d21401a" providerId="ADAL" clId="{CE80DCAB-0333-4234-B7B7-A5FA9DC126D9}" dt="2023-02-08T13:28:07.333" v="6571" actId="478"/>
          <ac:spMkLst>
            <pc:docMk/>
            <pc:sldMk cId="753192064" sldId="894"/>
            <ac:spMk id="54" creationId="{8872C026-AF00-2608-AB79-D593BCD79781}"/>
          </ac:spMkLst>
        </pc:spChg>
        <pc:spChg chg="mod">
          <ac:chgData name="Mayberry, Jeremy" userId="8d485def-ae10-47fa-95a9-c3c56d21401a" providerId="ADAL" clId="{CE80DCAB-0333-4234-B7B7-A5FA9DC126D9}" dt="2023-02-08T13:28:07.333" v="6571" actId="478"/>
          <ac:spMkLst>
            <pc:docMk/>
            <pc:sldMk cId="753192064" sldId="894"/>
            <ac:spMk id="55" creationId="{FE0302FC-AF84-0D42-FA07-31989B36760E}"/>
          </ac:spMkLst>
        </pc:spChg>
        <pc:spChg chg="mod">
          <ac:chgData name="Mayberry, Jeremy" userId="8d485def-ae10-47fa-95a9-c3c56d21401a" providerId="ADAL" clId="{CE80DCAB-0333-4234-B7B7-A5FA9DC126D9}" dt="2023-02-08T13:28:07.333" v="6571" actId="478"/>
          <ac:spMkLst>
            <pc:docMk/>
            <pc:sldMk cId="753192064" sldId="894"/>
            <ac:spMk id="56" creationId="{BA440054-E2C2-4DD3-05DB-ACB5996318E5}"/>
          </ac:spMkLst>
        </pc:spChg>
        <pc:spChg chg="mod">
          <ac:chgData name="Mayberry, Jeremy" userId="8d485def-ae10-47fa-95a9-c3c56d21401a" providerId="ADAL" clId="{CE80DCAB-0333-4234-B7B7-A5FA9DC126D9}" dt="2023-02-08T13:28:07.333" v="6571" actId="478"/>
          <ac:spMkLst>
            <pc:docMk/>
            <pc:sldMk cId="753192064" sldId="894"/>
            <ac:spMk id="57" creationId="{D1189703-0F60-B2CD-C11B-8A1C4A1C8712}"/>
          </ac:spMkLst>
        </pc:spChg>
        <pc:spChg chg="mod">
          <ac:chgData name="Mayberry, Jeremy" userId="8d485def-ae10-47fa-95a9-c3c56d21401a" providerId="ADAL" clId="{CE80DCAB-0333-4234-B7B7-A5FA9DC126D9}" dt="2023-02-08T13:28:07.333" v="6571" actId="478"/>
          <ac:spMkLst>
            <pc:docMk/>
            <pc:sldMk cId="753192064" sldId="894"/>
            <ac:spMk id="58" creationId="{3B597A47-AB93-48A9-342C-E27E7164126F}"/>
          </ac:spMkLst>
        </pc:spChg>
        <pc:spChg chg="mod">
          <ac:chgData name="Mayberry, Jeremy" userId="8d485def-ae10-47fa-95a9-c3c56d21401a" providerId="ADAL" clId="{CE80DCAB-0333-4234-B7B7-A5FA9DC126D9}" dt="2023-02-08T13:28:07.333" v="6571" actId="478"/>
          <ac:spMkLst>
            <pc:docMk/>
            <pc:sldMk cId="753192064" sldId="894"/>
            <ac:spMk id="59" creationId="{12E263BE-53A2-B336-4F94-AA2C4C5F556B}"/>
          </ac:spMkLst>
        </pc:spChg>
        <pc:spChg chg="mod">
          <ac:chgData name="Mayberry, Jeremy" userId="8d485def-ae10-47fa-95a9-c3c56d21401a" providerId="ADAL" clId="{CE80DCAB-0333-4234-B7B7-A5FA9DC126D9}" dt="2023-02-08T13:28:07.333" v="6571" actId="478"/>
          <ac:spMkLst>
            <pc:docMk/>
            <pc:sldMk cId="753192064" sldId="894"/>
            <ac:spMk id="60" creationId="{7A54799C-2BCD-A8F1-9958-9751A958944C}"/>
          </ac:spMkLst>
        </pc:spChg>
        <pc:spChg chg="mod">
          <ac:chgData name="Mayberry, Jeremy" userId="8d485def-ae10-47fa-95a9-c3c56d21401a" providerId="ADAL" clId="{CE80DCAB-0333-4234-B7B7-A5FA9DC126D9}" dt="2023-02-08T13:28:07.333" v="6571" actId="478"/>
          <ac:spMkLst>
            <pc:docMk/>
            <pc:sldMk cId="753192064" sldId="894"/>
            <ac:spMk id="61" creationId="{37FA4F38-AC46-CC8D-C42E-078D2233A9E3}"/>
          </ac:spMkLst>
        </pc:spChg>
        <pc:spChg chg="mod">
          <ac:chgData name="Mayberry, Jeremy" userId="8d485def-ae10-47fa-95a9-c3c56d21401a" providerId="ADAL" clId="{CE80DCAB-0333-4234-B7B7-A5FA9DC126D9}" dt="2023-02-08T13:28:07.333" v="6571" actId="478"/>
          <ac:spMkLst>
            <pc:docMk/>
            <pc:sldMk cId="753192064" sldId="894"/>
            <ac:spMk id="62" creationId="{8157A272-9E15-DB0E-607C-580738D9AFC5}"/>
          </ac:spMkLst>
        </pc:spChg>
        <pc:spChg chg="mod">
          <ac:chgData name="Mayberry, Jeremy" userId="8d485def-ae10-47fa-95a9-c3c56d21401a" providerId="ADAL" clId="{CE80DCAB-0333-4234-B7B7-A5FA9DC126D9}" dt="2023-02-08T13:28:07.333" v="6571" actId="478"/>
          <ac:spMkLst>
            <pc:docMk/>
            <pc:sldMk cId="753192064" sldId="894"/>
            <ac:spMk id="63" creationId="{20BBCC1C-C03D-17E6-3ECD-C8D3D258E90F}"/>
          </ac:spMkLst>
        </pc:spChg>
        <pc:spChg chg="mod">
          <ac:chgData name="Mayberry, Jeremy" userId="8d485def-ae10-47fa-95a9-c3c56d21401a" providerId="ADAL" clId="{CE80DCAB-0333-4234-B7B7-A5FA9DC126D9}" dt="2023-02-08T13:28:07.333" v="6571" actId="478"/>
          <ac:spMkLst>
            <pc:docMk/>
            <pc:sldMk cId="753192064" sldId="894"/>
            <ac:spMk id="64" creationId="{FEBAB984-88A5-1576-1E86-7A1A1EA70142}"/>
          </ac:spMkLst>
        </pc:spChg>
        <pc:spChg chg="mod">
          <ac:chgData name="Mayberry, Jeremy" userId="8d485def-ae10-47fa-95a9-c3c56d21401a" providerId="ADAL" clId="{CE80DCAB-0333-4234-B7B7-A5FA9DC126D9}" dt="2023-02-08T13:28:07.333" v="6571" actId="478"/>
          <ac:spMkLst>
            <pc:docMk/>
            <pc:sldMk cId="753192064" sldId="894"/>
            <ac:spMk id="65" creationId="{A86410B8-EAF4-FF7F-5A4B-49D40DE129DC}"/>
          </ac:spMkLst>
        </pc:spChg>
        <pc:spChg chg="mod">
          <ac:chgData name="Mayberry, Jeremy" userId="8d485def-ae10-47fa-95a9-c3c56d21401a" providerId="ADAL" clId="{CE80DCAB-0333-4234-B7B7-A5FA9DC126D9}" dt="2023-02-08T13:28:07.333" v="6571" actId="478"/>
          <ac:spMkLst>
            <pc:docMk/>
            <pc:sldMk cId="753192064" sldId="894"/>
            <ac:spMk id="66" creationId="{049934E6-0695-8181-90FF-5B8C4730E1BA}"/>
          </ac:spMkLst>
        </pc:spChg>
        <pc:spChg chg="mod">
          <ac:chgData name="Mayberry, Jeremy" userId="8d485def-ae10-47fa-95a9-c3c56d21401a" providerId="ADAL" clId="{CE80DCAB-0333-4234-B7B7-A5FA9DC126D9}" dt="2023-02-08T13:28:07.333" v="6571" actId="478"/>
          <ac:spMkLst>
            <pc:docMk/>
            <pc:sldMk cId="753192064" sldId="894"/>
            <ac:spMk id="67" creationId="{61321946-1A54-34B5-B966-84D08C57057F}"/>
          </ac:spMkLst>
        </pc:spChg>
        <pc:spChg chg="mod">
          <ac:chgData name="Mayberry, Jeremy" userId="8d485def-ae10-47fa-95a9-c3c56d21401a" providerId="ADAL" clId="{CE80DCAB-0333-4234-B7B7-A5FA9DC126D9}" dt="2023-02-08T13:28:07.333" v="6571" actId="478"/>
          <ac:spMkLst>
            <pc:docMk/>
            <pc:sldMk cId="753192064" sldId="894"/>
            <ac:spMk id="68" creationId="{FDD3270D-6370-CB52-C1FD-012489DD259F}"/>
          </ac:spMkLst>
        </pc:spChg>
        <pc:spChg chg="mod">
          <ac:chgData name="Mayberry, Jeremy" userId="8d485def-ae10-47fa-95a9-c3c56d21401a" providerId="ADAL" clId="{CE80DCAB-0333-4234-B7B7-A5FA9DC126D9}" dt="2023-02-08T13:28:07.333" v="6571" actId="478"/>
          <ac:spMkLst>
            <pc:docMk/>
            <pc:sldMk cId="753192064" sldId="894"/>
            <ac:spMk id="69" creationId="{85A3D28B-9AA3-5997-C7EB-9494EF415AF0}"/>
          </ac:spMkLst>
        </pc:spChg>
        <pc:spChg chg="mod">
          <ac:chgData name="Mayberry, Jeremy" userId="8d485def-ae10-47fa-95a9-c3c56d21401a" providerId="ADAL" clId="{CE80DCAB-0333-4234-B7B7-A5FA9DC126D9}" dt="2023-02-08T13:28:07.333" v="6571" actId="478"/>
          <ac:spMkLst>
            <pc:docMk/>
            <pc:sldMk cId="753192064" sldId="894"/>
            <ac:spMk id="70" creationId="{CA9A5002-D4CD-D20D-45E1-7BD6BCD488DC}"/>
          </ac:spMkLst>
        </pc:spChg>
        <pc:spChg chg="mod">
          <ac:chgData name="Mayberry, Jeremy" userId="8d485def-ae10-47fa-95a9-c3c56d21401a" providerId="ADAL" clId="{CE80DCAB-0333-4234-B7B7-A5FA9DC126D9}" dt="2023-02-08T13:28:07.333" v="6571" actId="478"/>
          <ac:spMkLst>
            <pc:docMk/>
            <pc:sldMk cId="753192064" sldId="894"/>
            <ac:spMk id="71" creationId="{3CFAD79A-2A59-AB93-D7A9-86C04771B57A}"/>
          </ac:spMkLst>
        </pc:spChg>
        <pc:spChg chg="mod">
          <ac:chgData name="Mayberry, Jeremy" userId="8d485def-ae10-47fa-95a9-c3c56d21401a" providerId="ADAL" clId="{CE80DCAB-0333-4234-B7B7-A5FA9DC126D9}" dt="2023-02-08T13:28:07.333" v="6571" actId="478"/>
          <ac:spMkLst>
            <pc:docMk/>
            <pc:sldMk cId="753192064" sldId="894"/>
            <ac:spMk id="72" creationId="{5F61260D-D6CC-7631-98D7-25607FC9642D}"/>
          </ac:spMkLst>
        </pc:spChg>
        <pc:spChg chg="mod">
          <ac:chgData name="Mayberry, Jeremy" userId="8d485def-ae10-47fa-95a9-c3c56d21401a" providerId="ADAL" clId="{CE80DCAB-0333-4234-B7B7-A5FA9DC126D9}" dt="2023-02-08T13:28:07.333" v="6571" actId="478"/>
          <ac:spMkLst>
            <pc:docMk/>
            <pc:sldMk cId="753192064" sldId="894"/>
            <ac:spMk id="73" creationId="{CDF6D437-3826-24BA-BC79-883BAA03892F}"/>
          </ac:spMkLst>
        </pc:spChg>
        <pc:spChg chg="mod">
          <ac:chgData name="Mayberry, Jeremy" userId="8d485def-ae10-47fa-95a9-c3c56d21401a" providerId="ADAL" clId="{CE80DCAB-0333-4234-B7B7-A5FA9DC126D9}" dt="2023-02-08T13:28:07.333" v="6571" actId="478"/>
          <ac:spMkLst>
            <pc:docMk/>
            <pc:sldMk cId="753192064" sldId="894"/>
            <ac:spMk id="74" creationId="{BF8DFA5E-5DD2-25DB-2925-BA6555CBB949}"/>
          </ac:spMkLst>
        </pc:spChg>
        <pc:spChg chg="mod">
          <ac:chgData name="Mayberry, Jeremy" userId="8d485def-ae10-47fa-95a9-c3c56d21401a" providerId="ADAL" clId="{CE80DCAB-0333-4234-B7B7-A5FA9DC126D9}" dt="2023-02-08T13:28:07.333" v="6571" actId="478"/>
          <ac:spMkLst>
            <pc:docMk/>
            <pc:sldMk cId="753192064" sldId="894"/>
            <ac:spMk id="75" creationId="{89A91970-889A-F8C9-0A57-639A15F1F48F}"/>
          </ac:spMkLst>
        </pc:spChg>
        <pc:spChg chg="mod">
          <ac:chgData name="Mayberry, Jeremy" userId="8d485def-ae10-47fa-95a9-c3c56d21401a" providerId="ADAL" clId="{CE80DCAB-0333-4234-B7B7-A5FA9DC126D9}" dt="2023-02-08T13:28:07.333" v="6571" actId="478"/>
          <ac:spMkLst>
            <pc:docMk/>
            <pc:sldMk cId="753192064" sldId="894"/>
            <ac:spMk id="76" creationId="{57F1C532-0330-EE3E-9BBA-1A69B18C0D40}"/>
          </ac:spMkLst>
        </pc:spChg>
        <pc:spChg chg="mod">
          <ac:chgData name="Mayberry, Jeremy" userId="8d485def-ae10-47fa-95a9-c3c56d21401a" providerId="ADAL" clId="{CE80DCAB-0333-4234-B7B7-A5FA9DC126D9}" dt="2023-02-08T13:28:07.333" v="6571" actId="478"/>
          <ac:spMkLst>
            <pc:docMk/>
            <pc:sldMk cId="753192064" sldId="894"/>
            <ac:spMk id="77" creationId="{22429F06-5164-DD56-53C7-18D4C2D28FE6}"/>
          </ac:spMkLst>
        </pc:spChg>
        <pc:spChg chg="mod">
          <ac:chgData name="Mayberry, Jeremy" userId="8d485def-ae10-47fa-95a9-c3c56d21401a" providerId="ADAL" clId="{CE80DCAB-0333-4234-B7B7-A5FA9DC126D9}" dt="2023-02-08T13:28:07.333" v="6571" actId="478"/>
          <ac:spMkLst>
            <pc:docMk/>
            <pc:sldMk cId="753192064" sldId="894"/>
            <ac:spMk id="78" creationId="{7879FBC1-FA8B-354B-D5F9-B4A7F052F893}"/>
          </ac:spMkLst>
        </pc:spChg>
        <pc:spChg chg="mod">
          <ac:chgData name="Mayberry, Jeremy" userId="8d485def-ae10-47fa-95a9-c3c56d21401a" providerId="ADAL" clId="{CE80DCAB-0333-4234-B7B7-A5FA9DC126D9}" dt="2023-02-08T13:28:07.333" v="6571" actId="478"/>
          <ac:spMkLst>
            <pc:docMk/>
            <pc:sldMk cId="753192064" sldId="894"/>
            <ac:spMk id="79" creationId="{625E20F2-1DAE-D50D-34A9-B067B96DA533}"/>
          </ac:spMkLst>
        </pc:spChg>
        <pc:spChg chg="mod">
          <ac:chgData name="Mayberry, Jeremy" userId="8d485def-ae10-47fa-95a9-c3c56d21401a" providerId="ADAL" clId="{CE80DCAB-0333-4234-B7B7-A5FA9DC126D9}" dt="2023-02-08T13:28:07.333" v="6571" actId="478"/>
          <ac:spMkLst>
            <pc:docMk/>
            <pc:sldMk cId="753192064" sldId="894"/>
            <ac:spMk id="80" creationId="{F1CDE859-3E25-DAD0-92F1-AB1BBE88690F}"/>
          </ac:spMkLst>
        </pc:spChg>
        <pc:spChg chg="mod">
          <ac:chgData name="Mayberry, Jeremy" userId="8d485def-ae10-47fa-95a9-c3c56d21401a" providerId="ADAL" clId="{CE80DCAB-0333-4234-B7B7-A5FA9DC126D9}" dt="2023-02-08T13:28:07.333" v="6571" actId="478"/>
          <ac:spMkLst>
            <pc:docMk/>
            <pc:sldMk cId="753192064" sldId="894"/>
            <ac:spMk id="81" creationId="{4D3DFED9-634E-1512-BF7B-526A217AEF6F}"/>
          </ac:spMkLst>
        </pc:spChg>
        <pc:spChg chg="mod">
          <ac:chgData name="Mayberry, Jeremy" userId="8d485def-ae10-47fa-95a9-c3c56d21401a" providerId="ADAL" clId="{CE80DCAB-0333-4234-B7B7-A5FA9DC126D9}" dt="2023-02-08T13:28:07.333" v="6571" actId="478"/>
          <ac:spMkLst>
            <pc:docMk/>
            <pc:sldMk cId="753192064" sldId="894"/>
            <ac:spMk id="82" creationId="{359CA7B5-95BF-F0E6-FE9F-F54DB1B5389C}"/>
          </ac:spMkLst>
        </pc:spChg>
        <pc:spChg chg="mod">
          <ac:chgData name="Mayberry, Jeremy" userId="8d485def-ae10-47fa-95a9-c3c56d21401a" providerId="ADAL" clId="{CE80DCAB-0333-4234-B7B7-A5FA9DC126D9}" dt="2023-02-08T13:28:07.333" v="6571" actId="478"/>
          <ac:spMkLst>
            <pc:docMk/>
            <pc:sldMk cId="753192064" sldId="894"/>
            <ac:spMk id="83" creationId="{F837677C-1F3F-7F92-704C-624FAA581EA2}"/>
          </ac:spMkLst>
        </pc:spChg>
        <pc:spChg chg="mod">
          <ac:chgData name="Mayberry, Jeremy" userId="8d485def-ae10-47fa-95a9-c3c56d21401a" providerId="ADAL" clId="{CE80DCAB-0333-4234-B7B7-A5FA9DC126D9}" dt="2023-02-08T13:28:07.333" v="6571" actId="478"/>
          <ac:spMkLst>
            <pc:docMk/>
            <pc:sldMk cId="753192064" sldId="894"/>
            <ac:spMk id="84" creationId="{6F8F2337-2C17-5BBD-E88A-2013ACCCDB6E}"/>
          </ac:spMkLst>
        </pc:spChg>
        <pc:spChg chg="mod">
          <ac:chgData name="Mayberry, Jeremy" userId="8d485def-ae10-47fa-95a9-c3c56d21401a" providerId="ADAL" clId="{CE80DCAB-0333-4234-B7B7-A5FA9DC126D9}" dt="2023-02-08T13:28:07.333" v="6571" actId="478"/>
          <ac:spMkLst>
            <pc:docMk/>
            <pc:sldMk cId="753192064" sldId="894"/>
            <ac:spMk id="85" creationId="{F773CBD6-7345-7C51-D49C-56788BC46849}"/>
          </ac:spMkLst>
        </pc:spChg>
        <pc:spChg chg="mod">
          <ac:chgData name="Mayberry, Jeremy" userId="8d485def-ae10-47fa-95a9-c3c56d21401a" providerId="ADAL" clId="{CE80DCAB-0333-4234-B7B7-A5FA9DC126D9}" dt="2023-02-08T13:28:07.333" v="6571" actId="478"/>
          <ac:spMkLst>
            <pc:docMk/>
            <pc:sldMk cId="753192064" sldId="894"/>
            <ac:spMk id="86" creationId="{2187049D-F134-2D4F-C909-B1370E0A3276}"/>
          </ac:spMkLst>
        </pc:spChg>
        <pc:spChg chg="mod">
          <ac:chgData name="Mayberry, Jeremy" userId="8d485def-ae10-47fa-95a9-c3c56d21401a" providerId="ADAL" clId="{CE80DCAB-0333-4234-B7B7-A5FA9DC126D9}" dt="2023-02-08T13:28:07.333" v="6571" actId="478"/>
          <ac:spMkLst>
            <pc:docMk/>
            <pc:sldMk cId="753192064" sldId="894"/>
            <ac:spMk id="87" creationId="{A6117A67-8214-2294-6944-00240299C8E0}"/>
          </ac:spMkLst>
        </pc:spChg>
        <pc:spChg chg="mod">
          <ac:chgData name="Mayberry, Jeremy" userId="8d485def-ae10-47fa-95a9-c3c56d21401a" providerId="ADAL" clId="{CE80DCAB-0333-4234-B7B7-A5FA9DC126D9}" dt="2023-02-08T13:28:07.333" v="6571" actId="478"/>
          <ac:spMkLst>
            <pc:docMk/>
            <pc:sldMk cId="753192064" sldId="894"/>
            <ac:spMk id="88" creationId="{745F5C4B-3836-F10A-DE1C-4CC8934A48B8}"/>
          </ac:spMkLst>
        </pc:spChg>
        <pc:spChg chg="mod">
          <ac:chgData name="Mayberry, Jeremy" userId="8d485def-ae10-47fa-95a9-c3c56d21401a" providerId="ADAL" clId="{CE80DCAB-0333-4234-B7B7-A5FA9DC126D9}" dt="2023-02-08T13:28:07.333" v="6571" actId="478"/>
          <ac:spMkLst>
            <pc:docMk/>
            <pc:sldMk cId="753192064" sldId="894"/>
            <ac:spMk id="89" creationId="{18483AC5-2C15-9CA8-875E-C38135CADEFB}"/>
          </ac:spMkLst>
        </pc:spChg>
        <pc:spChg chg="mod">
          <ac:chgData name="Mayberry, Jeremy" userId="8d485def-ae10-47fa-95a9-c3c56d21401a" providerId="ADAL" clId="{CE80DCAB-0333-4234-B7B7-A5FA9DC126D9}" dt="2023-02-08T13:28:07.333" v="6571" actId="478"/>
          <ac:spMkLst>
            <pc:docMk/>
            <pc:sldMk cId="753192064" sldId="894"/>
            <ac:spMk id="90" creationId="{3ECA6D74-492C-2C6A-20DB-ACBB31D830A7}"/>
          </ac:spMkLst>
        </pc:spChg>
        <pc:spChg chg="mod">
          <ac:chgData name="Mayberry, Jeremy" userId="8d485def-ae10-47fa-95a9-c3c56d21401a" providerId="ADAL" clId="{CE80DCAB-0333-4234-B7B7-A5FA9DC126D9}" dt="2023-02-08T13:28:07.333" v="6571" actId="478"/>
          <ac:spMkLst>
            <pc:docMk/>
            <pc:sldMk cId="753192064" sldId="894"/>
            <ac:spMk id="91" creationId="{048130C8-E6C5-2DB1-E8F9-7282EA571A3A}"/>
          </ac:spMkLst>
        </pc:spChg>
        <pc:spChg chg="mod">
          <ac:chgData name="Mayberry, Jeremy" userId="8d485def-ae10-47fa-95a9-c3c56d21401a" providerId="ADAL" clId="{CE80DCAB-0333-4234-B7B7-A5FA9DC126D9}" dt="2023-02-08T13:28:07.333" v="6571" actId="478"/>
          <ac:spMkLst>
            <pc:docMk/>
            <pc:sldMk cId="753192064" sldId="894"/>
            <ac:spMk id="92" creationId="{FCA4FED1-6AC8-743C-954D-DBD3FFD316EB}"/>
          </ac:spMkLst>
        </pc:spChg>
        <pc:spChg chg="mod">
          <ac:chgData name="Mayberry, Jeremy" userId="8d485def-ae10-47fa-95a9-c3c56d21401a" providerId="ADAL" clId="{CE80DCAB-0333-4234-B7B7-A5FA9DC126D9}" dt="2023-02-08T13:28:07.333" v="6571" actId="478"/>
          <ac:spMkLst>
            <pc:docMk/>
            <pc:sldMk cId="753192064" sldId="894"/>
            <ac:spMk id="93" creationId="{7676CFDE-6B08-5D29-8BEB-84B1800874A9}"/>
          </ac:spMkLst>
        </pc:spChg>
        <pc:spChg chg="mod">
          <ac:chgData name="Mayberry, Jeremy" userId="8d485def-ae10-47fa-95a9-c3c56d21401a" providerId="ADAL" clId="{CE80DCAB-0333-4234-B7B7-A5FA9DC126D9}" dt="2023-02-08T13:28:07.333" v="6571" actId="478"/>
          <ac:spMkLst>
            <pc:docMk/>
            <pc:sldMk cId="753192064" sldId="894"/>
            <ac:spMk id="94" creationId="{95E31647-3864-3C52-8AF0-A3A4C70DB387}"/>
          </ac:spMkLst>
        </pc:spChg>
        <pc:spChg chg="mod">
          <ac:chgData name="Mayberry, Jeremy" userId="8d485def-ae10-47fa-95a9-c3c56d21401a" providerId="ADAL" clId="{CE80DCAB-0333-4234-B7B7-A5FA9DC126D9}" dt="2023-02-08T13:28:07.333" v="6571" actId="478"/>
          <ac:spMkLst>
            <pc:docMk/>
            <pc:sldMk cId="753192064" sldId="894"/>
            <ac:spMk id="95" creationId="{41491FB6-62AC-2A98-757B-B474FA67C16A}"/>
          </ac:spMkLst>
        </pc:spChg>
        <pc:spChg chg="mod">
          <ac:chgData name="Mayberry, Jeremy" userId="8d485def-ae10-47fa-95a9-c3c56d21401a" providerId="ADAL" clId="{CE80DCAB-0333-4234-B7B7-A5FA9DC126D9}" dt="2023-02-08T13:28:07.333" v="6571" actId="478"/>
          <ac:spMkLst>
            <pc:docMk/>
            <pc:sldMk cId="753192064" sldId="894"/>
            <ac:spMk id="96" creationId="{76FA24DB-7642-0E59-6861-54752983AF7B}"/>
          </ac:spMkLst>
        </pc:spChg>
        <pc:spChg chg="mod">
          <ac:chgData name="Mayberry, Jeremy" userId="8d485def-ae10-47fa-95a9-c3c56d21401a" providerId="ADAL" clId="{CE80DCAB-0333-4234-B7B7-A5FA9DC126D9}" dt="2023-02-08T13:28:07.333" v="6571" actId="478"/>
          <ac:spMkLst>
            <pc:docMk/>
            <pc:sldMk cId="753192064" sldId="894"/>
            <ac:spMk id="97" creationId="{0FF30DB7-80D9-D105-7B43-1FBAC63A87CA}"/>
          </ac:spMkLst>
        </pc:spChg>
        <pc:spChg chg="mod">
          <ac:chgData name="Mayberry, Jeremy" userId="8d485def-ae10-47fa-95a9-c3c56d21401a" providerId="ADAL" clId="{CE80DCAB-0333-4234-B7B7-A5FA9DC126D9}" dt="2023-02-08T13:28:07.333" v="6571" actId="478"/>
          <ac:spMkLst>
            <pc:docMk/>
            <pc:sldMk cId="753192064" sldId="894"/>
            <ac:spMk id="98" creationId="{081C588A-DE55-CD3E-6500-F515558074A5}"/>
          </ac:spMkLst>
        </pc:spChg>
        <pc:spChg chg="mod">
          <ac:chgData name="Mayberry, Jeremy" userId="8d485def-ae10-47fa-95a9-c3c56d21401a" providerId="ADAL" clId="{CE80DCAB-0333-4234-B7B7-A5FA9DC126D9}" dt="2023-02-08T13:28:07.333" v="6571" actId="478"/>
          <ac:spMkLst>
            <pc:docMk/>
            <pc:sldMk cId="753192064" sldId="894"/>
            <ac:spMk id="99" creationId="{0263648E-991B-6604-F9EF-C9AC73613EC8}"/>
          </ac:spMkLst>
        </pc:spChg>
        <pc:spChg chg="mod">
          <ac:chgData name="Mayberry, Jeremy" userId="8d485def-ae10-47fa-95a9-c3c56d21401a" providerId="ADAL" clId="{CE80DCAB-0333-4234-B7B7-A5FA9DC126D9}" dt="2023-02-08T13:28:07.333" v="6571" actId="478"/>
          <ac:spMkLst>
            <pc:docMk/>
            <pc:sldMk cId="753192064" sldId="894"/>
            <ac:spMk id="100" creationId="{FDD83945-0B16-EB11-85F7-A4DC3C50C24B}"/>
          </ac:spMkLst>
        </pc:spChg>
        <pc:spChg chg="mod">
          <ac:chgData name="Mayberry, Jeremy" userId="8d485def-ae10-47fa-95a9-c3c56d21401a" providerId="ADAL" clId="{CE80DCAB-0333-4234-B7B7-A5FA9DC126D9}" dt="2023-02-08T13:28:07.333" v="6571" actId="478"/>
          <ac:spMkLst>
            <pc:docMk/>
            <pc:sldMk cId="753192064" sldId="894"/>
            <ac:spMk id="101" creationId="{B15ECADF-6E04-9138-823A-710C9199E114}"/>
          </ac:spMkLst>
        </pc:spChg>
        <pc:spChg chg="mod">
          <ac:chgData name="Mayberry, Jeremy" userId="8d485def-ae10-47fa-95a9-c3c56d21401a" providerId="ADAL" clId="{CE80DCAB-0333-4234-B7B7-A5FA9DC126D9}" dt="2023-02-08T13:28:07.333" v="6571" actId="478"/>
          <ac:spMkLst>
            <pc:docMk/>
            <pc:sldMk cId="753192064" sldId="894"/>
            <ac:spMk id="102" creationId="{3DB7FB6E-5D87-61F4-7CBE-48627E37054A}"/>
          </ac:spMkLst>
        </pc:spChg>
        <pc:spChg chg="mod">
          <ac:chgData name="Mayberry, Jeremy" userId="8d485def-ae10-47fa-95a9-c3c56d21401a" providerId="ADAL" clId="{CE80DCAB-0333-4234-B7B7-A5FA9DC126D9}" dt="2023-02-08T13:28:07.333" v="6571" actId="478"/>
          <ac:spMkLst>
            <pc:docMk/>
            <pc:sldMk cId="753192064" sldId="894"/>
            <ac:spMk id="103" creationId="{2BCCF931-6204-81C2-3A57-C6AE87347544}"/>
          </ac:spMkLst>
        </pc:spChg>
        <pc:spChg chg="mod">
          <ac:chgData name="Mayberry, Jeremy" userId="8d485def-ae10-47fa-95a9-c3c56d21401a" providerId="ADAL" clId="{CE80DCAB-0333-4234-B7B7-A5FA9DC126D9}" dt="2023-02-08T13:28:07.333" v="6571" actId="478"/>
          <ac:spMkLst>
            <pc:docMk/>
            <pc:sldMk cId="753192064" sldId="894"/>
            <ac:spMk id="104" creationId="{F5BC786F-77AB-2C5C-FE93-93B2234FD583}"/>
          </ac:spMkLst>
        </pc:spChg>
        <pc:spChg chg="mod">
          <ac:chgData name="Mayberry, Jeremy" userId="8d485def-ae10-47fa-95a9-c3c56d21401a" providerId="ADAL" clId="{CE80DCAB-0333-4234-B7B7-A5FA9DC126D9}" dt="2023-02-08T13:28:07.333" v="6571" actId="478"/>
          <ac:spMkLst>
            <pc:docMk/>
            <pc:sldMk cId="753192064" sldId="894"/>
            <ac:spMk id="105" creationId="{B83EB590-E78B-BDB1-86D9-9BF2BF64B5B7}"/>
          </ac:spMkLst>
        </pc:spChg>
        <pc:spChg chg="mod">
          <ac:chgData name="Mayberry, Jeremy" userId="8d485def-ae10-47fa-95a9-c3c56d21401a" providerId="ADAL" clId="{CE80DCAB-0333-4234-B7B7-A5FA9DC126D9}" dt="2023-02-08T13:28:07.333" v="6571" actId="478"/>
          <ac:spMkLst>
            <pc:docMk/>
            <pc:sldMk cId="753192064" sldId="894"/>
            <ac:spMk id="106" creationId="{BE629826-4D6E-6906-6257-DC6BC4CA2A4A}"/>
          </ac:spMkLst>
        </pc:spChg>
        <pc:spChg chg="mod">
          <ac:chgData name="Mayberry, Jeremy" userId="8d485def-ae10-47fa-95a9-c3c56d21401a" providerId="ADAL" clId="{CE80DCAB-0333-4234-B7B7-A5FA9DC126D9}" dt="2023-02-08T13:28:07.333" v="6571" actId="478"/>
          <ac:spMkLst>
            <pc:docMk/>
            <pc:sldMk cId="753192064" sldId="894"/>
            <ac:spMk id="107" creationId="{51CD3395-1346-0143-7532-C4FAF5E3E179}"/>
          </ac:spMkLst>
        </pc:spChg>
        <pc:spChg chg="mod">
          <ac:chgData name="Mayberry, Jeremy" userId="8d485def-ae10-47fa-95a9-c3c56d21401a" providerId="ADAL" clId="{CE80DCAB-0333-4234-B7B7-A5FA9DC126D9}" dt="2023-02-08T13:28:07.333" v="6571" actId="478"/>
          <ac:spMkLst>
            <pc:docMk/>
            <pc:sldMk cId="753192064" sldId="894"/>
            <ac:spMk id="108" creationId="{F26DBC1E-F85D-FB19-2408-F0476A469A80}"/>
          </ac:spMkLst>
        </pc:spChg>
        <pc:spChg chg="mod">
          <ac:chgData name="Mayberry, Jeremy" userId="8d485def-ae10-47fa-95a9-c3c56d21401a" providerId="ADAL" clId="{CE80DCAB-0333-4234-B7B7-A5FA9DC126D9}" dt="2023-02-08T13:28:07.333" v="6571" actId="478"/>
          <ac:spMkLst>
            <pc:docMk/>
            <pc:sldMk cId="753192064" sldId="894"/>
            <ac:spMk id="109" creationId="{661BB5C7-B2E8-5780-FE57-7FA8C1EB4ACB}"/>
          </ac:spMkLst>
        </pc:spChg>
        <pc:spChg chg="mod">
          <ac:chgData name="Mayberry, Jeremy" userId="8d485def-ae10-47fa-95a9-c3c56d21401a" providerId="ADAL" clId="{CE80DCAB-0333-4234-B7B7-A5FA9DC126D9}" dt="2023-02-08T13:28:07.333" v="6571" actId="478"/>
          <ac:spMkLst>
            <pc:docMk/>
            <pc:sldMk cId="753192064" sldId="894"/>
            <ac:spMk id="110" creationId="{418F3CAA-500C-6DC5-BE0C-052B6DA9C561}"/>
          </ac:spMkLst>
        </pc:spChg>
        <pc:spChg chg="mod">
          <ac:chgData name="Mayberry, Jeremy" userId="8d485def-ae10-47fa-95a9-c3c56d21401a" providerId="ADAL" clId="{CE80DCAB-0333-4234-B7B7-A5FA9DC126D9}" dt="2023-02-08T13:28:07.333" v="6571" actId="478"/>
          <ac:spMkLst>
            <pc:docMk/>
            <pc:sldMk cId="753192064" sldId="894"/>
            <ac:spMk id="111" creationId="{B1F36B73-267C-5266-E805-B69174EAF5E0}"/>
          </ac:spMkLst>
        </pc:spChg>
        <pc:spChg chg="mod">
          <ac:chgData name="Mayberry, Jeremy" userId="8d485def-ae10-47fa-95a9-c3c56d21401a" providerId="ADAL" clId="{CE80DCAB-0333-4234-B7B7-A5FA9DC126D9}" dt="2023-02-08T13:28:07.333" v="6571" actId="478"/>
          <ac:spMkLst>
            <pc:docMk/>
            <pc:sldMk cId="753192064" sldId="894"/>
            <ac:spMk id="112" creationId="{F82125FA-61FD-EC2B-2DC4-970713327F60}"/>
          </ac:spMkLst>
        </pc:spChg>
        <pc:spChg chg="mod">
          <ac:chgData name="Mayberry, Jeremy" userId="8d485def-ae10-47fa-95a9-c3c56d21401a" providerId="ADAL" clId="{CE80DCAB-0333-4234-B7B7-A5FA9DC126D9}" dt="2023-02-08T13:28:07.333" v="6571" actId="478"/>
          <ac:spMkLst>
            <pc:docMk/>
            <pc:sldMk cId="753192064" sldId="894"/>
            <ac:spMk id="113" creationId="{40B3430E-F32F-E8BF-8032-77B4067D92EB}"/>
          </ac:spMkLst>
        </pc:spChg>
        <pc:spChg chg="mod">
          <ac:chgData name="Mayberry, Jeremy" userId="8d485def-ae10-47fa-95a9-c3c56d21401a" providerId="ADAL" clId="{CE80DCAB-0333-4234-B7B7-A5FA9DC126D9}" dt="2023-02-08T13:28:07.333" v="6571" actId="478"/>
          <ac:spMkLst>
            <pc:docMk/>
            <pc:sldMk cId="753192064" sldId="894"/>
            <ac:spMk id="114" creationId="{4C15BFE5-F906-C499-9A4D-65360F88B1E4}"/>
          </ac:spMkLst>
        </pc:spChg>
        <pc:spChg chg="mod">
          <ac:chgData name="Mayberry, Jeremy" userId="8d485def-ae10-47fa-95a9-c3c56d21401a" providerId="ADAL" clId="{CE80DCAB-0333-4234-B7B7-A5FA9DC126D9}" dt="2023-02-08T13:28:07.333" v="6571" actId="478"/>
          <ac:spMkLst>
            <pc:docMk/>
            <pc:sldMk cId="753192064" sldId="894"/>
            <ac:spMk id="115" creationId="{D1A7C695-1796-B580-637B-841C5257139E}"/>
          </ac:spMkLst>
        </pc:spChg>
        <pc:spChg chg="mod">
          <ac:chgData name="Mayberry, Jeremy" userId="8d485def-ae10-47fa-95a9-c3c56d21401a" providerId="ADAL" clId="{CE80DCAB-0333-4234-B7B7-A5FA9DC126D9}" dt="2023-02-08T13:28:07.333" v="6571" actId="478"/>
          <ac:spMkLst>
            <pc:docMk/>
            <pc:sldMk cId="753192064" sldId="894"/>
            <ac:spMk id="116" creationId="{E5B452E3-5EAD-3861-FD7C-F2A4E49D1D0A}"/>
          </ac:spMkLst>
        </pc:spChg>
        <pc:spChg chg="mod">
          <ac:chgData name="Mayberry, Jeremy" userId="8d485def-ae10-47fa-95a9-c3c56d21401a" providerId="ADAL" clId="{CE80DCAB-0333-4234-B7B7-A5FA9DC126D9}" dt="2023-02-08T13:28:07.333" v="6571" actId="478"/>
          <ac:spMkLst>
            <pc:docMk/>
            <pc:sldMk cId="753192064" sldId="894"/>
            <ac:spMk id="117" creationId="{F7331ADD-396F-E7D4-622D-23B2EB7B9FE8}"/>
          </ac:spMkLst>
        </pc:spChg>
        <pc:spChg chg="mod">
          <ac:chgData name="Mayberry, Jeremy" userId="8d485def-ae10-47fa-95a9-c3c56d21401a" providerId="ADAL" clId="{CE80DCAB-0333-4234-B7B7-A5FA9DC126D9}" dt="2023-02-08T13:28:07.333" v="6571" actId="478"/>
          <ac:spMkLst>
            <pc:docMk/>
            <pc:sldMk cId="753192064" sldId="894"/>
            <ac:spMk id="118" creationId="{9C1C48BC-23C3-8A81-A783-34C7953B106C}"/>
          </ac:spMkLst>
        </pc:spChg>
        <pc:spChg chg="mod">
          <ac:chgData name="Mayberry, Jeremy" userId="8d485def-ae10-47fa-95a9-c3c56d21401a" providerId="ADAL" clId="{CE80DCAB-0333-4234-B7B7-A5FA9DC126D9}" dt="2023-02-08T13:28:07.333" v="6571" actId="478"/>
          <ac:spMkLst>
            <pc:docMk/>
            <pc:sldMk cId="753192064" sldId="894"/>
            <ac:spMk id="119" creationId="{4005E6E4-CFD1-99E2-91E1-5C940454AA6D}"/>
          </ac:spMkLst>
        </pc:spChg>
        <pc:spChg chg="mod">
          <ac:chgData name="Mayberry, Jeremy" userId="8d485def-ae10-47fa-95a9-c3c56d21401a" providerId="ADAL" clId="{CE80DCAB-0333-4234-B7B7-A5FA9DC126D9}" dt="2023-02-08T13:28:07.333" v="6571" actId="478"/>
          <ac:spMkLst>
            <pc:docMk/>
            <pc:sldMk cId="753192064" sldId="894"/>
            <ac:spMk id="120" creationId="{934E39B3-E4D9-AD73-4DB3-A9A27281B8B0}"/>
          </ac:spMkLst>
        </pc:spChg>
        <pc:spChg chg="mod">
          <ac:chgData name="Mayberry, Jeremy" userId="8d485def-ae10-47fa-95a9-c3c56d21401a" providerId="ADAL" clId="{CE80DCAB-0333-4234-B7B7-A5FA9DC126D9}" dt="2023-02-08T13:28:07.333" v="6571" actId="478"/>
          <ac:spMkLst>
            <pc:docMk/>
            <pc:sldMk cId="753192064" sldId="894"/>
            <ac:spMk id="121" creationId="{20524D89-D019-3B8E-EE59-635865304393}"/>
          </ac:spMkLst>
        </pc:spChg>
        <pc:spChg chg="mod">
          <ac:chgData name="Mayberry, Jeremy" userId="8d485def-ae10-47fa-95a9-c3c56d21401a" providerId="ADAL" clId="{CE80DCAB-0333-4234-B7B7-A5FA9DC126D9}" dt="2023-02-08T13:28:07.333" v="6571" actId="478"/>
          <ac:spMkLst>
            <pc:docMk/>
            <pc:sldMk cId="753192064" sldId="894"/>
            <ac:spMk id="122" creationId="{DCD2A299-070C-BF43-9B20-C162C73D09E7}"/>
          </ac:spMkLst>
        </pc:spChg>
        <pc:spChg chg="mod">
          <ac:chgData name="Mayberry, Jeremy" userId="8d485def-ae10-47fa-95a9-c3c56d21401a" providerId="ADAL" clId="{CE80DCAB-0333-4234-B7B7-A5FA9DC126D9}" dt="2023-02-08T13:28:07.333" v="6571" actId="478"/>
          <ac:spMkLst>
            <pc:docMk/>
            <pc:sldMk cId="753192064" sldId="894"/>
            <ac:spMk id="123" creationId="{17197A3C-C847-D098-9DEC-C4984A683E9D}"/>
          </ac:spMkLst>
        </pc:spChg>
        <pc:spChg chg="mod">
          <ac:chgData name="Mayberry, Jeremy" userId="8d485def-ae10-47fa-95a9-c3c56d21401a" providerId="ADAL" clId="{CE80DCAB-0333-4234-B7B7-A5FA9DC126D9}" dt="2023-02-08T13:28:07.333" v="6571" actId="478"/>
          <ac:spMkLst>
            <pc:docMk/>
            <pc:sldMk cId="753192064" sldId="894"/>
            <ac:spMk id="124" creationId="{0127AC8D-7F32-FCF9-69FB-751D60FA23CA}"/>
          </ac:spMkLst>
        </pc:spChg>
        <pc:spChg chg="mod">
          <ac:chgData name="Mayberry, Jeremy" userId="8d485def-ae10-47fa-95a9-c3c56d21401a" providerId="ADAL" clId="{CE80DCAB-0333-4234-B7B7-A5FA9DC126D9}" dt="2023-02-08T13:28:07.333" v="6571" actId="478"/>
          <ac:spMkLst>
            <pc:docMk/>
            <pc:sldMk cId="753192064" sldId="894"/>
            <ac:spMk id="125" creationId="{3C29BB77-D648-9064-02A3-1294779C67A3}"/>
          </ac:spMkLst>
        </pc:spChg>
        <pc:spChg chg="mod">
          <ac:chgData name="Mayberry, Jeremy" userId="8d485def-ae10-47fa-95a9-c3c56d21401a" providerId="ADAL" clId="{CE80DCAB-0333-4234-B7B7-A5FA9DC126D9}" dt="2023-02-08T13:28:07.333" v="6571" actId="478"/>
          <ac:spMkLst>
            <pc:docMk/>
            <pc:sldMk cId="753192064" sldId="894"/>
            <ac:spMk id="126" creationId="{9035C8D9-C864-BBAF-6FB9-94055536931E}"/>
          </ac:spMkLst>
        </pc:spChg>
        <pc:spChg chg="mod">
          <ac:chgData name="Mayberry, Jeremy" userId="8d485def-ae10-47fa-95a9-c3c56d21401a" providerId="ADAL" clId="{CE80DCAB-0333-4234-B7B7-A5FA9DC126D9}" dt="2023-02-08T13:28:07.333" v="6571" actId="478"/>
          <ac:spMkLst>
            <pc:docMk/>
            <pc:sldMk cId="753192064" sldId="894"/>
            <ac:spMk id="127" creationId="{36FE4EE4-71DE-A7CC-3781-9111DE5E4F73}"/>
          </ac:spMkLst>
        </pc:spChg>
        <pc:spChg chg="mod">
          <ac:chgData name="Mayberry, Jeremy" userId="8d485def-ae10-47fa-95a9-c3c56d21401a" providerId="ADAL" clId="{CE80DCAB-0333-4234-B7B7-A5FA9DC126D9}" dt="2023-02-08T13:28:07.333" v="6571" actId="478"/>
          <ac:spMkLst>
            <pc:docMk/>
            <pc:sldMk cId="753192064" sldId="894"/>
            <ac:spMk id="128" creationId="{7847A1BA-A5B2-A094-50FC-B4C40B2934B9}"/>
          </ac:spMkLst>
        </pc:spChg>
        <pc:spChg chg="mod">
          <ac:chgData name="Mayberry, Jeremy" userId="8d485def-ae10-47fa-95a9-c3c56d21401a" providerId="ADAL" clId="{CE80DCAB-0333-4234-B7B7-A5FA9DC126D9}" dt="2023-02-08T13:28:07.333" v="6571" actId="478"/>
          <ac:spMkLst>
            <pc:docMk/>
            <pc:sldMk cId="753192064" sldId="894"/>
            <ac:spMk id="129" creationId="{82802364-4BF3-D0E9-2FC1-0A2C04C265B0}"/>
          </ac:spMkLst>
        </pc:spChg>
        <pc:spChg chg="mod">
          <ac:chgData name="Mayberry, Jeremy" userId="8d485def-ae10-47fa-95a9-c3c56d21401a" providerId="ADAL" clId="{CE80DCAB-0333-4234-B7B7-A5FA9DC126D9}" dt="2023-02-08T13:28:07.333" v="6571" actId="478"/>
          <ac:spMkLst>
            <pc:docMk/>
            <pc:sldMk cId="753192064" sldId="894"/>
            <ac:spMk id="130" creationId="{DC6244B1-4185-9AE0-625F-4DFBF8E5EAF2}"/>
          </ac:spMkLst>
        </pc:spChg>
        <pc:spChg chg="mod">
          <ac:chgData name="Mayberry, Jeremy" userId="8d485def-ae10-47fa-95a9-c3c56d21401a" providerId="ADAL" clId="{CE80DCAB-0333-4234-B7B7-A5FA9DC126D9}" dt="2023-02-08T13:28:07.333" v="6571" actId="478"/>
          <ac:spMkLst>
            <pc:docMk/>
            <pc:sldMk cId="753192064" sldId="894"/>
            <ac:spMk id="131" creationId="{86F19D65-6218-4357-FA9A-F8798345E884}"/>
          </ac:spMkLst>
        </pc:spChg>
        <pc:spChg chg="mod">
          <ac:chgData name="Mayberry, Jeremy" userId="8d485def-ae10-47fa-95a9-c3c56d21401a" providerId="ADAL" clId="{CE80DCAB-0333-4234-B7B7-A5FA9DC126D9}" dt="2023-02-08T13:28:07.333" v="6571" actId="478"/>
          <ac:spMkLst>
            <pc:docMk/>
            <pc:sldMk cId="753192064" sldId="894"/>
            <ac:spMk id="132" creationId="{FEBB8876-FAA0-8002-549B-007F1BE27567}"/>
          </ac:spMkLst>
        </pc:spChg>
        <pc:spChg chg="mod">
          <ac:chgData name="Mayberry, Jeremy" userId="8d485def-ae10-47fa-95a9-c3c56d21401a" providerId="ADAL" clId="{CE80DCAB-0333-4234-B7B7-A5FA9DC126D9}" dt="2023-02-08T13:28:07.333" v="6571" actId="478"/>
          <ac:spMkLst>
            <pc:docMk/>
            <pc:sldMk cId="753192064" sldId="894"/>
            <ac:spMk id="133" creationId="{6915F85D-A838-9BA0-DFEC-3FB7F2090D67}"/>
          </ac:spMkLst>
        </pc:spChg>
        <pc:spChg chg="mod">
          <ac:chgData name="Mayberry, Jeremy" userId="8d485def-ae10-47fa-95a9-c3c56d21401a" providerId="ADAL" clId="{CE80DCAB-0333-4234-B7B7-A5FA9DC126D9}" dt="2023-02-08T13:28:07.333" v="6571" actId="478"/>
          <ac:spMkLst>
            <pc:docMk/>
            <pc:sldMk cId="753192064" sldId="894"/>
            <ac:spMk id="134" creationId="{3A8F9D0C-37AD-330A-E6F1-2D2795558944}"/>
          </ac:spMkLst>
        </pc:spChg>
        <pc:spChg chg="mod">
          <ac:chgData name="Mayberry, Jeremy" userId="8d485def-ae10-47fa-95a9-c3c56d21401a" providerId="ADAL" clId="{CE80DCAB-0333-4234-B7B7-A5FA9DC126D9}" dt="2023-02-08T13:28:07.333" v="6571" actId="478"/>
          <ac:spMkLst>
            <pc:docMk/>
            <pc:sldMk cId="753192064" sldId="894"/>
            <ac:spMk id="135" creationId="{523D6266-77BA-5C63-FF30-7BF4461456B9}"/>
          </ac:spMkLst>
        </pc:spChg>
        <pc:spChg chg="mod">
          <ac:chgData name="Mayberry, Jeremy" userId="8d485def-ae10-47fa-95a9-c3c56d21401a" providerId="ADAL" clId="{CE80DCAB-0333-4234-B7B7-A5FA9DC126D9}" dt="2023-02-08T13:28:07.333" v="6571" actId="478"/>
          <ac:spMkLst>
            <pc:docMk/>
            <pc:sldMk cId="753192064" sldId="894"/>
            <ac:spMk id="136" creationId="{9DB099B9-0298-D91E-B0D0-EF645769A30E}"/>
          </ac:spMkLst>
        </pc:spChg>
        <pc:spChg chg="mod">
          <ac:chgData name="Mayberry, Jeremy" userId="8d485def-ae10-47fa-95a9-c3c56d21401a" providerId="ADAL" clId="{CE80DCAB-0333-4234-B7B7-A5FA9DC126D9}" dt="2023-02-08T13:28:07.333" v="6571" actId="478"/>
          <ac:spMkLst>
            <pc:docMk/>
            <pc:sldMk cId="753192064" sldId="894"/>
            <ac:spMk id="137" creationId="{AA7AA5EA-6D98-31BD-87A7-A9945D581082}"/>
          </ac:spMkLst>
        </pc:spChg>
        <pc:spChg chg="mod">
          <ac:chgData name="Mayberry, Jeremy" userId="8d485def-ae10-47fa-95a9-c3c56d21401a" providerId="ADAL" clId="{CE80DCAB-0333-4234-B7B7-A5FA9DC126D9}" dt="2023-02-08T13:28:07.333" v="6571" actId="478"/>
          <ac:spMkLst>
            <pc:docMk/>
            <pc:sldMk cId="753192064" sldId="894"/>
            <ac:spMk id="138" creationId="{B5C08B96-5943-2A5E-716B-92C5FFBB632E}"/>
          </ac:spMkLst>
        </pc:spChg>
        <pc:spChg chg="mod">
          <ac:chgData name="Mayberry, Jeremy" userId="8d485def-ae10-47fa-95a9-c3c56d21401a" providerId="ADAL" clId="{CE80DCAB-0333-4234-B7B7-A5FA9DC126D9}" dt="2023-02-08T13:28:07.333" v="6571" actId="478"/>
          <ac:spMkLst>
            <pc:docMk/>
            <pc:sldMk cId="753192064" sldId="894"/>
            <ac:spMk id="139" creationId="{9A43EC77-2504-8795-91D8-0241852E5442}"/>
          </ac:spMkLst>
        </pc:spChg>
        <pc:spChg chg="mod">
          <ac:chgData name="Mayberry, Jeremy" userId="8d485def-ae10-47fa-95a9-c3c56d21401a" providerId="ADAL" clId="{CE80DCAB-0333-4234-B7B7-A5FA9DC126D9}" dt="2023-02-08T13:28:07.333" v="6571" actId="478"/>
          <ac:spMkLst>
            <pc:docMk/>
            <pc:sldMk cId="753192064" sldId="894"/>
            <ac:spMk id="140" creationId="{78C1457E-86B2-F680-569C-88411EB23BA3}"/>
          </ac:spMkLst>
        </pc:spChg>
        <pc:spChg chg="mod">
          <ac:chgData name="Mayberry, Jeremy" userId="8d485def-ae10-47fa-95a9-c3c56d21401a" providerId="ADAL" clId="{CE80DCAB-0333-4234-B7B7-A5FA9DC126D9}" dt="2023-02-08T13:28:07.333" v="6571" actId="478"/>
          <ac:spMkLst>
            <pc:docMk/>
            <pc:sldMk cId="753192064" sldId="894"/>
            <ac:spMk id="141" creationId="{B6BB3DD6-82DF-32EE-4868-BB8D1124FA6E}"/>
          </ac:spMkLst>
        </pc:spChg>
        <pc:spChg chg="mod">
          <ac:chgData name="Mayberry, Jeremy" userId="8d485def-ae10-47fa-95a9-c3c56d21401a" providerId="ADAL" clId="{CE80DCAB-0333-4234-B7B7-A5FA9DC126D9}" dt="2023-02-08T13:28:07.333" v="6571" actId="478"/>
          <ac:spMkLst>
            <pc:docMk/>
            <pc:sldMk cId="753192064" sldId="894"/>
            <ac:spMk id="142" creationId="{926611F0-E5E1-81C3-9EE8-245224E63C11}"/>
          </ac:spMkLst>
        </pc:spChg>
        <pc:spChg chg="mod">
          <ac:chgData name="Mayberry, Jeremy" userId="8d485def-ae10-47fa-95a9-c3c56d21401a" providerId="ADAL" clId="{CE80DCAB-0333-4234-B7B7-A5FA9DC126D9}" dt="2023-02-08T13:28:07.333" v="6571" actId="478"/>
          <ac:spMkLst>
            <pc:docMk/>
            <pc:sldMk cId="753192064" sldId="894"/>
            <ac:spMk id="143" creationId="{3E7D0966-5CE5-8402-0B20-12CBFF0CC22F}"/>
          </ac:spMkLst>
        </pc:spChg>
        <pc:spChg chg="mod">
          <ac:chgData name="Mayberry, Jeremy" userId="8d485def-ae10-47fa-95a9-c3c56d21401a" providerId="ADAL" clId="{CE80DCAB-0333-4234-B7B7-A5FA9DC126D9}" dt="2023-02-08T13:28:07.333" v="6571" actId="478"/>
          <ac:spMkLst>
            <pc:docMk/>
            <pc:sldMk cId="753192064" sldId="894"/>
            <ac:spMk id="144" creationId="{F6E40629-CD3C-BA33-CD6E-7FA83AA6B02B}"/>
          </ac:spMkLst>
        </pc:spChg>
        <pc:spChg chg="mod">
          <ac:chgData name="Mayberry, Jeremy" userId="8d485def-ae10-47fa-95a9-c3c56d21401a" providerId="ADAL" clId="{CE80DCAB-0333-4234-B7B7-A5FA9DC126D9}" dt="2023-02-08T13:28:07.333" v="6571" actId="478"/>
          <ac:spMkLst>
            <pc:docMk/>
            <pc:sldMk cId="753192064" sldId="894"/>
            <ac:spMk id="145" creationId="{81A87032-A0B1-92A6-F094-02DE2B7508F4}"/>
          </ac:spMkLst>
        </pc:spChg>
        <pc:spChg chg="mod">
          <ac:chgData name="Mayberry, Jeremy" userId="8d485def-ae10-47fa-95a9-c3c56d21401a" providerId="ADAL" clId="{CE80DCAB-0333-4234-B7B7-A5FA9DC126D9}" dt="2023-02-08T13:28:07.333" v="6571" actId="478"/>
          <ac:spMkLst>
            <pc:docMk/>
            <pc:sldMk cId="753192064" sldId="894"/>
            <ac:spMk id="146" creationId="{45DF554F-E509-887A-F771-2A59EE8679BE}"/>
          </ac:spMkLst>
        </pc:spChg>
        <pc:spChg chg="mod">
          <ac:chgData name="Mayberry, Jeremy" userId="8d485def-ae10-47fa-95a9-c3c56d21401a" providerId="ADAL" clId="{CE80DCAB-0333-4234-B7B7-A5FA9DC126D9}" dt="2023-02-08T13:28:07.333" v="6571" actId="478"/>
          <ac:spMkLst>
            <pc:docMk/>
            <pc:sldMk cId="753192064" sldId="894"/>
            <ac:spMk id="147" creationId="{62C3A2B9-8CED-B86E-991C-BCE689E372E9}"/>
          </ac:spMkLst>
        </pc:spChg>
        <pc:spChg chg="mod">
          <ac:chgData name="Mayberry, Jeremy" userId="8d485def-ae10-47fa-95a9-c3c56d21401a" providerId="ADAL" clId="{CE80DCAB-0333-4234-B7B7-A5FA9DC126D9}" dt="2023-02-08T13:28:07.333" v="6571" actId="478"/>
          <ac:spMkLst>
            <pc:docMk/>
            <pc:sldMk cId="753192064" sldId="894"/>
            <ac:spMk id="148" creationId="{86BE1B8D-33F6-F55A-E2F5-BCF0B093E71F}"/>
          </ac:spMkLst>
        </pc:spChg>
        <pc:spChg chg="mod">
          <ac:chgData name="Mayberry, Jeremy" userId="8d485def-ae10-47fa-95a9-c3c56d21401a" providerId="ADAL" clId="{CE80DCAB-0333-4234-B7B7-A5FA9DC126D9}" dt="2023-02-08T13:28:07.333" v="6571" actId="478"/>
          <ac:spMkLst>
            <pc:docMk/>
            <pc:sldMk cId="753192064" sldId="894"/>
            <ac:spMk id="149" creationId="{D0DAB88A-59B8-A655-E7AD-8DB9E441A327}"/>
          </ac:spMkLst>
        </pc:spChg>
        <pc:spChg chg="mod">
          <ac:chgData name="Mayberry, Jeremy" userId="8d485def-ae10-47fa-95a9-c3c56d21401a" providerId="ADAL" clId="{CE80DCAB-0333-4234-B7B7-A5FA9DC126D9}" dt="2023-02-08T13:28:07.333" v="6571" actId="478"/>
          <ac:spMkLst>
            <pc:docMk/>
            <pc:sldMk cId="753192064" sldId="894"/>
            <ac:spMk id="150" creationId="{5AFA3F77-0677-D96A-5EB4-D4771A7BD801}"/>
          </ac:spMkLst>
        </pc:spChg>
        <pc:spChg chg="mod">
          <ac:chgData name="Mayberry, Jeremy" userId="8d485def-ae10-47fa-95a9-c3c56d21401a" providerId="ADAL" clId="{CE80DCAB-0333-4234-B7B7-A5FA9DC126D9}" dt="2023-02-08T13:28:07.333" v="6571" actId="478"/>
          <ac:spMkLst>
            <pc:docMk/>
            <pc:sldMk cId="753192064" sldId="894"/>
            <ac:spMk id="151" creationId="{C0D7D3AC-3451-24D8-6AF6-D23CB119D4C5}"/>
          </ac:spMkLst>
        </pc:spChg>
        <pc:spChg chg="mod">
          <ac:chgData name="Mayberry, Jeremy" userId="8d485def-ae10-47fa-95a9-c3c56d21401a" providerId="ADAL" clId="{CE80DCAB-0333-4234-B7B7-A5FA9DC126D9}" dt="2023-02-08T13:28:07.333" v="6571" actId="478"/>
          <ac:spMkLst>
            <pc:docMk/>
            <pc:sldMk cId="753192064" sldId="894"/>
            <ac:spMk id="152" creationId="{6834E9B5-FF36-7F24-1FF3-AFCDB59E08B3}"/>
          </ac:spMkLst>
        </pc:spChg>
        <pc:spChg chg="mod">
          <ac:chgData name="Mayberry, Jeremy" userId="8d485def-ae10-47fa-95a9-c3c56d21401a" providerId="ADAL" clId="{CE80DCAB-0333-4234-B7B7-A5FA9DC126D9}" dt="2023-02-08T13:28:07.333" v="6571" actId="478"/>
          <ac:spMkLst>
            <pc:docMk/>
            <pc:sldMk cId="753192064" sldId="894"/>
            <ac:spMk id="153" creationId="{372295CB-3877-677F-AF03-BD82A0E45F0F}"/>
          </ac:spMkLst>
        </pc:spChg>
        <pc:spChg chg="mod">
          <ac:chgData name="Mayberry, Jeremy" userId="8d485def-ae10-47fa-95a9-c3c56d21401a" providerId="ADAL" clId="{CE80DCAB-0333-4234-B7B7-A5FA9DC126D9}" dt="2023-02-08T13:28:07.333" v="6571" actId="478"/>
          <ac:spMkLst>
            <pc:docMk/>
            <pc:sldMk cId="753192064" sldId="894"/>
            <ac:spMk id="154" creationId="{1D53BB91-F378-7A55-8319-8B4F1F76589D}"/>
          </ac:spMkLst>
        </pc:spChg>
        <pc:spChg chg="mod">
          <ac:chgData name="Mayberry, Jeremy" userId="8d485def-ae10-47fa-95a9-c3c56d21401a" providerId="ADAL" clId="{CE80DCAB-0333-4234-B7B7-A5FA9DC126D9}" dt="2023-02-08T13:28:07.333" v="6571" actId="478"/>
          <ac:spMkLst>
            <pc:docMk/>
            <pc:sldMk cId="753192064" sldId="894"/>
            <ac:spMk id="155" creationId="{9EFF6D9A-EDE4-D2E9-0980-2DDCAD9647DE}"/>
          </ac:spMkLst>
        </pc:spChg>
        <pc:spChg chg="mod">
          <ac:chgData name="Mayberry, Jeremy" userId="8d485def-ae10-47fa-95a9-c3c56d21401a" providerId="ADAL" clId="{CE80DCAB-0333-4234-B7B7-A5FA9DC126D9}" dt="2023-02-08T13:28:07.333" v="6571" actId="478"/>
          <ac:spMkLst>
            <pc:docMk/>
            <pc:sldMk cId="753192064" sldId="894"/>
            <ac:spMk id="156" creationId="{1EEAC0E8-BB61-00B8-002C-BD0FE9D8D626}"/>
          </ac:spMkLst>
        </pc:spChg>
        <pc:spChg chg="mod">
          <ac:chgData name="Mayberry, Jeremy" userId="8d485def-ae10-47fa-95a9-c3c56d21401a" providerId="ADAL" clId="{CE80DCAB-0333-4234-B7B7-A5FA9DC126D9}" dt="2023-02-08T13:28:07.333" v="6571" actId="478"/>
          <ac:spMkLst>
            <pc:docMk/>
            <pc:sldMk cId="753192064" sldId="894"/>
            <ac:spMk id="157" creationId="{254A0AE8-1324-B948-A90E-94C297B47709}"/>
          </ac:spMkLst>
        </pc:spChg>
        <pc:spChg chg="mod">
          <ac:chgData name="Mayberry, Jeremy" userId="8d485def-ae10-47fa-95a9-c3c56d21401a" providerId="ADAL" clId="{CE80DCAB-0333-4234-B7B7-A5FA9DC126D9}" dt="2023-02-08T13:28:07.333" v="6571" actId="478"/>
          <ac:spMkLst>
            <pc:docMk/>
            <pc:sldMk cId="753192064" sldId="894"/>
            <ac:spMk id="158" creationId="{0DB3E587-A07A-1551-EB44-10A8CF907711}"/>
          </ac:spMkLst>
        </pc:spChg>
        <pc:spChg chg="mod">
          <ac:chgData name="Mayberry, Jeremy" userId="8d485def-ae10-47fa-95a9-c3c56d21401a" providerId="ADAL" clId="{CE80DCAB-0333-4234-B7B7-A5FA9DC126D9}" dt="2023-02-08T13:28:07.333" v="6571" actId="478"/>
          <ac:spMkLst>
            <pc:docMk/>
            <pc:sldMk cId="753192064" sldId="894"/>
            <ac:spMk id="159" creationId="{D23DDD7F-7F4A-1114-7325-B25B3570A5EF}"/>
          </ac:spMkLst>
        </pc:spChg>
        <pc:spChg chg="mod">
          <ac:chgData name="Mayberry, Jeremy" userId="8d485def-ae10-47fa-95a9-c3c56d21401a" providerId="ADAL" clId="{CE80DCAB-0333-4234-B7B7-A5FA9DC126D9}" dt="2023-02-08T13:28:07.333" v="6571" actId="478"/>
          <ac:spMkLst>
            <pc:docMk/>
            <pc:sldMk cId="753192064" sldId="894"/>
            <ac:spMk id="160" creationId="{1EA512AB-D37B-CAB9-FE3B-226A46E7DC35}"/>
          </ac:spMkLst>
        </pc:spChg>
        <pc:spChg chg="mod">
          <ac:chgData name="Mayberry, Jeremy" userId="8d485def-ae10-47fa-95a9-c3c56d21401a" providerId="ADAL" clId="{CE80DCAB-0333-4234-B7B7-A5FA9DC126D9}" dt="2023-02-08T13:28:07.333" v="6571" actId="478"/>
          <ac:spMkLst>
            <pc:docMk/>
            <pc:sldMk cId="753192064" sldId="894"/>
            <ac:spMk id="161" creationId="{4188A1E2-7CA4-4DD0-B06E-94968BD59305}"/>
          </ac:spMkLst>
        </pc:spChg>
        <pc:spChg chg="mod">
          <ac:chgData name="Mayberry, Jeremy" userId="8d485def-ae10-47fa-95a9-c3c56d21401a" providerId="ADAL" clId="{CE80DCAB-0333-4234-B7B7-A5FA9DC126D9}" dt="2023-02-08T13:28:07.333" v="6571" actId="478"/>
          <ac:spMkLst>
            <pc:docMk/>
            <pc:sldMk cId="753192064" sldId="894"/>
            <ac:spMk id="162" creationId="{86709591-BAA8-217A-F323-3BC25A1D3BB9}"/>
          </ac:spMkLst>
        </pc:spChg>
        <pc:spChg chg="mod">
          <ac:chgData name="Mayberry, Jeremy" userId="8d485def-ae10-47fa-95a9-c3c56d21401a" providerId="ADAL" clId="{CE80DCAB-0333-4234-B7B7-A5FA9DC126D9}" dt="2023-02-08T13:28:07.333" v="6571" actId="478"/>
          <ac:spMkLst>
            <pc:docMk/>
            <pc:sldMk cId="753192064" sldId="894"/>
            <ac:spMk id="163" creationId="{63E10FC9-4E95-27C1-1466-A6C4FAB2BB53}"/>
          </ac:spMkLst>
        </pc:spChg>
        <pc:spChg chg="mod">
          <ac:chgData name="Mayberry, Jeremy" userId="8d485def-ae10-47fa-95a9-c3c56d21401a" providerId="ADAL" clId="{CE80DCAB-0333-4234-B7B7-A5FA9DC126D9}" dt="2023-02-08T13:28:07.333" v="6571" actId="478"/>
          <ac:spMkLst>
            <pc:docMk/>
            <pc:sldMk cId="753192064" sldId="894"/>
            <ac:spMk id="164" creationId="{344038B3-0CD7-7111-6C6D-463FB3249374}"/>
          </ac:spMkLst>
        </pc:spChg>
        <pc:spChg chg="mod">
          <ac:chgData name="Mayberry, Jeremy" userId="8d485def-ae10-47fa-95a9-c3c56d21401a" providerId="ADAL" clId="{CE80DCAB-0333-4234-B7B7-A5FA9DC126D9}" dt="2023-02-08T13:28:07.333" v="6571" actId="478"/>
          <ac:spMkLst>
            <pc:docMk/>
            <pc:sldMk cId="753192064" sldId="894"/>
            <ac:spMk id="165" creationId="{80546AC3-3C65-9791-9A30-7DA241A43D88}"/>
          </ac:spMkLst>
        </pc:spChg>
        <pc:spChg chg="mod">
          <ac:chgData name="Mayberry, Jeremy" userId="8d485def-ae10-47fa-95a9-c3c56d21401a" providerId="ADAL" clId="{CE80DCAB-0333-4234-B7B7-A5FA9DC126D9}" dt="2023-02-08T13:28:07.333" v="6571" actId="478"/>
          <ac:spMkLst>
            <pc:docMk/>
            <pc:sldMk cId="753192064" sldId="894"/>
            <ac:spMk id="166" creationId="{461A72FF-AD08-ABD0-5C46-9A46BB908461}"/>
          </ac:spMkLst>
        </pc:spChg>
        <pc:spChg chg="mod">
          <ac:chgData name="Mayberry, Jeremy" userId="8d485def-ae10-47fa-95a9-c3c56d21401a" providerId="ADAL" clId="{CE80DCAB-0333-4234-B7B7-A5FA9DC126D9}" dt="2023-02-08T13:28:07.333" v="6571" actId="478"/>
          <ac:spMkLst>
            <pc:docMk/>
            <pc:sldMk cId="753192064" sldId="894"/>
            <ac:spMk id="167" creationId="{50A69876-949F-795D-C195-F5F03F518E3D}"/>
          </ac:spMkLst>
        </pc:spChg>
        <pc:spChg chg="mod">
          <ac:chgData name="Mayberry, Jeremy" userId="8d485def-ae10-47fa-95a9-c3c56d21401a" providerId="ADAL" clId="{CE80DCAB-0333-4234-B7B7-A5FA9DC126D9}" dt="2023-02-08T13:28:07.333" v="6571" actId="478"/>
          <ac:spMkLst>
            <pc:docMk/>
            <pc:sldMk cId="753192064" sldId="894"/>
            <ac:spMk id="168" creationId="{68A70957-800B-08B7-75AA-AD62069AF458}"/>
          </ac:spMkLst>
        </pc:spChg>
        <pc:spChg chg="mod">
          <ac:chgData name="Mayberry, Jeremy" userId="8d485def-ae10-47fa-95a9-c3c56d21401a" providerId="ADAL" clId="{CE80DCAB-0333-4234-B7B7-A5FA9DC126D9}" dt="2023-02-08T13:28:07.333" v="6571" actId="478"/>
          <ac:spMkLst>
            <pc:docMk/>
            <pc:sldMk cId="753192064" sldId="894"/>
            <ac:spMk id="169" creationId="{1DD44E44-8D4D-C3F8-F213-FD5DC246CD00}"/>
          </ac:spMkLst>
        </pc:spChg>
        <pc:spChg chg="mod">
          <ac:chgData name="Mayberry, Jeremy" userId="8d485def-ae10-47fa-95a9-c3c56d21401a" providerId="ADAL" clId="{CE80DCAB-0333-4234-B7B7-A5FA9DC126D9}" dt="2023-02-08T13:28:07.333" v="6571" actId="478"/>
          <ac:spMkLst>
            <pc:docMk/>
            <pc:sldMk cId="753192064" sldId="894"/>
            <ac:spMk id="170" creationId="{E9B2829E-E116-6482-B439-C4E39547D963}"/>
          </ac:spMkLst>
        </pc:spChg>
        <pc:spChg chg="mod">
          <ac:chgData name="Mayberry, Jeremy" userId="8d485def-ae10-47fa-95a9-c3c56d21401a" providerId="ADAL" clId="{CE80DCAB-0333-4234-B7B7-A5FA9DC126D9}" dt="2023-02-08T13:28:07.333" v="6571" actId="478"/>
          <ac:spMkLst>
            <pc:docMk/>
            <pc:sldMk cId="753192064" sldId="894"/>
            <ac:spMk id="171" creationId="{73EF92AD-D3A1-F156-6189-D21D8C1AD874}"/>
          </ac:spMkLst>
        </pc:spChg>
        <pc:spChg chg="mod">
          <ac:chgData name="Mayberry, Jeremy" userId="8d485def-ae10-47fa-95a9-c3c56d21401a" providerId="ADAL" clId="{CE80DCAB-0333-4234-B7B7-A5FA9DC126D9}" dt="2023-02-08T13:28:07.333" v="6571" actId="478"/>
          <ac:spMkLst>
            <pc:docMk/>
            <pc:sldMk cId="753192064" sldId="894"/>
            <ac:spMk id="172" creationId="{D378424B-B0E2-8BF4-411F-DA312BD56182}"/>
          </ac:spMkLst>
        </pc:spChg>
        <pc:spChg chg="mod">
          <ac:chgData name="Mayberry, Jeremy" userId="8d485def-ae10-47fa-95a9-c3c56d21401a" providerId="ADAL" clId="{CE80DCAB-0333-4234-B7B7-A5FA9DC126D9}" dt="2023-02-08T13:28:07.333" v="6571" actId="478"/>
          <ac:spMkLst>
            <pc:docMk/>
            <pc:sldMk cId="753192064" sldId="894"/>
            <ac:spMk id="173" creationId="{BC3381B2-AA3B-B2E0-8D42-E7A4D16D4BF2}"/>
          </ac:spMkLst>
        </pc:spChg>
        <pc:spChg chg="del mod">
          <ac:chgData name="Mayberry, Jeremy" userId="8d485def-ae10-47fa-95a9-c3c56d21401a" providerId="ADAL" clId="{CE80DCAB-0333-4234-B7B7-A5FA9DC126D9}" dt="2023-02-08T13:27:02.202" v="6570" actId="478"/>
          <ac:spMkLst>
            <pc:docMk/>
            <pc:sldMk cId="753192064" sldId="894"/>
            <ac:spMk id="174" creationId="{2E03D24D-5854-4C5A-51EC-5E6D5348D1E5}"/>
          </ac:spMkLst>
        </pc:spChg>
        <pc:spChg chg="mod">
          <ac:chgData name="Mayberry, Jeremy" userId="8d485def-ae10-47fa-95a9-c3c56d21401a" providerId="ADAL" clId="{CE80DCAB-0333-4234-B7B7-A5FA9DC126D9}" dt="2023-02-08T13:28:07.333" v="6571" actId="478"/>
          <ac:spMkLst>
            <pc:docMk/>
            <pc:sldMk cId="753192064" sldId="894"/>
            <ac:spMk id="175" creationId="{9354F7D5-0D80-1073-EA9E-AA3A318D931C}"/>
          </ac:spMkLst>
        </pc:spChg>
        <pc:spChg chg="mod">
          <ac:chgData name="Mayberry, Jeremy" userId="8d485def-ae10-47fa-95a9-c3c56d21401a" providerId="ADAL" clId="{CE80DCAB-0333-4234-B7B7-A5FA9DC126D9}" dt="2023-02-08T13:28:07.333" v="6571" actId="478"/>
          <ac:spMkLst>
            <pc:docMk/>
            <pc:sldMk cId="753192064" sldId="894"/>
            <ac:spMk id="176" creationId="{5D7092B9-E033-40CD-3603-9C21BF7ADF6D}"/>
          </ac:spMkLst>
        </pc:spChg>
        <pc:spChg chg="mod">
          <ac:chgData name="Mayberry, Jeremy" userId="8d485def-ae10-47fa-95a9-c3c56d21401a" providerId="ADAL" clId="{CE80DCAB-0333-4234-B7B7-A5FA9DC126D9}" dt="2023-02-08T13:28:07.333" v="6571" actId="478"/>
          <ac:spMkLst>
            <pc:docMk/>
            <pc:sldMk cId="753192064" sldId="894"/>
            <ac:spMk id="177" creationId="{69E43A89-FF9E-4320-C76F-9F8C63CFAA1A}"/>
          </ac:spMkLst>
        </pc:spChg>
        <pc:spChg chg="mod">
          <ac:chgData name="Mayberry, Jeremy" userId="8d485def-ae10-47fa-95a9-c3c56d21401a" providerId="ADAL" clId="{CE80DCAB-0333-4234-B7B7-A5FA9DC126D9}" dt="2023-02-08T13:28:07.333" v="6571" actId="478"/>
          <ac:spMkLst>
            <pc:docMk/>
            <pc:sldMk cId="753192064" sldId="894"/>
            <ac:spMk id="178" creationId="{581F84CB-F0BE-053E-2E22-AAA736A63F9A}"/>
          </ac:spMkLst>
        </pc:spChg>
        <pc:spChg chg="mod">
          <ac:chgData name="Mayberry, Jeremy" userId="8d485def-ae10-47fa-95a9-c3c56d21401a" providerId="ADAL" clId="{CE80DCAB-0333-4234-B7B7-A5FA9DC126D9}" dt="2023-02-08T13:28:07.333" v="6571" actId="478"/>
          <ac:spMkLst>
            <pc:docMk/>
            <pc:sldMk cId="753192064" sldId="894"/>
            <ac:spMk id="179" creationId="{2CD416F5-1F9A-091D-5C72-C8298D5A0CC9}"/>
          </ac:spMkLst>
        </pc:spChg>
        <pc:spChg chg="mod">
          <ac:chgData name="Mayberry, Jeremy" userId="8d485def-ae10-47fa-95a9-c3c56d21401a" providerId="ADAL" clId="{CE80DCAB-0333-4234-B7B7-A5FA9DC126D9}" dt="2023-02-08T13:28:07.333" v="6571" actId="478"/>
          <ac:spMkLst>
            <pc:docMk/>
            <pc:sldMk cId="753192064" sldId="894"/>
            <ac:spMk id="180" creationId="{6237D9FF-9D2F-E4CE-1D75-A4D4047EDDFB}"/>
          </ac:spMkLst>
        </pc:spChg>
        <pc:spChg chg="mod">
          <ac:chgData name="Mayberry, Jeremy" userId="8d485def-ae10-47fa-95a9-c3c56d21401a" providerId="ADAL" clId="{CE80DCAB-0333-4234-B7B7-A5FA9DC126D9}" dt="2023-02-08T13:28:07.333" v="6571" actId="478"/>
          <ac:spMkLst>
            <pc:docMk/>
            <pc:sldMk cId="753192064" sldId="894"/>
            <ac:spMk id="181" creationId="{48B51779-AA93-E9C2-0DD2-78BCE1619759}"/>
          </ac:spMkLst>
        </pc:spChg>
        <pc:spChg chg="mod">
          <ac:chgData name="Mayberry, Jeremy" userId="8d485def-ae10-47fa-95a9-c3c56d21401a" providerId="ADAL" clId="{CE80DCAB-0333-4234-B7B7-A5FA9DC126D9}" dt="2023-02-08T13:28:07.333" v="6571" actId="478"/>
          <ac:spMkLst>
            <pc:docMk/>
            <pc:sldMk cId="753192064" sldId="894"/>
            <ac:spMk id="182" creationId="{8F3BC3AA-01CE-D014-4F05-0BBA0459FA08}"/>
          </ac:spMkLst>
        </pc:spChg>
        <pc:spChg chg="mod">
          <ac:chgData name="Mayberry, Jeremy" userId="8d485def-ae10-47fa-95a9-c3c56d21401a" providerId="ADAL" clId="{CE80DCAB-0333-4234-B7B7-A5FA9DC126D9}" dt="2023-02-08T13:28:07.333" v="6571" actId="478"/>
          <ac:spMkLst>
            <pc:docMk/>
            <pc:sldMk cId="753192064" sldId="894"/>
            <ac:spMk id="183" creationId="{D1637546-EFB7-BEF5-E876-C34D7E5391CC}"/>
          </ac:spMkLst>
        </pc:spChg>
        <pc:spChg chg="mod">
          <ac:chgData name="Mayberry, Jeremy" userId="8d485def-ae10-47fa-95a9-c3c56d21401a" providerId="ADAL" clId="{CE80DCAB-0333-4234-B7B7-A5FA9DC126D9}" dt="2023-02-08T13:28:07.333" v="6571" actId="478"/>
          <ac:spMkLst>
            <pc:docMk/>
            <pc:sldMk cId="753192064" sldId="894"/>
            <ac:spMk id="184" creationId="{0025E9FF-7749-7E40-FF9F-88638F298F2A}"/>
          </ac:spMkLst>
        </pc:spChg>
        <pc:spChg chg="mod">
          <ac:chgData name="Mayberry, Jeremy" userId="8d485def-ae10-47fa-95a9-c3c56d21401a" providerId="ADAL" clId="{CE80DCAB-0333-4234-B7B7-A5FA9DC126D9}" dt="2023-02-08T13:28:07.333" v="6571" actId="478"/>
          <ac:spMkLst>
            <pc:docMk/>
            <pc:sldMk cId="753192064" sldId="894"/>
            <ac:spMk id="185" creationId="{69799DEC-229B-F10E-D6DF-E83C30C52941}"/>
          </ac:spMkLst>
        </pc:spChg>
        <pc:spChg chg="mod">
          <ac:chgData name="Mayberry, Jeremy" userId="8d485def-ae10-47fa-95a9-c3c56d21401a" providerId="ADAL" clId="{CE80DCAB-0333-4234-B7B7-A5FA9DC126D9}" dt="2023-02-08T13:28:07.333" v="6571" actId="478"/>
          <ac:spMkLst>
            <pc:docMk/>
            <pc:sldMk cId="753192064" sldId="894"/>
            <ac:spMk id="186" creationId="{46C47911-A566-52F3-2D16-39D5FBA499A2}"/>
          </ac:spMkLst>
        </pc:spChg>
        <pc:spChg chg="mod">
          <ac:chgData name="Mayberry, Jeremy" userId="8d485def-ae10-47fa-95a9-c3c56d21401a" providerId="ADAL" clId="{CE80DCAB-0333-4234-B7B7-A5FA9DC126D9}" dt="2023-02-08T13:28:07.333" v="6571" actId="478"/>
          <ac:spMkLst>
            <pc:docMk/>
            <pc:sldMk cId="753192064" sldId="894"/>
            <ac:spMk id="187" creationId="{D8C49C02-2A64-2EB6-8F85-01B15C2DDC56}"/>
          </ac:spMkLst>
        </pc:spChg>
        <pc:spChg chg="mod">
          <ac:chgData name="Mayberry, Jeremy" userId="8d485def-ae10-47fa-95a9-c3c56d21401a" providerId="ADAL" clId="{CE80DCAB-0333-4234-B7B7-A5FA9DC126D9}" dt="2023-02-08T13:28:07.333" v="6571" actId="478"/>
          <ac:spMkLst>
            <pc:docMk/>
            <pc:sldMk cId="753192064" sldId="894"/>
            <ac:spMk id="188" creationId="{E1D38611-6112-B4CB-158F-733EE73C98B0}"/>
          </ac:spMkLst>
        </pc:spChg>
        <pc:spChg chg="mod">
          <ac:chgData name="Mayberry, Jeremy" userId="8d485def-ae10-47fa-95a9-c3c56d21401a" providerId="ADAL" clId="{CE80DCAB-0333-4234-B7B7-A5FA9DC126D9}" dt="2023-02-08T13:28:07.333" v="6571" actId="478"/>
          <ac:spMkLst>
            <pc:docMk/>
            <pc:sldMk cId="753192064" sldId="894"/>
            <ac:spMk id="189" creationId="{D91B18F7-BE58-E081-F063-E134A39CFEC3}"/>
          </ac:spMkLst>
        </pc:spChg>
        <pc:spChg chg="mod">
          <ac:chgData name="Mayberry, Jeremy" userId="8d485def-ae10-47fa-95a9-c3c56d21401a" providerId="ADAL" clId="{CE80DCAB-0333-4234-B7B7-A5FA9DC126D9}" dt="2023-02-08T13:28:07.333" v="6571" actId="478"/>
          <ac:spMkLst>
            <pc:docMk/>
            <pc:sldMk cId="753192064" sldId="894"/>
            <ac:spMk id="190" creationId="{C2890942-171C-EFA2-F2B9-06E83B0A6CDA}"/>
          </ac:spMkLst>
        </pc:spChg>
        <pc:spChg chg="mod">
          <ac:chgData name="Mayberry, Jeremy" userId="8d485def-ae10-47fa-95a9-c3c56d21401a" providerId="ADAL" clId="{CE80DCAB-0333-4234-B7B7-A5FA9DC126D9}" dt="2023-02-08T13:28:07.333" v="6571" actId="478"/>
          <ac:spMkLst>
            <pc:docMk/>
            <pc:sldMk cId="753192064" sldId="894"/>
            <ac:spMk id="191" creationId="{109F163E-032E-E318-DEB5-39388AC6B37E}"/>
          </ac:spMkLst>
        </pc:spChg>
        <pc:spChg chg="mod">
          <ac:chgData name="Mayberry, Jeremy" userId="8d485def-ae10-47fa-95a9-c3c56d21401a" providerId="ADAL" clId="{CE80DCAB-0333-4234-B7B7-A5FA9DC126D9}" dt="2023-02-08T13:28:07.333" v="6571" actId="478"/>
          <ac:spMkLst>
            <pc:docMk/>
            <pc:sldMk cId="753192064" sldId="894"/>
            <ac:spMk id="192" creationId="{78D2EEAE-E131-CEB7-7032-99FF18F5FFF8}"/>
          </ac:spMkLst>
        </pc:spChg>
        <pc:spChg chg="mod">
          <ac:chgData name="Mayberry, Jeremy" userId="8d485def-ae10-47fa-95a9-c3c56d21401a" providerId="ADAL" clId="{CE80DCAB-0333-4234-B7B7-A5FA9DC126D9}" dt="2023-02-08T13:28:07.333" v="6571" actId="478"/>
          <ac:spMkLst>
            <pc:docMk/>
            <pc:sldMk cId="753192064" sldId="894"/>
            <ac:spMk id="193" creationId="{230C0C63-9D52-E2A5-1A6D-27EF5BC6BBAB}"/>
          </ac:spMkLst>
        </pc:spChg>
        <pc:spChg chg="mod">
          <ac:chgData name="Mayberry, Jeremy" userId="8d485def-ae10-47fa-95a9-c3c56d21401a" providerId="ADAL" clId="{CE80DCAB-0333-4234-B7B7-A5FA9DC126D9}" dt="2023-02-08T13:28:07.333" v="6571" actId="478"/>
          <ac:spMkLst>
            <pc:docMk/>
            <pc:sldMk cId="753192064" sldId="894"/>
            <ac:spMk id="194" creationId="{3EA03981-EE8D-442D-401E-90255941759C}"/>
          </ac:spMkLst>
        </pc:spChg>
        <pc:spChg chg="mod">
          <ac:chgData name="Mayberry, Jeremy" userId="8d485def-ae10-47fa-95a9-c3c56d21401a" providerId="ADAL" clId="{CE80DCAB-0333-4234-B7B7-A5FA9DC126D9}" dt="2023-02-08T13:28:07.333" v="6571" actId="478"/>
          <ac:spMkLst>
            <pc:docMk/>
            <pc:sldMk cId="753192064" sldId="894"/>
            <ac:spMk id="195" creationId="{2BBE8442-A78D-C9EB-455A-36A2ACD422AA}"/>
          </ac:spMkLst>
        </pc:spChg>
        <pc:spChg chg="mod">
          <ac:chgData name="Mayberry, Jeremy" userId="8d485def-ae10-47fa-95a9-c3c56d21401a" providerId="ADAL" clId="{CE80DCAB-0333-4234-B7B7-A5FA9DC126D9}" dt="2023-02-08T13:28:07.333" v="6571" actId="478"/>
          <ac:spMkLst>
            <pc:docMk/>
            <pc:sldMk cId="753192064" sldId="894"/>
            <ac:spMk id="196" creationId="{A5BC1A62-319A-9CC0-1111-DCBCAA9AB20F}"/>
          </ac:spMkLst>
        </pc:spChg>
        <pc:spChg chg="mod">
          <ac:chgData name="Mayberry, Jeremy" userId="8d485def-ae10-47fa-95a9-c3c56d21401a" providerId="ADAL" clId="{CE80DCAB-0333-4234-B7B7-A5FA9DC126D9}" dt="2023-02-08T13:28:07.333" v="6571" actId="478"/>
          <ac:spMkLst>
            <pc:docMk/>
            <pc:sldMk cId="753192064" sldId="894"/>
            <ac:spMk id="197" creationId="{34F6860E-1853-D540-3ABF-4E1BF3264099}"/>
          </ac:spMkLst>
        </pc:spChg>
        <pc:spChg chg="mod">
          <ac:chgData name="Mayberry, Jeremy" userId="8d485def-ae10-47fa-95a9-c3c56d21401a" providerId="ADAL" clId="{CE80DCAB-0333-4234-B7B7-A5FA9DC126D9}" dt="2023-02-08T13:28:07.333" v="6571" actId="478"/>
          <ac:spMkLst>
            <pc:docMk/>
            <pc:sldMk cId="753192064" sldId="894"/>
            <ac:spMk id="198" creationId="{25792282-3A77-8C7D-CEA0-4A56740DDE6A}"/>
          </ac:spMkLst>
        </pc:spChg>
        <pc:spChg chg="mod">
          <ac:chgData name="Mayberry, Jeremy" userId="8d485def-ae10-47fa-95a9-c3c56d21401a" providerId="ADAL" clId="{CE80DCAB-0333-4234-B7B7-A5FA9DC126D9}" dt="2023-02-08T13:28:07.333" v="6571" actId="478"/>
          <ac:spMkLst>
            <pc:docMk/>
            <pc:sldMk cId="753192064" sldId="894"/>
            <ac:spMk id="199" creationId="{8CF03E44-022A-9636-84A9-BF79D37D3A13}"/>
          </ac:spMkLst>
        </pc:spChg>
        <pc:spChg chg="mod">
          <ac:chgData name="Mayberry, Jeremy" userId="8d485def-ae10-47fa-95a9-c3c56d21401a" providerId="ADAL" clId="{CE80DCAB-0333-4234-B7B7-A5FA9DC126D9}" dt="2023-02-08T13:28:07.333" v="6571" actId="478"/>
          <ac:spMkLst>
            <pc:docMk/>
            <pc:sldMk cId="753192064" sldId="894"/>
            <ac:spMk id="200" creationId="{B6C46EAB-A816-8C28-D06E-6423DA65DDCA}"/>
          </ac:spMkLst>
        </pc:spChg>
        <pc:spChg chg="mod">
          <ac:chgData name="Mayberry, Jeremy" userId="8d485def-ae10-47fa-95a9-c3c56d21401a" providerId="ADAL" clId="{CE80DCAB-0333-4234-B7B7-A5FA9DC126D9}" dt="2023-02-08T13:28:07.333" v="6571" actId="478"/>
          <ac:spMkLst>
            <pc:docMk/>
            <pc:sldMk cId="753192064" sldId="894"/>
            <ac:spMk id="201" creationId="{71099CFE-60EA-29A8-1C4E-976EADB9E588}"/>
          </ac:spMkLst>
        </pc:spChg>
        <pc:spChg chg="mod">
          <ac:chgData name="Mayberry, Jeremy" userId="8d485def-ae10-47fa-95a9-c3c56d21401a" providerId="ADAL" clId="{CE80DCAB-0333-4234-B7B7-A5FA9DC126D9}" dt="2023-02-08T13:28:07.333" v="6571" actId="478"/>
          <ac:spMkLst>
            <pc:docMk/>
            <pc:sldMk cId="753192064" sldId="894"/>
            <ac:spMk id="202" creationId="{D3275E13-3F13-E3A5-591B-444C39A4CE4B}"/>
          </ac:spMkLst>
        </pc:spChg>
        <pc:spChg chg="mod">
          <ac:chgData name="Mayberry, Jeremy" userId="8d485def-ae10-47fa-95a9-c3c56d21401a" providerId="ADAL" clId="{CE80DCAB-0333-4234-B7B7-A5FA9DC126D9}" dt="2023-02-08T13:28:07.333" v="6571" actId="478"/>
          <ac:spMkLst>
            <pc:docMk/>
            <pc:sldMk cId="753192064" sldId="894"/>
            <ac:spMk id="203" creationId="{68B2F8BC-1E14-65EA-02B3-D5F34346F141}"/>
          </ac:spMkLst>
        </pc:spChg>
        <pc:spChg chg="mod">
          <ac:chgData name="Mayberry, Jeremy" userId="8d485def-ae10-47fa-95a9-c3c56d21401a" providerId="ADAL" clId="{CE80DCAB-0333-4234-B7B7-A5FA9DC126D9}" dt="2023-02-08T13:28:07.333" v="6571" actId="478"/>
          <ac:spMkLst>
            <pc:docMk/>
            <pc:sldMk cId="753192064" sldId="894"/>
            <ac:spMk id="204" creationId="{6A69DFAE-0C8D-D220-6B61-8E0665D4E08B}"/>
          </ac:spMkLst>
        </pc:spChg>
        <pc:spChg chg="mod">
          <ac:chgData name="Mayberry, Jeremy" userId="8d485def-ae10-47fa-95a9-c3c56d21401a" providerId="ADAL" clId="{CE80DCAB-0333-4234-B7B7-A5FA9DC126D9}" dt="2023-02-08T13:28:07.333" v="6571" actId="478"/>
          <ac:spMkLst>
            <pc:docMk/>
            <pc:sldMk cId="753192064" sldId="894"/>
            <ac:spMk id="205" creationId="{6649DED6-BC24-6B1A-76FB-A5BFA2AE2ED0}"/>
          </ac:spMkLst>
        </pc:spChg>
        <pc:spChg chg="mod">
          <ac:chgData name="Mayberry, Jeremy" userId="8d485def-ae10-47fa-95a9-c3c56d21401a" providerId="ADAL" clId="{CE80DCAB-0333-4234-B7B7-A5FA9DC126D9}" dt="2023-02-08T13:28:07.333" v="6571" actId="478"/>
          <ac:spMkLst>
            <pc:docMk/>
            <pc:sldMk cId="753192064" sldId="894"/>
            <ac:spMk id="206" creationId="{CE4035E0-62C7-C611-537E-2727913B3B33}"/>
          </ac:spMkLst>
        </pc:spChg>
        <pc:spChg chg="mod">
          <ac:chgData name="Mayberry, Jeremy" userId="8d485def-ae10-47fa-95a9-c3c56d21401a" providerId="ADAL" clId="{CE80DCAB-0333-4234-B7B7-A5FA9DC126D9}" dt="2023-02-08T13:28:07.333" v="6571" actId="478"/>
          <ac:spMkLst>
            <pc:docMk/>
            <pc:sldMk cId="753192064" sldId="894"/>
            <ac:spMk id="207" creationId="{912D4AFB-B385-D7F1-C2CC-B558D1AB4749}"/>
          </ac:spMkLst>
        </pc:spChg>
        <pc:spChg chg="mod">
          <ac:chgData name="Mayberry, Jeremy" userId="8d485def-ae10-47fa-95a9-c3c56d21401a" providerId="ADAL" clId="{CE80DCAB-0333-4234-B7B7-A5FA9DC126D9}" dt="2023-02-08T13:28:07.333" v="6571" actId="478"/>
          <ac:spMkLst>
            <pc:docMk/>
            <pc:sldMk cId="753192064" sldId="894"/>
            <ac:spMk id="208" creationId="{B0E1A986-ED71-2FF5-6DEB-A57F02890E75}"/>
          </ac:spMkLst>
        </pc:spChg>
        <pc:spChg chg="mod">
          <ac:chgData name="Mayberry, Jeremy" userId="8d485def-ae10-47fa-95a9-c3c56d21401a" providerId="ADAL" clId="{CE80DCAB-0333-4234-B7B7-A5FA9DC126D9}" dt="2023-02-08T13:28:07.333" v="6571" actId="478"/>
          <ac:spMkLst>
            <pc:docMk/>
            <pc:sldMk cId="753192064" sldId="894"/>
            <ac:spMk id="209" creationId="{0983B486-8FDE-4936-B142-E73AEC734C81}"/>
          </ac:spMkLst>
        </pc:spChg>
        <pc:spChg chg="mod">
          <ac:chgData name="Mayberry, Jeremy" userId="8d485def-ae10-47fa-95a9-c3c56d21401a" providerId="ADAL" clId="{CE80DCAB-0333-4234-B7B7-A5FA9DC126D9}" dt="2023-02-08T13:28:07.333" v="6571" actId="478"/>
          <ac:spMkLst>
            <pc:docMk/>
            <pc:sldMk cId="753192064" sldId="894"/>
            <ac:spMk id="210" creationId="{7131731D-C2F7-9E19-3ADB-6E821936DD47}"/>
          </ac:spMkLst>
        </pc:spChg>
        <pc:spChg chg="mod">
          <ac:chgData name="Mayberry, Jeremy" userId="8d485def-ae10-47fa-95a9-c3c56d21401a" providerId="ADAL" clId="{CE80DCAB-0333-4234-B7B7-A5FA9DC126D9}" dt="2023-02-08T13:28:07.333" v="6571" actId="478"/>
          <ac:spMkLst>
            <pc:docMk/>
            <pc:sldMk cId="753192064" sldId="894"/>
            <ac:spMk id="211" creationId="{F0430002-6D2E-2EA5-211E-DBBB8170DEC0}"/>
          </ac:spMkLst>
        </pc:spChg>
        <pc:spChg chg="mod">
          <ac:chgData name="Mayberry, Jeremy" userId="8d485def-ae10-47fa-95a9-c3c56d21401a" providerId="ADAL" clId="{CE80DCAB-0333-4234-B7B7-A5FA9DC126D9}" dt="2023-02-08T13:28:07.333" v="6571" actId="478"/>
          <ac:spMkLst>
            <pc:docMk/>
            <pc:sldMk cId="753192064" sldId="894"/>
            <ac:spMk id="212" creationId="{D8DC93E5-FE6E-AEA1-1BAE-F18EDF0141A3}"/>
          </ac:spMkLst>
        </pc:spChg>
        <pc:spChg chg="mod">
          <ac:chgData name="Mayberry, Jeremy" userId="8d485def-ae10-47fa-95a9-c3c56d21401a" providerId="ADAL" clId="{CE80DCAB-0333-4234-B7B7-A5FA9DC126D9}" dt="2023-02-08T13:28:07.333" v="6571" actId="478"/>
          <ac:spMkLst>
            <pc:docMk/>
            <pc:sldMk cId="753192064" sldId="894"/>
            <ac:spMk id="213" creationId="{7153BD72-ECE0-A38A-5692-81E3EE21626E}"/>
          </ac:spMkLst>
        </pc:spChg>
        <pc:spChg chg="mod">
          <ac:chgData name="Mayberry, Jeremy" userId="8d485def-ae10-47fa-95a9-c3c56d21401a" providerId="ADAL" clId="{CE80DCAB-0333-4234-B7B7-A5FA9DC126D9}" dt="2023-02-08T13:28:07.333" v="6571" actId="478"/>
          <ac:spMkLst>
            <pc:docMk/>
            <pc:sldMk cId="753192064" sldId="894"/>
            <ac:spMk id="214" creationId="{A740F038-427A-D4D9-B533-B333750F5ACE}"/>
          </ac:spMkLst>
        </pc:spChg>
        <pc:spChg chg="mod">
          <ac:chgData name="Mayberry, Jeremy" userId="8d485def-ae10-47fa-95a9-c3c56d21401a" providerId="ADAL" clId="{CE80DCAB-0333-4234-B7B7-A5FA9DC126D9}" dt="2023-02-08T13:28:07.333" v="6571" actId="478"/>
          <ac:spMkLst>
            <pc:docMk/>
            <pc:sldMk cId="753192064" sldId="894"/>
            <ac:spMk id="215" creationId="{835A0754-25F1-6789-3705-F4E085C61383}"/>
          </ac:spMkLst>
        </pc:spChg>
        <pc:spChg chg="mod">
          <ac:chgData name="Mayberry, Jeremy" userId="8d485def-ae10-47fa-95a9-c3c56d21401a" providerId="ADAL" clId="{CE80DCAB-0333-4234-B7B7-A5FA9DC126D9}" dt="2023-02-08T13:28:07.333" v="6571" actId="478"/>
          <ac:spMkLst>
            <pc:docMk/>
            <pc:sldMk cId="753192064" sldId="894"/>
            <ac:spMk id="216" creationId="{29D09FD2-8A32-AAA3-1692-EC7566C208E7}"/>
          </ac:spMkLst>
        </pc:spChg>
        <pc:spChg chg="mod">
          <ac:chgData name="Mayberry, Jeremy" userId="8d485def-ae10-47fa-95a9-c3c56d21401a" providerId="ADAL" clId="{CE80DCAB-0333-4234-B7B7-A5FA9DC126D9}" dt="2023-02-08T13:28:07.333" v="6571" actId="478"/>
          <ac:spMkLst>
            <pc:docMk/>
            <pc:sldMk cId="753192064" sldId="894"/>
            <ac:spMk id="217" creationId="{16FD973C-2322-BFDD-8D4D-28F066E404E4}"/>
          </ac:spMkLst>
        </pc:spChg>
        <pc:spChg chg="mod">
          <ac:chgData name="Mayberry, Jeremy" userId="8d485def-ae10-47fa-95a9-c3c56d21401a" providerId="ADAL" clId="{CE80DCAB-0333-4234-B7B7-A5FA9DC126D9}" dt="2023-02-08T13:28:07.333" v="6571" actId="478"/>
          <ac:spMkLst>
            <pc:docMk/>
            <pc:sldMk cId="753192064" sldId="894"/>
            <ac:spMk id="218" creationId="{92AA0984-F7EA-C344-51D6-3F8A2CF705CF}"/>
          </ac:spMkLst>
        </pc:spChg>
        <pc:spChg chg="mod">
          <ac:chgData name="Mayberry, Jeremy" userId="8d485def-ae10-47fa-95a9-c3c56d21401a" providerId="ADAL" clId="{CE80DCAB-0333-4234-B7B7-A5FA9DC126D9}" dt="2023-02-08T13:28:07.333" v="6571" actId="478"/>
          <ac:spMkLst>
            <pc:docMk/>
            <pc:sldMk cId="753192064" sldId="894"/>
            <ac:spMk id="219" creationId="{5BEAC7E3-F5E9-D393-08BE-ADCC1FFCB1D7}"/>
          </ac:spMkLst>
        </pc:spChg>
        <pc:spChg chg="mod">
          <ac:chgData name="Mayberry, Jeremy" userId="8d485def-ae10-47fa-95a9-c3c56d21401a" providerId="ADAL" clId="{CE80DCAB-0333-4234-B7B7-A5FA9DC126D9}" dt="2023-02-08T13:28:07.333" v="6571" actId="478"/>
          <ac:spMkLst>
            <pc:docMk/>
            <pc:sldMk cId="753192064" sldId="894"/>
            <ac:spMk id="220" creationId="{3D1CB81F-77C6-0BFE-5E66-68D941D2AF55}"/>
          </ac:spMkLst>
        </pc:spChg>
        <pc:spChg chg="mod">
          <ac:chgData name="Mayberry, Jeremy" userId="8d485def-ae10-47fa-95a9-c3c56d21401a" providerId="ADAL" clId="{CE80DCAB-0333-4234-B7B7-A5FA9DC126D9}" dt="2023-02-08T13:28:07.333" v="6571" actId="478"/>
          <ac:spMkLst>
            <pc:docMk/>
            <pc:sldMk cId="753192064" sldId="894"/>
            <ac:spMk id="221" creationId="{CEFE1D12-C765-606F-0B80-98F909554753}"/>
          </ac:spMkLst>
        </pc:spChg>
        <pc:spChg chg="mod">
          <ac:chgData name="Mayberry, Jeremy" userId="8d485def-ae10-47fa-95a9-c3c56d21401a" providerId="ADAL" clId="{CE80DCAB-0333-4234-B7B7-A5FA9DC126D9}" dt="2023-02-08T13:28:07.333" v="6571" actId="478"/>
          <ac:spMkLst>
            <pc:docMk/>
            <pc:sldMk cId="753192064" sldId="894"/>
            <ac:spMk id="222" creationId="{8020D902-4E34-B2E7-D8DC-09BCE2981D06}"/>
          </ac:spMkLst>
        </pc:spChg>
        <pc:spChg chg="mod">
          <ac:chgData name="Mayberry, Jeremy" userId="8d485def-ae10-47fa-95a9-c3c56d21401a" providerId="ADAL" clId="{CE80DCAB-0333-4234-B7B7-A5FA9DC126D9}" dt="2023-02-08T13:28:07.333" v="6571" actId="478"/>
          <ac:spMkLst>
            <pc:docMk/>
            <pc:sldMk cId="753192064" sldId="894"/>
            <ac:spMk id="223" creationId="{D629C2A5-61D5-56B4-93F7-17CA156E9303}"/>
          </ac:spMkLst>
        </pc:spChg>
        <pc:spChg chg="mod">
          <ac:chgData name="Mayberry, Jeremy" userId="8d485def-ae10-47fa-95a9-c3c56d21401a" providerId="ADAL" clId="{CE80DCAB-0333-4234-B7B7-A5FA9DC126D9}" dt="2023-02-08T13:28:07.333" v="6571" actId="478"/>
          <ac:spMkLst>
            <pc:docMk/>
            <pc:sldMk cId="753192064" sldId="894"/>
            <ac:spMk id="224" creationId="{08034053-3CAD-ECD9-06EB-B04FA574BFA7}"/>
          </ac:spMkLst>
        </pc:spChg>
        <pc:spChg chg="mod">
          <ac:chgData name="Mayberry, Jeremy" userId="8d485def-ae10-47fa-95a9-c3c56d21401a" providerId="ADAL" clId="{CE80DCAB-0333-4234-B7B7-A5FA9DC126D9}" dt="2023-02-08T13:28:07.333" v="6571" actId="478"/>
          <ac:spMkLst>
            <pc:docMk/>
            <pc:sldMk cId="753192064" sldId="894"/>
            <ac:spMk id="225" creationId="{EAA07FE2-1EDF-9B9E-9B8A-D0D482680890}"/>
          </ac:spMkLst>
        </pc:spChg>
        <pc:spChg chg="mod">
          <ac:chgData name="Mayberry, Jeremy" userId="8d485def-ae10-47fa-95a9-c3c56d21401a" providerId="ADAL" clId="{CE80DCAB-0333-4234-B7B7-A5FA9DC126D9}" dt="2023-02-08T13:28:07.333" v="6571" actId="478"/>
          <ac:spMkLst>
            <pc:docMk/>
            <pc:sldMk cId="753192064" sldId="894"/>
            <ac:spMk id="226" creationId="{027AFA55-D01F-E01A-9163-13A9913F7B5D}"/>
          </ac:spMkLst>
        </pc:spChg>
        <pc:spChg chg="mod">
          <ac:chgData name="Mayberry, Jeremy" userId="8d485def-ae10-47fa-95a9-c3c56d21401a" providerId="ADAL" clId="{CE80DCAB-0333-4234-B7B7-A5FA9DC126D9}" dt="2023-02-08T13:28:07.333" v="6571" actId="478"/>
          <ac:spMkLst>
            <pc:docMk/>
            <pc:sldMk cId="753192064" sldId="894"/>
            <ac:spMk id="227" creationId="{9DD33F87-37DD-993D-DAAF-A2E5012EA21D}"/>
          </ac:spMkLst>
        </pc:spChg>
        <pc:spChg chg="mod">
          <ac:chgData name="Mayberry, Jeremy" userId="8d485def-ae10-47fa-95a9-c3c56d21401a" providerId="ADAL" clId="{CE80DCAB-0333-4234-B7B7-A5FA9DC126D9}" dt="2023-02-08T13:28:07.333" v="6571" actId="478"/>
          <ac:spMkLst>
            <pc:docMk/>
            <pc:sldMk cId="753192064" sldId="894"/>
            <ac:spMk id="228" creationId="{3226B3D5-0636-FEB8-111A-39E41373DE10}"/>
          </ac:spMkLst>
        </pc:spChg>
        <pc:spChg chg="mod">
          <ac:chgData name="Mayberry, Jeremy" userId="8d485def-ae10-47fa-95a9-c3c56d21401a" providerId="ADAL" clId="{CE80DCAB-0333-4234-B7B7-A5FA9DC126D9}" dt="2023-02-08T13:28:07.333" v="6571" actId="478"/>
          <ac:spMkLst>
            <pc:docMk/>
            <pc:sldMk cId="753192064" sldId="894"/>
            <ac:spMk id="229" creationId="{4AA28821-8B74-4CE3-A37B-AE76AC23728F}"/>
          </ac:spMkLst>
        </pc:spChg>
        <pc:spChg chg="mod">
          <ac:chgData name="Mayberry, Jeremy" userId="8d485def-ae10-47fa-95a9-c3c56d21401a" providerId="ADAL" clId="{CE80DCAB-0333-4234-B7B7-A5FA9DC126D9}" dt="2023-02-08T13:28:07.333" v="6571" actId="478"/>
          <ac:spMkLst>
            <pc:docMk/>
            <pc:sldMk cId="753192064" sldId="894"/>
            <ac:spMk id="230" creationId="{621979D6-48EB-0C9D-39FC-23B14C34BA4D}"/>
          </ac:spMkLst>
        </pc:spChg>
        <pc:spChg chg="mod">
          <ac:chgData name="Mayberry, Jeremy" userId="8d485def-ae10-47fa-95a9-c3c56d21401a" providerId="ADAL" clId="{CE80DCAB-0333-4234-B7B7-A5FA9DC126D9}" dt="2023-02-08T13:28:07.333" v="6571" actId="478"/>
          <ac:spMkLst>
            <pc:docMk/>
            <pc:sldMk cId="753192064" sldId="894"/>
            <ac:spMk id="231" creationId="{34B87B1D-1FE2-3E46-461B-72CBAE1BCD86}"/>
          </ac:spMkLst>
        </pc:spChg>
        <pc:spChg chg="mod">
          <ac:chgData name="Mayberry, Jeremy" userId="8d485def-ae10-47fa-95a9-c3c56d21401a" providerId="ADAL" clId="{CE80DCAB-0333-4234-B7B7-A5FA9DC126D9}" dt="2023-02-08T13:28:07.333" v="6571" actId="478"/>
          <ac:spMkLst>
            <pc:docMk/>
            <pc:sldMk cId="753192064" sldId="894"/>
            <ac:spMk id="232" creationId="{72F8D391-C802-3815-71EC-2425472B0C9E}"/>
          </ac:spMkLst>
        </pc:spChg>
        <pc:spChg chg="mod">
          <ac:chgData name="Mayberry, Jeremy" userId="8d485def-ae10-47fa-95a9-c3c56d21401a" providerId="ADAL" clId="{CE80DCAB-0333-4234-B7B7-A5FA9DC126D9}" dt="2023-02-08T13:28:07.333" v="6571" actId="478"/>
          <ac:spMkLst>
            <pc:docMk/>
            <pc:sldMk cId="753192064" sldId="894"/>
            <ac:spMk id="233" creationId="{17C49EA6-F54B-F274-0DCD-21529D2D549B}"/>
          </ac:spMkLst>
        </pc:spChg>
        <pc:spChg chg="mod">
          <ac:chgData name="Mayberry, Jeremy" userId="8d485def-ae10-47fa-95a9-c3c56d21401a" providerId="ADAL" clId="{CE80DCAB-0333-4234-B7B7-A5FA9DC126D9}" dt="2023-02-08T13:28:07.333" v="6571" actId="478"/>
          <ac:spMkLst>
            <pc:docMk/>
            <pc:sldMk cId="753192064" sldId="894"/>
            <ac:spMk id="234" creationId="{2E8BBE6D-333E-56C3-B8DD-E5109CC13074}"/>
          </ac:spMkLst>
        </pc:spChg>
        <pc:spChg chg="mod">
          <ac:chgData name="Mayberry, Jeremy" userId="8d485def-ae10-47fa-95a9-c3c56d21401a" providerId="ADAL" clId="{CE80DCAB-0333-4234-B7B7-A5FA9DC126D9}" dt="2023-02-08T13:28:07.333" v="6571" actId="478"/>
          <ac:spMkLst>
            <pc:docMk/>
            <pc:sldMk cId="753192064" sldId="894"/>
            <ac:spMk id="235" creationId="{9E6F6411-86C4-32DA-0F87-DDE3DDE6CEF5}"/>
          </ac:spMkLst>
        </pc:spChg>
        <pc:spChg chg="mod">
          <ac:chgData name="Mayberry, Jeremy" userId="8d485def-ae10-47fa-95a9-c3c56d21401a" providerId="ADAL" clId="{CE80DCAB-0333-4234-B7B7-A5FA9DC126D9}" dt="2023-02-08T13:28:07.333" v="6571" actId="478"/>
          <ac:spMkLst>
            <pc:docMk/>
            <pc:sldMk cId="753192064" sldId="894"/>
            <ac:spMk id="236" creationId="{83B222B3-8AD5-C6A9-A0DD-F475B20B7E65}"/>
          </ac:spMkLst>
        </pc:spChg>
        <pc:spChg chg="mod">
          <ac:chgData name="Mayberry, Jeremy" userId="8d485def-ae10-47fa-95a9-c3c56d21401a" providerId="ADAL" clId="{CE80DCAB-0333-4234-B7B7-A5FA9DC126D9}" dt="2023-02-08T13:28:07.333" v="6571" actId="478"/>
          <ac:spMkLst>
            <pc:docMk/>
            <pc:sldMk cId="753192064" sldId="894"/>
            <ac:spMk id="237" creationId="{6698F676-87E0-E593-C9F1-9CFA9A49A975}"/>
          </ac:spMkLst>
        </pc:spChg>
        <pc:spChg chg="mod">
          <ac:chgData name="Mayberry, Jeremy" userId="8d485def-ae10-47fa-95a9-c3c56d21401a" providerId="ADAL" clId="{CE80DCAB-0333-4234-B7B7-A5FA9DC126D9}" dt="2023-02-08T13:28:07.333" v="6571" actId="478"/>
          <ac:spMkLst>
            <pc:docMk/>
            <pc:sldMk cId="753192064" sldId="894"/>
            <ac:spMk id="238" creationId="{BD216270-32F4-106A-1464-F53B6A7A15D7}"/>
          </ac:spMkLst>
        </pc:spChg>
        <pc:spChg chg="mod">
          <ac:chgData name="Mayberry, Jeremy" userId="8d485def-ae10-47fa-95a9-c3c56d21401a" providerId="ADAL" clId="{CE80DCAB-0333-4234-B7B7-A5FA9DC126D9}" dt="2023-02-08T13:28:07.333" v="6571" actId="478"/>
          <ac:spMkLst>
            <pc:docMk/>
            <pc:sldMk cId="753192064" sldId="894"/>
            <ac:spMk id="239" creationId="{224029AB-6BAC-E57A-AD84-3EE2C3B55892}"/>
          </ac:spMkLst>
        </pc:spChg>
        <pc:spChg chg="mod">
          <ac:chgData name="Mayberry, Jeremy" userId="8d485def-ae10-47fa-95a9-c3c56d21401a" providerId="ADAL" clId="{CE80DCAB-0333-4234-B7B7-A5FA9DC126D9}" dt="2023-02-08T13:28:07.333" v="6571" actId="478"/>
          <ac:spMkLst>
            <pc:docMk/>
            <pc:sldMk cId="753192064" sldId="894"/>
            <ac:spMk id="240" creationId="{32BDEC98-FC23-4EC2-DFE3-C616D0D2E5F5}"/>
          </ac:spMkLst>
        </pc:spChg>
        <pc:spChg chg="mod">
          <ac:chgData name="Mayberry, Jeremy" userId="8d485def-ae10-47fa-95a9-c3c56d21401a" providerId="ADAL" clId="{CE80DCAB-0333-4234-B7B7-A5FA9DC126D9}" dt="2023-02-08T13:28:07.333" v="6571" actId="478"/>
          <ac:spMkLst>
            <pc:docMk/>
            <pc:sldMk cId="753192064" sldId="894"/>
            <ac:spMk id="241" creationId="{65FBD496-BBF6-2CF5-6D0C-B5DA2F7A0077}"/>
          </ac:spMkLst>
        </pc:spChg>
        <pc:spChg chg="mod">
          <ac:chgData name="Mayberry, Jeremy" userId="8d485def-ae10-47fa-95a9-c3c56d21401a" providerId="ADAL" clId="{CE80DCAB-0333-4234-B7B7-A5FA9DC126D9}" dt="2023-02-08T13:28:07.333" v="6571" actId="478"/>
          <ac:spMkLst>
            <pc:docMk/>
            <pc:sldMk cId="753192064" sldId="894"/>
            <ac:spMk id="242" creationId="{3B866803-5C1F-8551-8DDD-A06B2DA11FF8}"/>
          </ac:spMkLst>
        </pc:spChg>
        <pc:spChg chg="mod">
          <ac:chgData name="Mayberry, Jeremy" userId="8d485def-ae10-47fa-95a9-c3c56d21401a" providerId="ADAL" clId="{CE80DCAB-0333-4234-B7B7-A5FA9DC126D9}" dt="2023-02-08T13:28:07.333" v="6571" actId="478"/>
          <ac:spMkLst>
            <pc:docMk/>
            <pc:sldMk cId="753192064" sldId="894"/>
            <ac:spMk id="243" creationId="{22BCEFAC-0C07-0A38-725A-89E41CBB4524}"/>
          </ac:spMkLst>
        </pc:spChg>
        <pc:spChg chg="mod">
          <ac:chgData name="Mayberry, Jeremy" userId="8d485def-ae10-47fa-95a9-c3c56d21401a" providerId="ADAL" clId="{CE80DCAB-0333-4234-B7B7-A5FA9DC126D9}" dt="2023-02-08T13:28:07.333" v="6571" actId="478"/>
          <ac:spMkLst>
            <pc:docMk/>
            <pc:sldMk cId="753192064" sldId="894"/>
            <ac:spMk id="244" creationId="{B70D4083-DD7A-11C1-C71D-78390DCD8916}"/>
          </ac:spMkLst>
        </pc:spChg>
        <pc:spChg chg="mod">
          <ac:chgData name="Mayberry, Jeremy" userId="8d485def-ae10-47fa-95a9-c3c56d21401a" providerId="ADAL" clId="{CE80DCAB-0333-4234-B7B7-A5FA9DC126D9}" dt="2023-02-08T13:28:07.333" v="6571" actId="478"/>
          <ac:spMkLst>
            <pc:docMk/>
            <pc:sldMk cId="753192064" sldId="894"/>
            <ac:spMk id="245" creationId="{3D42655C-6F2F-0956-643B-52FFE3C548AE}"/>
          </ac:spMkLst>
        </pc:spChg>
        <pc:spChg chg="mod">
          <ac:chgData name="Mayberry, Jeremy" userId="8d485def-ae10-47fa-95a9-c3c56d21401a" providerId="ADAL" clId="{CE80DCAB-0333-4234-B7B7-A5FA9DC126D9}" dt="2023-02-08T13:28:07.333" v="6571" actId="478"/>
          <ac:spMkLst>
            <pc:docMk/>
            <pc:sldMk cId="753192064" sldId="894"/>
            <ac:spMk id="246" creationId="{45F0A63E-6BDF-AA27-1F05-44ABE03EF54B}"/>
          </ac:spMkLst>
        </pc:spChg>
        <pc:spChg chg="mod">
          <ac:chgData name="Mayberry, Jeremy" userId="8d485def-ae10-47fa-95a9-c3c56d21401a" providerId="ADAL" clId="{CE80DCAB-0333-4234-B7B7-A5FA9DC126D9}" dt="2023-02-08T13:28:07.333" v="6571" actId="478"/>
          <ac:spMkLst>
            <pc:docMk/>
            <pc:sldMk cId="753192064" sldId="894"/>
            <ac:spMk id="247" creationId="{4F40C043-35DB-0B93-865D-36B8F10A645C}"/>
          </ac:spMkLst>
        </pc:spChg>
        <pc:spChg chg="mod">
          <ac:chgData name="Mayberry, Jeremy" userId="8d485def-ae10-47fa-95a9-c3c56d21401a" providerId="ADAL" clId="{CE80DCAB-0333-4234-B7B7-A5FA9DC126D9}" dt="2023-02-08T13:28:07.333" v="6571" actId="478"/>
          <ac:spMkLst>
            <pc:docMk/>
            <pc:sldMk cId="753192064" sldId="894"/>
            <ac:spMk id="248" creationId="{2163CB1A-A74E-BEC2-B093-CA9167F654BF}"/>
          </ac:spMkLst>
        </pc:spChg>
        <pc:spChg chg="mod">
          <ac:chgData name="Mayberry, Jeremy" userId="8d485def-ae10-47fa-95a9-c3c56d21401a" providerId="ADAL" clId="{CE80DCAB-0333-4234-B7B7-A5FA9DC126D9}" dt="2023-02-08T13:28:07.333" v="6571" actId="478"/>
          <ac:spMkLst>
            <pc:docMk/>
            <pc:sldMk cId="753192064" sldId="894"/>
            <ac:spMk id="249" creationId="{D66A6A34-222A-0483-0B78-06D0B9C7A6F9}"/>
          </ac:spMkLst>
        </pc:spChg>
        <pc:spChg chg="mod">
          <ac:chgData name="Mayberry, Jeremy" userId="8d485def-ae10-47fa-95a9-c3c56d21401a" providerId="ADAL" clId="{CE80DCAB-0333-4234-B7B7-A5FA9DC126D9}" dt="2023-02-08T13:28:07.333" v="6571" actId="478"/>
          <ac:spMkLst>
            <pc:docMk/>
            <pc:sldMk cId="753192064" sldId="894"/>
            <ac:spMk id="250" creationId="{7B281D35-FD9E-4465-82C8-0CD9843594BE}"/>
          </ac:spMkLst>
        </pc:spChg>
        <pc:spChg chg="mod">
          <ac:chgData name="Mayberry, Jeremy" userId="8d485def-ae10-47fa-95a9-c3c56d21401a" providerId="ADAL" clId="{CE80DCAB-0333-4234-B7B7-A5FA9DC126D9}" dt="2023-02-08T13:28:07.333" v="6571" actId="478"/>
          <ac:spMkLst>
            <pc:docMk/>
            <pc:sldMk cId="753192064" sldId="894"/>
            <ac:spMk id="251" creationId="{572796FC-AB46-01E8-65E9-950C97E28056}"/>
          </ac:spMkLst>
        </pc:spChg>
        <pc:spChg chg="mod">
          <ac:chgData name="Mayberry, Jeremy" userId="8d485def-ae10-47fa-95a9-c3c56d21401a" providerId="ADAL" clId="{CE80DCAB-0333-4234-B7B7-A5FA9DC126D9}" dt="2023-02-08T13:28:07.333" v="6571" actId="478"/>
          <ac:spMkLst>
            <pc:docMk/>
            <pc:sldMk cId="753192064" sldId="894"/>
            <ac:spMk id="252" creationId="{45AF2C0E-6C12-4E42-395D-F48303C26896}"/>
          </ac:spMkLst>
        </pc:spChg>
        <pc:spChg chg="mod">
          <ac:chgData name="Mayberry, Jeremy" userId="8d485def-ae10-47fa-95a9-c3c56d21401a" providerId="ADAL" clId="{CE80DCAB-0333-4234-B7B7-A5FA9DC126D9}" dt="2023-02-08T13:28:07.333" v="6571" actId="478"/>
          <ac:spMkLst>
            <pc:docMk/>
            <pc:sldMk cId="753192064" sldId="894"/>
            <ac:spMk id="253" creationId="{E252B0EA-04EF-258F-BA6C-2556F1A641EB}"/>
          </ac:spMkLst>
        </pc:spChg>
        <pc:spChg chg="mod">
          <ac:chgData name="Mayberry, Jeremy" userId="8d485def-ae10-47fa-95a9-c3c56d21401a" providerId="ADAL" clId="{CE80DCAB-0333-4234-B7B7-A5FA9DC126D9}" dt="2023-02-08T13:28:07.333" v="6571" actId="478"/>
          <ac:spMkLst>
            <pc:docMk/>
            <pc:sldMk cId="753192064" sldId="894"/>
            <ac:spMk id="254" creationId="{C18E0F85-B600-226C-53C6-65898E84743B}"/>
          </ac:spMkLst>
        </pc:spChg>
        <pc:spChg chg="mod">
          <ac:chgData name="Mayberry, Jeremy" userId="8d485def-ae10-47fa-95a9-c3c56d21401a" providerId="ADAL" clId="{CE80DCAB-0333-4234-B7B7-A5FA9DC126D9}" dt="2023-02-08T13:28:07.333" v="6571" actId="478"/>
          <ac:spMkLst>
            <pc:docMk/>
            <pc:sldMk cId="753192064" sldId="894"/>
            <ac:spMk id="255" creationId="{70E1C987-8542-63F6-BC9D-0C5129B4F199}"/>
          </ac:spMkLst>
        </pc:spChg>
        <pc:spChg chg="mod">
          <ac:chgData name="Mayberry, Jeremy" userId="8d485def-ae10-47fa-95a9-c3c56d21401a" providerId="ADAL" clId="{CE80DCAB-0333-4234-B7B7-A5FA9DC126D9}" dt="2023-02-08T13:28:07.333" v="6571" actId="478"/>
          <ac:spMkLst>
            <pc:docMk/>
            <pc:sldMk cId="753192064" sldId="894"/>
            <ac:spMk id="256" creationId="{2DAFA180-9C6A-28B7-CDF7-5979CDD1C8F0}"/>
          </ac:spMkLst>
        </pc:spChg>
        <pc:spChg chg="mod">
          <ac:chgData name="Mayberry, Jeremy" userId="8d485def-ae10-47fa-95a9-c3c56d21401a" providerId="ADAL" clId="{CE80DCAB-0333-4234-B7B7-A5FA9DC126D9}" dt="2023-02-08T13:28:07.333" v="6571" actId="478"/>
          <ac:spMkLst>
            <pc:docMk/>
            <pc:sldMk cId="753192064" sldId="894"/>
            <ac:spMk id="257" creationId="{86071C9F-F6A8-DFE8-53D3-F02C07679BB8}"/>
          </ac:spMkLst>
        </pc:spChg>
        <pc:spChg chg="mod">
          <ac:chgData name="Mayberry, Jeremy" userId="8d485def-ae10-47fa-95a9-c3c56d21401a" providerId="ADAL" clId="{CE80DCAB-0333-4234-B7B7-A5FA9DC126D9}" dt="2023-02-08T13:28:07.333" v="6571" actId="478"/>
          <ac:spMkLst>
            <pc:docMk/>
            <pc:sldMk cId="753192064" sldId="894"/>
            <ac:spMk id="258" creationId="{FC1713E7-1404-27E8-A782-FD86E35B1788}"/>
          </ac:spMkLst>
        </pc:spChg>
        <pc:spChg chg="mod">
          <ac:chgData name="Mayberry, Jeremy" userId="8d485def-ae10-47fa-95a9-c3c56d21401a" providerId="ADAL" clId="{CE80DCAB-0333-4234-B7B7-A5FA9DC126D9}" dt="2023-02-08T13:28:07.333" v="6571" actId="478"/>
          <ac:spMkLst>
            <pc:docMk/>
            <pc:sldMk cId="753192064" sldId="894"/>
            <ac:spMk id="259" creationId="{A758CD8D-00A5-7042-11B8-EE4A32D639FA}"/>
          </ac:spMkLst>
        </pc:spChg>
        <pc:spChg chg="mod">
          <ac:chgData name="Mayberry, Jeremy" userId="8d485def-ae10-47fa-95a9-c3c56d21401a" providerId="ADAL" clId="{CE80DCAB-0333-4234-B7B7-A5FA9DC126D9}" dt="2023-02-08T13:28:07.333" v="6571" actId="478"/>
          <ac:spMkLst>
            <pc:docMk/>
            <pc:sldMk cId="753192064" sldId="894"/>
            <ac:spMk id="260" creationId="{880A5252-961E-3115-0B44-6AA8EB09689F}"/>
          </ac:spMkLst>
        </pc:spChg>
        <pc:spChg chg="mod">
          <ac:chgData name="Mayberry, Jeremy" userId="8d485def-ae10-47fa-95a9-c3c56d21401a" providerId="ADAL" clId="{CE80DCAB-0333-4234-B7B7-A5FA9DC126D9}" dt="2023-02-08T13:28:07.333" v="6571" actId="478"/>
          <ac:spMkLst>
            <pc:docMk/>
            <pc:sldMk cId="753192064" sldId="894"/>
            <ac:spMk id="261" creationId="{D1C1F03B-E13E-301D-186A-B41F67EFE381}"/>
          </ac:spMkLst>
        </pc:spChg>
        <pc:spChg chg="mod">
          <ac:chgData name="Mayberry, Jeremy" userId="8d485def-ae10-47fa-95a9-c3c56d21401a" providerId="ADAL" clId="{CE80DCAB-0333-4234-B7B7-A5FA9DC126D9}" dt="2023-02-08T13:28:07.333" v="6571" actId="478"/>
          <ac:spMkLst>
            <pc:docMk/>
            <pc:sldMk cId="753192064" sldId="894"/>
            <ac:spMk id="262" creationId="{40829B9B-01F0-8B0F-3F2F-FBD4BBB14270}"/>
          </ac:spMkLst>
        </pc:spChg>
        <pc:spChg chg="mod">
          <ac:chgData name="Mayberry, Jeremy" userId="8d485def-ae10-47fa-95a9-c3c56d21401a" providerId="ADAL" clId="{CE80DCAB-0333-4234-B7B7-A5FA9DC126D9}" dt="2023-02-08T13:28:07.333" v="6571" actId="478"/>
          <ac:spMkLst>
            <pc:docMk/>
            <pc:sldMk cId="753192064" sldId="894"/>
            <ac:spMk id="263" creationId="{9963980C-113B-555E-2F2B-2D4692B5BD2D}"/>
          </ac:spMkLst>
        </pc:spChg>
        <pc:spChg chg="mod">
          <ac:chgData name="Mayberry, Jeremy" userId="8d485def-ae10-47fa-95a9-c3c56d21401a" providerId="ADAL" clId="{CE80DCAB-0333-4234-B7B7-A5FA9DC126D9}" dt="2023-02-08T13:28:07.333" v="6571" actId="478"/>
          <ac:spMkLst>
            <pc:docMk/>
            <pc:sldMk cId="753192064" sldId="894"/>
            <ac:spMk id="264" creationId="{ACC806E3-7255-8AF2-6183-3BCA99036EAF}"/>
          </ac:spMkLst>
        </pc:spChg>
        <pc:spChg chg="mod">
          <ac:chgData name="Mayberry, Jeremy" userId="8d485def-ae10-47fa-95a9-c3c56d21401a" providerId="ADAL" clId="{CE80DCAB-0333-4234-B7B7-A5FA9DC126D9}" dt="2023-02-08T13:28:07.333" v="6571" actId="478"/>
          <ac:spMkLst>
            <pc:docMk/>
            <pc:sldMk cId="753192064" sldId="894"/>
            <ac:spMk id="265" creationId="{1A6138EA-66E1-E4DB-FE48-3A2D3DE81A80}"/>
          </ac:spMkLst>
        </pc:spChg>
        <pc:spChg chg="mod">
          <ac:chgData name="Mayberry, Jeremy" userId="8d485def-ae10-47fa-95a9-c3c56d21401a" providerId="ADAL" clId="{CE80DCAB-0333-4234-B7B7-A5FA9DC126D9}" dt="2023-02-08T13:28:07.333" v="6571" actId="478"/>
          <ac:spMkLst>
            <pc:docMk/>
            <pc:sldMk cId="753192064" sldId="894"/>
            <ac:spMk id="266" creationId="{574BF390-6970-17E9-D244-CFA36639F397}"/>
          </ac:spMkLst>
        </pc:spChg>
        <pc:spChg chg="mod">
          <ac:chgData name="Mayberry, Jeremy" userId="8d485def-ae10-47fa-95a9-c3c56d21401a" providerId="ADAL" clId="{CE80DCAB-0333-4234-B7B7-A5FA9DC126D9}" dt="2023-02-08T13:28:07.333" v="6571" actId="478"/>
          <ac:spMkLst>
            <pc:docMk/>
            <pc:sldMk cId="753192064" sldId="894"/>
            <ac:spMk id="267" creationId="{CAB54298-0DB1-F4FD-2F5A-E7A7CF560C0D}"/>
          </ac:spMkLst>
        </pc:spChg>
        <pc:spChg chg="mod">
          <ac:chgData name="Mayberry, Jeremy" userId="8d485def-ae10-47fa-95a9-c3c56d21401a" providerId="ADAL" clId="{CE80DCAB-0333-4234-B7B7-A5FA9DC126D9}" dt="2023-02-08T13:28:07.333" v="6571" actId="478"/>
          <ac:spMkLst>
            <pc:docMk/>
            <pc:sldMk cId="753192064" sldId="894"/>
            <ac:spMk id="268" creationId="{FF68C3A9-ABAB-242F-0F54-F25FC2DE6970}"/>
          </ac:spMkLst>
        </pc:spChg>
        <pc:spChg chg="mod">
          <ac:chgData name="Mayberry, Jeremy" userId="8d485def-ae10-47fa-95a9-c3c56d21401a" providerId="ADAL" clId="{CE80DCAB-0333-4234-B7B7-A5FA9DC126D9}" dt="2023-02-08T13:28:07.333" v="6571" actId="478"/>
          <ac:spMkLst>
            <pc:docMk/>
            <pc:sldMk cId="753192064" sldId="894"/>
            <ac:spMk id="269" creationId="{3D0895DF-085F-9072-AC6D-5B8E5D7638FD}"/>
          </ac:spMkLst>
        </pc:spChg>
        <pc:spChg chg="mod">
          <ac:chgData name="Mayberry, Jeremy" userId="8d485def-ae10-47fa-95a9-c3c56d21401a" providerId="ADAL" clId="{CE80DCAB-0333-4234-B7B7-A5FA9DC126D9}" dt="2023-02-08T13:28:07.333" v="6571" actId="478"/>
          <ac:spMkLst>
            <pc:docMk/>
            <pc:sldMk cId="753192064" sldId="894"/>
            <ac:spMk id="270" creationId="{5730F8D2-87E5-1C4E-3EA7-C42F842DEAE0}"/>
          </ac:spMkLst>
        </pc:spChg>
        <pc:spChg chg="mod">
          <ac:chgData name="Mayberry, Jeremy" userId="8d485def-ae10-47fa-95a9-c3c56d21401a" providerId="ADAL" clId="{CE80DCAB-0333-4234-B7B7-A5FA9DC126D9}" dt="2023-02-08T13:28:07.333" v="6571" actId="478"/>
          <ac:spMkLst>
            <pc:docMk/>
            <pc:sldMk cId="753192064" sldId="894"/>
            <ac:spMk id="271" creationId="{2976FFB6-BDE9-646C-F119-8058D0058E77}"/>
          </ac:spMkLst>
        </pc:spChg>
        <pc:spChg chg="mod">
          <ac:chgData name="Mayberry, Jeremy" userId="8d485def-ae10-47fa-95a9-c3c56d21401a" providerId="ADAL" clId="{CE80DCAB-0333-4234-B7B7-A5FA9DC126D9}" dt="2023-02-08T13:28:07.333" v="6571" actId="478"/>
          <ac:spMkLst>
            <pc:docMk/>
            <pc:sldMk cId="753192064" sldId="894"/>
            <ac:spMk id="272" creationId="{C0BEF90A-DAAE-2CDF-14BC-4B31CC1E5E9A}"/>
          </ac:spMkLst>
        </pc:spChg>
        <pc:spChg chg="mod">
          <ac:chgData name="Mayberry, Jeremy" userId="8d485def-ae10-47fa-95a9-c3c56d21401a" providerId="ADAL" clId="{CE80DCAB-0333-4234-B7B7-A5FA9DC126D9}" dt="2023-02-08T13:28:07.333" v="6571" actId="478"/>
          <ac:spMkLst>
            <pc:docMk/>
            <pc:sldMk cId="753192064" sldId="894"/>
            <ac:spMk id="273" creationId="{3A946A2E-5AA0-DDE2-CFF3-64C0B18C0DF0}"/>
          </ac:spMkLst>
        </pc:spChg>
        <pc:spChg chg="mod">
          <ac:chgData name="Mayberry, Jeremy" userId="8d485def-ae10-47fa-95a9-c3c56d21401a" providerId="ADAL" clId="{CE80DCAB-0333-4234-B7B7-A5FA9DC126D9}" dt="2023-02-08T13:28:07.333" v="6571" actId="478"/>
          <ac:spMkLst>
            <pc:docMk/>
            <pc:sldMk cId="753192064" sldId="894"/>
            <ac:spMk id="274" creationId="{61750581-9CB7-E488-DE74-B7F256901E7C}"/>
          </ac:spMkLst>
        </pc:spChg>
        <pc:spChg chg="mod">
          <ac:chgData name="Mayberry, Jeremy" userId="8d485def-ae10-47fa-95a9-c3c56d21401a" providerId="ADAL" clId="{CE80DCAB-0333-4234-B7B7-A5FA9DC126D9}" dt="2023-02-08T13:28:07.333" v="6571" actId="478"/>
          <ac:spMkLst>
            <pc:docMk/>
            <pc:sldMk cId="753192064" sldId="894"/>
            <ac:spMk id="275" creationId="{DFC9A71D-2676-FBE4-C753-633BD8CCED22}"/>
          </ac:spMkLst>
        </pc:spChg>
        <pc:spChg chg="mod">
          <ac:chgData name="Mayberry, Jeremy" userId="8d485def-ae10-47fa-95a9-c3c56d21401a" providerId="ADAL" clId="{CE80DCAB-0333-4234-B7B7-A5FA9DC126D9}" dt="2023-02-08T13:28:07.333" v="6571" actId="478"/>
          <ac:spMkLst>
            <pc:docMk/>
            <pc:sldMk cId="753192064" sldId="894"/>
            <ac:spMk id="276" creationId="{4BAABADE-0F31-E41D-FDD7-683F28EAFF1C}"/>
          </ac:spMkLst>
        </pc:spChg>
        <pc:spChg chg="mod">
          <ac:chgData name="Mayberry, Jeremy" userId="8d485def-ae10-47fa-95a9-c3c56d21401a" providerId="ADAL" clId="{CE80DCAB-0333-4234-B7B7-A5FA9DC126D9}" dt="2023-02-08T13:28:07.333" v="6571" actId="478"/>
          <ac:spMkLst>
            <pc:docMk/>
            <pc:sldMk cId="753192064" sldId="894"/>
            <ac:spMk id="277" creationId="{F69D83A4-F52E-AE58-8244-3B8E6A141751}"/>
          </ac:spMkLst>
        </pc:spChg>
        <pc:spChg chg="mod">
          <ac:chgData name="Mayberry, Jeremy" userId="8d485def-ae10-47fa-95a9-c3c56d21401a" providerId="ADAL" clId="{CE80DCAB-0333-4234-B7B7-A5FA9DC126D9}" dt="2023-02-08T13:28:07.333" v="6571" actId="478"/>
          <ac:spMkLst>
            <pc:docMk/>
            <pc:sldMk cId="753192064" sldId="894"/>
            <ac:spMk id="278" creationId="{FFB8C0A0-839D-3358-CC40-8608D05EF41D}"/>
          </ac:spMkLst>
        </pc:spChg>
        <pc:spChg chg="mod">
          <ac:chgData name="Mayberry, Jeremy" userId="8d485def-ae10-47fa-95a9-c3c56d21401a" providerId="ADAL" clId="{CE80DCAB-0333-4234-B7B7-A5FA9DC126D9}" dt="2023-02-08T13:28:07.333" v="6571" actId="478"/>
          <ac:spMkLst>
            <pc:docMk/>
            <pc:sldMk cId="753192064" sldId="894"/>
            <ac:spMk id="279" creationId="{1584BC5B-E2C2-B8D1-86F4-5D8BC7713756}"/>
          </ac:spMkLst>
        </pc:spChg>
        <pc:spChg chg="mod">
          <ac:chgData name="Mayberry, Jeremy" userId="8d485def-ae10-47fa-95a9-c3c56d21401a" providerId="ADAL" clId="{CE80DCAB-0333-4234-B7B7-A5FA9DC126D9}" dt="2023-02-08T13:28:07.333" v="6571" actId="478"/>
          <ac:spMkLst>
            <pc:docMk/>
            <pc:sldMk cId="753192064" sldId="894"/>
            <ac:spMk id="280" creationId="{93C38700-F5C4-960F-EA92-0C60D46CE099}"/>
          </ac:spMkLst>
        </pc:spChg>
        <pc:spChg chg="mod">
          <ac:chgData name="Mayberry, Jeremy" userId="8d485def-ae10-47fa-95a9-c3c56d21401a" providerId="ADAL" clId="{CE80DCAB-0333-4234-B7B7-A5FA9DC126D9}" dt="2023-02-08T13:28:07.333" v="6571" actId="478"/>
          <ac:spMkLst>
            <pc:docMk/>
            <pc:sldMk cId="753192064" sldId="894"/>
            <ac:spMk id="281" creationId="{77F87624-6A44-40EC-5267-9A6A92C6197C}"/>
          </ac:spMkLst>
        </pc:spChg>
        <pc:spChg chg="mod">
          <ac:chgData name="Mayberry, Jeremy" userId="8d485def-ae10-47fa-95a9-c3c56d21401a" providerId="ADAL" clId="{CE80DCAB-0333-4234-B7B7-A5FA9DC126D9}" dt="2023-02-08T13:28:07.333" v="6571" actId="478"/>
          <ac:spMkLst>
            <pc:docMk/>
            <pc:sldMk cId="753192064" sldId="894"/>
            <ac:spMk id="282" creationId="{DC18A839-19ED-B14B-C9D6-5CC59C420512}"/>
          </ac:spMkLst>
        </pc:spChg>
        <pc:spChg chg="mod">
          <ac:chgData name="Mayberry, Jeremy" userId="8d485def-ae10-47fa-95a9-c3c56d21401a" providerId="ADAL" clId="{CE80DCAB-0333-4234-B7B7-A5FA9DC126D9}" dt="2023-02-08T13:28:07.333" v="6571" actId="478"/>
          <ac:spMkLst>
            <pc:docMk/>
            <pc:sldMk cId="753192064" sldId="894"/>
            <ac:spMk id="283" creationId="{69C4EE54-464C-C76A-AC75-FE2AA5BCB182}"/>
          </ac:spMkLst>
        </pc:spChg>
        <pc:spChg chg="mod">
          <ac:chgData name="Mayberry, Jeremy" userId="8d485def-ae10-47fa-95a9-c3c56d21401a" providerId="ADAL" clId="{CE80DCAB-0333-4234-B7B7-A5FA9DC126D9}" dt="2023-02-08T13:28:07.333" v="6571" actId="478"/>
          <ac:spMkLst>
            <pc:docMk/>
            <pc:sldMk cId="753192064" sldId="894"/>
            <ac:spMk id="284" creationId="{9989CE68-9CF0-8FB1-61F4-6242BCBC460C}"/>
          </ac:spMkLst>
        </pc:spChg>
        <pc:spChg chg="mod">
          <ac:chgData name="Mayberry, Jeremy" userId="8d485def-ae10-47fa-95a9-c3c56d21401a" providerId="ADAL" clId="{CE80DCAB-0333-4234-B7B7-A5FA9DC126D9}" dt="2023-02-08T13:28:07.333" v="6571" actId="478"/>
          <ac:spMkLst>
            <pc:docMk/>
            <pc:sldMk cId="753192064" sldId="894"/>
            <ac:spMk id="285" creationId="{57FE33D8-30FB-7BA5-8731-6808B7B3D6FA}"/>
          </ac:spMkLst>
        </pc:spChg>
        <pc:spChg chg="mod">
          <ac:chgData name="Mayberry, Jeremy" userId="8d485def-ae10-47fa-95a9-c3c56d21401a" providerId="ADAL" clId="{CE80DCAB-0333-4234-B7B7-A5FA9DC126D9}" dt="2023-02-08T13:28:07.333" v="6571" actId="478"/>
          <ac:spMkLst>
            <pc:docMk/>
            <pc:sldMk cId="753192064" sldId="894"/>
            <ac:spMk id="286" creationId="{89E04E0F-9255-8F9E-0251-25F7D27D2AA3}"/>
          </ac:spMkLst>
        </pc:spChg>
        <pc:spChg chg="mod">
          <ac:chgData name="Mayberry, Jeremy" userId="8d485def-ae10-47fa-95a9-c3c56d21401a" providerId="ADAL" clId="{CE80DCAB-0333-4234-B7B7-A5FA9DC126D9}" dt="2023-02-08T13:28:07.333" v="6571" actId="478"/>
          <ac:spMkLst>
            <pc:docMk/>
            <pc:sldMk cId="753192064" sldId="894"/>
            <ac:spMk id="287" creationId="{A238793D-6899-FB21-C983-2EC633D9FA1F}"/>
          </ac:spMkLst>
        </pc:spChg>
        <pc:spChg chg="mod">
          <ac:chgData name="Mayberry, Jeremy" userId="8d485def-ae10-47fa-95a9-c3c56d21401a" providerId="ADAL" clId="{CE80DCAB-0333-4234-B7B7-A5FA9DC126D9}" dt="2023-02-08T13:28:07.333" v="6571" actId="478"/>
          <ac:spMkLst>
            <pc:docMk/>
            <pc:sldMk cId="753192064" sldId="894"/>
            <ac:spMk id="288" creationId="{6959C3AD-D34B-7728-E3BB-22BFF6388C80}"/>
          </ac:spMkLst>
        </pc:spChg>
        <pc:spChg chg="mod">
          <ac:chgData name="Mayberry, Jeremy" userId="8d485def-ae10-47fa-95a9-c3c56d21401a" providerId="ADAL" clId="{CE80DCAB-0333-4234-B7B7-A5FA9DC126D9}" dt="2023-02-08T13:28:07.333" v="6571" actId="478"/>
          <ac:spMkLst>
            <pc:docMk/>
            <pc:sldMk cId="753192064" sldId="894"/>
            <ac:spMk id="289" creationId="{9504F46F-94DB-7573-C8D3-AC19AA2CC968}"/>
          </ac:spMkLst>
        </pc:spChg>
        <pc:spChg chg="mod">
          <ac:chgData name="Mayberry, Jeremy" userId="8d485def-ae10-47fa-95a9-c3c56d21401a" providerId="ADAL" clId="{CE80DCAB-0333-4234-B7B7-A5FA9DC126D9}" dt="2023-02-08T13:28:07.333" v="6571" actId="478"/>
          <ac:spMkLst>
            <pc:docMk/>
            <pc:sldMk cId="753192064" sldId="894"/>
            <ac:spMk id="290" creationId="{3FFE21D5-627D-A89D-E144-C2CA02C4B200}"/>
          </ac:spMkLst>
        </pc:spChg>
        <pc:spChg chg="mod">
          <ac:chgData name="Mayberry, Jeremy" userId="8d485def-ae10-47fa-95a9-c3c56d21401a" providerId="ADAL" clId="{CE80DCAB-0333-4234-B7B7-A5FA9DC126D9}" dt="2023-02-08T13:28:07.333" v="6571" actId="478"/>
          <ac:spMkLst>
            <pc:docMk/>
            <pc:sldMk cId="753192064" sldId="894"/>
            <ac:spMk id="291" creationId="{83F6508B-E826-CC89-C174-64A61E7E2CEF}"/>
          </ac:spMkLst>
        </pc:spChg>
        <pc:spChg chg="mod">
          <ac:chgData name="Mayberry, Jeremy" userId="8d485def-ae10-47fa-95a9-c3c56d21401a" providerId="ADAL" clId="{CE80DCAB-0333-4234-B7B7-A5FA9DC126D9}" dt="2023-02-08T13:28:07.333" v="6571" actId="478"/>
          <ac:spMkLst>
            <pc:docMk/>
            <pc:sldMk cId="753192064" sldId="894"/>
            <ac:spMk id="292" creationId="{42D5BC2C-AA96-3755-45AA-C004F8620E1F}"/>
          </ac:spMkLst>
        </pc:spChg>
        <pc:spChg chg="mod">
          <ac:chgData name="Mayberry, Jeremy" userId="8d485def-ae10-47fa-95a9-c3c56d21401a" providerId="ADAL" clId="{CE80DCAB-0333-4234-B7B7-A5FA9DC126D9}" dt="2023-02-08T13:28:07.333" v="6571" actId="478"/>
          <ac:spMkLst>
            <pc:docMk/>
            <pc:sldMk cId="753192064" sldId="894"/>
            <ac:spMk id="293" creationId="{9A8676D7-085B-765C-208A-940A651478EC}"/>
          </ac:spMkLst>
        </pc:spChg>
        <pc:spChg chg="mod">
          <ac:chgData name="Mayberry, Jeremy" userId="8d485def-ae10-47fa-95a9-c3c56d21401a" providerId="ADAL" clId="{CE80DCAB-0333-4234-B7B7-A5FA9DC126D9}" dt="2023-02-08T13:28:07.333" v="6571" actId="478"/>
          <ac:spMkLst>
            <pc:docMk/>
            <pc:sldMk cId="753192064" sldId="894"/>
            <ac:spMk id="294" creationId="{0EEB1C3A-0769-FFB5-5A72-84B178F8B424}"/>
          </ac:spMkLst>
        </pc:spChg>
        <pc:spChg chg="mod">
          <ac:chgData name="Mayberry, Jeremy" userId="8d485def-ae10-47fa-95a9-c3c56d21401a" providerId="ADAL" clId="{CE80DCAB-0333-4234-B7B7-A5FA9DC126D9}" dt="2023-02-08T13:28:07.333" v="6571" actId="478"/>
          <ac:spMkLst>
            <pc:docMk/>
            <pc:sldMk cId="753192064" sldId="894"/>
            <ac:spMk id="295" creationId="{C96CFC0D-3304-0893-105A-F01649A72C1A}"/>
          </ac:spMkLst>
        </pc:spChg>
        <pc:spChg chg="mod">
          <ac:chgData name="Mayberry, Jeremy" userId="8d485def-ae10-47fa-95a9-c3c56d21401a" providerId="ADAL" clId="{CE80DCAB-0333-4234-B7B7-A5FA9DC126D9}" dt="2023-02-08T13:28:07.333" v="6571" actId="478"/>
          <ac:spMkLst>
            <pc:docMk/>
            <pc:sldMk cId="753192064" sldId="894"/>
            <ac:spMk id="296" creationId="{D218AC3C-6C03-A5E1-AE88-7CC37F110697}"/>
          </ac:spMkLst>
        </pc:spChg>
        <pc:spChg chg="mod">
          <ac:chgData name="Mayberry, Jeremy" userId="8d485def-ae10-47fa-95a9-c3c56d21401a" providerId="ADAL" clId="{CE80DCAB-0333-4234-B7B7-A5FA9DC126D9}" dt="2023-02-08T13:28:07.333" v="6571" actId="478"/>
          <ac:spMkLst>
            <pc:docMk/>
            <pc:sldMk cId="753192064" sldId="894"/>
            <ac:spMk id="297" creationId="{10EBBDE8-66AD-9278-D6A1-D5082C187103}"/>
          </ac:spMkLst>
        </pc:spChg>
        <pc:spChg chg="mod">
          <ac:chgData name="Mayberry, Jeremy" userId="8d485def-ae10-47fa-95a9-c3c56d21401a" providerId="ADAL" clId="{CE80DCAB-0333-4234-B7B7-A5FA9DC126D9}" dt="2023-02-08T13:28:07.333" v="6571" actId="478"/>
          <ac:spMkLst>
            <pc:docMk/>
            <pc:sldMk cId="753192064" sldId="894"/>
            <ac:spMk id="298" creationId="{0DD558CF-4E3F-F3F9-E839-CC23B67ADD16}"/>
          </ac:spMkLst>
        </pc:spChg>
        <pc:spChg chg="mod">
          <ac:chgData name="Mayberry, Jeremy" userId="8d485def-ae10-47fa-95a9-c3c56d21401a" providerId="ADAL" clId="{CE80DCAB-0333-4234-B7B7-A5FA9DC126D9}" dt="2023-02-08T13:28:07.333" v="6571" actId="478"/>
          <ac:spMkLst>
            <pc:docMk/>
            <pc:sldMk cId="753192064" sldId="894"/>
            <ac:spMk id="299" creationId="{D53D542C-05B9-1EA9-9B56-13C41D7A5A6B}"/>
          </ac:spMkLst>
        </pc:spChg>
        <pc:spChg chg="mod">
          <ac:chgData name="Mayberry, Jeremy" userId="8d485def-ae10-47fa-95a9-c3c56d21401a" providerId="ADAL" clId="{CE80DCAB-0333-4234-B7B7-A5FA9DC126D9}" dt="2023-02-08T13:28:07.333" v="6571" actId="478"/>
          <ac:spMkLst>
            <pc:docMk/>
            <pc:sldMk cId="753192064" sldId="894"/>
            <ac:spMk id="300" creationId="{C708EED6-E405-9C08-BA9C-D6955B907BEE}"/>
          </ac:spMkLst>
        </pc:spChg>
        <pc:spChg chg="mod">
          <ac:chgData name="Mayberry, Jeremy" userId="8d485def-ae10-47fa-95a9-c3c56d21401a" providerId="ADAL" clId="{CE80DCAB-0333-4234-B7B7-A5FA9DC126D9}" dt="2023-02-08T13:28:07.333" v="6571" actId="478"/>
          <ac:spMkLst>
            <pc:docMk/>
            <pc:sldMk cId="753192064" sldId="894"/>
            <ac:spMk id="301" creationId="{5CA0FE11-2BDF-7AF6-815B-6E9EC06E051B}"/>
          </ac:spMkLst>
        </pc:spChg>
        <pc:spChg chg="mod">
          <ac:chgData name="Mayberry, Jeremy" userId="8d485def-ae10-47fa-95a9-c3c56d21401a" providerId="ADAL" clId="{CE80DCAB-0333-4234-B7B7-A5FA9DC126D9}" dt="2023-02-08T13:28:07.333" v="6571" actId="478"/>
          <ac:spMkLst>
            <pc:docMk/>
            <pc:sldMk cId="753192064" sldId="894"/>
            <ac:spMk id="302" creationId="{09D87268-C77F-2D36-8F5A-16D03025138B}"/>
          </ac:spMkLst>
        </pc:spChg>
        <pc:spChg chg="mod">
          <ac:chgData name="Mayberry, Jeremy" userId="8d485def-ae10-47fa-95a9-c3c56d21401a" providerId="ADAL" clId="{CE80DCAB-0333-4234-B7B7-A5FA9DC126D9}" dt="2023-02-08T13:28:07.333" v="6571" actId="478"/>
          <ac:spMkLst>
            <pc:docMk/>
            <pc:sldMk cId="753192064" sldId="894"/>
            <ac:spMk id="303" creationId="{5FD7A893-7074-8A40-8A0F-7BB5C3770D21}"/>
          </ac:spMkLst>
        </pc:spChg>
        <pc:spChg chg="mod">
          <ac:chgData name="Mayberry, Jeremy" userId="8d485def-ae10-47fa-95a9-c3c56d21401a" providerId="ADAL" clId="{CE80DCAB-0333-4234-B7B7-A5FA9DC126D9}" dt="2023-02-08T13:28:07.333" v="6571" actId="478"/>
          <ac:spMkLst>
            <pc:docMk/>
            <pc:sldMk cId="753192064" sldId="894"/>
            <ac:spMk id="304" creationId="{A4732BC5-E52D-7ED4-38AA-D094CAF288FC}"/>
          </ac:spMkLst>
        </pc:spChg>
        <pc:spChg chg="mod">
          <ac:chgData name="Mayberry, Jeremy" userId="8d485def-ae10-47fa-95a9-c3c56d21401a" providerId="ADAL" clId="{CE80DCAB-0333-4234-B7B7-A5FA9DC126D9}" dt="2023-02-08T13:28:07.333" v="6571" actId="478"/>
          <ac:spMkLst>
            <pc:docMk/>
            <pc:sldMk cId="753192064" sldId="894"/>
            <ac:spMk id="305" creationId="{E864C13F-F5D4-8869-321E-0904316BA47B}"/>
          </ac:spMkLst>
        </pc:spChg>
        <pc:spChg chg="mod">
          <ac:chgData name="Mayberry, Jeremy" userId="8d485def-ae10-47fa-95a9-c3c56d21401a" providerId="ADAL" clId="{CE80DCAB-0333-4234-B7B7-A5FA9DC126D9}" dt="2023-02-08T13:28:07.333" v="6571" actId="478"/>
          <ac:spMkLst>
            <pc:docMk/>
            <pc:sldMk cId="753192064" sldId="894"/>
            <ac:spMk id="306" creationId="{442E3667-C575-9990-8FE9-E522925DCE3B}"/>
          </ac:spMkLst>
        </pc:spChg>
        <pc:spChg chg="mod">
          <ac:chgData name="Mayberry, Jeremy" userId="8d485def-ae10-47fa-95a9-c3c56d21401a" providerId="ADAL" clId="{CE80DCAB-0333-4234-B7B7-A5FA9DC126D9}" dt="2023-02-08T13:28:07.333" v="6571" actId="478"/>
          <ac:spMkLst>
            <pc:docMk/>
            <pc:sldMk cId="753192064" sldId="894"/>
            <ac:spMk id="307" creationId="{BED08F42-20A4-2ACF-D65D-018DBB4A8440}"/>
          </ac:spMkLst>
        </pc:spChg>
        <pc:spChg chg="mod">
          <ac:chgData name="Mayberry, Jeremy" userId="8d485def-ae10-47fa-95a9-c3c56d21401a" providerId="ADAL" clId="{CE80DCAB-0333-4234-B7B7-A5FA9DC126D9}" dt="2023-02-08T13:28:07.333" v="6571" actId="478"/>
          <ac:spMkLst>
            <pc:docMk/>
            <pc:sldMk cId="753192064" sldId="894"/>
            <ac:spMk id="308" creationId="{1BD5C0C6-1A01-BAA5-970D-B38346412B4A}"/>
          </ac:spMkLst>
        </pc:spChg>
        <pc:spChg chg="mod">
          <ac:chgData name="Mayberry, Jeremy" userId="8d485def-ae10-47fa-95a9-c3c56d21401a" providerId="ADAL" clId="{CE80DCAB-0333-4234-B7B7-A5FA9DC126D9}" dt="2023-02-08T13:28:07.333" v="6571" actId="478"/>
          <ac:spMkLst>
            <pc:docMk/>
            <pc:sldMk cId="753192064" sldId="894"/>
            <ac:spMk id="309" creationId="{79F7E428-8D12-56AC-1339-7EB47E23BC0B}"/>
          </ac:spMkLst>
        </pc:spChg>
        <pc:spChg chg="mod">
          <ac:chgData name="Mayberry, Jeremy" userId="8d485def-ae10-47fa-95a9-c3c56d21401a" providerId="ADAL" clId="{CE80DCAB-0333-4234-B7B7-A5FA9DC126D9}" dt="2023-02-08T13:28:07.333" v="6571" actId="478"/>
          <ac:spMkLst>
            <pc:docMk/>
            <pc:sldMk cId="753192064" sldId="894"/>
            <ac:spMk id="310" creationId="{AE54B905-C03A-A555-DF2A-20D88DD09582}"/>
          </ac:spMkLst>
        </pc:spChg>
        <pc:spChg chg="mod">
          <ac:chgData name="Mayberry, Jeremy" userId="8d485def-ae10-47fa-95a9-c3c56d21401a" providerId="ADAL" clId="{CE80DCAB-0333-4234-B7B7-A5FA9DC126D9}" dt="2023-02-08T13:28:07.333" v="6571" actId="478"/>
          <ac:spMkLst>
            <pc:docMk/>
            <pc:sldMk cId="753192064" sldId="894"/>
            <ac:spMk id="311" creationId="{013380E2-4756-1BED-DCC0-11C895F17FD1}"/>
          </ac:spMkLst>
        </pc:spChg>
        <pc:spChg chg="mod">
          <ac:chgData name="Mayberry, Jeremy" userId="8d485def-ae10-47fa-95a9-c3c56d21401a" providerId="ADAL" clId="{CE80DCAB-0333-4234-B7B7-A5FA9DC126D9}" dt="2023-02-08T13:28:07.333" v="6571" actId="478"/>
          <ac:spMkLst>
            <pc:docMk/>
            <pc:sldMk cId="753192064" sldId="894"/>
            <ac:spMk id="312" creationId="{6BC3A2E8-5C8A-E43E-7162-C41F1C0C2348}"/>
          </ac:spMkLst>
        </pc:spChg>
        <pc:spChg chg="mod">
          <ac:chgData name="Mayberry, Jeremy" userId="8d485def-ae10-47fa-95a9-c3c56d21401a" providerId="ADAL" clId="{CE80DCAB-0333-4234-B7B7-A5FA9DC126D9}" dt="2023-02-08T13:28:07.333" v="6571" actId="478"/>
          <ac:spMkLst>
            <pc:docMk/>
            <pc:sldMk cId="753192064" sldId="894"/>
            <ac:spMk id="313" creationId="{51F692D3-08F7-5282-E0A2-2D43A10D6BD3}"/>
          </ac:spMkLst>
        </pc:spChg>
        <pc:spChg chg="mod">
          <ac:chgData name="Mayberry, Jeremy" userId="8d485def-ae10-47fa-95a9-c3c56d21401a" providerId="ADAL" clId="{CE80DCAB-0333-4234-B7B7-A5FA9DC126D9}" dt="2023-02-08T13:28:07.333" v="6571" actId="478"/>
          <ac:spMkLst>
            <pc:docMk/>
            <pc:sldMk cId="753192064" sldId="894"/>
            <ac:spMk id="314" creationId="{1929C168-6C44-64D7-5436-614586FAAD50}"/>
          </ac:spMkLst>
        </pc:spChg>
        <pc:spChg chg="mod">
          <ac:chgData name="Mayberry, Jeremy" userId="8d485def-ae10-47fa-95a9-c3c56d21401a" providerId="ADAL" clId="{CE80DCAB-0333-4234-B7B7-A5FA9DC126D9}" dt="2023-02-08T13:28:07.333" v="6571" actId="478"/>
          <ac:spMkLst>
            <pc:docMk/>
            <pc:sldMk cId="753192064" sldId="894"/>
            <ac:spMk id="315" creationId="{DB3FB17D-A82A-D82E-56D1-7574A38A44A6}"/>
          </ac:spMkLst>
        </pc:spChg>
        <pc:grpChg chg="mod">
          <ac:chgData name="Mayberry, Jeremy" userId="8d485def-ae10-47fa-95a9-c3c56d21401a" providerId="ADAL" clId="{CE80DCAB-0333-4234-B7B7-A5FA9DC126D9}" dt="2023-02-08T13:26:43.543" v="6569" actId="338"/>
          <ac:grpSpMkLst>
            <pc:docMk/>
            <pc:sldMk cId="753192064" sldId="894"/>
            <ac:grpSpMk id="1" creationId="{00000000-0000-0000-0000-000000000000}"/>
          </ac:grpSpMkLst>
        </pc:grpChg>
        <pc:grpChg chg="del mod">
          <ac:chgData name="Mayberry, Jeremy" userId="8d485def-ae10-47fa-95a9-c3c56d21401a" providerId="ADAL" clId="{CE80DCAB-0333-4234-B7B7-A5FA9DC126D9}" dt="2023-02-08T13:28:11.980" v="6572" actId="478"/>
          <ac:grpSpMkLst>
            <pc:docMk/>
            <pc:sldMk cId="753192064" sldId="894"/>
            <ac:grpSpMk id="5" creationId="{3CD036EF-8A90-7A56-BD2A-54381ED38857}"/>
          </ac:grpSpMkLst>
        </pc:grpChg>
        <pc:grpChg chg="mod">
          <ac:chgData name="Mayberry, Jeremy" userId="8d485def-ae10-47fa-95a9-c3c56d21401a" providerId="ADAL" clId="{CE80DCAB-0333-4234-B7B7-A5FA9DC126D9}" dt="2023-02-08T13:28:07.333" v="6571" actId="478"/>
          <ac:grpSpMkLst>
            <pc:docMk/>
            <pc:sldMk cId="753192064" sldId="894"/>
            <ac:grpSpMk id="7" creationId="{C96A4AED-4A8D-DE90-4EF2-952A71EF666D}"/>
          </ac:grpSpMkLst>
        </pc:grpChg>
        <pc:picChg chg="del mod">
          <ac:chgData name="Mayberry, Jeremy" userId="8d485def-ae10-47fa-95a9-c3c56d21401a" providerId="ADAL" clId="{CE80DCAB-0333-4234-B7B7-A5FA9DC126D9}" dt="2023-02-08T13:26:43.543" v="6569" actId="338"/>
          <ac:picMkLst>
            <pc:docMk/>
            <pc:sldMk cId="753192064" sldId="894"/>
            <ac:picMk id="3" creationId="{F0A347BB-5134-3F41-00B8-B5450A7A2591}"/>
          </ac:picMkLst>
        </pc:picChg>
        <pc:picChg chg="mod">
          <ac:chgData name="Mayberry, Jeremy" userId="8d485def-ae10-47fa-95a9-c3c56d21401a" providerId="ADAL" clId="{CE80DCAB-0333-4234-B7B7-A5FA9DC126D9}" dt="2023-02-08T13:26:43.543" v="6569" actId="338"/>
          <ac:picMkLst>
            <pc:docMk/>
            <pc:sldMk cId="753192064" sldId="894"/>
            <ac:picMk id="4" creationId="{15EE4BDA-8B53-B8D6-94FB-692330A17CF9}"/>
          </ac:picMkLst>
        </pc:picChg>
        <pc:picChg chg="add del mod">
          <ac:chgData name="Mayberry, Jeremy" userId="8d485def-ae10-47fa-95a9-c3c56d21401a" providerId="ADAL" clId="{CE80DCAB-0333-4234-B7B7-A5FA9DC126D9}" dt="2023-02-08T13:32:09.359" v="6579" actId="478"/>
          <ac:picMkLst>
            <pc:docMk/>
            <pc:sldMk cId="753192064" sldId="894"/>
            <ac:picMk id="317" creationId="{A70D22AD-4E77-7FAC-12C5-1892FCBAB39C}"/>
          </ac:picMkLst>
        </pc:picChg>
        <pc:picChg chg="add mod">
          <ac:chgData name="Mayberry, Jeremy" userId="8d485def-ae10-47fa-95a9-c3c56d21401a" providerId="ADAL" clId="{CE80DCAB-0333-4234-B7B7-A5FA9DC126D9}" dt="2023-02-08T13:33:22.362" v="6605" actId="1076"/>
          <ac:picMkLst>
            <pc:docMk/>
            <pc:sldMk cId="753192064" sldId="894"/>
            <ac:picMk id="319" creationId="{04A6F730-22A0-F875-7C3F-7D0BCA047D69}"/>
          </ac:picMkLst>
        </pc:picChg>
      </pc:sldChg>
      <pc:sldChg chg="addSp delSp modSp add mod">
        <pc:chgData name="Mayberry, Jeremy" userId="8d485def-ae10-47fa-95a9-c3c56d21401a" providerId="ADAL" clId="{CE80DCAB-0333-4234-B7B7-A5FA9DC126D9}" dt="2023-02-13T17:20:41.052" v="11380" actId="22"/>
        <pc:sldMkLst>
          <pc:docMk/>
          <pc:sldMk cId="127885467" sldId="895"/>
        </pc:sldMkLst>
        <pc:spChg chg="add del mod">
          <ac:chgData name="Mayberry, Jeremy" userId="8d485def-ae10-47fa-95a9-c3c56d21401a" providerId="ADAL" clId="{CE80DCAB-0333-4234-B7B7-A5FA9DC126D9}" dt="2023-02-13T16:49:13.369" v="11331" actId="478"/>
          <ac:spMkLst>
            <pc:docMk/>
            <pc:sldMk cId="127885467" sldId="895"/>
            <ac:spMk id="6" creationId="{20D2C79F-68EF-76A0-0A53-E094691E6C11}"/>
          </ac:spMkLst>
        </pc:spChg>
        <pc:picChg chg="add del">
          <ac:chgData name="Mayberry, Jeremy" userId="8d485def-ae10-47fa-95a9-c3c56d21401a" providerId="ADAL" clId="{CE80DCAB-0333-4234-B7B7-A5FA9DC126D9}" dt="2023-02-08T13:33:54.051" v="6608" actId="22"/>
          <ac:picMkLst>
            <pc:docMk/>
            <pc:sldMk cId="127885467" sldId="895"/>
            <ac:picMk id="5" creationId="{4E439DFA-9FF6-507A-8FB0-00322D200D41}"/>
          </ac:picMkLst>
        </pc:picChg>
        <pc:picChg chg="add">
          <ac:chgData name="Mayberry, Jeremy" userId="8d485def-ae10-47fa-95a9-c3c56d21401a" providerId="ADAL" clId="{CE80DCAB-0333-4234-B7B7-A5FA9DC126D9}" dt="2023-02-13T17:20:41.052" v="11380" actId="22"/>
          <ac:picMkLst>
            <pc:docMk/>
            <pc:sldMk cId="127885467" sldId="895"/>
            <ac:picMk id="5" creationId="{A982BA0D-2505-4D90-50C9-DB7453C83EE6}"/>
          </ac:picMkLst>
        </pc:picChg>
        <pc:picChg chg="del mod">
          <ac:chgData name="Mayberry, Jeremy" userId="8d485def-ae10-47fa-95a9-c3c56d21401a" providerId="ADAL" clId="{CE80DCAB-0333-4234-B7B7-A5FA9DC126D9}" dt="2023-02-13T17:19:10.914" v="11379" actId="478"/>
          <ac:picMkLst>
            <pc:docMk/>
            <pc:sldMk cId="127885467" sldId="895"/>
            <ac:picMk id="319" creationId="{04A6F730-22A0-F875-7C3F-7D0BCA047D69}"/>
          </ac:picMkLst>
        </pc:picChg>
      </pc:sldChg>
      <pc:sldChg chg="addSp delSp modSp add del mod">
        <pc:chgData name="Mayberry, Jeremy" userId="8d485def-ae10-47fa-95a9-c3c56d21401a" providerId="ADAL" clId="{CE80DCAB-0333-4234-B7B7-A5FA9DC126D9}" dt="2023-02-08T13:33:14.642" v="6603" actId="2890"/>
        <pc:sldMkLst>
          <pc:docMk/>
          <pc:sldMk cId="2952160201" sldId="895"/>
        </pc:sldMkLst>
        <pc:spChg chg="add del mod">
          <ac:chgData name="Mayberry, Jeremy" userId="8d485def-ae10-47fa-95a9-c3c56d21401a" providerId="ADAL" clId="{CE80DCAB-0333-4234-B7B7-A5FA9DC126D9}" dt="2023-02-08T13:33:14.634" v="6602" actId="767"/>
          <ac:spMkLst>
            <pc:docMk/>
            <pc:sldMk cId="2952160201" sldId="895"/>
            <ac:spMk id="3" creationId="{1AFBC5C0-95CA-DEE8-4C7E-67C1AA8D14B7}"/>
          </ac:spMkLst>
        </pc:spChg>
      </pc:sldChg>
      <pc:sldChg chg="addSp delSp modSp add del mod">
        <pc:chgData name="Mayberry, Jeremy" userId="8d485def-ae10-47fa-95a9-c3c56d21401a" providerId="ADAL" clId="{CE80DCAB-0333-4234-B7B7-A5FA9DC126D9}" dt="2023-02-10T22:26:56.735" v="11290" actId="2696"/>
        <pc:sldMkLst>
          <pc:docMk/>
          <pc:sldMk cId="3266474006" sldId="896"/>
        </pc:sldMkLst>
        <pc:spChg chg="mod">
          <ac:chgData name="Mayberry, Jeremy" userId="8d485def-ae10-47fa-95a9-c3c56d21401a" providerId="ADAL" clId="{CE80DCAB-0333-4234-B7B7-A5FA9DC126D9}" dt="2023-02-08T13:57:47.308" v="7249" actId="313"/>
          <ac:spMkLst>
            <pc:docMk/>
            <pc:sldMk cId="3266474006" sldId="896"/>
            <ac:spMk id="2" creationId="{3CD42A40-D28A-FADF-3A04-DFDE73496B5B}"/>
          </ac:spMkLst>
        </pc:spChg>
        <pc:graphicFrameChg chg="add mod modGraphic">
          <ac:chgData name="Mayberry, Jeremy" userId="8d485def-ae10-47fa-95a9-c3c56d21401a" providerId="ADAL" clId="{CE80DCAB-0333-4234-B7B7-A5FA9DC126D9}" dt="2023-02-08T13:57:12.189" v="7240" actId="14734"/>
          <ac:graphicFrameMkLst>
            <pc:docMk/>
            <pc:sldMk cId="3266474006" sldId="896"/>
            <ac:graphicFrameMk id="3" creationId="{0A8E4612-7034-C0E1-A420-423D8534A082}"/>
          </ac:graphicFrameMkLst>
        </pc:graphicFrameChg>
        <pc:graphicFrameChg chg="del mod">
          <ac:chgData name="Mayberry, Jeremy" userId="8d485def-ae10-47fa-95a9-c3c56d21401a" providerId="ADAL" clId="{CE80DCAB-0333-4234-B7B7-A5FA9DC126D9}" dt="2023-02-08T13:55:53.839" v="7231" actId="478"/>
          <ac:graphicFrameMkLst>
            <pc:docMk/>
            <pc:sldMk cId="3266474006" sldId="896"/>
            <ac:graphicFrameMk id="11" creationId="{B25D2F1E-B0B0-6AB4-65D9-6EA39A002AC5}"/>
          </ac:graphicFrameMkLst>
        </pc:graphicFrameChg>
      </pc:sldChg>
      <pc:sldChg chg="addSp delSp modSp add mod">
        <pc:chgData name="Mayberry, Jeremy" userId="8d485def-ae10-47fa-95a9-c3c56d21401a" providerId="ADAL" clId="{CE80DCAB-0333-4234-B7B7-A5FA9DC126D9}" dt="2023-02-10T20:31:10.055" v="10551" actId="1076"/>
        <pc:sldMkLst>
          <pc:docMk/>
          <pc:sldMk cId="2551259973" sldId="897"/>
        </pc:sldMkLst>
        <pc:spChg chg="add del mod">
          <ac:chgData name="Mayberry, Jeremy" userId="8d485def-ae10-47fa-95a9-c3c56d21401a" providerId="ADAL" clId="{CE80DCAB-0333-4234-B7B7-A5FA9DC126D9}" dt="2023-02-08T14:18:46.993" v="9161" actId="21"/>
          <ac:spMkLst>
            <pc:docMk/>
            <pc:sldMk cId="2551259973" sldId="897"/>
            <ac:spMk id="3" creationId="{69FEE07B-1802-F519-CFE2-01DA3DCF7122}"/>
          </ac:spMkLst>
        </pc:spChg>
        <pc:spChg chg="mod">
          <ac:chgData name="Mayberry, Jeremy" userId="8d485def-ae10-47fa-95a9-c3c56d21401a" providerId="ADAL" clId="{CE80DCAB-0333-4234-B7B7-A5FA9DC126D9}" dt="2023-02-10T20:31:10.055" v="10551" actId="1076"/>
          <ac:spMkLst>
            <pc:docMk/>
            <pc:sldMk cId="2551259973" sldId="897"/>
            <ac:spMk id="5" creationId="{73F3F510-29EF-7D3F-5CAE-FAA40D3F17DF}"/>
          </ac:spMkLst>
        </pc:spChg>
        <pc:spChg chg="mod">
          <ac:chgData name="Mayberry, Jeremy" userId="8d485def-ae10-47fa-95a9-c3c56d21401a" providerId="ADAL" clId="{CE80DCAB-0333-4234-B7B7-A5FA9DC126D9}" dt="2023-02-08T14:04:00.895" v="7537" actId="20577"/>
          <ac:spMkLst>
            <pc:docMk/>
            <pc:sldMk cId="2551259973" sldId="897"/>
            <ac:spMk id="6" creationId="{F6233383-3425-3B96-6994-776C33BF4730}"/>
          </ac:spMkLst>
        </pc:spChg>
        <pc:picChg chg="add mod">
          <ac:chgData name="Mayberry, Jeremy" userId="8d485def-ae10-47fa-95a9-c3c56d21401a" providerId="ADAL" clId="{CE80DCAB-0333-4234-B7B7-A5FA9DC126D9}" dt="2023-02-08T14:18:32.198" v="9160"/>
          <ac:picMkLst>
            <pc:docMk/>
            <pc:sldMk cId="2551259973" sldId="897"/>
            <ac:picMk id="4" creationId="{60FB1791-DCEE-A7D9-A596-0BC27ED8F8ED}"/>
          </ac:picMkLst>
        </pc:picChg>
        <pc:picChg chg="del">
          <ac:chgData name="Mayberry, Jeremy" userId="8d485def-ae10-47fa-95a9-c3c56d21401a" providerId="ADAL" clId="{CE80DCAB-0333-4234-B7B7-A5FA9DC126D9}" dt="2023-02-08T14:08:37.760" v="8217" actId="478"/>
          <ac:picMkLst>
            <pc:docMk/>
            <pc:sldMk cId="2551259973" sldId="897"/>
            <ac:picMk id="7" creationId="{9597423E-ED15-85D3-6EB4-6EB48B8369B4}"/>
          </ac:picMkLst>
        </pc:picChg>
        <pc:picChg chg="del">
          <ac:chgData name="Mayberry, Jeremy" userId="8d485def-ae10-47fa-95a9-c3c56d21401a" providerId="ADAL" clId="{CE80DCAB-0333-4234-B7B7-A5FA9DC126D9}" dt="2023-02-08T14:18:10.607" v="9159" actId="478"/>
          <ac:picMkLst>
            <pc:docMk/>
            <pc:sldMk cId="2551259973" sldId="897"/>
            <ac:picMk id="10" creationId="{E411FD5E-67C1-03D2-AA10-CAC81EBD2C0C}"/>
          </ac:picMkLst>
        </pc:picChg>
      </pc:sldChg>
      <pc:sldChg chg="addSp delSp modSp add mod">
        <pc:chgData name="Mayberry, Jeremy" userId="8d485def-ae10-47fa-95a9-c3c56d21401a" providerId="ADAL" clId="{CE80DCAB-0333-4234-B7B7-A5FA9DC126D9}" dt="2023-02-13T22:56:09.537" v="12190" actId="20577"/>
        <pc:sldMkLst>
          <pc:docMk/>
          <pc:sldMk cId="1870522322" sldId="898"/>
        </pc:sldMkLst>
        <pc:spChg chg="add mod">
          <ac:chgData name="Mayberry, Jeremy" userId="8d485def-ae10-47fa-95a9-c3c56d21401a" providerId="ADAL" clId="{CE80DCAB-0333-4234-B7B7-A5FA9DC126D9}" dt="2023-02-13T22:56:09.537" v="12190" actId="20577"/>
          <ac:spMkLst>
            <pc:docMk/>
            <pc:sldMk cId="1870522322" sldId="898"/>
            <ac:spMk id="5" creationId="{2899F215-2CFD-F803-0072-05111DB68247}"/>
          </ac:spMkLst>
        </pc:spChg>
        <pc:graphicFrameChg chg="del">
          <ac:chgData name="Mayberry, Jeremy" userId="8d485def-ae10-47fa-95a9-c3c56d21401a" providerId="ADAL" clId="{CE80DCAB-0333-4234-B7B7-A5FA9DC126D9}" dt="2023-02-13T16:54:24.823" v="11333" actId="478"/>
          <ac:graphicFrameMkLst>
            <pc:docMk/>
            <pc:sldMk cId="1870522322" sldId="898"/>
            <ac:graphicFrameMk id="3" creationId="{0A8E4612-7034-C0E1-A420-423D8534A082}"/>
          </ac:graphicFrameMkLst>
        </pc:graphicFrameChg>
        <pc:graphicFrameChg chg="add mod modGraphic">
          <ac:chgData name="Mayberry, Jeremy" userId="8d485def-ae10-47fa-95a9-c3c56d21401a" providerId="ADAL" clId="{CE80DCAB-0333-4234-B7B7-A5FA9DC126D9}" dt="2023-02-13T16:55:46.503" v="11338" actId="242"/>
          <ac:graphicFrameMkLst>
            <pc:docMk/>
            <pc:sldMk cId="1870522322" sldId="898"/>
            <ac:graphicFrameMk id="6" creationId="{45F9C90B-708F-8C0F-C75B-7F5F80714AA2}"/>
          </ac:graphicFrameMkLst>
        </pc:graphicFrameChg>
      </pc:sldChg>
      <pc:sldChg chg="new del">
        <pc:chgData name="Mayberry, Jeremy" userId="8d485def-ae10-47fa-95a9-c3c56d21401a" providerId="ADAL" clId="{CE80DCAB-0333-4234-B7B7-A5FA9DC126D9}" dt="2023-02-08T14:29:48.969" v="10410" actId="2696"/>
        <pc:sldMkLst>
          <pc:docMk/>
          <pc:sldMk cId="3348742272" sldId="899"/>
        </pc:sldMkLst>
      </pc:sldChg>
      <pc:sldChg chg="modSp add mod">
        <pc:chgData name="Mayberry, Jeremy" userId="8d485def-ae10-47fa-95a9-c3c56d21401a" providerId="ADAL" clId="{CE80DCAB-0333-4234-B7B7-A5FA9DC126D9}" dt="2023-02-08T14:29:37.544" v="10409" actId="6549"/>
        <pc:sldMkLst>
          <pc:docMk/>
          <pc:sldMk cId="2020129305" sldId="900"/>
        </pc:sldMkLst>
        <pc:spChg chg="mod">
          <ac:chgData name="Mayberry, Jeremy" userId="8d485def-ae10-47fa-95a9-c3c56d21401a" providerId="ADAL" clId="{CE80DCAB-0333-4234-B7B7-A5FA9DC126D9}" dt="2023-02-08T14:29:37.544" v="10409" actId="6549"/>
          <ac:spMkLst>
            <pc:docMk/>
            <pc:sldMk cId="2020129305" sldId="900"/>
            <ac:spMk id="2" creationId="{6C1A7313-9A51-6D46-E3C6-C22FBBAA3206}"/>
          </ac:spMkLst>
        </pc:spChg>
        <pc:spChg chg="mod">
          <ac:chgData name="Mayberry, Jeremy" userId="8d485def-ae10-47fa-95a9-c3c56d21401a" providerId="ADAL" clId="{CE80DCAB-0333-4234-B7B7-A5FA9DC126D9}" dt="2023-02-08T14:27:38.056" v="10101" actId="20577"/>
          <ac:spMkLst>
            <pc:docMk/>
            <pc:sldMk cId="2020129305" sldId="900"/>
            <ac:spMk id="5" creationId="{24794051-1AB2-70A6-A2A1-14D43F8A67DF}"/>
          </ac:spMkLst>
        </pc:spChg>
      </pc:sldChg>
      <pc:sldChg chg="modSp add del mod">
        <pc:chgData name="Mayberry, Jeremy" userId="8d485def-ae10-47fa-95a9-c3c56d21401a" providerId="ADAL" clId="{CE80DCAB-0333-4234-B7B7-A5FA9DC126D9}" dt="2023-02-13T17:11:16.103" v="11371" actId="2696"/>
        <pc:sldMkLst>
          <pc:docMk/>
          <pc:sldMk cId="3392822646" sldId="901"/>
        </pc:sldMkLst>
        <pc:spChg chg="mod">
          <ac:chgData name="Mayberry, Jeremy" userId="8d485def-ae10-47fa-95a9-c3c56d21401a" providerId="ADAL" clId="{CE80DCAB-0333-4234-B7B7-A5FA9DC126D9}" dt="2023-02-10T20:09:15.119" v="10501" actId="20577"/>
          <ac:spMkLst>
            <pc:docMk/>
            <pc:sldMk cId="3392822646" sldId="901"/>
            <ac:spMk id="5" creationId="{73F3F510-29EF-7D3F-5CAE-FAA40D3F17DF}"/>
          </ac:spMkLst>
        </pc:spChg>
      </pc:sldChg>
      <pc:sldChg chg="modSp add mod">
        <pc:chgData name="Mayberry, Jeremy" userId="8d485def-ae10-47fa-95a9-c3c56d21401a" providerId="ADAL" clId="{CE80DCAB-0333-4234-B7B7-A5FA9DC126D9}" dt="2023-02-13T21:58:32.668" v="11860" actId="20577"/>
        <pc:sldMkLst>
          <pc:docMk/>
          <pc:sldMk cId="719472287" sldId="902"/>
        </pc:sldMkLst>
        <pc:spChg chg="mod">
          <ac:chgData name="Mayberry, Jeremy" userId="8d485def-ae10-47fa-95a9-c3c56d21401a" providerId="ADAL" clId="{CE80DCAB-0333-4234-B7B7-A5FA9DC126D9}" dt="2023-02-13T21:58:32.668" v="11860" actId="20577"/>
          <ac:spMkLst>
            <pc:docMk/>
            <pc:sldMk cId="719472287" sldId="902"/>
            <ac:spMk id="5" creationId="{73F3F510-29EF-7D3F-5CAE-FAA40D3F17DF}"/>
          </ac:spMkLst>
        </pc:spChg>
      </pc:sldChg>
      <pc:sldChg chg="modSp add del mod">
        <pc:chgData name="Mayberry, Jeremy" userId="8d485def-ae10-47fa-95a9-c3c56d21401a" providerId="ADAL" clId="{CE80DCAB-0333-4234-B7B7-A5FA9DC126D9}" dt="2023-02-13T17:11:29.359" v="11374" actId="2696"/>
        <pc:sldMkLst>
          <pc:docMk/>
          <pc:sldMk cId="122555757" sldId="903"/>
        </pc:sldMkLst>
        <pc:spChg chg="mod">
          <ac:chgData name="Mayberry, Jeremy" userId="8d485def-ae10-47fa-95a9-c3c56d21401a" providerId="ADAL" clId="{CE80DCAB-0333-4234-B7B7-A5FA9DC126D9}" dt="2023-02-10T20:18:24.436" v="10511" actId="20577"/>
          <ac:spMkLst>
            <pc:docMk/>
            <pc:sldMk cId="122555757" sldId="903"/>
            <ac:spMk id="5" creationId="{73F3F510-29EF-7D3F-5CAE-FAA40D3F17DF}"/>
          </ac:spMkLst>
        </pc:spChg>
      </pc:sldChg>
      <pc:sldChg chg="modSp add del mod">
        <pc:chgData name="Mayberry, Jeremy" userId="8d485def-ae10-47fa-95a9-c3c56d21401a" providerId="ADAL" clId="{CE80DCAB-0333-4234-B7B7-A5FA9DC126D9}" dt="2023-02-10T20:32:39.738" v="10632" actId="2696"/>
        <pc:sldMkLst>
          <pc:docMk/>
          <pc:sldMk cId="4265088881" sldId="904"/>
        </pc:sldMkLst>
        <pc:spChg chg="mod">
          <ac:chgData name="Mayberry, Jeremy" userId="8d485def-ae10-47fa-95a9-c3c56d21401a" providerId="ADAL" clId="{CE80DCAB-0333-4234-B7B7-A5FA9DC126D9}" dt="2023-02-10T20:32:28.460" v="10631" actId="6549"/>
          <ac:spMkLst>
            <pc:docMk/>
            <pc:sldMk cId="4265088881" sldId="904"/>
            <ac:spMk id="5" creationId="{73F3F510-29EF-7D3F-5CAE-FAA40D3F17DF}"/>
          </ac:spMkLst>
        </pc:spChg>
      </pc:sldChg>
      <pc:sldChg chg="modSp add del mod">
        <pc:chgData name="Mayberry, Jeremy" userId="8d485def-ae10-47fa-95a9-c3c56d21401a" providerId="ADAL" clId="{CE80DCAB-0333-4234-B7B7-A5FA9DC126D9}" dt="2023-02-13T17:11:34.226" v="11375" actId="2696"/>
        <pc:sldMkLst>
          <pc:docMk/>
          <pc:sldMk cId="3866681697" sldId="905"/>
        </pc:sldMkLst>
        <pc:spChg chg="mod">
          <ac:chgData name="Mayberry, Jeremy" userId="8d485def-ae10-47fa-95a9-c3c56d21401a" providerId="ADAL" clId="{CE80DCAB-0333-4234-B7B7-A5FA9DC126D9}" dt="2023-02-10T20:20:39.878" v="10550" actId="1037"/>
          <ac:spMkLst>
            <pc:docMk/>
            <pc:sldMk cId="3866681697" sldId="905"/>
            <ac:spMk id="5" creationId="{73F3F510-29EF-7D3F-5CAE-FAA40D3F17DF}"/>
          </ac:spMkLst>
        </pc:spChg>
      </pc:sldChg>
      <pc:sldChg chg="modSp add mod">
        <pc:chgData name="Mayberry, Jeremy" userId="8d485def-ae10-47fa-95a9-c3c56d21401a" providerId="ADAL" clId="{CE80DCAB-0333-4234-B7B7-A5FA9DC126D9}" dt="2023-02-13T18:21:22.345" v="11647" actId="20577"/>
        <pc:sldMkLst>
          <pc:docMk/>
          <pc:sldMk cId="2864864140" sldId="906"/>
        </pc:sldMkLst>
        <pc:spChg chg="mod">
          <ac:chgData name="Mayberry, Jeremy" userId="8d485def-ae10-47fa-95a9-c3c56d21401a" providerId="ADAL" clId="{CE80DCAB-0333-4234-B7B7-A5FA9DC126D9}" dt="2023-02-13T18:21:22.345" v="11647" actId="20577"/>
          <ac:spMkLst>
            <pc:docMk/>
            <pc:sldMk cId="2864864140" sldId="906"/>
            <ac:spMk id="2" creationId="{6C1A7313-9A51-6D46-E3C6-C22FBBAA3206}"/>
          </ac:spMkLst>
        </pc:spChg>
        <pc:spChg chg="mod">
          <ac:chgData name="Mayberry, Jeremy" userId="8d485def-ae10-47fa-95a9-c3c56d21401a" providerId="ADAL" clId="{CE80DCAB-0333-4234-B7B7-A5FA9DC126D9}" dt="2023-02-10T20:44:29.160" v="10752" actId="20577"/>
          <ac:spMkLst>
            <pc:docMk/>
            <pc:sldMk cId="2864864140" sldId="906"/>
            <ac:spMk id="5" creationId="{24794051-1AB2-70A6-A2A1-14D43F8A67DF}"/>
          </ac:spMkLst>
        </pc:spChg>
      </pc:sldChg>
      <pc:sldChg chg="addSp delSp modSp add mod">
        <pc:chgData name="Mayberry, Jeremy" userId="8d485def-ae10-47fa-95a9-c3c56d21401a" providerId="ADAL" clId="{CE80DCAB-0333-4234-B7B7-A5FA9DC126D9}" dt="2023-02-10T20:58:50.798" v="10954" actId="1035"/>
        <pc:sldMkLst>
          <pc:docMk/>
          <pc:sldMk cId="1829173477" sldId="907"/>
        </pc:sldMkLst>
        <pc:spChg chg="del mod">
          <ac:chgData name="Mayberry, Jeremy" userId="8d485def-ae10-47fa-95a9-c3c56d21401a" providerId="ADAL" clId="{CE80DCAB-0333-4234-B7B7-A5FA9DC126D9}" dt="2023-02-10T20:57:47.128" v="10927" actId="478"/>
          <ac:spMkLst>
            <pc:docMk/>
            <pc:sldMk cId="1829173477" sldId="907"/>
            <ac:spMk id="2" creationId="{6C1A7313-9A51-6D46-E3C6-C22FBBAA3206}"/>
          </ac:spMkLst>
        </pc:spChg>
        <pc:spChg chg="mod">
          <ac:chgData name="Mayberry, Jeremy" userId="8d485def-ae10-47fa-95a9-c3c56d21401a" providerId="ADAL" clId="{CE80DCAB-0333-4234-B7B7-A5FA9DC126D9}" dt="2023-02-10T20:57:54.074" v="10946" actId="1035"/>
          <ac:spMkLst>
            <pc:docMk/>
            <pc:sldMk cId="1829173477" sldId="907"/>
            <ac:spMk id="5" creationId="{24794051-1AB2-70A6-A2A1-14D43F8A67DF}"/>
          </ac:spMkLst>
        </pc:spChg>
        <pc:graphicFrameChg chg="add del mod">
          <ac:chgData name="Mayberry, Jeremy" userId="8d485def-ae10-47fa-95a9-c3c56d21401a" providerId="ADAL" clId="{CE80DCAB-0333-4234-B7B7-A5FA9DC126D9}" dt="2023-02-10T20:53:28.726" v="10835" actId="478"/>
          <ac:graphicFrameMkLst>
            <pc:docMk/>
            <pc:sldMk cId="1829173477" sldId="907"/>
            <ac:graphicFrameMk id="3" creationId="{930D80C2-3242-AA67-66F0-1E4B344435CF}"/>
          </ac:graphicFrameMkLst>
        </pc:graphicFrameChg>
        <pc:graphicFrameChg chg="add mod modGraphic">
          <ac:chgData name="Mayberry, Jeremy" userId="8d485def-ae10-47fa-95a9-c3c56d21401a" providerId="ADAL" clId="{CE80DCAB-0333-4234-B7B7-A5FA9DC126D9}" dt="2023-02-10T20:58:50.798" v="10954" actId="1035"/>
          <ac:graphicFrameMkLst>
            <pc:docMk/>
            <pc:sldMk cId="1829173477" sldId="907"/>
            <ac:graphicFrameMk id="6" creationId="{52D33328-B201-D8B8-BB7B-BD93A2890179}"/>
          </ac:graphicFrameMkLst>
        </pc:graphicFrameChg>
      </pc:sldChg>
      <pc:sldChg chg="addSp delSp modSp add mod">
        <pc:chgData name="Mayberry, Jeremy" userId="8d485def-ae10-47fa-95a9-c3c56d21401a" providerId="ADAL" clId="{CE80DCAB-0333-4234-B7B7-A5FA9DC126D9}" dt="2023-02-10T21:02:16.735" v="10981" actId="1035"/>
        <pc:sldMkLst>
          <pc:docMk/>
          <pc:sldMk cId="3083425393" sldId="908"/>
        </pc:sldMkLst>
        <pc:spChg chg="del">
          <ac:chgData name="Mayberry, Jeremy" userId="8d485def-ae10-47fa-95a9-c3c56d21401a" providerId="ADAL" clId="{CE80DCAB-0333-4234-B7B7-A5FA9DC126D9}" dt="2023-02-10T20:55:59.780" v="10844" actId="478"/>
          <ac:spMkLst>
            <pc:docMk/>
            <pc:sldMk cId="3083425393" sldId="908"/>
            <ac:spMk id="2" creationId="{6C1A7313-9A51-6D46-E3C6-C22FBBAA3206}"/>
          </ac:spMkLst>
        </pc:spChg>
        <pc:spChg chg="mod">
          <ac:chgData name="Mayberry, Jeremy" userId="8d485def-ae10-47fa-95a9-c3c56d21401a" providerId="ADAL" clId="{CE80DCAB-0333-4234-B7B7-A5FA9DC126D9}" dt="2023-02-10T20:56:57.727" v="10890" actId="1035"/>
          <ac:spMkLst>
            <pc:docMk/>
            <pc:sldMk cId="3083425393" sldId="908"/>
            <ac:spMk id="5" creationId="{24794051-1AB2-70A6-A2A1-14D43F8A67DF}"/>
          </ac:spMkLst>
        </pc:spChg>
        <pc:graphicFrameChg chg="add mod modGraphic">
          <ac:chgData name="Mayberry, Jeremy" userId="8d485def-ae10-47fa-95a9-c3c56d21401a" providerId="ADAL" clId="{CE80DCAB-0333-4234-B7B7-A5FA9DC126D9}" dt="2023-02-10T21:02:16.735" v="10981" actId="1035"/>
          <ac:graphicFrameMkLst>
            <pc:docMk/>
            <pc:sldMk cId="3083425393" sldId="908"/>
            <ac:graphicFrameMk id="3" creationId="{2875ABA4-AC07-3A5D-90AA-0CEFAEB98DF8}"/>
          </ac:graphicFrameMkLst>
        </pc:graphicFrameChg>
        <pc:graphicFrameChg chg="del">
          <ac:chgData name="Mayberry, Jeremy" userId="8d485def-ae10-47fa-95a9-c3c56d21401a" providerId="ADAL" clId="{CE80DCAB-0333-4234-B7B7-A5FA9DC126D9}" dt="2023-02-10T20:55:49.715" v="10842" actId="478"/>
          <ac:graphicFrameMkLst>
            <pc:docMk/>
            <pc:sldMk cId="3083425393" sldId="908"/>
            <ac:graphicFrameMk id="6" creationId="{52D33328-B201-D8B8-BB7B-BD93A2890179}"/>
          </ac:graphicFrameMkLst>
        </pc:graphicFrameChg>
      </pc:sldChg>
      <pc:sldChg chg="addSp delSp modSp add mod">
        <pc:chgData name="Mayberry, Jeremy" userId="8d485def-ae10-47fa-95a9-c3c56d21401a" providerId="ADAL" clId="{CE80DCAB-0333-4234-B7B7-A5FA9DC126D9}" dt="2023-02-10T21:02:25.952" v="10994" actId="1036"/>
        <pc:sldMkLst>
          <pc:docMk/>
          <pc:sldMk cId="528697596" sldId="909"/>
        </pc:sldMkLst>
        <pc:graphicFrameChg chg="add mod modGraphic">
          <ac:chgData name="Mayberry, Jeremy" userId="8d485def-ae10-47fa-95a9-c3c56d21401a" providerId="ADAL" clId="{CE80DCAB-0333-4234-B7B7-A5FA9DC126D9}" dt="2023-02-10T21:02:25.952" v="10994" actId="1036"/>
          <ac:graphicFrameMkLst>
            <pc:docMk/>
            <pc:sldMk cId="528697596" sldId="909"/>
            <ac:graphicFrameMk id="2" creationId="{41CC14A8-B6F9-8AEC-0261-AF309681B1ED}"/>
          </ac:graphicFrameMkLst>
        </pc:graphicFrameChg>
        <pc:graphicFrameChg chg="del">
          <ac:chgData name="Mayberry, Jeremy" userId="8d485def-ae10-47fa-95a9-c3c56d21401a" providerId="ADAL" clId="{CE80DCAB-0333-4234-B7B7-A5FA9DC126D9}" dt="2023-02-10T20:59:15.055" v="10956" actId="21"/>
          <ac:graphicFrameMkLst>
            <pc:docMk/>
            <pc:sldMk cId="528697596" sldId="909"/>
            <ac:graphicFrameMk id="3" creationId="{2875ABA4-AC07-3A5D-90AA-0CEFAEB98DF8}"/>
          </ac:graphicFrameMkLst>
        </pc:graphicFrameChg>
      </pc:sldChg>
      <pc:sldChg chg="modSp add mod">
        <pc:chgData name="Mayberry, Jeremy" userId="8d485def-ae10-47fa-95a9-c3c56d21401a" providerId="ADAL" clId="{CE80DCAB-0333-4234-B7B7-A5FA9DC126D9}" dt="2023-02-10T22:24:40.791" v="11283" actId="20577"/>
        <pc:sldMkLst>
          <pc:docMk/>
          <pc:sldMk cId="2884352139" sldId="910"/>
        </pc:sldMkLst>
        <pc:spChg chg="mod">
          <ac:chgData name="Mayberry, Jeremy" userId="8d485def-ae10-47fa-95a9-c3c56d21401a" providerId="ADAL" clId="{CE80DCAB-0333-4234-B7B7-A5FA9DC126D9}" dt="2023-02-10T22:24:40.791" v="11283" actId="20577"/>
          <ac:spMkLst>
            <pc:docMk/>
            <pc:sldMk cId="2884352139" sldId="910"/>
            <ac:spMk id="2" creationId="{6C1A7313-9A51-6D46-E3C6-C22FBBAA3206}"/>
          </ac:spMkLst>
        </pc:spChg>
        <pc:spChg chg="mod">
          <ac:chgData name="Mayberry, Jeremy" userId="8d485def-ae10-47fa-95a9-c3c56d21401a" providerId="ADAL" clId="{CE80DCAB-0333-4234-B7B7-A5FA9DC126D9}" dt="2023-02-10T21:03:47.131" v="11000" actId="20577"/>
          <ac:spMkLst>
            <pc:docMk/>
            <pc:sldMk cId="2884352139" sldId="910"/>
            <ac:spMk id="5" creationId="{24794051-1AB2-70A6-A2A1-14D43F8A67DF}"/>
          </ac:spMkLst>
        </pc:spChg>
      </pc:sldChg>
      <pc:sldChg chg="modSp add mod ord">
        <pc:chgData name="Mayberry, Jeremy" userId="8d485def-ae10-47fa-95a9-c3c56d21401a" providerId="ADAL" clId="{CE80DCAB-0333-4234-B7B7-A5FA9DC126D9}" dt="2023-02-10T22:21:15.352" v="11050" actId="20577"/>
        <pc:sldMkLst>
          <pc:docMk/>
          <pc:sldMk cId="3194371784" sldId="911"/>
        </pc:sldMkLst>
        <pc:spChg chg="mod">
          <ac:chgData name="Mayberry, Jeremy" userId="8d485def-ae10-47fa-95a9-c3c56d21401a" providerId="ADAL" clId="{CE80DCAB-0333-4234-B7B7-A5FA9DC126D9}" dt="2023-02-10T22:21:15.352" v="11050" actId="20577"/>
          <ac:spMkLst>
            <pc:docMk/>
            <pc:sldMk cId="3194371784" sldId="911"/>
            <ac:spMk id="2" creationId="{6C1A7313-9A51-6D46-E3C6-C22FBBAA3206}"/>
          </ac:spMkLst>
        </pc:spChg>
      </pc:sldChg>
      <pc:sldChg chg="modSp add mod">
        <pc:chgData name="Mayberry, Jeremy" userId="8d485def-ae10-47fa-95a9-c3c56d21401a" providerId="ADAL" clId="{CE80DCAB-0333-4234-B7B7-A5FA9DC126D9}" dt="2023-02-10T21:29:50.846" v="11035" actId="255"/>
        <pc:sldMkLst>
          <pc:docMk/>
          <pc:sldMk cId="1170339946" sldId="912"/>
        </pc:sldMkLst>
        <pc:spChg chg="mod">
          <ac:chgData name="Mayberry, Jeremy" userId="8d485def-ae10-47fa-95a9-c3c56d21401a" providerId="ADAL" clId="{CE80DCAB-0333-4234-B7B7-A5FA9DC126D9}" dt="2023-02-10T21:29:50.846" v="11035" actId="255"/>
          <ac:spMkLst>
            <pc:docMk/>
            <pc:sldMk cId="1170339946" sldId="912"/>
            <ac:spMk id="2" creationId="{6C1A7313-9A51-6D46-E3C6-C22FBBAA3206}"/>
          </ac:spMkLst>
        </pc:spChg>
      </pc:sldChg>
      <pc:sldChg chg="modSp add mod">
        <pc:chgData name="Mayberry, Jeremy" userId="8d485def-ae10-47fa-95a9-c3c56d21401a" providerId="ADAL" clId="{CE80DCAB-0333-4234-B7B7-A5FA9DC126D9}" dt="2023-02-13T17:54:51.157" v="11609" actId="20577"/>
        <pc:sldMkLst>
          <pc:docMk/>
          <pc:sldMk cId="908830473" sldId="913"/>
        </pc:sldMkLst>
        <pc:spChg chg="mod">
          <ac:chgData name="Mayberry, Jeremy" userId="8d485def-ae10-47fa-95a9-c3c56d21401a" providerId="ADAL" clId="{CE80DCAB-0333-4234-B7B7-A5FA9DC126D9}" dt="2023-02-13T17:54:51.157" v="11609" actId="20577"/>
          <ac:spMkLst>
            <pc:docMk/>
            <pc:sldMk cId="908830473" sldId="913"/>
            <ac:spMk id="5" creationId="{73F3F510-29EF-7D3F-5CAE-FAA40D3F17DF}"/>
          </ac:spMkLst>
        </pc:spChg>
      </pc:sldChg>
      <pc:sldChg chg="add del">
        <pc:chgData name="Mayberry, Jeremy" userId="8d485def-ae10-47fa-95a9-c3c56d21401a" providerId="ADAL" clId="{CE80DCAB-0333-4234-B7B7-A5FA9DC126D9}" dt="2023-02-13T17:11:23.713" v="11373" actId="2696"/>
        <pc:sldMkLst>
          <pc:docMk/>
          <pc:sldMk cId="2166704109" sldId="914"/>
        </pc:sldMkLst>
      </pc:sldChg>
      <pc:sldChg chg="modSp add mod">
        <pc:chgData name="Mayberry, Jeremy" userId="8d485def-ae10-47fa-95a9-c3c56d21401a" providerId="ADAL" clId="{CE80DCAB-0333-4234-B7B7-A5FA9DC126D9}" dt="2023-02-13T21:56:51.009" v="11853" actId="21"/>
        <pc:sldMkLst>
          <pc:docMk/>
          <pc:sldMk cId="2679593406" sldId="914"/>
        </pc:sldMkLst>
        <pc:spChg chg="mod">
          <ac:chgData name="Mayberry, Jeremy" userId="8d485def-ae10-47fa-95a9-c3c56d21401a" providerId="ADAL" clId="{CE80DCAB-0333-4234-B7B7-A5FA9DC126D9}" dt="2023-02-13T21:56:51.009" v="11853" actId="21"/>
          <ac:spMkLst>
            <pc:docMk/>
            <pc:sldMk cId="2679593406" sldId="914"/>
            <ac:spMk id="5" creationId="{73F3F510-29EF-7D3F-5CAE-FAA40D3F17DF}"/>
          </ac:spMkLst>
        </pc:spChg>
      </pc:sldChg>
      <pc:sldChg chg="addSp delSp modSp add del mod">
        <pc:chgData name="Mayberry, Jeremy" userId="8d485def-ae10-47fa-95a9-c3c56d21401a" providerId="ADAL" clId="{CE80DCAB-0333-4234-B7B7-A5FA9DC126D9}" dt="2023-02-13T21:43:11.923" v="11773" actId="2696"/>
        <pc:sldMkLst>
          <pc:docMk/>
          <pc:sldMk cId="4275302006" sldId="914"/>
        </pc:sldMkLst>
        <pc:graphicFrameChg chg="add mod modGraphic">
          <ac:chgData name="Mayberry, Jeremy" userId="8d485def-ae10-47fa-95a9-c3c56d21401a" providerId="ADAL" clId="{CE80DCAB-0333-4234-B7B7-A5FA9DC126D9}" dt="2023-02-13T21:42:44.253" v="11772" actId="14734"/>
          <ac:graphicFrameMkLst>
            <pc:docMk/>
            <pc:sldMk cId="4275302006" sldId="914"/>
            <ac:graphicFrameMk id="3" creationId="{54604786-070A-FDE1-E454-38EBF51840D7}"/>
          </ac:graphicFrameMkLst>
        </pc:graphicFrameChg>
        <pc:graphicFrameChg chg="del">
          <ac:chgData name="Mayberry, Jeremy" userId="8d485def-ae10-47fa-95a9-c3c56d21401a" providerId="ADAL" clId="{CE80DCAB-0333-4234-B7B7-A5FA9DC126D9}" dt="2023-02-13T21:38:52.537" v="11758" actId="478"/>
          <ac:graphicFrameMkLst>
            <pc:docMk/>
            <pc:sldMk cId="4275302006" sldId="914"/>
            <ac:graphicFrameMk id="11" creationId="{B25D2F1E-B0B0-6AB4-65D9-6EA39A002AC5}"/>
          </ac:graphicFrameMkLst>
        </pc:graphicFrameChg>
      </pc:sldChg>
      <pc:sldChg chg="modSp add del mod">
        <pc:chgData name="Mayberry, Jeremy" userId="8d485def-ae10-47fa-95a9-c3c56d21401a" providerId="ADAL" clId="{CE80DCAB-0333-4234-B7B7-A5FA9DC126D9}" dt="2023-02-14T16:39:44.504" v="12209" actId="2696"/>
        <pc:sldMkLst>
          <pc:docMk/>
          <pc:sldMk cId="69677573" sldId="915"/>
        </pc:sldMkLst>
        <pc:spChg chg="mod">
          <ac:chgData name="Mayberry, Jeremy" userId="8d485def-ae10-47fa-95a9-c3c56d21401a" providerId="ADAL" clId="{CE80DCAB-0333-4234-B7B7-A5FA9DC126D9}" dt="2023-02-13T21:57:39.040" v="11856" actId="21"/>
          <ac:spMkLst>
            <pc:docMk/>
            <pc:sldMk cId="69677573" sldId="915"/>
            <ac:spMk id="5" creationId="{73F3F510-29EF-7D3F-5CAE-FAA40D3F17DF}"/>
          </ac:spMkLst>
        </pc:spChg>
      </pc:sldChg>
      <pc:sldChg chg="modSp add mod">
        <pc:chgData name="Mayberry, Jeremy" userId="8d485def-ae10-47fa-95a9-c3c56d21401a" providerId="ADAL" clId="{CE80DCAB-0333-4234-B7B7-A5FA9DC126D9}" dt="2023-02-14T15:54:23.569" v="12208" actId="20577"/>
        <pc:sldMkLst>
          <pc:docMk/>
          <pc:sldMk cId="358474795" sldId="916"/>
        </pc:sldMkLst>
        <pc:spChg chg="mod">
          <ac:chgData name="Mayberry, Jeremy" userId="8d485def-ae10-47fa-95a9-c3c56d21401a" providerId="ADAL" clId="{CE80DCAB-0333-4234-B7B7-A5FA9DC126D9}" dt="2023-02-14T15:54:23.569" v="12208" actId="20577"/>
          <ac:spMkLst>
            <pc:docMk/>
            <pc:sldMk cId="358474795" sldId="916"/>
            <ac:spMk id="5" creationId="{73F3F510-29EF-7D3F-5CAE-FAA40D3F17DF}"/>
          </ac:spMkLst>
        </pc:spChg>
      </pc:sldChg>
      <pc:sldChg chg="modSp add mod">
        <pc:chgData name="Mayberry, Jeremy" userId="8d485def-ae10-47fa-95a9-c3c56d21401a" providerId="ADAL" clId="{CE80DCAB-0333-4234-B7B7-A5FA9DC126D9}" dt="2023-02-14T15:38:46.476" v="12206" actId="20577"/>
        <pc:sldMkLst>
          <pc:docMk/>
          <pc:sldMk cId="20710541" sldId="917"/>
        </pc:sldMkLst>
        <pc:spChg chg="mod">
          <ac:chgData name="Mayberry, Jeremy" userId="8d485def-ae10-47fa-95a9-c3c56d21401a" providerId="ADAL" clId="{CE80DCAB-0333-4234-B7B7-A5FA9DC126D9}" dt="2023-02-14T15:38:46.476" v="12206" actId="20577"/>
          <ac:spMkLst>
            <pc:docMk/>
            <pc:sldMk cId="20710541" sldId="917"/>
            <ac:spMk id="5" creationId="{73F3F510-29EF-7D3F-5CAE-FAA40D3F17DF}"/>
          </ac:spMkLst>
        </pc:spChg>
      </pc:sldChg>
      <pc:sldChg chg="modSp add del mod">
        <pc:chgData name="Mayberry, Jeremy" userId="8d485def-ae10-47fa-95a9-c3c56d21401a" providerId="ADAL" clId="{CE80DCAB-0333-4234-B7B7-A5FA9DC126D9}" dt="2023-02-13T22:07:12.634" v="11880" actId="2696"/>
        <pc:sldMkLst>
          <pc:docMk/>
          <pc:sldMk cId="216183974" sldId="918"/>
        </pc:sldMkLst>
        <pc:spChg chg="mod">
          <ac:chgData name="Mayberry, Jeremy" userId="8d485def-ae10-47fa-95a9-c3c56d21401a" providerId="ADAL" clId="{CE80DCAB-0333-4234-B7B7-A5FA9DC126D9}" dt="2023-02-13T22:07:06.902" v="11879" actId="20577"/>
          <ac:spMkLst>
            <pc:docMk/>
            <pc:sldMk cId="216183974" sldId="918"/>
            <ac:spMk id="3" creationId="{69643A17-2976-6049-8B3B-1290AF7470DF}"/>
          </ac:spMkLst>
        </pc:spChg>
      </pc:sldChg>
      <pc:sldChg chg="addSp delSp modSp add mod ord">
        <pc:chgData name="Mayberry, Jeremy" userId="8d485def-ae10-47fa-95a9-c3c56d21401a" providerId="ADAL" clId="{CE80DCAB-0333-4234-B7B7-A5FA9DC126D9}" dt="2023-02-13T22:28:48.012" v="12160"/>
        <pc:sldMkLst>
          <pc:docMk/>
          <pc:sldMk cId="277354783" sldId="918"/>
        </pc:sldMkLst>
        <pc:spChg chg="del mod">
          <ac:chgData name="Mayberry, Jeremy" userId="8d485def-ae10-47fa-95a9-c3c56d21401a" providerId="ADAL" clId="{CE80DCAB-0333-4234-B7B7-A5FA9DC126D9}" dt="2023-02-13T22:21:32.945" v="12036" actId="478"/>
          <ac:spMkLst>
            <pc:docMk/>
            <pc:sldMk cId="277354783" sldId="918"/>
            <ac:spMk id="5" creationId="{73F3F510-29EF-7D3F-5CAE-FAA40D3F17DF}"/>
          </ac:spMkLst>
        </pc:spChg>
        <pc:picChg chg="add mod">
          <ac:chgData name="Mayberry, Jeremy" userId="8d485def-ae10-47fa-95a9-c3c56d21401a" providerId="ADAL" clId="{CE80DCAB-0333-4234-B7B7-A5FA9DC126D9}" dt="2023-02-13T22:21:59.429" v="12102" actId="1037"/>
          <ac:picMkLst>
            <pc:docMk/>
            <pc:sldMk cId="277354783" sldId="918"/>
            <ac:picMk id="6146" creationId="{C8440E9E-E541-437C-D43A-D4AD66D0CD44}"/>
          </ac:picMkLst>
        </pc:picChg>
      </pc:sldChg>
      <pc:sldChg chg="addSp modSp add mod ord">
        <pc:chgData name="Mayberry, Jeremy" userId="8d485def-ae10-47fa-95a9-c3c56d21401a" providerId="ADAL" clId="{CE80DCAB-0333-4234-B7B7-A5FA9DC126D9}" dt="2023-02-13T22:28:48.012" v="12160"/>
        <pc:sldMkLst>
          <pc:docMk/>
          <pc:sldMk cId="27878404" sldId="919"/>
        </pc:sldMkLst>
        <pc:spChg chg="mod">
          <ac:chgData name="Mayberry, Jeremy" userId="8d485def-ae10-47fa-95a9-c3c56d21401a" providerId="ADAL" clId="{CE80DCAB-0333-4234-B7B7-A5FA9DC126D9}" dt="2023-02-13T22:23:32.154" v="12104" actId="20577"/>
          <ac:spMkLst>
            <pc:docMk/>
            <pc:sldMk cId="27878404" sldId="919"/>
            <ac:spMk id="5" creationId="{73F3F510-29EF-7D3F-5CAE-FAA40D3F17DF}"/>
          </ac:spMkLst>
        </pc:spChg>
        <pc:graphicFrameChg chg="add mod ord modGraphic">
          <ac:chgData name="Mayberry, Jeremy" userId="8d485def-ae10-47fa-95a9-c3c56d21401a" providerId="ADAL" clId="{CE80DCAB-0333-4234-B7B7-A5FA9DC126D9}" dt="2023-02-13T22:27:06.768" v="12158" actId="1035"/>
          <ac:graphicFrameMkLst>
            <pc:docMk/>
            <pc:sldMk cId="27878404" sldId="919"/>
            <ac:graphicFrameMk id="2" creationId="{55E5694B-B33B-C279-F9A0-5C8007726565}"/>
          </ac:graphicFrameMkLst>
        </pc:graphicFrameChg>
      </pc:sldChg>
      <pc:sldMasterChg chg="del delSldLayout">
        <pc:chgData name="Mayberry, Jeremy" userId="8d485def-ae10-47fa-95a9-c3c56d21401a" providerId="ADAL" clId="{CE80DCAB-0333-4234-B7B7-A5FA9DC126D9}" dt="2023-02-08T14:30:46.055" v="10414" actId="2696"/>
        <pc:sldMasterMkLst>
          <pc:docMk/>
          <pc:sldMasterMk cId="0" sldId="2147483659"/>
        </pc:sldMasterMkLst>
        <pc:sldLayoutChg chg="del">
          <pc:chgData name="Mayberry, Jeremy" userId="8d485def-ae10-47fa-95a9-c3c56d21401a" providerId="ADAL" clId="{CE80DCAB-0333-4234-B7B7-A5FA9DC126D9}" dt="2023-02-08T14:30:46.055" v="10414" actId="2696"/>
          <pc:sldLayoutMkLst>
            <pc:docMk/>
            <pc:sldMasterMk cId="0" sldId="2147483659"/>
            <pc:sldLayoutMk cId="0" sldId="2147483648"/>
          </pc:sldLayoutMkLst>
        </pc:sldLayoutChg>
        <pc:sldLayoutChg chg="del">
          <pc:chgData name="Mayberry, Jeremy" userId="8d485def-ae10-47fa-95a9-c3c56d21401a" providerId="ADAL" clId="{CE80DCAB-0333-4234-B7B7-A5FA9DC126D9}" dt="2023-02-08T13:04:20.913" v="5310" actId="2696"/>
          <pc:sldLayoutMkLst>
            <pc:docMk/>
            <pc:sldMasterMk cId="0" sldId="2147483659"/>
            <pc:sldLayoutMk cId="0" sldId="2147483651"/>
          </pc:sldLayoutMkLst>
        </pc:sldLayoutChg>
        <pc:sldLayoutChg chg="del">
          <pc:chgData name="Mayberry, Jeremy" userId="8d485def-ae10-47fa-95a9-c3c56d21401a" providerId="ADAL" clId="{CE80DCAB-0333-4234-B7B7-A5FA9DC126D9}" dt="2023-02-08T14:30:46.055" v="10414" actId="2696"/>
          <pc:sldLayoutMkLst>
            <pc:docMk/>
            <pc:sldMasterMk cId="0" sldId="2147483659"/>
            <pc:sldLayoutMk cId="0" sldId="2147483652"/>
          </pc:sldLayoutMkLst>
        </pc:sldLayoutChg>
        <pc:sldLayoutChg chg="del">
          <pc:chgData name="Mayberry, Jeremy" userId="8d485def-ae10-47fa-95a9-c3c56d21401a" providerId="ADAL" clId="{CE80DCAB-0333-4234-B7B7-A5FA9DC126D9}" dt="2023-02-08T14:30:46.055" v="10414" actId="2696"/>
          <pc:sldLayoutMkLst>
            <pc:docMk/>
            <pc:sldMasterMk cId="0" sldId="2147483659"/>
            <pc:sldLayoutMk cId="0" sldId="2147483655"/>
          </pc:sldLayoutMkLst>
        </pc:sldLayoutChg>
        <pc:sldLayoutChg chg="del">
          <pc:chgData name="Mayberry, Jeremy" userId="8d485def-ae10-47fa-95a9-c3c56d21401a" providerId="ADAL" clId="{CE80DCAB-0333-4234-B7B7-A5FA9DC126D9}" dt="2023-02-08T14:30:46.055" v="10414" actId="2696"/>
          <pc:sldLayoutMkLst>
            <pc:docMk/>
            <pc:sldMasterMk cId="0" sldId="2147483659"/>
            <pc:sldLayoutMk cId="0" sldId="2147483656"/>
          </pc:sldLayoutMkLst>
        </pc:sldLayoutChg>
        <pc:sldLayoutChg chg="del">
          <pc:chgData name="Mayberry, Jeremy" userId="8d485def-ae10-47fa-95a9-c3c56d21401a" providerId="ADAL" clId="{CE80DCAB-0333-4234-B7B7-A5FA9DC126D9}" dt="2023-02-08T14:30:46.055" v="10414" actId="2696"/>
          <pc:sldLayoutMkLst>
            <pc:docMk/>
            <pc:sldMasterMk cId="0" sldId="2147483659"/>
            <pc:sldLayoutMk cId="0" sldId="2147483657"/>
          </pc:sldLayoutMkLst>
        </pc:sldLayoutChg>
        <pc:sldLayoutChg chg="del">
          <pc:chgData name="Mayberry, Jeremy" userId="8d485def-ae10-47fa-95a9-c3c56d21401a" providerId="ADAL" clId="{CE80DCAB-0333-4234-B7B7-A5FA9DC126D9}" dt="2023-02-08T14:30:46.055" v="10414" actId="2696"/>
          <pc:sldLayoutMkLst>
            <pc:docMk/>
            <pc:sldMasterMk cId="0" sldId="2147483659"/>
            <pc:sldLayoutMk cId="0" sldId="2147483658"/>
          </pc:sldLayoutMkLst>
        </pc:sldLayoutChg>
        <pc:sldLayoutChg chg="del">
          <pc:chgData name="Mayberry, Jeremy" userId="8d485def-ae10-47fa-95a9-c3c56d21401a" providerId="ADAL" clId="{CE80DCAB-0333-4234-B7B7-A5FA9DC126D9}" dt="2023-02-08T14:30:46.055" v="10414" actId="2696"/>
          <pc:sldLayoutMkLst>
            <pc:docMk/>
            <pc:sldMasterMk cId="0" sldId="2147483659"/>
            <pc:sldLayoutMk cId="4160252651"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title page – please do not use for bulleted content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416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CA292D-4BD7-8642-94F9-006F55D3EF26}"/>
              </a:ext>
            </a:extLst>
          </p:cNvPr>
          <p:cNvSpPr>
            <a:spLocks noGrp="1"/>
          </p:cNvSpPr>
          <p:nvPr>
            <p:ph type="pic" sz="quarter" idx="12" hasCustomPrompt="1"/>
          </p:nvPr>
        </p:nvSpPr>
        <p:spPr>
          <a:xfrm>
            <a:off x="571500" y="546534"/>
            <a:ext cx="3439716" cy="734615"/>
          </a:xfrm>
          <a:prstGeom prst="rect">
            <a:avLst/>
          </a:prstGeom>
        </p:spPr>
        <p:txBody>
          <a:bodyPr anchor="ctr"/>
          <a:lstStyle>
            <a:lvl1pPr algn="ctr">
              <a:defRPr>
                <a:solidFill>
                  <a:schemeClr val="bg1"/>
                </a:solidFill>
              </a:defRPr>
            </a:lvl1pPr>
          </a:lstStyle>
          <a:p>
            <a:r>
              <a:rPr lang="en-US"/>
              <a:t>Insert Logo Here</a:t>
            </a:r>
          </a:p>
        </p:txBody>
      </p:sp>
      <p:sp>
        <p:nvSpPr>
          <p:cNvPr id="9" name="Title 1">
            <a:extLst>
              <a:ext uri="{FF2B5EF4-FFF2-40B4-BE49-F238E27FC236}">
                <a16:creationId xmlns:a16="http://schemas.microsoft.com/office/drawing/2014/main" id="{D05DB0BC-7CA3-484F-A266-C1A77C2E6CBF}"/>
              </a:ext>
            </a:extLst>
          </p:cNvPr>
          <p:cNvSpPr>
            <a:spLocks noGrp="1"/>
          </p:cNvSpPr>
          <p:nvPr>
            <p:ph type="title" hasCustomPrompt="1"/>
          </p:nvPr>
        </p:nvSpPr>
        <p:spPr>
          <a:xfrm>
            <a:off x="571500" y="2571751"/>
            <a:ext cx="8572500" cy="562301"/>
          </a:xfrm>
          <a:prstGeom prst="rect">
            <a:avLst/>
          </a:prstGeom>
        </p:spPr>
        <p:txBody>
          <a:bodyPr/>
          <a:lstStyle>
            <a:lvl1pPr algn="l">
              <a:defRPr sz="4500" b="1" i="0">
                <a:solidFill>
                  <a:schemeClr val="bg1"/>
                </a:solidFill>
                <a:latin typeface="+mj-lt"/>
                <a:cs typeface="Calibri" panose="020F050202020403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69C0FE92-69A0-7346-82E8-5E8449C3DD0F}"/>
              </a:ext>
            </a:extLst>
          </p:cNvPr>
          <p:cNvSpPr>
            <a:spLocks noGrp="1"/>
          </p:cNvSpPr>
          <p:nvPr>
            <p:ph type="body" sz="quarter" idx="11" hasCustomPrompt="1"/>
          </p:nvPr>
        </p:nvSpPr>
        <p:spPr>
          <a:xfrm>
            <a:off x="571617" y="3238330"/>
            <a:ext cx="8572184" cy="510779"/>
          </a:xfrm>
          <a:prstGeom prst="rect">
            <a:avLst/>
          </a:prstGeom>
        </p:spPr>
        <p:txBody>
          <a:bodyPr/>
          <a:lstStyle>
            <a:lvl1pPr marL="0" indent="0" algn="l">
              <a:buNone/>
              <a:defRPr sz="3000" b="0" i="0">
                <a:solidFill>
                  <a:schemeClr val="bg1">
                    <a:alpha val="65000"/>
                  </a:schemeClr>
                </a:solidFill>
                <a:latin typeface="Arial" panose="020B0604020202020204" pitchFamily="34" charset="0"/>
                <a:cs typeface="Arial" panose="020B0604020202020204" pitchFamily="34" charset="0"/>
              </a:defRPr>
            </a:lvl1pPr>
          </a:lstStyle>
          <a:p>
            <a:pPr lvl="0"/>
            <a:r>
              <a:rPr lang="en-US"/>
              <a:t>Subtitle Goes Here</a:t>
            </a:r>
          </a:p>
        </p:txBody>
      </p:sp>
    </p:spTree>
    <p:extLst>
      <p:ext uri="{BB962C8B-B14F-4D97-AF65-F5344CB8AC3E}">
        <p14:creationId xmlns:p14="http://schemas.microsoft.com/office/powerpoint/2010/main" val="51730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Photo &amp; Content">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817BD815-B88C-3048-A130-12F18EDC58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5958" y="143397"/>
            <a:ext cx="247096" cy="247096"/>
          </a:xfrm>
          <a:prstGeom prst="rect">
            <a:avLst/>
          </a:prstGeom>
        </p:spPr>
      </p:pic>
      <p:sp>
        <p:nvSpPr>
          <p:cNvPr id="10" name="Content Placeholder 28">
            <a:extLst>
              <a:ext uri="{FF2B5EF4-FFF2-40B4-BE49-F238E27FC236}">
                <a16:creationId xmlns:a16="http://schemas.microsoft.com/office/drawing/2014/main" id="{43311745-5A4D-844B-8DD5-A64A7FEFDC62}"/>
              </a:ext>
            </a:extLst>
          </p:cNvPr>
          <p:cNvSpPr>
            <a:spLocks noGrp="1"/>
          </p:cNvSpPr>
          <p:nvPr>
            <p:ph sz="quarter" idx="13" hasCustomPrompt="1"/>
          </p:nvPr>
        </p:nvSpPr>
        <p:spPr>
          <a:xfrm>
            <a:off x="4783293" y="3973759"/>
            <a:ext cx="3770738" cy="828923"/>
          </a:xfrm>
          <a:prstGeom prst="rect">
            <a:avLst/>
          </a:prstGeom>
        </p:spPr>
        <p:txBody>
          <a:bodyPr/>
          <a:lstStyle>
            <a:lvl1pPr marL="0" marR="0" indent="0" algn="l" defTabSz="685800" rtl="0" eaLnBrk="1" fontAlgn="auto" latinLnBrk="0" hangingPunct="1">
              <a:lnSpc>
                <a:spcPct val="100000"/>
              </a:lnSpc>
              <a:spcBef>
                <a:spcPts val="750"/>
              </a:spcBef>
              <a:spcAft>
                <a:spcPts val="450"/>
              </a:spcAft>
              <a:buClr>
                <a:srgbClr val="53C10C"/>
              </a:buClr>
              <a:buSzPct val="85000"/>
              <a:buFont typeface="Arial" panose="020B0604020202020204" pitchFamily="34" charset="0"/>
              <a:buNone/>
              <a:tabLst/>
              <a:defRPr sz="1350" b="0" i="0">
                <a:solidFill>
                  <a:schemeClr val="bg2">
                    <a:lumMod val="10000"/>
                  </a:schemeClr>
                </a:solidFill>
                <a:latin typeface="Arial" panose="020B0604020202020204" pitchFamily="34" charset="0"/>
                <a:cs typeface="Arial" panose="020B0604020202020204" pitchFamily="34" charset="0"/>
              </a:defRPr>
            </a:lvl1pPr>
            <a:lvl2pPr marL="342900" indent="0">
              <a:buNone/>
              <a:defRPr/>
            </a:lvl2pPr>
          </a:lstStyle>
          <a:p>
            <a:pPr lvl="0"/>
            <a:r>
              <a:rPr lang="en-US"/>
              <a:t>Maecenas </a:t>
            </a:r>
            <a:r>
              <a:rPr lang="en-US" err="1"/>
              <a:t>sed</a:t>
            </a:r>
            <a:r>
              <a:rPr lang="en-US"/>
              <a:t> </a:t>
            </a:r>
            <a:r>
              <a:rPr lang="en-US" err="1"/>
              <a:t>diam</a:t>
            </a:r>
            <a:r>
              <a:rPr lang="en-US"/>
              <a:t> </a:t>
            </a:r>
            <a:r>
              <a:rPr lang="en-US" err="1"/>
              <a:t>eget</a:t>
            </a:r>
            <a:r>
              <a:rPr lang="en-US"/>
              <a:t> </a:t>
            </a:r>
            <a:r>
              <a:rPr lang="en-US" err="1"/>
              <a:t>risus</a:t>
            </a:r>
            <a:r>
              <a:rPr lang="en-US"/>
              <a:t> </a:t>
            </a:r>
            <a:r>
              <a:rPr lang="en-US" err="1"/>
              <a:t>variujs</a:t>
            </a:r>
            <a:r>
              <a:rPr lang="en-US"/>
              <a:t> </a:t>
            </a:r>
            <a:r>
              <a:rPr lang="en-US" err="1"/>
              <a:t>blandit</a:t>
            </a:r>
            <a:r>
              <a:rPr lang="en-US"/>
              <a:t> sit </a:t>
            </a:r>
            <a:r>
              <a:rPr lang="en-US" err="1"/>
              <a:t>amet</a:t>
            </a:r>
            <a:r>
              <a:rPr lang="en-US"/>
              <a:t> no n </a:t>
            </a:r>
            <a:r>
              <a:rPr lang="en-US" err="1"/>
              <a:t>magnat</a:t>
            </a:r>
            <a:r>
              <a:rPr lang="en-US"/>
              <a:t>. </a:t>
            </a:r>
            <a:r>
              <a:rPr lang="en-US" err="1"/>
              <a:t>Socis</a:t>
            </a:r>
            <a:r>
              <a:rPr lang="en-US"/>
              <a:t> </a:t>
            </a:r>
            <a:r>
              <a:rPr lang="en-US" err="1"/>
              <a:t>natoque</a:t>
            </a:r>
            <a:r>
              <a:rPr lang="en-US"/>
              <a:t> </a:t>
            </a:r>
            <a:r>
              <a:rPr lang="en-US" err="1"/>
              <a:t>menatibus</a:t>
            </a:r>
            <a:r>
              <a:rPr lang="en-US"/>
              <a:t> et </a:t>
            </a:r>
            <a:r>
              <a:rPr lang="en-US" err="1"/>
              <a:t>magnis</a:t>
            </a:r>
            <a:r>
              <a:rPr lang="en-US"/>
              <a:t> dis parturient, </a:t>
            </a:r>
            <a:r>
              <a:rPr lang="en-US" err="1"/>
              <a:t>nascentur</a:t>
            </a:r>
            <a:r>
              <a:rPr lang="en-US"/>
              <a:t> </a:t>
            </a:r>
            <a:r>
              <a:rPr lang="en-US" err="1"/>
              <a:t>ridiculus</a:t>
            </a:r>
            <a:r>
              <a:rPr lang="en-US"/>
              <a:t>.</a:t>
            </a:r>
          </a:p>
        </p:txBody>
      </p:sp>
      <p:sp>
        <p:nvSpPr>
          <p:cNvPr id="7" name="Title 1">
            <a:extLst>
              <a:ext uri="{FF2B5EF4-FFF2-40B4-BE49-F238E27FC236}">
                <a16:creationId xmlns:a16="http://schemas.microsoft.com/office/drawing/2014/main" id="{4283461F-13ED-FB40-AB69-9B6456267062}"/>
              </a:ext>
            </a:extLst>
          </p:cNvPr>
          <p:cNvSpPr>
            <a:spLocks noGrp="1"/>
          </p:cNvSpPr>
          <p:nvPr>
            <p:ph type="title" hasCustomPrompt="1"/>
          </p:nvPr>
        </p:nvSpPr>
        <p:spPr>
          <a:xfrm>
            <a:off x="519406" y="3964439"/>
            <a:ext cx="3854228" cy="814390"/>
          </a:xfrm>
          <a:prstGeom prst="rect">
            <a:avLst/>
          </a:prstGeom>
        </p:spPr>
        <p:txBody>
          <a:bodyPr/>
          <a:lstStyle>
            <a:lvl1pPr>
              <a:defRPr sz="3000" b="0" i="0">
                <a:solidFill>
                  <a:srgbClr val="232B64"/>
                </a:solidFill>
                <a:latin typeface="Arial" panose="020B0604020202020204" pitchFamily="34" charset="0"/>
                <a:cs typeface="Arial" panose="020B0604020202020204" pitchFamily="34" charset="0"/>
              </a:defRPr>
            </a:lvl1pPr>
          </a:lstStyle>
          <a:p>
            <a:r>
              <a:rPr lang="en-US"/>
              <a:t>This is the page title with an emphasis.</a:t>
            </a:r>
          </a:p>
        </p:txBody>
      </p:sp>
      <p:sp>
        <p:nvSpPr>
          <p:cNvPr id="8" name="Slide Number Placeholder 5">
            <a:extLst>
              <a:ext uri="{FF2B5EF4-FFF2-40B4-BE49-F238E27FC236}">
                <a16:creationId xmlns:a16="http://schemas.microsoft.com/office/drawing/2014/main" id="{8FA90184-F68B-B946-9700-1AC06AB49BB0}"/>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sz="1050" b="0" i="0">
              <a:solidFill>
                <a:schemeClr val="bg1">
                  <a:lumMod val="50000"/>
                  <a:alpha val="50000"/>
                </a:schemeClr>
              </a:solidFill>
              <a:latin typeface="Arial" panose="020B0604020202020204" pitchFamily="34" charset="0"/>
              <a:cs typeface="Arial" panose="020B0604020202020204" pitchFamily="34" charset="0"/>
            </a:endParaRPr>
          </a:p>
        </p:txBody>
      </p:sp>
      <p:sp>
        <p:nvSpPr>
          <p:cNvPr id="11" name="Picture Placeholder 8" descr="Photo Goes Here">
            <a:extLst>
              <a:ext uri="{FF2B5EF4-FFF2-40B4-BE49-F238E27FC236}">
                <a16:creationId xmlns:a16="http://schemas.microsoft.com/office/drawing/2014/main" id="{DABB9540-BF09-364B-9AF2-1958CD857E59}"/>
              </a:ext>
            </a:extLst>
          </p:cNvPr>
          <p:cNvSpPr>
            <a:spLocks noGrp="1"/>
          </p:cNvSpPr>
          <p:nvPr>
            <p:ph type="pic" sz="quarter" idx="10" hasCustomPrompt="1"/>
          </p:nvPr>
        </p:nvSpPr>
        <p:spPr>
          <a:xfrm>
            <a:off x="1" y="0"/>
            <a:ext cx="9143999" cy="3643686"/>
          </a:xfrm>
          <a:prstGeom prst="rect">
            <a:avLst/>
          </a:prstGeom>
        </p:spPr>
        <p:txBody>
          <a:bodyPr/>
          <a:lstStyle>
            <a:lvl1pPr marL="0" indent="0" algn="ctr">
              <a:buNone/>
              <a:defRPr>
                <a:solidFill>
                  <a:schemeClr val="bg1">
                    <a:lumMod val="50000"/>
                  </a:schemeClr>
                </a:solidFill>
                <a:latin typeface="+mj-lt"/>
              </a:defRPr>
            </a:lvl1pPr>
          </a:lstStyle>
          <a:p>
            <a:br>
              <a:rPr lang="en-US"/>
            </a:br>
            <a:br>
              <a:rPr lang="en-US"/>
            </a:br>
            <a:br>
              <a:rPr lang="en-US"/>
            </a:br>
            <a:r>
              <a:rPr lang="en-US"/>
              <a:t>Click the Photo Icon to Insert Photo</a:t>
            </a:r>
            <a:br>
              <a:rPr lang="en-US"/>
            </a:br>
            <a:r>
              <a:rPr lang="en-US"/>
              <a:t>(Use Horizontal Only)</a:t>
            </a:r>
          </a:p>
        </p:txBody>
      </p:sp>
    </p:spTree>
    <p:extLst>
      <p:ext uri="{BB962C8B-B14F-4D97-AF65-F5344CB8AC3E}">
        <p14:creationId xmlns:p14="http://schemas.microsoft.com/office/powerpoint/2010/main" val="57742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istic: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5941337" y="0"/>
            <a:ext cx="3202663" cy="5143500"/>
          </a:xfrm>
          <a:prstGeom prst="rect">
            <a:avLst/>
          </a:prstGeom>
          <a:solidFill>
            <a:srgbClr val="BF0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chemeClr val="bg1">
                    <a:alpha val="50000"/>
                  </a:schemeClr>
                </a:solidFill>
                <a:latin typeface="Arial" panose="020B0604020202020204" pitchFamily="34" charset="0"/>
                <a:cs typeface="Arial" panose="020B0604020202020204" pitchFamily="34" charset="0"/>
              </a:rPr>
              <a:pPr algn="ctr"/>
              <a:t>‹#›</a:t>
            </a:fld>
            <a:endParaRPr lang="en-US" sz="1050"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446559" y="2524043"/>
            <a:ext cx="4739900" cy="806535"/>
          </a:xfrm>
          <a:prstGeom prst="rect">
            <a:avLst/>
          </a:prstGeom>
        </p:spPr>
        <p:txBody>
          <a:bodyPr/>
          <a:lstStyle>
            <a:lvl1pPr algn="l">
              <a:defRPr sz="27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446559" y="1792031"/>
            <a:ext cx="4739900" cy="673841"/>
          </a:xfrm>
          <a:prstGeom prst="rect">
            <a:avLst/>
          </a:prstGeom>
        </p:spPr>
        <p:txBody>
          <a:bodyPr/>
          <a:lstStyle>
            <a:lvl1pPr marL="0" indent="0">
              <a:buNone/>
              <a:defRPr sz="5400" b="1" i="0">
                <a:solidFill>
                  <a:srgbClr val="BF0B3E"/>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6669838" y="740121"/>
            <a:ext cx="2474162" cy="3619123"/>
          </a:xfrm>
          <a:prstGeom prst="rect">
            <a:avLst/>
          </a:prstGeom>
        </p:spPr>
        <p:txBody>
          <a:bodyPr/>
          <a:lstStyle>
            <a:lvl1pPr marL="0" indent="0" algn="ctr">
              <a:buNone/>
              <a:defRPr sz="1500">
                <a:solidFill>
                  <a:schemeClr val="bg1"/>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2724954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istic: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5941337" y="0"/>
            <a:ext cx="3202663" cy="5143500"/>
          </a:xfrm>
          <a:prstGeom prst="rect">
            <a:avLst/>
          </a:prstGeom>
          <a:solidFill>
            <a:srgbClr val="FCA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rgbClr val="232B64">
                    <a:alpha val="50000"/>
                  </a:srgbClr>
                </a:solidFill>
                <a:latin typeface="Arial" panose="020B0604020202020204" pitchFamily="34" charset="0"/>
                <a:cs typeface="Arial" panose="020B0604020202020204" pitchFamily="34" charset="0"/>
              </a:rPr>
              <a:pPr algn="ctr"/>
              <a:t>‹#›</a:t>
            </a:fld>
            <a:endParaRPr lang="en-US" sz="1050" b="0" i="0">
              <a:solidFill>
                <a:srgbClr val="232B64">
                  <a:alpha val="50000"/>
                </a:srgb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446559" y="2524043"/>
            <a:ext cx="4739900" cy="806535"/>
          </a:xfrm>
          <a:prstGeom prst="rect">
            <a:avLst/>
          </a:prstGeom>
        </p:spPr>
        <p:txBody>
          <a:bodyPr/>
          <a:lstStyle>
            <a:lvl1pPr algn="l">
              <a:defRPr sz="27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446559" y="1792031"/>
            <a:ext cx="4739900" cy="673841"/>
          </a:xfrm>
          <a:prstGeom prst="rect">
            <a:avLst/>
          </a:prstGeom>
        </p:spPr>
        <p:txBody>
          <a:bodyPr/>
          <a:lstStyle>
            <a:lvl1pPr marL="0" indent="0">
              <a:buNone/>
              <a:defRPr sz="5400" b="1" i="0">
                <a:solidFill>
                  <a:srgbClr val="FCAF18"/>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6669838" y="740121"/>
            <a:ext cx="2474162" cy="3619123"/>
          </a:xfrm>
          <a:prstGeom prst="rect">
            <a:avLst/>
          </a:prstGeom>
        </p:spPr>
        <p:txBody>
          <a:bodyPr/>
          <a:lstStyle>
            <a:lvl1pPr marL="0" indent="0" algn="ctr">
              <a:buNone/>
              <a:defRPr sz="1500">
                <a:solidFill>
                  <a:schemeClr val="bg1"/>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478158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istic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5941337" y="0"/>
            <a:ext cx="3202663" cy="5143500"/>
          </a:xfrm>
          <a:prstGeom prst="rect">
            <a:avLst/>
          </a:prstGeom>
          <a:solidFill>
            <a:srgbClr val="232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chemeClr val="bg1">
                    <a:alpha val="50000"/>
                  </a:schemeClr>
                </a:solidFill>
                <a:latin typeface="Arial" panose="020B0604020202020204" pitchFamily="34" charset="0"/>
                <a:cs typeface="Arial" panose="020B0604020202020204" pitchFamily="34" charset="0"/>
              </a:rPr>
              <a:pPr algn="ctr"/>
              <a:t>‹#›</a:t>
            </a:fld>
            <a:endParaRPr lang="en-US" sz="1050"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446559" y="2524043"/>
            <a:ext cx="4739900" cy="806535"/>
          </a:xfrm>
          <a:prstGeom prst="rect">
            <a:avLst/>
          </a:prstGeom>
        </p:spPr>
        <p:txBody>
          <a:bodyPr/>
          <a:lstStyle>
            <a:lvl1pPr algn="l">
              <a:defRPr sz="27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446559" y="1792031"/>
            <a:ext cx="4739900" cy="673841"/>
          </a:xfrm>
          <a:prstGeom prst="rect">
            <a:avLst/>
          </a:prstGeom>
        </p:spPr>
        <p:txBody>
          <a:bodyPr/>
          <a:lstStyle>
            <a:lvl1pPr marL="0" indent="0">
              <a:buNone/>
              <a:defRPr sz="5400" b="1" i="0">
                <a:solidFill>
                  <a:srgbClr val="232B64"/>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6669838" y="740121"/>
            <a:ext cx="2474162" cy="3619123"/>
          </a:xfrm>
          <a:prstGeom prst="rect">
            <a:avLst/>
          </a:prstGeom>
        </p:spPr>
        <p:txBody>
          <a:bodyPr/>
          <a:lstStyle>
            <a:lvl1pPr marL="0" indent="0" algn="ctr">
              <a:buNone/>
              <a:defRPr sz="1500">
                <a:solidFill>
                  <a:schemeClr val="bg1">
                    <a:lumMod val="50000"/>
                  </a:schemeClr>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2487277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D696-50C0-BC49-8154-038F7E42BA9D}"/>
              </a:ext>
            </a:extLst>
          </p:cNvPr>
          <p:cNvSpPr>
            <a:spLocks noGrp="1"/>
          </p:cNvSpPr>
          <p:nvPr>
            <p:ph type="title"/>
          </p:nvPr>
        </p:nvSpPr>
        <p:spPr>
          <a:xfrm>
            <a:off x="628650" y="273844"/>
            <a:ext cx="7886700" cy="994172"/>
          </a:xfrm>
          <a:prstGeom prst="rect">
            <a:avLst/>
          </a:prstGeom>
        </p:spPr>
        <p:txBody>
          <a:bodyPr/>
          <a:lstStyle>
            <a:lvl1pPr>
              <a:defRPr b="0" i="0">
                <a:solidFill>
                  <a:srgbClr val="232B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93DCBC9-7F4F-FC4E-9E0E-5741195F0058}"/>
              </a:ext>
            </a:extLst>
          </p:cNvPr>
          <p:cNvSpPr>
            <a:spLocks noGrp="1"/>
          </p:cNvSpPr>
          <p:nvPr>
            <p:ph idx="1"/>
          </p:nvPr>
        </p:nvSpPr>
        <p:spPr>
          <a:xfrm>
            <a:off x="628650" y="1369219"/>
            <a:ext cx="7886700" cy="3263504"/>
          </a:xfrm>
          <a:prstGeom prst="rect">
            <a:avLst/>
          </a:prstGeom>
        </p:spPr>
        <p:txBody>
          <a:bodyPr/>
          <a:lstStyle>
            <a:lvl1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1pPr>
            <a:lvl2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2pPr>
            <a:lvl3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3pPr>
            <a:lvl4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4pPr>
            <a:lvl5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2321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sz="1050" b="0" i="0">
              <a:solidFill>
                <a:schemeClr val="bg1">
                  <a:lumMod val="50000"/>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210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ing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418509" y="3933403"/>
            <a:ext cx="4739329" cy="254945"/>
          </a:xfrm>
          <a:prstGeom prst="rect">
            <a:avLst/>
          </a:prstGeom>
        </p:spPr>
        <p:txBody>
          <a:bodyPr/>
          <a:lstStyle>
            <a:lvl1pPr algn="l">
              <a:defRPr sz="1800" b="0" i="0">
                <a:solidFill>
                  <a:schemeClr val="bg1"/>
                </a:solidFill>
                <a:latin typeface="Calibri Light" panose="020F0302020204030204" pitchFamily="34" charset="0"/>
                <a:cs typeface="Calibri Light" panose="020F0302020204030204" pitchFamily="34" charset="0"/>
              </a:defRPr>
            </a:lvl1pPr>
          </a:lstStyle>
          <a:p>
            <a:r>
              <a:rPr lang="en-US"/>
              <a:t>Presenter Name, Job Title</a:t>
            </a:r>
            <a:br>
              <a:rPr lang="en-US"/>
            </a:br>
            <a:r>
              <a:rPr lang="en-US" err="1"/>
              <a:t>email@AZED.gove</a:t>
            </a:r>
            <a:br>
              <a:rPr lang="en-US"/>
            </a:br>
            <a:r>
              <a:rPr lang="en-US"/>
              <a:t>(123) 456-7890</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418510" y="2919321"/>
            <a:ext cx="4739900" cy="587397"/>
          </a:xfrm>
          <a:prstGeom prst="rect">
            <a:avLst/>
          </a:prstGeom>
        </p:spPr>
        <p:txBody>
          <a:bodyPr/>
          <a:lstStyle>
            <a:lvl1pPr marL="0" indent="0">
              <a:buNone/>
              <a:defRPr sz="5400" b="0" i="0">
                <a:solidFill>
                  <a:schemeClr val="bg1"/>
                </a:solidFill>
                <a:latin typeface="Calibri" panose="020F0502020204030204" pitchFamily="34" charset="0"/>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Thank you.</a:t>
            </a:r>
          </a:p>
        </p:txBody>
      </p:sp>
      <p:cxnSp>
        <p:nvCxnSpPr>
          <p:cNvPr id="10" name="Straight Connector 9">
            <a:extLst>
              <a:ext uri="{FF2B5EF4-FFF2-40B4-BE49-F238E27FC236}">
                <a16:creationId xmlns:a16="http://schemas.microsoft.com/office/drawing/2014/main" id="{1C0430BE-2C50-5B4A-A132-E08BBF23A069}"/>
              </a:ext>
            </a:extLst>
          </p:cNvPr>
          <p:cNvCxnSpPr/>
          <p:nvPr userDrawn="1"/>
        </p:nvCxnSpPr>
        <p:spPr>
          <a:xfrm>
            <a:off x="490777" y="3757927"/>
            <a:ext cx="300236"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6648A209-512C-8C46-9757-3359BBCCE746}"/>
              </a:ext>
            </a:extLst>
          </p:cNvPr>
          <p:cNvPicPr>
            <a:picLocks noChangeAspect="1"/>
          </p:cNvPicPr>
          <p:nvPr userDrawn="1"/>
        </p:nvPicPr>
        <p:blipFill>
          <a:blip r:embed="rId3"/>
          <a:stretch>
            <a:fillRect/>
          </a:stretch>
        </p:blipFill>
        <p:spPr>
          <a:xfrm>
            <a:off x="418509" y="487048"/>
            <a:ext cx="1047118" cy="1047118"/>
          </a:xfrm>
          <a:prstGeom prst="rect">
            <a:avLst/>
          </a:prstGeom>
        </p:spPr>
      </p:pic>
    </p:spTree>
    <p:extLst>
      <p:ext uri="{BB962C8B-B14F-4D97-AF65-F5344CB8AC3E}">
        <p14:creationId xmlns:p14="http://schemas.microsoft.com/office/powerpoint/2010/main" val="341943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600075" y="2962761"/>
            <a:ext cx="7943850" cy="581673"/>
          </a:xfrm>
          <a:prstGeom prst="rect">
            <a:avLst/>
          </a:prstGeom>
        </p:spPr>
        <p:txBody>
          <a:bodyPr/>
          <a:lstStyle>
            <a:lvl1pPr>
              <a:defRPr sz="405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600075" y="2626071"/>
            <a:ext cx="3868341" cy="273844"/>
          </a:xfrm>
          <a:prstGeom prst="rect">
            <a:avLst/>
          </a:prstGeom>
        </p:spPr>
        <p:txBody>
          <a:bodyPr/>
          <a:lstStyle>
            <a:lvl1pPr marL="0" indent="0">
              <a:buNone/>
              <a:defRPr sz="1800" b="1" i="0" spc="15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hasCustomPrompt="1"/>
          </p:nvPr>
        </p:nvSpPr>
        <p:spPr>
          <a:xfrm>
            <a:off x="6144816" y="542925"/>
            <a:ext cx="2999184" cy="3463529"/>
          </a:xfrm>
          <a:prstGeom prst="rect">
            <a:avLst/>
          </a:prstGeom>
        </p:spPr>
        <p:txBody>
          <a:bodyPr anchor="ctr"/>
          <a:lstStyle>
            <a:lvl1pPr marL="0" indent="0" algn="ctr">
              <a:buNone/>
              <a:defRPr b="1">
                <a:solidFill>
                  <a:schemeClr val="bg1"/>
                </a:solidFill>
              </a:defRPr>
            </a:lvl1pPr>
          </a:lstStyle>
          <a:p>
            <a:r>
              <a:rPr lang="en-US"/>
              <a:t>Insert Icon Here</a:t>
            </a:r>
            <a:br>
              <a:rPr lang="en-US"/>
            </a:br>
            <a:r>
              <a:rPr lang="en-US"/>
              <a:t>If Wanted</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600075" y="602622"/>
            <a:ext cx="3868341" cy="273844"/>
          </a:xfrm>
          <a:prstGeom prst="rect">
            <a:avLst/>
          </a:prstGeom>
        </p:spPr>
        <p:txBody>
          <a:bodyPr/>
          <a:lstStyle>
            <a:lvl1pPr marL="0" indent="0">
              <a:buNone/>
              <a:defRPr sz="1200" b="1" i="0" spc="150" baseline="0">
                <a:solidFill>
                  <a:schemeClr val="bg1">
                    <a:alpha val="60000"/>
                  </a:schemeClr>
                </a:solidFill>
                <a:latin typeface="Arial" panose="020B0604020202020204" pitchFamily="34" charset="0"/>
                <a:cs typeface="Arial" panose="020B0604020202020204" pitchFamily="34" charset="0"/>
              </a:defRPr>
            </a:lvl1pPr>
          </a:lstStyle>
          <a:p>
            <a:pPr lvl="0"/>
            <a:r>
              <a:rPr lang="en-US"/>
              <a:t>PRESENTATION NAME</a:t>
            </a:r>
          </a:p>
        </p:txBody>
      </p:sp>
    </p:spTree>
    <p:extLst>
      <p:ext uri="{BB962C8B-B14F-4D97-AF65-F5344CB8AC3E}">
        <p14:creationId xmlns:p14="http://schemas.microsoft.com/office/powerpoint/2010/main" val="105190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600075" y="2962761"/>
            <a:ext cx="7943850" cy="581673"/>
          </a:xfrm>
          <a:prstGeom prst="rect">
            <a:avLst/>
          </a:prstGeom>
        </p:spPr>
        <p:txBody>
          <a:bodyPr/>
          <a:lstStyle>
            <a:lvl1pPr>
              <a:defRPr sz="405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600075" y="2626071"/>
            <a:ext cx="3868341" cy="273844"/>
          </a:xfrm>
          <a:prstGeom prst="rect">
            <a:avLst/>
          </a:prstGeom>
        </p:spPr>
        <p:txBody>
          <a:bodyPr/>
          <a:lstStyle>
            <a:lvl1pPr marL="0" indent="0">
              <a:buNone/>
              <a:defRPr sz="1800" b="1" i="0" spc="15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hasCustomPrompt="1"/>
          </p:nvPr>
        </p:nvSpPr>
        <p:spPr>
          <a:xfrm>
            <a:off x="6144816" y="542925"/>
            <a:ext cx="2999184" cy="3463529"/>
          </a:xfrm>
          <a:prstGeom prst="rect">
            <a:avLst/>
          </a:prstGeom>
        </p:spPr>
        <p:txBody>
          <a:bodyPr anchor="ctr"/>
          <a:lstStyle>
            <a:lvl1pPr marL="0" indent="0" algn="ctr">
              <a:buNone/>
              <a:defRPr b="1">
                <a:solidFill>
                  <a:schemeClr val="bg1"/>
                </a:solidFill>
              </a:defRPr>
            </a:lvl1pPr>
          </a:lstStyle>
          <a:p>
            <a:r>
              <a:rPr lang="en-US"/>
              <a:t>Insert Icon Here</a:t>
            </a:r>
            <a:br>
              <a:rPr lang="en-US"/>
            </a:br>
            <a:r>
              <a:rPr lang="en-US"/>
              <a:t>If Wanted</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600075" y="602622"/>
            <a:ext cx="3868341" cy="273844"/>
          </a:xfrm>
          <a:prstGeom prst="rect">
            <a:avLst/>
          </a:prstGeom>
        </p:spPr>
        <p:txBody>
          <a:bodyPr/>
          <a:lstStyle>
            <a:lvl1pPr marL="0" indent="0">
              <a:buNone/>
              <a:defRPr sz="1200" b="1" i="0" spc="150" baseline="0">
                <a:solidFill>
                  <a:schemeClr val="bg1">
                    <a:alpha val="60000"/>
                  </a:schemeClr>
                </a:solidFill>
                <a:latin typeface="Arial" panose="020B0604020202020204" pitchFamily="34" charset="0"/>
                <a:cs typeface="Arial" panose="020B0604020202020204" pitchFamily="34" charset="0"/>
              </a:defRPr>
            </a:lvl1pPr>
          </a:lstStyle>
          <a:p>
            <a:pPr lvl="0"/>
            <a:r>
              <a:rPr lang="en-US"/>
              <a:t>PRESENTATION NAME</a:t>
            </a:r>
          </a:p>
        </p:txBody>
      </p:sp>
    </p:spTree>
    <p:extLst>
      <p:ext uri="{BB962C8B-B14F-4D97-AF65-F5344CB8AC3E}">
        <p14:creationId xmlns:p14="http://schemas.microsoft.com/office/powerpoint/2010/main" val="333627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600075" y="2962761"/>
            <a:ext cx="7943850" cy="581673"/>
          </a:xfrm>
          <a:prstGeom prst="rect">
            <a:avLst/>
          </a:prstGeom>
        </p:spPr>
        <p:txBody>
          <a:bodyPr/>
          <a:lstStyle>
            <a:lvl1pPr>
              <a:defRPr sz="4050">
                <a:solidFill>
                  <a:srgbClr val="002169"/>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rgbClr val="002169"/>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600075" y="2626071"/>
            <a:ext cx="3868341" cy="273844"/>
          </a:xfrm>
          <a:prstGeom prst="rect">
            <a:avLst/>
          </a:prstGeom>
        </p:spPr>
        <p:txBody>
          <a:bodyPr/>
          <a:lstStyle>
            <a:lvl1pPr marL="0" indent="0">
              <a:buNone/>
              <a:defRPr sz="1800" b="1" i="0" spc="150" baseline="0">
                <a:solidFill>
                  <a:srgbClr val="002169">
                    <a:alpha val="60000"/>
                  </a:srgb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hasCustomPrompt="1"/>
          </p:nvPr>
        </p:nvSpPr>
        <p:spPr>
          <a:xfrm>
            <a:off x="6144816" y="542925"/>
            <a:ext cx="2999184" cy="3463529"/>
          </a:xfrm>
          <a:prstGeom prst="rect">
            <a:avLst/>
          </a:prstGeom>
        </p:spPr>
        <p:txBody>
          <a:bodyPr anchor="ctr"/>
          <a:lstStyle>
            <a:lvl1pPr marL="0" indent="0" algn="ctr">
              <a:buNone/>
              <a:defRPr b="1"/>
            </a:lvl1pPr>
          </a:lstStyle>
          <a:p>
            <a:r>
              <a:rPr lang="en-US"/>
              <a:t>Insert Icon Here</a:t>
            </a:r>
            <a:br>
              <a:rPr lang="en-US"/>
            </a:br>
            <a:r>
              <a:rPr lang="en-US"/>
              <a:t>If Wanted</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600075" y="602622"/>
            <a:ext cx="3868341" cy="273844"/>
          </a:xfrm>
          <a:prstGeom prst="rect">
            <a:avLst/>
          </a:prstGeom>
        </p:spPr>
        <p:txBody>
          <a:bodyPr/>
          <a:lstStyle>
            <a:lvl1pPr marL="0" indent="0">
              <a:buNone/>
              <a:defRPr sz="1200" b="1" i="0" spc="150" baseline="0">
                <a:solidFill>
                  <a:srgbClr val="002169">
                    <a:alpha val="60000"/>
                  </a:srgbClr>
                </a:solidFill>
                <a:latin typeface="Arial" panose="020B0604020202020204" pitchFamily="34" charset="0"/>
                <a:cs typeface="Arial" panose="020B0604020202020204" pitchFamily="34" charset="0"/>
              </a:defRPr>
            </a:lvl1pPr>
          </a:lstStyle>
          <a:p>
            <a:pPr lvl="0"/>
            <a:r>
              <a:rPr lang="en-US"/>
              <a:t>PRESENTATION NAME</a:t>
            </a:r>
          </a:p>
        </p:txBody>
      </p:sp>
    </p:spTree>
    <p:extLst>
      <p:ext uri="{BB962C8B-B14F-4D97-AF65-F5344CB8AC3E}">
        <p14:creationId xmlns:p14="http://schemas.microsoft.com/office/powerpoint/2010/main" val="428978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Vertical Photo Right">
    <p:spTree>
      <p:nvGrpSpPr>
        <p:cNvPr id="1" name=""/>
        <p:cNvGrpSpPr/>
        <p:nvPr/>
      </p:nvGrpSpPr>
      <p:grpSpPr>
        <a:xfrm>
          <a:off x="0" y="0"/>
          <a:ext cx="0" cy="0"/>
          <a:chOff x="0" y="0"/>
          <a:chExt cx="0" cy="0"/>
        </a:xfrm>
      </p:grpSpPr>
      <p:sp>
        <p:nvSpPr>
          <p:cNvPr id="23" name="Picture Placeholder 8">
            <a:extLst>
              <a:ext uri="{FF2B5EF4-FFF2-40B4-BE49-F238E27FC236}">
                <a16:creationId xmlns:a16="http://schemas.microsoft.com/office/drawing/2014/main" id="{CBDBB58A-3976-6842-A54E-5F968FCE946F}"/>
              </a:ext>
            </a:extLst>
          </p:cNvPr>
          <p:cNvSpPr>
            <a:spLocks noGrp="1"/>
          </p:cNvSpPr>
          <p:nvPr>
            <p:ph type="pic" sz="quarter" idx="14" hasCustomPrompt="1"/>
          </p:nvPr>
        </p:nvSpPr>
        <p:spPr>
          <a:xfrm>
            <a:off x="4937344" y="1"/>
            <a:ext cx="4206656" cy="51434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a:br>
            <a:br>
              <a:rPr lang="en-US"/>
            </a:br>
            <a:br>
              <a:rPr lang="en-US"/>
            </a:br>
            <a:br>
              <a:rPr lang="en-US"/>
            </a:br>
            <a:br>
              <a:rPr lang="en-US"/>
            </a:br>
            <a:r>
              <a:rPr lang="en-US"/>
              <a:t>Click the Photo Icon</a:t>
            </a:r>
            <a:br>
              <a:rPr lang="en-US"/>
            </a:br>
            <a:r>
              <a:rPr lang="en-US"/>
              <a:t>to Insert Photo</a:t>
            </a:r>
            <a:br>
              <a:rPr lang="en-US"/>
            </a:br>
            <a:r>
              <a:rPr lang="en-US"/>
              <a:t>(Use Vertical Only)</a:t>
            </a:r>
          </a:p>
        </p:txBody>
      </p:sp>
      <p:sp>
        <p:nvSpPr>
          <p:cNvPr id="5" name="Slide Number Placeholder 5">
            <a:extLst>
              <a:ext uri="{FF2B5EF4-FFF2-40B4-BE49-F238E27FC236}">
                <a16:creationId xmlns:a16="http://schemas.microsoft.com/office/drawing/2014/main" id="{3AFF6D16-4E8F-5645-B84D-7E71098EC9F2}"/>
              </a:ext>
            </a:extLst>
          </p:cNvPr>
          <p:cNvSpPr txBox="1">
            <a:spLocks/>
          </p:cNvSpPr>
          <p:nvPr userDrawn="1"/>
        </p:nvSpPr>
        <p:spPr>
          <a:xfrm>
            <a:off x="175353"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8CB8F98-32D9-9E4F-BAC9-49610775ED25}" type="slidenum">
              <a:rPr lang="en-US" sz="1050" b="0" i="0" smtClean="0">
                <a:solidFill>
                  <a:schemeClr val="bg1">
                    <a:lumMod val="50000"/>
                    <a:alpha val="65000"/>
                  </a:schemeClr>
                </a:solidFill>
                <a:latin typeface="Arial" panose="020B0604020202020204" pitchFamily="34" charset="0"/>
                <a:cs typeface="Arial" panose="020B0604020202020204" pitchFamily="34" charset="0"/>
              </a:rPr>
              <a:pPr algn="l"/>
              <a:t>‹#›</a:t>
            </a:fld>
            <a:endParaRPr lang="en-US" sz="1050" b="0" i="0">
              <a:solidFill>
                <a:schemeClr val="bg1">
                  <a:lumMod val="50000"/>
                  <a:alpha val="65000"/>
                </a:schemeClr>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8B7FD8F6-67A2-384C-AE69-04AC6AD2CEAD}"/>
              </a:ext>
            </a:extLst>
          </p:cNvPr>
          <p:cNvSpPr>
            <a:spLocks noGrp="1"/>
          </p:cNvSpPr>
          <p:nvPr>
            <p:ph type="title" hasCustomPrompt="1"/>
          </p:nvPr>
        </p:nvSpPr>
        <p:spPr>
          <a:xfrm>
            <a:off x="435918" y="1069958"/>
            <a:ext cx="3770738" cy="814390"/>
          </a:xfrm>
          <a:prstGeom prst="rect">
            <a:avLst/>
          </a:prstGeom>
        </p:spPr>
        <p:txBody>
          <a:bodyPr/>
          <a:lstStyle>
            <a:lvl1pPr>
              <a:defRPr sz="3000" b="0" i="0">
                <a:solidFill>
                  <a:srgbClr val="232B64"/>
                </a:solidFill>
                <a:latin typeface="Arial" panose="020B0604020202020204" pitchFamily="34" charset="0"/>
                <a:cs typeface="Arial" panose="020B0604020202020204" pitchFamily="34" charset="0"/>
              </a:defRPr>
            </a:lvl1pPr>
          </a:lstStyle>
          <a:p>
            <a:r>
              <a:rPr lang="en-US"/>
              <a:t>This is the page title with an emphasis.</a:t>
            </a:r>
          </a:p>
        </p:txBody>
      </p:sp>
      <p:sp>
        <p:nvSpPr>
          <p:cNvPr id="10" name="Text Placeholder 2">
            <a:extLst>
              <a:ext uri="{FF2B5EF4-FFF2-40B4-BE49-F238E27FC236}">
                <a16:creationId xmlns:a16="http://schemas.microsoft.com/office/drawing/2014/main" id="{4A83E557-78FE-2248-AE13-1284BC314C62}"/>
              </a:ext>
            </a:extLst>
          </p:cNvPr>
          <p:cNvSpPr>
            <a:spLocks noGrp="1"/>
          </p:cNvSpPr>
          <p:nvPr>
            <p:ph type="body" sz="quarter" idx="12"/>
          </p:nvPr>
        </p:nvSpPr>
        <p:spPr>
          <a:xfrm>
            <a:off x="435946" y="2863009"/>
            <a:ext cx="3770710" cy="1939528"/>
          </a:xfrm>
          <a:prstGeom prst="rect">
            <a:avLst/>
          </a:prstGeom>
        </p:spPr>
        <p:txBody>
          <a:bodyPr/>
          <a:lstStyle>
            <a:lvl1pPr>
              <a:buClr>
                <a:srgbClr val="232B64"/>
              </a:buClr>
              <a:buSzPct val="80000"/>
              <a:defRPr sz="21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3066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mp; Vertical Photo Lef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F2E15F95-0F35-D646-B194-87E72986A801}"/>
              </a:ext>
            </a:extLst>
          </p:cNvPr>
          <p:cNvSpPr>
            <a:spLocks noGrp="1"/>
          </p:cNvSpPr>
          <p:nvPr>
            <p:ph type="pic" sz="quarter" idx="14" hasCustomPrompt="1"/>
          </p:nvPr>
        </p:nvSpPr>
        <p:spPr>
          <a:xfrm>
            <a:off x="0" y="1"/>
            <a:ext cx="4206656" cy="51434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a:br>
            <a:br>
              <a:rPr lang="en-US"/>
            </a:br>
            <a:br>
              <a:rPr lang="en-US"/>
            </a:br>
            <a:br>
              <a:rPr lang="en-US"/>
            </a:br>
            <a:br>
              <a:rPr lang="en-US"/>
            </a:br>
            <a:r>
              <a:rPr lang="en-US"/>
              <a:t>Click the Photo Icon</a:t>
            </a:r>
            <a:br>
              <a:rPr lang="en-US"/>
            </a:br>
            <a:r>
              <a:rPr lang="en-US"/>
              <a:t>to Insert Photo</a:t>
            </a:r>
            <a:br>
              <a:rPr lang="en-US"/>
            </a:br>
            <a:r>
              <a:rPr lang="en-US"/>
              <a:t>(Use Vertical Only)</a:t>
            </a:r>
          </a:p>
        </p:txBody>
      </p:sp>
      <p:sp>
        <p:nvSpPr>
          <p:cNvPr id="5" name="Slide Number Placeholder 5">
            <a:extLst>
              <a:ext uri="{FF2B5EF4-FFF2-40B4-BE49-F238E27FC236}">
                <a16:creationId xmlns:a16="http://schemas.microsoft.com/office/drawing/2014/main" id="{3AFF6D16-4E8F-5645-B84D-7E71098EC9F2}"/>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sz="1050" b="0" i="0">
              <a:solidFill>
                <a:schemeClr val="bg1">
                  <a:lumMod val="50000"/>
                  <a:alpha val="50000"/>
                </a:schemeClr>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2946E247-DA5A-F040-A5C9-0E7B99CBCE7A}"/>
              </a:ext>
            </a:extLst>
          </p:cNvPr>
          <p:cNvSpPr>
            <a:spLocks noGrp="1"/>
          </p:cNvSpPr>
          <p:nvPr>
            <p:ph type="title" hasCustomPrompt="1"/>
          </p:nvPr>
        </p:nvSpPr>
        <p:spPr>
          <a:xfrm>
            <a:off x="4605424" y="1069958"/>
            <a:ext cx="3770738" cy="814390"/>
          </a:xfrm>
          <a:prstGeom prst="rect">
            <a:avLst/>
          </a:prstGeom>
        </p:spPr>
        <p:txBody>
          <a:bodyPr/>
          <a:lstStyle>
            <a:lvl1pPr>
              <a:defRPr sz="3000" b="0" i="0">
                <a:solidFill>
                  <a:srgbClr val="232B64"/>
                </a:solidFill>
                <a:latin typeface="Arial" panose="020B0604020202020204" pitchFamily="34" charset="0"/>
                <a:cs typeface="Arial" panose="020B0604020202020204" pitchFamily="34" charset="0"/>
              </a:defRPr>
            </a:lvl1pPr>
          </a:lstStyle>
          <a:p>
            <a:r>
              <a:rPr lang="en-US"/>
              <a:t>This is the page title with an emphasis.</a:t>
            </a:r>
          </a:p>
        </p:txBody>
      </p:sp>
      <p:sp>
        <p:nvSpPr>
          <p:cNvPr id="9" name="Text Placeholder 2">
            <a:extLst>
              <a:ext uri="{FF2B5EF4-FFF2-40B4-BE49-F238E27FC236}">
                <a16:creationId xmlns:a16="http://schemas.microsoft.com/office/drawing/2014/main" id="{627D754F-546F-184F-AEB8-4BF287E04B9E}"/>
              </a:ext>
            </a:extLst>
          </p:cNvPr>
          <p:cNvSpPr>
            <a:spLocks noGrp="1"/>
          </p:cNvSpPr>
          <p:nvPr>
            <p:ph type="body" sz="quarter" idx="12"/>
          </p:nvPr>
        </p:nvSpPr>
        <p:spPr>
          <a:xfrm>
            <a:off x="4605452" y="2863009"/>
            <a:ext cx="3770710" cy="1939528"/>
          </a:xfrm>
          <a:prstGeom prst="rect">
            <a:avLst/>
          </a:prstGeom>
        </p:spPr>
        <p:txBody>
          <a:bodyPr/>
          <a:lstStyle>
            <a:lvl1pPr>
              <a:buClr>
                <a:srgbClr val="232B64"/>
              </a:buClr>
              <a:buSzPct val="80000"/>
              <a:defRPr sz="21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8832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sz="1050" b="0" i="0">
              <a:solidFill>
                <a:schemeClr val="bg1">
                  <a:lumMod val="50000"/>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1259359" y="1069958"/>
            <a:ext cx="6625283" cy="814390"/>
          </a:xfrm>
          <a:prstGeom prst="rect">
            <a:avLst/>
          </a:prstGeom>
        </p:spPr>
        <p:txBody>
          <a:bodyPr/>
          <a:lstStyle>
            <a:lvl1pPr algn="ctr">
              <a:defRPr sz="2700" b="0" i="0">
                <a:solidFill>
                  <a:srgbClr val="232B64"/>
                </a:solidFill>
                <a:latin typeface="Arial" panose="020B0604020202020204" pitchFamily="34" charset="0"/>
                <a:cs typeface="Arial" panose="020B0604020202020204" pitchFamily="34" charset="0"/>
              </a:defRPr>
            </a:lvl1pPr>
          </a:lstStyle>
          <a:p>
            <a:r>
              <a:rPr lang="en-US"/>
              <a:t>This is a very long and important headline. It can even have an emphasis if you’d like.</a:t>
            </a:r>
          </a:p>
        </p:txBody>
      </p:sp>
      <p:sp>
        <p:nvSpPr>
          <p:cNvPr id="8" name="Text Placeholder 2">
            <a:extLst>
              <a:ext uri="{FF2B5EF4-FFF2-40B4-BE49-F238E27FC236}">
                <a16:creationId xmlns:a16="http://schemas.microsoft.com/office/drawing/2014/main" id="{6CA5C5D0-1BD6-324D-A881-FAE1A4D3778B}"/>
              </a:ext>
            </a:extLst>
          </p:cNvPr>
          <p:cNvSpPr>
            <a:spLocks noGrp="1"/>
          </p:cNvSpPr>
          <p:nvPr>
            <p:ph type="body" sz="quarter" idx="13"/>
          </p:nvPr>
        </p:nvSpPr>
        <p:spPr>
          <a:xfrm>
            <a:off x="435946" y="2863009"/>
            <a:ext cx="3853802" cy="1939528"/>
          </a:xfrm>
          <a:prstGeom prst="rect">
            <a:avLst/>
          </a:prstGeom>
        </p:spPr>
        <p:txBody>
          <a:bodyPr/>
          <a:lstStyle>
            <a:lvl1pPr>
              <a:buClr>
                <a:srgbClr val="232B64"/>
              </a:buClr>
              <a:buSzPct val="80000"/>
              <a:defRPr sz="21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B4CE2B6E-3AAC-4A4C-89B6-7177FFFA14DD}"/>
              </a:ext>
            </a:extLst>
          </p:cNvPr>
          <p:cNvSpPr>
            <a:spLocks noGrp="1"/>
          </p:cNvSpPr>
          <p:nvPr>
            <p:ph type="body" sz="quarter" idx="14"/>
          </p:nvPr>
        </p:nvSpPr>
        <p:spPr>
          <a:xfrm>
            <a:off x="4838598" y="2863009"/>
            <a:ext cx="3853802" cy="1939528"/>
          </a:xfrm>
          <a:prstGeom prst="rect">
            <a:avLst/>
          </a:prstGeom>
        </p:spPr>
        <p:txBody>
          <a:bodyPr/>
          <a:lstStyle>
            <a:lvl1pPr>
              <a:buClr>
                <a:srgbClr val="232B64"/>
              </a:buClr>
              <a:buSzPct val="80000"/>
              <a:defRPr sz="21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18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8752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4B6ACC-4A46-404D-848D-077DCCFEE55B}"/>
              </a:ext>
            </a:extLst>
          </p:cNvPr>
          <p:cNvSpPr>
            <a:spLocks noGrp="1"/>
          </p:cNvSpPr>
          <p:nvPr>
            <p:ph type="title" hasCustomPrompt="1"/>
          </p:nvPr>
        </p:nvSpPr>
        <p:spPr>
          <a:xfrm>
            <a:off x="1247653" y="2009448"/>
            <a:ext cx="6648695" cy="1124603"/>
          </a:xfrm>
          <a:prstGeom prst="rect">
            <a:avLst/>
          </a:prstGeom>
        </p:spPr>
        <p:txBody>
          <a:bodyPr/>
          <a:lstStyle>
            <a:lvl1pPr algn="ctr">
              <a:defRPr sz="4050" b="0" i="0">
                <a:solidFill>
                  <a:schemeClr val="bg1"/>
                </a:solidFill>
                <a:latin typeface="Calibri" panose="020F0502020204030204" pitchFamily="34" charset="0"/>
                <a:cs typeface="Calibri" panose="020F0502020204030204" pitchFamily="34" charset="0"/>
              </a:defRPr>
            </a:lvl1pPr>
          </a:lstStyle>
          <a:p>
            <a:r>
              <a:rPr lang="en-US"/>
              <a:t>A long, full page title, quote or fact is able to go here.</a:t>
            </a:r>
          </a:p>
        </p:txBody>
      </p:sp>
      <p:sp>
        <p:nvSpPr>
          <p:cNvPr id="9" name="Picture Placeholder 8">
            <a:extLst>
              <a:ext uri="{FF2B5EF4-FFF2-40B4-BE49-F238E27FC236}">
                <a16:creationId xmlns:a16="http://schemas.microsoft.com/office/drawing/2014/main" id="{6BDEC5DC-53EE-7E43-A977-CE1769C7613F}"/>
              </a:ext>
            </a:extLst>
          </p:cNvPr>
          <p:cNvSpPr>
            <a:spLocks noGrp="1"/>
          </p:cNvSpPr>
          <p:nvPr>
            <p:ph type="pic" sz="quarter" idx="10" hasCustomPrompt="1"/>
          </p:nvPr>
        </p:nvSpPr>
        <p:spPr>
          <a:xfrm>
            <a:off x="0" y="1"/>
            <a:ext cx="9144000" cy="51434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a:br>
            <a:br>
              <a:rPr lang="en-US"/>
            </a:br>
            <a:br>
              <a:rPr lang="en-US"/>
            </a:br>
            <a:r>
              <a:rPr lang="en-US"/>
              <a:t>Click the Photo Icon to Insert Photo</a:t>
            </a:r>
            <a:br>
              <a:rPr lang="en-US"/>
            </a:br>
            <a:r>
              <a:rPr lang="en-US"/>
              <a:t>(Use Full Only)</a:t>
            </a:r>
            <a:br>
              <a:rPr lang="en-US"/>
            </a:br>
            <a:r>
              <a:rPr lang="en-US"/>
              <a:t>Don’t forget, you’ll need to send to back.</a:t>
            </a:r>
          </a:p>
        </p:txBody>
      </p:sp>
    </p:spTree>
    <p:extLst>
      <p:ext uri="{BB962C8B-B14F-4D97-AF65-F5344CB8AC3E}">
        <p14:creationId xmlns:p14="http://schemas.microsoft.com/office/powerpoint/2010/main" val="297844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8689205" y="4802682"/>
            <a:ext cx="392345" cy="273844"/>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sz="1050"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sz="1050" b="0" i="0">
              <a:solidFill>
                <a:schemeClr val="bg1">
                  <a:lumMod val="50000"/>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1259359" y="1966483"/>
            <a:ext cx="6625283" cy="1210534"/>
          </a:xfrm>
          <a:prstGeom prst="rect">
            <a:avLst/>
          </a:prstGeom>
        </p:spPr>
        <p:txBody>
          <a:bodyPr/>
          <a:lstStyle>
            <a:lvl1pPr algn="ctr">
              <a:defRPr sz="3000" b="0" i="0">
                <a:solidFill>
                  <a:srgbClr val="232B64"/>
                </a:solidFill>
                <a:latin typeface="Arial" panose="020B0604020202020204" pitchFamily="34" charset="0"/>
                <a:cs typeface="Arial" panose="020B0604020202020204" pitchFamily="34" charset="0"/>
              </a:defRPr>
            </a:lvl1pPr>
          </a:lstStyle>
          <a:p>
            <a:r>
              <a:rPr lang="en-US"/>
              <a:t>This is a quote. </a:t>
            </a:r>
            <a:r>
              <a:rPr lang="en-US" err="1"/>
              <a:t>Pellentesque</a:t>
            </a:r>
            <a:r>
              <a:rPr lang="en-US"/>
              <a:t> </a:t>
            </a:r>
            <a:r>
              <a:rPr lang="en-US" err="1"/>
              <a:t>ornare</a:t>
            </a:r>
            <a:r>
              <a:rPr lang="en-US"/>
              <a:t> lacinia </a:t>
            </a:r>
            <a:r>
              <a:rPr lang="en-US" err="1"/>
              <a:t>quam</a:t>
            </a:r>
            <a:r>
              <a:rPr lang="en-US"/>
              <a:t> </a:t>
            </a:r>
            <a:r>
              <a:rPr lang="en-US" err="1"/>
              <a:t>venenatis</a:t>
            </a:r>
            <a:r>
              <a:rPr lang="en-US"/>
              <a:t> </a:t>
            </a:r>
            <a:r>
              <a:rPr lang="en-US" err="1"/>
              <a:t>vestiblum</a:t>
            </a:r>
            <a:r>
              <a:rPr lang="en-US"/>
              <a:t>.</a:t>
            </a:r>
            <a:br>
              <a:rPr lang="en-US"/>
            </a:br>
            <a:r>
              <a:rPr lang="en-US"/>
              <a:t>And this is the really important part.</a:t>
            </a:r>
          </a:p>
        </p:txBody>
      </p:sp>
      <p:pic>
        <p:nvPicPr>
          <p:cNvPr id="2" name="Picture 1">
            <a:extLst>
              <a:ext uri="{FF2B5EF4-FFF2-40B4-BE49-F238E27FC236}">
                <a16:creationId xmlns:a16="http://schemas.microsoft.com/office/drawing/2014/main" id="{CC0FFF73-E721-1E47-B43D-6973ABBFC764}"/>
              </a:ext>
            </a:extLst>
          </p:cNvPr>
          <p:cNvPicPr>
            <a:picLocks noChangeAspect="1"/>
          </p:cNvPicPr>
          <p:nvPr userDrawn="1"/>
        </p:nvPicPr>
        <p:blipFill>
          <a:blip r:embed="rId2">
            <a:alphaModFix/>
            <a:extLst>
              <a:ext uri="{BEBA8EAE-BF5A-486C-A8C5-ECC9F3942E4B}">
                <a14:imgProps xmlns:a14="http://schemas.microsoft.com/office/drawing/2010/main">
                  <a14:imgLayer r:embed="rId3">
                    <a14:imgEffect>
                      <a14:brightnessContrast contrast="-43000"/>
                    </a14:imgEffect>
                  </a14:imgLayer>
                </a14:imgProps>
              </a:ext>
            </a:extLst>
          </a:blip>
          <a:stretch>
            <a:fillRect/>
          </a:stretch>
        </p:blipFill>
        <p:spPr>
          <a:xfrm>
            <a:off x="4420874" y="1601221"/>
            <a:ext cx="302253" cy="263939"/>
          </a:xfrm>
          <a:prstGeom prst="rect">
            <a:avLst/>
          </a:prstGeom>
        </p:spPr>
      </p:pic>
      <p:sp>
        <p:nvSpPr>
          <p:cNvPr id="4" name="Picture Placeholder 3">
            <a:extLst>
              <a:ext uri="{FF2B5EF4-FFF2-40B4-BE49-F238E27FC236}">
                <a16:creationId xmlns:a16="http://schemas.microsoft.com/office/drawing/2014/main" id="{3FE845D8-5D8E-A243-BE36-D97D128F1536}"/>
              </a:ext>
            </a:extLst>
          </p:cNvPr>
          <p:cNvSpPr>
            <a:spLocks noGrp="1"/>
          </p:cNvSpPr>
          <p:nvPr>
            <p:ph type="pic" sz="quarter" idx="10" hasCustomPrompt="1"/>
          </p:nvPr>
        </p:nvSpPr>
        <p:spPr>
          <a:xfrm>
            <a:off x="3485177" y="3374987"/>
            <a:ext cx="584566" cy="584565"/>
          </a:xfrm>
          <a:prstGeom prst="rect">
            <a:avLst/>
          </a:prstGeom>
        </p:spPr>
        <p:txBody>
          <a:bodyPr/>
          <a:lstStyle>
            <a:lvl1pPr marL="0" indent="0" algn="ctr">
              <a:buNone/>
              <a:defRPr sz="900">
                <a:solidFill>
                  <a:schemeClr val="bg1">
                    <a:lumMod val="50000"/>
                  </a:schemeClr>
                </a:solidFill>
                <a:latin typeface="+mj-lt"/>
              </a:defRPr>
            </a:lvl1pPr>
          </a:lstStyle>
          <a:p>
            <a:r>
              <a:rPr lang="en-US"/>
              <a:t>Click to Insert Profile Image</a:t>
            </a:r>
          </a:p>
        </p:txBody>
      </p:sp>
      <p:sp>
        <p:nvSpPr>
          <p:cNvPr id="6" name="Text Placeholder 5">
            <a:extLst>
              <a:ext uri="{FF2B5EF4-FFF2-40B4-BE49-F238E27FC236}">
                <a16:creationId xmlns:a16="http://schemas.microsoft.com/office/drawing/2014/main" id="{07A53042-896C-2A4A-B7A7-F054EED829B2}"/>
              </a:ext>
            </a:extLst>
          </p:cNvPr>
          <p:cNvSpPr>
            <a:spLocks noGrp="1"/>
          </p:cNvSpPr>
          <p:nvPr>
            <p:ph type="body" sz="quarter" idx="11" hasCustomPrompt="1"/>
          </p:nvPr>
        </p:nvSpPr>
        <p:spPr>
          <a:xfrm>
            <a:off x="4147568" y="3375515"/>
            <a:ext cx="3737073" cy="584597"/>
          </a:xfrm>
          <a:prstGeom prst="rect">
            <a:avLst/>
          </a:prstGeom>
        </p:spPr>
        <p:txBody>
          <a:bodyPr anchor="ctr"/>
          <a:lstStyle>
            <a:lvl1pPr marL="0" indent="0">
              <a:buNone/>
              <a:defRPr sz="1350" b="0" i="0">
                <a:solidFill>
                  <a:schemeClr val="bg2">
                    <a:lumMod val="1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First &amp; Last Name</a:t>
            </a:r>
            <a:br>
              <a:rPr lang="en-US"/>
            </a:br>
            <a:r>
              <a:rPr lang="en-US"/>
              <a:t>Full Title, Company</a:t>
            </a:r>
          </a:p>
        </p:txBody>
      </p:sp>
    </p:spTree>
    <p:extLst>
      <p:ext uri="{BB962C8B-B14F-4D97-AF65-F5344CB8AC3E}">
        <p14:creationId xmlns:p14="http://schemas.microsoft.com/office/powerpoint/2010/main" val="286374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7E8BF2E-239F-0A4A-80AC-CA02B308E8C9}"/>
              </a:ext>
            </a:extLst>
          </p:cNvPr>
          <p:cNvSpPr>
            <a:spLocks noGrp="1"/>
          </p:cNvSpPr>
          <p:nvPr>
            <p:ph type="sldNum" sz="quarter" idx="4"/>
          </p:nvPr>
        </p:nvSpPr>
        <p:spPr>
          <a:xfrm>
            <a:off x="6949937" y="4767263"/>
            <a:ext cx="2057400" cy="273844"/>
          </a:xfrm>
          <a:prstGeom prst="rect">
            <a:avLst/>
          </a:prstGeom>
        </p:spPr>
        <p:txBody>
          <a:bodyPr/>
          <a:lstStyle>
            <a:lvl1pPr algn="r">
              <a:defRPr sz="1050" b="0" i="0">
                <a:solidFill>
                  <a:schemeClr val="bg1">
                    <a:lumMod val="50000"/>
                  </a:schemeClr>
                </a:solidFill>
                <a:latin typeface="Arial" panose="020B0604020202020204" pitchFamily="34" charset="0"/>
                <a:cs typeface="Arial" panose="020B0604020202020204" pitchFamily="34" charset="0"/>
              </a:defRPr>
            </a:lvl1pPr>
          </a:lstStyle>
          <a:p>
            <a:fld id="{48CB8F98-32D9-9E4F-BAC9-49610775ED25}" type="slidenum">
              <a:rPr lang="en-US" smtClean="0"/>
              <a:pPr/>
              <a:t>‹#›</a:t>
            </a:fld>
            <a:endParaRPr lang="en-US"/>
          </a:p>
        </p:txBody>
      </p:sp>
    </p:spTree>
    <p:extLst>
      <p:ext uri="{BB962C8B-B14F-4D97-AF65-F5344CB8AC3E}">
        <p14:creationId xmlns:p14="http://schemas.microsoft.com/office/powerpoint/2010/main" val="1479082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dt="0"/>
  <p:txStyles>
    <p:titleStyle>
      <a:lvl1pPr algn="l" defTabSz="685800" rtl="0" eaLnBrk="1" latinLnBrk="0" hangingPunct="1">
        <a:lnSpc>
          <a:spcPct val="90000"/>
        </a:lnSpc>
        <a:spcBef>
          <a:spcPct val="0"/>
        </a:spcBef>
        <a:buNone/>
        <a:defRPr sz="3300" kern="1200">
          <a:solidFill>
            <a:srgbClr val="0072BC"/>
          </a:solidFill>
          <a:latin typeface="Oswald"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azed.gov/21stcclc/annual-performance-report" TargetMode="External"/><Relationship Id="rId2" Type="http://schemas.openxmlformats.org/officeDocument/2006/relationships/hyperlink" Target="https://www.azed.gov/sites/default/files/2023/02/FY23%20Activities%20guidance.pdf" TargetMode="Externa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azed.gov/cte/programs" TargetMode="External"/><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28A4A74-1A12-D246-9EB1-A9693BCF919F}"/>
              </a:ext>
            </a:extLst>
          </p:cNvPr>
          <p:cNvSpPr>
            <a:spLocks noGrp="1"/>
          </p:cNvSpPr>
          <p:nvPr>
            <p:ph type="title"/>
          </p:nvPr>
        </p:nvSpPr>
        <p:spPr>
          <a:xfrm>
            <a:off x="454790" y="2654878"/>
            <a:ext cx="8572500" cy="562301"/>
          </a:xfrm>
        </p:spPr>
        <p:txBody>
          <a:bodyPr lIns="68580" tIns="34290" rIns="68580" bIns="34290" anchor="t"/>
          <a:lstStyle/>
          <a:p>
            <a:pPr algn="l"/>
            <a:r>
              <a:rPr lang="en-US">
                <a:cs typeface="Calibri"/>
              </a:rPr>
              <a:t>AzEDS</a:t>
            </a:r>
          </a:p>
        </p:txBody>
      </p:sp>
      <p:sp>
        <p:nvSpPr>
          <p:cNvPr id="15" name="Text Placeholder 14">
            <a:extLst>
              <a:ext uri="{FF2B5EF4-FFF2-40B4-BE49-F238E27FC236}">
                <a16:creationId xmlns:a16="http://schemas.microsoft.com/office/drawing/2014/main" id="{3281D211-8074-6C41-8A37-F9A78B6B9F9A}"/>
              </a:ext>
            </a:extLst>
          </p:cNvPr>
          <p:cNvSpPr>
            <a:spLocks noGrp="1"/>
          </p:cNvSpPr>
          <p:nvPr>
            <p:ph type="body" sz="quarter" idx="11"/>
          </p:nvPr>
        </p:nvSpPr>
        <p:spPr>
          <a:xfrm>
            <a:off x="455107" y="3277111"/>
            <a:ext cx="8572184" cy="801074"/>
          </a:xfrm>
        </p:spPr>
        <p:txBody>
          <a:bodyPr lIns="68580" tIns="34290" rIns="68580" bIns="34290" anchor="t"/>
          <a:lstStyle/>
          <a:p>
            <a:r>
              <a:rPr lang="en-US">
                <a:solidFill>
                  <a:srgbClr val="8090B4"/>
                </a:solidFill>
                <a:latin typeface="Arial"/>
                <a:ea typeface="Open Sans"/>
                <a:cs typeface="Arial"/>
              </a:rPr>
              <a:t>Arizona Education Data Standards</a:t>
            </a:r>
            <a:endParaRPr lang="en-US" sz="1500">
              <a:solidFill>
                <a:srgbClr val="8090B4"/>
              </a:solidFill>
            </a:endParaRPr>
          </a:p>
          <a:p>
            <a:pPr algn="l"/>
            <a:r>
              <a:rPr lang="en-US" sz="1800">
                <a:solidFill>
                  <a:srgbClr val="8090B4"/>
                </a:solidFill>
              </a:rPr>
              <a:t>Vendor Support Meeting - February 14, 2023</a:t>
            </a:r>
          </a:p>
          <a:p>
            <a:endParaRPr lang="en-US">
              <a:solidFill>
                <a:srgbClr val="FFFFFF">
                  <a:alpha val="65000"/>
                </a:srgbClr>
              </a:solidFill>
            </a:endParaRPr>
          </a:p>
        </p:txBody>
      </p:sp>
      <p:pic>
        <p:nvPicPr>
          <p:cNvPr id="3" name="Picture 3" descr="Logo&#10;&#10;Description automatically generated">
            <a:extLst>
              <a:ext uri="{FF2B5EF4-FFF2-40B4-BE49-F238E27FC236}">
                <a16:creationId xmlns:a16="http://schemas.microsoft.com/office/drawing/2014/main" id="{F5DB2F28-5C22-D8C6-A433-23DB54568088}"/>
              </a:ext>
            </a:extLst>
          </p:cNvPr>
          <p:cNvPicPr>
            <a:picLocks noChangeAspect="1"/>
          </p:cNvPicPr>
          <p:nvPr/>
        </p:nvPicPr>
        <p:blipFill>
          <a:blip r:embed="rId4"/>
          <a:stretch>
            <a:fillRect/>
          </a:stretch>
        </p:blipFill>
        <p:spPr>
          <a:xfrm>
            <a:off x="810358" y="685801"/>
            <a:ext cx="1141535" cy="1141535"/>
          </a:xfrm>
          <a:prstGeom prst="rect">
            <a:avLst/>
          </a:prstGeom>
        </p:spPr>
      </p:pic>
    </p:spTree>
    <p:extLst>
      <p:ext uri="{BB962C8B-B14F-4D97-AF65-F5344CB8AC3E}">
        <p14:creationId xmlns:p14="http://schemas.microsoft.com/office/powerpoint/2010/main" val="115490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2A40-D28A-FADF-3A04-DFDE73496B5B}"/>
              </a:ext>
            </a:extLst>
          </p:cNvPr>
          <p:cNvSpPr>
            <a:spLocks noGrp="1"/>
          </p:cNvSpPr>
          <p:nvPr>
            <p:ph type="title"/>
          </p:nvPr>
        </p:nvSpPr>
        <p:spPr>
          <a:xfrm>
            <a:off x="447476" y="249865"/>
            <a:ext cx="7886700" cy="740735"/>
          </a:xfrm>
        </p:spPr>
        <p:txBody>
          <a:bodyPr lIns="68580" tIns="34290" rIns="68580" bIns="34290" anchor="t"/>
          <a:lstStyle/>
          <a:p>
            <a:r>
              <a:rPr lang="en-US" b="1">
                <a:solidFill>
                  <a:srgbClr val="012169"/>
                </a:solidFill>
                <a:latin typeface="Arial"/>
                <a:cs typeface="Arial"/>
              </a:rPr>
              <a:t>Program Evaluation</a:t>
            </a:r>
            <a:br>
              <a:rPr lang="en-US" b="1">
                <a:solidFill>
                  <a:srgbClr val="012169"/>
                </a:solidFill>
                <a:latin typeface="Arial"/>
                <a:cs typeface="Arial"/>
              </a:rPr>
            </a:br>
            <a:r>
              <a:rPr lang="en-US" sz="1350" b="1">
                <a:solidFill>
                  <a:srgbClr val="012169"/>
                </a:solidFill>
                <a:latin typeface="Arial"/>
                <a:cs typeface="Arial"/>
              </a:rPr>
              <a:t>Data Model as of 2/1/2023</a:t>
            </a:r>
            <a:endParaRPr lang="en-US">
              <a:solidFill>
                <a:srgbClr val="012169"/>
              </a:solidFill>
            </a:endParaRPr>
          </a:p>
        </p:txBody>
      </p:sp>
      <p:pic>
        <p:nvPicPr>
          <p:cNvPr id="4" name="Picture 3">
            <a:extLst>
              <a:ext uri="{FF2B5EF4-FFF2-40B4-BE49-F238E27FC236}">
                <a16:creationId xmlns:a16="http://schemas.microsoft.com/office/drawing/2014/main" id="{15EE4BDA-8B53-B8D6-94FB-692330A17CF9}"/>
              </a:ext>
            </a:extLst>
          </p:cNvPr>
          <p:cNvPicPr>
            <a:picLocks noChangeAspect="1"/>
          </p:cNvPicPr>
          <p:nvPr/>
        </p:nvPicPr>
        <p:blipFill rotWithShape="1">
          <a:blip r:embed="rId2"/>
          <a:srcRect l="-1" t="-1" r="42291" b="1917"/>
          <a:stretch/>
        </p:blipFill>
        <p:spPr>
          <a:xfrm>
            <a:off x="1901970" y="2837204"/>
            <a:ext cx="798368" cy="184602"/>
          </a:xfrm>
          <a:prstGeom prst="rect">
            <a:avLst/>
          </a:prstGeom>
        </p:spPr>
      </p:pic>
      <p:pic>
        <p:nvPicPr>
          <p:cNvPr id="5" name="Picture 4">
            <a:extLst>
              <a:ext uri="{FF2B5EF4-FFF2-40B4-BE49-F238E27FC236}">
                <a16:creationId xmlns:a16="http://schemas.microsoft.com/office/drawing/2014/main" id="{A982BA0D-2505-4D90-50C9-DB7453C83EE6}"/>
              </a:ext>
            </a:extLst>
          </p:cNvPr>
          <p:cNvPicPr>
            <a:picLocks noChangeAspect="1"/>
          </p:cNvPicPr>
          <p:nvPr/>
        </p:nvPicPr>
        <p:blipFill>
          <a:blip r:embed="rId3"/>
          <a:stretch>
            <a:fillRect/>
          </a:stretch>
        </p:blipFill>
        <p:spPr>
          <a:xfrm>
            <a:off x="780855" y="974643"/>
            <a:ext cx="7582290" cy="3194214"/>
          </a:xfrm>
          <a:prstGeom prst="rect">
            <a:avLst/>
          </a:prstGeom>
        </p:spPr>
      </p:pic>
    </p:spTree>
    <p:extLst>
      <p:ext uri="{BB962C8B-B14F-4D97-AF65-F5344CB8AC3E}">
        <p14:creationId xmlns:p14="http://schemas.microsoft.com/office/powerpoint/2010/main" val="127885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2A40-D28A-FADF-3A04-DFDE73496B5B}"/>
              </a:ext>
            </a:extLst>
          </p:cNvPr>
          <p:cNvSpPr>
            <a:spLocks noGrp="1"/>
          </p:cNvSpPr>
          <p:nvPr>
            <p:ph type="title"/>
          </p:nvPr>
        </p:nvSpPr>
        <p:spPr>
          <a:xfrm>
            <a:off x="447476" y="249865"/>
            <a:ext cx="7886700" cy="740735"/>
          </a:xfrm>
        </p:spPr>
        <p:txBody>
          <a:bodyPr lIns="68580" tIns="34290" rIns="68580" bIns="34290" anchor="t"/>
          <a:lstStyle/>
          <a:p>
            <a:r>
              <a:rPr lang="en-US" b="1">
                <a:solidFill>
                  <a:srgbClr val="012169"/>
                </a:solidFill>
                <a:latin typeface="Arial"/>
                <a:cs typeface="Arial"/>
              </a:rPr>
              <a:t>Program Evaluation</a:t>
            </a:r>
            <a:br>
              <a:rPr lang="en-US" b="1">
                <a:solidFill>
                  <a:srgbClr val="012169"/>
                </a:solidFill>
                <a:latin typeface="Arial"/>
                <a:cs typeface="Arial"/>
              </a:rPr>
            </a:br>
            <a:r>
              <a:rPr lang="en-US" sz="1350" b="1" err="1">
                <a:solidFill>
                  <a:srgbClr val="012169"/>
                </a:solidFill>
                <a:latin typeface="Arial"/>
                <a:cs typeface="Arial"/>
              </a:rPr>
              <a:t>StudentProgramEvaluation</a:t>
            </a:r>
            <a:r>
              <a:rPr lang="en-US" sz="1350" b="1">
                <a:solidFill>
                  <a:srgbClr val="012169"/>
                </a:solidFill>
                <a:latin typeface="Arial"/>
                <a:cs typeface="Arial"/>
              </a:rPr>
              <a:t> – AzEDS </a:t>
            </a:r>
            <a:r>
              <a:rPr lang="en-US" sz="1350" b="1" err="1">
                <a:solidFill>
                  <a:srgbClr val="012169"/>
                </a:solidFill>
                <a:latin typeface="Arial"/>
                <a:cs typeface="Arial"/>
              </a:rPr>
              <a:t>UseCase</a:t>
            </a:r>
            <a:r>
              <a:rPr lang="en-US" sz="1350" b="1">
                <a:solidFill>
                  <a:srgbClr val="012169"/>
                </a:solidFill>
                <a:latin typeface="Arial"/>
                <a:cs typeface="Arial"/>
              </a:rPr>
              <a:t> Table: </a:t>
            </a:r>
            <a:r>
              <a:rPr lang="en-US" sz="1350" b="1" err="1">
                <a:solidFill>
                  <a:srgbClr val="012169"/>
                </a:solidFill>
                <a:latin typeface="Arial"/>
                <a:cs typeface="Arial"/>
              </a:rPr>
              <a:t>az.StudentProgramEvaluation</a:t>
            </a:r>
            <a:endParaRPr lang="en-US">
              <a:solidFill>
                <a:srgbClr val="012169"/>
              </a:solidFill>
            </a:endParaRPr>
          </a:p>
        </p:txBody>
      </p:sp>
      <p:pic>
        <p:nvPicPr>
          <p:cNvPr id="4" name="Picture 3">
            <a:extLst>
              <a:ext uri="{FF2B5EF4-FFF2-40B4-BE49-F238E27FC236}">
                <a16:creationId xmlns:a16="http://schemas.microsoft.com/office/drawing/2014/main" id="{15EE4BDA-8B53-B8D6-94FB-692330A17CF9}"/>
              </a:ext>
            </a:extLst>
          </p:cNvPr>
          <p:cNvPicPr>
            <a:picLocks noChangeAspect="1"/>
          </p:cNvPicPr>
          <p:nvPr/>
        </p:nvPicPr>
        <p:blipFill rotWithShape="1">
          <a:blip r:embed="rId2"/>
          <a:srcRect l="-1" t="-1" r="42291" b="1917"/>
          <a:stretch/>
        </p:blipFill>
        <p:spPr>
          <a:xfrm>
            <a:off x="1901970" y="2837204"/>
            <a:ext cx="798368" cy="184602"/>
          </a:xfrm>
          <a:prstGeom prst="rect">
            <a:avLst/>
          </a:prstGeom>
        </p:spPr>
      </p:pic>
      <p:graphicFrame>
        <p:nvGraphicFramePr>
          <p:cNvPr id="5" name="Table 4">
            <a:extLst>
              <a:ext uri="{FF2B5EF4-FFF2-40B4-BE49-F238E27FC236}">
                <a16:creationId xmlns:a16="http://schemas.microsoft.com/office/drawing/2014/main" id="{F3B6BF37-11C5-F5A5-7FAF-7431A9132747}"/>
              </a:ext>
            </a:extLst>
          </p:cNvPr>
          <p:cNvGraphicFramePr>
            <a:graphicFrameLocks noGrp="1"/>
          </p:cNvGraphicFramePr>
          <p:nvPr>
            <p:extLst>
              <p:ext uri="{D42A27DB-BD31-4B8C-83A1-F6EECF244321}">
                <p14:modId xmlns:p14="http://schemas.microsoft.com/office/powerpoint/2010/main" val="798439520"/>
              </p:ext>
            </p:extLst>
          </p:nvPr>
        </p:nvGraphicFramePr>
        <p:xfrm>
          <a:off x="370060" y="1178700"/>
          <a:ext cx="8041532" cy="2937469"/>
        </p:xfrm>
        <a:graphic>
          <a:graphicData uri="http://schemas.openxmlformats.org/drawingml/2006/table">
            <a:tbl>
              <a:tblPr/>
              <a:tblGrid>
                <a:gridCol w="3838774">
                  <a:extLst>
                    <a:ext uri="{9D8B030D-6E8A-4147-A177-3AD203B41FA5}">
                      <a16:colId xmlns:a16="http://schemas.microsoft.com/office/drawing/2014/main" val="2398135316"/>
                    </a:ext>
                  </a:extLst>
                </a:gridCol>
                <a:gridCol w="765652">
                  <a:extLst>
                    <a:ext uri="{9D8B030D-6E8A-4147-A177-3AD203B41FA5}">
                      <a16:colId xmlns:a16="http://schemas.microsoft.com/office/drawing/2014/main" val="2877406236"/>
                    </a:ext>
                  </a:extLst>
                </a:gridCol>
                <a:gridCol w="568717">
                  <a:extLst>
                    <a:ext uri="{9D8B030D-6E8A-4147-A177-3AD203B41FA5}">
                      <a16:colId xmlns:a16="http://schemas.microsoft.com/office/drawing/2014/main" val="3251363623"/>
                    </a:ext>
                  </a:extLst>
                </a:gridCol>
                <a:gridCol w="2868389">
                  <a:extLst>
                    <a:ext uri="{9D8B030D-6E8A-4147-A177-3AD203B41FA5}">
                      <a16:colId xmlns:a16="http://schemas.microsoft.com/office/drawing/2014/main" val="1178835325"/>
                    </a:ext>
                  </a:extLst>
                </a:gridCol>
              </a:tblGrid>
              <a:tr h="166111">
                <a:tc>
                  <a:txBody>
                    <a:bodyPr/>
                    <a:lstStyle/>
                    <a:p>
                      <a:pPr algn="l" rtl="0" fontAlgn="b"/>
                      <a:r>
                        <a:rPr lang="en-US" sz="1200" b="1" i="0" u="none" strike="noStrike">
                          <a:solidFill>
                            <a:srgbClr val="000000"/>
                          </a:solidFill>
                          <a:effectLst/>
                          <a:latin typeface="Arial" panose="020B0604020202020204" pitchFamily="34" charset="0"/>
                        </a:rPr>
                        <a:t>Column Name</a:t>
                      </a:r>
                    </a:p>
                  </a:txBody>
                  <a:tcPr marL="4007" marR="4007" marT="40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a:solidFill>
                            <a:srgbClr val="000000"/>
                          </a:solidFill>
                          <a:effectLst/>
                          <a:latin typeface="Arial" panose="020B0604020202020204" pitchFamily="34" charset="0"/>
                        </a:rPr>
                        <a:t>Data Type</a:t>
                      </a:r>
                    </a:p>
                  </a:txBody>
                  <a:tcPr marL="4007" marR="4007" marT="40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Arial" panose="020B0604020202020204" pitchFamily="34" charset="0"/>
                        </a:rPr>
                        <a:t>Codes</a:t>
                      </a:r>
                    </a:p>
                  </a:txBody>
                  <a:tcPr marL="4007" marR="4007" marT="40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200" b="1" i="0" u="none" strike="noStrike">
                          <a:solidFill>
                            <a:srgbClr val="000000"/>
                          </a:solidFill>
                          <a:effectLst/>
                          <a:latin typeface="Arial" panose="020B0604020202020204" pitchFamily="34" charset="0"/>
                        </a:rPr>
                        <a:t>Descriptions</a:t>
                      </a:r>
                    </a:p>
                  </a:txBody>
                  <a:tcPr marL="4007" marR="4007" marT="40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785516"/>
                  </a:ext>
                </a:extLst>
              </a:tr>
              <a:tr h="166111">
                <a:tc>
                  <a:txBody>
                    <a:bodyPr/>
                    <a:lstStyle/>
                    <a:p>
                      <a:pPr algn="l" rtl="0" fontAlgn="b"/>
                      <a:r>
                        <a:rPr lang="en-US" sz="1000" b="0" i="0" u="none" strike="noStrike" err="1">
                          <a:solidFill>
                            <a:srgbClr val="000000"/>
                          </a:solidFill>
                          <a:effectLst/>
                          <a:latin typeface="Arial" panose="020B0604020202020204" pitchFamily="34" charset="0"/>
                        </a:rPr>
                        <a:t>StudentUniqueID</a:t>
                      </a:r>
                      <a:r>
                        <a:rPr lang="en-US" sz="1000" b="0" i="0" u="none" strike="noStrike">
                          <a:solidFill>
                            <a:srgbClr val="000000"/>
                          </a:solidFill>
                          <a:effectLst/>
                          <a:latin typeface="Arial" panose="020B0604020202020204" pitchFamily="34" charset="0"/>
                        </a:rPr>
                        <a:t> (R)</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Arial" panose="020B0604020202020204" pitchFamily="34" charset="0"/>
                        </a:rPr>
                        <a:t>nvarchar(32)</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Student ID for the program participant evaluated</a:t>
                      </a:r>
                    </a:p>
                  </a:txBody>
                  <a:tcPr marL="4007" marR="4007" marT="4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935497"/>
                  </a:ext>
                </a:extLst>
              </a:tr>
              <a:tr h="166111">
                <a:tc>
                  <a:txBody>
                    <a:bodyPr/>
                    <a:lstStyle/>
                    <a:p>
                      <a:pPr algn="l" rtl="0" fontAlgn="b"/>
                      <a:r>
                        <a:rPr lang="en-US" sz="1000" b="0" i="0" u="none" strike="noStrike" err="1">
                          <a:solidFill>
                            <a:srgbClr val="000000"/>
                          </a:solidFill>
                          <a:effectLst/>
                          <a:latin typeface="Arial" panose="020B0604020202020204" pitchFamily="34" charset="0"/>
                        </a:rPr>
                        <a:t>EvaluationDate</a:t>
                      </a:r>
                      <a:r>
                        <a:rPr lang="en-US" sz="1000" b="0" i="0" u="none" strike="noStrike">
                          <a:solidFill>
                            <a:srgbClr val="000000"/>
                          </a:solidFill>
                          <a:effectLst/>
                          <a:latin typeface="Arial" panose="020B0604020202020204" pitchFamily="34" charset="0"/>
                        </a:rPr>
                        <a:t> (R)</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Arial" panose="020B0604020202020204" pitchFamily="34" charset="0"/>
                        </a:rPr>
                        <a:t>date</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Date that the evaluation is completed</a:t>
                      </a:r>
                    </a:p>
                  </a:txBody>
                  <a:tcPr marL="4007" marR="4007" marT="4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318554"/>
                  </a:ext>
                </a:extLst>
              </a:tr>
              <a:tr h="166111">
                <a:tc>
                  <a:txBody>
                    <a:bodyPr/>
                    <a:lstStyle/>
                    <a:p>
                      <a:pPr algn="l" rtl="0" fontAlgn="b"/>
                      <a:r>
                        <a:rPr lang="en-US" sz="1000" b="0" i="0" u="none" strike="noStrike" err="1">
                          <a:solidFill>
                            <a:srgbClr val="000000"/>
                          </a:solidFill>
                          <a:effectLst/>
                          <a:latin typeface="Arial" panose="020B0604020202020204" pitchFamily="34" charset="0"/>
                        </a:rPr>
                        <a:t>ProgramEvaluationEducationOrganizationId</a:t>
                      </a:r>
                      <a:r>
                        <a:rPr lang="en-US" sz="1000" b="0" i="0" u="none" strike="noStrike">
                          <a:solidFill>
                            <a:srgbClr val="000000"/>
                          </a:solidFill>
                          <a:effectLst/>
                          <a:latin typeface="Arial" panose="020B0604020202020204" pitchFamily="34" charset="0"/>
                        </a:rPr>
                        <a:t> (R)</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Arial" panose="020B0604020202020204" pitchFamily="34" charset="0"/>
                        </a:rPr>
                        <a:t>int</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Entity with the program submitting the evaluation</a:t>
                      </a:r>
                    </a:p>
                  </a:txBody>
                  <a:tcPr marL="4007" marR="4007" marT="4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938861"/>
                  </a:ext>
                </a:extLst>
              </a:tr>
              <a:tr h="172755">
                <a:tc>
                  <a:txBody>
                    <a:bodyPr/>
                    <a:lstStyle/>
                    <a:p>
                      <a:pPr algn="l" rtl="0" fontAlgn="b"/>
                      <a:r>
                        <a:rPr lang="en-US" sz="1000" b="0" i="0" u="none" strike="noStrike" err="1">
                          <a:solidFill>
                            <a:srgbClr val="000000"/>
                          </a:solidFill>
                          <a:effectLst/>
                          <a:latin typeface="Arial" panose="020B0604020202020204" pitchFamily="34" charset="0"/>
                        </a:rPr>
                        <a:t>ProgramEvaluationPeriodDescriptorId</a:t>
                      </a:r>
                      <a:r>
                        <a:rPr lang="en-US" sz="1000" b="0" i="0" u="none" strike="noStrike">
                          <a:solidFill>
                            <a:srgbClr val="000000"/>
                          </a:solidFill>
                          <a:effectLst/>
                          <a:latin typeface="Arial" panose="020B0604020202020204" pitchFamily="34" charset="0"/>
                        </a:rPr>
                        <a:t> (R)</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Arial" panose="020B0604020202020204" pitchFamily="34" charset="0"/>
                        </a:rPr>
                        <a:t>int</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Period for which the evaluation is being submitted (e.g. Yearly)</a:t>
                      </a:r>
                    </a:p>
                  </a:txBody>
                  <a:tcPr marL="4007" marR="4007" marT="4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694497"/>
                  </a:ext>
                </a:extLst>
              </a:tr>
              <a:tr h="166111">
                <a:tc>
                  <a:txBody>
                    <a:bodyPr/>
                    <a:lstStyle/>
                    <a:p>
                      <a:pPr algn="l" rtl="0" fontAlgn="b"/>
                      <a:r>
                        <a:rPr lang="en-US" sz="1000" b="0" i="0" u="none" strike="noStrike" err="1">
                          <a:solidFill>
                            <a:srgbClr val="000000"/>
                          </a:solidFill>
                          <a:effectLst/>
                          <a:latin typeface="Arial" panose="020B0604020202020204" pitchFamily="34" charset="0"/>
                        </a:rPr>
                        <a:t>ProgramEvaluationProgramName</a:t>
                      </a:r>
                      <a:r>
                        <a:rPr lang="en-US" sz="1000" b="0" i="0" u="none" strike="noStrike">
                          <a:solidFill>
                            <a:srgbClr val="000000"/>
                          </a:solidFill>
                          <a:effectLst/>
                          <a:latin typeface="Arial" panose="020B0604020202020204" pitchFamily="34" charset="0"/>
                        </a:rPr>
                        <a:t> (R)</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err="1">
                          <a:solidFill>
                            <a:srgbClr val="000000"/>
                          </a:solidFill>
                          <a:effectLst/>
                          <a:latin typeface="Arial" panose="020B0604020202020204" pitchFamily="34" charset="0"/>
                        </a:rPr>
                        <a:t>nvarchar</a:t>
                      </a:r>
                      <a:r>
                        <a:rPr lang="en-US" sz="1000" b="0" i="0" u="none" strike="noStrike">
                          <a:solidFill>
                            <a:srgbClr val="000000"/>
                          </a:solidFill>
                          <a:effectLst/>
                          <a:latin typeface="Arial" panose="020B0604020202020204" pitchFamily="34" charset="0"/>
                        </a:rPr>
                        <a:t>(60)</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sng" strike="noStrike">
                          <a:solidFill>
                            <a:srgbClr val="0000FF"/>
                          </a:solidFill>
                          <a:effectLst/>
                          <a:latin typeface="Arial" panose="020B0604020202020204" pitchFamily="34" charset="0"/>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Program name associated with evaluation</a:t>
                      </a:r>
                    </a:p>
                  </a:txBody>
                  <a:tcPr marL="4007" marR="4007" marT="4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988237"/>
                  </a:ext>
                </a:extLst>
              </a:tr>
              <a:tr h="166111">
                <a:tc>
                  <a:txBody>
                    <a:bodyPr/>
                    <a:lstStyle/>
                    <a:p>
                      <a:pPr algn="l" rtl="0" fontAlgn="b"/>
                      <a:r>
                        <a:rPr lang="en-US" sz="1000" b="0" i="0" u="none" strike="noStrike" err="1">
                          <a:solidFill>
                            <a:srgbClr val="000000"/>
                          </a:solidFill>
                          <a:effectLst/>
                          <a:latin typeface="Arial" panose="020B0604020202020204" pitchFamily="34" charset="0"/>
                        </a:rPr>
                        <a:t>ProgramEvaluationProgramTypeDescriptorId</a:t>
                      </a:r>
                      <a:r>
                        <a:rPr lang="en-US" sz="1000" b="0" i="0" u="none" strike="noStrike">
                          <a:solidFill>
                            <a:srgbClr val="000000"/>
                          </a:solidFill>
                          <a:effectLst/>
                          <a:latin typeface="Arial" panose="020B0604020202020204" pitchFamily="34" charset="0"/>
                        </a:rPr>
                        <a:t> (R)</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int</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Descriptor of program type (e.g. Support Program)</a:t>
                      </a:r>
                    </a:p>
                  </a:txBody>
                  <a:tcPr marL="4007" marR="4007" marT="4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289651"/>
                  </a:ext>
                </a:extLst>
              </a:tr>
              <a:tr h="166111">
                <a:tc>
                  <a:txBody>
                    <a:bodyPr/>
                    <a:lstStyle/>
                    <a:p>
                      <a:pPr algn="l" rtl="0" fontAlgn="b"/>
                      <a:r>
                        <a:rPr lang="en-US" sz="1000" b="0" i="0" u="none" strike="noStrike" err="1">
                          <a:solidFill>
                            <a:srgbClr val="000000"/>
                          </a:solidFill>
                          <a:effectLst/>
                          <a:latin typeface="Arial" panose="020B0604020202020204" pitchFamily="34" charset="0"/>
                        </a:rPr>
                        <a:t>EvaluationElementProgramEvaluationEducationOrganizationId</a:t>
                      </a:r>
                      <a:r>
                        <a:rPr lang="en-US" sz="1000" b="0" i="0" u="none" strike="noStrike">
                          <a:solidFill>
                            <a:srgbClr val="000000"/>
                          </a:solidFill>
                          <a:effectLst/>
                          <a:latin typeface="Arial" panose="020B0604020202020204" pitchFamily="34" charset="0"/>
                        </a:rPr>
                        <a:t> (R)</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int</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Entity with the program submitting the evaluation</a:t>
                      </a:r>
                    </a:p>
                  </a:txBody>
                  <a:tcPr marL="4007" marR="4007" marT="4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480533"/>
                  </a:ext>
                </a:extLst>
              </a:tr>
              <a:tr h="166111">
                <a:tc>
                  <a:txBody>
                    <a:bodyPr/>
                    <a:lstStyle/>
                    <a:p>
                      <a:pPr algn="l" rtl="0" fontAlgn="b"/>
                      <a:r>
                        <a:rPr lang="en-US" sz="1000" b="0" i="0" u="none" strike="noStrike" err="1">
                          <a:solidFill>
                            <a:srgbClr val="000000"/>
                          </a:solidFill>
                          <a:effectLst/>
                          <a:latin typeface="Arial" panose="020B0604020202020204" pitchFamily="34" charset="0"/>
                        </a:rPr>
                        <a:t>EvaluationElementProgramEvluationPeriodDescriptorId</a:t>
                      </a:r>
                      <a:r>
                        <a:rPr lang="en-US" sz="1000" b="0" i="0" u="none" strike="noStrike">
                          <a:solidFill>
                            <a:srgbClr val="000000"/>
                          </a:solidFill>
                          <a:effectLst/>
                          <a:latin typeface="Arial" panose="020B0604020202020204" pitchFamily="34" charset="0"/>
                        </a:rPr>
                        <a:t> (R)</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int</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Period for which the evaluation is being submitted (e.g. Yearly)</a:t>
                      </a:r>
                    </a:p>
                  </a:txBody>
                  <a:tcPr marL="4007" marR="4007" marT="4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874332"/>
                  </a:ext>
                </a:extLst>
              </a:tr>
              <a:tr h="166111">
                <a:tc>
                  <a:txBody>
                    <a:bodyPr/>
                    <a:lstStyle/>
                    <a:p>
                      <a:pPr algn="l" rtl="0" fontAlgn="b"/>
                      <a:r>
                        <a:rPr lang="en-US" sz="1000" b="0" i="0" u="none" strike="noStrike" err="1">
                          <a:solidFill>
                            <a:srgbClr val="000000"/>
                          </a:solidFill>
                          <a:effectLst/>
                          <a:latin typeface="Arial" panose="020B0604020202020204" pitchFamily="34" charset="0"/>
                        </a:rPr>
                        <a:t>EvaluationElementProgramEvaluationProgramName</a:t>
                      </a:r>
                      <a:r>
                        <a:rPr lang="en-US" sz="1000" b="0" i="0" u="none" strike="noStrike">
                          <a:solidFill>
                            <a:srgbClr val="000000"/>
                          </a:solidFill>
                          <a:effectLst/>
                          <a:latin typeface="Arial" panose="020B0604020202020204" pitchFamily="34" charset="0"/>
                        </a:rPr>
                        <a:t> (R)</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nvarchar(60)</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Program name associated with evaluation</a:t>
                      </a:r>
                    </a:p>
                  </a:txBody>
                  <a:tcPr marL="4007" marR="4007" marT="4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223539"/>
                  </a:ext>
                </a:extLst>
              </a:tr>
              <a:tr h="172755">
                <a:tc>
                  <a:txBody>
                    <a:bodyPr/>
                    <a:lstStyle/>
                    <a:p>
                      <a:pPr algn="l" rtl="0" fontAlgn="b"/>
                      <a:r>
                        <a:rPr lang="en-US" sz="1000" b="0" i="0" u="none" strike="noStrike" err="1">
                          <a:solidFill>
                            <a:srgbClr val="000000"/>
                          </a:solidFill>
                          <a:effectLst/>
                          <a:latin typeface="Arial" panose="020B0604020202020204" pitchFamily="34" charset="0"/>
                        </a:rPr>
                        <a:t>EvaluationElementProgramEvaluationProgramTypeDescriptorId</a:t>
                      </a:r>
                      <a:r>
                        <a:rPr lang="en-US" sz="1000" b="0" i="0" u="none" strike="noStrike">
                          <a:solidFill>
                            <a:srgbClr val="000000"/>
                          </a:solidFill>
                          <a:effectLst/>
                          <a:latin typeface="Arial" panose="020B0604020202020204" pitchFamily="34" charset="0"/>
                        </a:rPr>
                        <a:t> (R)</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int</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Descriptor of program type (e.g. Support Program)</a:t>
                      </a:r>
                    </a:p>
                  </a:txBody>
                  <a:tcPr marL="4007" marR="4007" marT="4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073828"/>
                  </a:ext>
                </a:extLst>
              </a:tr>
              <a:tr h="166111">
                <a:tc>
                  <a:txBody>
                    <a:bodyPr/>
                    <a:lstStyle/>
                    <a:p>
                      <a:pPr algn="l" rtl="0" fontAlgn="b"/>
                      <a:r>
                        <a:rPr lang="en-US" sz="1000" b="0" i="0" u="none" strike="noStrike" err="1">
                          <a:solidFill>
                            <a:srgbClr val="000000"/>
                          </a:solidFill>
                          <a:effectLst/>
                          <a:latin typeface="Arial" panose="020B0604020202020204" pitchFamily="34" charset="0"/>
                        </a:rPr>
                        <a:t>EvaluationElementProgramEvaluationTitle</a:t>
                      </a:r>
                      <a:r>
                        <a:rPr lang="en-US" sz="1000" b="0" i="0" u="none" strike="noStrike">
                          <a:solidFill>
                            <a:srgbClr val="000000"/>
                          </a:solidFill>
                          <a:effectLst/>
                          <a:latin typeface="Arial" panose="020B0604020202020204" pitchFamily="34" charset="0"/>
                        </a:rPr>
                        <a:t> (R)</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nvarchar(50)</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Title of program evaluation</a:t>
                      </a:r>
                    </a:p>
                  </a:txBody>
                  <a:tcPr marL="4007" marR="4007" marT="4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119843"/>
                  </a:ext>
                </a:extLst>
              </a:tr>
              <a:tr h="166111">
                <a:tc>
                  <a:txBody>
                    <a:bodyPr/>
                    <a:lstStyle/>
                    <a:p>
                      <a:pPr algn="l" rtl="0" fontAlgn="b"/>
                      <a:r>
                        <a:rPr lang="en-US" sz="1000" b="0" i="0" u="none" strike="noStrike" err="1">
                          <a:solidFill>
                            <a:srgbClr val="000000"/>
                          </a:solidFill>
                          <a:effectLst/>
                          <a:latin typeface="Arial" panose="020B0604020202020204" pitchFamily="34" charset="0"/>
                        </a:rPr>
                        <a:t>EvaluationElementProgramEvaluationTypeDescriptorId</a:t>
                      </a:r>
                      <a:r>
                        <a:rPr lang="en-US" sz="1000" b="0" i="0" u="none" strike="noStrike">
                          <a:solidFill>
                            <a:srgbClr val="000000"/>
                          </a:solidFill>
                          <a:effectLst/>
                          <a:latin typeface="Arial" panose="020B0604020202020204" pitchFamily="34" charset="0"/>
                        </a:rPr>
                        <a:t> (R)</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int</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Descriptor of evaluation program type (e.g. Teacher Survey)</a:t>
                      </a:r>
                    </a:p>
                  </a:txBody>
                  <a:tcPr marL="4007" marR="4007" marT="4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163488"/>
                  </a:ext>
                </a:extLst>
              </a:tr>
              <a:tr h="0">
                <a:tc>
                  <a:txBody>
                    <a:bodyPr/>
                    <a:lstStyle/>
                    <a:p>
                      <a:pPr algn="l" rtl="0" fontAlgn="b"/>
                      <a:r>
                        <a:rPr lang="en-US" sz="1000" b="0" i="0" u="none" strike="noStrike" err="1">
                          <a:solidFill>
                            <a:srgbClr val="000000"/>
                          </a:solidFill>
                          <a:effectLst/>
                          <a:latin typeface="Arial" panose="020B0604020202020204" pitchFamily="34" charset="0"/>
                        </a:rPr>
                        <a:t>EvaluationElementRating</a:t>
                      </a:r>
                      <a:r>
                        <a:rPr lang="en-US" sz="1000" b="0" i="0" u="none" strike="noStrike">
                          <a:solidFill>
                            <a:srgbClr val="000000"/>
                          </a:solidFill>
                          <a:effectLst/>
                          <a:latin typeface="Arial" panose="020B0604020202020204" pitchFamily="34" charset="0"/>
                        </a:rPr>
                        <a:t> (R)</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decimal(9,3)</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sng" strike="noStrike">
                          <a:solidFill>
                            <a:srgbClr val="0000FF"/>
                          </a:solidFill>
                          <a:effectLst/>
                          <a:latin typeface="Arial" panose="020B0604020202020204" pitchFamily="34" charset="0"/>
                        </a:rPr>
                        <a:t>Table 58</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The rating or response provided to an objective</a:t>
                      </a:r>
                    </a:p>
                  </a:txBody>
                  <a:tcPr marL="4007" marR="4007" marT="4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103563"/>
                  </a:ext>
                </a:extLst>
              </a:tr>
              <a:tr h="166111">
                <a:tc>
                  <a:txBody>
                    <a:bodyPr/>
                    <a:lstStyle/>
                    <a:p>
                      <a:pPr algn="l" rtl="0" fontAlgn="b"/>
                      <a:r>
                        <a:rPr lang="en-US" sz="1000" b="0" i="0" u="none" strike="noStrike" err="1">
                          <a:solidFill>
                            <a:srgbClr val="000000"/>
                          </a:solidFill>
                          <a:effectLst/>
                          <a:latin typeface="Arial" panose="020B0604020202020204" pitchFamily="34" charset="0"/>
                        </a:rPr>
                        <a:t>StaffID</a:t>
                      </a:r>
                      <a:endParaRPr lang="en-US" sz="1000" b="0" i="0" u="none" strike="noStrike">
                        <a:solidFill>
                          <a:srgbClr val="000000"/>
                        </a:solidFill>
                        <a:effectLst/>
                        <a:latin typeface="Arial" panose="020B0604020202020204" pitchFamily="34" charset="0"/>
                      </a:endParaRP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err="1">
                          <a:effectLst/>
                          <a:latin typeface="Arial" panose="020B0604020202020204" pitchFamily="34" charset="0"/>
                        </a:rPr>
                        <a:t>nvarchar</a:t>
                      </a:r>
                      <a:r>
                        <a:rPr lang="en-US" sz="1000" b="0" i="0" u="none" strike="noStrike">
                          <a:effectLst/>
                          <a:latin typeface="Arial" panose="020B0604020202020204" pitchFamily="34" charset="0"/>
                        </a:rPr>
                        <a:t>(32)</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Arial" panose="020B0604020202020204" pitchFamily="34" charset="0"/>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Staff ID for the person completing the evaluation.</a:t>
                      </a:r>
                    </a:p>
                  </a:txBody>
                  <a:tcPr marL="4007" marR="4007" marT="4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497522"/>
                  </a:ext>
                </a:extLst>
              </a:tr>
            </a:tbl>
          </a:graphicData>
        </a:graphic>
      </p:graphicFrame>
    </p:spTree>
    <p:extLst>
      <p:ext uri="{BB962C8B-B14F-4D97-AF65-F5344CB8AC3E}">
        <p14:creationId xmlns:p14="http://schemas.microsoft.com/office/powerpoint/2010/main" val="266371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2A40-D28A-FADF-3A04-DFDE73496B5B}"/>
              </a:ext>
            </a:extLst>
          </p:cNvPr>
          <p:cNvSpPr>
            <a:spLocks noGrp="1"/>
          </p:cNvSpPr>
          <p:nvPr>
            <p:ph type="title"/>
          </p:nvPr>
        </p:nvSpPr>
        <p:spPr>
          <a:xfrm>
            <a:off x="447476" y="249865"/>
            <a:ext cx="7886700" cy="740735"/>
          </a:xfrm>
        </p:spPr>
        <p:txBody>
          <a:bodyPr lIns="68580" tIns="34290" rIns="68580" bIns="34290" anchor="t"/>
          <a:lstStyle/>
          <a:p>
            <a:r>
              <a:rPr lang="en-US" b="1">
                <a:solidFill>
                  <a:srgbClr val="012169"/>
                </a:solidFill>
                <a:latin typeface="Arial"/>
                <a:cs typeface="Arial"/>
              </a:rPr>
              <a:t>Program Evaluation</a:t>
            </a:r>
            <a:br>
              <a:rPr lang="en-US" b="1">
                <a:solidFill>
                  <a:srgbClr val="012169"/>
                </a:solidFill>
                <a:latin typeface="Arial"/>
                <a:cs typeface="Arial"/>
              </a:rPr>
            </a:br>
            <a:r>
              <a:rPr lang="en-US" sz="1350" b="1" err="1">
                <a:solidFill>
                  <a:srgbClr val="012169"/>
                </a:solidFill>
                <a:latin typeface="Arial"/>
                <a:cs typeface="Arial"/>
              </a:rPr>
              <a:t>StudentProgramEvaluation</a:t>
            </a:r>
            <a:r>
              <a:rPr lang="en-US" sz="1350" b="1">
                <a:solidFill>
                  <a:srgbClr val="012169"/>
                </a:solidFill>
                <a:latin typeface="Arial"/>
                <a:cs typeface="Arial"/>
              </a:rPr>
              <a:t> – AzEDS </a:t>
            </a:r>
            <a:r>
              <a:rPr lang="en-US" sz="1350" b="1" err="1">
                <a:solidFill>
                  <a:srgbClr val="012169"/>
                </a:solidFill>
                <a:latin typeface="Arial"/>
                <a:cs typeface="Arial"/>
              </a:rPr>
              <a:t>UseCase</a:t>
            </a:r>
            <a:r>
              <a:rPr lang="en-US" sz="1350" b="1">
                <a:solidFill>
                  <a:srgbClr val="012169"/>
                </a:solidFill>
                <a:latin typeface="Arial"/>
                <a:cs typeface="Arial"/>
              </a:rPr>
              <a:t> ‘Code Values’ Tab</a:t>
            </a:r>
            <a:endParaRPr lang="en-US">
              <a:solidFill>
                <a:srgbClr val="012169"/>
              </a:solidFill>
            </a:endParaRPr>
          </a:p>
        </p:txBody>
      </p:sp>
      <p:pic>
        <p:nvPicPr>
          <p:cNvPr id="4" name="Picture 3">
            <a:extLst>
              <a:ext uri="{FF2B5EF4-FFF2-40B4-BE49-F238E27FC236}">
                <a16:creationId xmlns:a16="http://schemas.microsoft.com/office/drawing/2014/main" id="{15EE4BDA-8B53-B8D6-94FB-692330A17CF9}"/>
              </a:ext>
            </a:extLst>
          </p:cNvPr>
          <p:cNvPicPr>
            <a:picLocks noChangeAspect="1"/>
          </p:cNvPicPr>
          <p:nvPr/>
        </p:nvPicPr>
        <p:blipFill rotWithShape="1">
          <a:blip r:embed="rId2"/>
          <a:srcRect l="-1" t="-1" r="42291" b="1917"/>
          <a:stretch/>
        </p:blipFill>
        <p:spPr>
          <a:xfrm>
            <a:off x="1901970" y="2837204"/>
            <a:ext cx="798368" cy="184602"/>
          </a:xfrm>
          <a:prstGeom prst="rect">
            <a:avLst/>
          </a:prstGeom>
        </p:spPr>
      </p:pic>
      <p:sp>
        <p:nvSpPr>
          <p:cNvPr id="5" name="Title 1">
            <a:extLst>
              <a:ext uri="{FF2B5EF4-FFF2-40B4-BE49-F238E27FC236}">
                <a16:creationId xmlns:a16="http://schemas.microsoft.com/office/drawing/2014/main" id="{2899F215-2CFD-F803-0072-05111DB68247}"/>
              </a:ext>
            </a:extLst>
          </p:cNvPr>
          <p:cNvSpPr txBox="1">
            <a:spLocks/>
          </p:cNvSpPr>
          <p:nvPr/>
        </p:nvSpPr>
        <p:spPr>
          <a:xfrm>
            <a:off x="568617" y="3257582"/>
            <a:ext cx="7886699" cy="1483467"/>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a:solidFill>
                  <a:srgbClr val="E7E6E6">
                    <a:lumMod val="10000"/>
                  </a:srgbClr>
                </a:solidFill>
                <a:latin typeface="Arial"/>
                <a:cs typeface="Arial"/>
              </a:rPr>
              <a:t>JSON will include an </a:t>
            </a:r>
            <a:r>
              <a:rPr lang="en-US" sz="1500" err="1">
                <a:solidFill>
                  <a:srgbClr val="E7E6E6">
                    <a:lumMod val="10000"/>
                  </a:srgbClr>
                </a:solidFill>
                <a:latin typeface="Arial"/>
                <a:cs typeface="Arial"/>
              </a:rPr>
              <a:t>EvaluationRubricRating</a:t>
            </a:r>
            <a:r>
              <a:rPr lang="en-US" sz="1500">
                <a:solidFill>
                  <a:srgbClr val="E7E6E6">
                    <a:lumMod val="10000"/>
                  </a:srgbClr>
                </a:solidFill>
                <a:latin typeface="Arial"/>
                <a:cs typeface="Arial"/>
              </a:rPr>
              <a:t> for each </a:t>
            </a:r>
            <a:r>
              <a:rPr lang="en-US" sz="1500" err="1">
                <a:solidFill>
                  <a:srgbClr val="E7E6E6">
                    <a:lumMod val="10000"/>
                  </a:srgbClr>
                </a:solidFill>
                <a:latin typeface="Arial"/>
                <a:cs typeface="Arial"/>
              </a:rPr>
              <a:t>ProgramEvaluationElement</a:t>
            </a:r>
            <a:r>
              <a:rPr lang="en-US" sz="1500">
                <a:solidFill>
                  <a:srgbClr val="E7E6E6">
                    <a:lumMod val="10000"/>
                  </a:srgbClr>
                </a:solidFill>
                <a:latin typeface="Arial"/>
                <a:cs typeface="Arial"/>
              </a:rPr>
              <a:t> included in the Teacher Survey.</a:t>
            </a:r>
            <a:br>
              <a:rPr lang="en-US" sz="1500">
                <a:solidFill>
                  <a:srgbClr val="E7E6E6">
                    <a:lumMod val="10000"/>
                  </a:srgbClr>
                </a:solidFill>
                <a:latin typeface="Arial"/>
                <a:cs typeface="Arial"/>
              </a:rPr>
            </a:br>
            <a:endParaRPr lang="en-US" sz="1500">
              <a:solidFill>
                <a:srgbClr val="E7E6E6">
                  <a:lumMod val="10000"/>
                </a:srgbClr>
              </a:solidFill>
            </a:endParaRPr>
          </a:p>
        </p:txBody>
      </p:sp>
      <p:graphicFrame>
        <p:nvGraphicFramePr>
          <p:cNvPr id="6" name="Table 5">
            <a:extLst>
              <a:ext uri="{FF2B5EF4-FFF2-40B4-BE49-F238E27FC236}">
                <a16:creationId xmlns:a16="http://schemas.microsoft.com/office/drawing/2014/main" id="{45F9C90B-708F-8C0F-C75B-7F5F80714AA2}"/>
              </a:ext>
            </a:extLst>
          </p:cNvPr>
          <p:cNvGraphicFramePr>
            <a:graphicFrameLocks noGrp="1"/>
          </p:cNvGraphicFramePr>
          <p:nvPr>
            <p:extLst>
              <p:ext uri="{D42A27DB-BD31-4B8C-83A1-F6EECF244321}">
                <p14:modId xmlns:p14="http://schemas.microsoft.com/office/powerpoint/2010/main" val="1473781421"/>
              </p:ext>
            </p:extLst>
          </p:nvPr>
        </p:nvGraphicFramePr>
        <p:xfrm>
          <a:off x="763146" y="1368162"/>
          <a:ext cx="5559210" cy="1584558"/>
        </p:xfrm>
        <a:graphic>
          <a:graphicData uri="http://schemas.openxmlformats.org/drawingml/2006/table">
            <a:tbl>
              <a:tblPr/>
              <a:tblGrid>
                <a:gridCol w="2258429">
                  <a:extLst>
                    <a:ext uri="{9D8B030D-6E8A-4147-A177-3AD203B41FA5}">
                      <a16:colId xmlns:a16="http://schemas.microsoft.com/office/drawing/2014/main" val="1621154196"/>
                    </a:ext>
                  </a:extLst>
                </a:gridCol>
                <a:gridCol w="3300781">
                  <a:extLst>
                    <a:ext uri="{9D8B030D-6E8A-4147-A177-3AD203B41FA5}">
                      <a16:colId xmlns:a16="http://schemas.microsoft.com/office/drawing/2014/main" val="2799847728"/>
                    </a:ext>
                  </a:extLst>
                </a:gridCol>
              </a:tblGrid>
              <a:tr h="245229">
                <a:tc gridSpan="2">
                  <a:txBody>
                    <a:bodyPr/>
                    <a:lstStyle/>
                    <a:p>
                      <a:pPr algn="l" fontAlgn="b"/>
                      <a:r>
                        <a:rPr lang="en-US" sz="1000" b="1" i="0" u="none" strike="noStrike">
                          <a:solidFill>
                            <a:srgbClr val="00B050"/>
                          </a:solidFill>
                          <a:effectLst/>
                          <a:latin typeface="Arial" panose="020B0604020202020204" pitchFamily="34" charset="0"/>
                        </a:rPr>
                        <a:t>Table 58: Evaluation Rubric Dimensions - 21st CCLC Teacher Survey</a:t>
                      </a:r>
                    </a:p>
                  </a:txBody>
                  <a:tcPr marL="6350" marR="6350" marT="635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652366755"/>
                  </a:ext>
                </a:extLst>
              </a:tr>
              <a:tr h="245229">
                <a:tc>
                  <a:txBody>
                    <a:bodyPr/>
                    <a:lstStyle/>
                    <a:p>
                      <a:pPr algn="l" fontAlgn="b"/>
                      <a:r>
                        <a:rPr lang="en-US" sz="1000" b="1" i="0" u="none" strike="noStrike">
                          <a:effectLst/>
                          <a:latin typeface="Arial" panose="020B0604020202020204" pitchFamily="34" charset="0"/>
                        </a:rPr>
                        <a:t>Evaluation Rubric Rating</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effectLst/>
                          <a:latin typeface="Arial" panose="020B0604020202020204" pitchFamily="34" charset="0"/>
                        </a:rPr>
                        <a:t>Evaluation Criterion Description</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242874"/>
                  </a:ext>
                </a:extLst>
              </a:tr>
              <a:tr h="273525">
                <a:tc>
                  <a:txBody>
                    <a:bodyPr/>
                    <a:lstStyle/>
                    <a:p>
                      <a:pPr algn="ctr" fontAlgn="b"/>
                      <a:r>
                        <a:rPr lang="en-US" sz="1000" b="0" i="0" u="none" strike="noStrike">
                          <a:effectLst/>
                          <a:latin typeface="Arial" panose="020B06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Calibri" panose="020F0502020204030204" pitchFamily="34" charset="0"/>
                        </a:rPr>
                        <a:t>Decreased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568285"/>
                  </a:ext>
                </a:extLst>
              </a:tr>
              <a:tr h="273525">
                <a:tc>
                  <a:txBody>
                    <a:bodyPr/>
                    <a:lstStyle/>
                    <a:p>
                      <a:pPr algn="ctr" fontAlgn="b"/>
                      <a:r>
                        <a:rPr lang="en-US" sz="1000" b="0" i="0" u="none" strike="noStrike">
                          <a:effectLst/>
                          <a:latin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Calibri" panose="020F0502020204030204" pitchFamily="34" charset="0"/>
                        </a:rPr>
                        <a:t>Remained the same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987578"/>
                  </a:ext>
                </a:extLst>
              </a:tr>
              <a:tr h="273525">
                <a:tc>
                  <a:txBody>
                    <a:bodyPr/>
                    <a:lstStyle/>
                    <a:p>
                      <a:pPr algn="ctr" fontAlgn="b"/>
                      <a:r>
                        <a:rPr lang="en-US" sz="1000" b="0" i="0" u="none" strike="noStrike">
                          <a:effectLst/>
                          <a:latin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Calibri" panose="020F0502020204030204" pitchFamily="34" charset="0"/>
                        </a:rPr>
                        <a:t>Improved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706711"/>
                  </a:ext>
                </a:extLst>
              </a:tr>
              <a:tr h="273525">
                <a:tc>
                  <a:txBody>
                    <a:bodyPr/>
                    <a:lstStyle/>
                    <a:p>
                      <a:pPr algn="ctr" fontAlgn="b"/>
                      <a:r>
                        <a:rPr lang="en-US" sz="1000" b="0" i="0" u="none" strike="noStrike">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Calibri" panose="020F0502020204030204" pitchFamily="34" charset="0"/>
                        </a:rPr>
                        <a:t>Did not need to improve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89161"/>
                  </a:ext>
                </a:extLst>
              </a:tr>
            </a:tbl>
          </a:graphicData>
        </a:graphic>
      </p:graphicFrame>
    </p:spTree>
    <p:extLst>
      <p:ext uri="{BB962C8B-B14F-4D97-AF65-F5344CB8AC3E}">
        <p14:creationId xmlns:p14="http://schemas.microsoft.com/office/powerpoint/2010/main" val="187052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5E5694B-B33B-C279-F9A0-5C8007726565}"/>
              </a:ext>
            </a:extLst>
          </p:cNvPr>
          <p:cNvGraphicFramePr>
            <a:graphicFrameLocks noGrp="1"/>
          </p:cNvGraphicFramePr>
          <p:nvPr>
            <p:extLst>
              <p:ext uri="{D42A27DB-BD31-4B8C-83A1-F6EECF244321}">
                <p14:modId xmlns:p14="http://schemas.microsoft.com/office/powerpoint/2010/main" val="1921898068"/>
              </p:ext>
            </p:extLst>
          </p:nvPr>
        </p:nvGraphicFramePr>
        <p:xfrm>
          <a:off x="226979" y="1128303"/>
          <a:ext cx="5613595" cy="4099560"/>
        </p:xfrm>
        <a:graphic>
          <a:graphicData uri="http://schemas.openxmlformats.org/drawingml/2006/table">
            <a:tbl>
              <a:tblPr firstRow="1" firstCol="1" bandRow="1">
                <a:tableStyleId>{5C22544A-7EE6-4342-B048-85BDC9FD1C3A}</a:tableStyleId>
              </a:tblPr>
              <a:tblGrid>
                <a:gridCol w="5613595">
                  <a:extLst>
                    <a:ext uri="{9D8B030D-6E8A-4147-A177-3AD203B41FA5}">
                      <a16:colId xmlns:a16="http://schemas.microsoft.com/office/drawing/2014/main" val="1239744019"/>
                    </a:ext>
                  </a:extLst>
                </a:gridCol>
              </a:tblGrid>
              <a:tr h="3348383">
                <a:tc>
                  <a:txBody>
                    <a:bodyPr/>
                    <a:lstStyle/>
                    <a:p>
                      <a:pPr marL="0" marR="0" algn="ctr">
                        <a:spcBef>
                          <a:spcPts val="0"/>
                        </a:spcBef>
                        <a:spcAft>
                          <a:spcPts val="0"/>
                        </a:spcAft>
                      </a:pPr>
                      <a:r>
                        <a:rPr lang="en-US" sz="700" u="sng">
                          <a:effectLst/>
                        </a:rPr>
                        <a:t>21</a:t>
                      </a:r>
                      <a:r>
                        <a:rPr lang="en-US" sz="700" u="sng" baseline="30000">
                          <a:effectLst/>
                        </a:rPr>
                        <a:t>st</a:t>
                      </a:r>
                      <a:r>
                        <a:rPr lang="en-US" sz="700" u="sng">
                          <a:effectLst/>
                        </a:rPr>
                        <a:t> CCLC Annual Performance Report Teacher Survey-</a:t>
                      </a:r>
                      <a:endParaRPr lang="en-US" sz="500">
                        <a:effectLst/>
                      </a:endParaRPr>
                    </a:p>
                    <a:p>
                      <a:pPr marL="0" marR="0" algn="ctr">
                        <a:spcBef>
                          <a:spcPts val="0"/>
                        </a:spcBef>
                        <a:spcAft>
                          <a:spcPts val="0"/>
                        </a:spcAft>
                      </a:pPr>
                      <a:r>
                        <a:rPr lang="en-US" sz="900" u="sng">
                          <a:solidFill>
                            <a:srgbClr val="002A7E"/>
                          </a:solidFill>
                          <a:effectLst/>
                        </a:rPr>
                        <a:t>Teacher Reported Student Engagement</a:t>
                      </a:r>
                      <a:endParaRPr lang="en-US" sz="900">
                        <a:solidFill>
                          <a:srgbClr val="002A7E"/>
                        </a:solidFill>
                        <a:effectLst/>
                      </a:endParaRPr>
                    </a:p>
                    <a:p>
                      <a:pPr marL="0" marR="0" algn="ctr">
                        <a:spcBef>
                          <a:spcPts val="0"/>
                        </a:spcBef>
                        <a:spcAft>
                          <a:spcPts val="0"/>
                        </a:spcAft>
                      </a:pPr>
                      <a:r>
                        <a:rPr lang="en-US" sz="900" u="none" strike="noStrike">
                          <a:solidFill>
                            <a:srgbClr val="002A7E"/>
                          </a:solidFill>
                          <a:effectLst/>
                        </a:rPr>
                        <a:t> </a:t>
                      </a:r>
                      <a:endParaRPr lang="en-US" sz="900">
                        <a:solidFill>
                          <a:srgbClr val="002A7E"/>
                        </a:solidFill>
                        <a:effectLst/>
                      </a:endParaRPr>
                    </a:p>
                    <a:p>
                      <a:pPr marL="0" marR="0">
                        <a:spcBef>
                          <a:spcPts val="0"/>
                        </a:spcBef>
                        <a:spcAft>
                          <a:spcPts val="0"/>
                        </a:spcAft>
                      </a:pPr>
                      <a:r>
                        <a:rPr lang="en-US" sz="900">
                          <a:solidFill>
                            <a:srgbClr val="002A7E"/>
                          </a:solidFill>
                          <a:effectLst/>
                        </a:rPr>
                        <a:t>Student Name: ___________________</a:t>
                      </a:r>
                    </a:p>
                    <a:p>
                      <a:pPr marL="0" marR="0">
                        <a:spcBef>
                          <a:spcPts val="0"/>
                        </a:spcBef>
                        <a:spcAft>
                          <a:spcPts val="0"/>
                        </a:spcAft>
                      </a:pPr>
                      <a:r>
                        <a:rPr lang="en-US" sz="900">
                          <a:solidFill>
                            <a:srgbClr val="002A7E"/>
                          </a:solidFill>
                          <a:effectLst/>
                        </a:rPr>
                        <a:t> </a:t>
                      </a:r>
                    </a:p>
                    <a:p>
                      <a:pPr marL="0" marR="0" indent="228600">
                        <a:spcBef>
                          <a:spcPts val="0"/>
                        </a:spcBef>
                        <a:spcAft>
                          <a:spcPts val="0"/>
                        </a:spcAft>
                      </a:pPr>
                      <a:r>
                        <a:rPr lang="en-US" sz="900">
                          <a:solidFill>
                            <a:srgbClr val="002A7E"/>
                          </a:solidFill>
                          <a:effectLst/>
                        </a:rPr>
                        <a:t>Please complete this survey for the student listed above in your school day classroom, reflecting on the entire time the student was in your class this year. </a:t>
                      </a:r>
                    </a:p>
                    <a:p>
                      <a:pPr marL="0" marR="0" indent="228600">
                        <a:spcBef>
                          <a:spcPts val="0"/>
                        </a:spcBef>
                        <a:spcAft>
                          <a:spcPts val="0"/>
                        </a:spcAft>
                      </a:pPr>
                      <a:r>
                        <a:rPr lang="en-US" sz="900">
                          <a:solidFill>
                            <a:srgbClr val="002A7E"/>
                          </a:solidFill>
                          <a:effectLst/>
                        </a:rPr>
                        <a:t>For each question, consider if the student did not need to improve in this engagement area (i.e., already satisfactory level of engagement for this question), showed improved engagement over time, remained at the same level of engagement throughout, or decreased in their engagement over time. This survey is required to maintain federal grant funding for the 21</a:t>
                      </a:r>
                      <a:r>
                        <a:rPr lang="en-US" sz="900" baseline="30000">
                          <a:solidFill>
                            <a:srgbClr val="002A7E"/>
                          </a:solidFill>
                          <a:effectLst/>
                        </a:rPr>
                        <a:t>st</a:t>
                      </a:r>
                      <a:r>
                        <a:rPr lang="en-US" sz="900">
                          <a:solidFill>
                            <a:srgbClr val="002A7E"/>
                          </a:solidFill>
                          <a:effectLst/>
                        </a:rPr>
                        <a:t> CCLC grant. Thanks for your efforts.</a:t>
                      </a:r>
                    </a:p>
                    <a:p>
                      <a:pPr marL="0" marR="0">
                        <a:spcBef>
                          <a:spcPts val="0"/>
                        </a:spcBef>
                        <a:spcAft>
                          <a:spcPts val="0"/>
                        </a:spcAft>
                      </a:pPr>
                      <a:r>
                        <a:rPr lang="en-US" sz="1000">
                          <a:solidFill>
                            <a:srgbClr val="002A7E"/>
                          </a:solidFill>
                          <a:effectLst/>
                        </a:rPr>
                        <a:t> </a:t>
                      </a:r>
                    </a:p>
                    <a:p>
                      <a:pPr marL="342900" marR="0" lvl="0" indent="-342900">
                        <a:spcBef>
                          <a:spcPts val="0"/>
                        </a:spcBef>
                        <a:spcAft>
                          <a:spcPts val="0"/>
                        </a:spcAft>
                        <a:buFont typeface="+mj-lt"/>
                        <a:buAutoNum type="arabicParenR"/>
                      </a:pPr>
                      <a:r>
                        <a:rPr lang="en-US" sz="900">
                          <a:solidFill>
                            <a:srgbClr val="002A7E"/>
                          </a:solidFill>
                          <a:effectLst/>
                        </a:rPr>
                        <a:t>While this student was in your regular school day class, assess their change in Class Participation. </a:t>
                      </a:r>
                    </a:p>
                    <a:p>
                      <a:pPr marL="342900" marR="0" lvl="0" indent="-342900" fontAlgn="base">
                        <a:spcBef>
                          <a:spcPts val="0"/>
                        </a:spcBef>
                        <a:spcAft>
                          <a:spcPts val="0"/>
                        </a:spcAft>
                        <a:buFont typeface="Symbol" panose="05050102010706020507" pitchFamily="18" charset="2"/>
                        <a:buChar char=""/>
                      </a:pPr>
                      <a:r>
                        <a:rPr lang="en-US" sz="900">
                          <a:solidFill>
                            <a:srgbClr val="002A7E"/>
                          </a:solidFill>
                          <a:effectLst/>
                        </a:rPr>
                        <a:t>Did not need to improve </a:t>
                      </a:r>
                    </a:p>
                    <a:p>
                      <a:pPr marL="342900" marR="0" lvl="0" indent="-342900" fontAlgn="base">
                        <a:spcBef>
                          <a:spcPts val="0"/>
                        </a:spcBef>
                        <a:spcAft>
                          <a:spcPts val="0"/>
                        </a:spcAft>
                        <a:buFont typeface="Symbol" panose="05050102010706020507" pitchFamily="18" charset="2"/>
                        <a:buChar char=""/>
                      </a:pPr>
                      <a:r>
                        <a:rPr lang="en-US" sz="900">
                          <a:solidFill>
                            <a:srgbClr val="002A7E"/>
                          </a:solidFill>
                          <a:effectLst/>
                        </a:rPr>
                        <a:t>Improved</a:t>
                      </a:r>
                    </a:p>
                    <a:p>
                      <a:pPr marL="342900" marR="0" lvl="0" indent="-342900" fontAlgn="base">
                        <a:spcBef>
                          <a:spcPts val="0"/>
                        </a:spcBef>
                        <a:spcAft>
                          <a:spcPts val="0"/>
                        </a:spcAft>
                        <a:buFont typeface="Symbol" panose="05050102010706020507" pitchFamily="18" charset="2"/>
                        <a:buChar char=""/>
                      </a:pPr>
                      <a:r>
                        <a:rPr lang="en-US" sz="900">
                          <a:solidFill>
                            <a:srgbClr val="002A7E"/>
                          </a:solidFill>
                          <a:effectLst/>
                        </a:rPr>
                        <a:t>Remained the same</a:t>
                      </a:r>
                    </a:p>
                    <a:p>
                      <a:pPr marL="342900" marR="0" lvl="0" indent="-342900" fontAlgn="base">
                        <a:spcBef>
                          <a:spcPts val="0"/>
                        </a:spcBef>
                        <a:spcAft>
                          <a:spcPts val="0"/>
                        </a:spcAft>
                        <a:buFont typeface="Symbol" panose="05050102010706020507" pitchFamily="18" charset="2"/>
                        <a:buChar char=""/>
                      </a:pPr>
                      <a:r>
                        <a:rPr lang="en-US" sz="900">
                          <a:solidFill>
                            <a:srgbClr val="002A7E"/>
                          </a:solidFill>
                          <a:effectLst/>
                        </a:rPr>
                        <a:t>Decreased </a:t>
                      </a:r>
                    </a:p>
                    <a:p>
                      <a:pPr marL="457200" marR="0" fontAlgn="base">
                        <a:spcBef>
                          <a:spcPts val="0"/>
                        </a:spcBef>
                        <a:spcAft>
                          <a:spcPts val="0"/>
                        </a:spcAft>
                      </a:pPr>
                      <a:r>
                        <a:rPr lang="en-US" sz="900">
                          <a:solidFill>
                            <a:srgbClr val="002A7E"/>
                          </a:solidFill>
                          <a:effectLst/>
                        </a:rPr>
                        <a:t> </a:t>
                      </a:r>
                    </a:p>
                    <a:p>
                      <a:pPr marL="228600" marR="0" lvl="0" indent="-228600">
                        <a:spcBef>
                          <a:spcPts val="0"/>
                        </a:spcBef>
                        <a:spcAft>
                          <a:spcPts val="0"/>
                        </a:spcAft>
                        <a:buFont typeface="+mj-lt"/>
                        <a:buAutoNum type="arabicPeriod" startAt="2"/>
                      </a:pPr>
                      <a:r>
                        <a:rPr lang="en-US" sz="900">
                          <a:solidFill>
                            <a:srgbClr val="002A7E"/>
                          </a:solidFill>
                          <a:effectLst/>
                        </a:rPr>
                        <a:t>While this student was in your regular school day class, assess their change in Positive Classroom Behavior. </a:t>
                      </a:r>
                    </a:p>
                    <a:p>
                      <a:pPr marL="342900" marR="0" lvl="0" indent="-342900" fontAlgn="base">
                        <a:spcBef>
                          <a:spcPts val="0"/>
                        </a:spcBef>
                        <a:spcAft>
                          <a:spcPts val="0"/>
                        </a:spcAft>
                        <a:buFont typeface="Symbol" panose="05050102010706020507" pitchFamily="18" charset="2"/>
                        <a:buChar char=""/>
                      </a:pPr>
                      <a:r>
                        <a:rPr lang="en-US" sz="900">
                          <a:solidFill>
                            <a:srgbClr val="002A7E"/>
                          </a:solidFill>
                          <a:effectLst/>
                        </a:rPr>
                        <a:t>Did not need to improve </a:t>
                      </a:r>
                    </a:p>
                    <a:p>
                      <a:pPr marL="342900" marR="0" lvl="0" indent="-342900" fontAlgn="base">
                        <a:spcBef>
                          <a:spcPts val="0"/>
                        </a:spcBef>
                        <a:spcAft>
                          <a:spcPts val="0"/>
                        </a:spcAft>
                        <a:buFont typeface="Symbol" panose="05050102010706020507" pitchFamily="18" charset="2"/>
                        <a:buChar char=""/>
                      </a:pPr>
                      <a:r>
                        <a:rPr lang="en-US" sz="900">
                          <a:solidFill>
                            <a:srgbClr val="002A7E"/>
                          </a:solidFill>
                          <a:effectLst/>
                        </a:rPr>
                        <a:t>Improved</a:t>
                      </a:r>
                    </a:p>
                    <a:p>
                      <a:pPr marL="342900" marR="0" lvl="0" indent="-342900" fontAlgn="base">
                        <a:spcBef>
                          <a:spcPts val="0"/>
                        </a:spcBef>
                        <a:spcAft>
                          <a:spcPts val="0"/>
                        </a:spcAft>
                        <a:buFont typeface="Symbol" panose="05050102010706020507" pitchFamily="18" charset="2"/>
                        <a:buChar char=""/>
                      </a:pPr>
                      <a:r>
                        <a:rPr lang="en-US" sz="900">
                          <a:solidFill>
                            <a:srgbClr val="002A7E"/>
                          </a:solidFill>
                          <a:effectLst/>
                        </a:rPr>
                        <a:t>Remained the same</a:t>
                      </a:r>
                    </a:p>
                    <a:p>
                      <a:pPr marL="342900" marR="0" lvl="0" indent="-342900" fontAlgn="base">
                        <a:spcBef>
                          <a:spcPts val="0"/>
                        </a:spcBef>
                        <a:spcAft>
                          <a:spcPts val="0"/>
                        </a:spcAft>
                        <a:buFont typeface="Symbol" panose="05050102010706020507" pitchFamily="18" charset="2"/>
                        <a:buChar char=""/>
                      </a:pPr>
                      <a:r>
                        <a:rPr lang="en-US" sz="900">
                          <a:solidFill>
                            <a:srgbClr val="002A7E"/>
                          </a:solidFill>
                          <a:effectLst/>
                        </a:rPr>
                        <a:t>Decreased </a:t>
                      </a:r>
                    </a:p>
                    <a:p>
                      <a:pPr marL="0" marR="0">
                        <a:spcBef>
                          <a:spcPts val="0"/>
                        </a:spcBef>
                        <a:spcAft>
                          <a:spcPts val="0"/>
                        </a:spcAft>
                      </a:pPr>
                      <a:r>
                        <a:rPr lang="en-US" sz="900">
                          <a:solidFill>
                            <a:srgbClr val="002A7E"/>
                          </a:solidFill>
                          <a:effectLst/>
                        </a:rPr>
                        <a:t> </a:t>
                      </a:r>
                    </a:p>
                    <a:p>
                      <a:pPr marL="342900" marR="0" lvl="0" indent="-342900">
                        <a:spcBef>
                          <a:spcPts val="0"/>
                        </a:spcBef>
                        <a:spcAft>
                          <a:spcPts val="0"/>
                        </a:spcAft>
                        <a:buFont typeface="+mj-lt"/>
                        <a:buAutoNum type="arabicParenR" startAt="3"/>
                      </a:pPr>
                      <a:r>
                        <a:rPr lang="en-US" sz="900">
                          <a:solidFill>
                            <a:srgbClr val="002A7E"/>
                          </a:solidFill>
                          <a:effectLst/>
                        </a:rPr>
                        <a:t>While this student was in your regular school day class, assess their change in Positive Peer Relationships. </a:t>
                      </a:r>
                    </a:p>
                    <a:p>
                      <a:pPr marL="342900" marR="0" lvl="0" indent="-342900" fontAlgn="base">
                        <a:spcBef>
                          <a:spcPts val="0"/>
                        </a:spcBef>
                        <a:spcAft>
                          <a:spcPts val="0"/>
                        </a:spcAft>
                        <a:buFont typeface="Symbol" panose="05050102010706020507" pitchFamily="18" charset="2"/>
                        <a:buChar char=""/>
                      </a:pPr>
                      <a:r>
                        <a:rPr lang="en-US" sz="900">
                          <a:solidFill>
                            <a:srgbClr val="002A7E"/>
                          </a:solidFill>
                          <a:effectLst/>
                        </a:rPr>
                        <a:t>Did not need to improve </a:t>
                      </a:r>
                    </a:p>
                    <a:p>
                      <a:pPr marL="342900" marR="0" lvl="0" indent="-342900" fontAlgn="base">
                        <a:spcBef>
                          <a:spcPts val="0"/>
                        </a:spcBef>
                        <a:spcAft>
                          <a:spcPts val="0"/>
                        </a:spcAft>
                        <a:buFont typeface="Symbol" panose="05050102010706020507" pitchFamily="18" charset="2"/>
                        <a:buChar char=""/>
                      </a:pPr>
                      <a:r>
                        <a:rPr lang="en-US" sz="900">
                          <a:solidFill>
                            <a:srgbClr val="002A7E"/>
                          </a:solidFill>
                          <a:effectLst/>
                        </a:rPr>
                        <a:t>Improved</a:t>
                      </a:r>
                    </a:p>
                    <a:p>
                      <a:pPr marL="342900" marR="0" lvl="0" indent="-342900" fontAlgn="base">
                        <a:spcBef>
                          <a:spcPts val="0"/>
                        </a:spcBef>
                        <a:spcAft>
                          <a:spcPts val="0"/>
                        </a:spcAft>
                        <a:buFont typeface="Symbol" panose="05050102010706020507" pitchFamily="18" charset="2"/>
                        <a:buChar char=""/>
                      </a:pPr>
                      <a:r>
                        <a:rPr lang="en-US" sz="900">
                          <a:solidFill>
                            <a:srgbClr val="002A7E"/>
                          </a:solidFill>
                          <a:effectLst/>
                        </a:rPr>
                        <a:t>Remained the same</a:t>
                      </a:r>
                    </a:p>
                    <a:p>
                      <a:pPr marL="342900" marR="0" lvl="0" indent="-342900" algn="l" defTabSz="685800" rtl="0" eaLnBrk="1" fontAlgn="base" latinLnBrk="0" hangingPunct="1">
                        <a:lnSpc>
                          <a:spcPct val="100000"/>
                        </a:lnSpc>
                        <a:spcBef>
                          <a:spcPts val="0"/>
                        </a:spcBef>
                        <a:spcAft>
                          <a:spcPts val="0"/>
                        </a:spcAft>
                        <a:buClrTx/>
                        <a:buSzTx/>
                        <a:buFont typeface="Symbol" panose="05050102010706020507" pitchFamily="18" charset="2"/>
                        <a:buChar char=""/>
                        <a:tabLst/>
                        <a:defRPr/>
                      </a:pPr>
                      <a:r>
                        <a:rPr lang="en-US" sz="900">
                          <a:solidFill>
                            <a:srgbClr val="002A7E"/>
                          </a:solidFill>
                          <a:effectLst/>
                        </a:rPr>
                        <a:t>Decreased </a:t>
                      </a:r>
                    </a:p>
                    <a:p>
                      <a:pPr marL="0" marR="0">
                        <a:spcBef>
                          <a:spcPts val="0"/>
                        </a:spcBef>
                        <a:spcAft>
                          <a:spcPts val="0"/>
                        </a:spcAft>
                      </a:pPr>
                      <a:r>
                        <a:rPr lang="en-US" sz="900">
                          <a:solidFill>
                            <a:srgbClr val="002A7E"/>
                          </a:solidFill>
                          <a:effectLst/>
                        </a:rPr>
                        <a:t> </a:t>
                      </a:r>
                      <a:endParaRPr lang="en-US" sz="900">
                        <a:solidFill>
                          <a:srgbClr val="002A7E"/>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82" marR="33982" marT="0" marB="0">
                    <a:noFill/>
                  </a:tcPr>
                </a:tc>
                <a:extLst>
                  <a:ext uri="{0D108BD9-81ED-4DB2-BD59-A6C34878D82A}">
                    <a16:rowId xmlns:a16="http://schemas.microsoft.com/office/drawing/2014/main" val="3500146436"/>
                  </a:ext>
                </a:extLst>
              </a:tr>
            </a:tbl>
          </a:graphicData>
        </a:graphic>
      </p:graphicFrame>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329338"/>
            <a:ext cx="5548161" cy="373361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endParaRPr lang="en-US" sz="1500" kern="120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169049" y="278491"/>
            <a:ext cx="5684495"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a:solidFill>
                  <a:srgbClr val="012169"/>
                </a:solidFill>
                <a:latin typeface="Segoe UI"/>
                <a:ea typeface="Open Sans"/>
                <a:cs typeface="Arial"/>
              </a:rPr>
              <a:t>Program Evaluation Model</a:t>
            </a:r>
          </a:p>
          <a:p>
            <a:pPr defTabSz="685800">
              <a:spcBef>
                <a:spcPts val="750"/>
              </a:spcBef>
              <a:buClrTx/>
            </a:pPr>
            <a:r>
              <a:rPr lang="en-US" sz="2800">
                <a:solidFill>
                  <a:srgbClr val="012169"/>
                </a:solidFill>
                <a:latin typeface="Segoe UI"/>
                <a:ea typeface="Open Sans"/>
                <a:cs typeface="Arial"/>
              </a:rPr>
              <a:t>Model Development</a:t>
            </a:r>
            <a:endParaRPr lang="en-US" sz="280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Tree>
    <p:extLst>
      <p:ext uri="{BB962C8B-B14F-4D97-AF65-F5344CB8AC3E}">
        <p14:creationId xmlns:p14="http://schemas.microsoft.com/office/powerpoint/2010/main" val="27878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169049" y="278491"/>
            <a:ext cx="5684495"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a:solidFill>
                  <a:srgbClr val="012169"/>
                </a:solidFill>
                <a:latin typeface="Segoe UI"/>
                <a:ea typeface="Open Sans"/>
                <a:cs typeface="Arial"/>
              </a:rPr>
              <a:t>Program Evaluation Model</a:t>
            </a:r>
          </a:p>
          <a:p>
            <a:pPr defTabSz="685800">
              <a:spcBef>
                <a:spcPts val="750"/>
              </a:spcBef>
              <a:buClrTx/>
            </a:pPr>
            <a:r>
              <a:rPr lang="en-US" sz="2800">
                <a:solidFill>
                  <a:srgbClr val="012169"/>
                </a:solidFill>
                <a:latin typeface="Segoe UI"/>
                <a:ea typeface="Open Sans"/>
                <a:cs typeface="Arial"/>
              </a:rPr>
              <a:t>Model Development</a:t>
            </a:r>
            <a:endParaRPr lang="en-US" sz="280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pic>
        <p:nvPicPr>
          <p:cNvPr id="6146" name="Picture 2">
            <a:extLst>
              <a:ext uri="{FF2B5EF4-FFF2-40B4-BE49-F238E27FC236}">
                <a16:creationId xmlns:a16="http://schemas.microsoft.com/office/drawing/2014/main" id="{C8440E9E-E541-437C-D43A-D4AD66D0C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1199162"/>
            <a:ext cx="5098113" cy="3678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54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237215" y="1208301"/>
            <a:ext cx="5548161" cy="381416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0" marR="0">
              <a:spcBef>
                <a:spcPts val="0"/>
              </a:spcBef>
              <a:spcAft>
                <a:spcPts val="0"/>
              </a:spcAft>
            </a:pPr>
            <a:r>
              <a:rPr lang="en-US" sz="1800" b="1" err="1">
                <a:solidFill>
                  <a:srgbClr val="505050"/>
                </a:solidFill>
                <a:effectLst/>
                <a:latin typeface="Helvetica" panose="020B0604020202020204" pitchFamily="34" charset="0"/>
                <a:ea typeface="Calibri" panose="020F0502020204030204" pitchFamily="34" charset="0"/>
              </a:rPr>
              <a:t>studentProgramEvaluations</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"id": "211cb9c95b694ff79bdee1a31f760ef1",</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programEvaluationReference</a:t>
            </a: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programEvaluationEducationOrganizationId</a:t>
            </a:r>
            <a:r>
              <a:rPr lang="en-US" sz="1200">
                <a:effectLst/>
                <a:latin typeface="Calibri" panose="020F0502020204030204" pitchFamily="34" charset="0"/>
                <a:ea typeface="Calibri" panose="020F0502020204030204" pitchFamily="34" charset="0"/>
              </a:rPr>
              <a:t>": 4235,</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programEvaluationPeriodDescriptor</a:t>
            </a: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uri</a:t>
            </a:r>
            <a:r>
              <a:rPr lang="en-US" sz="1200">
                <a:effectLst/>
                <a:latin typeface="Calibri" panose="020F0502020204030204" pitchFamily="34" charset="0"/>
                <a:ea typeface="Calibri" panose="020F0502020204030204" pitchFamily="34" charset="0"/>
              </a:rPr>
              <a:t>://azed.gov/</a:t>
            </a:r>
            <a:r>
              <a:rPr lang="en-US" sz="1200" err="1">
                <a:effectLst/>
                <a:latin typeface="Calibri" panose="020F0502020204030204" pitchFamily="34" charset="0"/>
                <a:ea typeface="Calibri" panose="020F0502020204030204" pitchFamily="34" charset="0"/>
              </a:rPr>
              <a:t>ProgramEvaluationPeriodDescriptor#Yearly</a:t>
            </a:r>
            <a:r>
              <a:rPr lang="en-US" sz="1200">
                <a:effectLst/>
                <a:latin typeface="Calibri" panose="020F0502020204030204" pitchFamily="34" charset="0"/>
                <a:ea typeface="Calibri" panose="020F0502020204030204" pitchFamily="34" charset="0"/>
              </a:rPr>
              <a:t>",</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programEvaluationProgramName</a:t>
            </a:r>
            <a:r>
              <a:rPr lang="en-US" sz="1200">
                <a:effectLst/>
                <a:latin typeface="Calibri" panose="020F0502020204030204" pitchFamily="34" charset="0"/>
                <a:ea typeface="Calibri" panose="020F0502020204030204" pitchFamily="34" charset="0"/>
              </a:rPr>
              <a:t>": "21st CCLC",</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programEvaluationProgramTypeDescriptor</a:t>
            </a: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uri</a:t>
            </a:r>
            <a:r>
              <a:rPr lang="en-US" sz="1200">
                <a:effectLst/>
                <a:latin typeface="Calibri" panose="020F0502020204030204" pitchFamily="34" charset="0"/>
                <a:ea typeface="Calibri" panose="020F0502020204030204" pitchFamily="34" charset="0"/>
              </a:rPr>
              <a:t>://azed.gov/</a:t>
            </a:r>
            <a:r>
              <a:rPr lang="en-US" sz="1200" err="1">
                <a:effectLst/>
                <a:latin typeface="Calibri" panose="020F0502020204030204" pitchFamily="34" charset="0"/>
                <a:ea typeface="Calibri" panose="020F0502020204030204" pitchFamily="34" charset="0"/>
              </a:rPr>
              <a:t>ProgramTypeDescriptor#Support</a:t>
            </a:r>
            <a:r>
              <a:rPr lang="en-US" sz="1200">
                <a:effectLst/>
                <a:latin typeface="Calibri" panose="020F0502020204030204" pitchFamily="34" charset="0"/>
                <a:ea typeface="Calibri" panose="020F0502020204030204" pitchFamily="34" charset="0"/>
              </a:rPr>
              <a:t> Program",</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programEvaluationTitle</a:t>
            </a:r>
            <a:r>
              <a:rPr lang="en-US" sz="1200">
                <a:effectLst/>
                <a:latin typeface="Calibri" panose="020F0502020204030204" pitchFamily="34" charset="0"/>
                <a:ea typeface="Calibri" panose="020F0502020204030204" pitchFamily="34" charset="0"/>
              </a:rPr>
              <a:t>": "21st CCLC Annual Performance Report Teacher Survey",</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programEvaluationTypeDescriptor</a:t>
            </a: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uri</a:t>
            </a:r>
            <a:r>
              <a:rPr lang="en-US" sz="1200">
                <a:effectLst/>
                <a:latin typeface="Calibri" panose="020F0502020204030204" pitchFamily="34" charset="0"/>
                <a:ea typeface="Calibri" panose="020F0502020204030204" pitchFamily="34" charset="0"/>
              </a:rPr>
              <a:t>://azed.gov/</a:t>
            </a:r>
            <a:r>
              <a:rPr lang="en-US" sz="1200" err="1">
                <a:effectLst/>
                <a:latin typeface="Calibri" panose="020F0502020204030204" pitchFamily="34" charset="0"/>
                <a:ea typeface="Calibri" panose="020F0502020204030204" pitchFamily="34" charset="0"/>
              </a:rPr>
              <a:t>ProgramEvaluationTypesDescriptor#Teacher</a:t>
            </a:r>
            <a:r>
              <a:rPr lang="en-US" sz="1200">
                <a:effectLst/>
                <a:latin typeface="Calibri" panose="020F0502020204030204" pitchFamily="34" charset="0"/>
                <a:ea typeface="Calibri" panose="020F0502020204030204" pitchFamily="34" charset="0"/>
              </a:rPr>
              <a:t> Survey",</a:t>
            </a:r>
          </a:p>
          <a:p>
            <a:pPr marL="0" marR="0">
              <a:spcBef>
                <a:spcPts val="0"/>
              </a:spcBef>
              <a:spcAft>
                <a:spcPts val="0"/>
              </a:spcAft>
            </a:pPr>
            <a:r>
              <a:rPr lang="en-US" sz="1200">
                <a:effectLst/>
                <a:latin typeface="Calibri" panose="020F0502020204030204" pitchFamily="34" charset="0"/>
                <a:ea typeface="Calibri" panose="020F0502020204030204" pitchFamily="34" charset="0"/>
              </a:rPr>
              <a:t>            "link":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rel</a:t>
            </a: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ProgramEvaluation</a:t>
            </a:r>
            <a:r>
              <a:rPr lang="en-US" sz="1200">
                <a:effectLst/>
                <a:latin typeface="Calibri" panose="020F0502020204030204" pitchFamily="34" charset="0"/>
                <a:ea typeface="Calibri" panose="020F0502020204030204" pitchFamily="34" charset="0"/>
              </a:rPr>
              <a:t>",</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href</a:t>
            </a:r>
            <a:r>
              <a:rPr lang="en-US" sz="1200">
                <a:effectLst/>
                <a:latin typeface="Calibri" panose="020F0502020204030204" pitchFamily="34" charset="0"/>
                <a:ea typeface="Calibri" panose="020F0502020204030204" pitchFamily="34" charset="0"/>
              </a:rPr>
              <a:t>": "/AZ/</a:t>
            </a:r>
            <a:r>
              <a:rPr lang="en-US" sz="1200" err="1">
                <a:effectLst/>
                <a:latin typeface="Calibri" panose="020F0502020204030204" pitchFamily="34" charset="0"/>
                <a:ea typeface="Calibri" panose="020F0502020204030204" pitchFamily="34" charset="0"/>
              </a:rPr>
              <a:t>programEvaluations</a:t>
            </a:r>
            <a:r>
              <a:rPr lang="en-US" sz="1200">
                <a:effectLst/>
                <a:latin typeface="Calibri" panose="020F0502020204030204" pitchFamily="34" charset="0"/>
                <a:ea typeface="Calibri" panose="020F0502020204030204" pitchFamily="34" charset="0"/>
              </a:rPr>
              <a:t>/53a38707ff05467f81d3441c258c6ca2"</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169049" y="278491"/>
            <a:ext cx="5684495"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a:solidFill>
                  <a:srgbClr val="012169"/>
                </a:solidFill>
                <a:latin typeface="Segoe UI"/>
                <a:ea typeface="Open Sans"/>
                <a:cs typeface="Arial"/>
              </a:rPr>
              <a:t>Program Evaluation</a:t>
            </a:r>
          </a:p>
          <a:p>
            <a:pPr defTabSz="685800">
              <a:spcBef>
                <a:spcPts val="750"/>
              </a:spcBef>
              <a:buClrTx/>
            </a:pPr>
            <a:r>
              <a:rPr lang="en-US" sz="2800">
                <a:solidFill>
                  <a:srgbClr val="012169"/>
                </a:solidFill>
                <a:latin typeface="Segoe UI"/>
                <a:ea typeface="Open Sans"/>
                <a:cs typeface="Arial"/>
              </a:rPr>
              <a:t>Sample JSON</a:t>
            </a:r>
            <a:endParaRPr lang="en-US" sz="280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Tree>
    <p:extLst>
      <p:ext uri="{BB962C8B-B14F-4D97-AF65-F5344CB8AC3E}">
        <p14:creationId xmlns:p14="http://schemas.microsoft.com/office/powerpoint/2010/main" val="3072957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237215" y="1208301"/>
            <a:ext cx="5548161" cy="381416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0" marR="0">
              <a:spcBef>
                <a:spcPts val="0"/>
              </a:spcBef>
              <a:spcAft>
                <a:spcPts val="0"/>
              </a:spcAft>
            </a:pPr>
            <a:r>
              <a:rPr lang="en-US" sz="1800" b="1" err="1">
                <a:solidFill>
                  <a:srgbClr val="505050"/>
                </a:solidFill>
                <a:effectLst/>
                <a:latin typeface="Helvetica" panose="020B0604020202020204" pitchFamily="34" charset="0"/>
                <a:ea typeface="Calibri" panose="020F0502020204030204" pitchFamily="34" charset="0"/>
              </a:rPr>
              <a:t>studentProgramEvaluations</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studentReference</a:t>
            </a: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studentUniqueId</a:t>
            </a:r>
            <a:r>
              <a:rPr lang="en-US" sz="1200">
                <a:effectLst/>
                <a:latin typeface="Calibri" panose="020F0502020204030204" pitchFamily="34" charset="0"/>
                <a:ea typeface="Calibri" panose="020F0502020204030204" pitchFamily="34" charset="0"/>
              </a:rPr>
              <a:t>": "28631598",</a:t>
            </a:r>
          </a:p>
          <a:p>
            <a:pPr marL="0" marR="0">
              <a:spcBef>
                <a:spcPts val="0"/>
              </a:spcBef>
              <a:spcAft>
                <a:spcPts val="0"/>
              </a:spcAft>
            </a:pPr>
            <a:r>
              <a:rPr lang="en-US" sz="1200">
                <a:effectLst/>
                <a:latin typeface="Calibri" panose="020F0502020204030204" pitchFamily="34" charset="0"/>
                <a:ea typeface="Calibri" panose="020F0502020204030204" pitchFamily="34" charset="0"/>
              </a:rPr>
              <a:t>            "link":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rel</a:t>
            </a:r>
            <a:r>
              <a:rPr lang="en-US" sz="1200">
                <a:effectLst/>
                <a:latin typeface="Calibri" panose="020F0502020204030204" pitchFamily="34" charset="0"/>
                <a:ea typeface="Calibri" panose="020F0502020204030204" pitchFamily="34" charset="0"/>
              </a:rPr>
              <a:t>": "Student",</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href</a:t>
            </a:r>
            <a:r>
              <a:rPr lang="en-US" sz="1200">
                <a:effectLst/>
                <a:latin typeface="Calibri" panose="020F0502020204030204" pitchFamily="34" charset="0"/>
                <a:ea typeface="Calibri" panose="020F0502020204030204" pitchFamily="34" charset="0"/>
              </a:rPr>
              <a:t>": "/ed-fi/students/87955b31eb2e4ca2bacb3f6511d81c72"</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evaluationDate</a:t>
            </a:r>
            <a:r>
              <a:rPr lang="en-US" sz="1200">
                <a:effectLst/>
                <a:latin typeface="Calibri" panose="020F0502020204030204" pitchFamily="34" charset="0"/>
                <a:ea typeface="Calibri" panose="020F0502020204030204" pitchFamily="34" charset="0"/>
              </a:rPr>
              <a:t>": "2023-01-25",</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externalEvalutors</a:t>
            </a: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externalEvalutor</a:t>
            </a:r>
            <a:r>
              <a:rPr lang="en-US" sz="1200">
                <a:effectLst/>
                <a:latin typeface="Calibri" panose="020F0502020204030204" pitchFamily="34" charset="0"/>
                <a:ea typeface="Calibri" panose="020F0502020204030204" pitchFamily="34" charset="0"/>
              </a:rPr>
              <a:t>": "Test1"</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169049" y="278491"/>
            <a:ext cx="5684495"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a:solidFill>
                  <a:srgbClr val="012169"/>
                </a:solidFill>
                <a:latin typeface="Segoe UI"/>
                <a:ea typeface="Open Sans"/>
                <a:cs typeface="Arial"/>
              </a:rPr>
              <a:t>Program Evaluation</a:t>
            </a:r>
          </a:p>
          <a:p>
            <a:pPr defTabSz="685800">
              <a:spcBef>
                <a:spcPts val="750"/>
              </a:spcBef>
              <a:buClrTx/>
            </a:pPr>
            <a:r>
              <a:rPr lang="en-US" sz="2800">
                <a:solidFill>
                  <a:srgbClr val="012169"/>
                </a:solidFill>
                <a:latin typeface="Segoe UI"/>
                <a:ea typeface="Open Sans"/>
                <a:cs typeface="Arial"/>
              </a:rPr>
              <a:t>Sample JSON</a:t>
            </a:r>
            <a:endParaRPr lang="en-US" sz="280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Tree>
    <p:extLst>
      <p:ext uri="{BB962C8B-B14F-4D97-AF65-F5344CB8AC3E}">
        <p14:creationId xmlns:p14="http://schemas.microsoft.com/office/powerpoint/2010/main" val="2679593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237215" y="1208301"/>
            <a:ext cx="5548161" cy="381416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0" marR="0">
              <a:spcBef>
                <a:spcPts val="0"/>
              </a:spcBef>
              <a:spcAft>
                <a:spcPts val="0"/>
              </a:spcAft>
            </a:pPr>
            <a:r>
              <a:rPr lang="en-US" sz="1800" b="1" err="1">
                <a:solidFill>
                  <a:srgbClr val="505050"/>
                </a:solidFill>
                <a:effectLst/>
                <a:latin typeface="Helvetica" panose="020B0604020202020204" pitchFamily="34" charset="0"/>
                <a:ea typeface="Calibri" panose="020F0502020204030204" pitchFamily="34" charset="0"/>
              </a:rPr>
              <a:t>studentProgramEvaluations</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staffEvaluatorStaffs</a:t>
            </a: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staffEvaluatorStaffReference</a:t>
            </a: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staffUniqueId</a:t>
            </a:r>
            <a:r>
              <a:rPr lang="en-US" sz="1200">
                <a:effectLst/>
                <a:latin typeface="Calibri" panose="020F0502020204030204" pitchFamily="34" charset="0"/>
                <a:ea typeface="Calibri" panose="020F0502020204030204" pitchFamily="34" charset="0"/>
              </a:rPr>
              <a:t>": "34279966",</a:t>
            </a:r>
          </a:p>
          <a:p>
            <a:pPr marL="0" marR="0">
              <a:spcBef>
                <a:spcPts val="0"/>
              </a:spcBef>
              <a:spcAft>
                <a:spcPts val="0"/>
              </a:spcAft>
            </a:pPr>
            <a:r>
              <a:rPr lang="en-US" sz="1200">
                <a:effectLst/>
                <a:latin typeface="Calibri" panose="020F0502020204030204" pitchFamily="34" charset="0"/>
                <a:ea typeface="Calibri" panose="020F0502020204030204" pitchFamily="34" charset="0"/>
              </a:rPr>
              <a:t>                    "link":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rel</a:t>
            </a:r>
            <a:r>
              <a:rPr lang="en-US" sz="1200">
                <a:effectLst/>
                <a:latin typeface="Calibri" panose="020F0502020204030204" pitchFamily="34" charset="0"/>
                <a:ea typeface="Calibri" panose="020F0502020204030204" pitchFamily="34" charset="0"/>
              </a:rPr>
              <a:t>": "Staff",</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href</a:t>
            </a:r>
            <a:r>
              <a:rPr lang="en-US" sz="1200">
                <a:effectLst/>
                <a:latin typeface="Calibri" panose="020F0502020204030204" pitchFamily="34" charset="0"/>
                <a:ea typeface="Calibri" panose="020F0502020204030204" pitchFamily="34" charset="0"/>
              </a:rPr>
              <a:t>": "/ed-fi/staffs/0607722f65944ecf89b43084b4a069d5"</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169049" y="278491"/>
            <a:ext cx="5684495"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a:solidFill>
                  <a:srgbClr val="012169"/>
                </a:solidFill>
                <a:latin typeface="Segoe UI"/>
                <a:ea typeface="Open Sans"/>
                <a:cs typeface="Arial"/>
              </a:rPr>
              <a:t>Program Evaluation</a:t>
            </a:r>
          </a:p>
          <a:p>
            <a:pPr defTabSz="685800">
              <a:spcBef>
                <a:spcPts val="750"/>
              </a:spcBef>
              <a:buClrTx/>
            </a:pPr>
            <a:r>
              <a:rPr lang="en-US" sz="2800">
                <a:solidFill>
                  <a:srgbClr val="012169"/>
                </a:solidFill>
                <a:latin typeface="Segoe UI"/>
                <a:ea typeface="Open Sans"/>
                <a:cs typeface="Arial"/>
              </a:rPr>
              <a:t>Sample JSON</a:t>
            </a:r>
            <a:endParaRPr lang="en-US" sz="280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Tree>
    <p:extLst>
      <p:ext uri="{BB962C8B-B14F-4D97-AF65-F5344CB8AC3E}">
        <p14:creationId xmlns:p14="http://schemas.microsoft.com/office/powerpoint/2010/main" val="358474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329338"/>
            <a:ext cx="5548161" cy="381416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kern="1200">
                <a:solidFill>
                  <a:srgbClr val="E7E6E6">
                    <a:lumMod val="10000"/>
                  </a:srgbClr>
                </a:solidFill>
                <a:latin typeface="Arial"/>
                <a:ea typeface="+mn-ea"/>
                <a:cs typeface="Arial"/>
              </a:rPr>
              <a:t>continued</a:t>
            </a:r>
            <a:endParaRPr lang="en-US" sz="1500">
              <a:solidFill>
                <a:srgbClr val="E7E6E6">
                  <a:lumMod val="10000"/>
                </a:srgbClr>
              </a:solidFill>
              <a:latin typeface="Arial"/>
              <a:ea typeface="+mn-ea"/>
              <a:cs typeface="Arial"/>
            </a:endParaRPr>
          </a:p>
          <a:p>
            <a:pPr marL="0" marR="0">
              <a:spcBef>
                <a:spcPts val="0"/>
              </a:spcBef>
              <a:spcAft>
                <a:spcPts val="0"/>
              </a:spcAft>
            </a:pPr>
            <a:endParaRPr lang="en-US" sz="1050">
              <a:effectLst/>
              <a:latin typeface="Calibri" panose="020F0502020204030204" pitchFamily="34" charset="0"/>
              <a:ea typeface="Calibri" panose="020F0502020204030204" pitchFamily="34" charset="0"/>
            </a:endParaRP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studentEvaluationElements</a:t>
            </a:r>
            <a:r>
              <a:rPr lang="en-US" sz="1050">
                <a:effectLst/>
                <a:latin typeface="Calibri" panose="020F0502020204030204" pitchFamily="34" charset="0"/>
                <a:ea typeface="Calibri" panose="020F0502020204030204" pitchFamily="34" charset="0"/>
              </a:rPr>
              <a:t>": [</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programEvaluationElementReference</a:t>
            </a:r>
            <a:r>
              <a:rPr lang="en-US" sz="1050">
                <a:effectLst/>
                <a:latin typeface="Calibri" panose="020F0502020204030204" pitchFamily="34" charset="0"/>
                <a:ea typeface="Calibri" panose="020F0502020204030204" pitchFamily="34" charset="0"/>
              </a:rPr>
              <a:t>": {</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evaluationElementProgramEvaluationEducationOrganizationId</a:t>
            </a:r>
            <a:r>
              <a:rPr lang="en-US" sz="1050">
                <a:effectLst/>
                <a:latin typeface="Calibri" panose="020F0502020204030204" pitchFamily="34" charset="0"/>
                <a:ea typeface="Calibri" panose="020F0502020204030204" pitchFamily="34" charset="0"/>
              </a:rPr>
              <a:t>": 4235,</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evaluationElementProgramEvaluationPeriodDescriptor</a:t>
            </a: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uri</a:t>
            </a:r>
            <a:r>
              <a:rPr lang="en-US" sz="1050">
                <a:effectLst/>
                <a:latin typeface="Calibri" panose="020F0502020204030204" pitchFamily="34" charset="0"/>
                <a:ea typeface="Calibri" panose="020F0502020204030204" pitchFamily="34" charset="0"/>
              </a:rPr>
              <a:t>://azed.gov/</a:t>
            </a:r>
            <a:r>
              <a:rPr lang="en-US" sz="1050" err="1">
                <a:effectLst/>
                <a:latin typeface="Calibri" panose="020F0502020204030204" pitchFamily="34" charset="0"/>
                <a:ea typeface="Calibri" panose="020F0502020204030204" pitchFamily="34" charset="0"/>
              </a:rPr>
              <a:t>ProgramEvaluationPeriodDescriptor#Yearly</a:t>
            </a:r>
            <a:r>
              <a:rPr lang="en-US" sz="1050">
                <a:effectLst/>
                <a:latin typeface="Calibri" panose="020F0502020204030204" pitchFamily="34" charset="0"/>
                <a:ea typeface="Calibri" panose="020F0502020204030204" pitchFamily="34" charset="0"/>
              </a:rPr>
              <a:t>",</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evaluationElementProgramEvaluationProgramName</a:t>
            </a:r>
            <a:r>
              <a:rPr lang="en-US" sz="1050">
                <a:effectLst/>
                <a:latin typeface="Calibri" panose="020F0502020204030204" pitchFamily="34" charset="0"/>
                <a:ea typeface="Calibri" panose="020F0502020204030204" pitchFamily="34" charset="0"/>
              </a:rPr>
              <a:t>": "21st CCLC",</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evaluationElementProgramEvaluationProgramTypeDescriptor</a:t>
            </a: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uri</a:t>
            </a:r>
            <a:r>
              <a:rPr lang="en-US" sz="1050">
                <a:effectLst/>
                <a:latin typeface="Calibri" panose="020F0502020204030204" pitchFamily="34" charset="0"/>
                <a:ea typeface="Calibri" panose="020F0502020204030204" pitchFamily="34" charset="0"/>
              </a:rPr>
              <a:t>://azed.gov/</a:t>
            </a:r>
            <a:r>
              <a:rPr lang="en-US" sz="1050" err="1">
                <a:effectLst/>
                <a:latin typeface="Calibri" panose="020F0502020204030204" pitchFamily="34" charset="0"/>
                <a:ea typeface="Calibri" panose="020F0502020204030204" pitchFamily="34" charset="0"/>
              </a:rPr>
              <a:t>ProgramTypeDescriptor#Support</a:t>
            </a:r>
            <a:r>
              <a:rPr lang="en-US" sz="1050">
                <a:effectLst/>
                <a:latin typeface="Calibri" panose="020F0502020204030204" pitchFamily="34" charset="0"/>
                <a:ea typeface="Calibri" panose="020F0502020204030204" pitchFamily="34" charset="0"/>
              </a:rPr>
              <a:t> Program",</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evaluationElementProgramEvaluationTitle</a:t>
            </a:r>
            <a:r>
              <a:rPr lang="en-US" sz="1050">
                <a:effectLst/>
                <a:latin typeface="Calibri" panose="020F0502020204030204" pitchFamily="34" charset="0"/>
                <a:ea typeface="Calibri" panose="020F0502020204030204" pitchFamily="34" charset="0"/>
              </a:rPr>
              <a:t>": "21st CCLC Annual Performance Report Teacher Survey",</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evaluationElementProgramEvaluationTypeDescriptor</a:t>
            </a: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uri</a:t>
            </a:r>
            <a:r>
              <a:rPr lang="en-US" sz="1050">
                <a:effectLst/>
                <a:latin typeface="Calibri" panose="020F0502020204030204" pitchFamily="34" charset="0"/>
                <a:ea typeface="Calibri" panose="020F0502020204030204" pitchFamily="34" charset="0"/>
              </a:rPr>
              <a:t>://azed.gov/</a:t>
            </a:r>
            <a:r>
              <a:rPr lang="en-US" sz="1050" err="1">
                <a:effectLst/>
                <a:latin typeface="Calibri" panose="020F0502020204030204" pitchFamily="34" charset="0"/>
                <a:ea typeface="Calibri" panose="020F0502020204030204" pitchFamily="34" charset="0"/>
              </a:rPr>
              <a:t>ProgramEvaluationTypesDescriptor#Teacher</a:t>
            </a:r>
            <a:r>
              <a:rPr lang="en-US" sz="1050">
                <a:effectLst/>
                <a:latin typeface="Calibri" panose="020F0502020204030204" pitchFamily="34" charset="0"/>
                <a:ea typeface="Calibri" panose="020F0502020204030204" pitchFamily="34" charset="0"/>
              </a:rPr>
              <a:t> Survey",</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programEvaluationElementTitle</a:t>
            </a:r>
            <a:r>
              <a:rPr lang="en-US" sz="1050">
                <a:effectLst/>
                <a:latin typeface="Calibri" panose="020F0502020204030204" pitchFamily="34" charset="0"/>
                <a:ea typeface="Calibri" panose="020F0502020204030204" pitchFamily="34" charset="0"/>
              </a:rPr>
              <a:t>": "Change in Classroom Participation",</a:t>
            </a:r>
          </a:p>
          <a:p>
            <a:pPr marL="0" marR="0">
              <a:spcBef>
                <a:spcPts val="0"/>
              </a:spcBef>
              <a:spcAft>
                <a:spcPts val="0"/>
              </a:spcAft>
            </a:pPr>
            <a:r>
              <a:rPr lang="en-US" sz="1050">
                <a:effectLst/>
                <a:latin typeface="Calibri" panose="020F0502020204030204" pitchFamily="34" charset="0"/>
                <a:ea typeface="Calibri" panose="020F0502020204030204" pitchFamily="34" charset="0"/>
              </a:rPr>
              <a:t>                    "link": {</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rel</a:t>
            </a: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ProgramEvaluationElement</a:t>
            </a:r>
            <a:r>
              <a:rPr lang="en-US" sz="1050">
                <a:effectLst/>
                <a:latin typeface="Calibri" panose="020F0502020204030204" pitchFamily="34" charset="0"/>
                <a:ea typeface="Calibri" panose="020F0502020204030204" pitchFamily="34" charset="0"/>
              </a:rPr>
              <a:t>",</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href</a:t>
            </a:r>
            <a:r>
              <a:rPr lang="en-US" sz="1050">
                <a:effectLst/>
                <a:latin typeface="Calibri" panose="020F0502020204030204" pitchFamily="34" charset="0"/>
                <a:ea typeface="Calibri" panose="020F0502020204030204" pitchFamily="34" charset="0"/>
              </a:rPr>
              <a:t>": "/AZ/</a:t>
            </a:r>
            <a:r>
              <a:rPr lang="en-US" sz="1050" err="1">
                <a:effectLst/>
                <a:latin typeface="Calibri" panose="020F0502020204030204" pitchFamily="34" charset="0"/>
                <a:ea typeface="Calibri" panose="020F0502020204030204" pitchFamily="34" charset="0"/>
              </a:rPr>
              <a:t>programEvaluationElements</a:t>
            </a:r>
            <a:r>
              <a:rPr lang="en-US" sz="1050">
                <a:effectLst/>
                <a:latin typeface="Calibri" panose="020F0502020204030204" pitchFamily="34" charset="0"/>
                <a:ea typeface="Calibri" panose="020F0502020204030204" pitchFamily="34" charset="0"/>
              </a:rPr>
              <a:t>/9ae179d1c2c84438809db12d294bb675"</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evaluationElementRating</a:t>
            </a:r>
            <a:r>
              <a:rPr lang="en-US" sz="1050">
                <a:effectLst/>
                <a:latin typeface="Calibri" panose="020F0502020204030204" pitchFamily="34" charset="0"/>
                <a:ea typeface="Calibri" panose="020F0502020204030204" pitchFamily="34" charset="0"/>
              </a:rPr>
              <a:t>": 1</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169049" y="278491"/>
            <a:ext cx="5684495"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a:solidFill>
                  <a:srgbClr val="012169"/>
                </a:solidFill>
                <a:latin typeface="Segoe UI"/>
                <a:ea typeface="Open Sans"/>
                <a:cs typeface="Arial"/>
              </a:rPr>
              <a:t>Program Evaluation</a:t>
            </a:r>
          </a:p>
          <a:p>
            <a:pPr defTabSz="685800">
              <a:spcBef>
                <a:spcPts val="750"/>
              </a:spcBef>
              <a:buClrTx/>
            </a:pPr>
            <a:r>
              <a:rPr lang="en-US" sz="2800">
                <a:solidFill>
                  <a:srgbClr val="012169"/>
                </a:solidFill>
                <a:latin typeface="Segoe UI"/>
                <a:ea typeface="Open Sans"/>
                <a:cs typeface="Arial"/>
              </a:rPr>
              <a:t>Sample JSON</a:t>
            </a:r>
            <a:endParaRPr lang="en-US" sz="280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Tree>
    <p:extLst>
      <p:ext uri="{BB962C8B-B14F-4D97-AF65-F5344CB8AC3E}">
        <p14:creationId xmlns:p14="http://schemas.microsoft.com/office/powerpoint/2010/main" val="71947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212608"/>
            <a:ext cx="5548161" cy="381416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kern="1200">
                <a:solidFill>
                  <a:srgbClr val="E7E6E6">
                    <a:lumMod val="10000"/>
                  </a:srgbClr>
                </a:solidFill>
                <a:latin typeface="Arial"/>
                <a:ea typeface="+mn-ea"/>
                <a:cs typeface="Arial"/>
              </a:rPr>
              <a:t>continued</a:t>
            </a:r>
            <a:endParaRPr lang="en-US" sz="1500">
              <a:solidFill>
                <a:srgbClr val="E7E6E6">
                  <a:lumMod val="10000"/>
                </a:srgbClr>
              </a:solidFill>
              <a:latin typeface="Arial"/>
              <a:ea typeface="+mn-ea"/>
              <a:cs typeface="Arial"/>
            </a:endParaRPr>
          </a:p>
          <a:p>
            <a:pPr marL="0" marR="0">
              <a:spcBef>
                <a:spcPts val="0"/>
              </a:spcBef>
              <a:spcAft>
                <a:spcPts val="0"/>
              </a:spcAft>
            </a:pPr>
            <a:endParaRPr lang="en-US" sz="900">
              <a:effectLst/>
              <a:latin typeface="Calibri" panose="020F0502020204030204" pitchFamily="34" charset="0"/>
              <a:ea typeface="Calibri" panose="020F0502020204030204" pitchFamily="34" charset="0"/>
            </a:endParaRPr>
          </a:p>
          <a:p>
            <a:pPr marL="0" marR="0">
              <a:spcBef>
                <a:spcPts val="0"/>
              </a:spcBef>
              <a:spcAft>
                <a:spcPts val="0"/>
              </a:spcAft>
            </a:pPr>
            <a:r>
              <a:rPr lang="en-US" sz="900">
                <a:effectLst/>
                <a:latin typeface="Calibri" panose="020F0502020204030204" pitchFamily="34" charset="0"/>
                <a:ea typeface="Calibri" panose="020F0502020204030204" pitchFamily="34" charset="0"/>
              </a:rPr>
              <a:t>           {</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programEvaluationElementReference</a:t>
            </a:r>
            <a:r>
              <a:rPr lang="en-US" sz="1050">
                <a:effectLst/>
                <a:latin typeface="Calibri" panose="020F0502020204030204" pitchFamily="34" charset="0"/>
                <a:ea typeface="Calibri" panose="020F0502020204030204" pitchFamily="34" charset="0"/>
              </a:rPr>
              <a:t>": {</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evaluationElementProgramEvaluationEducationOrganizationId</a:t>
            </a:r>
            <a:r>
              <a:rPr lang="en-US" sz="1050">
                <a:effectLst/>
                <a:latin typeface="Calibri" panose="020F0502020204030204" pitchFamily="34" charset="0"/>
                <a:ea typeface="Calibri" panose="020F0502020204030204" pitchFamily="34" charset="0"/>
              </a:rPr>
              <a:t>": 4235,</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evaluationElementProgramEvaluationPeriodDescriptor</a:t>
            </a: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uri</a:t>
            </a:r>
            <a:r>
              <a:rPr lang="en-US" sz="1050">
                <a:effectLst/>
                <a:latin typeface="Calibri" panose="020F0502020204030204" pitchFamily="34" charset="0"/>
                <a:ea typeface="Calibri" panose="020F0502020204030204" pitchFamily="34" charset="0"/>
              </a:rPr>
              <a:t>://azed.gov/</a:t>
            </a:r>
            <a:r>
              <a:rPr lang="en-US" sz="1050" err="1">
                <a:effectLst/>
                <a:latin typeface="Calibri" panose="020F0502020204030204" pitchFamily="34" charset="0"/>
                <a:ea typeface="Calibri" panose="020F0502020204030204" pitchFamily="34" charset="0"/>
              </a:rPr>
              <a:t>ProgramEvaluationPeriodDescriptor#Yearly</a:t>
            </a:r>
            <a:r>
              <a:rPr lang="en-US" sz="1050">
                <a:effectLst/>
                <a:latin typeface="Calibri" panose="020F0502020204030204" pitchFamily="34" charset="0"/>
                <a:ea typeface="Calibri" panose="020F0502020204030204" pitchFamily="34" charset="0"/>
              </a:rPr>
              <a:t>",</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evaluationElementProgramEvaluationProgramName</a:t>
            </a:r>
            <a:r>
              <a:rPr lang="en-US" sz="1050">
                <a:effectLst/>
                <a:latin typeface="Calibri" panose="020F0502020204030204" pitchFamily="34" charset="0"/>
                <a:ea typeface="Calibri" panose="020F0502020204030204" pitchFamily="34" charset="0"/>
              </a:rPr>
              <a:t>": "21st CCLC",</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evaluationElementProgramEvaluationProgramTypeDescriptor</a:t>
            </a: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uri</a:t>
            </a:r>
            <a:r>
              <a:rPr lang="en-US" sz="1050">
                <a:effectLst/>
                <a:latin typeface="Calibri" panose="020F0502020204030204" pitchFamily="34" charset="0"/>
                <a:ea typeface="Calibri" panose="020F0502020204030204" pitchFamily="34" charset="0"/>
              </a:rPr>
              <a:t>://azed.gov/</a:t>
            </a:r>
            <a:r>
              <a:rPr lang="en-US" sz="1050" err="1">
                <a:effectLst/>
                <a:latin typeface="Calibri" panose="020F0502020204030204" pitchFamily="34" charset="0"/>
                <a:ea typeface="Calibri" panose="020F0502020204030204" pitchFamily="34" charset="0"/>
              </a:rPr>
              <a:t>ProgramTypeDescriptor#Support</a:t>
            </a:r>
            <a:r>
              <a:rPr lang="en-US" sz="1050">
                <a:effectLst/>
                <a:latin typeface="Calibri" panose="020F0502020204030204" pitchFamily="34" charset="0"/>
                <a:ea typeface="Calibri" panose="020F0502020204030204" pitchFamily="34" charset="0"/>
              </a:rPr>
              <a:t> Program",</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evaluationElementProgramEvaluationTitle</a:t>
            </a:r>
            <a:r>
              <a:rPr lang="en-US" sz="1050">
                <a:effectLst/>
                <a:latin typeface="Calibri" panose="020F0502020204030204" pitchFamily="34" charset="0"/>
                <a:ea typeface="Calibri" panose="020F0502020204030204" pitchFamily="34" charset="0"/>
              </a:rPr>
              <a:t>": "21st CCLC Annual Performance Report Teacher Survey",</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evaluationElementProgramEvaluationTypeDescriptor</a:t>
            </a: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uri</a:t>
            </a:r>
            <a:r>
              <a:rPr lang="en-US" sz="1050">
                <a:effectLst/>
                <a:latin typeface="Calibri" panose="020F0502020204030204" pitchFamily="34" charset="0"/>
                <a:ea typeface="Calibri" panose="020F0502020204030204" pitchFamily="34" charset="0"/>
              </a:rPr>
              <a:t>://azed.gov/</a:t>
            </a:r>
            <a:r>
              <a:rPr lang="en-US" sz="1050" err="1">
                <a:effectLst/>
                <a:latin typeface="Calibri" panose="020F0502020204030204" pitchFamily="34" charset="0"/>
                <a:ea typeface="Calibri" panose="020F0502020204030204" pitchFamily="34" charset="0"/>
              </a:rPr>
              <a:t>ProgramEvaluationTypesDescriptor#Teacher</a:t>
            </a:r>
            <a:r>
              <a:rPr lang="en-US" sz="1050">
                <a:effectLst/>
                <a:latin typeface="Calibri" panose="020F0502020204030204" pitchFamily="34" charset="0"/>
                <a:ea typeface="Calibri" panose="020F0502020204030204" pitchFamily="34" charset="0"/>
              </a:rPr>
              <a:t> Survey",</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programEvaluationElementTitle</a:t>
            </a:r>
            <a:r>
              <a:rPr lang="en-US" sz="1050">
                <a:effectLst/>
                <a:latin typeface="Calibri" panose="020F0502020204030204" pitchFamily="34" charset="0"/>
                <a:ea typeface="Calibri" panose="020F0502020204030204" pitchFamily="34" charset="0"/>
              </a:rPr>
              <a:t>": "Change in Positive Classroom Behavior",</a:t>
            </a:r>
          </a:p>
          <a:p>
            <a:pPr marL="0" marR="0">
              <a:spcBef>
                <a:spcPts val="0"/>
              </a:spcBef>
              <a:spcAft>
                <a:spcPts val="0"/>
              </a:spcAft>
            </a:pPr>
            <a:r>
              <a:rPr lang="en-US" sz="1050">
                <a:effectLst/>
                <a:latin typeface="Calibri" panose="020F0502020204030204" pitchFamily="34" charset="0"/>
                <a:ea typeface="Calibri" panose="020F0502020204030204" pitchFamily="34" charset="0"/>
              </a:rPr>
              <a:t>                    "link": {</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rel</a:t>
            </a: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ProgramEvaluationElement</a:t>
            </a:r>
            <a:r>
              <a:rPr lang="en-US" sz="1050">
                <a:effectLst/>
                <a:latin typeface="Calibri" panose="020F0502020204030204" pitchFamily="34" charset="0"/>
                <a:ea typeface="Calibri" panose="020F0502020204030204" pitchFamily="34" charset="0"/>
              </a:rPr>
              <a:t>",</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href</a:t>
            </a:r>
            <a:r>
              <a:rPr lang="en-US" sz="1050">
                <a:effectLst/>
                <a:latin typeface="Calibri" panose="020F0502020204030204" pitchFamily="34" charset="0"/>
                <a:ea typeface="Calibri" panose="020F0502020204030204" pitchFamily="34" charset="0"/>
              </a:rPr>
              <a:t>": "/AZ/</a:t>
            </a:r>
            <a:r>
              <a:rPr lang="en-US" sz="1050" err="1">
                <a:effectLst/>
                <a:latin typeface="Calibri" panose="020F0502020204030204" pitchFamily="34" charset="0"/>
                <a:ea typeface="Calibri" panose="020F0502020204030204" pitchFamily="34" charset="0"/>
              </a:rPr>
              <a:t>programEvaluationElements</a:t>
            </a:r>
            <a:r>
              <a:rPr lang="en-US" sz="1050">
                <a:effectLst/>
                <a:latin typeface="Calibri" panose="020F0502020204030204" pitchFamily="34" charset="0"/>
                <a:ea typeface="Calibri" panose="020F0502020204030204" pitchFamily="34" charset="0"/>
              </a:rPr>
              <a:t>/716f876956c149499ce819fd76802167"</a:t>
            </a:r>
          </a:p>
          <a:p>
            <a:pPr marL="0" marR="0">
              <a:spcBef>
                <a:spcPts val="0"/>
              </a:spcBef>
              <a:spcAft>
                <a:spcPts val="0"/>
              </a:spcAft>
            </a:pPr>
            <a:r>
              <a:rPr lang="en-US" sz="800">
                <a:effectLst/>
                <a:latin typeface="Calibri" panose="020F0502020204030204" pitchFamily="34" charset="0"/>
                <a:ea typeface="Calibri" panose="020F0502020204030204" pitchFamily="34" charset="0"/>
              </a:rPr>
              <a:t>                    }</a:t>
            </a:r>
          </a:p>
          <a:p>
            <a:pPr marL="0" marR="0">
              <a:spcBef>
                <a:spcPts val="0"/>
              </a:spcBef>
              <a:spcAft>
                <a:spcPts val="0"/>
              </a:spcAft>
            </a:pPr>
            <a:r>
              <a:rPr lang="en-US" sz="800">
                <a:effectLst/>
                <a:latin typeface="Calibri" panose="020F0502020204030204" pitchFamily="34" charset="0"/>
                <a:ea typeface="Calibri" panose="020F0502020204030204" pitchFamily="34" charset="0"/>
              </a:rPr>
              <a:t>                },</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evaluationElementRating</a:t>
            </a:r>
            <a:r>
              <a:rPr lang="en-US" sz="1050">
                <a:effectLst/>
                <a:latin typeface="Calibri" panose="020F0502020204030204" pitchFamily="34" charset="0"/>
                <a:ea typeface="Calibri" panose="020F0502020204030204" pitchFamily="34" charset="0"/>
              </a:rPr>
              <a:t>": 2</a:t>
            </a:r>
          </a:p>
          <a:p>
            <a:pPr marL="0" marR="0">
              <a:spcBef>
                <a:spcPts val="0"/>
              </a:spcBef>
              <a:spcAft>
                <a:spcPts val="0"/>
              </a:spcAft>
            </a:pPr>
            <a:r>
              <a:rPr lang="en-US" sz="800">
                <a:effectLst/>
                <a:latin typeface="Calibri" panose="020F0502020204030204" pitchFamily="34" charset="0"/>
                <a:ea typeface="Calibri" panose="020F0502020204030204" pitchFamily="34" charset="0"/>
              </a:rPr>
              <a:t>            }</a:t>
            </a:r>
          </a:p>
          <a:p>
            <a:pPr marL="0" marR="0">
              <a:spcBef>
                <a:spcPts val="0"/>
              </a:spcBef>
              <a:spcAft>
                <a:spcPts val="0"/>
              </a:spcAft>
            </a:pPr>
            <a:r>
              <a:rPr lang="en-US" sz="800">
                <a:effectLst/>
                <a:latin typeface="Calibri" panose="020F0502020204030204" pitchFamily="34" charset="0"/>
                <a:ea typeface="Calibri" panose="020F0502020204030204" pitchFamily="34" charset="0"/>
              </a:rPr>
              <a:t>        ], </a:t>
            </a:r>
          </a:p>
          <a:p>
            <a:pPr marL="0" marR="0">
              <a:spcBef>
                <a:spcPts val="0"/>
              </a:spcBef>
              <a:spcAft>
                <a:spcPts val="0"/>
              </a:spcAft>
            </a:pPr>
            <a:r>
              <a:rPr lang="en-US" sz="800">
                <a:effectLst/>
                <a:latin typeface="Calibri" panose="020F0502020204030204" pitchFamily="34" charset="0"/>
                <a:ea typeface="Calibri" panose="020F0502020204030204" pitchFamily="34" charset="0"/>
              </a:rPr>
              <a:t>...</a:t>
            </a:r>
          </a:p>
          <a:p>
            <a:pPr marL="0" marR="0">
              <a:spcBef>
                <a:spcPts val="0"/>
              </a:spcBef>
              <a:spcAft>
                <a:spcPts val="0"/>
              </a:spcAft>
            </a:pPr>
            <a:r>
              <a:rPr lang="en-US" sz="1050">
                <a:effectLst/>
                <a:latin typeface="Calibri" panose="020F0502020204030204" pitchFamily="34" charset="0"/>
                <a:ea typeface="Calibri" panose="020F0502020204030204" pitchFamily="34" charset="0"/>
              </a:rPr>
              <a:t>        "</a:t>
            </a:r>
            <a:r>
              <a:rPr lang="en-US" sz="1050" err="1">
                <a:effectLst/>
                <a:latin typeface="Calibri" panose="020F0502020204030204" pitchFamily="34" charset="0"/>
                <a:ea typeface="Calibri" panose="020F0502020204030204" pitchFamily="34" charset="0"/>
              </a:rPr>
              <a:t>studentEvaluationObjectives</a:t>
            </a:r>
            <a:r>
              <a:rPr lang="en-US" sz="1050">
                <a:effectLst/>
                <a:latin typeface="Calibri" panose="020F0502020204030204" pitchFamily="34" charset="0"/>
                <a:ea typeface="Calibri" panose="020F0502020204030204" pitchFamily="34" charset="0"/>
              </a:rPr>
              <a:t>": [],</a:t>
            </a:r>
          </a:p>
          <a:p>
            <a:pPr marL="0" marR="0">
              <a:spcBef>
                <a:spcPts val="0"/>
              </a:spcBef>
              <a:spcAft>
                <a:spcPts val="0"/>
              </a:spcAft>
            </a:pPr>
            <a:r>
              <a:rPr lang="en-US" sz="1050">
                <a:effectLst/>
                <a:latin typeface="Calibri" panose="020F0502020204030204" pitchFamily="34" charset="0"/>
                <a:ea typeface="Calibri" panose="020F0502020204030204" pitchFamily="34" charset="0"/>
              </a:rPr>
              <a:t>        "_</a:t>
            </a:r>
            <a:r>
              <a:rPr lang="en-US" sz="1050" err="1">
                <a:effectLst/>
                <a:latin typeface="Calibri" panose="020F0502020204030204" pitchFamily="34" charset="0"/>
                <a:ea typeface="Calibri" panose="020F0502020204030204" pitchFamily="34" charset="0"/>
              </a:rPr>
              <a:t>etag</a:t>
            </a:r>
            <a:r>
              <a:rPr lang="en-US" sz="1050">
                <a:effectLst/>
                <a:latin typeface="Calibri" panose="020F0502020204030204" pitchFamily="34" charset="0"/>
                <a:ea typeface="Calibri" panose="020F0502020204030204" pitchFamily="34" charset="0"/>
              </a:rPr>
              <a:t>": "5249802721335628048", "_</a:t>
            </a:r>
            <a:r>
              <a:rPr lang="en-US" sz="1050" err="1">
                <a:effectLst/>
                <a:latin typeface="Calibri" panose="020F0502020204030204" pitchFamily="34" charset="0"/>
                <a:ea typeface="Calibri" panose="020F0502020204030204" pitchFamily="34" charset="0"/>
              </a:rPr>
              <a:t>lastModifiedDate</a:t>
            </a:r>
            <a:r>
              <a:rPr lang="en-US" sz="1050">
                <a:effectLst/>
                <a:latin typeface="Calibri" panose="020F0502020204030204" pitchFamily="34" charset="0"/>
                <a:ea typeface="Calibri" panose="020F0502020204030204" pitchFamily="34" charset="0"/>
              </a:rPr>
              <a:t>": "2023-02-10T23:58:10.8240144Z"  </a:t>
            </a:r>
            <a:r>
              <a:rPr lang="en-US" sz="800">
                <a:effectLst/>
                <a:latin typeface="Calibri" panose="020F0502020204030204" pitchFamily="34" charset="0"/>
                <a:ea typeface="Calibri" panose="020F0502020204030204" pitchFamily="34" charset="0"/>
              </a:rPr>
              <a:t> }   ]</a:t>
            </a: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169049" y="278491"/>
            <a:ext cx="5684495"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a:solidFill>
                  <a:srgbClr val="012169"/>
                </a:solidFill>
                <a:latin typeface="Segoe UI"/>
                <a:ea typeface="Open Sans"/>
                <a:cs typeface="Arial"/>
              </a:rPr>
              <a:t>Program Evaluation</a:t>
            </a:r>
          </a:p>
          <a:p>
            <a:pPr defTabSz="685800">
              <a:spcBef>
                <a:spcPts val="750"/>
              </a:spcBef>
              <a:buClrTx/>
            </a:pPr>
            <a:r>
              <a:rPr lang="en-US" sz="2800">
                <a:solidFill>
                  <a:srgbClr val="012169"/>
                </a:solidFill>
                <a:latin typeface="Segoe UI"/>
                <a:ea typeface="Open Sans"/>
                <a:cs typeface="Arial"/>
              </a:rPr>
              <a:t>Sample JSON</a:t>
            </a:r>
            <a:endParaRPr lang="en-US" sz="280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Tree>
    <p:extLst>
      <p:ext uri="{BB962C8B-B14F-4D97-AF65-F5344CB8AC3E}">
        <p14:creationId xmlns:p14="http://schemas.microsoft.com/office/powerpoint/2010/main" val="2071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EE0BA5-82A2-4430-AB85-2434E4B50C1C}"/>
              </a:ext>
            </a:extLst>
          </p:cNvPr>
          <p:cNvSpPr>
            <a:spLocks noGrp="1"/>
          </p:cNvSpPr>
          <p:nvPr>
            <p:ph type="body" sz="quarter" idx="10"/>
          </p:nvPr>
        </p:nvSpPr>
        <p:spPr>
          <a:xfrm>
            <a:off x="478316" y="278491"/>
            <a:ext cx="5139102" cy="673841"/>
          </a:xfrm>
        </p:spPr>
        <p:txBody>
          <a:bodyPr lIns="68580" tIns="34290" rIns="68580" bIns="34290" anchor="t"/>
          <a:lstStyle/>
          <a:p>
            <a:r>
              <a:rPr lang="en-US" sz="3300">
                <a:solidFill>
                  <a:srgbClr val="012169"/>
                </a:solidFill>
                <a:latin typeface="Segoe UI"/>
                <a:ea typeface="Open Sans"/>
                <a:cs typeface="Arial"/>
              </a:rPr>
              <a:t>Agenda</a:t>
            </a:r>
            <a:endParaRPr lang="en-US">
              <a:solidFill>
                <a:srgbClr val="012169"/>
              </a:solidFill>
            </a:endParaRPr>
          </a:p>
        </p:txBody>
      </p:sp>
      <p:pic>
        <p:nvPicPr>
          <p:cNvPr id="1026" name="Picture 2">
            <a:extLst>
              <a:ext uri="{FF2B5EF4-FFF2-40B4-BE49-F238E27FC236}">
                <a16:creationId xmlns:a16="http://schemas.microsoft.com/office/drawing/2014/main" id="{0352459F-030A-651C-D342-675E3E438273}"/>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7607" r="7607"/>
          <a:stretch>
            <a:fillRect/>
          </a:stretch>
        </p:blipFill>
        <p:spPr bwMode="auto">
          <a:xfrm>
            <a:off x="6244390" y="615412"/>
            <a:ext cx="2574320" cy="37660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94DC806-620E-BEE1-BBC5-30877973684A}"/>
              </a:ext>
            </a:extLst>
          </p:cNvPr>
          <p:cNvSpPr txBox="1">
            <a:spLocks/>
          </p:cNvSpPr>
          <p:nvPr/>
        </p:nvSpPr>
        <p:spPr>
          <a:xfrm>
            <a:off x="478316" y="894223"/>
            <a:ext cx="5375230" cy="4249277"/>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a:solidFill>
                  <a:srgbClr val="E7E6E6">
                    <a:lumMod val="10000"/>
                  </a:srgbClr>
                </a:solidFill>
                <a:latin typeface="Arial" panose="020B0604020202020204"/>
                <a:cs typeface="Arial"/>
              </a:rPr>
              <a:t>Firearms Data Collection (New)</a:t>
            </a:r>
            <a:br>
              <a:rPr lang="en-US" sz="1500">
                <a:solidFill>
                  <a:srgbClr val="E7E6E6">
                    <a:lumMod val="10000"/>
                  </a:srgbClr>
                </a:solidFill>
                <a:latin typeface="Arial" panose="020B0604020202020204"/>
                <a:cs typeface="Arial"/>
              </a:rPr>
            </a:br>
            <a:endParaRPr lang="en-US" sz="1500">
              <a:solidFill>
                <a:srgbClr val="E7E6E6">
                  <a:lumMod val="10000"/>
                </a:srgbClr>
              </a:solidFill>
              <a:latin typeface="Arial" panose="020B0604020202020204"/>
            </a:endParaRPr>
          </a:p>
          <a:p>
            <a:pPr marL="257175" lvl="1" indent="-257175" defTabSz="685800">
              <a:spcBef>
                <a:spcPts val="375"/>
              </a:spcBef>
              <a:buClrTx/>
              <a:buFont typeface="Wingdings" panose="05000000000000000000" pitchFamily="2" charset="2"/>
              <a:buChar char="v"/>
            </a:pPr>
            <a:r>
              <a:rPr lang="en-US" sz="1500" kern="1200">
                <a:solidFill>
                  <a:sysClr val="windowText" lastClr="000000"/>
                </a:solidFill>
                <a:ea typeface="+mn-ea"/>
              </a:rPr>
              <a:t>Program Evaluation Model (New)</a:t>
            </a:r>
            <a:br>
              <a:rPr lang="en-US" sz="1500" kern="1200">
                <a:solidFill>
                  <a:sysClr val="windowText" lastClr="000000"/>
                </a:solidFill>
                <a:ea typeface="+mn-ea"/>
              </a:rPr>
            </a:br>
            <a:endParaRPr lang="en-US" sz="1500" kern="1200">
              <a:ea typeface="+mn-ea"/>
            </a:endParaRPr>
          </a:p>
          <a:p>
            <a:pPr marL="257175" lvl="1" indent="-257175" defTabSz="685800">
              <a:spcBef>
                <a:spcPts val="375"/>
              </a:spcBef>
              <a:buClrTx/>
              <a:buFont typeface="Wingdings" panose="05000000000000000000" pitchFamily="2" charset="2"/>
              <a:buChar char="v"/>
            </a:pPr>
            <a:r>
              <a:rPr lang="en-US" sz="1500" kern="1200">
                <a:solidFill>
                  <a:sysClr val="windowText" lastClr="000000"/>
                </a:solidFill>
                <a:ea typeface="+mn-ea"/>
              </a:rPr>
              <a:t>CTED Status Update (FY2023)</a:t>
            </a:r>
          </a:p>
          <a:p>
            <a:pPr marL="257175" lvl="1" indent="-257175" defTabSz="685800">
              <a:spcBef>
                <a:spcPts val="375"/>
              </a:spcBef>
              <a:buClrTx/>
              <a:buFont typeface="Wingdings" panose="05000000000000000000" pitchFamily="2" charset="2"/>
              <a:buChar char="v"/>
            </a:pPr>
            <a:endParaRPr lang="en-US" sz="1500" kern="1200">
              <a:solidFill>
                <a:sysClr val="windowText" lastClr="000000"/>
              </a:solidFill>
              <a:ea typeface="+mn-ea"/>
            </a:endParaRPr>
          </a:p>
          <a:p>
            <a:pPr marL="257175" lvl="1" indent="-257175" defTabSz="685800">
              <a:spcBef>
                <a:spcPts val="375"/>
              </a:spcBef>
              <a:buClrTx/>
              <a:buFont typeface="Wingdings" panose="05000000000000000000" pitchFamily="2" charset="2"/>
              <a:buChar char="v"/>
            </a:pPr>
            <a:r>
              <a:rPr lang="en-US" sz="1500" kern="1200">
                <a:solidFill>
                  <a:sysClr val="windowText" lastClr="000000"/>
                </a:solidFill>
                <a:ea typeface="+mn-ea"/>
              </a:rPr>
              <a:t>Review from November Vendor Meeting. </a:t>
            </a:r>
            <a:br>
              <a:rPr lang="en-US" sz="1500" kern="1200">
                <a:solidFill>
                  <a:sysClr val="windowText" lastClr="000000"/>
                </a:solidFill>
                <a:ea typeface="+mn-ea"/>
              </a:rPr>
            </a:br>
            <a:endParaRPr lang="en-US" sz="1500" kern="1200">
              <a:ea typeface="+mn-ea"/>
            </a:endParaRPr>
          </a:p>
        </p:txBody>
      </p:sp>
    </p:spTree>
    <p:extLst>
      <p:ext uri="{BB962C8B-B14F-4D97-AF65-F5344CB8AC3E}">
        <p14:creationId xmlns:p14="http://schemas.microsoft.com/office/powerpoint/2010/main" val="214362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352390"/>
            <a:ext cx="5548161" cy="381416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a:solidFill>
                  <a:srgbClr val="E7E6E6">
                    <a:lumMod val="10000"/>
                  </a:srgbClr>
                </a:solidFill>
                <a:latin typeface="Arial"/>
                <a:cs typeface="Arial"/>
              </a:rPr>
              <a:t>Vendors shared that they expected to be able to have the CTED Planned Instructional Minutes or Community College Credit Hours submitted until February.</a:t>
            </a:r>
            <a:br>
              <a:rPr lang="en-US" sz="1500">
                <a:solidFill>
                  <a:srgbClr val="E7E6E6">
                    <a:lumMod val="10000"/>
                  </a:srgbClr>
                </a:solidFill>
                <a:latin typeface="Arial"/>
                <a:cs typeface="Arial"/>
              </a:rPr>
            </a:br>
            <a:endParaRPr lang="en-US" sz="1500">
              <a:solidFill>
                <a:srgbClr val="E7E6E6">
                  <a:lumMod val="10000"/>
                </a:srgbClr>
              </a:solidFill>
            </a:endParaRPr>
          </a:p>
          <a:p>
            <a:pPr marL="257175" lvl="1" indent="-257175" defTabSz="685800">
              <a:spcBef>
                <a:spcPts val="375"/>
              </a:spcBef>
              <a:buClrTx/>
              <a:buFont typeface="Wingdings" panose="05000000000000000000" pitchFamily="2" charset="2"/>
              <a:buChar char="v"/>
            </a:pPr>
            <a:r>
              <a:rPr lang="en-US" sz="1500" kern="1200">
                <a:solidFill>
                  <a:sysClr val="windowText" lastClr="000000"/>
                </a:solidFill>
                <a:ea typeface="+mn-ea"/>
              </a:rPr>
              <a:t>School Finance is expecting all CTED data to be updated within the first week of March.</a:t>
            </a:r>
            <a:br>
              <a:rPr lang="en-US" sz="1500" kern="1200">
                <a:solidFill>
                  <a:sysClr val="windowText" lastClr="000000"/>
                </a:solidFill>
                <a:ea typeface="+mn-ea"/>
              </a:rPr>
            </a:br>
            <a:endParaRPr lang="en-US" sz="1500" kern="1200">
              <a:ea typeface="+mn-ea"/>
            </a:endParaRPr>
          </a:p>
          <a:p>
            <a:pPr marL="257175" lvl="1" indent="-257175" defTabSz="685800">
              <a:spcBef>
                <a:spcPts val="375"/>
              </a:spcBef>
              <a:buClrTx/>
              <a:buFont typeface="Wingdings" panose="05000000000000000000" pitchFamily="2" charset="2"/>
              <a:buChar char="v"/>
            </a:pPr>
            <a:r>
              <a:rPr lang="en-US" sz="1500" kern="1200">
                <a:solidFill>
                  <a:prstClr val="black"/>
                </a:solidFill>
                <a:ea typeface="+mn-ea"/>
              </a:rPr>
              <a:t>Any CTED Central (Owned or Leased), Community College or Satellite student memberships will stop generating ADM once School Finance uses the Planned Instructional Minutes / CC Credit Hours</a:t>
            </a:r>
            <a:endParaRPr lang="en-US" sz="1500" kern="1200">
              <a:solidFill>
                <a:sysClr val="windowText" lastClr="000000"/>
              </a:solidFill>
              <a:ea typeface="+mn-ea"/>
            </a:endParaRPr>
          </a:p>
          <a:p>
            <a:pPr marL="257175" lvl="1" indent="-257175" defTabSz="685800">
              <a:spcBef>
                <a:spcPts val="375"/>
              </a:spcBef>
              <a:buClrTx/>
              <a:buFont typeface="Wingdings" panose="05000000000000000000" pitchFamily="2" charset="2"/>
              <a:buChar char="v"/>
            </a:pPr>
            <a:endParaRPr lang="en-US" sz="1500" kern="1200">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169049" y="278491"/>
            <a:ext cx="5684495"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a:solidFill>
                  <a:srgbClr val="012169"/>
                </a:solidFill>
                <a:latin typeface="Segoe UI"/>
                <a:ea typeface="Open Sans"/>
                <a:cs typeface="Arial"/>
              </a:rPr>
              <a:t>CTED FY2023 Update</a:t>
            </a:r>
          </a:p>
        </p:txBody>
      </p:sp>
      <p:pic>
        <p:nvPicPr>
          <p:cNvPr id="4" name="Picture 3" descr="Icon&#10;&#10;Description automatically generated">
            <a:extLst>
              <a:ext uri="{FF2B5EF4-FFF2-40B4-BE49-F238E27FC236}">
                <a16:creationId xmlns:a16="http://schemas.microsoft.com/office/drawing/2014/main" id="{60FB1791-DCEE-A7D9-A596-0BC27ED8F8ED}"/>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2551259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290918"/>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err="1">
                <a:solidFill>
                  <a:srgbClr val="E7E6E6">
                    <a:lumMod val="10000"/>
                  </a:srgbClr>
                </a:solidFill>
                <a:latin typeface="Arial"/>
                <a:cs typeface="Arial"/>
              </a:rPr>
              <a:t>StudentParentAssociation</a:t>
            </a:r>
            <a:r>
              <a:rPr lang="en-US" sz="1500">
                <a:solidFill>
                  <a:srgbClr val="E7E6E6">
                    <a:lumMod val="10000"/>
                  </a:srgbClr>
                </a:solidFill>
                <a:latin typeface="Arial"/>
                <a:cs typeface="Arial"/>
              </a:rPr>
              <a:t> added </a:t>
            </a:r>
            <a:r>
              <a:rPr lang="en-US" sz="1500" err="1">
                <a:solidFill>
                  <a:srgbClr val="E7E6E6">
                    <a:lumMod val="10000"/>
                  </a:srgbClr>
                </a:solidFill>
                <a:latin typeface="Arial"/>
                <a:cs typeface="Arial"/>
              </a:rPr>
              <a:t>IsIDEAParent</a:t>
            </a:r>
            <a:r>
              <a:rPr lang="en-US" sz="1500">
                <a:solidFill>
                  <a:srgbClr val="E7E6E6">
                    <a:lumMod val="10000"/>
                  </a:srgbClr>
                </a:solidFill>
                <a:latin typeface="Arial"/>
                <a:cs typeface="Arial"/>
              </a:rPr>
              <a:t> for all students with </a:t>
            </a:r>
            <a:r>
              <a:rPr lang="en-US" sz="1500" err="1">
                <a:solidFill>
                  <a:srgbClr val="E7E6E6">
                    <a:lumMod val="10000"/>
                  </a:srgbClr>
                </a:solidFill>
                <a:latin typeface="Arial"/>
                <a:cs typeface="Arial"/>
              </a:rPr>
              <a:t>StudentSpecialEducationProgramAssociation</a:t>
            </a:r>
            <a:r>
              <a:rPr lang="en-US" sz="1500">
                <a:solidFill>
                  <a:srgbClr val="E7E6E6">
                    <a:lumMod val="10000"/>
                  </a:srgbClr>
                </a:solidFill>
                <a:latin typeface="Arial"/>
                <a:cs typeface="Arial"/>
              </a:rPr>
              <a:t> across all dates of the SSEPA. (Integrity will flag as warnings for FY2024, errors for FY2025)</a:t>
            </a:r>
          </a:p>
          <a:p>
            <a:pPr marL="257175" indent="-257175" defTabSz="685800">
              <a:buClrTx/>
              <a:buFont typeface="Wingdings" panose="05000000000000000000" pitchFamily="2" charset="2"/>
              <a:buChar char="v"/>
            </a:pPr>
            <a:endParaRPr lang="en-US" sz="1500">
              <a:solidFill>
                <a:srgbClr val="E7E6E6">
                  <a:lumMod val="10000"/>
                </a:srgbClr>
              </a:solidFill>
            </a:endParaRPr>
          </a:p>
          <a:p>
            <a:pPr marL="257175" lvl="1" indent="-257175" defTabSz="685800">
              <a:spcBef>
                <a:spcPts val="375"/>
              </a:spcBef>
              <a:buClrTx/>
              <a:buFont typeface="Wingdings" panose="05000000000000000000" pitchFamily="2" charset="2"/>
              <a:buChar char="v"/>
            </a:pPr>
            <a:r>
              <a:rPr lang="en-US" sz="1500" kern="1200" err="1">
                <a:solidFill>
                  <a:sysClr val="windowText" lastClr="000000"/>
                </a:solidFill>
                <a:ea typeface="+mn-ea"/>
              </a:rPr>
              <a:t>IsAncillary</a:t>
            </a:r>
            <a:r>
              <a:rPr lang="en-US" sz="1500" kern="1200">
                <a:solidFill>
                  <a:sysClr val="windowText" lastClr="000000"/>
                </a:solidFill>
                <a:ea typeface="+mn-ea"/>
              </a:rPr>
              <a:t> added to </a:t>
            </a:r>
            <a:r>
              <a:rPr lang="en-US" sz="1500" kern="1200" err="1">
                <a:solidFill>
                  <a:sysClr val="windowText" lastClr="000000"/>
                </a:solidFill>
                <a:ea typeface="+mn-ea"/>
              </a:rPr>
              <a:t>StudentNeeds</a:t>
            </a:r>
            <a:endParaRPr lang="en-US" sz="1500" kern="1200">
              <a:solidFill>
                <a:sysClr val="windowText" lastClr="000000"/>
              </a:solidFill>
              <a:ea typeface="+mn-ea"/>
            </a:endParaRPr>
          </a:p>
          <a:p>
            <a:pPr marL="257175" lvl="1" indent="-257175" defTabSz="685800">
              <a:spcBef>
                <a:spcPts val="375"/>
              </a:spcBef>
              <a:buClrTx/>
              <a:buFont typeface="Wingdings" panose="05000000000000000000" pitchFamily="2" charset="2"/>
              <a:buChar char="v"/>
            </a:pPr>
            <a:endParaRPr lang="en-US" sz="1500" kern="1200">
              <a:ea typeface="+mn-ea"/>
            </a:endParaRPr>
          </a:p>
          <a:p>
            <a:pPr marL="257175" lvl="1" indent="-257175" defTabSz="685800">
              <a:spcBef>
                <a:spcPts val="375"/>
              </a:spcBef>
              <a:buClrTx/>
              <a:buFont typeface="Wingdings" panose="05000000000000000000" pitchFamily="2" charset="2"/>
              <a:buChar char="v"/>
            </a:pPr>
            <a:r>
              <a:rPr lang="en-US" sz="1500" kern="1200">
                <a:solidFill>
                  <a:prstClr val="black"/>
                </a:solidFill>
                <a:ea typeface="+mn-ea"/>
              </a:rPr>
              <a:t>Least Restrictive Environment (SPED Program Association) “L” used for students with an </a:t>
            </a:r>
            <a:r>
              <a:rPr lang="en-US" sz="1500" kern="1200" err="1">
                <a:solidFill>
                  <a:prstClr val="black"/>
                </a:solidFill>
                <a:ea typeface="+mn-ea"/>
              </a:rPr>
              <a:t>IsAncillary</a:t>
            </a:r>
            <a:r>
              <a:rPr lang="en-US" sz="1500" kern="1200">
                <a:solidFill>
                  <a:prstClr val="black"/>
                </a:solidFill>
                <a:ea typeface="+mn-ea"/>
              </a:rPr>
              <a:t> Need but not on an IEP.</a:t>
            </a:r>
          </a:p>
          <a:p>
            <a:pPr marL="257175" lvl="1" indent="-257175" defTabSz="685800">
              <a:spcBef>
                <a:spcPts val="375"/>
              </a:spcBef>
              <a:buClrTx/>
              <a:buFont typeface="Wingdings" panose="05000000000000000000" pitchFamily="2" charset="2"/>
              <a:buChar char="v"/>
            </a:pPr>
            <a:endParaRPr lang="en-US" sz="1500" kern="120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err="1">
                <a:solidFill>
                  <a:prstClr val="black"/>
                </a:solidFill>
                <a:ea typeface="+mn-ea"/>
              </a:rPr>
              <a:t>IsProgressMade</a:t>
            </a:r>
            <a:r>
              <a:rPr lang="en-US" sz="1500" kern="1200">
                <a:solidFill>
                  <a:prstClr val="black"/>
                </a:solidFill>
                <a:ea typeface="+mn-ea"/>
              </a:rPr>
              <a:t> added to Preschool Assessment Outcomes </a:t>
            </a:r>
            <a:r>
              <a:rPr lang="en-US" sz="1200" kern="1200">
                <a:solidFill>
                  <a:prstClr val="black"/>
                </a:solidFill>
                <a:ea typeface="+mn-ea"/>
              </a:rPr>
              <a:t>(</a:t>
            </a:r>
            <a:r>
              <a:rPr lang="en-US" sz="1200" kern="1200" err="1">
                <a:solidFill>
                  <a:prstClr val="black"/>
                </a:solidFill>
                <a:ea typeface="+mn-ea"/>
              </a:rPr>
              <a:t>StudentSpecialEducationProgramAssociationAssessmentOutcome</a:t>
            </a:r>
            <a:r>
              <a:rPr lang="en-US" sz="1200" kern="1200">
                <a:solidFill>
                  <a:prstClr val="black"/>
                </a:solidFill>
                <a:ea typeface="+mn-ea"/>
              </a:rPr>
              <a:t>)</a:t>
            </a:r>
            <a:r>
              <a:rPr lang="en-US" sz="1500" kern="1200">
                <a:solidFill>
                  <a:prstClr val="black"/>
                </a:solidFill>
                <a:ea typeface="+mn-ea"/>
              </a:rPr>
              <a:t> </a:t>
            </a:r>
          </a:p>
          <a:p>
            <a:pPr lvl="1" defTabSz="685800">
              <a:spcBef>
                <a:spcPts val="375"/>
              </a:spcBef>
              <a:buClrTx/>
            </a:pPr>
            <a:br>
              <a:rPr lang="en-US" sz="1500" kern="1200">
                <a:solidFill>
                  <a:sysClr val="windowText" lastClr="000000"/>
                </a:solidFill>
                <a:ea typeface="+mn-ea"/>
              </a:rPr>
            </a:br>
            <a:endParaRPr lang="en-US" sz="1500" kern="1200">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a:solidFill>
                  <a:srgbClr val="012169"/>
                </a:solidFill>
                <a:latin typeface="Segoe UI"/>
                <a:ea typeface="Open Sans"/>
                <a:cs typeface="Arial"/>
              </a:rPr>
              <a:t>Exceptional Student Services (ESS)</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414307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290918"/>
            <a:ext cx="5548161" cy="385258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lvl="1" indent="-257175" defTabSz="685800">
              <a:spcBef>
                <a:spcPts val="375"/>
              </a:spcBef>
              <a:buClrTx/>
              <a:buFont typeface="Wingdings" panose="05000000000000000000" pitchFamily="2" charset="2"/>
              <a:buChar char="v"/>
            </a:pPr>
            <a:r>
              <a:rPr lang="en-US" sz="1500" kern="1200">
                <a:solidFill>
                  <a:prstClr val="black"/>
                </a:solidFill>
                <a:ea typeface="+mn-ea"/>
              </a:rPr>
              <a:t>Discipline Actions reduced with new flags added for “</a:t>
            </a:r>
            <a:r>
              <a:rPr lang="en-US" sz="1500" kern="1200" err="1">
                <a:solidFill>
                  <a:prstClr val="black"/>
                </a:solidFill>
                <a:ea typeface="+mn-ea"/>
              </a:rPr>
              <a:t>ServicesProvided</a:t>
            </a:r>
            <a:r>
              <a:rPr lang="en-US" sz="1500" kern="1200">
                <a:solidFill>
                  <a:prstClr val="black"/>
                </a:solidFill>
                <a:ea typeface="+mn-ea"/>
              </a:rPr>
              <a:t>” and “</a:t>
            </a:r>
            <a:r>
              <a:rPr lang="en-US" sz="1500" kern="1200" err="1">
                <a:solidFill>
                  <a:prstClr val="black"/>
                </a:solidFill>
                <a:ea typeface="+mn-ea"/>
              </a:rPr>
              <a:t>ParentDeclinedServices</a:t>
            </a:r>
            <a:r>
              <a:rPr lang="en-US" sz="1500" kern="1200">
                <a:solidFill>
                  <a:prstClr val="black"/>
                </a:solidFill>
                <a:ea typeface="+mn-ea"/>
              </a:rPr>
              <a:t>”</a:t>
            </a:r>
          </a:p>
          <a:p>
            <a:pPr marL="257175" lvl="1" indent="-257175" defTabSz="685800">
              <a:spcBef>
                <a:spcPts val="375"/>
              </a:spcBef>
              <a:buClrTx/>
              <a:buFont typeface="Wingdings" panose="05000000000000000000" pitchFamily="2" charset="2"/>
              <a:buChar char="v"/>
            </a:pPr>
            <a:endParaRPr lang="en-US" sz="1500" kern="120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a:solidFill>
                  <a:prstClr val="black"/>
                </a:solidFill>
                <a:ea typeface="+mn-ea"/>
              </a:rPr>
              <a:t>“</a:t>
            </a:r>
            <a:r>
              <a:rPr lang="en-US" sz="1500" kern="1200" err="1">
                <a:solidFill>
                  <a:prstClr val="black"/>
                </a:solidFill>
                <a:ea typeface="+mn-ea"/>
              </a:rPr>
              <a:t>ServicesProvided</a:t>
            </a:r>
            <a:r>
              <a:rPr lang="en-US" sz="1500" kern="1200">
                <a:solidFill>
                  <a:prstClr val="black"/>
                </a:solidFill>
                <a:ea typeface="+mn-ea"/>
              </a:rPr>
              <a:t>” is for any Discipline Action that removed the student from their Educational Setting. Default True</a:t>
            </a:r>
          </a:p>
          <a:p>
            <a:pPr marL="257175" lvl="1" indent="-257175" defTabSz="685800">
              <a:spcBef>
                <a:spcPts val="375"/>
              </a:spcBef>
              <a:buClrTx/>
              <a:buFont typeface="Wingdings" panose="05000000000000000000" pitchFamily="2" charset="2"/>
              <a:buChar char="v"/>
            </a:pPr>
            <a:endParaRPr lang="en-US" sz="1500" kern="1200">
              <a:solidFill>
                <a:prstClr val="black"/>
              </a:solidFill>
              <a:ea typeface="+mn-ea"/>
            </a:endParaRPr>
          </a:p>
          <a:p>
            <a:pPr marL="257175" lvl="1" indent="-257175" defTabSz="685800">
              <a:spcBef>
                <a:spcPts val="375"/>
              </a:spcBef>
              <a:buClrTx/>
              <a:buFont typeface="Wingdings" panose="05000000000000000000" pitchFamily="2" charset="2"/>
              <a:buChar char="v"/>
            </a:pPr>
            <a:r>
              <a:rPr lang="en-US" sz="1500" kern="1200">
                <a:solidFill>
                  <a:prstClr val="black"/>
                </a:solidFill>
                <a:ea typeface="+mn-ea"/>
              </a:rPr>
              <a:t>“</a:t>
            </a:r>
            <a:r>
              <a:rPr lang="en-US" sz="1500" kern="1200" err="1">
                <a:solidFill>
                  <a:prstClr val="black"/>
                </a:solidFill>
                <a:ea typeface="+mn-ea"/>
              </a:rPr>
              <a:t>ParentDeclinedServices</a:t>
            </a:r>
            <a:r>
              <a:rPr lang="en-US" sz="1500" kern="1200">
                <a:solidFill>
                  <a:prstClr val="black"/>
                </a:solidFill>
                <a:ea typeface="+mn-ea"/>
              </a:rPr>
              <a:t>” is for any student where services were offered, but the [</a:t>
            </a:r>
            <a:r>
              <a:rPr lang="en-US" sz="1500" kern="1200" err="1">
                <a:solidFill>
                  <a:prstClr val="black"/>
                </a:solidFill>
                <a:ea typeface="+mn-ea"/>
              </a:rPr>
              <a:t>IsIDEAParent</a:t>
            </a:r>
            <a:r>
              <a:rPr lang="en-US" sz="1500" kern="1200">
                <a:solidFill>
                  <a:prstClr val="black"/>
                </a:solidFill>
                <a:ea typeface="+mn-ea"/>
              </a:rPr>
              <a:t>] refused.</a:t>
            </a:r>
            <a:br>
              <a:rPr lang="en-US" sz="1500" kern="1200">
                <a:solidFill>
                  <a:sysClr val="windowText" lastClr="000000"/>
                </a:solidFill>
                <a:ea typeface="+mn-ea"/>
              </a:rPr>
            </a:br>
            <a:endParaRPr lang="en-US" sz="1500" kern="1200">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305385" y="278491"/>
            <a:ext cx="5548159"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a:solidFill>
                  <a:srgbClr val="012169"/>
                </a:solidFill>
                <a:latin typeface="Segoe UI"/>
                <a:ea typeface="Open Sans"/>
                <a:cs typeface="Arial"/>
              </a:rPr>
              <a:t>Exceptional Student Services (ESS)</a:t>
            </a:r>
          </a:p>
        </p:txBody>
      </p:sp>
      <p:pic>
        <p:nvPicPr>
          <p:cNvPr id="10" name="Picture Placeholder 6">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25768" r="25768"/>
          <a:stretch/>
        </p:blipFill>
        <p:spPr>
          <a:xfrm>
            <a:off x="6001230" y="338529"/>
            <a:ext cx="3142770" cy="4541307"/>
          </a:xfrm>
          <a:noFill/>
          <a:ln>
            <a:solidFill>
              <a:schemeClr val="accent1">
                <a:alpha val="1000"/>
              </a:schemeClr>
            </a:solidFill>
          </a:ln>
        </p:spPr>
      </p:pic>
    </p:spTree>
    <p:extLst>
      <p:ext uri="{BB962C8B-B14F-4D97-AF65-F5344CB8AC3E}">
        <p14:creationId xmlns:p14="http://schemas.microsoft.com/office/powerpoint/2010/main" val="908830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3300">
                <a:solidFill>
                  <a:srgbClr val="012169"/>
                </a:solidFill>
                <a:latin typeface="Arial"/>
                <a:ea typeface="Open Sans"/>
                <a:cs typeface="Arial"/>
              </a:rPr>
              <a:t>21</a:t>
            </a:r>
            <a:r>
              <a:rPr lang="en-US" sz="3300" baseline="30000">
                <a:solidFill>
                  <a:srgbClr val="012169"/>
                </a:solidFill>
                <a:latin typeface="Arial"/>
                <a:ea typeface="Open Sans"/>
                <a:cs typeface="Arial"/>
              </a:rPr>
              <a:t>st</a:t>
            </a:r>
            <a:r>
              <a:rPr lang="en-US" sz="3300">
                <a:solidFill>
                  <a:srgbClr val="012169"/>
                </a:solidFill>
                <a:latin typeface="Arial"/>
                <a:ea typeface="Open Sans"/>
                <a:cs typeface="Arial"/>
              </a:rPr>
              <a:t> Century Community Learning Center</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235449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sz="1500" kern="1200">
                <a:solidFill>
                  <a:prstClr val="black"/>
                </a:solidFill>
                <a:ea typeface="+mn-lt"/>
                <a:cs typeface="Times New Roman" panose="02020603050405020304"/>
              </a:rPr>
              <a:t>Teacher Survey (Program Evaluation Model)</a:t>
            </a:r>
          </a:p>
          <a:p>
            <a:pPr marL="342900" lvl="1" defTabSz="685800">
              <a:buClrTx/>
            </a:pPr>
            <a:endParaRPr lang="en-US" sz="1350" kern="120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sz="1500" kern="1200">
                <a:solidFill>
                  <a:prstClr val="black"/>
                </a:solidFill>
                <a:ea typeface="+mn-lt"/>
                <a:cs typeface="Times New Roman"/>
              </a:rPr>
              <a:t>Schools with 21</a:t>
            </a:r>
            <a:r>
              <a:rPr lang="en-US" sz="1500" kern="1200" baseline="30000">
                <a:solidFill>
                  <a:prstClr val="black"/>
                </a:solidFill>
                <a:ea typeface="+mn-lt"/>
                <a:cs typeface="Times New Roman"/>
              </a:rPr>
              <a:t>st</a:t>
            </a:r>
            <a:r>
              <a:rPr lang="en-US" sz="1500" kern="1200">
                <a:solidFill>
                  <a:prstClr val="black"/>
                </a:solidFill>
                <a:ea typeface="+mn-lt"/>
                <a:cs typeface="Times New Roman"/>
              </a:rPr>
              <a:t> CCLC acceptance will be required to submit their student Discipline Data beginning in FY2024</a:t>
            </a:r>
          </a:p>
          <a:p>
            <a:pPr marL="260747" indent="-260747" defTabSz="685800">
              <a:buClrTx/>
              <a:buFont typeface="Wingdings" panose="020B0604020202020204" pitchFamily="34" charset="0"/>
              <a:buChar char="v"/>
            </a:pPr>
            <a:endParaRPr lang="en-US" sz="1500" kern="1200">
              <a:solidFill>
                <a:prstClr val="black"/>
              </a:solidFill>
              <a:ea typeface="+mn-lt"/>
              <a:cs typeface="Times New Roman"/>
            </a:endParaRPr>
          </a:p>
          <a:p>
            <a:pPr marL="260747" indent="-260747" defTabSz="685800">
              <a:buClrTx/>
              <a:buFont typeface="Wingdings" panose="020B0604020202020204" pitchFamily="34" charset="0"/>
              <a:buChar char="v"/>
            </a:pPr>
            <a:r>
              <a:rPr lang="en-US" sz="1500" kern="1200">
                <a:solidFill>
                  <a:prstClr val="black"/>
                </a:solidFill>
                <a:ea typeface="+mn-lt"/>
                <a:cs typeface="Times New Roman"/>
              </a:rPr>
              <a:t>Summer Participation Guidance updated November 2022. Vendors are asked to retain the 21</a:t>
            </a:r>
            <a:r>
              <a:rPr lang="en-US" sz="1500" kern="1200" baseline="30000">
                <a:solidFill>
                  <a:prstClr val="black"/>
                </a:solidFill>
                <a:ea typeface="+mn-lt"/>
                <a:cs typeface="Times New Roman"/>
              </a:rPr>
              <a:t>st</a:t>
            </a:r>
            <a:r>
              <a:rPr lang="en-US" sz="1500" kern="1200">
                <a:solidFill>
                  <a:prstClr val="black"/>
                </a:solidFill>
                <a:ea typeface="+mn-lt"/>
                <a:cs typeface="Times New Roman"/>
              </a:rPr>
              <a:t> CCLC Program and Program Attendance for the Summer Months when a student has a Summer Withdrawal.</a:t>
            </a:r>
          </a:p>
          <a:p>
            <a:pPr marL="214313" indent="-214313" defTabSz="685800">
              <a:buClr>
                <a:srgbClr val="53C10C"/>
              </a:buClr>
              <a:buSzPct val="85000"/>
              <a:buFont typeface="Arial" panose="020B0604020202020204" pitchFamily="34" charset="0"/>
              <a:buChar char="•"/>
            </a:pPr>
            <a:endParaRPr lang="en-US" sz="1500" kern="120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4285589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3300">
                <a:solidFill>
                  <a:srgbClr val="012169"/>
                </a:solidFill>
                <a:latin typeface="Arial"/>
                <a:ea typeface="Open Sans"/>
                <a:cs typeface="Arial"/>
              </a:rPr>
              <a:t>21</a:t>
            </a:r>
            <a:r>
              <a:rPr lang="en-US" sz="3300" baseline="30000">
                <a:solidFill>
                  <a:srgbClr val="012169"/>
                </a:solidFill>
                <a:latin typeface="Arial"/>
                <a:ea typeface="Open Sans"/>
                <a:cs typeface="Arial"/>
              </a:rPr>
              <a:t>st</a:t>
            </a:r>
            <a:r>
              <a:rPr lang="en-US" sz="3300">
                <a:solidFill>
                  <a:srgbClr val="012169"/>
                </a:solidFill>
                <a:latin typeface="Arial"/>
                <a:ea typeface="Open Sans"/>
                <a:cs typeface="Arial"/>
              </a:rPr>
              <a:t> CCLC Guidance</a:t>
            </a:r>
          </a:p>
        </p:txBody>
      </p:sp>
      <p:sp>
        <p:nvSpPr>
          <p:cNvPr id="2" name="TextBox 1">
            <a:extLst>
              <a:ext uri="{FF2B5EF4-FFF2-40B4-BE49-F238E27FC236}">
                <a16:creationId xmlns:a16="http://schemas.microsoft.com/office/drawing/2014/main" id="{6C1A7313-9A51-6D46-E3C6-C22FBBAA3206}"/>
              </a:ext>
            </a:extLst>
          </p:cNvPr>
          <p:cNvSpPr txBox="1"/>
          <p:nvPr/>
        </p:nvSpPr>
        <p:spPr>
          <a:xfrm>
            <a:off x="261257" y="959161"/>
            <a:ext cx="5583541" cy="464037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buClrTx/>
              <a:buSzPct val="100000"/>
            </a:pPr>
            <a:r>
              <a:rPr lang="en-US">
                <a:hlinkClick r:id="rId2"/>
              </a:rPr>
              <a:t>FY23 Activities guidance.pdf (azed.gov)</a:t>
            </a:r>
            <a:endParaRPr lang="en-US" kern="1200">
              <a:solidFill>
                <a:prstClr val="black"/>
              </a:solidFill>
              <a:ea typeface="+mn-lt"/>
              <a:cs typeface="Times New Roman"/>
            </a:endParaRPr>
          </a:p>
          <a:p>
            <a:pPr marL="257175" indent="-257175" defTabSz="685800">
              <a:buClrTx/>
              <a:buSzPct val="100000"/>
              <a:buFont typeface="Wingdings" panose="05000000000000000000" pitchFamily="2" charset="2"/>
              <a:buChar char="v"/>
            </a:pPr>
            <a:endParaRPr lang="en-US" sz="1500" kern="1200">
              <a:solidFill>
                <a:prstClr val="black"/>
              </a:solidFill>
              <a:ea typeface="+mn-lt"/>
              <a:cs typeface="Times New Roman"/>
            </a:endParaRPr>
          </a:p>
          <a:p>
            <a:pPr marL="257175" indent="-257175" defTabSz="685800">
              <a:buClrTx/>
              <a:buSzPct val="100000"/>
              <a:buFont typeface="Wingdings" panose="05000000000000000000" pitchFamily="2" charset="2"/>
              <a:buChar char="v"/>
            </a:pPr>
            <a:r>
              <a:rPr lang="en-US" sz="1500" kern="1200" err="1">
                <a:solidFill>
                  <a:prstClr val="black"/>
                </a:solidFill>
                <a:ea typeface="+mn-lt"/>
                <a:cs typeface="Times New Roman"/>
              </a:rPr>
              <a:t>ActivityTypeDescriptor</a:t>
            </a:r>
            <a:r>
              <a:rPr lang="en-US" sz="1500" kern="1200">
                <a:solidFill>
                  <a:prstClr val="black"/>
                </a:solidFill>
                <a:ea typeface="+mn-lt"/>
                <a:cs typeface="Times New Roman"/>
              </a:rPr>
              <a:t> </a:t>
            </a:r>
          </a:p>
          <a:p>
            <a:pPr marL="0" marR="0">
              <a:lnSpc>
                <a:spcPct val="107000"/>
              </a:lnSpc>
              <a:spcBef>
                <a:spcPts val="0"/>
              </a:spcBef>
              <a:spcAft>
                <a:spcPts val="800"/>
              </a:spcAft>
            </a:pPr>
            <a:r>
              <a:rPr lang="en-US" b="1">
                <a:effectLst/>
                <a:latin typeface="Arial" panose="020B0604020202020204" pitchFamily="34" charset="0"/>
                <a:ea typeface="Calibri" panose="020F0502020204030204" pitchFamily="34" charset="0"/>
                <a:cs typeface="Times New Roman" panose="02020603050405020304" pitchFamily="18" charset="0"/>
              </a:rPr>
              <a:t>Context:</a:t>
            </a:r>
            <a:r>
              <a:rPr lang="en-US">
                <a:effectLst/>
                <a:latin typeface="Arial" panose="020B0604020202020204" pitchFamily="34" charset="0"/>
                <a:ea typeface="Calibri" panose="020F0502020204030204" pitchFamily="34" charset="0"/>
                <a:cs typeface="Times New Roman" panose="02020603050405020304" pitchFamily="18" charset="0"/>
              </a:rPr>
              <a:t> Starting in FY23 and moving forward, an </a:t>
            </a:r>
            <a:r>
              <a:rPr lang="en-US" err="1">
                <a:effectLst/>
                <a:latin typeface="Arial" panose="020B0604020202020204" pitchFamily="34" charset="0"/>
                <a:ea typeface="Calibri" panose="020F0502020204030204" pitchFamily="34" charset="0"/>
                <a:cs typeface="Times New Roman" panose="02020603050405020304" pitchFamily="18" charset="0"/>
              </a:rPr>
              <a:t>ActivityTypeDescriptor</a:t>
            </a:r>
            <a:r>
              <a:rPr lang="en-US">
                <a:effectLst/>
                <a:latin typeface="Arial" panose="020B0604020202020204" pitchFamily="34" charset="0"/>
                <a:ea typeface="Calibri" panose="020F0502020204030204" pitchFamily="34" charset="0"/>
                <a:cs typeface="Times New Roman" panose="02020603050405020304" pitchFamily="18" charset="0"/>
              </a:rPr>
              <a:t> is required for 21</a:t>
            </a:r>
            <a:r>
              <a:rPr lang="en-US" baseline="30000">
                <a:effectLst/>
                <a:latin typeface="Arial" panose="020B0604020202020204" pitchFamily="34" charset="0"/>
                <a:ea typeface="Calibri" panose="020F0502020204030204" pitchFamily="34" charset="0"/>
                <a:cs typeface="Times New Roman" panose="02020603050405020304" pitchFamily="18" charset="0"/>
              </a:rPr>
              <a:t>st</a:t>
            </a:r>
            <a:r>
              <a:rPr lang="en-US">
                <a:effectLst/>
                <a:latin typeface="Arial" panose="020B0604020202020204" pitchFamily="34" charset="0"/>
                <a:ea typeface="Calibri" panose="020F0502020204030204" pitchFamily="34" charset="0"/>
                <a:cs typeface="Times New Roman" panose="02020603050405020304" pitchFamily="18" charset="0"/>
              </a:rPr>
              <a:t> CCLC student attendance. This is part of the federally required data collection for the Annual Performance Report (APR). This Activity data will be used by ADE’s 21</a:t>
            </a:r>
            <a:r>
              <a:rPr lang="en-US" baseline="30000">
                <a:effectLst/>
                <a:latin typeface="Arial" panose="020B0604020202020204" pitchFamily="34" charset="0"/>
                <a:ea typeface="Calibri" panose="020F0502020204030204" pitchFamily="34" charset="0"/>
                <a:cs typeface="Times New Roman" panose="02020603050405020304" pitchFamily="18" charset="0"/>
              </a:rPr>
              <a:t>st</a:t>
            </a:r>
            <a:r>
              <a:rPr lang="en-US">
                <a:effectLst/>
                <a:latin typeface="Arial" panose="020B0604020202020204" pitchFamily="34" charset="0"/>
                <a:ea typeface="Calibri" panose="020F0502020204030204" pitchFamily="34" charset="0"/>
                <a:cs typeface="Times New Roman" panose="02020603050405020304" pitchFamily="18" charset="0"/>
              </a:rPr>
              <a:t> CCLC team to calculate dosage of each activity offered throughout the program year for the APR.</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a:effectLst/>
                <a:latin typeface="Arial" panose="020B0604020202020204" pitchFamily="34" charset="0"/>
                <a:ea typeface="Calibri" panose="020F0502020204030204" pitchFamily="34" charset="0"/>
                <a:cs typeface="Times New Roman" panose="02020603050405020304" pitchFamily="18" charset="0"/>
              </a:rPr>
              <a:t>The below chart includes the AzEDS Activity Type Descriptor Code Value, definition, and possible examples. To determine which code should be selected for a class/activity, consult with the 21</a:t>
            </a:r>
            <a:r>
              <a:rPr lang="en-US" baseline="30000">
                <a:effectLst/>
                <a:latin typeface="Arial" panose="020B0604020202020204" pitchFamily="34" charset="0"/>
                <a:ea typeface="Calibri" panose="020F0502020204030204" pitchFamily="34" charset="0"/>
                <a:cs typeface="Times New Roman" panose="02020603050405020304" pitchFamily="18" charset="0"/>
              </a:rPr>
              <a:t>st</a:t>
            </a:r>
            <a:r>
              <a:rPr lang="en-US">
                <a:effectLst/>
                <a:latin typeface="Arial" panose="020B0604020202020204" pitchFamily="34" charset="0"/>
                <a:ea typeface="Calibri" panose="020F0502020204030204" pitchFamily="34" charset="0"/>
                <a:cs typeface="Times New Roman" panose="02020603050405020304" pitchFamily="18" charset="0"/>
              </a:rPr>
              <a:t> CCLC program coordinator/director to ensure the activity selected aligns to each school’s program goals and requirements. For additional information about the APR requirements see the </a:t>
            </a:r>
            <a:r>
              <a:rPr lang="en-US" b="1">
                <a:effectLst/>
                <a:latin typeface="Arial" panose="020B0604020202020204" pitchFamily="34" charset="0"/>
                <a:ea typeface="Calibri" panose="020F0502020204030204" pitchFamily="34" charset="0"/>
                <a:cs typeface="Times New Roman" panose="02020603050405020304" pitchFamily="18" charset="0"/>
              </a:rPr>
              <a:t>21</a:t>
            </a:r>
            <a:r>
              <a:rPr lang="en-US" b="1" baseline="30000">
                <a:effectLst/>
                <a:latin typeface="Arial" panose="020B0604020202020204" pitchFamily="34" charset="0"/>
                <a:ea typeface="Calibri" panose="020F0502020204030204" pitchFamily="34" charset="0"/>
                <a:cs typeface="Times New Roman" panose="02020603050405020304" pitchFamily="18" charset="0"/>
              </a:rPr>
              <a:t>st</a:t>
            </a:r>
            <a:r>
              <a:rPr lang="en-US" b="1">
                <a:effectLst/>
                <a:latin typeface="Arial" panose="020B0604020202020204" pitchFamily="34" charset="0"/>
                <a:ea typeface="Calibri" panose="020F0502020204030204" pitchFamily="34" charset="0"/>
                <a:cs typeface="Times New Roman" panose="02020603050405020304" pitchFamily="18" charset="0"/>
              </a:rPr>
              <a:t> CCLC APR Reporting Guide </a:t>
            </a:r>
            <a:r>
              <a:rPr lang="en-US">
                <a:effectLst/>
                <a:latin typeface="Arial" panose="020B0604020202020204" pitchFamily="34" charset="0"/>
                <a:ea typeface="Calibri" panose="020F0502020204030204" pitchFamily="34" charset="0"/>
                <a:cs typeface="Times New Roman" panose="02020603050405020304" pitchFamily="18" charset="0"/>
              </a:rPr>
              <a:t>on the </a:t>
            </a:r>
            <a:r>
              <a:rPr lang="en-US"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21st CCLC Annual Performance Report page</a:t>
            </a:r>
            <a:r>
              <a:rPr lang="en-US">
                <a:effectLst/>
                <a:latin typeface="Arial" panose="020B0604020202020204" pitchFamily="34" charset="0"/>
                <a:ea typeface="Calibri" panose="020F0502020204030204" pitchFamily="34" charset="0"/>
                <a:cs typeface="Times New Roman" panose="02020603050405020304" pitchFamily="18" charset="0"/>
              </a:rPr>
              <a:t> of the 21</a:t>
            </a:r>
            <a:r>
              <a:rPr lang="en-US" baseline="30000">
                <a:effectLst/>
                <a:latin typeface="Arial" panose="020B0604020202020204" pitchFamily="34" charset="0"/>
                <a:ea typeface="Calibri" panose="020F0502020204030204" pitchFamily="34" charset="0"/>
                <a:cs typeface="Times New Roman" panose="02020603050405020304" pitchFamily="18" charset="0"/>
              </a:rPr>
              <a:t>st</a:t>
            </a:r>
            <a:r>
              <a:rPr lang="en-US">
                <a:effectLst/>
                <a:latin typeface="Arial" panose="020B0604020202020204" pitchFamily="34" charset="0"/>
                <a:ea typeface="Calibri" panose="020F0502020204030204" pitchFamily="34" charset="0"/>
                <a:cs typeface="Times New Roman" panose="02020603050405020304" pitchFamily="18" charset="0"/>
              </a:rPr>
              <a:t> CCLC website.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257175" indent="-257175" defTabSz="685800">
              <a:buClrTx/>
              <a:buSzPct val="100000"/>
              <a:buFont typeface="Wingdings" panose="05000000000000000000" pitchFamily="2" charset="2"/>
              <a:buChar char="v"/>
            </a:pPr>
            <a:endParaRPr lang="en-US" sz="1500" kern="1200">
              <a:solidFill>
                <a:prstClr val="black"/>
              </a:solidFill>
              <a:ea typeface="+mn-lt"/>
              <a:cs typeface="Times New Roman"/>
            </a:endParaRPr>
          </a:p>
          <a:p>
            <a:pPr marL="214313" indent="-214313" defTabSz="685800">
              <a:buClr>
                <a:srgbClr val="53C10C"/>
              </a:buClr>
              <a:buSzPct val="85000"/>
              <a:buFont typeface="Arial" panose="020B0604020202020204" pitchFamily="34" charset="0"/>
              <a:buChar char="•"/>
            </a:pPr>
            <a:endParaRPr lang="en-US" sz="1500" kern="120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4"/>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2864864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47116"/>
            <a:ext cx="5171532" cy="673841"/>
          </a:xfrm>
        </p:spPr>
        <p:txBody>
          <a:bodyPr lIns="68580" tIns="34290" rIns="68580" bIns="34290" anchor="t"/>
          <a:lstStyle/>
          <a:p>
            <a:pPr algn="ctr"/>
            <a:r>
              <a:rPr lang="en-US" sz="3300">
                <a:solidFill>
                  <a:srgbClr val="012169"/>
                </a:solidFill>
                <a:latin typeface="Arial"/>
                <a:ea typeface="Open Sans"/>
                <a:cs typeface="Arial"/>
              </a:rPr>
              <a:t>21</a:t>
            </a:r>
            <a:r>
              <a:rPr lang="en-US" sz="3300" baseline="30000">
                <a:solidFill>
                  <a:srgbClr val="012169"/>
                </a:solidFill>
                <a:latin typeface="Arial"/>
                <a:ea typeface="Open Sans"/>
                <a:cs typeface="Arial"/>
              </a:rPr>
              <a:t>st</a:t>
            </a:r>
            <a:r>
              <a:rPr lang="en-US" sz="3300">
                <a:solidFill>
                  <a:srgbClr val="012169"/>
                </a:solidFill>
                <a:latin typeface="Arial"/>
                <a:ea typeface="Open Sans"/>
                <a:cs typeface="Arial"/>
              </a:rPr>
              <a:t> CCLC Guidance</a:t>
            </a: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graphicFrame>
        <p:nvGraphicFramePr>
          <p:cNvPr id="6" name="Table 5">
            <a:extLst>
              <a:ext uri="{FF2B5EF4-FFF2-40B4-BE49-F238E27FC236}">
                <a16:creationId xmlns:a16="http://schemas.microsoft.com/office/drawing/2014/main" id="{52D33328-B201-D8B8-BB7B-BD93A2890179}"/>
              </a:ext>
            </a:extLst>
          </p:cNvPr>
          <p:cNvGraphicFramePr>
            <a:graphicFrameLocks noGrp="1"/>
          </p:cNvGraphicFramePr>
          <p:nvPr>
            <p:extLst>
              <p:ext uri="{D42A27DB-BD31-4B8C-83A1-F6EECF244321}">
                <p14:modId xmlns:p14="http://schemas.microsoft.com/office/powerpoint/2010/main" val="2589593868"/>
              </p:ext>
            </p:extLst>
          </p:nvPr>
        </p:nvGraphicFramePr>
        <p:xfrm>
          <a:off x="161365" y="553251"/>
          <a:ext cx="5609711" cy="4320508"/>
        </p:xfrm>
        <a:graphic>
          <a:graphicData uri="http://schemas.openxmlformats.org/drawingml/2006/table">
            <a:tbl>
              <a:tblPr firstRow="1" firstCol="1" bandRow="1">
                <a:tableStyleId>{5C22544A-7EE6-4342-B048-85BDC9FD1C3A}</a:tableStyleId>
              </a:tblPr>
              <a:tblGrid>
                <a:gridCol w="1562319">
                  <a:extLst>
                    <a:ext uri="{9D8B030D-6E8A-4147-A177-3AD203B41FA5}">
                      <a16:colId xmlns:a16="http://schemas.microsoft.com/office/drawing/2014/main" val="1175922080"/>
                    </a:ext>
                  </a:extLst>
                </a:gridCol>
                <a:gridCol w="1080546">
                  <a:extLst>
                    <a:ext uri="{9D8B030D-6E8A-4147-A177-3AD203B41FA5}">
                      <a16:colId xmlns:a16="http://schemas.microsoft.com/office/drawing/2014/main" val="1015948906"/>
                    </a:ext>
                  </a:extLst>
                </a:gridCol>
                <a:gridCol w="1783107">
                  <a:extLst>
                    <a:ext uri="{9D8B030D-6E8A-4147-A177-3AD203B41FA5}">
                      <a16:colId xmlns:a16="http://schemas.microsoft.com/office/drawing/2014/main" val="471851849"/>
                    </a:ext>
                  </a:extLst>
                </a:gridCol>
                <a:gridCol w="1183739">
                  <a:extLst>
                    <a:ext uri="{9D8B030D-6E8A-4147-A177-3AD203B41FA5}">
                      <a16:colId xmlns:a16="http://schemas.microsoft.com/office/drawing/2014/main" val="1787800311"/>
                    </a:ext>
                  </a:extLst>
                </a:gridCol>
              </a:tblGrid>
              <a:tr h="425497">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nchor="ctr"/>
                </a:tc>
                <a:tc>
                  <a:txBody>
                    <a:bodyPr/>
                    <a:lstStyle/>
                    <a:p>
                      <a:pPr marL="0" marR="0" algn="ctr">
                        <a:lnSpc>
                          <a:spcPct val="107000"/>
                        </a:lnSpc>
                        <a:spcBef>
                          <a:spcPts val="0"/>
                        </a:spcBef>
                        <a:spcAft>
                          <a:spcPts val="0"/>
                        </a:spcAft>
                      </a:pPr>
                      <a:r>
                        <a:rPr lang="en-US" sz="800">
                          <a:effectLst/>
                        </a:rPr>
                        <a:t>Activity Descriptor Type Value for AzEDS Reporting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nchor="ctr"/>
                </a:tc>
                <a:tc>
                  <a:txBody>
                    <a:bodyPr/>
                    <a:lstStyle/>
                    <a:p>
                      <a:pPr marL="0" marR="0">
                        <a:lnSpc>
                          <a:spcPct val="107000"/>
                        </a:lnSpc>
                        <a:spcBef>
                          <a:spcPts val="0"/>
                        </a:spcBef>
                        <a:spcAft>
                          <a:spcPts val="0"/>
                        </a:spcAft>
                      </a:pPr>
                      <a:r>
                        <a:rPr lang="en-US" sz="800">
                          <a:effectLst/>
                        </a:rPr>
                        <a:t>Definition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tc>
                <a:tc>
                  <a:txBody>
                    <a:bodyPr/>
                    <a:lstStyle/>
                    <a:p>
                      <a:pPr marL="0" marR="0">
                        <a:lnSpc>
                          <a:spcPct val="107000"/>
                        </a:lnSpc>
                        <a:spcBef>
                          <a:spcPts val="0"/>
                        </a:spcBef>
                        <a:spcAft>
                          <a:spcPts val="0"/>
                        </a:spcAft>
                      </a:pPr>
                      <a:r>
                        <a:rPr lang="en-US" sz="800">
                          <a:effectLst/>
                        </a:rPr>
                        <a:t>Possible Examples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tc>
                <a:extLst>
                  <a:ext uri="{0D108BD9-81ED-4DB2-BD59-A6C34878D82A}">
                    <a16:rowId xmlns:a16="http://schemas.microsoft.com/office/drawing/2014/main" val="1646628539"/>
                  </a:ext>
                </a:extLst>
              </a:tr>
              <a:tr h="102319">
                <a:tc gridSpan="4">
                  <a:txBody>
                    <a:bodyPr/>
                    <a:lstStyle/>
                    <a:p>
                      <a:pPr marL="0" marR="0">
                        <a:lnSpc>
                          <a:spcPct val="107000"/>
                        </a:lnSpc>
                        <a:spcBef>
                          <a:spcPts val="0"/>
                        </a:spcBef>
                        <a:spcAft>
                          <a:spcPts val="0"/>
                        </a:spcAft>
                      </a:pPr>
                      <a:r>
                        <a:rPr lang="en-US" sz="800">
                          <a:effectLst/>
                        </a:rPr>
                        <a:t>Student Activity Categories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4766849"/>
                  </a:ext>
                </a:extLst>
              </a:tr>
              <a:tr h="533225">
                <a:tc>
                  <a:txBody>
                    <a:bodyPr/>
                    <a:lstStyle/>
                    <a:p>
                      <a:pPr marL="0" marR="0">
                        <a:lnSpc>
                          <a:spcPct val="107000"/>
                        </a:lnSpc>
                        <a:spcBef>
                          <a:spcPts val="1200"/>
                        </a:spcBef>
                        <a:spcAft>
                          <a:spcPts val="800"/>
                        </a:spcAft>
                      </a:pPr>
                      <a:r>
                        <a:rPr lang="en-US" sz="800">
                          <a:effectLst/>
                        </a:rPr>
                        <a:t>Literacy Education</a:t>
                      </a:r>
                      <a:endParaRPr lang="en-US" sz="800" b="1">
                        <a:effectLst/>
                        <a:latin typeface="Calibri" panose="020F0502020204030204" pitchFamily="34" charset="0"/>
                        <a:cs typeface="Times New Roman" panose="02020603050405020304" pitchFamily="18" charset="0"/>
                      </a:endParaRPr>
                    </a:p>
                  </a:txBody>
                  <a:tcPr marL="39447" marR="39447" marT="0" marB="0" anchor="ctr"/>
                </a:tc>
                <a:tc>
                  <a:txBody>
                    <a:bodyPr/>
                    <a:lstStyle/>
                    <a:p>
                      <a:pPr marL="0" marR="0" algn="ctr">
                        <a:lnSpc>
                          <a:spcPct val="107000"/>
                        </a:lnSpc>
                        <a:spcBef>
                          <a:spcPts val="0"/>
                        </a:spcBef>
                        <a:spcAft>
                          <a:spcPts val="0"/>
                        </a:spcAft>
                      </a:pPr>
                      <a:r>
                        <a:rPr lang="en-US" sz="800">
                          <a:effectLst/>
                        </a:rPr>
                        <a:t>Activity001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nchor="ctr"/>
                </a:tc>
                <a:tc>
                  <a:txBody>
                    <a:bodyPr/>
                    <a:lstStyle/>
                    <a:p>
                      <a:pPr marL="0" marR="0">
                        <a:lnSpc>
                          <a:spcPct val="107000"/>
                        </a:lnSpc>
                        <a:spcBef>
                          <a:spcPts val="0"/>
                        </a:spcBef>
                        <a:spcAft>
                          <a:spcPts val="0"/>
                        </a:spcAft>
                      </a:pPr>
                      <a:r>
                        <a:rPr lang="en-US" sz="800">
                          <a:effectLst/>
                        </a:rPr>
                        <a:t>Those activities that contributed to the development of reading and language arts skills and to the enjoyment of reading.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tc>
                <a:tc>
                  <a:txBody>
                    <a:bodyPr/>
                    <a:lstStyle/>
                    <a:p>
                      <a:pPr marL="0" marR="0">
                        <a:lnSpc>
                          <a:spcPct val="107000"/>
                        </a:lnSpc>
                        <a:spcBef>
                          <a:spcPts val="0"/>
                        </a:spcBef>
                        <a:spcAft>
                          <a:spcPts val="0"/>
                        </a:spcAft>
                      </a:pPr>
                      <a:r>
                        <a:rPr lang="en-US" sz="800">
                          <a:effectLst/>
                        </a:rPr>
                        <a:t>Reading tutoring, breakfast reading clubs, writing club, reader’s theatre, Project LIT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tc>
                <a:extLst>
                  <a:ext uri="{0D108BD9-81ED-4DB2-BD59-A6C34878D82A}">
                    <a16:rowId xmlns:a16="http://schemas.microsoft.com/office/drawing/2014/main" val="3431429662"/>
                  </a:ext>
                </a:extLst>
              </a:tr>
              <a:tr h="1071855">
                <a:tc>
                  <a:txBody>
                    <a:bodyPr/>
                    <a:lstStyle/>
                    <a:p>
                      <a:pPr marL="0" marR="0">
                        <a:lnSpc>
                          <a:spcPct val="107000"/>
                        </a:lnSpc>
                        <a:spcBef>
                          <a:spcPts val="1200"/>
                        </a:spcBef>
                        <a:spcAft>
                          <a:spcPts val="800"/>
                        </a:spcAft>
                      </a:pPr>
                      <a:r>
                        <a:rPr lang="en-US" sz="800">
                          <a:effectLst/>
                        </a:rPr>
                        <a:t>Science, Technology, Engineering, and Mathematics, including Computer Science</a:t>
                      </a:r>
                      <a:endParaRPr lang="en-US" sz="800" b="1">
                        <a:effectLst/>
                        <a:latin typeface="Calibri" panose="020F0502020204030204" pitchFamily="34" charset="0"/>
                        <a:cs typeface="Times New Roman" panose="02020603050405020304" pitchFamily="18" charset="0"/>
                      </a:endParaRPr>
                    </a:p>
                  </a:txBody>
                  <a:tcPr marL="39447" marR="39447" marT="0" marB="0" anchor="ctr"/>
                </a:tc>
                <a:tc>
                  <a:txBody>
                    <a:bodyPr/>
                    <a:lstStyle/>
                    <a:p>
                      <a:pPr marL="0" marR="0" algn="ctr">
                        <a:lnSpc>
                          <a:spcPct val="107000"/>
                        </a:lnSpc>
                        <a:spcBef>
                          <a:spcPts val="0"/>
                        </a:spcBef>
                        <a:spcAft>
                          <a:spcPts val="0"/>
                        </a:spcAft>
                      </a:pPr>
                      <a:r>
                        <a:rPr lang="en-US" sz="800">
                          <a:effectLst/>
                        </a:rPr>
                        <a:t>Activity002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nchor="ctr"/>
                </a:tc>
                <a:tc>
                  <a:txBody>
                    <a:bodyPr/>
                    <a:lstStyle/>
                    <a:p>
                      <a:pPr marL="0" marR="0">
                        <a:lnSpc>
                          <a:spcPct val="107000"/>
                        </a:lnSpc>
                        <a:spcBef>
                          <a:spcPts val="0"/>
                        </a:spcBef>
                        <a:spcAft>
                          <a:spcPts val="0"/>
                        </a:spcAft>
                      </a:pPr>
                      <a:r>
                        <a:rPr lang="en-US" sz="800">
                          <a:effectLst/>
                        </a:rPr>
                        <a:t>Any classes that contributed to the development of science, technology, engineering, or mathematics skills, including any combined STEM classes. This includes all mathematics classes. In addition to traditional STEM classes, add the math classes you offered that align to the site’s approved math objective(s).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tc>
                <a:tc>
                  <a:txBody>
                    <a:bodyPr/>
                    <a:lstStyle/>
                    <a:p>
                      <a:pPr marL="0" marR="0">
                        <a:lnSpc>
                          <a:spcPct val="107000"/>
                        </a:lnSpc>
                        <a:spcBef>
                          <a:spcPts val="0"/>
                        </a:spcBef>
                        <a:spcAft>
                          <a:spcPts val="0"/>
                        </a:spcAft>
                      </a:pPr>
                      <a:r>
                        <a:rPr lang="en-US" sz="800">
                          <a:effectLst/>
                        </a:rPr>
                        <a:t>Math tutoring, coding classes, STEM club, robotics, Girls Who Code, 3D printing, Young Builders Club, gardening club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tc>
                <a:extLst>
                  <a:ext uri="{0D108BD9-81ED-4DB2-BD59-A6C34878D82A}">
                    <a16:rowId xmlns:a16="http://schemas.microsoft.com/office/drawing/2014/main" val="262497083"/>
                  </a:ext>
                </a:extLst>
              </a:tr>
              <a:tr h="640951">
                <a:tc>
                  <a:txBody>
                    <a:bodyPr/>
                    <a:lstStyle/>
                    <a:p>
                      <a:pPr marL="0" marR="0">
                        <a:lnSpc>
                          <a:spcPct val="107000"/>
                        </a:lnSpc>
                        <a:spcBef>
                          <a:spcPts val="1200"/>
                        </a:spcBef>
                        <a:spcAft>
                          <a:spcPts val="800"/>
                        </a:spcAft>
                      </a:pPr>
                      <a:r>
                        <a:rPr lang="en-US" sz="800">
                          <a:effectLst/>
                        </a:rPr>
                        <a:t>Academic Enrichment</a:t>
                      </a:r>
                      <a:endParaRPr lang="en-US" sz="800" b="1">
                        <a:effectLst/>
                        <a:latin typeface="Calibri" panose="020F0502020204030204" pitchFamily="34" charset="0"/>
                        <a:cs typeface="Times New Roman" panose="02020603050405020304" pitchFamily="18" charset="0"/>
                      </a:endParaRPr>
                    </a:p>
                  </a:txBody>
                  <a:tcPr marL="39447" marR="39447" marT="0" marB="0" anchor="ctr"/>
                </a:tc>
                <a:tc>
                  <a:txBody>
                    <a:bodyPr/>
                    <a:lstStyle/>
                    <a:p>
                      <a:pPr marL="0" marR="0" algn="ctr">
                        <a:lnSpc>
                          <a:spcPct val="107000"/>
                        </a:lnSpc>
                        <a:spcBef>
                          <a:spcPts val="0"/>
                        </a:spcBef>
                        <a:spcAft>
                          <a:spcPts val="0"/>
                        </a:spcAft>
                      </a:pPr>
                      <a:r>
                        <a:rPr lang="en-US" sz="800">
                          <a:effectLst/>
                        </a:rPr>
                        <a:t>Activity003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nchor="ctr"/>
                </a:tc>
                <a:tc>
                  <a:txBody>
                    <a:bodyPr/>
                    <a:lstStyle/>
                    <a:p>
                      <a:pPr marL="0" marR="0">
                        <a:lnSpc>
                          <a:spcPct val="107000"/>
                        </a:lnSpc>
                        <a:spcBef>
                          <a:spcPts val="0"/>
                        </a:spcBef>
                        <a:spcAft>
                          <a:spcPts val="0"/>
                        </a:spcAft>
                      </a:pPr>
                      <a:r>
                        <a:rPr lang="en-US" sz="800">
                          <a:effectLst/>
                        </a:rPr>
                        <a:t>Classes or activities that provided academic enrichment, including academic classes not categorized under Literacy Education or STEM.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tc>
                <a:tc>
                  <a:txBody>
                    <a:bodyPr/>
                    <a:lstStyle/>
                    <a:p>
                      <a:pPr marL="0" marR="0">
                        <a:lnSpc>
                          <a:spcPct val="107000"/>
                        </a:lnSpc>
                        <a:spcBef>
                          <a:spcPts val="0"/>
                        </a:spcBef>
                        <a:spcAft>
                          <a:spcPts val="0"/>
                        </a:spcAft>
                      </a:pPr>
                      <a:r>
                        <a:rPr lang="en-US" sz="800">
                          <a:effectLst/>
                        </a:rPr>
                        <a:t>Mentoring, non reading/math tutoring, homework help, community service, Power Hour, Student Skills, Art History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tc>
                <a:extLst>
                  <a:ext uri="{0D108BD9-81ED-4DB2-BD59-A6C34878D82A}">
                    <a16:rowId xmlns:a16="http://schemas.microsoft.com/office/drawing/2014/main" val="4130769432"/>
                  </a:ext>
                </a:extLst>
              </a:tr>
              <a:tr h="856403">
                <a:tc>
                  <a:txBody>
                    <a:bodyPr/>
                    <a:lstStyle/>
                    <a:p>
                      <a:pPr marL="0" marR="0">
                        <a:lnSpc>
                          <a:spcPct val="107000"/>
                        </a:lnSpc>
                        <a:spcBef>
                          <a:spcPts val="1200"/>
                        </a:spcBef>
                        <a:spcAft>
                          <a:spcPts val="800"/>
                        </a:spcAft>
                      </a:pPr>
                      <a:r>
                        <a:rPr lang="en-US" sz="800">
                          <a:effectLst/>
                        </a:rPr>
                        <a:t>Healthy and Active Lifestyle</a:t>
                      </a:r>
                      <a:endParaRPr lang="en-US" sz="800" b="1">
                        <a:effectLst/>
                        <a:latin typeface="Calibri" panose="020F0502020204030204" pitchFamily="34" charset="0"/>
                        <a:cs typeface="Times New Roman" panose="02020603050405020304" pitchFamily="18" charset="0"/>
                      </a:endParaRPr>
                    </a:p>
                  </a:txBody>
                  <a:tcPr marL="39447" marR="39447" marT="0" marB="0" anchor="ctr"/>
                </a:tc>
                <a:tc>
                  <a:txBody>
                    <a:bodyPr/>
                    <a:lstStyle/>
                    <a:p>
                      <a:pPr marL="0" marR="0" algn="ctr">
                        <a:lnSpc>
                          <a:spcPct val="107000"/>
                        </a:lnSpc>
                        <a:spcBef>
                          <a:spcPts val="0"/>
                        </a:spcBef>
                        <a:spcAft>
                          <a:spcPts val="0"/>
                        </a:spcAft>
                      </a:pPr>
                      <a:r>
                        <a:rPr lang="en-US" sz="800">
                          <a:effectLst/>
                        </a:rPr>
                        <a:t>Activity004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nchor="ctr"/>
                </a:tc>
                <a:tc>
                  <a:txBody>
                    <a:bodyPr/>
                    <a:lstStyle/>
                    <a:p>
                      <a:pPr marL="0" marR="0">
                        <a:lnSpc>
                          <a:spcPct val="107000"/>
                        </a:lnSpc>
                        <a:spcBef>
                          <a:spcPts val="0"/>
                        </a:spcBef>
                        <a:spcAft>
                          <a:spcPts val="0"/>
                        </a:spcAft>
                      </a:pPr>
                      <a:r>
                        <a:rPr lang="en-US" sz="800">
                          <a:effectLst/>
                        </a:rPr>
                        <a:t>Those activities that engage students in a physical activity and/or cultivate the appreciation of a healthy and active lifestyle.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tc>
                <a:tc>
                  <a:txBody>
                    <a:bodyPr/>
                    <a:lstStyle/>
                    <a:p>
                      <a:pPr marL="0" marR="0">
                        <a:lnSpc>
                          <a:spcPct val="107000"/>
                        </a:lnSpc>
                        <a:spcBef>
                          <a:spcPts val="0"/>
                        </a:spcBef>
                        <a:spcAft>
                          <a:spcPts val="0"/>
                        </a:spcAft>
                      </a:pPr>
                      <a:r>
                        <a:rPr lang="en-US" sz="800">
                          <a:effectLst/>
                        </a:rPr>
                        <a:t>Martial arts, fitness class, cooking class, mountain bike club, yoga club, discing for kids, sports clubs, dance class, folklorico, gardening club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tc>
                <a:extLst>
                  <a:ext uri="{0D108BD9-81ED-4DB2-BD59-A6C34878D82A}">
                    <a16:rowId xmlns:a16="http://schemas.microsoft.com/office/drawing/2014/main" val="4101593345"/>
                  </a:ext>
                </a:extLst>
              </a:tr>
              <a:tr h="533225">
                <a:tc>
                  <a:txBody>
                    <a:bodyPr/>
                    <a:lstStyle/>
                    <a:p>
                      <a:pPr marL="0" marR="0">
                        <a:lnSpc>
                          <a:spcPct val="107000"/>
                        </a:lnSpc>
                        <a:spcBef>
                          <a:spcPts val="1200"/>
                        </a:spcBef>
                        <a:spcAft>
                          <a:spcPts val="800"/>
                        </a:spcAft>
                      </a:pPr>
                      <a:r>
                        <a:rPr lang="en-US" sz="800">
                          <a:effectLst/>
                        </a:rPr>
                        <a:t>Cultural Programs</a:t>
                      </a:r>
                      <a:endParaRPr lang="en-US" sz="800" b="1">
                        <a:effectLst/>
                        <a:latin typeface="Calibri" panose="020F0502020204030204" pitchFamily="34" charset="0"/>
                        <a:cs typeface="Times New Roman" panose="02020603050405020304" pitchFamily="18" charset="0"/>
                      </a:endParaRPr>
                    </a:p>
                  </a:txBody>
                  <a:tcPr marL="39447" marR="39447" marT="0" marB="0" anchor="ctr"/>
                </a:tc>
                <a:tc>
                  <a:txBody>
                    <a:bodyPr/>
                    <a:lstStyle/>
                    <a:p>
                      <a:pPr marL="0" marR="0" algn="ctr">
                        <a:lnSpc>
                          <a:spcPct val="107000"/>
                        </a:lnSpc>
                        <a:spcBef>
                          <a:spcPts val="0"/>
                        </a:spcBef>
                        <a:spcAft>
                          <a:spcPts val="0"/>
                        </a:spcAft>
                      </a:pPr>
                      <a:r>
                        <a:rPr lang="en-US" sz="800">
                          <a:effectLst/>
                        </a:rPr>
                        <a:t>Activity005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nchor="ctr"/>
                </a:tc>
                <a:tc>
                  <a:txBody>
                    <a:bodyPr/>
                    <a:lstStyle/>
                    <a:p>
                      <a:pPr marL="0" marR="0">
                        <a:lnSpc>
                          <a:spcPct val="107000"/>
                        </a:lnSpc>
                        <a:spcBef>
                          <a:spcPts val="0"/>
                        </a:spcBef>
                        <a:spcAft>
                          <a:spcPts val="0"/>
                        </a:spcAft>
                      </a:pPr>
                      <a:r>
                        <a:rPr lang="en-US" sz="800">
                          <a:effectLst/>
                        </a:rPr>
                        <a:t>Activities or classes that contributed to enhanced understanding of culture.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tc>
                <a:tc>
                  <a:txBody>
                    <a:bodyPr/>
                    <a:lstStyle/>
                    <a:p>
                      <a:pPr marL="0" marR="0">
                        <a:lnSpc>
                          <a:spcPct val="107000"/>
                        </a:lnSpc>
                        <a:spcBef>
                          <a:spcPts val="0"/>
                        </a:spcBef>
                        <a:spcAft>
                          <a:spcPts val="0"/>
                        </a:spcAft>
                      </a:pPr>
                      <a:r>
                        <a:rPr lang="en-US" sz="800">
                          <a:effectLst/>
                        </a:rPr>
                        <a:t>Cooking around the world, </a:t>
                      </a:r>
                      <a:r>
                        <a:rPr lang="en-US" sz="800" err="1">
                          <a:effectLst/>
                        </a:rPr>
                        <a:t>folklorico</a:t>
                      </a:r>
                      <a:r>
                        <a:rPr lang="en-US" sz="800">
                          <a:effectLst/>
                        </a:rPr>
                        <a:t>,  foreign language, music,  girls teaching girls, art history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447" marR="39447" marT="0" marB="0"/>
                </a:tc>
                <a:extLst>
                  <a:ext uri="{0D108BD9-81ED-4DB2-BD59-A6C34878D82A}">
                    <a16:rowId xmlns:a16="http://schemas.microsoft.com/office/drawing/2014/main" val="320319758"/>
                  </a:ext>
                </a:extLst>
              </a:tr>
            </a:tbl>
          </a:graphicData>
        </a:graphic>
      </p:graphicFrame>
    </p:spTree>
    <p:extLst>
      <p:ext uri="{BB962C8B-B14F-4D97-AF65-F5344CB8AC3E}">
        <p14:creationId xmlns:p14="http://schemas.microsoft.com/office/powerpoint/2010/main" val="1829173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31748"/>
            <a:ext cx="5171532" cy="673841"/>
          </a:xfrm>
        </p:spPr>
        <p:txBody>
          <a:bodyPr lIns="68580" tIns="34290" rIns="68580" bIns="34290" anchor="t"/>
          <a:lstStyle/>
          <a:p>
            <a:pPr algn="ctr"/>
            <a:r>
              <a:rPr lang="en-US" sz="3300">
                <a:solidFill>
                  <a:srgbClr val="012169"/>
                </a:solidFill>
                <a:latin typeface="Arial"/>
                <a:ea typeface="Open Sans"/>
                <a:cs typeface="Arial"/>
              </a:rPr>
              <a:t>21</a:t>
            </a:r>
            <a:r>
              <a:rPr lang="en-US" sz="3300" baseline="30000">
                <a:solidFill>
                  <a:srgbClr val="012169"/>
                </a:solidFill>
                <a:latin typeface="Arial"/>
                <a:ea typeface="Open Sans"/>
                <a:cs typeface="Arial"/>
              </a:rPr>
              <a:t>st</a:t>
            </a:r>
            <a:r>
              <a:rPr lang="en-US" sz="3300">
                <a:solidFill>
                  <a:srgbClr val="012169"/>
                </a:solidFill>
                <a:latin typeface="Arial"/>
                <a:ea typeface="Open Sans"/>
                <a:cs typeface="Arial"/>
              </a:rPr>
              <a:t> CCLC Guidance</a:t>
            </a: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graphicFrame>
        <p:nvGraphicFramePr>
          <p:cNvPr id="3" name="Table 2">
            <a:extLst>
              <a:ext uri="{FF2B5EF4-FFF2-40B4-BE49-F238E27FC236}">
                <a16:creationId xmlns:a16="http://schemas.microsoft.com/office/drawing/2014/main" id="{2875ABA4-AC07-3A5D-90AA-0CEFAEB98DF8}"/>
              </a:ext>
            </a:extLst>
          </p:cNvPr>
          <p:cNvGraphicFramePr>
            <a:graphicFrameLocks noGrp="1"/>
          </p:cNvGraphicFramePr>
          <p:nvPr>
            <p:extLst>
              <p:ext uri="{D42A27DB-BD31-4B8C-83A1-F6EECF244321}">
                <p14:modId xmlns:p14="http://schemas.microsoft.com/office/powerpoint/2010/main" val="3437694129"/>
              </p:ext>
            </p:extLst>
          </p:nvPr>
        </p:nvGraphicFramePr>
        <p:xfrm>
          <a:off x="99892" y="908970"/>
          <a:ext cx="5770711" cy="3346704"/>
        </p:xfrm>
        <a:graphic>
          <a:graphicData uri="http://schemas.openxmlformats.org/drawingml/2006/table">
            <a:tbl>
              <a:tblPr firstRow="1" firstCol="1" bandRow="1">
                <a:tableStyleId>{5C22544A-7EE6-4342-B048-85BDC9FD1C3A}</a:tableStyleId>
              </a:tblPr>
              <a:tblGrid>
                <a:gridCol w="1607158">
                  <a:extLst>
                    <a:ext uri="{9D8B030D-6E8A-4147-A177-3AD203B41FA5}">
                      <a16:colId xmlns:a16="http://schemas.microsoft.com/office/drawing/2014/main" val="543867188"/>
                    </a:ext>
                  </a:extLst>
                </a:gridCol>
                <a:gridCol w="1111557">
                  <a:extLst>
                    <a:ext uri="{9D8B030D-6E8A-4147-A177-3AD203B41FA5}">
                      <a16:colId xmlns:a16="http://schemas.microsoft.com/office/drawing/2014/main" val="2085940865"/>
                    </a:ext>
                  </a:extLst>
                </a:gridCol>
                <a:gridCol w="1834283">
                  <a:extLst>
                    <a:ext uri="{9D8B030D-6E8A-4147-A177-3AD203B41FA5}">
                      <a16:colId xmlns:a16="http://schemas.microsoft.com/office/drawing/2014/main" val="1603603752"/>
                    </a:ext>
                  </a:extLst>
                </a:gridCol>
                <a:gridCol w="1217713">
                  <a:extLst>
                    <a:ext uri="{9D8B030D-6E8A-4147-A177-3AD203B41FA5}">
                      <a16:colId xmlns:a16="http://schemas.microsoft.com/office/drawing/2014/main" val="1383537087"/>
                    </a:ext>
                  </a:extLst>
                </a:gridCol>
              </a:tblGrid>
              <a:tr h="352070">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nchor="ctr"/>
                </a:tc>
                <a:tc>
                  <a:txBody>
                    <a:bodyPr/>
                    <a:lstStyle/>
                    <a:p>
                      <a:pPr marL="0" marR="0" algn="ctr">
                        <a:lnSpc>
                          <a:spcPct val="107000"/>
                        </a:lnSpc>
                        <a:spcBef>
                          <a:spcPts val="0"/>
                        </a:spcBef>
                        <a:spcAft>
                          <a:spcPts val="0"/>
                        </a:spcAft>
                      </a:pPr>
                      <a:r>
                        <a:rPr lang="en-US" sz="800">
                          <a:effectLst/>
                        </a:rPr>
                        <a:t>Activity Descriptor Type Value for AzEDS Reporting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nchor="ctr"/>
                </a:tc>
                <a:tc>
                  <a:txBody>
                    <a:bodyPr/>
                    <a:lstStyle/>
                    <a:p>
                      <a:pPr marL="0" marR="0">
                        <a:lnSpc>
                          <a:spcPct val="107000"/>
                        </a:lnSpc>
                        <a:spcBef>
                          <a:spcPts val="0"/>
                        </a:spcBef>
                        <a:spcAft>
                          <a:spcPts val="0"/>
                        </a:spcAft>
                      </a:pPr>
                      <a:r>
                        <a:rPr lang="en-US" sz="800">
                          <a:effectLst/>
                        </a:rPr>
                        <a:t>Definition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tc>
                <a:tc>
                  <a:txBody>
                    <a:bodyPr/>
                    <a:lstStyle/>
                    <a:p>
                      <a:pPr marL="0" marR="0">
                        <a:lnSpc>
                          <a:spcPct val="107000"/>
                        </a:lnSpc>
                        <a:spcBef>
                          <a:spcPts val="0"/>
                        </a:spcBef>
                        <a:spcAft>
                          <a:spcPts val="0"/>
                        </a:spcAft>
                      </a:pPr>
                      <a:r>
                        <a:rPr lang="en-US" sz="800">
                          <a:effectLst/>
                        </a:rPr>
                        <a:t>Possible Examples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tc>
                <a:extLst>
                  <a:ext uri="{0D108BD9-81ED-4DB2-BD59-A6C34878D82A}">
                    <a16:rowId xmlns:a16="http://schemas.microsoft.com/office/drawing/2014/main" val="3359688831"/>
                  </a:ext>
                </a:extLst>
              </a:tr>
              <a:tr h="84662">
                <a:tc gridSpan="4">
                  <a:txBody>
                    <a:bodyPr/>
                    <a:lstStyle/>
                    <a:p>
                      <a:pPr marL="0" marR="0">
                        <a:lnSpc>
                          <a:spcPct val="107000"/>
                        </a:lnSpc>
                        <a:spcBef>
                          <a:spcPts val="0"/>
                        </a:spcBef>
                        <a:spcAft>
                          <a:spcPts val="0"/>
                        </a:spcAft>
                      </a:pPr>
                      <a:r>
                        <a:rPr lang="en-US" sz="800">
                          <a:effectLst/>
                        </a:rPr>
                        <a:t>Student Activity Categories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2123033"/>
                  </a:ext>
                </a:extLst>
              </a:tr>
              <a:tr h="352070">
                <a:tc>
                  <a:txBody>
                    <a:bodyPr/>
                    <a:lstStyle/>
                    <a:p>
                      <a:pPr marL="0" marR="0">
                        <a:lnSpc>
                          <a:spcPct val="107000"/>
                        </a:lnSpc>
                        <a:spcBef>
                          <a:spcPts val="0"/>
                        </a:spcBef>
                        <a:spcAft>
                          <a:spcPts val="800"/>
                        </a:spcAft>
                      </a:pPr>
                      <a:r>
                        <a:rPr lang="en-US" sz="800" u="sng">
                          <a:effectLst/>
                        </a:rPr>
                        <a:t>Telecommunications and Technology Education</a:t>
                      </a:r>
                      <a:endParaRPr lang="en-US" sz="800" b="1">
                        <a:effectLst/>
                        <a:latin typeface="Calibri" panose="020F0502020204030204" pitchFamily="34" charset="0"/>
                        <a:cs typeface="Times New Roman" panose="02020603050405020304" pitchFamily="18" charset="0"/>
                      </a:endParaRPr>
                    </a:p>
                  </a:txBody>
                  <a:tcPr marL="33435" marR="33435" marT="0" marB="0" anchor="ctr"/>
                </a:tc>
                <a:tc>
                  <a:txBody>
                    <a:bodyPr/>
                    <a:lstStyle/>
                    <a:p>
                      <a:pPr marL="0" marR="0" algn="ctr">
                        <a:lnSpc>
                          <a:spcPct val="107000"/>
                        </a:lnSpc>
                        <a:spcBef>
                          <a:spcPts val="0"/>
                        </a:spcBef>
                        <a:spcAft>
                          <a:spcPts val="0"/>
                        </a:spcAft>
                      </a:pPr>
                      <a:r>
                        <a:rPr lang="en-US" sz="800">
                          <a:effectLst/>
                        </a:rPr>
                        <a:t>Activity006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nchor="ctr"/>
                </a:tc>
                <a:tc>
                  <a:txBody>
                    <a:bodyPr/>
                    <a:lstStyle/>
                    <a:p>
                      <a:pPr marL="0" marR="0">
                        <a:lnSpc>
                          <a:spcPct val="107000"/>
                        </a:lnSpc>
                        <a:spcBef>
                          <a:spcPts val="0"/>
                        </a:spcBef>
                        <a:spcAft>
                          <a:spcPts val="0"/>
                        </a:spcAft>
                      </a:pPr>
                      <a:r>
                        <a:rPr lang="en-US" sz="800">
                          <a:effectLst/>
                        </a:rPr>
                        <a:t>Classes that contributed to the development of telecommunication and related technology skills.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tc>
                <a:tc>
                  <a:txBody>
                    <a:bodyPr/>
                    <a:lstStyle/>
                    <a:p>
                      <a:pPr marL="0" marR="0">
                        <a:lnSpc>
                          <a:spcPct val="107000"/>
                        </a:lnSpc>
                        <a:spcBef>
                          <a:spcPts val="0"/>
                        </a:spcBef>
                        <a:spcAft>
                          <a:spcPts val="0"/>
                        </a:spcAft>
                      </a:pPr>
                      <a:r>
                        <a:rPr lang="en-US" sz="800">
                          <a:effectLst/>
                        </a:rPr>
                        <a:t>Esports, Multimedia Club, Podcast/Movie Making,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tc>
                <a:extLst>
                  <a:ext uri="{0D108BD9-81ED-4DB2-BD59-A6C34878D82A}">
                    <a16:rowId xmlns:a16="http://schemas.microsoft.com/office/drawing/2014/main" val="2474636935"/>
                  </a:ext>
                </a:extLst>
              </a:tr>
              <a:tr h="352070">
                <a:tc>
                  <a:txBody>
                    <a:bodyPr/>
                    <a:lstStyle/>
                    <a:p>
                      <a:pPr marL="0" marR="0">
                        <a:lnSpc>
                          <a:spcPct val="107000"/>
                        </a:lnSpc>
                        <a:spcBef>
                          <a:spcPts val="0"/>
                        </a:spcBef>
                        <a:spcAft>
                          <a:spcPts val="800"/>
                        </a:spcAft>
                      </a:pPr>
                      <a:r>
                        <a:rPr lang="en-US" sz="800" u="sng">
                          <a:effectLst/>
                        </a:rPr>
                        <a:t>Expanded Library Service Hours**</a:t>
                      </a:r>
                      <a:endParaRPr lang="en-US" sz="800" b="1">
                        <a:effectLst/>
                        <a:latin typeface="Calibri" panose="020F0502020204030204" pitchFamily="34" charset="0"/>
                        <a:cs typeface="Times New Roman" panose="02020603050405020304" pitchFamily="18" charset="0"/>
                      </a:endParaRPr>
                    </a:p>
                  </a:txBody>
                  <a:tcPr marL="33435" marR="33435" marT="0" marB="0" anchor="ctr"/>
                </a:tc>
                <a:tc>
                  <a:txBody>
                    <a:bodyPr/>
                    <a:lstStyle/>
                    <a:p>
                      <a:pPr marL="0" marR="0" algn="ctr">
                        <a:lnSpc>
                          <a:spcPct val="107000"/>
                        </a:lnSpc>
                        <a:spcBef>
                          <a:spcPts val="0"/>
                        </a:spcBef>
                        <a:spcAft>
                          <a:spcPts val="0"/>
                        </a:spcAft>
                      </a:pPr>
                      <a:r>
                        <a:rPr lang="en-US" sz="800">
                          <a:effectLst/>
                        </a:rPr>
                        <a:t>Activity007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nchor="ctr"/>
                </a:tc>
                <a:tc>
                  <a:txBody>
                    <a:bodyPr/>
                    <a:lstStyle/>
                    <a:p>
                      <a:pPr marL="0" marR="0">
                        <a:lnSpc>
                          <a:spcPct val="107000"/>
                        </a:lnSpc>
                        <a:spcBef>
                          <a:spcPts val="0"/>
                        </a:spcBef>
                        <a:spcAft>
                          <a:spcPts val="0"/>
                        </a:spcAft>
                      </a:pPr>
                      <a:r>
                        <a:rPr lang="en-US" sz="800">
                          <a:effectLst/>
                        </a:rPr>
                        <a:t>Activities that contributed to expanded access to library resources including time and personnel.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tc>
                <a:tc>
                  <a:txBody>
                    <a:bodyPr/>
                    <a:lstStyle/>
                    <a:p>
                      <a:pPr marL="0" marR="0">
                        <a:lnSpc>
                          <a:spcPct val="107000"/>
                        </a:lnSpc>
                        <a:spcBef>
                          <a:spcPts val="0"/>
                        </a:spcBef>
                        <a:spcAft>
                          <a:spcPts val="0"/>
                        </a:spcAft>
                      </a:pPr>
                      <a:r>
                        <a:rPr lang="en-US" sz="800">
                          <a:effectLst/>
                        </a:rPr>
                        <a:t>Expanded Library Time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tc>
                <a:extLst>
                  <a:ext uri="{0D108BD9-81ED-4DB2-BD59-A6C34878D82A}">
                    <a16:rowId xmlns:a16="http://schemas.microsoft.com/office/drawing/2014/main" val="558355793"/>
                  </a:ext>
                </a:extLst>
              </a:tr>
              <a:tr h="352070">
                <a:tc>
                  <a:txBody>
                    <a:bodyPr/>
                    <a:lstStyle/>
                    <a:p>
                      <a:pPr marL="0" marR="0">
                        <a:lnSpc>
                          <a:spcPct val="107000"/>
                        </a:lnSpc>
                        <a:spcBef>
                          <a:spcPts val="1200"/>
                        </a:spcBef>
                        <a:spcAft>
                          <a:spcPts val="800"/>
                        </a:spcAft>
                      </a:pPr>
                      <a:r>
                        <a:rPr lang="en-US" sz="800" u="sng">
                          <a:effectLst/>
                        </a:rPr>
                        <a:t>Assistance to Students who have been Truant, Suspended, or Expelled</a:t>
                      </a:r>
                      <a:endParaRPr lang="en-US" sz="800" b="1">
                        <a:effectLst/>
                        <a:latin typeface="Calibri" panose="020F0502020204030204" pitchFamily="34" charset="0"/>
                        <a:cs typeface="Times New Roman" panose="02020603050405020304" pitchFamily="18" charset="0"/>
                      </a:endParaRPr>
                    </a:p>
                  </a:txBody>
                  <a:tcPr marL="33435" marR="33435" marT="0" marB="0" anchor="ctr"/>
                </a:tc>
                <a:tc>
                  <a:txBody>
                    <a:bodyPr/>
                    <a:lstStyle/>
                    <a:p>
                      <a:pPr marL="0" marR="0" algn="ctr">
                        <a:lnSpc>
                          <a:spcPct val="107000"/>
                        </a:lnSpc>
                        <a:spcBef>
                          <a:spcPts val="0"/>
                        </a:spcBef>
                        <a:spcAft>
                          <a:spcPts val="0"/>
                        </a:spcAft>
                      </a:pPr>
                      <a:r>
                        <a:rPr lang="en-US" sz="800">
                          <a:effectLst/>
                        </a:rPr>
                        <a:t>Activity008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nchor="ctr"/>
                </a:tc>
                <a:tc>
                  <a:txBody>
                    <a:bodyPr/>
                    <a:lstStyle/>
                    <a:p>
                      <a:pPr marL="0" marR="0">
                        <a:lnSpc>
                          <a:spcPct val="107000"/>
                        </a:lnSpc>
                        <a:spcBef>
                          <a:spcPts val="0"/>
                        </a:spcBef>
                        <a:spcAft>
                          <a:spcPts val="0"/>
                        </a:spcAft>
                      </a:pPr>
                      <a:r>
                        <a:rPr lang="en-US" sz="800">
                          <a:effectLst/>
                        </a:rPr>
                        <a:t>Those activities/classes that target students with content related to truancy, suspension, expulsion.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tc>
                <a:tc>
                  <a:txBody>
                    <a:bodyPr/>
                    <a:lstStyle/>
                    <a:p>
                      <a:pPr marL="0" marR="0">
                        <a:lnSpc>
                          <a:spcPct val="107000"/>
                        </a:lnSpc>
                        <a:spcBef>
                          <a:spcPts val="0"/>
                        </a:spcBef>
                        <a:spcAft>
                          <a:spcPts val="0"/>
                        </a:spcAft>
                      </a:pPr>
                      <a:r>
                        <a:rPr lang="en-US" sz="800">
                          <a:effectLst/>
                        </a:rPr>
                        <a:t>Check- Club, Leadership Club, Truancy Prevention Camp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tc>
                <a:extLst>
                  <a:ext uri="{0D108BD9-81ED-4DB2-BD59-A6C34878D82A}">
                    <a16:rowId xmlns:a16="http://schemas.microsoft.com/office/drawing/2014/main" val="1198410826"/>
                  </a:ext>
                </a:extLst>
              </a:tr>
              <a:tr h="530343">
                <a:tc>
                  <a:txBody>
                    <a:bodyPr/>
                    <a:lstStyle/>
                    <a:p>
                      <a:pPr marL="0" marR="0">
                        <a:lnSpc>
                          <a:spcPct val="107000"/>
                        </a:lnSpc>
                        <a:spcBef>
                          <a:spcPts val="1200"/>
                        </a:spcBef>
                        <a:spcAft>
                          <a:spcPts val="800"/>
                        </a:spcAft>
                      </a:pPr>
                      <a:r>
                        <a:rPr lang="en-US" sz="800" u="sng">
                          <a:effectLst/>
                        </a:rPr>
                        <a:t>Drug and Violence Prevention and Counseling</a:t>
                      </a:r>
                      <a:endParaRPr lang="en-US" sz="800" b="1">
                        <a:effectLst/>
                        <a:latin typeface="Calibri" panose="020F0502020204030204" pitchFamily="34" charset="0"/>
                        <a:cs typeface="Times New Roman" panose="02020603050405020304" pitchFamily="18" charset="0"/>
                      </a:endParaRPr>
                    </a:p>
                  </a:txBody>
                  <a:tcPr marL="33435" marR="33435" marT="0" marB="0" anchor="ctr"/>
                </a:tc>
                <a:tc>
                  <a:txBody>
                    <a:bodyPr/>
                    <a:lstStyle/>
                    <a:p>
                      <a:pPr marL="0" marR="0" algn="ctr">
                        <a:lnSpc>
                          <a:spcPct val="107000"/>
                        </a:lnSpc>
                        <a:spcBef>
                          <a:spcPts val="0"/>
                        </a:spcBef>
                        <a:spcAft>
                          <a:spcPts val="0"/>
                        </a:spcAft>
                      </a:pPr>
                      <a:r>
                        <a:rPr lang="en-US" sz="800">
                          <a:effectLst/>
                        </a:rPr>
                        <a:t>Activity009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nchor="ctr"/>
                </a:tc>
                <a:tc>
                  <a:txBody>
                    <a:bodyPr/>
                    <a:lstStyle/>
                    <a:p>
                      <a:pPr marL="0" marR="0">
                        <a:lnSpc>
                          <a:spcPct val="107000"/>
                        </a:lnSpc>
                        <a:spcBef>
                          <a:spcPts val="0"/>
                        </a:spcBef>
                        <a:spcAft>
                          <a:spcPts val="0"/>
                        </a:spcAft>
                      </a:pPr>
                      <a:r>
                        <a:rPr lang="en-US" sz="800">
                          <a:effectLst/>
                        </a:rPr>
                        <a:t>Those activities that promoted peaceful conflict resolution, that provided information about the dangers of drug use, or that provided socio-emotional counseling services.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tc>
                <a:tc>
                  <a:txBody>
                    <a:bodyPr/>
                    <a:lstStyle/>
                    <a:p>
                      <a:pPr marL="0" marR="0">
                        <a:lnSpc>
                          <a:spcPct val="107000"/>
                        </a:lnSpc>
                        <a:spcBef>
                          <a:spcPts val="0"/>
                        </a:spcBef>
                        <a:spcAft>
                          <a:spcPts val="0"/>
                        </a:spcAft>
                      </a:pPr>
                      <a:r>
                        <a:rPr lang="en-US" sz="800">
                          <a:effectLst/>
                        </a:rPr>
                        <a:t>MATforce, Horse therapy, grief group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tc>
                <a:extLst>
                  <a:ext uri="{0D108BD9-81ED-4DB2-BD59-A6C34878D82A}">
                    <a16:rowId xmlns:a16="http://schemas.microsoft.com/office/drawing/2014/main" val="2350025517"/>
                  </a:ext>
                </a:extLst>
              </a:tr>
              <a:tr h="886887">
                <a:tc>
                  <a:txBody>
                    <a:bodyPr/>
                    <a:lstStyle/>
                    <a:p>
                      <a:pPr marL="0" marR="0">
                        <a:lnSpc>
                          <a:spcPct val="107000"/>
                        </a:lnSpc>
                        <a:spcBef>
                          <a:spcPts val="1200"/>
                        </a:spcBef>
                        <a:spcAft>
                          <a:spcPts val="800"/>
                        </a:spcAft>
                      </a:pPr>
                      <a:r>
                        <a:rPr lang="en-US" sz="800" u="sng">
                          <a:effectLst/>
                        </a:rPr>
                        <a:t>Career Competencies and Career Readiness</a:t>
                      </a:r>
                      <a:endParaRPr lang="en-US" sz="800" b="1">
                        <a:effectLst/>
                        <a:latin typeface="Calibri" panose="020F0502020204030204" pitchFamily="34" charset="0"/>
                        <a:cs typeface="Times New Roman" panose="02020603050405020304" pitchFamily="18" charset="0"/>
                      </a:endParaRPr>
                    </a:p>
                  </a:txBody>
                  <a:tcPr marL="33435" marR="33435" marT="0" marB="0" anchor="ctr"/>
                </a:tc>
                <a:tc>
                  <a:txBody>
                    <a:bodyPr/>
                    <a:lstStyle/>
                    <a:p>
                      <a:pPr marL="0" marR="0" algn="ctr">
                        <a:lnSpc>
                          <a:spcPct val="107000"/>
                        </a:lnSpc>
                        <a:spcBef>
                          <a:spcPts val="0"/>
                        </a:spcBef>
                        <a:spcAft>
                          <a:spcPts val="0"/>
                        </a:spcAft>
                      </a:pPr>
                      <a:r>
                        <a:rPr lang="en-US" sz="800">
                          <a:effectLst/>
                        </a:rPr>
                        <a:t>Activity010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nchor="ctr"/>
                </a:tc>
                <a:tc>
                  <a:txBody>
                    <a:bodyPr/>
                    <a:lstStyle/>
                    <a:p>
                      <a:pPr marL="0" marR="0">
                        <a:lnSpc>
                          <a:spcPct val="107000"/>
                        </a:lnSpc>
                        <a:spcBef>
                          <a:spcPts val="0"/>
                        </a:spcBef>
                        <a:spcAft>
                          <a:spcPts val="0"/>
                        </a:spcAft>
                      </a:pPr>
                      <a:r>
                        <a:rPr lang="en-US" sz="800">
                          <a:effectLst/>
                        </a:rPr>
                        <a:t>Those activities that prepare students to enroll and succeed in a credit bearing course at a postsecondary institution or a high-quality certificate program with a career pathway to future advancement. Include also classes that provide introduction to potential careers for all grade levels, career training or job prep.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tc>
                <a:tc>
                  <a:txBody>
                    <a:bodyPr/>
                    <a:lstStyle/>
                    <a:p>
                      <a:pPr marL="0" marR="0">
                        <a:lnSpc>
                          <a:spcPct val="107000"/>
                        </a:lnSpc>
                        <a:spcBef>
                          <a:spcPts val="0"/>
                        </a:spcBef>
                        <a:spcAft>
                          <a:spcPts val="0"/>
                        </a:spcAft>
                      </a:pPr>
                      <a:r>
                        <a:rPr lang="en-US" sz="800">
                          <a:effectLst/>
                        </a:rPr>
                        <a:t>FAFSA prep, AP course prep, CTE classes (see </a:t>
                      </a:r>
                      <a:r>
                        <a:rPr lang="en-US" sz="800" u="sng">
                          <a:effectLst/>
                          <a:hlinkClick r:id="rId3"/>
                        </a:rPr>
                        <a:t>ADE CTE K-12 standards</a:t>
                      </a:r>
                      <a:r>
                        <a:rPr lang="en-US" sz="800">
                          <a:effectLst/>
                        </a:rPr>
                        <a:t>), Mechanic certification program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435" marR="33435" marT="0" marB="0"/>
                </a:tc>
                <a:extLst>
                  <a:ext uri="{0D108BD9-81ED-4DB2-BD59-A6C34878D82A}">
                    <a16:rowId xmlns:a16="http://schemas.microsoft.com/office/drawing/2014/main" val="379496470"/>
                  </a:ext>
                </a:extLst>
              </a:tr>
            </a:tbl>
          </a:graphicData>
        </a:graphic>
      </p:graphicFrame>
    </p:spTree>
    <p:extLst>
      <p:ext uri="{BB962C8B-B14F-4D97-AF65-F5344CB8AC3E}">
        <p14:creationId xmlns:p14="http://schemas.microsoft.com/office/powerpoint/2010/main" val="3083425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31748"/>
            <a:ext cx="5171532" cy="673841"/>
          </a:xfrm>
        </p:spPr>
        <p:txBody>
          <a:bodyPr lIns="68580" tIns="34290" rIns="68580" bIns="34290" anchor="t"/>
          <a:lstStyle/>
          <a:p>
            <a:pPr algn="ctr"/>
            <a:r>
              <a:rPr lang="en-US" sz="3300">
                <a:solidFill>
                  <a:srgbClr val="012169"/>
                </a:solidFill>
                <a:latin typeface="Arial"/>
                <a:ea typeface="Open Sans"/>
                <a:cs typeface="Arial"/>
              </a:rPr>
              <a:t>21</a:t>
            </a:r>
            <a:r>
              <a:rPr lang="en-US" sz="3300" baseline="30000">
                <a:solidFill>
                  <a:srgbClr val="012169"/>
                </a:solidFill>
                <a:latin typeface="Arial"/>
                <a:ea typeface="Open Sans"/>
                <a:cs typeface="Arial"/>
              </a:rPr>
              <a:t>st</a:t>
            </a:r>
            <a:r>
              <a:rPr lang="en-US" sz="3300">
                <a:solidFill>
                  <a:srgbClr val="012169"/>
                </a:solidFill>
                <a:latin typeface="Arial"/>
                <a:ea typeface="Open Sans"/>
                <a:cs typeface="Arial"/>
              </a:rPr>
              <a:t> CCLC Guidance</a:t>
            </a: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graphicFrame>
        <p:nvGraphicFramePr>
          <p:cNvPr id="2" name="Table 1">
            <a:extLst>
              <a:ext uri="{FF2B5EF4-FFF2-40B4-BE49-F238E27FC236}">
                <a16:creationId xmlns:a16="http://schemas.microsoft.com/office/drawing/2014/main" id="{41CC14A8-B6F9-8AEC-0261-AF309681B1ED}"/>
              </a:ext>
            </a:extLst>
          </p:cNvPr>
          <p:cNvGraphicFramePr>
            <a:graphicFrameLocks noGrp="1"/>
          </p:cNvGraphicFramePr>
          <p:nvPr>
            <p:extLst>
              <p:ext uri="{D42A27DB-BD31-4B8C-83A1-F6EECF244321}">
                <p14:modId xmlns:p14="http://schemas.microsoft.com/office/powerpoint/2010/main" val="2742062508"/>
              </p:ext>
            </p:extLst>
          </p:nvPr>
        </p:nvGraphicFramePr>
        <p:xfrm>
          <a:off x="199188" y="747792"/>
          <a:ext cx="5571885" cy="3882836"/>
        </p:xfrm>
        <a:graphic>
          <a:graphicData uri="http://schemas.openxmlformats.org/drawingml/2006/table">
            <a:tbl>
              <a:tblPr firstRow="1" firstCol="1" bandRow="1">
                <a:tableStyleId>{5C22544A-7EE6-4342-B048-85BDC9FD1C3A}</a:tableStyleId>
              </a:tblPr>
              <a:tblGrid>
                <a:gridCol w="1551785">
                  <a:extLst>
                    <a:ext uri="{9D8B030D-6E8A-4147-A177-3AD203B41FA5}">
                      <a16:colId xmlns:a16="http://schemas.microsoft.com/office/drawing/2014/main" val="3144615425"/>
                    </a:ext>
                  </a:extLst>
                </a:gridCol>
                <a:gridCol w="1073258">
                  <a:extLst>
                    <a:ext uri="{9D8B030D-6E8A-4147-A177-3AD203B41FA5}">
                      <a16:colId xmlns:a16="http://schemas.microsoft.com/office/drawing/2014/main" val="2381676266"/>
                    </a:ext>
                  </a:extLst>
                </a:gridCol>
                <a:gridCol w="1771085">
                  <a:extLst>
                    <a:ext uri="{9D8B030D-6E8A-4147-A177-3AD203B41FA5}">
                      <a16:colId xmlns:a16="http://schemas.microsoft.com/office/drawing/2014/main" val="2442376582"/>
                    </a:ext>
                  </a:extLst>
                </a:gridCol>
                <a:gridCol w="1175757">
                  <a:extLst>
                    <a:ext uri="{9D8B030D-6E8A-4147-A177-3AD203B41FA5}">
                      <a16:colId xmlns:a16="http://schemas.microsoft.com/office/drawing/2014/main" val="3595250027"/>
                    </a:ext>
                  </a:extLst>
                </a:gridCol>
              </a:tblGrid>
              <a:tr h="536322">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996" marR="56996" marT="0" marB="0" anchor="ctr"/>
                </a:tc>
                <a:tc>
                  <a:txBody>
                    <a:bodyPr/>
                    <a:lstStyle/>
                    <a:p>
                      <a:pPr marL="0" marR="0" algn="ctr">
                        <a:lnSpc>
                          <a:spcPct val="107000"/>
                        </a:lnSpc>
                        <a:spcBef>
                          <a:spcPts val="0"/>
                        </a:spcBef>
                        <a:spcAft>
                          <a:spcPts val="0"/>
                        </a:spcAft>
                      </a:pPr>
                      <a:r>
                        <a:rPr lang="en-US" sz="900">
                          <a:effectLst/>
                        </a:rPr>
                        <a:t>Activity Descriptor Type Value for AzEDS Reporting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996" marR="56996" marT="0" marB="0" anchor="ctr"/>
                </a:tc>
                <a:tc>
                  <a:txBody>
                    <a:bodyPr/>
                    <a:lstStyle/>
                    <a:p>
                      <a:pPr marL="0" marR="0">
                        <a:lnSpc>
                          <a:spcPct val="107000"/>
                        </a:lnSpc>
                        <a:spcBef>
                          <a:spcPts val="0"/>
                        </a:spcBef>
                        <a:spcAft>
                          <a:spcPts val="0"/>
                        </a:spcAft>
                      </a:pPr>
                      <a:r>
                        <a:rPr lang="en-US" sz="900">
                          <a:effectLst/>
                        </a:rPr>
                        <a:t>Definition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996" marR="56996" marT="0" marB="0"/>
                </a:tc>
                <a:tc>
                  <a:txBody>
                    <a:bodyPr/>
                    <a:lstStyle/>
                    <a:p>
                      <a:pPr marL="0" marR="0">
                        <a:lnSpc>
                          <a:spcPct val="107000"/>
                        </a:lnSpc>
                        <a:spcBef>
                          <a:spcPts val="0"/>
                        </a:spcBef>
                        <a:spcAft>
                          <a:spcPts val="0"/>
                        </a:spcAft>
                      </a:pPr>
                      <a:r>
                        <a:rPr lang="en-US" sz="900">
                          <a:effectLst/>
                        </a:rPr>
                        <a:t>Possible Examples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996" marR="56996" marT="0" marB="0"/>
                </a:tc>
                <a:extLst>
                  <a:ext uri="{0D108BD9-81ED-4DB2-BD59-A6C34878D82A}">
                    <a16:rowId xmlns:a16="http://schemas.microsoft.com/office/drawing/2014/main" val="1046182871"/>
                  </a:ext>
                </a:extLst>
              </a:tr>
              <a:tr h="128970">
                <a:tc gridSpan="4">
                  <a:txBody>
                    <a:bodyPr/>
                    <a:lstStyle/>
                    <a:p>
                      <a:pPr marL="0" marR="0">
                        <a:lnSpc>
                          <a:spcPct val="107000"/>
                        </a:lnSpc>
                        <a:spcBef>
                          <a:spcPts val="0"/>
                        </a:spcBef>
                        <a:spcAft>
                          <a:spcPts val="0"/>
                        </a:spcAft>
                      </a:pPr>
                      <a:r>
                        <a:rPr lang="en-US" sz="900">
                          <a:effectLst/>
                        </a:rPr>
                        <a:t>Student Activity Categories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996" marR="56996"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6610508"/>
                  </a:ext>
                </a:extLst>
              </a:tr>
              <a:tr h="1758384">
                <a:tc>
                  <a:txBody>
                    <a:bodyPr/>
                    <a:lstStyle/>
                    <a:p>
                      <a:pPr marL="0" marR="0">
                        <a:lnSpc>
                          <a:spcPct val="107000"/>
                        </a:lnSpc>
                        <a:spcBef>
                          <a:spcPts val="1200"/>
                        </a:spcBef>
                        <a:spcAft>
                          <a:spcPts val="800"/>
                        </a:spcAft>
                      </a:pPr>
                      <a:r>
                        <a:rPr lang="en-US" sz="900">
                          <a:effectLst/>
                        </a:rPr>
                        <a:t>Well-rounded Education Activities, including credit recovery or attainment</a:t>
                      </a:r>
                      <a:endParaRPr lang="en-US" sz="900" b="1">
                        <a:effectLst/>
                        <a:latin typeface="Calibri" panose="020F0502020204030204" pitchFamily="34" charset="0"/>
                        <a:cs typeface="Times New Roman" panose="02020603050405020304" pitchFamily="18" charset="0"/>
                      </a:endParaRPr>
                    </a:p>
                  </a:txBody>
                  <a:tcPr marL="56996" marR="56996" marT="0" marB="0" anchor="ctr"/>
                </a:tc>
                <a:tc>
                  <a:txBody>
                    <a:bodyPr/>
                    <a:lstStyle/>
                    <a:p>
                      <a:pPr marL="0" marR="0" algn="ctr">
                        <a:lnSpc>
                          <a:spcPct val="107000"/>
                        </a:lnSpc>
                        <a:spcBef>
                          <a:spcPts val="0"/>
                        </a:spcBef>
                        <a:spcAft>
                          <a:spcPts val="0"/>
                        </a:spcAft>
                      </a:pPr>
                      <a:r>
                        <a:rPr lang="en-US" sz="900">
                          <a:effectLst/>
                        </a:rPr>
                        <a:t>Activity011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996" marR="56996" marT="0" marB="0" anchor="ctr"/>
                </a:tc>
                <a:tc>
                  <a:txBody>
                    <a:bodyPr/>
                    <a:lstStyle/>
                    <a:p>
                      <a:pPr marL="0" marR="0" algn="ctr">
                        <a:lnSpc>
                          <a:spcPct val="107000"/>
                        </a:lnSpc>
                        <a:spcBef>
                          <a:spcPts val="0"/>
                        </a:spcBef>
                        <a:spcAft>
                          <a:spcPts val="0"/>
                        </a:spcAft>
                      </a:pPr>
                      <a:r>
                        <a:rPr lang="en-US" sz="900">
                          <a:effectLst/>
                        </a:rPr>
                        <a:t>Courses, activities, and programming in subjects such as foreign languages, civics and government, economics, arts, history, geography, music, and any other subject with the purpose of providing all students access to an enriched curriculum and educational experience.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996" marR="56996" marT="0" marB="0" anchor="ctr"/>
                </a:tc>
                <a:tc>
                  <a:txBody>
                    <a:bodyPr/>
                    <a:lstStyle/>
                    <a:p>
                      <a:pPr marL="0" marR="0">
                        <a:lnSpc>
                          <a:spcPct val="107000"/>
                        </a:lnSpc>
                        <a:spcBef>
                          <a:spcPts val="0"/>
                        </a:spcBef>
                        <a:spcAft>
                          <a:spcPts val="0"/>
                        </a:spcAft>
                      </a:pPr>
                      <a:r>
                        <a:rPr lang="en-US" sz="900">
                          <a:effectLst/>
                        </a:rPr>
                        <a:t>Credit recovery or attainment, volunteerism, community service, accelerated learning, Civics, economics geography, American history, Government, community involvement, Student Council, Arts and crafts, music, entrepreneurship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996" marR="56996" marT="0" marB="0"/>
                </a:tc>
                <a:extLst>
                  <a:ext uri="{0D108BD9-81ED-4DB2-BD59-A6C34878D82A}">
                    <a16:rowId xmlns:a16="http://schemas.microsoft.com/office/drawing/2014/main" val="1133084006"/>
                  </a:ext>
                </a:extLst>
              </a:tr>
              <a:tr h="672108">
                <a:tc>
                  <a:txBody>
                    <a:bodyPr/>
                    <a:lstStyle/>
                    <a:p>
                      <a:pPr marL="0" marR="0">
                        <a:lnSpc>
                          <a:spcPct val="107000"/>
                        </a:lnSpc>
                        <a:spcBef>
                          <a:spcPts val="1200"/>
                        </a:spcBef>
                        <a:spcAft>
                          <a:spcPts val="800"/>
                        </a:spcAft>
                      </a:pPr>
                      <a:r>
                        <a:rPr lang="en-US" sz="900">
                          <a:effectLst/>
                        </a:rPr>
                        <a:t>Services for Individuals with Disabilities</a:t>
                      </a:r>
                      <a:endParaRPr lang="en-US" sz="900" b="1">
                        <a:effectLst/>
                        <a:latin typeface="Calibri" panose="020F0502020204030204" pitchFamily="34" charset="0"/>
                        <a:cs typeface="Times New Roman" panose="02020603050405020304" pitchFamily="18" charset="0"/>
                      </a:endParaRPr>
                    </a:p>
                  </a:txBody>
                  <a:tcPr marL="56996" marR="56996" marT="0" marB="0" anchor="ctr"/>
                </a:tc>
                <a:tc>
                  <a:txBody>
                    <a:bodyPr/>
                    <a:lstStyle/>
                    <a:p>
                      <a:pPr marL="0" marR="0" algn="ctr">
                        <a:lnSpc>
                          <a:spcPct val="107000"/>
                        </a:lnSpc>
                        <a:spcBef>
                          <a:spcPts val="0"/>
                        </a:spcBef>
                        <a:spcAft>
                          <a:spcPts val="0"/>
                        </a:spcAft>
                      </a:pPr>
                      <a:r>
                        <a:rPr lang="en-US" sz="900">
                          <a:effectLst/>
                        </a:rPr>
                        <a:t>Activity012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996" marR="56996" marT="0" marB="0" anchor="ctr"/>
                </a:tc>
                <a:tc>
                  <a:txBody>
                    <a:bodyPr/>
                    <a:lstStyle/>
                    <a:p>
                      <a:pPr marL="0" marR="0">
                        <a:lnSpc>
                          <a:spcPct val="107000"/>
                        </a:lnSpc>
                        <a:spcBef>
                          <a:spcPts val="0"/>
                        </a:spcBef>
                        <a:spcAft>
                          <a:spcPts val="0"/>
                        </a:spcAft>
                      </a:pPr>
                      <a:r>
                        <a:rPr lang="en-US" sz="900">
                          <a:effectLst/>
                        </a:rPr>
                        <a:t>Those activities designed to directly support students identified as individuals with disabilities, including students who have an IEP or 504.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996" marR="56996" marT="0" marB="0"/>
                </a:tc>
                <a:tc>
                  <a:txBody>
                    <a:bodyPr/>
                    <a:lstStyle/>
                    <a:p>
                      <a:pPr marL="0" marR="0">
                        <a:lnSpc>
                          <a:spcPct val="107000"/>
                        </a:lnSpc>
                        <a:spcBef>
                          <a:spcPts val="0"/>
                        </a:spcBef>
                        <a:spcAft>
                          <a:spcPts val="0"/>
                        </a:spcAft>
                      </a:pPr>
                      <a:r>
                        <a:rPr lang="en-US" sz="900">
                          <a:effectLst/>
                        </a:rPr>
                        <a:t>Discuss with the Evaluation Specialist classes you think may fit here.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996" marR="56996" marT="0" marB="0"/>
                </a:tc>
                <a:extLst>
                  <a:ext uri="{0D108BD9-81ED-4DB2-BD59-A6C34878D82A}">
                    <a16:rowId xmlns:a16="http://schemas.microsoft.com/office/drawing/2014/main" val="2338317560"/>
                  </a:ext>
                </a:extLst>
              </a:tr>
              <a:tr h="536322">
                <a:tc>
                  <a:txBody>
                    <a:bodyPr/>
                    <a:lstStyle/>
                    <a:p>
                      <a:pPr marL="0" marR="0">
                        <a:lnSpc>
                          <a:spcPct val="107000"/>
                        </a:lnSpc>
                        <a:spcBef>
                          <a:spcPts val="1200"/>
                        </a:spcBef>
                        <a:spcAft>
                          <a:spcPts val="800"/>
                        </a:spcAft>
                      </a:pPr>
                      <a:r>
                        <a:rPr lang="en-US" sz="900">
                          <a:effectLst/>
                        </a:rPr>
                        <a:t>Activities for English Learners</a:t>
                      </a:r>
                      <a:endParaRPr lang="en-US" sz="900" b="1">
                        <a:effectLst/>
                        <a:latin typeface="Calibri" panose="020F0502020204030204" pitchFamily="34" charset="0"/>
                        <a:cs typeface="Times New Roman" panose="02020603050405020304" pitchFamily="18" charset="0"/>
                      </a:endParaRPr>
                    </a:p>
                  </a:txBody>
                  <a:tcPr marL="56996" marR="56996" marT="0" marB="0" anchor="ctr"/>
                </a:tc>
                <a:tc>
                  <a:txBody>
                    <a:bodyPr/>
                    <a:lstStyle/>
                    <a:p>
                      <a:pPr marL="0" marR="0" algn="ctr">
                        <a:lnSpc>
                          <a:spcPct val="107000"/>
                        </a:lnSpc>
                        <a:spcBef>
                          <a:spcPts val="0"/>
                        </a:spcBef>
                        <a:spcAft>
                          <a:spcPts val="0"/>
                        </a:spcAft>
                      </a:pPr>
                      <a:r>
                        <a:rPr lang="en-US" sz="900">
                          <a:effectLst/>
                        </a:rPr>
                        <a:t>Activity013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996" marR="56996" marT="0" marB="0" anchor="ctr"/>
                </a:tc>
                <a:tc>
                  <a:txBody>
                    <a:bodyPr/>
                    <a:lstStyle/>
                    <a:p>
                      <a:pPr marL="0" marR="0">
                        <a:lnSpc>
                          <a:spcPct val="107000"/>
                        </a:lnSpc>
                        <a:spcBef>
                          <a:spcPts val="0"/>
                        </a:spcBef>
                        <a:spcAft>
                          <a:spcPts val="0"/>
                        </a:spcAft>
                      </a:pPr>
                      <a:r>
                        <a:rPr lang="en-US" sz="900">
                          <a:effectLst/>
                        </a:rPr>
                        <a:t>Those activities designed to directly support students classified as English learners.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996" marR="56996" marT="0" marB="0"/>
                </a:tc>
                <a:tc>
                  <a:txBody>
                    <a:bodyPr/>
                    <a:lstStyle/>
                    <a:p>
                      <a:pPr marL="0" marR="0">
                        <a:lnSpc>
                          <a:spcPct val="107000"/>
                        </a:lnSpc>
                        <a:spcBef>
                          <a:spcPts val="0"/>
                        </a:spcBef>
                        <a:spcAft>
                          <a:spcPts val="0"/>
                        </a:spcAft>
                      </a:pPr>
                      <a:r>
                        <a:rPr lang="en-US" sz="900">
                          <a:effectLst/>
                        </a:rPr>
                        <a:t>Discuss with the Evaluation Specialist classes you think may fit here.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996" marR="56996" marT="0" marB="0"/>
                </a:tc>
                <a:extLst>
                  <a:ext uri="{0D108BD9-81ED-4DB2-BD59-A6C34878D82A}">
                    <a16:rowId xmlns:a16="http://schemas.microsoft.com/office/drawing/2014/main" val="728224713"/>
                  </a:ext>
                </a:extLst>
              </a:tr>
            </a:tbl>
          </a:graphicData>
        </a:graphic>
      </p:graphicFrame>
    </p:spTree>
    <p:extLst>
      <p:ext uri="{BB962C8B-B14F-4D97-AF65-F5344CB8AC3E}">
        <p14:creationId xmlns:p14="http://schemas.microsoft.com/office/powerpoint/2010/main" val="528697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3300">
                <a:solidFill>
                  <a:srgbClr val="012169"/>
                </a:solidFill>
                <a:latin typeface="Arial"/>
                <a:ea typeface="Open Sans"/>
                <a:cs typeface="Arial"/>
              </a:rPr>
              <a:t>21</a:t>
            </a:r>
            <a:r>
              <a:rPr lang="en-US" sz="3300" baseline="30000">
                <a:solidFill>
                  <a:srgbClr val="012169"/>
                </a:solidFill>
                <a:latin typeface="Arial"/>
                <a:ea typeface="Open Sans"/>
                <a:cs typeface="Arial"/>
              </a:rPr>
              <a:t>st</a:t>
            </a:r>
            <a:r>
              <a:rPr lang="en-US" sz="3300">
                <a:solidFill>
                  <a:srgbClr val="012169"/>
                </a:solidFill>
                <a:latin typeface="Arial"/>
                <a:ea typeface="Open Sans"/>
                <a:cs typeface="Arial"/>
              </a:rPr>
              <a:t> CCLC Guidance</a:t>
            </a:r>
          </a:p>
        </p:txBody>
      </p:sp>
      <p:sp>
        <p:nvSpPr>
          <p:cNvPr id="2" name="TextBox 1">
            <a:extLst>
              <a:ext uri="{FF2B5EF4-FFF2-40B4-BE49-F238E27FC236}">
                <a16:creationId xmlns:a16="http://schemas.microsoft.com/office/drawing/2014/main" id="{6C1A7313-9A51-6D46-E3C6-C22FBBAA3206}"/>
              </a:ext>
            </a:extLst>
          </p:cNvPr>
          <p:cNvSpPr txBox="1"/>
          <p:nvPr/>
        </p:nvSpPr>
        <p:spPr>
          <a:xfrm>
            <a:off x="261257" y="959161"/>
            <a:ext cx="5583541" cy="40996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sz="1500" kern="1200" err="1">
                <a:solidFill>
                  <a:prstClr val="black"/>
                </a:solidFill>
                <a:ea typeface="+mn-lt"/>
                <a:cs typeface="Times New Roman"/>
              </a:rPr>
              <a:t>ActivityCode</a:t>
            </a:r>
            <a:r>
              <a:rPr lang="en-US" sz="1500" kern="1200">
                <a:solidFill>
                  <a:prstClr val="black"/>
                </a:solidFill>
                <a:ea typeface="+mn-lt"/>
                <a:cs typeface="Times New Roman"/>
              </a:rPr>
              <a:t> (New FY2024)</a:t>
            </a:r>
          </a:p>
          <a:p>
            <a:pPr marL="257175" indent="-257175" defTabSz="685800">
              <a:buClrTx/>
              <a:buSzPct val="100000"/>
              <a:buFont typeface="Wingdings" panose="05000000000000000000" pitchFamily="2" charset="2"/>
              <a:buChar char="v"/>
            </a:pPr>
            <a:endParaRPr lang="en-US" sz="1500" kern="1200">
              <a:solidFill>
                <a:prstClr val="black"/>
              </a:solidFill>
              <a:ea typeface="+mn-lt"/>
              <a:cs typeface="Times New Roman"/>
            </a:endParaRPr>
          </a:p>
          <a:p>
            <a:pPr marL="0" marR="0">
              <a:lnSpc>
                <a:spcPct val="107000"/>
              </a:lnSpc>
              <a:spcBef>
                <a:spcPts val="0"/>
              </a:spcBef>
              <a:spcAft>
                <a:spcPts val="800"/>
              </a:spcAft>
            </a:pPr>
            <a:r>
              <a:rPr lang="en-US" b="1">
                <a:effectLst/>
                <a:latin typeface="Arial" panose="020B0604020202020204" pitchFamily="34" charset="0"/>
                <a:ea typeface="Calibri" panose="020F0502020204030204" pitchFamily="34" charset="0"/>
                <a:cs typeface="Times New Roman" panose="02020603050405020304" pitchFamily="18" charset="0"/>
              </a:rPr>
              <a:t>Context:</a:t>
            </a:r>
            <a:r>
              <a:rPr lang="en-US">
                <a:effectLst/>
                <a:latin typeface="Arial" panose="020B0604020202020204" pitchFamily="34" charset="0"/>
                <a:ea typeface="Calibri" panose="020F0502020204030204" pitchFamily="34" charset="0"/>
                <a:cs typeface="Times New Roman" panose="02020603050405020304" pitchFamily="18" charset="0"/>
              </a:rPr>
              <a:t> Starting in FY24 and moving forward, an </a:t>
            </a:r>
            <a:r>
              <a:rPr lang="en-US" err="1">
                <a:effectLst/>
                <a:latin typeface="Arial" panose="020B0604020202020204" pitchFamily="34" charset="0"/>
                <a:ea typeface="Calibri" panose="020F0502020204030204" pitchFamily="34" charset="0"/>
                <a:cs typeface="Times New Roman" panose="02020603050405020304" pitchFamily="18" charset="0"/>
              </a:rPr>
              <a:t>ActivityCode</a:t>
            </a:r>
            <a:r>
              <a:rPr lang="en-US">
                <a:effectLst/>
                <a:latin typeface="Arial" panose="020B0604020202020204" pitchFamily="34" charset="0"/>
                <a:ea typeface="Calibri" panose="020F0502020204030204" pitchFamily="34" charset="0"/>
                <a:cs typeface="Times New Roman" panose="02020603050405020304" pitchFamily="18" charset="0"/>
              </a:rPr>
              <a:t> is required in addition to the Activity Type Descriptor for 21</a:t>
            </a:r>
            <a:r>
              <a:rPr lang="en-US" baseline="30000">
                <a:effectLst/>
                <a:latin typeface="Arial" panose="020B0604020202020204" pitchFamily="34" charset="0"/>
                <a:ea typeface="Calibri" panose="020F0502020204030204" pitchFamily="34" charset="0"/>
                <a:cs typeface="Times New Roman" panose="02020603050405020304" pitchFamily="18" charset="0"/>
              </a:rPr>
              <a:t>st</a:t>
            </a:r>
            <a:r>
              <a:rPr lang="en-US">
                <a:effectLst/>
                <a:latin typeface="Arial" panose="020B0604020202020204" pitchFamily="34" charset="0"/>
                <a:ea typeface="Calibri" panose="020F0502020204030204" pitchFamily="34" charset="0"/>
                <a:cs typeface="Times New Roman" panose="02020603050405020304" pitchFamily="18" charset="0"/>
              </a:rPr>
              <a:t> CCLC student attendance. This is part of the federally required data collection for the Annual Performance Report (APR).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a:effectLst/>
                <a:latin typeface="Arial" panose="020B0604020202020204" pitchFamily="34" charset="0"/>
                <a:ea typeface="Calibri" panose="020F0502020204030204" pitchFamily="34" charset="0"/>
                <a:cs typeface="Times New Roman" panose="02020603050405020304" pitchFamily="18" charset="0"/>
              </a:rPr>
              <a:t>The </a:t>
            </a:r>
            <a:r>
              <a:rPr lang="en-US" err="1">
                <a:effectLst/>
                <a:latin typeface="Arial" panose="020B0604020202020204" pitchFamily="34" charset="0"/>
                <a:ea typeface="Calibri" panose="020F0502020204030204" pitchFamily="34" charset="0"/>
                <a:cs typeface="Times New Roman" panose="02020603050405020304" pitchFamily="18" charset="0"/>
              </a:rPr>
              <a:t>ActivityCode</a:t>
            </a:r>
            <a:r>
              <a:rPr lang="en-US">
                <a:effectLst/>
                <a:latin typeface="Arial" panose="020B0604020202020204" pitchFamily="34" charset="0"/>
                <a:ea typeface="Calibri" panose="020F0502020204030204" pitchFamily="34" charset="0"/>
                <a:cs typeface="Times New Roman" panose="02020603050405020304" pitchFamily="18" charset="0"/>
              </a:rPr>
              <a:t> is meant to solve the problem of distinguishing between two different classes with the same </a:t>
            </a:r>
            <a:r>
              <a:rPr lang="en-US" err="1">
                <a:effectLst/>
                <a:latin typeface="Arial" panose="020B0604020202020204" pitchFamily="34" charset="0"/>
                <a:ea typeface="Calibri" panose="020F0502020204030204" pitchFamily="34" charset="0"/>
                <a:cs typeface="Times New Roman" panose="02020603050405020304" pitchFamily="18" charset="0"/>
              </a:rPr>
              <a:t>ActivityTypeDescriptor</a:t>
            </a:r>
            <a:r>
              <a:rPr lang="en-US">
                <a:effectLst/>
                <a:latin typeface="Arial" panose="020B0604020202020204" pitchFamily="34" charset="0"/>
                <a:ea typeface="Calibri" panose="020F0502020204030204" pitchFamily="34" charset="0"/>
                <a:cs typeface="Times New Roman" panose="02020603050405020304" pitchFamily="18" charset="0"/>
              </a:rPr>
              <a:t> that took place at the same time.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sz="1200">
                <a:effectLst/>
                <a:latin typeface="Arial" panose="020B0604020202020204" pitchFamily="34" charset="0"/>
                <a:ea typeface="Times New Roman" panose="02020603050405020304" pitchFamily="18" charset="0"/>
                <a:cs typeface="Times New Roman" panose="02020603050405020304" pitchFamily="18" charset="0"/>
              </a:rPr>
              <a:t>For example, four STEM classes from 2:30-3:30 on the same day will have the same activity type descriptor and will therefore look like they are all the same activity- it will look like 1 hour of that activity even if 4 STEM classes took place in that hour. We are not able to distinguish between them on any other variable. We’re essentially including an additional variable that will allow us to count activity hours on the roster level per federal guidance.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257175" indent="-257175" defTabSz="685800">
              <a:buClrTx/>
              <a:buSzPct val="100000"/>
              <a:buFont typeface="Wingdings" panose="05000000000000000000" pitchFamily="2" charset="2"/>
              <a:buChar char="v"/>
            </a:pPr>
            <a:endParaRPr lang="en-US" sz="1500" kern="1200">
              <a:solidFill>
                <a:prstClr val="black"/>
              </a:solidFill>
              <a:ea typeface="+mn-lt"/>
              <a:cs typeface="Times New Roman"/>
            </a:endParaRPr>
          </a:p>
          <a:p>
            <a:pPr marL="214313" indent="-214313" defTabSz="685800">
              <a:buClr>
                <a:srgbClr val="53C10C"/>
              </a:buClr>
              <a:buSzPct val="85000"/>
              <a:buFont typeface="Arial" panose="020B0604020202020204" pitchFamily="34" charset="0"/>
              <a:buChar char="•"/>
            </a:pPr>
            <a:endParaRPr lang="en-US" sz="1500" kern="120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3194371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3300">
                <a:solidFill>
                  <a:srgbClr val="012169"/>
                </a:solidFill>
                <a:latin typeface="Arial"/>
                <a:ea typeface="Open Sans"/>
                <a:cs typeface="Arial"/>
              </a:rPr>
              <a:t>21</a:t>
            </a:r>
            <a:r>
              <a:rPr lang="en-US" sz="3300" baseline="30000">
                <a:solidFill>
                  <a:srgbClr val="012169"/>
                </a:solidFill>
                <a:latin typeface="Arial"/>
                <a:ea typeface="Open Sans"/>
                <a:cs typeface="Arial"/>
              </a:rPr>
              <a:t>st</a:t>
            </a:r>
            <a:r>
              <a:rPr lang="en-US" sz="3300">
                <a:solidFill>
                  <a:srgbClr val="012169"/>
                </a:solidFill>
                <a:latin typeface="Arial"/>
                <a:ea typeface="Open Sans"/>
                <a:cs typeface="Arial"/>
              </a:rPr>
              <a:t> CCLC Guidance</a:t>
            </a:r>
          </a:p>
        </p:txBody>
      </p:sp>
      <p:sp>
        <p:nvSpPr>
          <p:cNvPr id="2" name="TextBox 1">
            <a:extLst>
              <a:ext uri="{FF2B5EF4-FFF2-40B4-BE49-F238E27FC236}">
                <a16:creationId xmlns:a16="http://schemas.microsoft.com/office/drawing/2014/main" id="{6C1A7313-9A51-6D46-E3C6-C22FBBAA3206}"/>
              </a:ext>
            </a:extLst>
          </p:cNvPr>
          <p:cNvSpPr txBox="1"/>
          <p:nvPr/>
        </p:nvSpPr>
        <p:spPr>
          <a:xfrm>
            <a:off x="261257" y="959161"/>
            <a:ext cx="5583541" cy="344100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sz="1500" kern="1200" err="1">
                <a:solidFill>
                  <a:prstClr val="black"/>
                </a:solidFill>
                <a:ea typeface="+mn-lt"/>
                <a:cs typeface="Times New Roman"/>
              </a:rPr>
              <a:t>ActivityCode</a:t>
            </a:r>
            <a:r>
              <a:rPr lang="en-US" sz="1500" kern="1200">
                <a:solidFill>
                  <a:prstClr val="black"/>
                </a:solidFill>
                <a:ea typeface="+mn-lt"/>
                <a:cs typeface="Times New Roman"/>
              </a:rPr>
              <a:t>, continued</a:t>
            </a:r>
          </a:p>
          <a:p>
            <a:pPr marL="257175" indent="-257175" defTabSz="685800">
              <a:buClrTx/>
              <a:buSzPct val="100000"/>
              <a:buFont typeface="Wingdings" panose="05000000000000000000" pitchFamily="2" charset="2"/>
              <a:buChar char="v"/>
            </a:pPr>
            <a:endParaRPr lang="en-US" sz="1500" kern="1200">
              <a:solidFill>
                <a:prstClr val="black"/>
              </a:solidFill>
              <a:ea typeface="+mn-lt"/>
              <a:cs typeface="Times New Roman"/>
            </a:endParaRPr>
          </a:p>
          <a:p>
            <a:pPr marL="0" marR="0">
              <a:lnSpc>
                <a:spcPct val="107000"/>
              </a:lnSpc>
              <a:spcBef>
                <a:spcPts val="0"/>
              </a:spcBef>
              <a:spcAft>
                <a:spcPts val="800"/>
              </a:spcAft>
            </a:pPr>
            <a:r>
              <a:rPr lang="en-US">
                <a:effectLst/>
                <a:latin typeface="Arial" panose="020B0604020202020204" pitchFamily="34" charset="0"/>
                <a:ea typeface="Times New Roman" panose="02020603050405020304" pitchFamily="18" charset="0"/>
                <a:cs typeface="Times New Roman" panose="02020603050405020304" pitchFamily="18" charset="0"/>
              </a:rPr>
              <a:t>21</a:t>
            </a:r>
            <a:r>
              <a:rPr lang="en-US" baseline="30000">
                <a:effectLst/>
                <a:latin typeface="Arial" panose="020B0604020202020204" pitchFamily="34" charset="0"/>
                <a:ea typeface="Times New Roman" panose="02020603050405020304" pitchFamily="18" charset="0"/>
                <a:cs typeface="Times New Roman" panose="02020603050405020304" pitchFamily="18" charset="0"/>
              </a:rPr>
              <a:t>st</a:t>
            </a:r>
            <a:r>
              <a:rPr lang="en-US">
                <a:effectLst/>
                <a:latin typeface="Arial" panose="020B0604020202020204" pitchFamily="34" charset="0"/>
                <a:ea typeface="Times New Roman" panose="02020603050405020304" pitchFamily="18" charset="0"/>
                <a:cs typeface="Times New Roman" panose="02020603050405020304" pitchFamily="18" charset="0"/>
              </a:rPr>
              <a:t> CCLC has left the requirement of what this code looks like up to individual vendors with the above needs in mind- that ultimately 21</a:t>
            </a:r>
            <a:r>
              <a:rPr lang="en-US" baseline="30000">
                <a:effectLst/>
                <a:latin typeface="Arial" panose="020B0604020202020204" pitchFamily="34" charset="0"/>
                <a:ea typeface="Times New Roman" panose="02020603050405020304" pitchFamily="18" charset="0"/>
                <a:cs typeface="Times New Roman" panose="02020603050405020304" pitchFamily="18" charset="0"/>
              </a:rPr>
              <a:t>st</a:t>
            </a:r>
            <a:r>
              <a:rPr lang="en-US">
                <a:effectLst/>
                <a:latin typeface="Arial" panose="020B0604020202020204" pitchFamily="34" charset="0"/>
                <a:ea typeface="Times New Roman" panose="02020603050405020304" pitchFamily="18" charset="0"/>
                <a:cs typeface="Times New Roman" panose="02020603050405020304" pitchFamily="18" charset="0"/>
              </a:rPr>
              <a:t> CCLC will be able to count the hours that activities took place accounting for more than one class having the same activity type at any given time.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One vendor shared that their plan: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a:effectLst/>
                <a:latin typeface="Arial" panose="020B0604020202020204" pitchFamily="34" charset="0"/>
                <a:ea typeface="Times New Roman" panose="02020603050405020304" pitchFamily="18" charset="0"/>
                <a:cs typeface="Times New Roman" panose="02020603050405020304" pitchFamily="18" charset="0"/>
              </a:rPr>
              <a:t>Setting this structure for the district so the district doesn’t have to make the choice of how to code their classes.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200">
                <a:effectLst/>
                <a:latin typeface="Arial" panose="020B0604020202020204" pitchFamily="34" charset="0"/>
                <a:ea typeface="Calibri" panose="020F0502020204030204" pitchFamily="34" charset="0"/>
                <a:cs typeface="Times New Roman" panose="02020603050405020304" pitchFamily="18" charset="0"/>
              </a:rPr>
              <a:t>Based on this vendor’s structure, they will submit: </a:t>
            </a:r>
            <a:r>
              <a:rPr lang="en-US" sz="1200" err="1">
                <a:effectLst/>
                <a:latin typeface="Arial" panose="020B0604020202020204" pitchFamily="34" charset="0"/>
                <a:ea typeface="Calibri" panose="020F0502020204030204" pitchFamily="34" charset="0"/>
                <a:cs typeface="Times New Roman" panose="02020603050405020304" pitchFamily="18" charset="0"/>
              </a:rPr>
              <a:t>SchoolId</a:t>
            </a:r>
            <a:r>
              <a:rPr lang="en-US" sz="1200">
                <a:effectLst/>
                <a:latin typeface="Arial" panose="020B0604020202020204" pitchFamily="34" charset="0"/>
                <a:ea typeface="Calibri" panose="020F0502020204030204" pitchFamily="34" charset="0"/>
                <a:cs typeface="Times New Roman" panose="02020603050405020304" pitchFamily="18" charset="0"/>
              </a:rPr>
              <a:t>-</a:t>
            </a:r>
            <a:r>
              <a:rPr lang="en-US" sz="1200" err="1">
                <a:effectLst/>
                <a:latin typeface="Arial" panose="020B0604020202020204" pitchFamily="34" charset="0"/>
                <a:ea typeface="Calibri" panose="020F0502020204030204" pitchFamily="34" charset="0"/>
                <a:cs typeface="Times New Roman" panose="02020603050405020304" pitchFamily="18" charset="0"/>
              </a:rPr>
              <a:t>ActivityType</a:t>
            </a:r>
            <a:r>
              <a:rPr lang="en-US" sz="1200">
                <a:effectLst/>
                <a:latin typeface="Arial" panose="020B0604020202020204" pitchFamily="34" charset="0"/>
                <a:ea typeface="Calibri" panose="020F0502020204030204" pitchFamily="34" charset="0"/>
                <a:cs typeface="Times New Roman" panose="02020603050405020304" pitchFamily="18" charset="0"/>
              </a:rPr>
              <a:t>-Course#-</a:t>
            </a:r>
            <a:r>
              <a:rPr lang="en-US" sz="1200" err="1">
                <a:effectLst/>
                <a:latin typeface="Arial" panose="020B0604020202020204" pitchFamily="34" charset="0"/>
                <a:ea typeface="Calibri" panose="020F0502020204030204" pitchFamily="34" charset="0"/>
                <a:cs typeface="Times New Roman" panose="02020603050405020304" pitchFamily="18" charset="0"/>
              </a:rPr>
              <a:t>SectionId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257175" indent="-257175" defTabSz="685800">
              <a:buClrTx/>
              <a:buSzPct val="100000"/>
              <a:buFont typeface="Wingdings" panose="05000000000000000000" pitchFamily="2" charset="2"/>
              <a:buChar char="v"/>
            </a:pPr>
            <a:endParaRPr lang="en-US" sz="1500" kern="1200">
              <a:solidFill>
                <a:prstClr val="black"/>
              </a:solidFill>
              <a:ea typeface="+mn-lt"/>
              <a:cs typeface="Times New Roman"/>
            </a:endParaRPr>
          </a:p>
          <a:p>
            <a:pPr marL="214313" indent="-214313" defTabSz="685800">
              <a:buClr>
                <a:srgbClr val="53C10C"/>
              </a:buClr>
              <a:buSzPct val="85000"/>
              <a:buFont typeface="Arial" panose="020B0604020202020204" pitchFamily="34" charset="0"/>
              <a:buChar char="•"/>
            </a:pPr>
            <a:endParaRPr lang="en-US" sz="1500" kern="120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117033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209556" y="1339895"/>
            <a:ext cx="5664818" cy="3129397"/>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a:solidFill>
                  <a:srgbClr val="E7E6E6">
                    <a:lumMod val="10000"/>
                  </a:srgbClr>
                </a:solidFill>
                <a:latin typeface="Arial"/>
                <a:cs typeface="Arial"/>
              </a:rPr>
              <a:t>Firearms Data Collection (FDC) has moved from a legacy system to AzEDS</a:t>
            </a:r>
            <a:br>
              <a:rPr lang="en-US" sz="1500">
                <a:solidFill>
                  <a:srgbClr val="E7E6E6">
                    <a:lumMod val="10000"/>
                  </a:srgbClr>
                </a:solidFill>
                <a:latin typeface="Arial"/>
                <a:cs typeface="Arial"/>
              </a:rPr>
            </a:br>
            <a:endParaRPr lang="en-US" sz="1500">
              <a:solidFill>
                <a:srgbClr val="E7E6E6">
                  <a:lumMod val="10000"/>
                </a:srgbClr>
              </a:solidFill>
            </a:endParaRPr>
          </a:p>
          <a:p>
            <a:pPr marL="257175" lvl="1" indent="-257175" defTabSz="685800">
              <a:spcBef>
                <a:spcPts val="375"/>
              </a:spcBef>
              <a:buClrTx/>
              <a:buFont typeface="Wingdings" panose="05000000000000000000" pitchFamily="2" charset="2"/>
              <a:buChar char="v"/>
            </a:pPr>
            <a:r>
              <a:rPr lang="en-US" sz="1500" kern="1200">
                <a:solidFill>
                  <a:sysClr val="windowText" lastClr="000000"/>
                </a:solidFill>
                <a:ea typeface="+mn-ea"/>
              </a:rPr>
              <a:t>FDC is part of the annual </a:t>
            </a:r>
            <a:r>
              <a:rPr lang="en-US" sz="1500" kern="1200" err="1">
                <a:solidFill>
                  <a:sysClr val="windowText" lastClr="000000"/>
                </a:solidFill>
                <a:ea typeface="+mn-ea"/>
              </a:rPr>
              <a:t>EDFacts</a:t>
            </a:r>
            <a:r>
              <a:rPr lang="en-US" sz="1500" kern="1200">
                <a:solidFill>
                  <a:sysClr val="windowText" lastClr="000000"/>
                </a:solidFill>
                <a:ea typeface="+mn-ea"/>
              </a:rPr>
              <a:t> data collection. </a:t>
            </a:r>
            <a:br>
              <a:rPr lang="en-US" sz="1500" kern="1200">
                <a:solidFill>
                  <a:sysClr val="windowText" lastClr="000000"/>
                </a:solidFill>
                <a:ea typeface="+mn-ea"/>
              </a:rPr>
            </a:br>
            <a:endParaRPr lang="en-US" sz="1500" kern="1200">
              <a:ea typeface="+mn-ea"/>
            </a:endParaRPr>
          </a:p>
          <a:p>
            <a:pPr marL="257175" lvl="1" indent="-257175" defTabSz="685800">
              <a:spcBef>
                <a:spcPts val="375"/>
              </a:spcBef>
              <a:buClrTx/>
              <a:buFont typeface="Wingdings" panose="05000000000000000000" pitchFamily="2" charset="2"/>
              <a:buChar char="v"/>
            </a:pPr>
            <a:r>
              <a:rPr lang="en-US" sz="1500" kern="1200">
                <a:solidFill>
                  <a:prstClr val="black"/>
                </a:solidFill>
                <a:ea typeface="+mn-ea"/>
              </a:rPr>
              <a:t>AZ Dept of Education’s </a:t>
            </a:r>
            <a:r>
              <a:rPr lang="en-US" sz="1500" kern="1200" err="1">
                <a:solidFill>
                  <a:prstClr val="black"/>
                </a:solidFill>
                <a:ea typeface="+mn-ea"/>
              </a:rPr>
              <a:t>EDFacts</a:t>
            </a:r>
            <a:r>
              <a:rPr lang="en-US" sz="1500" kern="1200">
                <a:solidFill>
                  <a:prstClr val="black"/>
                </a:solidFill>
                <a:ea typeface="+mn-ea"/>
              </a:rPr>
              <a:t> team will be responsible for aggregating FDC from AzEDS at the Local Education Agency and State Education Agency levels for </a:t>
            </a:r>
            <a:r>
              <a:rPr lang="en-US" sz="1500" kern="1200" err="1">
                <a:solidFill>
                  <a:prstClr val="black"/>
                </a:solidFill>
                <a:ea typeface="+mn-ea"/>
              </a:rPr>
              <a:t>EDFacts</a:t>
            </a:r>
            <a:r>
              <a:rPr lang="en-US" sz="1500" kern="1200">
                <a:solidFill>
                  <a:prstClr val="black"/>
                </a:solidFill>
                <a:ea typeface="+mn-ea"/>
              </a:rPr>
              <a:t> reporting.</a:t>
            </a:r>
            <a:br>
              <a:rPr lang="en-US" sz="1500" kern="1200">
                <a:solidFill>
                  <a:sysClr val="windowText" lastClr="000000"/>
                </a:solidFill>
                <a:ea typeface="+mn-ea"/>
              </a:rPr>
            </a:br>
            <a:endParaRPr lang="en-US" sz="1500" kern="1200">
              <a:solidFill>
                <a:sysClr val="windowText" lastClr="000000"/>
              </a:solidFill>
              <a:ea typeface="+mn-ea"/>
            </a:endParaRPr>
          </a:p>
          <a:p>
            <a:pPr marL="257175" lvl="1" indent="-257175" defTabSz="685800">
              <a:spcBef>
                <a:spcPts val="375"/>
              </a:spcBef>
              <a:buClrTx/>
              <a:buFont typeface="Wingdings" panose="05000000000000000000" pitchFamily="2" charset="2"/>
              <a:buChar char="v"/>
            </a:pPr>
            <a:r>
              <a:rPr lang="en-US" sz="1500" kern="1200">
                <a:ea typeface="+mn-ea"/>
              </a:rPr>
              <a:t>FDC is a subset of discipline data which is also required for SPED students and 21</a:t>
            </a:r>
            <a:r>
              <a:rPr lang="en-US" sz="1500" kern="1200" baseline="30000">
                <a:ea typeface="+mn-ea"/>
              </a:rPr>
              <a:t>st</a:t>
            </a:r>
            <a:r>
              <a:rPr lang="en-US" sz="1500" kern="1200">
                <a:ea typeface="+mn-ea"/>
              </a:rPr>
              <a:t> CCLC schools in FY2024. FY2023 has been a pilot year for SPED student Discipline Data.</a:t>
            </a:r>
          </a:p>
          <a:p>
            <a:pPr marL="257175" lvl="1" indent="-257175" defTabSz="685800">
              <a:spcBef>
                <a:spcPts val="375"/>
              </a:spcBef>
              <a:buClrTx/>
              <a:buFont typeface="Wingdings" panose="05000000000000000000" pitchFamily="2" charset="2"/>
              <a:buChar char="v"/>
            </a:pPr>
            <a:endParaRPr lang="en-US" sz="1500" kern="1200">
              <a:ea typeface="+mn-ea"/>
            </a:endParaRPr>
          </a:p>
          <a:p>
            <a:pPr marL="257175" lvl="1" indent="-257175" defTabSz="685800">
              <a:spcBef>
                <a:spcPts val="375"/>
              </a:spcBef>
              <a:buClrTx/>
              <a:buFont typeface="Wingdings" panose="05000000000000000000" pitchFamily="2" charset="2"/>
              <a:buChar char="v"/>
            </a:pPr>
            <a:endParaRPr lang="en-US" sz="1500" kern="120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221362" y="268131"/>
            <a:ext cx="5653012"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a:solidFill>
                  <a:srgbClr val="012169"/>
                </a:solidFill>
                <a:latin typeface="Segoe UI"/>
                <a:ea typeface="Open Sans"/>
                <a:cs typeface="Arial"/>
              </a:rPr>
              <a:t>Firearms Data Collection</a:t>
            </a:r>
            <a:endParaRPr lang="en-US" sz="540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
        <p:nvSpPr>
          <p:cNvPr id="2" name="Content Placeholder 2">
            <a:extLst>
              <a:ext uri="{FF2B5EF4-FFF2-40B4-BE49-F238E27FC236}">
                <a16:creationId xmlns:a16="http://schemas.microsoft.com/office/drawing/2014/main" id="{C5A501FE-D8E0-1B9E-E07D-F8B46120E926}"/>
              </a:ext>
            </a:extLst>
          </p:cNvPr>
          <p:cNvSpPr txBox="1">
            <a:spLocks/>
          </p:cNvSpPr>
          <p:nvPr/>
        </p:nvSpPr>
        <p:spPr>
          <a:xfrm>
            <a:off x="227765" y="684463"/>
            <a:ext cx="5653012"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000">
                <a:solidFill>
                  <a:srgbClr val="012169"/>
                </a:solidFill>
                <a:latin typeface="Segoe UI"/>
                <a:ea typeface="Open Sans"/>
                <a:cs typeface="Arial"/>
              </a:rPr>
              <a:t>Purpose and Impact</a:t>
            </a:r>
            <a:endParaRPr lang="en-US" sz="3000">
              <a:solidFill>
                <a:srgbClr val="012169"/>
              </a:solidFill>
            </a:endParaRPr>
          </a:p>
        </p:txBody>
      </p:sp>
    </p:spTree>
    <p:extLst>
      <p:ext uri="{BB962C8B-B14F-4D97-AF65-F5344CB8AC3E}">
        <p14:creationId xmlns:p14="http://schemas.microsoft.com/office/powerpoint/2010/main" val="930567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3300">
                <a:solidFill>
                  <a:srgbClr val="012169"/>
                </a:solidFill>
                <a:latin typeface="Arial"/>
                <a:ea typeface="Open Sans"/>
                <a:cs typeface="Arial"/>
              </a:rPr>
              <a:t>Office of Indian Education</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166199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sz="1500" kern="1200">
                <a:solidFill>
                  <a:prstClr val="black"/>
                </a:solidFill>
                <a:ea typeface="+mn-lt"/>
                <a:cs typeface="Times New Roman" panose="02020603050405020304"/>
              </a:rPr>
              <a:t>Multiple Tribal Affiliations may be submitted per student (this may improve grant availability)</a:t>
            </a:r>
          </a:p>
          <a:p>
            <a:pPr marL="342900" lvl="1" defTabSz="685800">
              <a:buClrTx/>
            </a:pPr>
            <a:endParaRPr lang="en-US" sz="1350" kern="120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sz="1500" kern="1200">
                <a:solidFill>
                  <a:prstClr val="black"/>
                </a:solidFill>
                <a:ea typeface="+mn-lt"/>
                <a:cs typeface="Times New Roman"/>
              </a:rPr>
              <a:t>Added </a:t>
            </a:r>
            <a:r>
              <a:rPr lang="en-US" sz="1500" kern="1200" err="1">
                <a:solidFill>
                  <a:prstClr val="black"/>
                </a:solidFill>
                <a:ea typeface="+mn-lt"/>
                <a:cs typeface="Times New Roman"/>
              </a:rPr>
              <a:t>IsEnrolled</a:t>
            </a:r>
            <a:r>
              <a:rPr lang="en-US" sz="1500" kern="1200">
                <a:solidFill>
                  <a:prstClr val="black"/>
                </a:solidFill>
                <a:ea typeface="+mn-lt"/>
                <a:cs typeface="Times New Roman"/>
              </a:rPr>
              <a:t> flag to Tribal Affiliations (only one Tribal Affiliation may be marked as ‘</a:t>
            </a:r>
            <a:r>
              <a:rPr lang="en-US" sz="1500" kern="1200" err="1">
                <a:solidFill>
                  <a:prstClr val="black"/>
                </a:solidFill>
                <a:ea typeface="+mn-lt"/>
                <a:cs typeface="Times New Roman"/>
              </a:rPr>
              <a:t>IsEnrolled</a:t>
            </a:r>
            <a:r>
              <a:rPr lang="en-US" sz="1500" kern="1200">
                <a:solidFill>
                  <a:prstClr val="black"/>
                </a:solidFill>
                <a:ea typeface="+mn-lt"/>
                <a:cs typeface="Times New Roman"/>
              </a:rPr>
              <a:t>’)</a:t>
            </a:r>
          </a:p>
          <a:p>
            <a:pPr marL="260747" indent="-260747" defTabSz="685800">
              <a:buClrTx/>
              <a:buFont typeface="Wingdings" panose="020B0604020202020204" pitchFamily="34" charset="0"/>
              <a:buChar char="v"/>
            </a:pPr>
            <a:endParaRPr lang="en-US" sz="1500" kern="1200">
              <a:solidFill>
                <a:prstClr val="black"/>
              </a:solidFill>
              <a:ea typeface="+mn-lt"/>
              <a:cs typeface="Times New Roman"/>
            </a:endParaRPr>
          </a:p>
          <a:p>
            <a:pPr marL="214313" indent="-214313" defTabSz="685800">
              <a:buClr>
                <a:srgbClr val="53C10C"/>
              </a:buClr>
              <a:buSzPct val="85000"/>
              <a:buFont typeface="Arial" panose="020B0604020202020204" pitchFamily="34" charset="0"/>
              <a:buChar char="•"/>
            </a:pPr>
            <a:endParaRPr lang="en-US" sz="1500" kern="120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2020129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794051-1AB2-70A6-A2A1-14D43F8A67DF}"/>
              </a:ext>
            </a:extLst>
          </p:cNvPr>
          <p:cNvSpPr>
            <a:spLocks noGrp="1"/>
          </p:cNvSpPr>
          <p:nvPr>
            <p:ph type="body" sz="quarter" idx="10"/>
          </p:nvPr>
        </p:nvSpPr>
        <p:spPr>
          <a:xfrm>
            <a:off x="432704" y="285320"/>
            <a:ext cx="5171532" cy="673841"/>
          </a:xfrm>
        </p:spPr>
        <p:txBody>
          <a:bodyPr lIns="68580" tIns="34290" rIns="68580" bIns="34290" anchor="t"/>
          <a:lstStyle/>
          <a:p>
            <a:pPr algn="ctr"/>
            <a:r>
              <a:rPr lang="en-US" sz="3300">
                <a:solidFill>
                  <a:srgbClr val="012169"/>
                </a:solidFill>
                <a:latin typeface="Arial"/>
                <a:ea typeface="Open Sans"/>
                <a:cs typeface="Arial"/>
              </a:rPr>
              <a:t>Q &amp; A</a:t>
            </a:r>
          </a:p>
        </p:txBody>
      </p:sp>
      <p:sp>
        <p:nvSpPr>
          <p:cNvPr id="2" name="TextBox 1">
            <a:extLst>
              <a:ext uri="{FF2B5EF4-FFF2-40B4-BE49-F238E27FC236}">
                <a16:creationId xmlns:a16="http://schemas.microsoft.com/office/drawing/2014/main" id="{6C1A7313-9A51-6D46-E3C6-C22FBBAA3206}"/>
              </a:ext>
            </a:extLst>
          </p:cNvPr>
          <p:cNvSpPr txBox="1"/>
          <p:nvPr/>
        </p:nvSpPr>
        <p:spPr>
          <a:xfrm>
            <a:off x="307361" y="1313969"/>
            <a:ext cx="5583541" cy="235449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ClrTx/>
              <a:buSzPct val="100000"/>
              <a:buFont typeface="Wingdings" panose="05000000000000000000" pitchFamily="2" charset="2"/>
              <a:buChar char="v"/>
            </a:pPr>
            <a:r>
              <a:rPr lang="en-US" sz="1500" kern="1200">
                <a:solidFill>
                  <a:prstClr val="black"/>
                </a:solidFill>
                <a:ea typeface="+mn-lt"/>
                <a:cs typeface="Times New Roman" panose="02020603050405020304"/>
              </a:rPr>
              <a:t>AzEDS IT</a:t>
            </a:r>
          </a:p>
          <a:p>
            <a:pPr marL="342900" lvl="1" defTabSz="685800">
              <a:buClrTx/>
            </a:pPr>
            <a:endParaRPr lang="en-US" sz="1350" kern="1200">
              <a:solidFill>
                <a:prstClr val="black"/>
              </a:solidFill>
              <a:ea typeface="+mn-lt"/>
              <a:cs typeface="Times New Roman" panose="02020603050405020304"/>
            </a:endParaRPr>
          </a:p>
          <a:p>
            <a:pPr marL="260747" indent="-260747" defTabSz="685800">
              <a:buClrTx/>
              <a:buFont typeface="Wingdings" panose="020B0604020202020204" pitchFamily="34" charset="0"/>
              <a:buChar char="v"/>
            </a:pPr>
            <a:r>
              <a:rPr lang="en-US" sz="1500" kern="1200">
                <a:solidFill>
                  <a:prstClr val="black"/>
                </a:solidFill>
                <a:ea typeface="+mn-lt"/>
                <a:cs typeface="Times New Roman"/>
              </a:rPr>
              <a:t>Business Areas:</a:t>
            </a:r>
          </a:p>
          <a:p>
            <a:pPr marL="260747" indent="-260747" defTabSz="685800">
              <a:buClrTx/>
              <a:buFont typeface="Wingdings" panose="020B0604020202020204" pitchFamily="34" charset="0"/>
              <a:buChar char="v"/>
            </a:pPr>
            <a:endParaRPr lang="en-US" sz="1500" kern="1200">
              <a:solidFill>
                <a:prstClr val="black"/>
              </a:solidFill>
              <a:ea typeface="+mn-lt"/>
              <a:cs typeface="Times New Roman"/>
            </a:endParaRPr>
          </a:p>
          <a:p>
            <a:pPr marL="285750" lvl="6" indent="-285750" defTabSz="685800">
              <a:buClrTx/>
              <a:buFont typeface="Arial" panose="020B0604020202020204" pitchFamily="34" charset="0"/>
              <a:buChar char="•"/>
            </a:pPr>
            <a:r>
              <a:rPr lang="en-US" sz="1500" kern="1200">
                <a:solidFill>
                  <a:prstClr val="black"/>
                </a:solidFill>
                <a:ea typeface="+mn-lt"/>
                <a:cs typeface="Times New Roman"/>
              </a:rPr>
              <a:t>Exceptional Student Services</a:t>
            </a:r>
          </a:p>
          <a:p>
            <a:pPr marL="285750" lvl="4" indent="-285750" defTabSz="685800">
              <a:buClrTx/>
              <a:buFont typeface="Arial" panose="020B0604020202020204" pitchFamily="34" charset="0"/>
              <a:buChar char="•"/>
            </a:pPr>
            <a:r>
              <a:rPr lang="en-US" sz="1500" kern="1200">
                <a:solidFill>
                  <a:prstClr val="black"/>
                </a:solidFill>
                <a:ea typeface="+mn-lt"/>
                <a:cs typeface="Times New Roman"/>
              </a:rPr>
              <a:t>Firearms Data Collection</a:t>
            </a:r>
          </a:p>
          <a:p>
            <a:pPr marL="285750" lvl="4" indent="-285750" defTabSz="685800">
              <a:buClrTx/>
              <a:buFont typeface="Arial" panose="020B0604020202020204" pitchFamily="34" charset="0"/>
              <a:buChar char="•"/>
            </a:pPr>
            <a:r>
              <a:rPr lang="en-US" sz="1500" kern="1200">
                <a:solidFill>
                  <a:prstClr val="black"/>
                </a:solidFill>
                <a:ea typeface="+mn-lt"/>
                <a:cs typeface="Times New Roman"/>
              </a:rPr>
              <a:t>Office of Indian Education</a:t>
            </a:r>
          </a:p>
          <a:p>
            <a:pPr marL="285750" lvl="4" indent="-285750" defTabSz="685800">
              <a:buClrTx/>
              <a:buFont typeface="Arial" panose="020B0604020202020204" pitchFamily="34" charset="0"/>
              <a:buChar char="•"/>
            </a:pPr>
            <a:r>
              <a:rPr lang="en-US" sz="1500" kern="1200">
                <a:solidFill>
                  <a:prstClr val="black"/>
                </a:solidFill>
                <a:ea typeface="+mn-lt"/>
                <a:cs typeface="Times New Roman"/>
              </a:rPr>
              <a:t>21</a:t>
            </a:r>
            <a:r>
              <a:rPr lang="en-US" sz="1500" kern="1200" baseline="30000">
                <a:solidFill>
                  <a:prstClr val="black"/>
                </a:solidFill>
                <a:ea typeface="+mn-lt"/>
                <a:cs typeface="Times New Roman"/>
              </a:rPr>
              <a:t>st</a:t>
            </a:r>
            <a:r>
              <a:rPr lang="en-US" sz="1500" kern="1200">
                <a:solidFill>
                  <a:prstClr val="black"/>
                </a:solidFill>
                <a:ea typeface="+mn-lt"/>
                <a:cs typeface="Times New Roman"/>
              </a:rPr>
              <a:t> CCLC</a:t>
            </a:r>
          </a:p>
          <a:p>
            <a:pPr marL="260747" indent="-260747" defTabSz="685800">
              <a:buClrTx/>
              <a:buFont typeface="Wingdings" panose="020B0604020202020204" pitchFamily="34" charset="0"/>
              <a:buChar char="v"/>
            </a:pPr>
            <a:endParaRPr lang="en-US" sz="1500" kern="1200">
              <a:solidFill>
                <a:prstClr val="black"/>
              </a:solidFill>
              <a:ea typeface="+mn-lt"/>
              <a:cs typeface="Times New Roman"/>
            </a:endParaRPr>
          </a:p>
          <a:p>
            <a:pPr marL="214313" indent="-214313" defTabSz="685800">
              <a:buClr>
                <a:srgbClr val="53C10C"/>
              </a:buClr>
              <a:buSzPct val="85000"/>
              <a:buFont typeface="Arial" panose="020B0604020202020204" pitchFamily="34" charset="0"/>
              <a:buChar char="•"/>
            </a:pPr>
            <a:endParaRPr lang="en-US" sz="1500" kern="1200">
              <a:solidFill>
                <a:srgbClr val="5A5D5C"/>
              </a:solidFill>
              <a:ea typeface="+mn-ea"/>
              <a:cs typeface="Calibri Light" panose="020F0302020204030204" pitchFamily="34" charset="0"/>
            </a:endParaRPr>
          </a:p>
        </p:txBody>
      </p:sp>
      <p:pic>
        <p:nvPicPr>
          <p:cNvPr id="4" name="Picture 3" descr="Icon&#10;&#10;Description automatically generated">
            <a:extLst>
              <a:ext uri="{FF2B5EF4-FFF2-40B4-BE49-F238E27FC236}">
                <a16:creationId xmlns:a16="http://schemas.microsoft.com/office/drawing/2014/main" id="{45445DF1-0D47-37F6-A0F3-BF6AA9EE8B40}"/>
              </a:ext>
            </a:extLst>
          </p:cNvPr>
          <p:cNvPicPr>
            <a:picLocks noChangeAspect="1"/>
          </p:cNvPicPr>
          <p:nvPr/>
        </p:nvPicPr>
        <p:blipFill>
          <a:blip r:embed="rId2"/>
          <a:stretch>
            <a:fillRect/>
          </a:stretch>
        </p:blipFill>
        <p:spPr>
          <a:xfrm>
            <a:off x="5771074" y="1247775"/>
            <a:ext cx="3559199" cy="2524125"/>
          </a:xfrm>
          <a:prstGeom prst="rect">
            <a:avLst/>
          </a:prstGeom>
        </p:spPr>
      </p:pic>
    </p:spTree>
    <p:extLst>
      <p:ext uri="{BB962C8B-B14F-4D97-AF65-F5344CB8AC3E}">
        <p14:creationId xmlns:p14="http://schemas.microsoft.com/office/powerpoint/2010/main" val="2884352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643A17-2976-6049-8B3B-1290AF7470DF}"/>
              </a:ext>
            </a:extLst>
          </p:cNvPr>
          <p:cNvSpPr>
            <a:spLocks noGrp="1"/>
          </p:cNvSpPr>
          <p:nvPr>
            <p:ph type="body" sz="quarter" idx="10"/>
          </p:nvPr>
        </p:nvSpPr>
        <p:spPr/>
        <p:txBody>
          <a:bodyPr lIns="68580" tIns="34290" rIns="68580" bIns="34290" anchor="t">
            <a:normAutofit fontScale="85000" lnSpcReduction="20000"/>
          </a:bodyPr>
          <a:lstStyle/>
          <a:p>
            <a:r>
              <a:rPr lang="en-US">
                <a:latin typeface="Arial"/>
                <a:ea typeface="Open Sans"/>
                <a:cs typeface="Calibri"/>
              </a:rPr>
              <a:t>Thank You !</a:t>
            </a:r>
          </a:p>
        </p:txBody>
      </p:sp>
      <p:sp>
        <p:nvSpPr>
          <p:cNvPr id="2" name="Heart 1">
            <a:extLst>
              <a:ext uri="{FF2B5EF4-FFF2-40B4-BE49-F238E27FC236}">
                <a16:creationId xmlns:a16="http://schemas.microsoft.com/office/drawing/2014/main" id="{FC585F94-CA37-2BB7-7955-ED3EFAEA2B87}"/>
              </a:ext>
            </a:extLst>
          </p:cNvPr>
          <p:cNvSpPr/>
          <p:nvPr/>
        </p:nvSpPr>
        <p:spPr>
          <a:xfrm>
            <a:off x="418510" y="3588444"/>
            <a:ext cx="1075765" cy="1075765"/>
          </a:xfrm>
          <a:prstGeom prst="heart">
            <a:avLst/>
          </a:prstGeom>
          <a:solidFill>
            <a:srgbClr val="012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88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221362" y="1339895"/>
            <a:ext cx="5653012" cy="3558526"/>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a:solidFill>
                  <a:srgbClr val="E7E6E6">
                    <a:lumMod val="10000"/>
                  </a:srgbClr>
                </a:solidFill>
                <a:latin typeface="Arial"/>
                <a:cs typeface="Arial"/>
              </a:rPr>
              <a:t>Discipline Data has three elements. The Primary element is a Discipline Incident. Tied to Discipline Incident are the Discipline Behavior and Discipline Action</a:t>
            </a:r>
            <a:br>
              <a:rPr lang="en-US" sz="1500">
                <a:solidFill>
                  <a:srgbClr val="E7E6E6">
                    <a:lumMod val="10000"/>
                  </a:srgbClr>
                </a:solidFill>
                <a:latin typeface="Arial"/>
                <a:cs typeface="Arial"/>
              </a:rPr>
            </a:br>
            <a:endParaRPr lang="en-US" sz="1500" kern="1200">
              <a:ea typeface="+mn-ea"/>
            </a:endParaRPr>
          </a:p>
          <a:p>
            <a:pPr marL="257175" lvl="1" indent="-257175" defTabSz="685800">
              <a:spcBef>
                <a:spcPts val="375"/>
              </a:spcBef>
              <a:buClrTx/>
              <a:buFont typeface="Wingdings" panose="05000000000000000000" pitchFamily="2" charset="2"/>
              <a:buChar char="v"/>
            </a:pPr>
            <a:r>
              <a:rPr lang="en-US" sz="1500" kern="1200">
                <a:ea typeface="+mn-ea"/>
              </a:rPr>
              <a:t>Discipline Data is also required for SPED students and schools participating in 21</a:t>
            </a:r>
            <a:r>
              <a:rPr lang="en-US" sz="1500" kern="1200" baseline="30000">
                <a:ea typeface="+mn-ea"/>
              </a:rPr>
              <a:t>st</a:t>
            </a:r>
            <a:r>
              <a:rPr lang="en-US" sz="1500" kern="1200">
                <a:ea typeface="+mn-ea"/>
              </a:rPr>
              <a:t> CCLC programs beginning FY2024.</a:t>
            </a:r>
          </a:p>
          <a:p>
            <a:pPr marL="257175" lvl="1" indent="-257175" defTabSz="685800">
              <a:spcBef>
                <a:spcPts val="375"/>
              </a:spcBef>
              <a:buClrTx/>
              <a:buFont typeface="Wingdings" panose="05000000000000000000" pitchFamily="2" charset="2"/>
              <a:buChar char="v"/>
            </a:pPr>
            <a:endParaRPr lang="en-US" sz="1500" kern="1200">
              <a:solidFill>
                <a:sysClr val="windowText" lastClr="000000"/>
              </a:solidFill>
              <a:ea typeface="+mn-ea"/>
            </a:endParaRPr>
          </a:p>
          <a:p>
            <a:pPr marL="257175" lvl="1" indent="-257175" defTabSz="685800">
              <a:spcBef>
                <a:spcPts val="375"/>
              </a:spcBef>
              <a:buClrTx/>
              <a:buFont typeface="Wingdings" panose="05000000000000000000" pitchFamily="2" charset="2"/>
              <a:buChar char="v"/>
            </a:pPr>
            <a:r>
              <a:rPr lang="en-US" sz="1500" kern="1200">
                <a:solidFill>
                  <a:sysClr val="windowText" lastClr="000000"/>
                </a:solidFill>
                <a:ea typeface="+mn-ea"/>
              </a:rPr>
              <a:t>FDC is defined as any Discipline Data with one of these four Discipline Behaviors (new for FY2024):</a:t>
            </a:r>
          </a:p>
          <a:p>
            <a:pPr marL="342900" lvl="2" indent="-342900" defTabSz="685800">
              <a:spcBef>
                <a:spcPts val="375"/>
              </a:spcBef>
              <a:buClrTx/>
              <a:buFont typeface="Arial" panose="020B0604020202020204" pitchFamily="34" charset="0"/>
              <a:buChar char="•"/>
            </a:pPr>
            <a:r>
              <a:rPr lang="en-US" sz="1500" kern="1200">
                <a:solidFill>
                  <a:sysClr val="windowText" lastClr="000000"/>
                </a:solidFill>
                <a:ea typeface="+mn-ea"/>
              </a:rPr>
              <a:t>Handguns</a:t>
            </a:r>
          </a:p>
          <a:p>
            <a:pPr marL="342900" lvl="2" indent="-342900" defTabSz="685800">
              <a:spcBef>
                <a:spcPts val="375"/>
              </a:spcBef>
              <a:buClrTx/>
              <a:buFont typeface="Arial" panose="020B0604020202020204" pitchFamily="34" charset="0"/>
              <a:buChar char="•"/>
            </a:pPr>
            <a:r>
              <a:rPr lang="en-US" sz="1500" kern="1200">
                <a:solidFill>
                  <a:sysClr val="windowText" lastClr="000000"/>
                </a:solidFill>
                <a:ea typeface="+mn-ea"/>
              </a:rPr>
              <a:t>Rifles/shotguns</a:t>
            </a:r>
          </a:p>
          <a:p>
            <a:pPr marL="342900" lvl="2" indent="-342900" defTabSz="685800">
              <a:spcBef>
                <a:spcPts val="375"/>
              </a:spcBef>
              <a:buClrTx/>
              <a:buFont typeface="Arial" panose="020B0604020202020204" pitchFamily="34" charset="0"/>
              <a:buChar char="•"/>
            </a:pPr>
            <a:r>
              <a:rPr lang="en-US" sz="1500" kern="1200">
                <a:solidFill>
                  <a:sysClr val="windowText" lastClr="000000"/>
                </a:solidFill>
                <a:ea typeface="+mn-ea"/>
              </a:rPr>
              <a:t>Multiple Firearms</a:t>
            </a:r>
          </a:p>
          <a:p>
            <a:pPr marL="342900" lvl="2" indent="-342900" defTabSz="685800">
              <a:spcBef>
                <a:spcPts val="375"/>
              </a:spcBef>
              <a:buClrTx/>
              <a:buFont typeface="Arial" panose="020B0604020202020204" pitchFamily="34" charset="0"/>
              <a:buChar char="•"/>
            </a:pPr>
            <a:r>
              <a:rPr lang="en-US" sz="1500" kern="1200">
                <a:solidFill>
                  <a:sysClr val="windowText" lastClr="000000"/>
                </a:solidFill>
                <a:ea typeface="+mn-ea"/>
              </a:rPr>
              <a:t>Other Firearms (other than handguns, rifles or shotguns)</a:t>
            </a:r>
            <a:br>
              <a:rPr lang="en-US" sz="1500" kern="1200">
                <a:solidFill>
                  <a:sysClr val="windowText" lastClr="000000"/>
                </a:solidFill>
                <a:ea typeface="+mn-ea"/>
              </a:rPr>
            </a:br>
            <a:endParaRPr lang="en-US" sz="1500" kern="1200">
              <a:solidFill>
                <a:sysClr val="windowText" lastClr="000000"/>
              </a:solidFill>
              <a:ea typeface="+mn-ea"/>
            </a:endParaRPr>
          </a:p>
          <a:p>
            <a:pPr marL="257175" lvl="1" indent="-257175" defTabSz="685800">
              <a:spcBef>
                <a:spcPts val="375"/>
              </a:spcBef>
              <a:buClrTx/>
              <a:buFont typeface="Wingdings" panose="05000000000000000000" pitchFamily="2" charset="2"/>
              <a:buChar char="v"/>
            </a:pPr>
            <a:endParaRPr lang="en-US" sz="1500" kern="1200">
              <a:ea typeface="+mn-ea"/>
            </a:endParaRPr>
          </a:p>
          <a:p>
            <a:pPr marL="257175" lvl="1" indent="-257175" defTabSz="685800">
              <a:spcBef>
                <a:spcPts val="375"/>
              </a:spcBef>
              <a:buClrTx/>
              <a:buFont typeface="Wingdings" panose="05000000000000000000" pitchFamily="2" charset="2"/>
              <a:buChar char="v"/>
            </a:pPr>
            <a:endParaRPr lang="en-US" sz="1500" kern="1200">
              <a:solidFill>
                <a:prstClr val="black"/>
              </a:solidFill>
              <a:ea typeface="+mn-ea"/>
            </a:endParaRP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221362" y="245079"/>
            <a:ext cx="5653012"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a:solidFill>
                  <a:srgbClr val="012169"/>
                </a:solidFill>
                <a:latin typeface="Segoe UI"/>
                <a:ea typeface="Open Sans"/>
                <a:cs typeface="Arial"/>
              </a:rPr>
              <a:t>Firearms Data Collection</a:t>
            </a:r>
            <a:endParaRPr lang="en-US" sz="540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
        <p:nvSpPr>
          <p:cNvPr id="2" name="Content Placeholder 2">
            <a:extLst>
              <a:ext uri="{FF2B5EF4-FFF2-40B4-BE49-F238E27FC236}">
                <a16:creationId xmlns:a16="http://schemas.microsoft.com/office/drawing/2014/main" id="{C5A501FE-D8E0-1B9E-E07D-F8B46120E926}"/>
              </a:ext>
            </a:extLst>
          </p:cNvPr>
          <p:cNvSpPr txBox="1">
            <a:spLocks/>
          </p:cNvSpPr>
          <p:nvPr/>
        </p:nvSpPr>
        <p:spPr>
          <a:xfrm>
            <a:off x="227765" y="684463"/>
            <a:ext cx="5653012"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000">
                <a:solidFill>
                  <a:srgbClr val="012169"/>
                </a:solidFill>
                <a:latin typeface="Segoe UI"/>
                <a:ea typeface="Open Sans"/>
                <a:cs typeface="Arial"/>
              </a:rPr>
              <a:t>Discipline Data Overview</a:t>
            </a:r>
            <a:endParaRPr lang="en-US" sz="3000">
              <a:solidFill>
                <a:srgbClr val="012169"/>
              </a:solidFill>
            </a:endParaRPr>
          </a:p>
        </p:txBody>
      </p:sp>
    </p:spTree>
    <p:extLst>
      <p:ext uri="{BB962C8B-B14F-4D97-AF65-F5344CB8AC3E}">
        <p14:creationId xmlns:p14="http://schemas.microsoft.com/office/powerpoint/2010/main" val="411696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5D18AE74-0A78-7CBB-B3F2-E884470E0CC6}"/>
              </a:ext>
            </a:extLst>
          </p:cNvPr>
          <p:cNvGraphicFramePr>
            <a:graphicFrameLocks noGrp="1"/>
          </p:cNvGraphicFramePr>
          <p:nvPr>
            <p:extLst>
              <p:ext uri="{D42A27DB-BD31-4B8C-83A1-F6EECF244321}">
                <p14:modId xmlns:p14="http://schemas.microsoft.com/office/powerpoint/2010/main" val="2043830623"/>
              </p:ext>
            </p:extLst>
          </p:nvPr>
        </p:nvGraphicFramePr>
        <p:xfrm>
          <a:off x="238205" y="872892"/>
          <a:ext cx="8813586" cy="3959630"/>
        </p:xfrm>
        <a:graphic>
          <a:graphicData uri="http://schemas.openxmlformats.org/drawingml/2006/table">
            <a:tbl>
              <a:tblPr firstRow="1" bandRow="1">
                <a:tableStyleId>{5C22544A-7EE6-4342-B048-85BDC9FD1C3A}</a:tableStyleId>
              </a:tblPr>
              <a:tblGrid>
                <a:gridCol w="3627014">
                  <a:extLst>
                    <a:ext uri="{9D8B030D-6E8A-4147-A177-3AD203B41FA5}">
                      <a16:colId xmlns:a16="http://schemas.microsoft.com/office/drawing/2014/main" val="3413516550"/>
                    </a:ext>
                  </a:extLst>
                </a:gridCol>
                <a:gridCol w="5186572">
                  <a:extLst>
                    <a:ext uri="{9D8B030D-6E8A-4147-A177-3AD203B41FA5}">
                      <a16:colId xmlns:a16="http://schemas.microsoft.com/office/drawing/2014/main" val="769878874"/>
                    </a:ext>
                  </a:extLst>
                </a:gridCol>
              </a:tblGrid>
              <a:tr h="271196">
                <a:tc>
                  <a:txBody>
                    <a:bodyPr/>
                    <a:lstStyle/>
                    <a:p>
                      <a:r>
                        <a:rPr lang="en-US" err="1"/>
                        <a:t>CodeValue</a:t>
                      </a:r>
                      <a:endParaRPr lang="en-US"/>
                    </a:p>
                  </a:txBody>
                  <a:tcPr/>
                </a:tc>
                <a:tc>
                  <a:txBody>
                    <a:bodyPr/>
                    <a:lstStyle/>
                    <a:p>
                      <a:r>
                        <a:rPr lang="en-US"/>
                        <a:t>Description</a:t>
                      </a:r>
                    </a:p>
                  </a:txBody>
                  <a:tcPr/>
                </a:tc>
                <a:extLst>
                  <a:ext uri="{0D108BD9-81ED-4DB2-BD59-A6C34878D82A}">
                    <a16:rowId xmlns:a16="http://schemas.microsoft.com/office/drawing/2014/main" val="1301033245"/>
                  </a:ext>
                </a:extLst>
              </a:tr>
              <a:tr h="271196">
                <a:tc>
                  <a:txBody>
                    <a:bodyPr/>
                    <a:lstStyle/>
                    <a:p>
                      <a:r>
                        <a:rPr lang="en-US" sz="1350"/>
                        <a:t>Expulsion</a:t>
                      </a:r>
                    </a:p>
                  </a:txBody>
                  <a:tcPr/>
                </a:tc>
                <a:tc>
                  <a:txBody>
                    <a:bodyPr/>
                    <a:lstStyle/>
                    <a:p>
                      <a:r>
                        <a:rPr lang="en-US" sz="1350"/>
                        <a:t>Expulsion</a:t>
                      </a:r>
                    </a:p>
                  </a:txBody>
                  <a:tcPr/>
                </a:tc>
                <a:extLst>
                  <a:ext uri="{0D108BD9-81ED-4DB2-BD59-A6C34878D82A}">
                    <a16:rowId xmlns:a16="http://schemas.microsoft.com/office/drawing/2014/main" val="3204284193"/>
                  </a:ext>
                </a:extLst>
              </a:tr>
              <a:tr h="271196">
                <a:tc>
                  <a:txBody>
                    <a:bodyPr/>
                    <a:lstStyle/>
                    <a:p>
                      <a:r>
                        <a:rPr lang="en-US" sz="1350"/>
                        <a:t>In School Suspension</a:t>
                      </a:r>
                    </a:p>
                  </a:txBody>
                  <a:tcPr/>
                </a:tc>
                <a:tc>
                  <a:txBody>
                    <a:bodyPr/>
                    <a:lstStyle/>
                    <a:p>
                      <a:r>
                        <a:rPr lang="en-US" sz="1350"/>
                        <a:t>In School Suspension</a:t>
                      </a:r>
                    </a:p>
                  </a:txBody>
                  <a:tcPr/>
                </a:tc>
                <a:extLst>
                  <a:ext uri="{0D108BD9-81ED-4DB2-BD59-A6C34878D82A}">
                    <a16:rowId xmlns:a16="http://schemas.microsoft.com/office/drawing/2014/main" val="2745012534"/>
                  </a:ext>
                </a:extLst>
              </a:tr>
              <a:tr h="271196">
                <a:tc>
                  <a:txBody>
                    <a:bodyPr/>
                    <a:lstStyle/>
                    <a:p>
                      <a:r>
                        <a:rPr lang="en-US" sz="1350"/>
                        <a:t>Out of School Suspension</a:t>
                      </a:r>
                    </a:p>
                  </a:txBody>
                  <a:tcPr/>
                </a:tc>
                <a:tc>
                  <a:txBody>
                    <a:bodyPr/>
                    <a:lstStyle/>
                    <a:p>
                      <a:r>
                        <a:rPr lang="en-US" sz="1350"/>
                        <a:t>Out of School Suspension</a:t>
                      </a:r>
                    </a:p>
                  </a:txBody>
                  <a:tcPr/>
                </a:tc>
                <a:extLst>
                  <a:ext uri="{0D108BD9-81ED-4DB2-BD59-A6C34878D82A}">
                    <a16:rowId xmlns:a16="http://schemas.microsoft.com/office/drawing/2014/main" val="3333628311"/>
                  </a:ext>
                </a:extLst>
              </a:tr>
              <a:tr h="271196">
                <a:tc>
                  <a:txBody>
                    <a:bodyPr/>
                    <a:lstStyle/>
                    <a:p>
                      <a:r>
                        <a:rPr lang="en-US" sz="1350"/>
                        <a:t>No action for incident</a:t>
                      </a:r>
                    </a:p>
                  </a:txBody>
                  <a:tcPr/>
                </a:tc>
                <a:tc>
                  <a:txBody>
                    <a:bodyPr/>
                    <a:lstStyle/>
                    <a:p>
                      <a:r>
                        <a:rPr lang="en-US" sz="1350"/>
                        <a:t>No action for incident</a:t>
                      </a:r>
                    </a:p>
                  </a:txBody>
                  <a:tcPr/>
                </a:tc>
                <a:extLst>
                  <a:ext uri="{0D108BD9-81ED-4DB2-BD59-A6C34878D82A}">
                    <a16:rowId xmlns:a16="http://schemas.microsoft.com/office/drawing/2014/main" val="1102716603"/>
                  </a:ext>
                </a:extLst>
              </a:tr>
              <a:tr h="271196">
                <a:tc>
                  <a:txBody>
                    <a:bodyPr/>
                    <a:lstStyle/>
                    <a:p>
                      <a:r>
                        <a:rPr lang="en-US" sz="1350"/>
                        <a:t>Removal by Hearing Officer</a:t>
                      </a:r>
                    </a:p>
                  </a:txBody>
                  <a:tcPr/>
                </a:tc>
                <a:tc>
                  <a:txBody>
                    <a:bodyPr/>
                    <a:lstStyle/>
                    <a:p>
                      <a:r>
                        <a:rPr lang="en-US" sz="1350"/>
                        <a:t>Removal by Hearing Officer for Likely Injury to Self or Others</a:t>
                      </a:r>
                    </a:p>
                  </a:txBody>
                  <a:tcPr/>
                </a:tc>
                <a:extLst>
                  <a:ext uri="{0D108BD9-81ED-4DB2-BD59-A6C34878D82A}">
                    <a16:rowId xmlns:a16="http://schemas.microsoft.com/office/drawing/2014/main" val="3228546891"/>
                  </a:ext>
                </a:extLst>
              </a:tr>
              <a:tr h="271196">
                <a:tc>
                  <a:txBody>
                    <a:bodyPr/>
                    <a:lstStyle/>
                    <a:p>
                      <a:r>
                        <a:rPr lang="en-US" sz="1350"/>
                        <a:t>Unilateral Removal</a:t>
                      </a:r>
                    </a:p>
                  </a:txBody>
                  <a:tcPr/>
                </a:tc>
                <a:tc>
                  <a:txBody>
                    <a:bodyPr/>
                    <a:lstStyle/>
                    <a:p>
                      <a:r>
                        <a:rPr lang="en-US" sz="1350"/>
                        <a:t>Unilateral removal to an Interim Alternative Educational Setting</a:t>
                      </a:r>
                    </a:p>
                  </a:txBody>
                  <a:tcPr/>
                </a:tc>
                <a:extLst>
                  <a:ext uri="{0D108BD9-81ED-4DB2-BD59-A6C34878D82A}">
                    <a16:rowId xmlns:a16="http://schemas.microsoft.com/office/drawing/2014/main" val="4018192890"/>
                  </a:ext>
                </a:extLst>
              </a:tr>
              <a:tr h="271196">
                <a:tc>
                  <a:txBody>
                    <a:bodyPr/>
                    <a:lstStyle/>
                    <a:p>
                      <a:r>
                        <a:rPr lang="en-US" sz="1350"/>
                        <a:t>Reassignment to alt education prog in school</a:t>
                      </a:r>
                    </a:p>
                  </a:txBody>
                  <a:tcPr/>
                </a:tc>
                <a:tc>
                  <a:txBody>
                    <a:bodyPr/>
                    <a:lstStyle/>
                    <a:p>
                      <a:r>
                        <a:rPr lang="en-US" sz="1350"/>
                        <a:t>Pupil reassignment to an alternative education program in school</a:t>
                      </a:r>
                    </a:p>
                  </a:txBody>
                  <a:tcPr/>
                </a:tc>
                <a:extLst>
                  <a:ext uri="{0D108BD9-81ED-4DB2-BD59-A6C34878D82A}">
                    <a16:rowId xmlns:a16="http://schemas.microsoft.com/office/drawing/2014/main" val="3943408445"/>
                  </a:ext>
                </a:extLst>
              </a:tr>
              <a:tr h="345325">
                <a:tc>
                  <a:txBody>
                    <a:bodyPr/>
                    <a:lstStyle/>
                    <a:p>
                      <a:r>
                        <a:rPr lang="en-US" sz="1350"/>
                        <a:t>Reassignment to alt education prog out of school</a:t>
                      </a:r>
                    </a:p>
                  </a:txBody>
                  <a:tcPr/>
                </a:tc>
                <a:tc>
                  <a:txBody>
                    <a:bodyPr/>
                    <a:lstStyle/>
                    <a:p>
                      <a:r>
                        <a:rPr lang="en-US" sz="1350"/>
                        <a:t>Pupil reassignment to alt education program out of school</a:t>
                      </a:r>
                    </a:p>
                  </a:txBody>
                  <a:tcPr/>
                </a:tc>
                <a:extLst>
                  <a:ext uri="{0D108BD9-81ED-4DB2-BD59-A6C34878D82A}">
                    <a16:rowId xmlns:a16="http://schemas.microsoft.com/office/drawing/2014/main" val="3360099019"/>
                  </a:ext>
                </a:extLst>
              </a:tr>
              <a:tr h="271196">
                <a:tc>
                  <a:txBody>
                    <a:bodyPr/>
                    <a:lstStyle/>
                    <a:p>
                      <a:r>
                        <a:rPr lang="en-US" sz="1350"/>
                        <a:t>Reassignment to alt suspension prog in school</a:t>
                      </a:r>
                    </a:p>
                  </a:txBody>
                  <a:tcPr/>
                </a:tc>
                <a:tc>
                  <a:txBody>
                    <a:bodyPr/>
                    <a:lstStyle/>
                    <a:p>
                      <a:r>
                        <a:rPr lang="en-US" sz="1350"/>
                        <a:t>Pupil reassignment to alternative to suspension program in school</a:t>
                      </a:r>
                    </a:p>
                  </a:txBody>
                  <a:tcPr/>
                </a:tc>
                <a:extLst>
                  <a:ext uri="{0D108BD9-81ED-4DB2-BD59-A6C34878D82A}">
                    <a16:rowId xmlns:a16="http://schemas.microsoft.com/office/drawing/2014/main" val="955182798"/>
                  </a:ext>
                </a:extLst>
              </a:tr>
              <a:tr h="345325">
                <a:tc>
                  <a:txBody>
                    <a:bodyPr/>
                    <a:lstStyle/>
                    <a:p>
                      <a:r>
                        <a:rPr lang="en-US" sz="1350"/>
                        <a:t>Reassignment to alt suspension prog out of school</a:t>
                      </a:r>
                    </a:p>
                  </a:txBody>
                  <a:tcPr/>
                </a:tc>
                <a:tc>
                  <a:txBody>
                    <a:bodyPr/>
                    <a:lstStyle/>
                    <a:p>
                      <a:r>
                        <a:rPr lang="en-US" sz="1350"/>
                        <a:t>Pupil reassignment to alternative to suspension program out of school</a:t>
                      </a:r>
                    </a:p>
                  </a:txBody>
                  <a:tcPr/>
                </a:tc>
                <a:extLst>
                  <a:ext uri="{0D108BD9-81ED-4DB2-BD59-A6C34878D82A}">
                    <a16:rowId xmlns:a16="http://schemas.microsoft.com/office/drawing/2014/main" val="898392702"/>
                  </a:ext>
                </a:extLst>
              </a:tr>
              <a:tr h="271196">
                <a:tc>
                  <a:txBody>
                    <a:bodyPr/>
                    <a:lstStyle/>
                    <a:p>
                      <a:r>
                        <a:rPr lang="en-US" sz="1350" b="1"/>
                        <a:t>*Modified Expulsion</a:t>
                      </a:r>
                    </a:p>
                  </a:txBody>
                  <a:tcPr/>
                </a:tc>
                <a:tc>
                  <a:txBody>
                    <a:bodyPr/>
                    <a:lstStyle/>
                    <a:p>
                      <a:r>
                        <a:rPr lang="en-US" sz="1350" b="1"/>
                        <a:t>Modified Expulsion – Less Than One Year</a:t>
                      </a:r>
                    </a:p>
                  </a:txBody>
                  <a:tcPr/>
                </a:tc>
                <a:extLst>
                  <a:ext uri="{0D108BD9-81ED-4DB2-BD59-A6C34878D82A}">
                    <a16:rowId xmlns:a16="http://schemas.microsoft.com/office/drawing/2014/main" val="3693171973"/>
                  </a:ext>
                </a:extLst>
              </a:tr>
              <a:tr h="271196">
                <a:tc>
                  <a:txBody>
                    <a:bodyPr/>
                    <a:lstStyle/>
                    <a:p>
                      <a:r>
                        <a:rPr lang="en-US" sz="1350" b="1"/>
                        <a:t>*Other Removal</a:t>
                      </a:r>
                    </a:p>
                  </a:txBody>
                  <a:tcPr/>
                </a:tc>
                <a:tc>
                  <a:txBody>
                    <a:bodyPr/>
                    <a:lstStyle/>
                    <a:p>
                      <a:r>
                        <a:rPr lang="en-US" sz="1350" b="1"/>
                        <a:t>Removal due to Death/Withdrawal/Incarceration</a:t>
                      </a:r>
                    </a:p>
                  </a:txBody>
                  <a:tcPr/>
                </a:tc>
                <a:extLst>
                  <a:ext uri="{0D108BD9-81ED-4DB2-BD59-A6C34878D82A}">
                    <a16:rowId xmlns:a16="http://schemas.microsoft.com/office/drawing/2014/main" val="3585972045"/>
                  </a:ext>
                </a:extLst>
              </a:tr>
            </a:tbl>
          </a:graphicData>
        </a:graphic>
      </p:graphicFrame>
      <p:sp>
        <p:nvSpPr>
          <p:cNvPr id="13" name="Title 12">
            <a:extLst>
              <a:ext uri="{FF2B5EF4-FFF2-40B4-BE49-F238E27FC236}">
                <a16:creationId xmlns:a16="http://schemas.microsoft.com/office/drawing/2014/main" id="{38EE3306-B719-F63E-3EEB-2988550ED18B}"/>
              </a:ext>
            </a:extLst>
          </p:cNvPr>
          <p:cNvSpPr>
            <a:spLocks noGrp="1"/>
          </p:cNvSpPr>
          <p:nvPr>
            <p:ph type="title"/>
          </p:nvPr>
        </p:nvSpPr>
        <p:spPr>
          <a:xfrm>
            <a:off x="245889" y="25563"/>
            <a:ext cx="4713421" cy="814390"/>
          </a:xfrm>
        </p:spPr>
        <p:txBody>
          <a:bodyPr/>
          <a:lstStyle/>
          <a:p>
            <a:r>
              <a:rPr lang="en-US" sz="3000" b="1">
                <a:solidFill>
                  <a:srgbClr val="012169"/>
                </a:solidFill>
                <a:latin typeface="Segoe UI"/>
                <a:ea typeface="Open Sans"/>
                <a:cs typeface="Arial"/>
              </a:rPr>
              <a:t>Firearms Data Collection</a:t>
            </a:r>
            <a:br>
              <a:rPr lang="en-US" sz="3000" b="1">
                <a:solidFill>
                  <a:srgbClr val="012169"/>
                </a:solidFill>
                <a:latin typeface="Segoe UI"/>
                <a:ea typeface="Open Sans"/>
                <a:cs typeface="Arial"/>
              </a:rPr>
            </a:br>
            <a:r>
              <a:rPr lang="en-US" sz="3000" b="1">
                <a:solidFill>
                  <a:srgbClr val="012169"/>
                </a:solidFill>
                <a:latin typeface="Segoe UI"/>
                <a:ea typeface="Open Sans"/>
                <a:cs typeface="Arial"/>
              </a:rPr>
              <a:t>Discipline Actions</a:t>
            </a:r>
            <a:br>
              <a:rPr lang="en-US" sz="3000">
                <a:solidFill>
                  <a:srgbClr val="012169"/>
                </a:solidFill>
              </a:rPr>
            </a:br>
            <a:endParaRPr lang="en-US"/>
          </a:p>
        </p:txBody>
      </p:sp>
      <p:sp>
        <p:nvSpPr>
          <p:cNvPr id="2" name="TextBox 1">
            <a:extLst>
              <a:ext uri="{FF2B5EF4-FFF2-40B4-BE49-F238E27FC236}">
                <a16:creationId xmlns:a16="http://schemas.microsoft.com/office/drawing/2014/main" id="{1A918C2B-3A90-3B23-62AE-640DCB37C882}"/>
              </a:ext>
            </a:extLst>
          </p:cNvPr>
          <p:cNvSpPr txBox="1"/>
          <p:nvPr/>
        </p:nvSpPr>
        <p:spPr>
          <a:xfrm>
            <a:off x="-77818" y="4773042"/>
            <a:ext cx="6229590" cy="400110"/>
          </a:xfrm>
          <a:prstGeom prst="rect">
            <a:avLst/>
          </a:prstGeom>
          <a:noFill/>
        </p:spPr>
        <p:txBody>
          <a:bodyPr wrap="none" rtlCol="0">
            <a:spAutoFit/>
          </a:bodyPr>
          <a:lstStyle/>
          <a:p>
            <a:pPr marL="285750" indent="-285750" algn="l">
              <a:buClr>
                <a:srgbClr val="53C10C"/>
              </a:buClr>
              <a:buSzPct val="85000"/>
              <a:buFont typeface="Arial" panose="020B0604020202020204" pitchFamily="34" charset="0"/>
              <a:buChar char="•"/>
            </a:pPr>
            <a:r>
              <a:rPr lang="en-US" sz="2000">
                <a:solidFill>
                  <a:srgbClr val="5A5D5C"/>
                </a:solidFill>
                <a:latin typeface="Arial" panose="020B0604020202020204" pitchFamily="34" charset="0"/>
                <a:cs typeface="Arial" panose="020B0604020202020204" pitchFamily="34" charset="0"/>
              </a:rPr>
              <a:t>*Potential actions to be added to existing </a:t>
            </a:r>
            <a:r>
              <a:rPr lang="en-US" sz="2000" err="1">
                <a:solidFill>
                  <a:srgbClr val="5A5D5C"/>
                </a:solidFill>
                <a:latin typeface="Arial" panose="020B0604020202020204" pitchFamily="34" charset="0"/>
                <a:cs typeface="Arial" panose="020B0604020202020204" pitchFamily="34" charset="0"/>
              </a:rPr>
              <a:t>UseCase</a:t>
            </a:r>
            <a:endParaRPr lang="en-US" sz="2000" b="0" i="0">
              <a:solidFill>
                <a:srgbClr val="5A5D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63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329338"/>
            <a:ext cx="5548161" cy="373361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a:solidFill>
                  <a:srgbClr val="E7E6E6">
                    <a:lumMod val="10000"/>
                  </a:srgbClr>
                </a:solidFill>
                <a:latin typeface="Arial"/>
                <a:cs typeface="Arial"/>
              </a:rPr>
              <a:t>Each student that participates in a 21</a:t>
            </a:r>
            <a:r>
              <a:rPr lang="en-US" sz="1500" baseline="30000">
                <a:solidFill>
                  <a:srgbClr val="E7E6E6">
                    <a:lumMod val="10000"/>
                  </a:srgbClr>
                </a:solidFill>
                <a:latin typeface="Arial"/>
                <a:cs typeface="Arial"/>
              </a:rPr>
              <a:t>st</a:t>
            </a:r>
            <a:r>
              <a:rPr lang="en-US" sz="1500">
                <a:solidFill>
                  <a:srgbClr val="E7E6E6">
                    <a:lumMod val="10000"/>
                  </a:srgbClr>
                </a:solidFill>
                <a:latin typeface="Arial"/>
                <a:cs typeface="Arial"/>
              </a:rPr>
              <a:t> Century Community Learning Center program has a survey completed by a teacher to assess their growth.</a:t>
            </a:r>
            <a:br>
              <a:rPr lang="en-US" sz="1500">
                <a:solidFill>
                  <a:srgbClr val="E7E6E6">
                    <a:lumMod val="10000"/>
                  </a:srgbClr>
                </a:solidFill>
                <a:latin typeface="Arial"/>
                <a:cs typeface="Arial"/>
              </a:rPr>
            </a:br>
            <a:endParaRPr lang="en-US" sz="1500">
              <a:solidFill>
                <a:srgbClr val="E7E6E6">
                  <a:lumMod val="10000"/>
                </a:srgbClr>
              </a:solidFill>
            </a:endParaRPr>
          </a:p>
          <a:p>
            <a:pPr marL="257175" lvl="1" indent="-257175" defTabSz="685800">
              <a:spcBef>
                <a:spcPts val="375"/>
              </a:spcBef>
              <a:buClrTx/>
              <a:buFont typeface="Wingdings" panose="05000000000000000000" pitchFamily="2" charset="2"/>
              <a:buChar char="v"/>
            </a:pPr>
            <a:r>
              <a:rPr lang="en-US" sz="1500" kern="1200">
                <a:solidFill>
                  <a:sysClr val="windowText" lastClr="000000"/>
                </a:solidFill>
                <a:ea typeface="+mn-ea"/>
              </a:rPr>
              <a:t>The survey contains three prompts as follows.</a:t>
            </a:r>
          </a:p>
          <a:p>
            <a:pPr marL="342900" lvl="1" indent="-342900" defTabSz="685800">
              <a:spcBef>
                <a:spcPts val="375"/>
              </a:spcBef>
              <a:buClrTx/>
              <a:buFont typeface="+mj-lt"/>
              <a:buAutoNum type="arabicPeriod"/>
            </a:pPr>
            <a:r>
              <a:rPr lang="en-US" sz="1500" kern="1200">
                <a:solidFill>
                  <a:sysClr val="windowText" lastClr="000000"/>
                </a:solidFill>
                <a:ea typeface="+mn-ea"/>
              </a:rPr>
              <a:t>While this student was in your regular school day class, assess their change in Class Participation?</a:t>
            </a:r>
          </a:p>
          <a:p>
            <a:pPr marL="342900" lvl="1" indent="-342900" defTabSz="685800">
              <a:spcBef>
                <a:spcPts val="375"/>
              </a:spcBef>
              <a:buClrTx/>
              <a:buFont typeface="+mj-lt"/>
              <a:buAutoNum type="arabicPeriod"/>
            </a:pPr>
            <a:r>
              <a:rPr lang="en-US" sz="1500" kern="1200">
                <a:solidFill>
                  <a:sysClr val="windowText" lastClr="000000"/>
                </a:solidFill>
                <a:ea typeface="+mn-ea"/>
              </a:rPr>
              <a:t>While this student was in your regular school day class, assess their change in Positive Classroom Behavior?</a:t>
            </a:r>
          </a:p>
          <a:p>
            <a:pPr marL="342900" lvl="1" indent="-342900" defTabSz="685800">
              <a:spcBef>
                <a:spcPts val="375"/>
              </a:spcBef>
              <a:buClrTx/>
              <a:buFont typeface="+mj-lt"/>
              <a:buAutoNum type="arabicPeriod"/>
            </a:pPr>
            <a:r>
              <a:rPr lang="en-US" sz="1500" kern="1200">
                <a:solidFill>
                  <a:sysClr val="windowText" lastClr="000000"/>
                </a:solidFill>
                <a:ea typeface="+mn-ea"/>
              </a:rPr>
              <a:t>While this student was in your regular school day class, assess their change in Positive Peer Relationships?</a:t>
            </a:r>
            <a:br>
              <a:rPr lang="en-US" sz="1500" kern="1200">
                <a:solidFill>
                  <a:sysClr val="windowText" lastClr="000000"/>
                </a:solidFill>
                <a:ea typeface="+mn-ea"/>
              </a:rPr>
            </a:br>
            <a:endParaRPr lang="en-US" sz="1500" kern="1200">
              <a:ea typeface="+mn-ea"/>
            </a:endParaRPr>
          </a:p>
          <a:p>
            <a:pPr marL="257175" lvl="1" indent="-257175" defTabSz="685800">
              <a:spcBef>
                <a:spcPts val="375"/>
              </a:spcBef>
              <a:buClrTx/>
              <a:buFont typeface="Wingdings" panose="05000000000000000000" pitchFamily="2" charset="2"/>
              <a:buChar char="v"/>
            </a:pPr>
            <a:r>
              <a:rPr lang="en-US" sz="1500" kern="1200">
                <a:solidFill>
                  <a:prstClr val="black"/>
                </a:solidFill>
                <a:ea typeface="+mn-ea"/>
              </a:rPr>
              <a:t>A teacher will provide a response for each prompt to determine if the student experienced an increase, decrease, remained the same or if they did not need to improve.</a:t>
            </a: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169049" y="278491"/>
            <a:ext cx="5684495"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a:solidFill>
                  <a:srgbClr val="012169"/>
                </a:solidFill>
                <a:latin typeface="Segoe UI"/>
                <a:ea typeface="Open Sans"/>
                <a:cs typeface="Arial"/>
              </a:rPr>
              <a:t>Program Evaluation Model</a:t>
            </a:r>
          </a:p>
          <a:p>
            <a:pPr defTabSz="685800">
              <a:spcBef>
                <a:spcPts val="750"/>
              </a:spcBef>
              <a:buClrTx/>
            </a:pPr>
            <a:r>
              <a:rPr lang="en-US" sz="2800">
                <a:solidFill>
                  <a:srgbClr val="012169"/>
                </a:solidFill>
                <a:latin typeface="Segoe UI"/>
                <a:ea typeface="Open Sans"/>
                <a:cs typeface="Arial"/>
              </a:rPr>
              <a:t>Purpose and Impact</a:t>
            </a:r>
            <a:endParaRPr lang="en-US" sz="280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Tree>
    <p:extLst>
      <p:ext uri="{BB962C8B-B14F-4D97-AF65-F5344CB8AC3E}">
        <p14:creationId xmlns:p14="http://schemas.microsoft.com/office/powerpoint/2010/main" val="413077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F3F510-29EF-7D3F-5CAE-FAA40D3F17DF}"/>
              </a:ext>
            </a:extLst>
          </p:cNvPr>
          <p:cNvSpPr txBox="1">
            <a:spLocks/>
          </p:cNvSpPr>
          <p:nvPr/>
        </p:nvSpPr>
        <p:spPr>
          <a:xfrm>
            <a:off x="305385" y="1329338"/>
            <a:ext cx="5548161" cy="3733612"/>
          </a:xfrm>
          <a:prstGeom prst="rect">
            <a:avLst/>
          </a:prstGeom>
        </p:spPr>
        <p:txBody>
          <a:bodyPr lIns="68580" tIns="34290" rIns="68580" bIns="34290" anchor="t"/>
          <a:lstStyle>
            <a:lvl1pPr algn="l" defTabSz="914400" rtl="0" eaLnBrk="1" latinLnBrk="0" hangingPunct="1">
              <a:lnSpc>
                <a:spcPct val="90000"/>
              </a:lnSpc>
              <a:spcBef>
                <a:spcPct val="0"/>
              </a:spcBef>
              <a:buNone/>
              <a:defRPr sz="3600" b="0" i="0" kern="1200">
                <a:solidFill>
                  <a:schemeClr val="bg2">
                    <a:lumMod val="10000"/>
                  </a:schemeClr>
                </a:solidFill>
                <a:latin typeface="Arial" panose="020B0604020202020204" pitchFamily="34" charset="0"/>
                <a:ea typeface="+mj-ea"/>
                <a:cs typeface="Arial" panose="020B0604020202020204" pitchFamily="34" charset="0"/>
              </a:defRPr>
            </a:lvl1pPr>
          </a:lstStyle>
          <a:p>
            <a:pPr marL="257175" indent="-257175" defTabSz="685800">
              <a:buClrTx/>
              <a:buFont typeface="Wingdings" panose="05000000000000000000" pitchFamily="2" charset="2"/>
              <a:buChar char="v"/>
            </a:pPr>
            <a:r>
              <a:rPr lang="en-US" sz="1500">
                <a:solidFill>
                  <a:srgbClr val="E7E6E6">
                    <a:lumMod val="10000"/>
                  </a:srgbClr>
                </a:solidFill>
                <a:latin typeface="Arial"/>
                <a:cs typeface="Arial"/>
              </a:rPr>
              <a:t>AzEDS and Ed-Fi began collaborating in the Fall of 2022 to develop a model that can be used to collect program evaluation data initially for the purpose of collecting the 21</a:t>
            </a:r>
            <a:r>
              <a:rPr lang="en-US" sz="1500" baseline="30000">
                <a:solidFill>
                  <a:srgbClr val="E7E6E6">
                    <a:lumMod val="10000"/>
                  </a:srgbClr>
                </a:solidFill>
                <a:latin typeface="Arial"/>
                <a:cs typeface="Arial"/>
              </a:rPr>
              <a:t>st</a:t>
            </a:r>
            <a:r>
              <a:rPr lang="en-US" sz="1500">
                <a:solidFill>
                  <a:srgbClr val="E7E6E6">
                    <a:lumMod val="10000"/>
                  </a:srgbClr>
                </a:solidFill>
                <a:latin typeface="Arial"/>
                <a:cs typeface="Arial"/>
              </a:rPr>
              <a:t> CCLC Teacher Survey data.</a:t>
            </a:r>
            <a:br>
              <a:rPr lang="en-US" sz="1500">
                <a:solidFill>
                  <a:srgbClr val="E7E6E6">
                    <a:lumMod val="10000"/>
                  </a:srgbClr>
                </a:solidFill>
                <a:latin typeface="Arial"/>
                <a:cs typeface="Arial"/>
              </a:rPr>
            </a:br>
            <a:endParaRPr lang="en-US" sz="1500">
              <a:solidFill>
                <a:srgbClr val="E7E6E6">
                  <a:lumMod val="10000"/>
                </a:srgbClr>
              </a:solidFill>
            </a:endParaRPr>
          </a:p>
          <a:p>
            <a:pPr marL="257175" lvl="1" indent="-257175" defTabSz="685800">
              <a:spcBef>
                <a:spcPts val="375"/>
              </a:spcBef>
              <a:buClrTx/>
              <a:buFont typeface="Wingdings" panose="05000000000000000000" pitchFamily="2" charset="2"/>
              <a:buChar char="v"/>
            </a:pPr>
            <a:r>
              <a:rPr lang="en-US" sz="1500" kern="1200">
                <a:solidFill>
                  <a:sysClr val="windowText" lastClr="000000"/>
                </a:solidFill>
                <a:ea typeface="+mn-ea"/>
              </a:rPr>
              <a:t>The model has been expanded to match other evaluation schema to provide a general approach which may suit other evaluation needs.</a:t>
            </a:r>
          </a:p>
          <a:p>
            <a:pPr marL="257175" lvl="1" indent="-257175" defTabSz="685800">
              <a:spcBef>
                <a:spcPts val="375"/>
              </a:spcBef>
              <a:buClrTx/>
              <a:buFont typeface="Wingdings" panose="05000000000000000000" pitchFamily="2" charset="2"/>
              <a:buChar char="v"/>
            </a:pPr>
            <a:endParaRPr lang="en-US" sz="1500" kern="1200">
              <a:solidFill>
                <a:sysClr val="windowText" lastClr="000000"/>
              </a:solidFill>
              <a:ea typeface="+mn-ea"/>
            </a:endParaRPr>
          </a:p>
          <a:p>
            <a:pPr marL="257175" lvl="1" indent="-257175" defTabSz="685800">
              <a:spcBef>
                <a:spcPts val="375"/>
              </a:spcBef>
              <a:buClrTx/>
              <a:buFont typeface="Wingdings" panose="05000000000000000000" pitchFamily="2" charset="2"/>
              <a:buChar char="v"/>
            </a:pPr>
            <a:r>
              <a:rPr lang="en-US" sz="1500" kern="1200">
                <a:solidFill>
                  <a:prstClr val="black"/>
                </a:solidFill>
                <a:ea typeface="+mn-ea"/>
              </a:rPr>
              <a:t>AzEDS in collaboration with Ed-Fi is adding the following tables: </a:t>
            </a:r>
            <a:r>
              <a:rPr lang="en-US" sz="1500" kern="1200" err="1">
                <a:solidFill>
                  <a:prstClr val="black"/>
                </a:solidFill>
                <a:ea typeface="+mn-ea"/>
              </a:rPr>
              <a:t>ProgramEvaluation</a:t>
            </a:r>
            <a:r>
              <a:rPr lang="en-US" sz="1500" kern="1200">
                <a:solidFill>
                  <a:prstClr val="black"/>
                </a:solidFill>
                <a:ea typeface="+mn-ea"/>
              </a:rPr>
              <a:t>, </a:t>
            </a:r>
            <a:r>
              <a:rPr lang="en-US" sz="1500" kern="1200" err="1">
                <a:solidFill>
                  <a:prstClr val="black"/>
                </a:solidFill>
                <a:ea typeface="+mn-ea"/>
              </a:rPr>
              <a:t>ProgramEvaluationObjective</a:t>
            </a:r>
            <a:r>
              <a:rPr lang="en-US" sz="1500" kern="1200">
                <a:solidFill>
                  <a:prstClr val="black"/>
                </a:solidFill>
                <a:ea typeface="+mn-ea"/>
              </a:rPr>
              <a:t>, </a:t>
            </a:r>
            <a:r>
              <a:rPr lang="en-US" sz="1500" kern="1200" err="1">
                <a:solidFill>
                  <a:prstClr val="black"/>
                </a:solidFill>
                <a:ea typeface="+mn-ea"/>
              </a:rPr>
              <a:t>ProgramEvaluationElement</a:t>
            </a:r>
            <a:r>
              <a:rPr lang="en-US" sz="1500" kern="1200">
                <a:solidFill>
                  <a:prstClr val="black"/>
                </a:solidFill>
                <a:ea typeface="+mn-ea"/>
              </a:rPr>
              <a:t>.</a:t>
            </a:r>
          </a:p>
        </p:txBody>
      </p:sp>
      <p:sp>
        <p:nvSpPr>
          <p:cNvPr id="6" name="Content Placeholder 2">
            <a:extLst>
              <a:ext uri="{FF2B5EF4-FFF2-40B4-BE49-F238E27FC236}">
                <a16:creationId xmlns:a16="http://schemas.microsoft.com/office/drawing/2014/main" id="{F6233383-3425-3B96-6994-776C33BF4730}"/>
              </a:ext>
            </a:extLst>
          </p:cNvPr>
          <p:cNvSpPr txBox="1">
            <a:spLocks/>
          </p:cNvSpPr>
          <p:nvPr/>
        </p:nvSpPr>
        <p:spPr>
          <a:xfrm>
            <a:off x="169049" y="278491"/>
            <a:ext cx="5684495" cy="673841"/>
          </a:xfrm>
          <a:prstGeom prst="rect">
            <a:avLst/>
          </a:prstGeom>
        </p:spPr>
        <p:txBody>
          <a:bodyPr lIns="68580" tIns="34290" rIns="68580" bIns="34290" anchor="t"/>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232B64"/>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Tx/>
            </a:pPr>
            <a:r>
              <a:rPr lang="en-US" sz="3300">
                <a:solidFill>
                  <a:srgbClr val="012169"/>
                </a:solidFill>
                <a:latin typeface="Segoe UI"/>
                <a:ea typeface="Open Sans"/>
                <a:cs typeface="Arial"/>
              </a:rPr>
              <a:t>Program Evaluation Model</a:t>
            </a:r>
          </a:p>
          <a:p>
            <a:pPr defTabSz="685800">
              <a:spcBef>
                <a:spcPts val="750"/>
              </a:spcBef>
              <a:buClrTx/>
            </a:pPr>
            <a:r>
              <a:rPr lang="en-US" sz="2800">
                <a:solidFill>
                  <a:srgbClr val="012169"/>
                </a:solidFill>
                <a:latin typeface="Segoe UI"/>
                <a:ea typeface="Open Sans"/>
                <a:cs typeface="Arial"/>
              </a:rPr>
              <a:t>Model Development</a:t>
            </a:r>
            <a:endParaRPr lang="en-US" sz="2800">
              <a:solidFill>
                <a:srgbClr val="012169"/>
              </a:solidFill>
            </a:endParaRPr>
          </a:p>
        </p:txBody>
      </p:sp>
      <p:pic>
        <p:nvPicPr>
          <p:cNvPr id="10" name="Picture Placeholder 6" descr="Icon&#10;&#10;Description automatically generated">
            <a:extLst>
              <a:ext uri="{FF2B5EF4-FFF2-40B4-BE49-F238E27FC236}">
                <a16:creationId xmlns:a16="http://schemas.microsoft.com/office/drawing/2014/main" id="{E411FD5E-67C1-03D2-AA10-CAC81EBD2C0C}"/>
              </a:ext>
            </a:extLst>
          </p:cNvPr>
          <p:cNvPicPr>
            <a:picLocks noGrp="1" noChangeAspect="1"/>
          </p:cNvPicPr>
          <p:nvPr>
            <p:ph type="pic" sz="quarter" idx="11"/>
          </p:nvPr>
        </p:nvPicPr>
        <p:blipFill>
          <a:blip r:embed="rId2"/>
          <a:srcRect l="4415" r="4415"/>
          <a:stretch>
            <a:fillRect/>
          </a:stretch>
        </p:blipFill>
        <p:spPr>
          <a:xfrm>
            <a:off x="6286184" y="704944"/>
            <a:ext cx="2552431" cy="3733612"/>
          </a:xfrm>
          <a:noFill/>
          <a:ln>
            <a:solidFill>
              <a:schemeClr val="accent1">
                <a:alpha val="1000"/>
              </a:schemeClr>
            </a:solidFill>
          </a:ln>
        </p:spPr>
      </p:pic>
    </p:spTree>
    <p:extLst>
      <p:ext uri="{BB962C8B-B14F-4D97-AF65-F5344CB8AC3E}">
        <p14:creationId xmlns:p14="http://schemas.microsoft.com/office/powerpoint/2010/main" val="274227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2A40-D28A-FADF-3A04-DFDE73496B5B}"/>
              </a:ext>
            </a:extLst>
          </p:cNvPr>
          <p:cNvSpPr>
            <a:spLocks noGrp="1"/>
          </p:cNvSpPr>
          <p:nvPr>
            <p:ph type="title"/>
          </p:nvPr>
        </p:nvSpPr>
        <p:spPr>
          <a:xfrm>
            <a:off x="447476" y="249865"/>
            <a:ext cx="7886700" cy="740735"/>
          </a:xfrm>
        </p:spPr>
        <p:txBody>
          <a:bodyPr lIns="68580" tIns="34290" rIns="68580" bIns="34290" anchor="t"/>
          <a:lstStyle/>
          <a:p>
            <a:r>
              <a:rPr lang="en-US" b="1">
                <a:solidFill>
                  <a:srgbClr val="012169"/>
                </a:solidFill>
                <a:latin typeface="Arial"/>
                <a:cs typeface="Arial"/>
              </a:rPr>
              <a:t>Program Evaluation</a:t>
            </a:r>
            <a:br>
              <a:rPr lang="en-US" b="1">
                <a:solidFill>
                  <a:srgbClr val="012169"/>
                </a:solidFill>
                <a:latin typeface="Arial"/>
                <a:cs typeface="Arial"/>
              </a:rPr>
            </a:br>
            <a:r>
              <a:rPr lang="en-US" sz="1350" b="1">
                <a:solidFill>
                  <a:srgbClr val="012169"/>
                </a:solidFill>
                <a:latin typeface="Arial"/>
                <a:cs typeface="Arial"/>
              </a:rPr>
              <a:t>Data Model as of 2/1/2023</a:t>
            </a:r>
            <a:endParaRPr lang="en-US">
              <a:solidFill>
                <a:srgbClr val="012169"/>
              </a:solidFill>
            </a:endParaRPr>
          </a:p>
        </p:txBody>
      </p:sp>
      <p:pic>
        <p:nvPicPr>
          <p:cNvPr id="4" name="Picture 3">
            <a:extLst>
              <a:ext uri="{FF2B5EF4-FFF2-40B4-BE49-F238E27FC236}">
                <a16:creationId xmlns:a16="http://schemas.microsoft.com/office/drawing/2014/main" id="{15EE4BDA-8B53-B8D6-94FB-692330A17CF9}"/>
              </a:ext>
            </a:extLst>
          </p:cNvPr>
          <p:cNvPicPr>
            <a:picLocks noChangeAspect="1"/>
          </p:cNvPicPr>
          <p:nvPr/>
        </p:nvPicPr>
        <p:blipFill rotWithShape="1">
          <a:blip r:embed="rId2"/>
          <a:srcRect l="-1" t="-1" r="42291" b="1917"/>
          <a:stretch/>
        </p:blipFill>
        <p:spPr>
          <a:xfrm>
            <a:off x="1901970" y="2837204"/>
            <a:ext cx="798368" cy="184602"/>
          </a:xfrm>
          <a:prstGeom prst="rect">
            <a:avLst/>
          </a:prstGeom>
        </p:spPr>
      </p:pic>
      <p:pic>
        <p:nvPicPr>
          <p:cNvPr id="3" name="Picture 2">
            <a:extLst>
              <a:ext uri="{FF2B5EF4-FFF2-40B4-BE49-F238E27FC236}">
                <a16:creationId xmlns:a16="http://schemas.microsoft.com/office/drawing/2014/main" id="{F0A347BB-5134-3F41-00B8-B5450A7A25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101" y="745330"/>
            <a:ext cx="7553404" cy="4183747"/>
          </a:xfrm>
          <a:prstGeom prst="rect">
            <a:avLst/>
          </a:prstGeom>
          <a:noFill/>
          <a:ln>
            <a:noFill/>
          </a:ln>
        </p:spPr>
      </p:pic>
      <p:pic>
        <p:nvPicPr>
          <p:cNvPr id="6" name="Picture 5">
            <a:extLst>
              <a:ext uri="{FF2B5EF4-FFF2-40B4-BE49-F238E27FC236}">
                <a16:creationId xmlns:a16="http://schemas.microsoft.com/office/drawing/2014/main" id="{C80CDB70-DC47-1E48-E3D0-C5F86ECBAE34}"/>
              </a:ext>
            </a:extLst>
          </p:cNvPr>
          <p:cNvPicPr>
            <a:picLocks noChangeAspect="1"/>
          </p:cNvPicPr>
          <p:nvPr/>
        </p:nvPicPr>
        <p:blipFill>
          <a:blip r:embed="rId4"/>
          <a:stretch>
            <a:fillRect/>
          </a:stretch>
        </p:blipFill>
        <p:spPr>
          <a:xfrm>
            <a:off x="7265429" y="4243429"/>
            <a:ext cx="939465" cy="490687"/>
          </a:xfrm>
          <a:prstGeom prst="rect">
            <a:avLst/>
          </a:prstGeom>
        </p:spPr>
      </p:pic>
    </p:spTree>
    <p:extLst>
      <p:ext uri="{BB962C8B-B14F-4D97-AF65-F5344CB8AC3E}">
        <p14:creationId xmlns:p14="http://schemas.microsoft.com/office/powerpoint/2010/main" val="211137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2A40-D28A-FADF-3A04-DFDE73496B5B}"/>
              </a:ext>
            </a:extLst>
          </p:cNvPr>
          <p:cNvSpPr>
            <a:spLocks noGrp="1"/>
          </p:cNvSpPr>
          <p:nvPr>
            <p:ph type="title"/>
          </p:nvPr>
        </p:nvSpPr>
        <p:spPr>
          <a:xfrm>
            <a:off x="447476" y="249865"/>
            <a:ext cx="7886700" cy="740735"/>
          </a:xfrm>
        </p:spPr>
        <p:txBody>
          <a:bodyPr lIns="68580" tIns="34290" rIns="68580" bIns="34290" anchor="t"/>
          <a:lstStyle/>
          <a:p>
            <a:r>
              <a:rPr lang="en-US" b="1">
                <a:solidFill>
                  <a:srgbClr val="012169"/>
                </a:solidFill>
                <a:latin typeface="Arial"/>
                <a:cs typeface="Arial"/>
              </a:rPr>
              <a:t>Program Evaluation</a:t>
            </a:r>
            <a:br>
              <a:rPr lang="en-US" b="1">
                <a:solidFill>
                  <a:srgbClr val="012169"/>
                </a:solidFill>
                <a:latin typeface="Arial"/>
                <a:cs typeface="Arial"/>
              </a:rPr>
            </a:br>
            <a:r>
              <a:rPr lang="en-US" sz="1350" b="1">
                <a:solidFill>
                  <a:srgbClr val="012169"/>
                </a:solidFill>
                <a:latin typeface="Arial"/>
                <a:cs typeface="Arial"/>
              </a:rPr>
              <a:t>Data Model as of 2/1/2023</a:t>
            </a:r>
            <a:endParaRPr lang="en-US">
              <a:solidFill>
                <a:srgbClr val="012169"/>
              </a:solidFill>
            </a:endParaRPr>
          </a:p>
        </p:txBody>
      </p:sp>
      <p:pic>
        <p:nvPicPr>
          <p:cNvPr id="4" name="Picture 3">
            <a:extLst>
              <a:ext uri="{FF2B5EF4-FFF2-40B4-BE49-F238E27FC236}">
                <a16:creationId xmlns:a16="http://schemas.microsoft.com/office/drawing/2014/main" id="{15EE4BDA-8B53-B8D6-94FB-692330A17CF9}"/>
              </a:ext>
            </a:extLst>
          </p:cNvPr>
          <p:cNvPicPr>
            <a:picLocks noChangeAspect="1"/>
          </p:cNvPicPr>
          <p:nvPr/>
        </p:nvPicPr>
        <p:blipFill rotWithShape="1">
          <a:blip r:embed="rId2"/>
          <a:srcRect l="-1" t="-1" r="42291" b="1917"/>
          <a:stretch/>
        </p:blipFill>
        <p:spPr>
          <a:xfrm>
            <a:off x="1901970" y="2837204"/>
            <a:ext cx="798368" cy="184602"/>
          </a:xfrm>
          <a:prstGeom prst="rect">
            <a:avLst/>
          </a:prstGeom>
        </p:spPr>
      </p:pic>
      <p:pic>
        <p:nvPicPr>
          <p:cNvPr id="319" name="Picture 318">
            <a:extLst>
              <a:ext uri="{FF2B5EF4-FFF2-40B4-BE49-F238E27FC236}">
                <a16:creationId xmlns:a16="http://schemas.microsoft.com/office/drawing/2014/main" id="{04A6F730-22A0-F875-7C3F-7D0BCA047D69}"/>
              </a:ext>
            </a:extLst>
          </p:cNvPr>
          <p:cNvPicPr>
            <a:picLocks noChangeAspect="1"/>
          </p:cNvPicPr>
          <p:nvPr/>
        </p:nvPicPr>
        <p:blipFill>
          <a:blip r:embed="rId3"/>
          <a:stretch>
            <a:fillRect/>
          </a:stretch>
        </p:blipFill>
        <p:spPr>
          <a:xfrm>
            <a:off x="0" y="1008927"/>
            <a:ext cx="9144000" cy="3656554"/>
          </a:xfrm>
          <a:prstGeom prst="rect">
            <a:avLst/>
          </a:prstGeom>
        </p:spPr>
      </p:pic>
    </p:spTree>
    <p:extLst>
      <p:ext uri="{BB962C8B-B14F-4D97-AF65-F5344CB8AC3E}">
        <p14:creationId xmlns:p14="http://schemas.microsoft.com/office/powerpoint/2010/main" val="7531920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5248&quot;&gt;&lt;property id=&quot;20148&quot; value=&quot;5&quot;/&gt;&lt;property id=&quot;20300&quot; value=&quot;Slide 2 - &amp;quot;Welcome!&amp;quot;&quot;/&gt;&lt;property id=&quot;20307&quot; value=&quot;820&quot;/&gt;&lt;/object&gt;&lt;object type=&quot;3&quot; unique_id=&quot;328158&quot;&gt;&lt;property id=&quot;20148&quot; value=&quot;5&quot;/&gt;&lt;property id=&quot;20300&quot; value=&quot;Slide 3&quot;/&gt;&lt;property id=&quot;20307&quot; value=&quot;837&quot;/&gt;&lt;/object&gt;&lt;/object&gt;&lt;object type=&quot;8&quot; unique_id=&quot;10044&quot;&gt;&lt;/object&gt;&lt;/object&gt;&lt;/database&gt;"/>
  <p:tag name="SECTOMILLISECCONVERTED" val="1"/>
</p:tagLst>
</file>

<file path=ppt/theme/theme1.xml><?xml version="1.0" encoding="utf-8"?>
<a:theme xmlns:a="http://schemas.openxmlformats.org/drawingml/2006/main" name="FTF Theme, 20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rgbClr val="53C10C"/>
          </a:buClr>
          <a:buSzPct val="85000"/>
          <a:buFont typeface="Arial" panose="020B0604020202020204" pitchFamily="34" charset="0"/>
          <a:buChar char="•"/>
          <a:defRPr sz="2000" b="0" i="0" dirty="0" smtClean="0">
            <a:solidFill>
              <a:srgbClr val="5A5D5C"/>
            </a:solidFill>
            <a:latin typeface="Calibri Light" panose="020F0302020204030204" pitchFamily="34" charset="0"/>
            <a:cs typeface="Calibri Light" panose="020F03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0010B95780EE4AA53495284FD60B01" ma:contentTypeVersion="8" ma:contentTypeDescription="Create a new document." ma:contentTypeScope="" ma:versionID="03c1e715ca27aac2e2fdfe82cc44dd2e">
  <xsd:schema xmlns:xsd="http://www.w3.org/2001/XMLSchema" xmlns:xs="http://www.w3.org/2001/XMLSchema" xmlns:p="http://schemas.microsoft.com/office/2006/metadata/properties" xmlns:ns2="4819a7a5-d292-4229-a12a-59dca431d845" xmlns:ns3="8cfb0deb-e65c-4648-8549-ed7175f8d1c7" targetNamespace="http://schemas.microsoft.com/office/2006/metadata/properties" ma:root="true" ma:fieldsID="5d96644c771399a5b08fa399f3bc6b02" ns2:_="" ns3:_="">
    <xsd:import namespace="4819a7a5-d292-4229-a12a-59dca431d845"/>
    <xsd:import namespace="8cfb0deb-e65c-4648-8549-ed7175f8d1c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19a7a5-d292-4229-a12a-59dca431d8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fb0deb-e65c-4648-8549-ed7175f8d1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cfb0deb-e65c-4648-8549-ed7175f8d1c7">
      <UserInfo>
        <DisplayName>Ashenfelter, Eric</DisplayName>
        <AccountId>22</AccountId>
        <AccountType/>
      </UserInfo>
      <UserInfo>
        <DisplayName>Staples, Peggy</DisplayName>
        <AccountId>23</AccountId>
        <AccountType/>
      </UserInfo>
      <UserInfo>
        <DisplayName>Merritt, Kristin</DisplayName>
        <AccountId>87</AccountId>
        <AccountType/>
      </UserInfo>
      <UserInfo>
        <DisplayName>Brown, Chris</DisplayName>
        <AccountId>24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0991DE-DDF2-485E-8815-1B3D8B238A9E}">
  <ds:schemaRefs>
    <ds:schemaRef ds:uri="4819a7a5-d292-4229-a12a-59dca431d845"/>
    <ds:schemaRef ds:uri="8cfb0deb-e65c-4648-8549-ed7175f8d1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F252BC-0265-477E-B251-B5114AB729F7}">
  <ds:schemaRefs>
    <ds:schemaRef ds:uri="4819a7a5-d292-4229-a12a-59dca431d845"/>
    <ds:schemaRef ds:uri="8cfb0deb-e65c-4648-8549-ed7175f8d1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08BC756-F49C-40E2-AB59-7C2321BC0F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3110</Words>
  <Application>Microsoft Office PowerPoint</Application>
  <PresentationFormat>On-screen Show (16:9)</PresentationFormat>
  <Paragraphs>401</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Helvetica</vt:lpstr>
      <vt:lpstr>Open Sans</vt:lpstr>
      <vt:lpstr>Oswald</vt:lpstr>
      <vt:lpstr>Segoe UI</vt:lpstr>
      <vt:lpstr>FTF Theme, 2018</vt:lpstr>
      <vt:lpstr>AzEDS</vt:lpstr>
      <vt:lpstr>PowerPoint Presentation</vt:lpstr>
      <vt:lpstr>PowerPoint Presentation</vt:lpstr>
      <vt:lpstr>PowerPoint Presentation</vt:lpstr>
      <vt:lpstr>Firearms Data Collection Discipline Actions </vt:lpstr>
      <vt:lpstr>PowerPoint Presentation</vt:lpstr>
      <vt:lpstr>PowerPoint Presentation</vt:lpstr>
      <vt:lpstr>Program Evaluation Data Model as of 2/1/2023</vt:lpstr>
      <vt:lpstr>Program Evaluation Data Model as of 2/1/2023</vt:lpstr>
      <vt:lpstr>Program Evaluation Data Model as of 2/1/2023</vt:lpstr>
      <vt:lpstr>Program Evaluation StudentProgramEvaluation – AzEDS UseCase Table: az.StudentProgramEvaluation</vt:lpstr>
      <vt:lpstr>Program Evaluation StudentProgramEvaluation – AzEDS UseCase ‘Code Values’ Tab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ASCUS Presentation IT updates FEB 2020</dc:title>
  <dc:creator>Aaditya.Hirurkar@azed.gov</dc:creator>
  <cp:lastModifiedBy>Mayberry, Jeremy</cp:lastModifiedBy>
  <cp:revision>1</cp:revision>
  <cp:lastPrinted>2019-10-28T15:00:11Z</cp:lastPrinted>
  <dcterms:modified xsi:type="dcterms:W3CDTF">2023-02-14T19:20:25Z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0x010100750010B95780EE4AA53495284FD60B01</vt:lpwstr>
  </property>
</Properties>
</file>