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7" r:id="rId3"/>
    <p:sldMasterId id="2147483761" r:id="rId4"/>
    <p:sldMasterId id="2147483798" r:id="rId5"/>
  </p:sldMasterIdLst>
  <p:notesMasterIdLst>
    <p:notesMasterId r:id="rId23"/>
  </p:notesMasterIdLst>
  <p:sldIdLst>
    <p:sldId id="836" r:id="rId6"/>
    <p:sldId id="272" r:id="rId7"/>
    <p:sldId id="837" r:id="rId8"/>
    <p:sldId id="401" r:id="rId9"/>
    <p:sldId id="852" r:id="rId10"/>
    <p:sldId id="419" r:id="rId11"/>
    <p:sldId id="850" r:id="rId12"/>
    <p:sldId id="854" r:id="rId13"/>
    <p:sldId id="855" r:id="rId14"/>
    <p:sldId id="851" r:id="rId15"/>
    <p:sldId id="421" r:id="rId16"/>
    <p:sldId id="838" r:id="rId17"/>
    <p:sldId id="853" r:id="rId18"/>
    <p:sldId id="840" r:id="rId19"/>
    <p:sldId id="849" r:id="rId20"/>
    <p:sldId id="27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AA851C-FB5D-AA03-FDA6-B43E34D50CCE}" name="Ahumada, Audra" initials="AA" userId="S::Audra.Ahumada@azed.gov::72056b32-8706-4619-a11a-0655e412a03c" providerId="AD"/>
  <p188:author id="{8ED6A457-CF57-85A2-EC42-B9789C6191C3}" name="Middlebrook, Candis" initials="MC" userId="S::Candis.Middlebrook@azed.gov::ddd7cbf3-9156-4a93-9c07-d1b0eff58a81" providerId="AD"/>
  <p188:author id="{50885C99-16CC-85AB-0D05-C502F41FEF37}" name="Spangenberg, Bethany" initials="SB" userId="S::Bethany.Spangenberg@azed.gov::a41e9839-87cf-41d0-b7b7-8b79cfb487f3" providerId="AD"/>
  <p188:author id="{9C43ED9E-164E-8B4C-42B9-177BDD1100EF}" name="Sabiha Klepk" initials="SK" userId="S::Sabiha.Klepk@azed.gov::06c5fec1-5a26-49d5-a433-9a66135e0611" providerId="AD"/>
  <p188:author id="{4822F7A1-3949-5B64-8B95-B4F45B46230C}" name="Ahumada, Audra" initials="AA" userId="S::audra.ahumada@azed.gov::72056b32-8706-4619-a11a-0655e412a03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0048"/>
    <a:srgbClr val="002D72"/>
    <a:srgbClr val="CB6015"/>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BF5759-8FE2-46A9-B622-B47D0E6C5F20}" v="10" dt="2023-11-07T14:51:48.6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845" autoAdjust="0"/>
    <p:restoredTop sz="94753"/>
  </p:normalViewPr>
  <p:slideViewPr>
    <p:cSldViewPr snapToGrid="0">
      <p:cViewPr varScale="1">
        <p:scale>
          <a:sx n="108" d="100"/>
          <a:sy n="108" d="100"/>
        </p:scale>
        <p:origin x="13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1.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3.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ndrew.s\Downloads\children_List_11_14_2023.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andrew.s\Downloads\children_List_11_14_2023.xls"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2023 KEA Child Count - 53,632</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Sheet2!$B$1</c:f>
              <c:strCache>
                <c:ptCount val="1"/>
                <c:pt idx="0">
                  <c:v>Previously Added</c:v>
                </c:pt>
              </c:strCache>
            </c:strRef>
          </c:tx>
          <c:spPr>
            <a:solidFill>
              <a:schemeClr val="accent2">
                <a:lumMod val="50000"/>
              </a:schemeClr>
            </a:solidFill>
            <a:ln>
              <a:noFill/>
            </a:ln>
            <a:effectLst/>
          </c:spPr>
          <c:invertIfNegative val="0"/>
          <c:dLbls>
            <c:dLbl>
              <c:idx val="1"/>
              <c:layout>
                <c:manualLayout>
                  <c:x val="2.2710068130204392E-2"/>
                  <c:y val="-2.479338842975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69-9445-83FD-4BB42CC1C98E}"/>
                </c:ext>
              </c:extLst>
            </c:dLbl>
            <c:dLbl>
              <c:idx val="2"/>
              <c:layout>
                <c:manualLayout>
                  <c:x val="2.5738077214231617E-2"/>
                  <c:y val="6.6115702479338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69-9445-83FD-4BB42CC1C98E}"/>
                </c:ext>
              </c:extLst>
            </c:dLbl>
            <c:dLbl>
              <c:idx val="3"/>
              <c:layout>
                <c:manualLayout>
                  <c:x val="2.7252081756245213E-2"/>
                  <c:y val="6.6115702479338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69-9445-83FD-4BB42CC1C98E}"/>
                </c:ext>
              </c:extLst>
            </c:dLbl>
            <c:dLbl>
              <c:idx val="4"/>
              <c:layout>
                <c:manualLayout>
                  <c:x val="3.0280090840272465E-2"/>
                  <c:y val="7.43801652892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69-9445-83FD-4BB42CC1C98E}"/>
                </c:ext>
              </c:extLst>
            </c:dLbl>
            <c:dLbl>
              <c:idx val="5"/>
              <c:layout>
                <c:manualLayout>
                  <c:x val="2.7252081756245269E-2"/>
                  <c:y val="5.234159779614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D69-9445-83FD-4BB42CC1C98E}"/>
                </c:ext>
              </c:extLst>
            </c:dLbl>
            <c:dLbl>
              <c:idx val="6"/>
              <c:layout>
                <c:manualLayout>
                  <c:x val="2.8766086298258841E-2"/>
                  <c:y val="5.23415977961432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D69-9445-83FD-4BB42CC1C98E}"/>
                </c:ext>
              </c:extLst>
            </c:dLbl>
            <c:dLbl>
              <c:idx val="7"/>
              <c:layout>
                <c:manualLayout>
                  <c:x val="3.0280090840272576E-2"/>
                  <c:y val="7.4380165289256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D69-9445-83FD-4BB42CC1C98E}"/>
                </c:ext>
              </c:extLst>
            </c:dLbl>
            <c:dLbl>
              <c:idx val="8"/>
              <c:layout>
                <c:manualLayout>
                  <c:x val="2.8766086298258896E-2"/>
                  <c:y val="7.98898071625344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D69-9445-83FD-4BB42CC1C98E}"/>
                </c:ext>
              </c:extLst>
            </c:dLbl>
            <c:dLbl>
              <c:idx val="9"/>
              <c:layout>
                <c:manualLayout>
                  <c:x val="2.5738077214231644E-2"/>
                  <c:y val="6.06060606060606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D69-9445-83FD-4BB42CC1C98E}"/>
                </c:ext>
              </c:extLst>
            </c:dLbl>
            <c:dLbl>
              <c:idx val="10"/>
              <c:layout>
                <c:manualLayout>
                  <c:x val="2.8766086298258896E-2"/>
                  <c:y val="4.40771349862258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D69-9445-83FD-4BB42CC1C98E}"/>
                </c:ext>
              </c:extLst>
            </c:dLbl>
            <c:dLbl>
              <c:idx val="11"/>
              <c:layout>
                <c:manualLayout>
                  <c:x val="2.8766086298258896E-2"/>
                  <c:y val="3.5812672176308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D69-9445-83FD-4BB42CC1C98E}"/>
                </c:ext>
              </c:extLst>
            </c:dLbl>
            <c:dLbl>
              <c:idx val="12"/>
              <c:layout>
                <c:manualLayout>
                  <c:x val="3.1794095382286149E-2"/>
                  <c:y val="3.5812672176308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D69-9445-83FD-4BB42CC1C98E}"/>
                </c:ext>
              </c:extLst>
            </c:dLbl>
            <c:dLbl>
              <c:idx val="13"/>
              <c:layout>
                <c:manualLayout>
                  <c:x val="3.0280090840272632E-2"/>
                  <c:y val="3.305785123966942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D69-9445-83FD-4BB42CC1C98E}"/>
                </c:ext>
              </c:extLst>
            </c:dLbl>
            <c:dLbl>
              <c:idx val="14"/>
              <c:layout>
                <c:manualLayout>
                  <c:x val="3.1794095382286038E-2"/>
                  <c:y val="3.581267217630854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D69-9445-83FD-4BB42CC1C98E}"/>
                </c:ext>
              </c:extLst>
            </c:dLbl>
            <c:dLbl>
              <c:idx val="15"/>
              <c:layout>
                <c:manualLayout>
                  <c:x val="-2.3335621139327384E-2"/>
                  <c:y val="-9.917355371900836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D69-9445-83FD-4BB42CC1C9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Sheet2!$A$2:$A$17</c:f>
              <c:numCache>
                <c:formatCode>m/d/yy</c:formatCode>
                <c:ptCount val="16"/>
                <c:pt idx="0">
                  <c:v>45139</c:v>
                </c:pt>
                <c:pt idx="1">
                  <c:v>45146</c:v>
                </c:pt>
                <c:pt idx="2">
                  <c:v>45153</c:v>
                </c:pt>
                <c:pt idx="3">
                  <c:v>45160</c:v>
                </c:pt>
                <c:pt idx="4">
                  <c:v>45167</c:v>
                </c:pt>
                <c:pt idx="5">
                  <c:v>45174</c:v>
                </c:pt>
                <c:pt idx="6">
                  <c:v>45181</c:v>
                </c:pt>
                <c:pt idx="7">
                  <c:v>45188</c:v>
                </c:pt>
                <c:pt idx="8">
                  <c:v>45195</c:v>
                </c:pt>
                <c:pt idx="9">
                  <c:v>45202</c:v>
                </c:pt>
                <c:pt idx="10">
                  <c:v>45209</c:v>
                </c:pt>
                <c:pt idx="11">
                  <c:v>45216</c:v>
                </c:pt>
                <c:pt idx="12">
                  <c:v>45223</c:v>
                </c:pt>
                <c:pt idx="13">
                  <c:v>45230</c:v>
                </c:pt>
                <c:pt idx="14">
                  <c:v>45237</c:v>
                </c:pt>
                <c:pt idx="15">
                  <c:v>45244</c:v>
                </c:pt>
              </c:numCache>
            </c:numRef>
          </c:cat>
          <c:val>
            <c:numRef>
              <c:f>Sheet2!$B$2:$B$17</c:f>
              <c:numCache>
                <c:formatCode>General</c:formatCode>
                <c:ptCount val="16"/>
                <c:pt idx="1">
                  <c:v>7170</c:v>
                </c:pt>
                <c:pt idx="2">
                  <c:v>25225</c:v>
                </c:pt>
                <c:pt idx="3">
                  <c:v>34865</c:v>
                </c:pt>
                <c:pt idx="4">
                  <c:v>40683</c:v>
                </c:pt>
                <c:pt idx="5">
                  <c:v>41411</c:v>
                </c:pt>
                <c:pt idx="6">
                  <c:v>44239</c:v>
                </c:pt>
                <c:pt idx="7">
                  <c:v>47652</c:v>
                </c:pt>
                <c:pt idx="8">
                  <c:v>50230</c:v>
                </c:pt>
                <c:pt idx="9">
                  <c:v>52426</c:v>
                </c:pt>
                <c:pt idx="10">
                  <c:v>52476</c:v>
                </c:pt>
                <c:pt idx="11">
                  <c:v>52533</c:v>
                </c:pt>
                <c:pt idx="12">
                  <c:v>52661</c:v>
                </c:pt>
                <c:pt idx="13">
                  <c:v>52762</c:v>
                </c:pt>
                <c:pt idx="14">
                  <c:v>52792</c:v>
                </c:pt>
                <c:pt idx="15">
                  <c:v>52849</c:v>
                </c:pt>
              </c:numCache>
            </c:numRef>
          </c:val>
          <c:extLst>
            <c:ext xmlns:c16="http://schemas.microsoft.com/office/drawing/2014/chart" uri="{C3380CC4-5D6E-409C-BE32-E72D297353CC}">
              <c16:uniqueId val="{0000000F-2D69-9445-83FD-4BB42CC1C98E}"/>
            </c:ext>
          </c:extLst>
        </c:ser>
        <c:ser>
          <c:idx val="1"/>
          <c:order val="1"/>
          <c:tx>
            <c:strRef>
              <c:f>Sheet2!$C$1</c:f>
              <c:strCache>
                <c:ptCount val="1"/>
                <c:pt idx="0">
                  <c:v>Newly Added</c:v>
                </c:pt>
              </c:strCache>
            </c:strRef>
          </c:tx>
          <c:spPr>
            <a:solidFill>
              <a:schemeClr val="accent1">
                <a:lumMod val="75000"/>
              </a:schemeClr>
            </a:solidFill>
            <a:ln>
              <a:noFill/>
            </a:ln>
            <a:effectLst/>
          </c:spPr>
          <c:invertIfNegative val="0"/>
          <c:dLbls>
            <c:dLbl>
              <c:idx val="1"/>
              <c:layout>
                <c:manualLayout>
                  <c:x val="-1.8168054504163512E-2"/>
                  <c:y val="-9.09090909090909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D69-9445-83FD-4BB42CC1C98E}"/>
                </c:ext>
              </c:extLst>
            </c:dLbl>
            <c:dLbl>
              <c:idx val="2"/>
              <c:layout>
                <c:manualLayout>
                  <c:x val="-3.0280090840272521E-2"/>
                  <c:y val="-2.754820936639123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2D69-9445-83FD-4BB42CC1C98E}"/>
                </c:ext>
              </c:extLst>
            </c:dLbl>
            <c:dLbl>
              <c:idx val="3"/>
              <c:layout>
                <c:manualLayout>
                  <c:x val="-2.8766086298258924E-2"/>
                  <c:y val="-5.0504467073137162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2D69-9445-83FD-4BB42CC1C98E}"/>
                </c:ext>
              </c:extLst>
            </c:dLbl>
            <c:dLbl>
              <c:idx val="4"/>
              <c:layout>
                <c:manualLayout>
                  <c:x val="-2.2710068130204392E-2"/>
                  <c:y val="-8.264462809917355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2D69-9445-83FD-4BB42CC1C98E}"/>
                </c:ext>
              </c:extLst>
            </c:dLbl>
            <c:dLbl>
              <c:idx val="5"/>
              <c:layout>
                <c:manualLayout>
                  <c:x val="-3.0280090840272521E-2"/>
                  <c:y val="-2.7548209366391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2D69-9445-83FD-4BB42CC1C98E}"/>
                </c:ext>
              </c:extLst>
            </c:dLbl>
            <c:dLbl>
              <c:idx val="6"/>
              <c:layout>
                <c:manualLayout>
                  <c:x val="-2.8766086298258896E-2"/>
                  <c:y val="-3.0303030303030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2D69-9445-83FD-4BB42CC1C98E}"/>
                </c:ext>
              </c:extLst>
            </c:dLbl>
            <c:dLbl>
              <c:idx val="7"/>
              <c:layout>
                <c:manualLayout>
                  <c:x val="-3.1794095382286204E-2"/>
                  <c:y val="-2.7548209366391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2D69-9445-83FD-4BB42CC1C98E}"/>
                </c:ext>
              </c:extLst>
            </c:dLbl>
            <c:dLbl>
              <c:idx val="8"/>
              <c:layout>
                <c:manualLayout>
                  <c:x val="-3.0280090840272521E-2"/>
                  <c:y val="-2.479338842975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2D69-9445-83FD-4BB42CC1C98E}"/>
                </c:ext>
              </c:extLst>
            </c:dLbl>
            <c:dLbl>
              <c:idx val="9"/>
              <c:layout>
                <c:manualLayout>
                  <c:x val="-2.5738077214231644E-2"/>
                  <c:y val="-2.20385674931129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2D69-9445-83FD-4BB42CC1C98E}"/>
                </c:ext>
              </c:extLst>
            </c:dLbl>
            <c:dLbl>
              <c:idx val="10"/>
              <c:layout>
                <c:manualLayout>
                  <c:x val="-2.5738077214231644E-2"/>
                  <c:y val="-2.754820936639116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2D69-9445-83FD-4BB42CC1C98E}"/>
                </c:ext>
              </c:extLst>
            </c:dLbl>
            <c:dLbl>
              <c:idx val="11"/>
              <c:layout>
                <c:manualLayout>
                  <c:x val="-2.4224072672218017E-2"/>
                  <c:y val="-2.47933884297520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2D69-9445-83FD-4BB42CC1C98E}"/>
                </c:ext>
              </c:extLst>
            </c:dLbl>
            <c:dLbl>
              <c:idx val="12"/>
              <c:layout>
                <c:manualLayout>
                  <c:x val="-2.5738077214231644E-2"/>
                  <c:y val="-2.75482093663912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B-2D69-9445-83FD-4BB42CC1C98E}"/>
                </c:ext>
              </c:extLst>
            </c:dLbl>
            <c:dLbl>
              <c:idx val="13"/>
              <c:layout>
                <c:manualLayout>
                  <c:x val="-2.5738077214231755E-2"/>
                  <c:y val="-2.75482093663911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2D69-9445-83FD-4BB42CC1C98E}"/>
                </c:ext>
              </c:extLst>
            </c:dLbl>
            <c:dLbl>
              <c:idx val="14"/>
              <c:layout>
                <c:manualLayout>
                  <c:x val="-3.1794095382286038E-2"/>
                  <c:y val="-3.030303030303030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2D69-9445-83FD-4BB42CC1C98E}"/>
                </c:ext>
              </c:extLst>
            </c:dLbl>
            <c:dLbl>
              <c:idx val="15"/>
              <c:layout>
                <c:manualLayout>
                  <c:x val="-2.5738077214231644E-2"/>
                  <c:y val="-1.9283746556473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2D69-9445-83FD-4BB42CC1C98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Sheet2!$A$2:$A$17</c:f>
              <c:numCache>
                <c:formatCode>m/d/yy</c:formatCode>
                <c:ptCount val="16"/>
                <c:pt idx="0">
                  <c:v>45139</c:v>
                </c:pt>
                <c:pt idx="1">
                  <c:v>45146</c:v>
                </c:pt>
                <c:pt idx="2">
                  <c:v>45153</c:v>
                </c:pt>
                <c:pt idx="3">
                  <c:v>45160</c:v>
                </c:pt>
                <c:pt idx="4">
                  <c:v>45167</c:v>
                </c:pt>
                <c:pt idx="5">
                  <c:v>45174</c:v>
                </c:pt>
                <c:pt idx="6">
                  <c:v>45181</c:v>
                </c:pt>
                <c:pt idx="7">
                  <c:v>45188</c:v>
                </c:pt>
                <c:pt idx="8">
                  <c:v>45195</c:v>
                </c:pt>
                <c:pt idx="9">
                  <c:v>45202</c:v>
                </c:pt>
                <c:pt idx="10">
                  <c:v>45209</c:v>
                </c:pt>
                <c:pt idx="11">
                  <c:v>45216</c:v>
                </c:pt>
                <c:pt idx="12">
                  <c:v>45223</c:v>
                </c:pt>
                <c:pt idx="13">
                  <c:v>45230</c:v>
                </c:pt>
                <c:pt idx="14">
                  <c:v>45237</c:v>
                </c:pt>
                <c:pt idx="15">
                  <c:v>45244</c:v>
                </c:pt>
              </c:numCache>
            </c:numRef>
          </c:cat>
          <c:val>
            <c:numRef>
              <c:f>Sheet2!$C$2:$C$17</c:f>
              <c:numCache>
                <c:formatCode>General</c:formatCode>
                <c:ptCount val="16"/>
                <c:pt idx="0">
                  <c:v>7170</c:v>
                </c:pt>
                <c:pt idx="1">
                  <c:v>18055</c:v>
                </c:pt>
                <c:pt idx="2">
                  <c:v>9640</c:v>
                </c:pt>
                <c:pt idx="3">
                  <c:v>5818</c:v>
                </c:pt>
                <c:pt idx="4">
                  <c:v>728</c:v>
                </c:pt>
                <c:pt idx="5">
                  <c:v>2828</c:v>
                </c:pt>
                <c:pt idx="6">
                  <c:v>3413</c:v>
                </c:pt>
                <c:pt idx="7">
                  <c:v>2578</c:v>
                </c:pt>
                <c:pt idx="8">
                  <c:v>2196</c:v>
                </c:pt>
                <c:pt idx="9">
                  <c:v>50</c:v>
                </c:pt>
                <c:pt idx="10">
                  <c:v>57</c:v>
                </c:pt>
                <c:pt idx="11">
                  <c:v>128</c:v>
                </c:pt>
                <c:pt idx="12">
                  <c:v>101</c:v>
                </c:pt>
                <c:pt idx="13">
                  <c:v>30</c:v>
                </c:pt>
                <c:pt idx="14">
                  <c:v>57</c:v>
                </c:pt>
                <c:pt idx="15">
                  <c:v>783</c:v>
                </c:pt>
              </c:numCache>
            </c:numRef>
          </c:val>
          <c:extLst>
            <c:ext xmlns:c16="http://schemas.microsoft.com/office/drawing/2014/chart" uri="{C3380CC4-5D6E-409C-BE32-E72D297353CC}">
              <c16:uniqueId val="{0000001F-2D69-9445-83FD-4BB42CC1C98E}"/>
            </c:ext>
          </c:extLst>
        </c:ser>
        <c:dLbls>
          <c:showLegendKey val="0"/>
          <c:showVal val="0"/>
          <c:showCatName val="0"/>
          <c:showSerName val="0"/>
          <c:showPercent val="0"/>
          <c:showBubbleSize val="0"/>
        </c:dLbls>
        <c:gapWidth val="150"/>
        <c:overlap val="100"/>
        <c:axId val="314206496"/>
        <c:axId val="314255584"/>
      </c:barChart>
      <c:dateAx>
        <c:axId val="314206496"/>
        <c:scaling>
          <c:orientation val="minMax"/>
        </c:scaling>
        <c:delete val="0"/>
        <c:axPos val="b"/>
        <c:numFmt formatCode="m/d/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255584"/>
        <c:crosses val="autoZero"/>
        <c:auto val="1"/>
        <c:lblOffset val="100"/>
        <c:baseTimeUnit val="days"/>
      </c:dateAx>
      <c:valAx>
        <c:axId val="31425558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206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KEA Programs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Sheet2!$A$23</c:f>
              <c:strCache>
                <c:ptCount val="1"/>
                <c:pt idx="0">
                  <c:v>Programs</c:v>
                </c:pt>
              </c:strCache>
            </c:strRef>
          </c:tx>
          <c:spPr>
            <a:solidFill>
              <a:schemeClr val="accent2">
                <a:lumMod val="50000"/>
              </a:schemeClr>
            </a:solidFill>
          </c:spPr>
          <c:dPt>
            <c:idx val="0"/>
            <c:bubble3D val="0"/>
            <c:spPr>
              <a:solidFill>
                <a:schemeClr val="accent2">
                  <a:lumMod val="50000"/>
                </a:schemeClr>
              </a:solidFill>
              <a:ln w="19050">
                <a:solidFill>
                  <a:schemeClr val="lt1"/>
                </a:solidFill>
              </a:ln>
              <a:effectLst/>
            </c:spPr>
            <c:extLst>
              <c:ext xmlns:c16="http://schemas.microsoft.com/office/drawing/2014/chart" uri="{C3380CC4-5D6E-409C-BE32-E72D297353CC}">
                <c16:uniqueId val="{00000001-5F13-4A42-8724-A3C664AA9F54}"/>
              </c:ext>
            </c:extLst>
          </c:dPt>
          <c:dPt>
            <c:idx val="1"/>
            <c:bubble3D val="0"/>
            <c:spPr>
              <a:solidFill>
                <a:schemeClr val="accent2">
                  <a:lumMod val="75000"/>
                </a:schemeClr>
              </a:solidFill>
              <a:ln w="19050">
                <a:solidFill>
                  <a:schemeClr val="lt1"/>
                </a:solidFill>
              </a:ln>
              <a:effectLst/>
            </c:spPr>
            <c:extLst>
              <c:ext xmlns:c16="http://schemas.microsoft.com/office/drawing/2014/chart" uri="{C3380CC4-5D6E-409C-BE32-E72D297353CC}">
                <c16:uniqueId val="{00000003-5F13-4A42-8724-A3C664AA9F54}"/>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Sheet2!$B$22:$C$22</c:f>
              <c:strCache>
                <c:ptCount val="2"/>
                <c:pt idx="0">
                  <c:v>With Children</c:v>
                </c:pt>
                <c:pt idx="1">
                  <c:v>Without Children</c:v>
                </c:pt>
              </c:strCache>
            </c:strRef>
          </c:cat>
          <c:val>
            <c:numRef>
              <c:f>Sheet2!$B$23:$C$23</c:f>
              <c:numCache>
                <c:formatCode>General</c:formatCode>
                <c:ptCount val="2"/>
                <c:pt idx="0">
                  <c:v>287</c:v>
                </c:pt>
                <c:pt idx="1">
                  <c:v>48</c:v>
                </c:pt>
              </c:numCache>
            </c:numRef>
          </c:val>
          <c:extLst>
            <c:ext xmlns:c16="http://schemas.microsoft.com/office/drawing/2014/chart" uri="{C3380CC4-5D6E-409C-BE32-E72D297353CC}">
              <c16:uniqueId val="{00000004-5F13-4A42-8724-A3C664AA9F54}"/>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2261078332644367"/>
          <c:y val="0.7951661326467202"/>
          <c:w val="0.54778395869351038"/>
          <c:h val="0.2031601913223732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E11EDB-C498-496B-8A66-93A5F9EA6A04}" type="datetimeFigureOut">
              <a:rPr lang="en-US" smtClean="0"/>
              <a:t>11/17/2023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84DBC0-D055-41DC-BD7F-75C8C5D30275}" type="slidenum">
              <a:rPr lang="en-US" smtClean="0"/>
              <a:t>‹#›</a:t>
            </a:fld>
            <a:endParaRPr lang="en-US"/>
          </a:p>
        </p:txBody>
      </p:sp>
    </p:spTree>
    <p:extLst>
      <p:ext uri="{BB962C8B-B14F-4D97-AF65-F5344CB8AC3E}">
        <p14:creationId xmlns:p14="http://schemas.microsoft.com/office/powerpoint/2010/main" val="1958760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38039F2-F89F-49F3-BB0F-1B9BA96D2506}" type="slidenum">
              <a:rPr lang="en-US" smtClean="0"/>
              <a:t>16</a:t>
            </a:fld>
            <a:endParaRPr lang="en-US"/>
          </a:p>
        </p:txBody>
      </p:sp>
    </p:spTree>
    <p:extLst>
      <p:ext uri="{BB962C8B-B14F-4D97-AF65-F5344CB8AC3E}">
        <p14:creationId xmlns:p14="http://schemas.microsoft.com/office/powerpoint/2010/main" val="22767394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Blue Bkgrnd">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63589111"/>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2960" y="1838037"/>
            <a:ext cx="7543800" cy="2487075"/>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ADD Title</a:t>
            </a:r>
          </a:p>
        </p:txBody>
      </p:sp>
      <p:sp>
        <p:nvSpPr>
          <p:cNvPr id="3" name="Subtitle 2"/>
          <p:cNvSpPr>
            <a:spLocks noGrp="1"/>
          </p:cNvSpPr>
          <p:nvPr>
            <p:ph type="subTitle" idx="1" hasCustomPrompt="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presenter details</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6" name="Picture 15">
            <a:extLst>
              <a:ext uri="{FF2B5EF4-FFF2-40B4-BE49-F238E27FC236}">
                <a16:creationId xmlns:a16="http://schemas.microsoft.com/office/drawing/2014/main" id="{ACA90912-CDF9-EA9C-9655-706FE7888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822067" y="285029"/>
            <a:ext cx="1051370" cy="1019371"/>
          </a:xfrm>
          <a:prstGeom prst="rect">
            <a:avLst/>
          </a:prstGeom>
        </p:spPr>
      </p:pic>
    </p:spTree>
    <p:extLst>
      <p:ext uri="{BB962C8B-B14F-4D97-AF65-F5344CB8AC3E}">
        <p14:creationId xmlns:p14="http://schemas.microsoft.com/office/powerpoint/2010/main" val="9695730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ADE ASMT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4" name="Group 3" descr="Arizona Department of Education Assessments Banner">
            <a:extLst>
              <a:ext uri="{FF2B5EF4-FFF2-40B4-BE49-F238E27FC236}">
                <a16:creationId xmlns:a16="http://schemas.microsoft.com/office/drawing/2014/main" id="{49811F3D-ED16-4995-D35C-2086518395E9}"/>
              </a:ext>
            </a:extLst>
          </p:cNvPr>
          <p:cNvGrpSpPr/>
          <p:nvPr userDrawn="1"/>
        </p:nvGrpSpPr>
        <p:grpSpPr>
          <a:xfrm>
            <a:off x="2345068" y="311308"/>
            <a:ext cx="4037090" cy="1231106"/>
            <a:chOff x="918857" y="129567"/>
            <a:chExt cx="4037090" cy="1231106"/>
          </a:xfrm>
        </p:grpSpPr>
        <p:pic>
          <p:nvPicPr>
            <p:cNvPr id="10" name="Picture 9">
              <a:extLst>
                <a:ext uri="{FF2B5EF4-FFF2-40B4-BE49-F238E27FC236}">
                  <a16:creationId xmlns:a16="http://schemas.microsoft.com/office/drawing/2014/main" id="{07E389B7-640A-05A2-31B9-690CABF8596F}"/>
                </a:ext>
              </a:extLst>
            </p:cNvPr>
            <p:cNvPicPr>
              <a:picLocks noChangeAspect="1"/>
            </p:cNvPicPr>
            <p:nvPr/>
          </p:nvPicPr>
          <p:blipFill>
            <a:blip r:embed="rId2"/>
            <a:stretch>
              <a:fillRect/>
            </a:stretch>
          </p:blipFill>
          <p:spPr>
            <a:xfrm>
              <a:off x="918857" y="129567"/>
              <a:ext cx="989065" cy="921950"/>
            </a:xfrm>
            <a:prstGeom prst="rect">
              <a:avLst/>
            </a:prstGeom>
          </p:spPr>
        </p:pic>
        <p:sp>
          <p:nvSpPr>
            <p:cNvPr id="14" name="TextBox 13">
              <a:extLst>
                <a:ext uri="{FF2B5EF4-FFF2-40B4-BE49-F238E27FC236}">
                  <a16:creationId xmlns:a16="http://schemas.microsoft.com/office/drawing/2014/main" id="{9706C7B5-8EE2-9DBC-DF12-42F7164F7767}"/>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38178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FFE4D-9633-46A1-B05A-F5CE0D533BC4}"/>
              </a:ext>
            </a:extLst>
          </p:cNvPr>
          <p:cNvSpPr>
            <a:spLocks noGrp="1"/>
          </p:cNvSpPr>
          <p:nvPr>
            <p:ph type="title"/>
          </p:nvPr>
        </p:nvSpPr>
        <p:spPr/>
        <p:txBody>
          <a:bodyPr/>
          <a:lstStyle>
            <a:lvl1pPr>
              <a:defRPr sz="3600">
                <a:solidFill>
                  <a:srgbClr val="002D72"/>
                </a:solidFill>
              </a:defRPr>
            </a:lvl1pPr>
          </a:lstStyle>
          <a:p>
            <a:r>
              <a:rPr lang="en-US"/>
              <a:t>Click to edit Master title style</a:t>
            </a:r>
          </a:p>
        </p:txBody>
      </p:sp>
      <p:sp>
        <p:nvSpPr>
          <p:cNvPr id="3" name="Date Placeholder 2">
            <a:extLst>
              <a:ext uri="{FF2B5EF4-FFF2-40B4-BE49-F238E27FC236}">
                <a16:creationId xmlns:a16="http://schemas.microsoft.com/office/drawing/2014/main" id="{7B7FD843-873E-4DE3-B7C0-3462DD0EDA57}"/>
              </a:ext>
            </a:extLst>
          </p:cNvPr>
          <p:cNvSpPr>
            <a:spLocks noGrp="1"/>
          </p:cNvSpPr>
          <p:nvPr>
            <p:ph type="dt" sz="half" idx="10"/>
          </p:nvPr>
        </p:nvSpPr>
        <p:spPr/>
        <p:txBody>
          <a:bodyPr/>
          <a:lstStyle>
            <a:lvl1pPr>
              <a:defRPr/>
            </a:lvl1pPr>
          </a:lstStyle>
          <a:p>
            <a:r>
              <a:rPr lang="en-US"/>
              <a:t>Date</a:t>
            </a:r>
          </a:p>
        </p:txBody>
      </p:sp>
      <p:sp>
        <p:nvSpPr>
          <p:cNvPr id="4" name="Footer Placeholder 3">
            <a:extLst>
              <a:ext uri="{FF2B5EF4-FFF2-40B4-BE49-F238E27FC236}">
                <a16:creationId xmlns:a16="http://schemas.microsoft.com/office/drawing/2014/main" id="{0CD57FCF-9733-4DA0-B594-F172695D38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B7206DB-7A53-495F-BDA5-3C3AD2FB11A4}"/>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19390163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02079-4EA6-4070-A506-9108994E3465}"/>
              </a:ext>
            </a:extLst>
          </p:cNvPr>
          <p:cNvSpPr>
            <a:spLocks noGrp="1"/>
          </p:cNvSpPr>
          <p:nvPr>
            <p:ph type="title"/>
          </p:nvPr>
        </p:nvSpPr>
        <p:spPr>
          <a:xfrm>
            <a:off x="623888" y="1709741"/>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118F7C0-A974-46E4-91CA-77EC43033CBD}"/>
              </a:ext>
            </a:extLst>
          </p:cNvPr>
          <p:cNvSpPr>
            <a:spLocks noGrp="1"/>
          </p:cNvSpPr>
          <p:nvPr>
            <p:ph type="body" idx="1"/>
          </p:nvPr>
        </p:nvSpPr>
        <p:spPr>
          <a:xfrm>
            <a:off x="623888" y="4589465"/>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D3B16B-C7E5-47D7-8D37-8336086246CD}"/>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4496C092-D3B9-4C98-9188-CC95AF04C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E6C556-8FBF-430B-86A7-8C6D5D3FF92A}"/>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142297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A638A-BDEC-426F-96C9-655B5A98D59E}"/>
              </a:ext>
            </a:extLst>
          </p:cNvPr>
          <p:cNvSpPr>
            <a:spLocks noGrp="1"/>
          </p:cNvSpPr>
          <p:nvPr>
            <p:ph type="title"/>
          </p:nvPr>
        </p:nvSpPr>
        <p:spPr>
          <a:xfrm>
            <a:off x="628650" y="840058"/>
            <a:ext cx="7886700" cy="985569"/>
          </a:xfrm>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3C63FB7A-1EFC-432A-BE61-CD36B653A3D8}"/>
              </a:ext>
            </a:extLst>
          </p:cNvPr>
          <p:cNvSpPr>
            <a:spLocks noGrp="1"/>
          </p:cNvSpPr>
          <p:nvPr>
            <p:ph sz="half" idx="1"/>
          </p:nvPr>
        </p:nvSpPr>
        <p:spPr>
          <a:xfrm>
            <a:off x="6286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000C15D-6046-49BC-B3BF-3F5231C7FF93}"/>
              </a:ext>
            </a:extLst>
          </p:cNvPr>
          <p:cNvSpPr>
            <a:spLocks noGrp="1"/>
          </p:cNvSpPr>
          <p:nvPr>
            <p:ph sz="half" idx="2"/>
          </p:nvPr>
        </p:nvSpPr>
        <p:spPr>
          <a:xfrm>
            <a:off x="4629150" y="1825625"/>
            <a:ext cx="38862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6D6EAE2-0409-41C6-A4B1-79EACA5D6CC0}"/>
              </a:ext>
            </a:extLst>
          </p:cNvPr>
          <p:cNvSpPr>
            <a:spLocks noGrp="1"/>
          </p:cNvSpPr>
          <p:nvPr>
            <p:ph type="dt" sz="half" idx="10"/>
          </p:nvPr>
        </p:nvSpPr>
        <p:spPr/>
        <p:txBody>
          <a:bodyPr/>
          <a:lstStyle>
            <a:lvl1pPr>
              <a:defRPr/>
            </a:lvl1pPr>
          </a:lstStyle>
          <a:p>
            <a:r>
              <a:rPr lang="en-US"/>
              <a:t>Date</a:t>
            </a:r>
          </a:p>
        </p:txBody>
      </p:sp>
      <p:sp>
        <p:nvSpPr>
          <p:cNvPr id="6" name="Footer Placeholder 5">
            <a:extLst>
              <a:ext uri="{FF2B5EF4-FFF2-40B4-BE49-F238E27FC236}">
                <a16:creationId xmlns:a16="http://schemas.microsoft.com/office/drawing/2014/main" id="{D25484AF-9C33-4C48-B5B9-735752F6EF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528488-9442-4F76-8DAC-16EED1319A90}"/>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23753231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F8C90-0DFD-4660-9007-5B459005080F}"/>
              </a:ext>
            </a:extLst>
          </p:cNvPr>
          <p:cNvSpPr>
            <a:spLocks noGrp="1"/>
          </p:cNvSpPr>
          <p:nvPr>
            <p:ph type="title"/>
          </p:nvPr>
        </p:nvSpPr>
        <p:spPr/>
        <p:txBody>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496B7010-3E86-47DA-9B8E-5AD39CBBE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251F63-5F29-4D14-BB8F-33A80536BEDC}"/>
              </a:ext>
            </a:extLst>
          </p:cNvPr>
          <p:cNvSpPr>
            <a:spLocks noGrp="1"/>
          </p:cNvSpPr>
          <p:nvPr>
            <p:ph type="dt" sz="half" idx="10"/>
          </p:nvPr>
        </p:nvSpPr>
        <p:spPr/>
        <p:txBody>
          <a:bodyPr/>
          <a:lstStyle>
            <a:lvl1pPr>
              <a:defRPr/>
            </a:lvl1pPr>
          </a:lstStyle>
          <a:p>
            <a:r>
              <a:rPr lang="en-US"/>
              <a:t>Date</a:t>
            </a:r>
          </a:p>
        </p:txBody>
      </p:sp>
      <p:sp>
        <p:nvSpPr>
          <p:cNvPr id="5" name="Footer Placeholder 4">
            <a:extLst>
              <a:ext uri="{FF2B5EF4-FFF2-40B4-BE49-F238E27FC236}">
                <a16:creationId xmlns:a16="http://schemas.microsoft.com/office/drawing/2014/main" id="{5BF542F3-D476-4265-9227-2FFA9F1285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7F0E51-009F-47AB-BC33-065C09134F4C}"/>
              </a:ext>
            </a:extLst>
          </p:cNvPr>
          <p:cNvSpPr>
            <a:spLocks noGrp="1"/>
          </p:cNvSpPr>
          <p:nvPr>
            <p:ph type="sldNum" sz="quarter" idx="12"/>
          </p:nvPr>
        </p:nvSpPr>
        <p:spPr/>
        <p:txBody>
          <a:bodyPr/>
          <a:lstStyle/>
          <a:p>
            <a:fld id="{3AD94D69-2109-48F9-A00A-179699D0291F}" type="slidenum">
              <a:rPr lang="en-US" smtClean="0"/>
              <a:t>‹#›</a:t>
            </a:fld>
            <a:endParaRPr lang="en-US"/>
          </a:p>
        </p:txBody>
      </p:sp>
    </p:spTree>
    <p:extLst>
      <p:ext uri="{BB962C8B-B14F-4D97-AF65-F5344CB8AC3E}">
        <p14:creationId xmlns:p14="http://schemas.microsoft.com/office/powerpoint/2010/main" val="39745038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ADE Logo">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1" y="4477898"/>
            <a:ext cx="9144000" cy="2407811"/>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pic>
        <p:nvPicPr>
          <p:cNvPr id="10" name="Picture 9">
            <a:extLst>
              <a:ext uri="{FF2B5EF4-FFF2-40B4-BE49-F238E27FC236}">
                <a16:creationId xmlns:a16="http://schemas.microsoft.com/office/drawing/2014/main" id="{B3D5BCC5-4FD8-44A7-E6C1-E835C683115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6458150" y="972750"/>
            <a:ext cx="1734363" cy="1681577"/>
          </a:xfrm>
          <a:prstGeom prst="rect">
            <a:avLst/>
          </a:prstGeom>
        </p:spPr>
      </p:pic>
    </p:spTree>
    <p:extLst>
      <p:ext uri="{BB962C8B-B14F-4D97-AF65-F5344CB8AC3E}">
        <p14:creationId xmlns:p14="http://schemas.microsoft.com/office/powerpoint/2010/main" val="3156738197"/>
      </p:ext>
    </p:extLst>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02D72"/>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2990998"/>
      </p:ext>
    </p:extLst>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20452884"/>
      </p:ext>
    </p:extLst>
  </p:cSld>
  <p:clrMapOvr>
    <a:masterClrMapping/>
  </p:clrMapOvr>
  <p:hf sldNum="0"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02D7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02D72"/>
                </a:solidFill>
              </a:defRPr>
            </a:lvl1pPr>
            <a:lvl2pPr>
              <a:defRPr sz="1050">
                <a:solidFill>
                  <a:srgbClr val="002D72"/>
                </a:solidFill>
              </a:defRPr>
            </a:lvl2pPr>
            <a:lvl3pPr>
              <a:defRPr sz="825">
                <a:solidFill>
                  <a:srgbClr val="002D72"/>
                </a:solidFill>
              </a:defRPr>
            </a:lvl3pPr>
            <a:lvl4pPr>
              <a:defRPr sz="825">
                <a:solidFill>
                  <a:srgbClr val="002D72"/>
                </a:solidFill>
              </a:defRPr>
            </a:lvl4pPr>
            <a:lvl5pPr>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60264775"/>
      </p:ext>
    </p:extLst>
  </p:cSld>
  <p:clrMapOvr>
    <a:masterClrMapping/>
  </p:clrMapOvr>
  <p:hf sldNum="0"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 uri="{C183D7F6-B498-43B3-948B-1728B52AA6E4}">
                <adec:decorative xmlns:adec="http://schemas.microsoft.com/office/drawing/2017/decorative" val="1"/>
              </a:ext>
            </a:extLst>
          </p:cNvPr>
          <p:cNvSpPr/>
          <p:nvPr/>
        </p:nvSpPr>
        <p:spPr>
          <a:xfrm flipH="1">
            <a:off x="3163403" y="1"/>
            <a:ext cx="2699427" cy="6857999"/>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1" name="Rectangle">
            <a:extLst>
              <a:ext uri="{FF2B5EF4-FFF2-40B4-BE49-F238E27FC236}">
                <a16:creationId xmlns:a16="http://schemas.microsoft.com/office/drawing/2014/main" id="{E1223535-0F2F-6340-80B9-0B5D9364A13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1"/>
          <p:cNvSpPr>
            <a:spLocks noGrp="1"/>
          </p:cNvSpPr>
          <p:nvPr>
            <p:ph type="ctrTitle" hasCustomPrompt="1"/>
          </p:nvPr>
        </p:nvSpPr>
        <p:spPr>
          <a:xfrm>
            <a:off x="822960" y="758952"/>
            <a:ext cx="7543800" cy="3566160"/>
          </a:xfrm>
          <a:prstGeom prst="rect">
            <a:avLst/>
          </a:prstGeom>
        </p:spPr>
        <p:txBody>
          <a:bodyPr anchor="b">
            <a:normAutofit/>
          </a:bodyPr>
          <a:lstStyle>
            <a:lvl1pPr algn="l">
              <a:lnSpc>
                <a:spcPct val="90000"/>
              </a:lnSpc>
              <a:defRPr sz="6000" cap="all" spc="-38" baseline="0">
                <a:solidFill>
                  <a:srgbClr val="012169"/>
                </a:solidFill>
              </a:defRPr>
            </a:lvl1pPr>
          </a:lstStyle>
          <a:p>
            <a:r>
              <a:rPr lang="en-US" noProof="0"/>
              <a:t>Section title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chemeClr val="tx1"/>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29D5A684-5D4E-4368-B18F-1BAD0C1DFD89}"/>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35714184"/>
      </p:ext>
    </p:extLst>
  </p:cSld>
  <p:clrMapOvr>
    <a:masterClrMapping/>
  </p:clrMapOvr>
  <p:hf sldNum="0"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290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740811227"/>
      </p:ext>
    </p:extLst>
  </p:cSld>
  <p:clrMapOvr>
    <a:masterClrMapping/>
  </p:clrMapOvr>
  <p:hf sldNum="0" hd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02D72"/>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02D72"/>
                </a:solidFill>
              </a:defRPr>
            </a:lvl1pPr>
            <a:lvl2pPr marL="150876" indent="0">
              <a:buClr>
                <a:schemeClr val="tx1"/>
              </a:buClr>
              <a:buFont typeface="Arial" panose="020B0604020202020204" pitchFamily="34" charset="0"/>
              <a:buNone/>
              <a:defRPr sz="1050">
                <a:solidFill>
                  <a:srgbClr val="002D72"/>
                </a:solidFill>
              </a:defRPr>
            </a:lvl2pPr>
            <a:lvl3pPr marL="288036" indent="0">
              <a:buClr>
                <a:schemeClr val="tx1"/>
              </a:buClr>
              <a:buFont typeface="Arial" panose="020B0604020202020204" pitchFamily="34" charset="0"/>
              <a:buNone/>
              <a:defRPr sz="825">
                <a:solidFill>
                  <a:srgbClr val="002D72"/>
                </a:solidFill>
              </a:defRPr>
            </a:lvl3pPr>
            <a:lvl4pPr marL="425196" indent="0">
              <a:buClr>
                <a:schemeClr val="tx1"/>
              </a:buClr>
              <a:buFont typeface="Arial" panose="020B0604020202020204" pitchFamily="34" charset="0"/>
              <a:buNone/>
              <a:defRPr sz="825">
                <a:solidFill>
                  <a:srgbClr val="002D72"/>
                </a:solidFill>
              </a:defRPr>
            </a:lvl4pPr>
            <a:lvl5pPr marL="562356" indent="0">
              <a:buClr>
                <a:schemeClr val="tx1"/>
              </a:buClr>
              <a:buFont typeface="Arial" panose="020B0604020202020204" pitchFamily="34" charset="0"/>
              <a:buNone/>
              <a:defRPr sz="825">
                <a:solidFill>
                  <a:srgbClr val="002D7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7811095"/>
      </p:ext>
    </p:extLst>
  </p:cSld>
  <p:clrMapOvr>
    <a:masterClrMapping/>
  </p:clrMapOvr>
  <p:hf sldNum="0" hd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add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047332"/>
      </p:ext>
    </p:extLst>
  </p:cSld>
  <p:clrMapOvr>
    <a:masterClrMapping/>
  </p:clrMapOvr>
  <p:hf sldNum="0"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986759"/>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77986644"/>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cSld name="ADE ASMT Title Slide">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22960" y="1838037"/>
            <a:ext cx="7543800" cy="2487075"/>
          </a:xfrm>
          <a:prstGeom prst="rect">
            <a:avLst/>
          </a:prstGeom>
        </p:spPr>
        <p:txBody>
          <a:bodyPr anchor="b">
            <a:normAutofit/>
          </a:bodyPr>
          <a:lstStyle>
            <a:lvl1pPr algn="l">
              <a:lnSpc>
                <a:spcPct val="90000"/>
              </a:lnSpc>
              <a:defRPr sz="5400" cap="all" spc="-38" baseline="0">
                <a:solidFill>
                  <a:srgbClr val="012169"/>
                </a:solidFill>
              </a:defRPr>
            </a:lvl1pPr>
          </a:lstStyle>
          <a:p>
            <a:r>
              <a:rPr lang="en-US" noProof="0"/>
              <a:t>Click to edit Master title style</a:t>
            </a:r>
          </a:p>
        </p:txBody>
      </p:sp>
      <p:sp>
        <p:nvSpPr>
          <p:cNvPr id="3" name="Subtitle 2"/>
          <p:cNvSpPr>
            <a:spLocks noGrp="1"/>
          </p:cNvSpPr>
          <p:nvPr>
            <p:ph type="subTitle" idx="1"/>
          </p:nvPr>
        </p:nvSpPr>
        <p:spPr>
          <a:xfrm>
            <a:off x="825038" y="4645152"/>
            <a:ext cx="7543800" cy="1143000"/>
          </a:xfrm>
        </p:spPr>
        <p:txBody>
          <a:bodyPr lIns="91440" rIns="91440">
            <a:normAutofit/>
          </a:bodyPr>
          <a:lstStyle>
            <a:lvl1pPr marL="0" indent="0" algn="l">
              <a:buNone/>
              <a:defRPr sz="1800" cap="all" spc="150" baseline="0">
                <a:solidFill>
                  <a:srgbClr val="012169"/>
                </a:solidFill>
                <a:latin typeface="+mn-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noProof="0"/>
              <a:t>Click to edit Master subtitle style</a:t>
            </a:r>
          </a:p>
        </p:txBody>
      </p:sp>
      <p:cxnSp>
        <p:nvCxnSpPr>
          <p:cNvPr id="9" name="Straight Connector 8">
            <a:extLst>
              <a:ext uri="{FF2B5EF4-FFF2-40B4-BE49-F238E27FC236}">
                <a16:creationId xmlns:a16="http://schemas.microsoft.com/office/drawing/2014/main" id="{1CB7B0FF-4DC9-477E-A213-C276C7F23183}"/>
              </a:ext>
              <a:ext uri="{C183D7F6-B498-43B3-948B-1728B52AA6E4}">
                <adec:decorative xmlns:adec="http://schemas.microsoft.com/office/drawing/2017/decorative" val="1"/>
              </a:ext>
            </a:extLst>
          </p:cNvPr>
          <p:cNvCxnSpPr/>
          <p:nvPr/>
        </p:nvCxnSpPr>
        <p:spPr>
          <a:xfrm>
            <a:off x="822960" y="4521200"/>
            <a:ext cx="7543800" cy="0"/>
          </a:xfrm>
          <a:prstGeom prst="line">
            <a:avLst/>
          </a:prstGeom>
          <a:ln w="76200">
            <a:solidFill>
              <a:srgbClr val="BF0D3E"/>
            </a:solidFill>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FACBF5DB-E030-A88F-8375-136AE23A9A34}"/>
              </a:ext>
              <a:ext uri="{C183D7F6-B498-43B3-948B-1728B52AA6E4}">
                <adec:decorative xmlns:adec="http://schemas.microsoft.com/office/drawing/2017/decorative" val="1"/>
              </a:ext>
            </a:extLst>
          </p:cNvPr>
          <p:cNvCxnSpPr/>
          <p:nvPr userDrawn="1"/>
        </p:nvCxnSpPr>
        <p:spPr>
          <a:xfrm>
            <a:off x="822960" y="452120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grpSp>
        <p:nvGrpSpPr>
          <p:cNvPr id="6" name="Group 5" descr="Arizona Department of Education Assessments Banner">
            <a:extLst>
              <a:ext uri="{FF2B5EF4-FFF2-40B4-BE49-F238E27FC236}">
                <a16:creationId xmlns:a16="http://schemas.microsoft.com/office/drawing/2014/main" id="{A861A399-9B93-C4E0-06CD-92BBD5753201}"/>
              </a:ext>
            </a:extLst>
          </p:cNvPr>
          <p:cNvGrpSpPr/>
          <p:nvPr userDrawn="1"/>
        </p:nvGrpSpPr>
        <p:grpSpPr>
          <a:xfrm>
            <a:off x="2553455" y="292835"/>
            <a:ext cx="4037090" cy="1231106"/>
            <a:chOff x="918857" y="129567"/>
            <a:chExt cx="4037090" cy="1231106"/>
          </a:xfrm>
        </p:grpSpPr>
        <p:pic>
          <p:nvPicPr>
            <p:cNvPr id="7" name="Picture 6">
              <a:extLst>
                <a:ext uri="{FF2B5EF4-FFF2-40B4-BE49-F238E27FC236}">
                  <a16:creationId xmlns:a16="http://schemas.microsoft.com/office/drawing/2014/main" id="{9796B56E-5DD0-ECE5-DF1C-8C6C9BDD8BE9}"/>
                </a:ext>
              </a:extLst>
            </p:cNvPr>
            <p:cNvPicPr>
              <a:picLocks noChangeAspect="1"/>
            </p:cNvPicPr>
            <p:nvPr/>
          </p:nvPicPr>
          <p:blipFill>
            <a:blip r:embed="rId2"/>
            <a:stretch>
              <a:fillRect/>
            </a:stretch>
          </p:blipFill>
          <p:spPr>
            <a:xfrm>
              <a:off x="918857" y="129567"/>
              <a:ext cx="989065" cy="921950"/>
            </a:xfrm>
            <a:prstGeom prst="rect">
              <a:avLst/>
            </a:prstGeom>
          </p:spPr>
        </p:pic>
        <p:sp>
          <p:nvSpPr>
            <p:cNvPr id="11" name="TextBox 10">
              <a:extLst>
                <a:ext uri="{FF2B5EF4-FFF2-40B4-BE49-F238E27FC236}">
                  <a16:creationId xmlns:a16="http://schemas.microsoft.com/office/drawing/2014/main" id="{E8A863ED-0066-C4EE-72F6-CB0BDFF11BAA}"/>
                </a:ext>
              </a:extLst>
            </p:cNvPr>
            <p:cNvSpPr txBox="1"/>
            <p:nvPr/>
          </p:nvSpPr>
          <p:spPr>
            <a:xfrm>
              <a:off x="1005121" y="129567"/>
              <a:ext cx="3950826" cy="1231106"/>
            </a:xfrm>
            <a:prstGeom prst="rect">
              <a:avLst/>
            </a:prstGeom>
            <a:noFill/>
          </p:spPr>
          <p:txBody>
            <a:bodyPr wrap="square" rtlCol="0">
              <a:spAutoFit/>
            </a:bodyPr>
            <a:lstStyle/>
            <a:p>
              <a:pPr marL="0" marR="0" lvl="0" indent="0" defTabSz="914400" eaLnBrk="0" fontAlgn="auto" latinLnBrk="0" hangingPunct="0">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rPr>
                <a:t>	</a:t>
              </a:r>
              <a:r>
                <a:rPr kumimoji="0" lang="en-US" sz="1400" b="1" i="0" u="none" strike="noStrike" kern="0" cap="none" spc="0" normalizeH="0" baseline="0" noProof="0">
                  <a:ln>
                    <a:noFill/>
                  </a:ln>
                  <a:solidFill>
                    <a:srgbClr val="002D72"/>
                  </a:solidFill>
                  <a:effectLst/>
                  <a:uLnTx/>
                  <a:uFillTx/>
                  <a:ea typeface="Calibri" panose="020F0502020204030204" pitchFamily="34" charset="0"/>
                  <a:cs typeface="Arial" panose="020B0604020202020204" pitchFamily="34" charset="0"/>
                </a:rPr>
                <a:t>ARIZONA DEPARTMENT OF</a:t>
              </a:r>
              <a:endParaRPr kumimoji="0" lang="en-US" sz="1400" b="1"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a:ln>
                    <a:noFill/>
                  </a:ln>
                  <a:solidFill>
                    <a:srgbClr val="002C71"/>
                  </a:solidFill>
                  <a:effectLst/>
                  <a:uLnTx/>
                  <a:uFillTx/>
                  <a:ea typeface="Calibri" panose="020F0502020204030204" pitchFamily="34" charset="0"/>
                  <a:cs typeface="Arial" panose="020B0604020202020204" pitchFamily="34" charset="0"/>
                </a:rPr>
                <a:t>	EDUCATION</a:t>
              </a:r>
              <a:endParaRPr kumimoji="0" lang="en-US" sz="32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a:p>
              <a:pPr marL="0" marR="0" lvl="0" indent="0" defTabSz="914400" eaLnBrk="0" fontAlgn="auto" latinLnBrk="0" hangingPunct="0">
                <a:lnSpc>
                  <a:spcPct val="100000"/>
                </a:lnSpc>
                <a:spcBef>
                  <a:spcPts val="0"/>
                </a:spcBef>
                <a:spcAft>
                  <a:spcPts val="0"/>
                </a:spcAft>
                <a:buClrTx/>
                <a:buSzTx/>
                <a:buFontTx/>
                <a:buNone/>
                <a:tabLst/>
                <a:defRPr/>
              </a:pPr>
              <a:r>
                <a:rPr kumimoji="0" lang="en-US" sz="20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	</a:t>
              </a:r>
              <a:r>
                <a:rPr kumimoji="0" lang="en-US" sz="2400" b="1" i="0" u="none" strike="noStrike" kern="0" cap="none" spc="-60" normalizeH="0" baseline="0" noProof="0">
                  <a:ln>
                    <a:noFill/>
                  </a:ln>
                  <a:solidFill>
                    <a:srgbClr val="CA5F14"/>
                  </a:solidFill>
                  <a:effectLst/>
                  <a:uLnTx/>
                  <a:uFillTx/>
                  <a:ea typeface="Calibri" panose="020F0502020204030204" pitchFamily="34" charset="0"/>
                  <a:cs typeface="Arial" panose="020B0604020202020204" pitchFamily="34" charset="0"/>
                </a:rPr>
                <a:t>ASSESSMENTS</a:t>
              </a:r>
              <a:endParaRPr kumimoji="0" lang="en-US" sz="2400" b="0" i="0" u="none" strike="noStrike" kern="0" cap="none" spc="0" normalizeH="0" baseline="0" noProof="0">
                <a:ln>
                  <a:noFill/>
                </a:ln>
                <a:solidFill>
                  <a:sysClr val="windowText" lastClr="000000"/>
                </a:solidFill>
                <a:effectLst/>
                <a:uLnTx/>
                <a:uFillTx/>
                <a:ea typeface="Calibri" panose="020F0502020204030204" pitchFamily="34" charset="0"/>
                <a:cs typeface="Arial" panose="020B0604020202020204" pitchFamily="34" charset="0"/>
              </a:endParaRPr>
            </a:p>
          </p:txBody>
        </p:sp>
      </p:grpSp>
    </p:spTree>
    <p:extLst>
      <p:ext uri="{BB962C8B-B14F-4D97-AF65-F5344CB8AC3E}">
        <p14:creationId xmlns:p14="http://schemas.microsoft.com/office/powerpoint/2010/main" val="224452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FF"/>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202A34A5-A029-A246-82C6-D288185EB396}"/>
              </a:ext>
              <a:ext uri="{C183D7F6-B498-43B3-948B-1728B52AA6E4}">
                <adec:decorative xmlns:adec="http://schemas.microsoft.com/office/drawing/2017/decorative" val="1"/>
              </a:ext>
            </a:extLst>
          </p:cNvPr>
          <p:cNvSpPr/>
          <p:nvPr/>
        </p:nvSpPr>
        <p:spPr>
          <a:xfrm flipH="1">
            <a:off x="0" y="0"/>
            <a:ext cx="2513293"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3" name="Rectangle">
            <a:extLst>
              <a:ext uri="{FF2B5EF4-FFF2-40B4-BE49-F238E27FC236}">
                <a16:creationId xmlns:a16="http://schemas.microsoft.com/office/drawing/2014/main" id="{2773E1D8-C87F-EE46-8284-575DCA498E81}"/>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enter title</a:t>
            </a:r>
          </a:p>
        </p:txBody>
      </p:sp>
      <p:sp>
        <p:nvSpPr>
          <p:cNvPr id="3" name="Content Placeholder 2"/>
          <p:cNvSpPr>
            <a:spLocks noGrp="1"/>
          </p:cNvSpPr>
          <p:nvPr>
            <p:ph idx="1" hasCustomPrompt="1"/>
          </p:nvPr>
        </p:nvSpPr>
        <p:spPr/>
        <p:txBody>
          <a:bodyPr/>
          <a:lstStyle>
            <a:lvl1pPr>
              <a:defRPr>
                <a:solidFill>
                  <a:srgbClr val="012169"/>
                </a:solidFill>
              </a:defRPr>
            </a:lvl1pPr>
            <a:lvl2pPr>
              <a:defRPr>
                <a:solidFill>
                  <a:srgbClr val="012169"/>
                </a:solidFill>
              </a:defRPr>
            </a:lvl2pPr>
            <a:lvl3pPr>
              <a:defRPr>
                <a:solidFill>
                  <a:srgbClr val="012169"/>
                </a:solidFill>
              </a:defRPr>
            </a:lvl3pPr>
            <a:lvl4pPr>
              <a:defRPr>
                <a:solidFill>
                  <a:srgbClr val="012169"/>
                </a:solidFill>
              </a:defRPr>
            </a:lvl4pPr>
            <a:lvl5pPr>
              <a:defRPr>
                <a:solidFill>
                  <a:srgbClr val="012169"/>
                </a:solidFill>
              </a:defRPr>
            </a:lvl5pPr>
          </a:lstStyle>
          <a:p>
            <a:pPr lvl="0"/>
            <a:r>
              <a:rPr lang="en-US" noProof="0"/>
              <a:t>Click to enter text</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7" name="Straight Connector 6">
            <a:extLst>
              <a:ext uri="{FF2B5EF4-FFF2-40B4-BE49-F238E27FC236}">
                <a16:creationId xmlns:a16="http://schemas.microsoft.com/office/drawing/2014/main" id="{D0769928-17AD-4691-9A2E-4DACD7B2F4A6}"/>
              </a:ext>
              <a:ext uri="{C183D7F6-B498-43B3-948B-1728B52AA6E4}">
                <adec:decorative xmlns:adec="http://schemas.microsoft.com/office/drawing/2017/decorative" val="1"/>
              </a:ext>
            </a:extLst>
          </p:cNvPr>
          <p:cNvCxnSpPr/>
          <p:nvPr/>
        </p:nvCxnSpPr>
        <p:spPr>
          <a:xfrm>
            <a:off x="822960" y="18446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63006264"/>
      </p:ext>
    </p:extLst>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bg>
      <p:bgPr>
        <a:solidFill>
          <a:srgbClr val="FFFFFF"/>
        </a:solidFill>
        <a:effectLst/>
      </p:bgPr>
    </p:bg>
    <p:spTree>
      <p:nvGrpSpPr>
        <p:cNvPr id="1" name=""/>
        <p:cNvGrpSpPr/>
        <p:nvPr/>
      </p:nvGrpSpPr>
      <p:grpSpPr>
        <a:xfrm>
          <a:off x="0" y="0"/>
          <a:ext cx="0" cy="0"/>
          <a:chOff x="0" y="0"/>
          <a:chExt cx="0" cy="0"/>
        </a:xfrm>
      </p:grpSpPr>
      <p:sp>
        <p:nvSpPr>
          <p:cNvPr id="15" name="Rectangle">
            <a:extLst>
              <a:ext uri="{FF2B5EF4-FFF2-40B4-BE49-F238E27FC236}">
                <a16:creationId xmlns:a16="http://schemas.microsoft.com/office/drawing/2014/main" id="{64248D99-2B30-464D-B9B7-4E5C3A1F3FB2}"/>
              </a:ext>
              <a:ext uri="{C183D7F6-B498-43B3-948B-1728B52AA6E4}">
                <adec:decorative xmlns:adec="http://schemas.microsoft.com/office/drawing/2017/decorative" val="1"/>
              </a:ext>
            </a:extLst>
          </p:cNvPr>
          <p:cNvSpPr/>
          <p:nvPr/>
        </p:nvSpPr>
        <p:spPr>
          <a:xfrm flipH="1">
            <a:off x="0" y="0"/>
            <a:ext cx="4572000"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6" name="Rectangle">
            <a:extLst>
              <a:ext uri="{FF2B5EF4-FFF2-40B4-BE49-F238E27FC236}">
                <a16:creationId xmlns:a16="http://schemas.microsoft.com/office/drawing/2014/main" id="{3FAFF55B-FDE6-394B-A39B-22627D8FB6E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3" name="Text Placeholder 2"/>
          <p:cNvSpPr>
            <a:spLocks noGrp="1"/>
          </p:cNvSpPr>
          <p:nvPr>
            <p:ph type="body" idx="1"/>
          </p:nvPr>
        </p:nvSpPr>
        <p:spPr>
          <a:xfrm>
            <a:off x="822960"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4" name="Content Placeholder 3"/>
          <p:cNvSpPr>
            <a:spLocks noGrp="1"/>
          </p:cNvSpPr>
          <p:nvPr>
            <p:ph sz="half" idx="2"/>
          </p:nvPr>
        </p:nvSpPr>
        <p:spPr>
          <a:xfrm>
            <a:off x="822960" y="2958275"/>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4886958" y="2057400"/>
            <a:ext cx="3479802" cy="736282"/>
          </a:xfrm>
        </p:spPr>
        <p:txBody>
          <a:bodyPr lIns="91440" rIns="91440" anchor="ctr">
            <a:normAutofit/>
          </a:bodyPr>
          <a:lstStyle>
            <a:lvl1pPr marL="0" indent="0">
              <a:buNone/>
              <a:defRPr sz="1500" b="0" cap="all" baseline="0">
                <a:solidFill>
                  <a:srgbClr val="012169"/>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noProof="0"/>
              <a:t>Click to edit Master text styles</a:t>
            </a:r>
          </a:p>
        </p:txBody>
      </p:sp>
      <p:sp>
        <p:nvSpPr>
          <p:cNvPr id="6" name="Content Placeholder 5"/>
          <p:cNvSpPr>
            <a:spLocks noGrp="1"/>
          </p:cNvSpPr>
          <p:nvPr>
            <p:ph sz="quarter" idx="4"/>
          </p:nvPr>
        </p:nvSpPr>
        <p:spPr>
          <a:xfrm>
            <a:off x="4886958" y="2958274"/>
            <a:ext cx="3479802" cy="2910821"/>
          </a:xfrm>
        </p:spPr>
        <p:txBody>
          <a:bodyPr>
            <a:normAutofit/>
          </a:bodyPr>
          <a:lstStyle>
            <a:lvl1pPr>
              <a:defRPr sz="1200">
                <a:solidFill>
                  <a:srgbClr val="012169"/>
                </a:solidFill>
              </a:defRPr>
            </a:lvl1pPr>
            <a:lvl2pPr>
              <a:defRPr sz="1050">
                <a:solidFill>
                  <a:srgbClr val="012169"/>
                </a:solidFill>
              </a:defRPr>
            </a:lvl2pPr>
            <a:lvl3pPr>
              <a:defRPr sz="825">
                <a:solidFill>
                  <a:srgbClr val="012169"/>
                </a:solidFill>
              </a:defRPr>
            </a:lvl3pPr>
            <a:lvl4pPr>
              <a:defRPr sz="825">
                <a:solidFill>
                  <a:srgbClr val="012169"/>
                </a:solidFill>
              </a:defRPr>
            </a:lvl4pPr>
            <a:lvl5pP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0" name="Straight Connector 9">
            <a:extLst>
              <a:ext uri="{FF2B5EF4-FFF2-40B4-BE49-F238E27FC236}">
                <a16:creationId xmlns:a16="http://schemas.microsoft.com/office/drawing/2014/main" id="{C377F152-0E07-48FC-905E-6AF065D14A38}"/>
              </a:ext>
              <a:ext uri="{C183D7F6-B498-43B3-948B-1728B52AA6E4}">
                <adec:decorative xmlns:adec="http://schemas.microsoft.com/office/drawing/2017/decorative" val="1"/>
              </a:ext>
            </a:extLst>
          </p:cNvPr>
          <p:cNvCxnSpPr>
            <a:cxnSpLocks/>
          </p:cNvCxnSpPr>
          <p:nvPr/>
        </p:nvCxnSpPr>
        <p:spPr>
          <a:xfrm>
            <a:off x="4568429" y="2152650"/>
            <a:ext cx="7144" cy="3716444"/>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8288267"/>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am ">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35FB147F-5DC4-B24C-B8CB-D3DA74290381}"/>
              </a:ext>
            </a:extLst>
          </p:cNvPr>
          <p:cNvSpPr/>
          <p:nvPr/>
        </p:nvSpPr>
        <p:spPr>
          <a:xfrm>
            <a:off x="1" y="3456709"/>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A400A9BD-AA60-E24D-9FC2-722758C8C933}"/>
              </a:ext>
            </a:extLst>
          </p:cNvPr>
          <p:cNvSpPr/>
          <p:nvPr/>
        </p:nvSpPr>
        <p:spPr>
          <a:xfrm>
            <a:off x="457200" y="633875"/>
            <a:ext cx="82296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cxnSp>
        <p:nvCxnSpPr>
          <p:cNvPr id="12" name="Straight Connector 11">
            <a:extLst>
              <a:ext uri="{FF2B5EF4-FFF2-40B4-BE49-F238E27FC236}">
                <a16:creationId xmlns:a16="http://schemas.microsoft.com/office/drawing/2014/main" id="{20745E58-0DF6-44D8-95AA-57ACC4E2355C}"/>
              </a:ext>
            </a:extLst>
          </p:cNvPr>
          <p:cNvCxnSpPr>
            <a:cxnSpLocks/>
          </p:cNvCxnSpPr>
          <p:nvPr/>
        </p:nvCxnSpPr>
        <p:spPr>
          <a:xfrm>
            <a:off x="800100" y="1806575"/>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822960" y="942871"/>
            <a:ext cx="7543800" cy="587584"/>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CLICK TO EDIT MASTER TITLE STYLE</a:t>
            </a:r>
          </a:p>
        </p:txBody>
      </p:sp>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800100" y="2262915"/>
            <a:ext cx="1234440" cy="2103120"/>
          </a:xfrm>
          <a:solidFill>
            <a:srgbClr val="EDEFF7"/>
          </a:solidFill>
        </p:spPr>
        <p:txBody>
          <a:bodyPr anchor="ctr"/>
          <a:lstStyle>
            <a:lvl1pPr algn="ctr">
              <a:defRPr/>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82295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8" name="Picture Placeholder 3">
            <a:extLst>
              <a:ext uri="{FF2B5EF4-FFF2-40B4-BE49-F238E27FC236}">
                <a16:creationId xmlns:a16="http://schemas.microsoft.com/office/drawing/2014/main" id="{5534A543-7755-4ADD-9BE4-A8F420C577FD}"/>
              </a:ext>
            </a:extLst>
          </p:cNvPr>
          <p:cNvSpPr>
            <a:spLocks noGrp="1"/>
          </p:cNvSpPr>
          <p:nvPr>
            <p:ph type="pic" sz="quarter" idx="21"/>
          </p:nvPr>
        </p:nvSpPr>
        <p:spPr>
          <a:xfrm>
            <a:off x="2377440" y="2262915"/>
            <a:ext cx="1234440" cy="2103120"/>
          </a:xfrm>
          <a:solidFill>
            <a:srgbClr val="EDEFF7"/>
          </a:solidFill>
        </p:spPr>
        <p:txBody>
          <a:bodyPr anchor="ctr"/>
          <a:lstStyle>
            <a:lvl1pPr algn="ctr">
              <a:defRPr i="0"/>
            </a:lvl1pPr>
          </a:lstStyle>
          <a:p>
            <a:r>
              <a:rPr lang="en-US" noProof="0"/>
              <a:t>Click icon to add picture</a:t>
            </a:r>
          </a:p>
        </p:txBody>
      </p:sp>
      <p:sp>
        <p:nvSpPr>
          <p:cNvPr id="32" name="Text Placeholder 3">
            <a:extLst>
              <a:ext uri="{FF2B5EF4-FFF2-40B4-BE49-F238E27FC236}">
                <a16:creationId xmlns:a16="http://schemas.microsoft.com/office/drawing/2014/main" id="{A6159920-345B-48DF-AFD4-A4917DDCAF24}"/>
              </a:ext>
            </a:extLst>
          </p:cNvPr>
          <p:cNvSpPr>
            <a:spLocks noGrp="1"/>
          </p:cNvSpPr>
          <p:nvPr>
            <p:ph type="body" sz="half" idx="23" hasCustomPrompt="1"/>
          </p:nvPr>
        </p:nvSpPr>
        <p:spPr>
          <a:xfrm>
            <a:off x="240029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9" name="Picture Placeholder 3">
            <a:extLst>
              <a:ext uri="{FF2B5EF4-FFF2-40B4-BE49-F238E27FC236}">
                <a16:creationId xmlns:a16="http://schemas.microsoft.com/office/drawing/2014/main" id="{01F1FC2B-9980-467B-94D2-4F232C5478C1}"/>
              </a:ext>
            </a:extLst>
          </p:cNvPr>
          <p:cNvSpPr>
            <a:spLocks noGrp="1"/>
          </p:cNvSpPr>
          <p:nvPr>
            <p:ph type="pic" sz="quarter" idx="22"/>
          </p:nvPr>
        </p:nvSpPr>
        <p:spPr>
          <a:xfrm>
            <a:off x="3954780" y="2262915"/>
            <a:ext cx="1234440" cy="2103120"/>
          </a:xfrm>
          <a:solidFill>
            <a:srgbClr val="EDEFF7"/>
          </a:solidFill>
        </p:spPr>
        <p:txBody>
          <a:bodyPr anchor="ctr"/>
          <a:lstStyle>
            <a:lvl1pPr algn="ctr">
              <a:defRPr/>
            </a:lvl1pPr>
          </a:lstStyle>
          <a:p>
            <a:r>
              <a:rPr lang="en-US" noProof="0"/>
              <a:t>Click icon to add picture</a:t>
            </a:r>
          </a:p>
        </p:txBody>
      </p:sp>
      <p:sp>
        <p:nvSpPr>
          <p:cNvPr id="33" name="Text Placeholder 3">
            <a:extLst>
              <a:ext uri="{FF2B5EF4-FFF2-40B4-BE49-F238E27FC236}">
                <a16:creationId xmlns:a16="http://schemas.microsoft.com/office/drawing/2014/main" id="{C5628143-AD47-43AC-A5DD-AC9B87C23AB0}"/>
              </a:ext>
            </a:extLst>
          </p:cNvPr>
          <p:cNvSpPr>
            <a:spLocks noGrp="1"/>
          </p:cNvSpPr>
          <p:nvPr>
            <p:ph type="body" sz="half" idx="24" hasCustomPrompt="1"/>
          </p:nvPr>
        </p:nvSpPr>
        <p:spPr>
          <a:xfrm>
            <a:off x="397763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18" name="Picture Placeholder 3">
            <a:extLst>
              <a:ext uri="{FF2B5EF4-FFF2-40B4-BE49-F238E27FC236}">
                <a16:creationId xmlns:a16="http://schemas.microsoft.com/office/drawing/2014/main" id="{978BAD77-B85F-4A84-AE4C-521B3DD5184C}"/>
              </a:ext>
            </a:extLst>
          </p:cNvPr>
          <p:cNvSpPr>
            <a:spLocks noGrp="1"/>
          </p:cNvSpPr>
          <p:nvPr>
            <p:ph type="pic" sz="quarter" idx="18"/>
          </p:nvPr>
        </p:nvSpPr>
        <p:spPr>
          <a:xfrm>
            <a:off x="5532120" y="2262915"/>
            <a:ext cx="1234440" cy="2103120"/>
          </a:xfrm>
          <a:solidFill>
            <a:srgbClr val="EDEFF7"/>
          </a:solidFill>
        </p:spPr>
        <p:txBody>
          <a:bodyPr anchor="ctr"/>
          <a:lstStyle>
            <a:lvl1pPr algn="ctr">
              <a:defRPr/>
            </a:lvl1pPr>
          </a:lstStyle>
          <a:p>
            <a:r>
              <a:rPr lang="en-US" noProof="0"/>
              <a:t>Click icon to add picture</a:t>
            </a:r>
          </a:p>
        </p:txBody>
      </p:sp>
      <p:sp>
        <p:nvSpPr>
          <p:cNvPr id="34" name="Text Placeholder 3">
            <a:extLst>
              <a:ext uri="{FF2B5EF4-FFF2-40B4-BE49-F238E27FC236}">
                <a16:creationId xmlns:a16="http://schemas.microsoft.com/office/drawing/2014/main" id="{3D90362B-1340-444D-8BEF-59A4B7446A0D}"/>
              </a:ext>
            </a:extLst>
          </p:cNvPr>
          <p:cNvSpPr>
            <a:spLocks noGrp="1"/>
          </p:cNvSpPr>
          <p:nvPr>
            <p:ph type="body" sz="half" idx="25" hasCustomPrompt="1"/>
          </p:nvPr>
        </p:nvSpPr>
        <p:spPr>
          <a:xfrm>
            <a:off x="5554979"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
        <p:nvSpPr>
          <p:cNvPr id="27" name="Picture Placeholder 3">
            <a:extLst>
              <a:ext uri="{FF2B5EF4-FFF2-40B4-BE49-F238E27FC236}">
                <a16:creationId xmlns:a16="http://schemas.microsoft.com/office/drawing/2014/main" id="{7217F406-1DF4-4F35-B2C7-63437CFFF915}"/>
              </a:ext>
            </a:extLst>
          </p:cNvPr>
          <p:cNvSpPr>
            <a:spLocks noGrp="1"/>
          </p:cNvSpPr>
          <p:nvPr>
            <p:ph type="pic" sz="quarter" idx="20"/>
          </p:nvPr>
        </p:nvSpPr>
        <p:spPr>
          <a:xfrm>
            <a:off x="7109460" y="2262915"/>
            <a:ext cx="1234440" cy="2103120"/>
          </a:xfrm>
          <a:solidFill>
            <a:srgbClr val="EDEFF7"/>
          </a:solidFill>
        </p:spPr>
        <p:txBody>
          <a:bodyPr anchor="ctr"/>
          <a:lstStyle>
            <a:lvl1pPr algn="ctr">
              <a:defRPr/>
            </a:lvl1pPr>
          </a:lstStyle>
          <a:p>
            <a:r>
              <a:rPr lang="en-US" noProof="0"/>
              <a:t>Click icon to add picture</a:t>
            </a:r>
          </a:p>
        </p:txBody>
      </p:sp>
      <p:sp>
        <p:nvSpPr>
          <p:cNvPr id="36" name="Text Placeholder 3">
            <a:extLst>
              <a:ext uri="{FF2B5EF4-FFF2-40B4-BE49-F238E27FC236}">
                <a16:creationId xmlns:a16="http://schemas.microsoft.com/office/drawing/2014/main" id="{2147F409-F2FE-45B0-9A8D-40AC40699EAE}"/>
              </a:ext>
            </a:extLst>
          </p:cNvPr>
          <p:cNvSpPr>
            <a:spLocks noGrp="1"/>
          </p:cNvSpPr>
          <p:nvPr>
            <p:ph type="body" sz="half" idx="27" hasCustomPrompt="1"/>
          </p:nvPr>
        </p:nvSpPr>
        <p:spPr>
          <a:xfrm>
            <a:off x="7132320" y="4755533"/>
            <a:ext cx="1234440" cy="1005840"/>
          </a:xfrm>
        </p:spPr>
        <p:txBody>
          <a:bodyPr lIns="91440" rIns="91440" anchor="ctr">
            <a:normAutofit/>
          </a:bodyPr>
          <a:lstStyle>
            <a:lvl1pPr marL="0" indent="0" algn="ctr">
              <a:buNone/>
              <a:defRPr sz="1350" cap="all" baseline="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Name Goes Here</a:t>
            </a:r>
          </a:p>
        </p:txBody>
      </p:sp>
    </p:spTree>
    <p:extLst>
      <p:ext uri="{BB962C8B-B14F-4D97-AF65-F5344CB8AC3E}">
        <p14:creationId xmlns:p14="http://schemas.microsoft.com/office/powerpoint/2010/main" val="1421534711"/>
      </p:ext>
    </p:extLst>
  </p:cSld>
  <p:clrMapOvr>
    <a:masterClrMapping/>
  </p:clrMapOvr>
  <p:hf sldNum="0" hd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Content and Image">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5BFC727-5650-B049-AA2A-2511C08FB35B}"/>
              </a:ext>
              <a:ext uri="{C183D7F6-B498-43B3-948B-1728B52AA6E4}">
                <adec:decorative xmlns:adec="http://schemas.microsoft.com/office/drawing/2017/decorative" val="1"/>
              </a:ext>
            </a:extLst>
          </p:cNvPr>
          <p:cNvSpPr/>
          <p:nvPr/>
        </p:nvSpPr>
        <p:spPr>
          <a:xfrm flipH="1">
            <a:off x="0" y="0"/>
            <a:ext cx="896816"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E700C598-C823-744D-BE16-5114B7625057}"/>
              </a:ext>
              <a:ext uri="{C183D7F6-B498-43B3-948B-1728B52AA6E4}">
                <adec:decorative xmlns:adec="http://schemas.microsoft.com/office/drawing/2017/decorative" val="1"/>
              </a:ext>
            </a:extLst>
          </p:cNvPr>
          <p:cNvSpPr/>
          <p:nvPr/>
        </p:nvSpPr>
        <p:spPr>
          <a:xfrm>
            <a:off x="476251" y="633875"/>
            <a:ext cx="8191499"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896815" y="942870"/>
            <a:ext cx="3289739" cy="1292750"/>
          </a:xfrm>
          <a:prstGeom prst="rect">
            <a:avLst/>
          </a:prstGeom>
        </p:spPr>
        <p:txBody>
          <a:bodyPr vert="horz" lIns="91440" tIns="45720" rIns="91440" bIns="45720" rtlCol="0" anchor="ctr">
            <a:normAutofit/>
          </a:bodyPr>
          <a:lstStyle>
            <a:lvl1pPr>
              <a:defRPr cap="all" baseline="0">
                <a:solidFill>
                  <a:srgbClr val="012169"/>
                </a:solidFill>
              </a:defRPr>
            </a:lvl1pPr>
          </a:lstStyle>
          <a:p>
            <a:r>
              <a:rPr lang="en-US" noProof="0"/>
              <a:t>Title goes here</a:t>
            </a:r>
          </a:p>
        </p:txBody>
      </p:sp>
      <p:sp>
        <p:nvSpPr>
          <p:cNvPr id="12" name="Content Placeholder 3">
            <a:extLst>
              <a:ext uri="{FF2B5EF4-FFF2-40B4-BE49-F238E27FC236}">
                <a16:creationId xmlns:a16="http://schemas.microsoft.com/office/drawing/2014/main" id="{A6C0FE70-F6BB-3D40-AD3C-E704CABE499C}"/>
              </a:ext>
            </a:extLst>
          </p:cNvPr>
          <p:cNvSpPr>
            <a:spLocks noGrp="1"/>
          </p:cNvSpPr>
          <p:nvPr>
            <p:ph sz="half" idx="2"/>
          </p:nvPr>
        </p:nvSpPr>
        <p:spPr>
          <a:xfrm>
            <a:off x="896815" y="2281658"/>
            <a:ext cx="3289750" cy="3633471"/>
          </a:xfrm>
        </p:spPr>
        <p:txBody>
          <a:bodyPr>
            <a:normAutofit/>
          </a:bodyPr>
          <a:lstStyle>
            <a:lvl1pPr marL="0" indent="0">
              <a:buClr>
                <a:schemeClr val="tx1"/>
              </a:buClr>
              <a:buNone/>
              <a:defRPr sz="1200">
                <a:solidFill>
                  <a:srgbClr val="012169"/>
                </a:solidFill>
              </a:defRPr>
            </a:lvl1pPr>
            <a:lvl2pPr marL="150876" indent="0">
              <a:buClr>
                <a:schemeClr val="tx1"/>
              </a:buClr>
              <a:buFont typeface="Arial" panose="020B0604020202020204" pitchFamily="34" charset="0"/>
              <a:buNone/>
              <a:defRPr sz="1050">
                <a:solidFill>
                  <a:srgbClr val="012169"/>
                </a:solidFill>
              </a:defRPr>
            </a:lvl2pPr>
            <a:lvl3pPr marL="288036" indent="0">
              <a:buClr>
                <a:schemeClr val="tx1"/>
              </a:buClr>
              <a:buFont typeface="Arial" panose="020B0604020202020204" pitchFamily="34" charset="0"/>
              <a:buNone/>
              <a:defRPr sz="825">
                <a:solidFill>
                  <a:srgbClr val="012169"/>
                </a:solidFill>
              </a:defRPr>
            </a:lvl3pPr>
            <a:lvl4pPr marL="425196" indent="0">
              <a:buClr>
                <a:schemeClr val="tx1"/>
              </a:buClr>
              <a:buFont typeface="Arial" panose="020B0604020202020204" pitchFamily="34" charset="0"/>
              <a:buNone/>
              <a:defRPr sz="825">
                <a:solidFill>
                  <a:srgbClr val="012169"/>
                </a:solidFill>
              </a:defRPr>
            </a:lvl4pPr>
            <a:lvl5pPr marL="562356" indent="0">
              <a:buClr>
                <a:schemeClr val="tx1"/>
              </a:buClr>
              <a:buFont typeface="Arial" panose="020B0604020202020204" pitchFamily="34" charset="0"/>
              <a:buNone/>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4957436" y="633876"/>
            <a:ext cx="3710313" cy="5591175"/>
          </a:xfrm>
          <a:solidFill>
            <a:srgbClr val="012169"/>
          </a:solidFill>
        </p:spPr>
        <p:txBody>
          <a:bodyPr anchor="ctr"/>
          <a:lstStyle>
            <a:lvl1pPr algn="ctr">
              <a:defRPr>
                <a:solidFill>
                  <a:schemeClr val="bg1"/>
                </a:solidFill>
              </a:defRPr>
            </a:lvl1pPr>
          </a:lstStyle>
          <a:p>
            <a:r>
              <a:rPr lang="en-US" noProof="0"/>
              <a:t>Click icon to add picture</a:t>
            </a:r>
          </a:p>
        </p:txBody>
      </p:sp>
      <p:cxnSp>
        <p:nvCxnSpPr>
          <p:cNvPr id="8" name="Straight Connector 7">
            <a:extLst>
              <a:ext uri="{FF2B5EF4-FFF2-40B4-BE49-F238E27FC236}">
                <a16:creationId xmlns:a16="http://schemas.microsoft.com/office/drawing/2014/main" id="{29D0BCA4-83A0-4644-ACED-FA39BCBF8991}"/>
              </a:ext>
              <a:ext uri="{C183D7F6-B498-43B3-948B-1728B52AA6E4}">
                <adec:decorative xmlns:adec="http://schemas.microsoft.com/office/drawing/2017/decorative" val="1"/>
              </a:ext>
            </a:extLst>
          </p:cNvPr>
          <p:cNvCxnSpPr>
            <a:cxnSpLocks/>
          </p:cNvCxnSpPr>
          <p:nvPr/>
        </p:nvCxnSpPr>
        <p:spPr>
          <a:xfrm>
            <a:off x="4572000" y="942870"/>
            <a:ext cx="0" cy="4972258"/>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186554"/>
      </p:ext>
    </p:extLst>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Quotation Slide">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0AB10FFC-D586-994D-8D3D-F4042255CB72}"/>
              </a:ext>
              <a:ext uri="{C183D7F6-B498-43B3-948B-1728B52AA6E4}">
                <adec:decorative xmlns:adec="http://schemas.microsoft.com/office/drawing/2017/decorative" val="1"/>
              </a:ext>
            </a:extLst>
          </p:cNvPr>
          <p:cNvSpPr/>
          <p:nvPr/>
        </p:nvSpPr>
        <p:spPr>
          <a:xfrm flipH="1">
            <a:off x="0" y="0"/>
            <a:ext cx="9144000" cy="6858000"/>
          </a:xfrm>
          <a:prstGeom prst="rect">
            <a:avLst/>
          </a:prstGeom>
          <a:solidFill>
            <a:srgbClr val="012169"/>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C7B0C08A-E831-D242-B2CE-2DEB004F982F}"/>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822959" y="3135206"/>
            <a:ext cx="3272790" cy="974975"/>
          </a:xfrm>
          <a:prstGeom prst="rect">
            <a:avLst/>
          </a:prstGeom>
        </p:spPr>
        <p:txBody>
          <a:bodyPr vert="horz" lIns="91440" tIns="45720" rIns="91440" bIns="45720" rtlCol="0" anchor="ctr">
            <a:noAutofit/>
          </a:bodyPr>
          <a:lstStyle>
            <a:lvl1pPr algn="l">
              <a:defRPr sz="3600" cap="all" baseline="0">
                <a:solidFill>
                  <a:srgbClr val="012169"/>
                </a:solidFill>
              </a:defRPr>
            </a:lvl1pPr>
          </a:lstStyle>
          <a:p>
            <a:r>
              <a:rPr lang="en-US" noProof="0"/>
              <a:t>Click to enter text</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5048251" y="831287"/>
            <a:ext cx="3272786" cy="5195425"/>
          </a:xfrm>
        </p:spPr>
        <p:txBody>
          <a:bodyPr anchor="ctr">
            <a:normAutofit/>
          </a:bodyPr>
          <a:lstStyle>
            <a:lvl1pPr marL="0" indent="0">
              <a:buClr>
                <a:schemeClr val="tx1"/>
              </a:buClr>
              <a:buFontTx/>
              <a:buNone/>
              <a:defRPr sz="1200">
                <a:solidFill>
                  <a:srgbClr val="012169"/>
                </a:solidFill>
              </a:defRPr>
            </a:lvl1pPr>
            <a:lvl2pPr marL="150876" indent="0">
              <a:buClr>
                <a:schemeClr val="tx1"/>
              </a:buClr>
              <a:buFont typeface="+mj-lt"/>
              <a:buNone/>
              <a:defRPr sz="1050"/>
            </a:lvl2pPr>
            <a:lvl3pPr marL="459486" indent="-171450">
              <a:buClr>
                <a:schemeClr val="tx1"/>
              </a:buClr>
              <a:buFont typeface="+mj-lt"/>
              <a:buAutoNum type="arabicPeriod"/>
              <a:defRPr sz="825"/>
            </a:lvl3pPr>
            <a:lvl4pPr marL="596646" indent="-171450">
              <a:buClr>
                <a:schemeClr val="tx1"/>
              </a:buClr>
              <a:buFont typeface="+mj-lt"/>
              <a:buAutoNum type="arabicPeriod"/>
              <a:defRPr sz="825"/>
            </a:lvl4pPr>
            <a:lvl5pPr marL="733806" indent="-171450">
              <a:buClr>
                <a:schemeClr val="tx1"/>
              </a:buClr>
              <a:buFont typeface="+mj-lt"/>
              <a:buAutoNum type="arabicPeriod"/>
              <a:defRPr sz="825"/>
            </a:lvl5pPr>
          </a:lstStyle>
          <a:p>
            <a:pPr lvl="1"/>
            <a:r>
              <a:rPr lang="en-US" noProof="0"/>
              <a:t>Quote Goes Here</a:t>
            </a:r>
          </a:p>
        </p:txBody>
      </p:sp>
      <p:cxnSp>
        <p:nvCxnSpPr>
          <p:cNvPr id="7" name="Straight Connector 6">
            <a:extLst>
              <a:ext uri="{FF2B5EF4-FFF2-40B4-BE49-F238E27FC236}">
                <a16:creationId xmlns:a16="http://schemas.microsoft.com/office/drawing/2014/main" id="{105C2191-88F7-4148-96FD-E129F707E038}"/>
              </a:ext>
              <a:ext uri="{C183D7F6-B498-43B3-948B-1728B52AA6E4}">
                <adec:decorative xmlns:adec="http://schemas.microsoft.com/office/drawing/2017/decorative" val="1"/>
              </a:ext>
            </a:extLst>
          </p:cNvPr>
          <p:cNvCxnSpPr>
            <a:cxnSpLocks/>
          </p:cNvCxnSpPr>
          <p:nvPr/>
        </p:nvCxnSpPr>
        <p:spPr>
          <a:xfrm>
            <a:off x="4572000" y="999566"/>
            <a:ext cx="0" cy="4858871"/>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718126"/>
      </p:ext>
    </p:extLst>
  </p:cSld>
  <p:clrMapOvr>
    <a:masterClrMapping/>
  </p:clrMapOvr>
  <p:hf sldNum="0" hd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wo Content">
    <p:bg>
      <p:bgPr>
        <a:solidFill>
          <a:srgbClr val="FFFFFF"/>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148DD3-DD87-154B-80B4-2421965D3C83}"/>
              </a:ext>
              <a:ext uri="{C183D7F6-B498-43B3-948B-1728B52AA6E4}">
                <adec:decorative xmlns:adec="http://schemas.microsoft.com/office/drawing/2017/decorative" val="1"/>
              </a:ext>
            </a:extLst>
          </p:cNvPr>
          <p:cNvSpPr/>
          <p:nvPr/>
        </p:nvSpPr>
        <p:spPr>
          <a:xfrm>
            <a:off x="1" y="1714500"/>
            <a:ext cx="9144000" cy="3429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6" name="Rectangle">
            <a:extLst>
              <a:ext uri="{FF2B5EF4-FFF2-40B4-BE49-F238E27FC236}">
                <a16:creationId xmlns:a16="http://schemas.microsoft.com/office/drawing/2014/main" id="{742E4732-0E8F-7B46-BD08-0F2EE0DA8786}"/>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605791" y="752475"/>
            <a:ext cx="3800465" cy="587584"/>
          </a:xfrm>
          <a:prstGeom prst="rect">
            <a:avLst/>
          </a:prstGeom>
        </p:spPr>
        <p:txBody>
          <a:bodyPr vert="horz" lIns="91440" tIns="45720" rIns="91440" bIns="45720" rtlCol="0" anchor="ctr">
            <a:normAutofit/>
          </a:bodyPr>
          <a:lstStyle>
            <a:lvl1pPr>
              <a:defRPr>
                <a:solidFill>
                  <a:srgbClr val="012169"/>
                </a:solidFill>
              </a:defRPr>
            </a:lvl1pPr>
          </a:lstStyle>
          <a:p>
            <a:r>
              <a:rPr lang="en-US" noProof="0"/>
              <a:t>CLICK TO EDIT MASTER TITLE STYLE</a:t>
            </a:r>
          </a:p>
        </p:txBody>
      </p:sp>
      <p:sp>
        <p:nvSpPr>
          <p:cNvPr id="9" name="Content Placeholder 3">
            <a:extLst>
              <a:ext uri="{FF2B5EF4-FFF2-40B4-BE49-F238E27FC236}">
                <a16:creationId xmlns:a16="http://schemas.microsoft.com/office/drawing/2014/main" id="{4CD13CD4-3E4F-2E41-ACF4-2446257D236F}"/>
              </a:ext>
            </a:extLst>
          </p:cNvPr>
          <p:cNvSpPr>
            <a:spLocks noGrp="1"/>
          </p:cNvSpPr>
          <p:nvPr>
            <p:ph sz="half" idx="2"/>
          </p:nvPr>
        </p:nvSpPr>
        <p:spPr>
          <a:xfrm>
            <a:off x="605788" y="1714501"/>
            <a:ext cx="3800462" cy="4391025"/>
          </a:xfrm>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Content Placeholder 3">
            <a:extLst>
              <a:ext uri="{FF2B5EF4-FFF2-40B4-BE49-F238E27FC236}">
                <a16:creationId xmlns:a16="http://schemas.microsoft.com/office/drawing/2014/main" id="{D8E69886-8907-DB47-87C2-0621AF156D9F}"/>
              </a:ext>
            </a:extLst>
          </p:cNvPr>
          <p:cNvSpPr>
            <a:spLocks noGrp="1"/>
          </p:cNvSpPr>
          <p:nvPr>
            <p:ph sz="half" idx="14"/>
          </p:nvPr>
        </p:nvSpPr>
        <p:spPr>
          <a:xfrm>
            <a:off x="4737746" y="752475"/>
            <a:ext cx="3800466" cy="5353050"/>
          </a:xfrm>
          <a:solidFill>
            <a:srgbClr val="FFFFFF"/>
          </a:solidFill>
        </p:spPr>
        <p:txBody>
          <a:bodyPr>
            <a:normAutofit/>
          </a:bodyPr>
          <a:lstStyle>
            <a:lvl1pPr>
              <a:buClr>
                <a:schemeClr val="tx1"/>
              </a:buClr>
              <a:defRPr sz="1200">
                <a:solidFill>
                  <a:srgbClr val="012169"/>
                </a:solidFill>
              </a:defRPr>
            </a:lvl1pPr>
            <a:lvl2pPr marL="288036" indent="-137160">
              <a:buClr>
                <a:schemeClr val="tx1"/>
              </a:buClr>
              <a:buFont typeface="Arial" panose="020B0604020202020204" pitchFamily="34" charset="0"/>
              <a:buChar char="•"/>
              <a:defRPr sz="1050">
                <a:solidFill>
                  <a:srgbClr val="012169"/>
                </a:solidFill>
              </a:defRPr>
            </a:lvl2pPr>
            <a:lvl3pPr marL="425196" indent="-137160">
              <a:buClr>
                <a:schemeClr val="tx1"/>
              </a:buClr>
              <a:buFont typeface="Arial" panose="020B0604020202020204" pitchFamily="34" charset="0"/>
              <a:buChar char="•"/>
              <a:defRPr sz="825">
                <a:solidFill>
                  <a:srgbClr val="012169"/>
                </a:solidFill>
              </a:defRPr>
            </a:lvl3pPr>
            <a:lvl4pPr marL="562356" indent="-137160">
              <a:buClr>
                <a:schemeClr val="tx1"/>
              </a:buClr>
              <a:buFont typeface="Arial" panose="020B0604020202020204" pitchFamily="34" charset="0"/>
              <a:buChar char="•"/>
              <a:defRPr sz="825">
                <a:solidFill>
                  <a:srgbClr val="012169"/>
                </a:solidFill>
              </a:defRPr>
            </a:lvl4pPr>
            <a:lvl5pPr marL="699516" indent="-137160">
              <a:buClr>
                <a:schemeClr val="tx1"/>
              </a:buClr>
              <a:buFont typeface="Arial" panose="020B0604020202020204" pitchFamily="34" charset="0"/>
              <a:buChar char="•"/>
              <a:defRPr sz="825">
                <a:solidFill>
                  <a:srgbClr val="012169"/>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cxnSp>
        <p:nvCxnSpPr>
          <p:cNvPr id="12" name="Straight Connector 11">
            <a:extLst>
              <a:ext uri="{FF2B5EF4-FFF2-40B4-BE49-F238E27FC236}">
                <a16:creationId xmlns:a16="http://schemas.microsoft.com/office/drawing/2014/main" id="{09E3E70F-0A11-41B9-A97A-F6F31128EF3E}"/>
              </a:ext>
              <a:ext uri="{C183D7F6-B498-43B3-948B-1728B52AA6E4}">
                <adec:decorative xmlns:adec="http://schemas.microsoft.com/office/drawing/2017/decorative" val="1"/>
              </a:ext>
            </a:extLst>
          </p:cNvPr>
          <p:cNvCxnSpPr>
            <a:cxnSpLocks/>
          </p:cNvCxnSpPr>
          <p:nvPr/>
        </p:nvCxnSpPr>
        <p:spPr>
          <a:xfrm>
            <a:off x="4572000" y="752475"/>
            <a:ext cx="0" cy="5353050"/>
          </a:xfrm>
          <a:prstGeom prst="line">
            <a:avLst/>
          </a:prstGeom>
          <a:ln w="76200">
            <a:solidFill>
              <a:srgbClr val="CB601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78456"/>
      </p:ext>
    </p:extLst>
  </p:cSld>
  <p:clrMapOvr>
    <a:masterClrMapping/>
  </p:clrMapOvr>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9" name="Rectangle">
            <a:extLst>
              <a:ext uri="{FF2B5EF4-FFF2-40B4-BE49-F238E27FC236}">
                <a16:creationId xmlns:a16="http://schemas.microsoft.com/office/drawing/2014/main" id="{9C88DF2D-0421-A94C-82C1-867E1E5E4907}"/>
              </a:ext>
              <a:ext uri="{C183D7F6-B498-43B3-948B-1728B52AA6E4}">
                <adec:decorative xmlns:adec="http://schemas.microsoft.com/office/drawing/2017/decorative" val="1"/>
              </a:ext>
            </a:extLst>
          </p:cNvPr>
          <p:cNvSpPr/>
          <p:nvPr/>
        </p:nvSpPr>
        <p:spPr>
          <a:xfrm>
            <a:off x="8245186" y="0"/>
            <a:ext cx="898814" cy="6858000"/>
          </a:xfrm>
          <a:prstGeom prst="rect">
            <a:avLst/>
          </a:prstGeom>
          <a:solidFill>
            <a:srgbClr val="002D72"/>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200" noProof="0"/>
          </a:p>
        </p:txBody>
      </p:sp>
      <p:sp>
        <p:nvSpPr>
          <p:cNvPr id="10" name="Rectangle">
            <a:extLst>
              <a:ext uri="{FF2B5EF4-FFF2-40B4-BE49-F238E27FC236}">
                <a16:creationId xmlns:a16="http://schemas.microsoft.com/office/drawing/2014/main" id="{334D05A3-7A20-9447-8D39-F2980D85413A}"/>
              </a:ext>
              <a:ext uri="{C183D7F6-B498-43B3-948B-1728B52AA6E4}">
                <adec:decorative xmlns:adec="http://schemas.microsoft.com/office/drawing/2017/decorative" val="1"/>
              </a:ext>
            </a:extLst>
          </p:cNvPr>
          <p:cNvSpPr/>
          <p:nvPr/>
        </p:nvSpPr>
        <p:spPr>
          <a:xfrm>
            <a:off x="476250" y="633875"/>
            <a:ext cx="81915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8" name="Rectangle 7">
            <a:extLst>
              <a:ext uri="{FF2B5EF4-FFF2-40B4-BE49-F238E27FC236}">
                <a16:creationId xmlns:a16="http://schemas.microsoft.com/office/drawing/2014/main" id="{DA134939-39C0-4522-A125-A13DFDA66490}"/>
              </a:ext>
              <a:ext uri="{C183D7F6-B498-43B3-948B-1728B52AA6E4}">
                <adec:decorative xmlns:adec="http://schemas.microsoft.com/office/drawing/2017/decorative" val="1"/>
              </a:ext>
            </a:extLst>
          </p:cNvPr>
          <p:cNvSpPr/>
          <p:nvPr/>
        </p:nvSpPr>
        <p:spPr>
          <a:xfrm>
            <a:off x="476249" y="3927894"/>
            <a:ext cx="8191500" cy="232685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4298078"/>
            <a:ext cx="7585234" cy="743682"/>
          </a:xfrm>
          <a:prstGeom prst="rect">
            <a:avLst/>
          </a:prstGeom>
        </p:spPr>
        <p:txBody>
          <a:bodyPr tIns="0" bIns="0" anchor="b">
            <a:noAutofit/>
          </a:bodyPr>
          <a:lstStyle>
            <a:lvl1pPr>
              <a:defRPr sz="2700" b="0">
                <a:solidFill>
                  <a:srgbClr val="012169"/>
                </a:solidFill>
              </a:defRPr>
            </a:lvl1pPr>
          </a:lstStyle>
          <a:p>
            <a:r>
              <a:rPr lang="en-US" noProof="0"/>
              <a:t>Click to edit Master title style</a:t>
            </a:r>
          </a:p>
        </p:txBody>
      </p:sp>
      <p:sp>
        <p:nvSpPr>
          <p:cNvPr id="4" name="Text Placeholder 3"/>
          <p:cNvSpPr>
            <a:spLocks noGrp="1"/>
          </p:cNvSpPr>
          <p:nvPr>
            <p:ph type="body" sz="half" idx="2"/>
          </p:nvPr>
        </p:nvSpPr>
        <p:spPr>
          <a:xfrm>
            <a:off x="822959" y="5213716"/>
            <a:ext cx="7584948" cy="609600"/>
          </a:xfrm>
        </p:spPr>
        <p:txBody>
          <a:bodyPr lIns="91440" tIns="0" rIns="91440" bIns="0">
            <a:normAutofit/>
          </a:bodyPr>
          <a:lstStyle>
            <a:lvl1pPr marL="0" indent="0">
              <a:spcBef>
                <a:spcPts val="0"/>
              </a:spcBef>
              <a:spcAft>
                <a:spcPts val="450"/>
              </a:spcAft>
              <a:buNone/>
              <a:defRPr sz="1350">
                <a:solidFill>
                  <a:srgbClr val="012169"/>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noProof="0"/>
              <a:t>Click to edit Master text styles</a:t>
            </a:r>
          </a:p>
        </p:txBody>
      </p:sp>
      <p:sp>
        <p:nvSpPr>
          <p:cNvPr id="3" name="Picture Placeholder 2"/>
          <p:cNvSpPr>
            <a:spLocks noGrp="1" noChangeAspect="1"/>
          </p:cNvSpPr>
          <p:nvPr>
            <p:ph type="pic" idx="1"/>
          </p:nvPr>
        </p:nvSpPr>
        <p:spPr>
          <a:xfrm>
            <a:off x="476251" y="603251"/>
            <a:ext cx="8191499" cy="3294019"/>
          </a:xfrm>
          <a:solidFill>
            <a:srgbClr val="FFFFFF"/>
          </a:solidFill>
        </p:spPr>
        <p:txBody>
          <a:bodyPr lIns="457200" tIns="457200" anchor="t"/>
          <a:lstStyle>
            <a:lvl1pPr marL="0" indent="0">
              <a:buNone/>
              <a:defRPr sz="2400">
                <a:solidFill>
                  <a:srgbClr val="012169"/>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noProof="0"/>
              <a:t>Click icon to add picture</a:t>
            </a:r>
          </a:p>
        </p:txBody>
      </p:sp>
      <p:cxnSp>
        <p:nvCxnSpPr>
          <p:cNvPr id="11" name="Straight Connector 10">
            <a:extLst>
              <a:ext uri="{FF2B5EF4-FFF2-40B4-BE49-F238E27FC236}">
                <a16:creationId xmlns:a16="http://schemas.microsoft.com/office/drawing/2014/main" id="{37DECBB2-E629-4E77-9838-780DF2D579D4}"/>
              </a:ext>
              <a:ext uri="{C183D7F6-B498-43B3-948B-1728B52AA6E4}">
                <adec:decorative xmlns:adec="http://schemas.microsoft.com/office/drawing/2017/decorative" val="1"/>
              </a:ext>
            </a:extLst>
          </p:cNvPr>
          <p:cNvCxnSpPr/>
          <p:nvPr/>
        </p:nvCxnSpPr>
        <p:spPr>
          <a:xfrm>
            <a:off x="822959" y="4121150"/>
            <a:ext cx="7543800" cy="0"/>
          </a:xfrm>
          <a:prstGeom prst="line">
            <a:avLst/>
          </a:prstGeom>
          <a:ln w="76200">
            <a:solidFill>
              <a:srgbClr val="910048"/>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89308555"/>
      </p:ext>
    </p:extLst>
  </p:cSld>
  <p:clrMapOvr>
    <a:masterClrMapping/>
  </p:clrMapOvr>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theme" Target="../theme/theme3.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04188638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3" r:id="rId5"/>
    <p:sldLayoutId id="2147483754" r:id="rId6"/>
    <p:sldLayoutId id="2147483755" r:id="rId7"/>
    <p:sldLayoutId id="2147483757" r:id="rId8"/>
    <p:sldLayoutId id="2147483758" r:id="rId9"/>
    <p:sldLayoutId id="2147483759" r:id="rId10"/>
    <p:sldLayoutId id="2147483797" r:id="rId11"/>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874478"/>
            <a:ext cx="7886700" cy="98556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956926"/>
            <a:ext cx="7886700" cy="3910283"/>
          </a:xfrm>
          <a:prstGeom prst="rect">
            <a:avLst/>
          </a:prstGeom>
          <a:noFill/>
          <a:ln>
            <a:noFill/>
          </a:ln>
        </p:spPr>
        <p:txBody>
          <a:bodyPr spcFirstLastPara="1" wrap="square" lIns="91425" tIns="45700" rIns="91425" bIns="45700" anchor="t" anchorCtr="0">
            <a:no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3"/>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3"/>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3"/>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
        <p:nvSpPr>
          <p:cNvPr id="2" name="Google Shape;19;p2">
            <a:extLst>
              <a:ext uri="{FF2B5EF4-FFF2-40B4-BE49-F238E27FC236}">
                <a16:creationId xmlns:a16="http://schemas.microsoft.com/office/drawing/2014/main" id="{E0B886E1-31DD-47E4-991E-D0419D044F33}"/>
              </a:ext>
            </a:extLst>
          </p:cNvPr>
          <p:cNvSpPr/>
          <p:nvPr/>
        </p:nvSpPr>
        <p:spPr>
          <a:xfrm>
            <a:off x="0" y="1"/>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3" name="Google Shape;18;p2">
            <a:extLst>
              <a:ext uri="{FF2B5EF4-FFF2-40B4-BE49-F238E27FC236}">
                <a16:creationId xmlns:a16="http://schemas.microsoft.com/office/drawing/2014/main" id="{C9FBD724-6F55-43CD-8CC2-4A0A1B75F8FC}"/>
              </a:ext>
            </a:extLst>
          </p:cNvPr>
          <p:cNvSpPr/>
          <p:nvPr/>
        </p:nvSpPr>
        <p:spPr>
          <a:xfrm>
            <a:off x="0" y="74611"/>
            <a:ext cx="9144000" cy="176271"/>
          </a:xfrm>
          <a:prstGeom prst="rect">
            <a:avLst/>
          </a:prstGeom>
          <a:solidFill>
            <a:srgbClr val="002D7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4" name="Google Shape;20;p2">
            <a:extLst>
              <a:ext uri="{FF2B5EF4-FFF2-40B4-BE49-F238E27FC236}">
                <a16:creationId xmlns:a16="http://schemas.microsoft.com/office/drawing/2014/main" id="{5D6257ED-6EBA-4B54-84A4-05FD8D4C1BA4}"/>
              </a:ext>
            </a:extLst>
          </p:cNvPr>
          <p:cNvSpPr/>
          <p:nvPr/>
        </p:nvSpPr>
        <p:spPr>
          <a:xfrm>
            <a:off x="0" y="258252"/>
            <a:ext cx="9144000" cy="73179"/>
          </a:xfrm>
          <a:prstGeom prst="rect">
            <a:avLst/>
          </a:prstGeom>
          <a:solidFill>
            <a:srgbClr val="CB601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
        <p:nvSpPr>
          <p:cNvPr id="5" name="Google Shape;21;p2">
            <a:extLst>
              <a:ext uri="{FF2B5EF4-FFF2-40B4-BE49-F238E27FC236}">
                <a16:creationId xmlns:a16="http://schemas.microsoft.com/office/drawing/2014/main" id="{580220BB-DE2F-408B-A25B-07AC156821FC}"/>
              </a:ext>
            </a:extLst>
          </p:cNvPr>
          <p:cNvSpPr/>
          <p:nvPr/>
        </p:nvSpPr>
        <p:spPr>
          <a:xfrm>
            <a:off x="0" y="6846999"/>
            <a:ext cx="9144000" cy="73179"/>
          </a:xfrm>
          <a:prstGeom prst="rect">
            <a:avLst/>
          </a:prstGeom>
          <a:solidFill>
            <a:srgbClr val="9100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050" b="0" i="0" u="none" strike="noStrike" cap="none">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4208267913"/>
      </p:ext>
    </p:extLst>
  </p:cSld>
  <p:clrMap bg1="lt1" tx1="dk1" bg2="dk2" tx2="lt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1" name="Rectangle">
            <a:extLst>
              <a:ext uri="{FF2B5EF4-FFF2-40B4-BE49-F238E27FC236}">
                <a16:creationId xmlns:a16="http://schemas.microsoft.com/office/drawing/2014/main" id="{1552108B-1F90-0044-A7D4-0956E919F29A}"/>
              </a:ext>
            </a:extLst>
          </p:cNvPr>
          <p:cNvSpPr/>
          <p:nvPr/>
        </p:nvSpPr>
        <p:spPr>
          <a:xfrm>
            <a:off x="476250" y="633875"/>
            <a:ext cx="8191500" cy="5590250"/>
          </a:xfrm>
          <a:prstGeom prst="rect">
            <a:avLst/>
          </a:prstGeom>
          <a:solidFill>
            <a:srgbClr val="FFFF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200" noProof="0"/>
          </a:p>
        </p:txBody>
      </p:sp>
      <p:sp>
        <p:nvSpPr>
          <p:cNvPr id="2" name="Title Placeholder 1"/>
          <p:cNvSpPr>
            <a:spLocks noGrp="1"/>
          </p:cNvSpPr>
          <p:nvPr>
            <p:ph type="title"/>
          </p:nvPr>
        </p:nvSpPr>
        <p:spPr>
          <a:xfrm>
            <a:off x="822960" y="942871"/>
            <a:ext cx="7543800" cy="587584"/>
          </a:xfrm>
          <a:prstGeom prst="rect">
            <a:avLst/>
          </a:prstGeom>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a:xfrm>
            <a:off x="822960" y="2108202"/>
            <a:ext cx="75438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053411960"/>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7" r:id="rId8"/>
    <p:sldLayoutId id="2147483808" r:id="rId9"/>
    <p:sldLayoutId id="2147483810" r:id="rId10"/>
  </p:sldLayoutIdLst>
  <p:hf sldNum="0" hdr="0" dt="0"/>
  <p:txStyles>
    <p:titleStyle>
      <a:lvl1pPr algn="l" defTabSz="685800" rtl="0" eaLnBrk="1" latinLnBrk="0" hangingPunct="1">
        <a:lnSpc>
          <a:spcPct val="90000"/>
        </a:lnSpc>
        <a:spcBef>
          <a:spcPct val="0"/>
        </a:spcBef>
        <a:buNone/>
        <a:defRPr sz="2100" kern="1200" spc="-38" baseline="0">
          <a:solidFill>
            <a:srgbClr val="012169"/>
          </a:solidFill>
          <a:latin typeface="+mj-lt"/>
          <a:ea typeface="+mj-ea"/>
          <a:cs typeface="+mj-cs"/>
        </a:defRPr>
      </a:lvl1pPr>
    </p:titleStyle>
    <p:body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hyperlink" Target="https://www.azed.gov/ece/kindergarten" TargetMode="External"/><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azed.gov/ece/kindergarten" TargetMode="Externa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hyperlink" Target="https://www.azed.gov/ece/kindergarten" TargetMode="External"/><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hyperlink" Target="http://evergreenleaf.blogspot.com/2013/04/my-first-blog-award-liebster.html" TargetMode="External"/><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hyperlink" Target="https://www.azed.gov/ece/kindergarten" TargetMode="Externa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8.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2059C-97BA-3DC7-1001-36C2E150F261}"/>
              </a:ext>
            </a:extLst>
          </p:cNvPr>
          <p:cNvSpPr>
            <a:spLocks noGrp="1"/>
          </p:cNvSpPr>
          <p:nvPr>
            <p:ph type="title"/>
          </p:nvPr>
        </p:nvSpPr>
        <p:spPr/>
        <p:txBody>
          <a:bodyPr/>
          <a:lstStyle/>
          <a:p>
            <a:r>
              <a:rPr lang="en-US" sz="1500" dirty="0">
                <a:solidFill>
                  <a:srgbClr val="012169"/>
                </a:solidFill>
                <a:latin typeface="+mn-lt"/>
                <a:ea typeface="+mn-ea"/>
                <a:cs typeface="+mn-cs"/>
              </a:rPr>
              <a:t>Welcome to Webinar #6: Kindergarten </a:t>
            </a:r>
            <a:r>
              <a:rPr lang="en-US" sz="1500">
                <a:solidFill>
                  <a:srgbClr val="012169"/>
                </a:solidFill>
                <a:latin typeface="+mn-lt"/>
                <a:ea typeface="+mn-ea"/>
                <a:cs typeface="+mn-cs"/>
              </a:rPr>
              <a:t>Entry Assessment (KEA)</a:t>
            </a:r>
            <a:endParaRPr lang="en-US" sz="1500" dirty="0">
              <a:solidFill>
                <a:srgbClr val="012169"/>
              </a:solidFill>
              <a:latin typeface="+mn-lt"/>
              <a:ea typeface="+mn-ea"/>
              <a:cs typeface="+mn-cs"/>
            </a:endParaRPr>
          </a:p>
        </p:txBody>
      </p:sp>
      <p:sp>
        <p:nvSpPr>
          <p:cNvPr id="3" name="Content Placeholder 2">
            <a:extLst>
              <a:ext uri="{FF2B5EF4-FFF2-40B4-BE49-F238E27FC236}">
                <a16:creationId xmlns:a16="http://schemas.microsoft.com/office/drawing/2014/main" id="{58A9A868-750B-2B80-AE40-6BD4412FAA52}"/>
              </a:ext>
            </a:extLst>
          </p:cNvPr>
          <p:cNvSpPr>
            <a:spLocks noGrp="1"/>
          </p:cNvSpPr>
          <p:nvPr>
            <p:ph idx="1"/>
          </p:nvPr>
        </p:nvSpPr>
        <p:spPr/>
        <p:txBody>
          <a:bodyPr/>
          <a:lstStyle/>
          <a:p>
            <a:pPr algn="l" rtl="0" fontAlgn="base"/>
            <a:r>
              <a:rPr lang="en-US" dirty="0"/>
              <a:t>This webinar will be recorded and posted on the ADE Assessments webpage.​</a:t>
            </a:r>
          </a:p>
          <a:p>
            <a:pPr algn="l" rtl="0" fontAlgn="base"/>
            <a:r>
              <a:rPr lang="en-US" dirty="0"/>
              <a:t>​</a:t>
            </a:r>
          </a:p>
          <a:p>
            <a:pPr algn="l" rtl="0" fontAlgn="base"/>
            <a:r>
              <a:rPr lang="en-US" dirty="0"/>
              <a:t>Please enter your First and Last Name in the Chat for tracking purposes for the live event.​</a:t>
            </a:r>
          </a:p>
          <a:p>
            <a:pPr algn="l" rtl="0" fontAlgn="base"/>
            <a:r>
              <a:rPr lang="en-US" dirty="0"/>
              <a:t>​</a:t>
            </a:r>
          </a:p>
          <a:p>
            <a:pPr algn="l" rtl="0" fontAlgn="base"/>
            <a:r>
              <a:rPr lang="en-US" dirty="0"/>
              <a:t>We will also be capturing the chat questions. If there are questions that were frequently asked or need further clarification, ADE will compile and create an FAQ which will then be posted on the Assessments webpage under Friday Focus Webinars.</a:t>
            </a:r>
          </a:p>
          <a:p>
            <a:endParaRPr lang="en-US" dirty="0"/>
          </a:p>
        </p:txBody>
      </p:sp>
    </p:spTree>
    <p:extLst>
      <p:ext uri="{BB962C8B-B14F-4D97-AF65-F5344CB8AC3E}">
        <p14:creationId xmlns:p14="http://schemas.microsoft.com/office/powerpoint/2010/main" val="163200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9E03BF-96FD-563C-36B0-75067DFA7815}"/>
              </a:ext>
            </a:extLst>
          </p:cNvPr>
          <p:cNvSpPr>
            <a:spLocks noGrp="1"/>
          </p:cNvSpPr>
          <p:nvPr>
            <p:ph type="title"/>
          </p:nvPr>
        </p:nvSpPr>
        <p:spPr/>
        <p:txBody>
          <a:bodyPr/>
          <a:lstStyle/>
          <a:p>
            <a:r>
              <a:rPr lang="en-US" dirty="0">
                <a:latin typeface="Lato" panose="020F0502020204030203" pitchFamily="34" charset="0"/>
              </a:rPr>
              <a:t>Next Steps for teachers</a:t>
            </a:r>
          </a:p>
        </p:txBody>
      </p:sp>
      <p:pic>
        <p:nvPicPr>
          <p:cNvPr id="5" name="Content Placeholder 4" descr="A screenshot of a computer&#10;&#10;Description automatically generated">
            <a:extLst>
              <a:ext uri="{FF2B5EF4-FFF2-40B4-BE49-F238E27FC236}">
                <a16:creationId xmlns:a16="http://schemas.microsoft.com/office/drawing/2014/main" id="{F0F1BC52-EAAA-088C-A5F9-F983EF1DE9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2960" y="2009025"/>
            <a:ext cx="3597943" cy="2839949"/>
          </a:xfrm>
        </p:spPr>
      </p:pic>
      <p:pic>
        <p:nvPicPr>
          <p:cNvPr id="7" name="Picture 6" descr="A screenshot of a class profile&#10;&#10;Description automatically generated">
            <a:extLst>
              <a:ext uri="{FF2B5EF4-FFF2-40B4-BE49-F238E27FC236}">
                <a16:creationId xmlns:a16="http://schemas.microsoft.com/office/drawing/2014/main" id="{F9C508F2-CCD7-6527-FBC0-2EC549860A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1931" y="3100874"/>
            <a:ext cx="3597943" cy="3033560"/>
          </a:xfrm>
          <a:prstGeom prst="rect">
            <a:avLst/>
          </a:prstGeom>
        </p:spPr>
      </p:pic>
      <p:pic>
        <p:nvPicPr>
          <p:cNvPr id="9" name="Picture 8" descr="A close-up of a report card&#10;&#10;Description automatically generated">
            <a:extLst>
              <a:ext uri="{FF2B5EF4-FFF2-40B4-BE49-F238E27FC236}">
                <a16:creationId xmlns:a16="http://schemas.microsoft.com/office/drawing/2014/main" id="{F0568594-79E1-2CC3-56F2-6FE534786D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986" y="2009025"/>
            <a:ext cx="3895774" cy="3301503"/>
          </a:xfrm>
          <a:prstGeom prst="rect">
            <a:avLst/>
          </a:prstGeom>
        </p:spPr>
      </p:pic>
    </p:spTree>
    <p:extLst>
      <p:ext uri="{BB962C8B-B14F-4D97-AF65-F5344CB8AC3E}">
        <p14:creationId xmlns:p14="http://schemas.microsoft.com/office/powerpoint/2010/main" val="400911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800100" y="2807236"/>
            <a:ext cx="7543800" cy="748514"/>
          </a:xfrm>
        </p:spPr>
        <p:txBody>
          <a:bodyPr>
            <a:normAutofit/>
          </a:bodyPr>
          <a:lstStyle/>
          <a:p>
            <a:pPr algn="ctr"/>
            <a:r>
              <a:rPr lang="en-US" sz="4500" dirty="0">
                <a:latin typeface="Lato" panose="020F0502020204030203" pitchFamily="34" charset="0"/>
              </a:rPr>
              <a:t>Resources</a:t>
            </a:r>
          </a:p>
        </p:txBody>
      </p:sp>
    </p:spTree>
    <p:extLst>
      <p:ext uri="{BB962C8B-B14F-4D97-AF65-F5344CB8AC3E}">
        <p14:creationId xmlns:p14="http://schemas.microsoft.com/office/powerpoint/2010/main" val="3087497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Resources - Infographic</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3954148" y="6338458"/>
            <a:ext cx="4478713" cy="441034"/>
          </a:xfrm>
        </p:spPr>
        <p:style>
          <a:lnRef idx="2">
            <a:schemeClr val="dk1"/>
          </a:lnRef>
          <a:fillRef idx="1">
            <a:schemeClr val="lt1"/>
          </a:fillRef>
          <a:effectRef idx="0">
            <a:schemeClr val="dk1"/>
          </a:effectRef>
          <a:fontRef idx="minor">
            <a:schemeClr val="dk1"/>
          </a:fontRef>
        </p:style>
        <p:txBody>
          <a:bodyPr>
            <a:normAutofit fontScale="85000" lnSpcReduction="20000"/>
          </a:bodyPr>
          <a:lstStyle/>
          <a:p>
            <a:pPr marL="111125" indent="0">
              <a:buNone/>
            </a:pPr>
            <a:r>
              <a:rPr lang="en-US" dirty="0"/>
              <a:t>https://www.azed.gov/sites/default/files/2023/07/KEA%20Infographic%2023-24%20Final%20v3.pdf</a:t>
            </a:r>
          </a:p>
        </p:txBody>
      </p:sp>
      <p:pic>
        <p:nvPicPr>
          <p:cNvPr id="5" name="Picture 4">
            <a:extLst>
              <a:ext uri="{FF2B5EF4-FFF2-40B4-BE49-F238E27FC236}">
                <a16:creationId xmlns:a16="http://schemas.microsoft.com/office/drawing/2014/main" id="{97CFED9B-AD30-1647-86B9-99B67E666460}"/>
              </a:ext>
            </a:extLst>
          </p:cNvPr>
          <p:cNvPicPr>
            <a:picLocks noChangeAspect="1"/>
          </p:cNvPicPr>
          <p:nvPr/>
        </p:nvPicPr>
        <p:blipFill>
          <a:blip r:embed="rId2"/>
          <a:stretch>
            <a:fillRect/>
          </a:stretch>
        </p:blipFill>
        <p:spPr>
          <a:xfrm>
            <a:off x="706161" y="1595110"/>
            <a:ext cx="7911365" cy="4497886"/>
          </a:xfrm>
          <a:prstGeom prst="rect">
            <a:avLst/>
          </a:prstGeom>
        </p:spPr>
      </p:pic>
    </p:spTree>
    <p:extLst>
      <p:ext uri="{BB962C8B-B14F-4D97-AF65-F5344CB8AC3E}">
        <p14:creationId xmlns:p14="http://schemas.microsoft.com/office/powerpoint/2010/main" val="2809793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A7DE-54A2-4CE4-AD82-BAC90235D491}"/>
              </a:ext>
            </a:extLst>
          </p:cNvPr>
          <p:cNvSpPr>
            <a:spLocks noGrp="1"/>
          </p:cNvSpPr>
          <p:nvPr>
            <p:ph type="title"/>
          </p:nvPr>
        </p:nvSpPr>
        <p:spPr/>
        <p:txBody>
          <a:bodyPr/>
          <a:lstStyle/>
          <a:p>
            <a:r>
              <a:rPr lang="en-US" dirty="0"/>
              <a:t>TSG Resources</a:t>
            </a:r>
          </a:p>
        </p:txBody>
      </p:sp>
      <p:pic>
        <p:nvPicPr>
          <p:cNvPr id="5" name="Content Placeholder 4">
            <a:extLst>
              <a:ext uri="{FF2B5EF4-FFF2-40B4-BE49-F238E27FC236}">
                <a16:creationId xmlns:a16="http://schemas.microsoft.com/office/drawing/2014/main" id="{DF53E21D-01FF-AB65-630E-F7583AFC3FC7}"/>
              </a:ext>
            </a:extLst>
          </p:cNvPr>
          <p:cNvPicPr>
            <a:picLocks noGrp="1" noChangeAspect="1"/>
          </p:cNvPicPr>
          <p:nvPr>
            <p:ph idx="1"/>
          </p:nvPr>
        </p:nvPicPr>
        <p:blipFill>
          <a:blip r:embed="rId2"/>
          <a:stretch>
            <a:fillRect/>
          </a:stretch>
        </p:blipFill>
        <p:spPr>
          <a:xfrm>
            <a:off x="3975385" y="1236662"/>
            <a:ext cx="4965415" cy="4905519"/>
          </a:xfrm>
        </p:spPr>
      </p:pic>
      <p:sp>
        <p:nvSpPr>
          <p:cNvPr id="6" name="Content Placeholder 2">
            <a:extLst>
              <a:ext uri="{FF2B5EF4-FFF2-40B4-BE49-F238E27FC236}">
                <a16:creationId xmlns:a16="http://schemas.microsoft.com/office/drawing/2014/main" id="{9F7559B3-2725-9A8D-33DC-303BCD68C973}"/>
              </a:ext>
            </a:extLst>
          </p:cNvPr>
          <p:cNvSpPr txBox="1">
            <a:spLocks/>
          </p:cNvSpPr>
          <p:nvPr/>
        </p:nvSpPr>
        <p:spPr>
          <a:xfrm>
            <a:off x="3954148" y="6338458"/>
            <a:ext cx="4478713" cy="441034"/>
          </a:xfrm>
          <a:prstGeom prst="rect">
            <a:avLst/>
          </a:prstGeom>
        </p:spPr>
        <p:style>
          <a:lnRef idx="2">
            <a:schemeClr val="dk1"/>
          </a:lnRef>
          <a:fillRef idx="1">
            <a:schemeClr val="lt1"/>
          </a:fillRef>
          <a:effectRef idx="0">
            <a:schemeClr val="dk1"/>
          </a:effectRef>
          <a:fontRef idx="minor">
            <a:schemeClr val="dk1"/>
          </a:fontRef>
        </p:style>
        <p:txBody>
          <a:bodyPr vert="horz" lIns="0" tIns="45720" rIns="0" bIns="45720" rtlCol="0">
            <a:normAutofit fontScale="92500" lnSpcReduction="20000"/>
          </a:bodyPr>
          <a:lst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9pPr>
          </a:lstStyle>
          <a:p>
            <a:pPr marL="111125" indent="0">
              <a:buFont typeface="Calibri" panose="020F0502020204030204" pitchFamily="34" charset="0"/>
              <a:buNone/>
            </a:pPr>
            <a:r>
              <a:rPr lang="en-US" dirty="0">
                <a:hlinkClick r:id="rId3"/>
              </a:rPr>
              <a:t>https://www.azed.gov/ece/kindergarten</a:t>
            </a:r>
            <a:r>
              <a:rPr lang="en-US" dirty="0"/>
              <a:t> Under My Teaching Strategies GOLD Resources Tab</a:t>
            </a:r>
          </a:p>
        </p:txBody>
      </p:sp>
    </p:spTree>
    <p:extLst>
      <p:ext uri="{BB962C8B-B14F-4D97-AF65-F5344CB8AC3E}">
        <p14:creationId xmlns:p14="http://schemas.microsoft.com/office/powerpoint/2010/main" val="24951254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81612-9292-B379-E58D-5FEC7BFE4201}"/>
              </a:ext>
            </a:extLst>
          </p:cNvPr>
          <p:cNvSpPr>
            <a:spLocks noGrp="1"/>
          </p:cNvSpPr>
          <p:nvPr>
            <p:ph type="title"/>
          </p:nvPr>
        </p:nvSpPr>
        <p:spPr/>
        <p:txBody>
          <a:bodyPr>
            <a:normAutofit/>
          </a:bodyPr>
          <a:lstStyle/>
          <a:p>
            <a:r>
              <a:rPr lang="en-US" dirty="0">
                <a:latin typeface="Lato" panose="020F0502020204030203" pitchFamily="34" charset="0"/>
              </a:rPr>
              <a:t>KEA Webinars</a:t>
            </a:r>
          </a:p>
        </p:txBody>
      </p:sp>
      <p:sp>
        <p:nvSpPr>
          <p:cNvPr id="3" name="Content Placeholder 2">
            <a:extLst>
              <a:ext uri="{FF2B5EF4-FFF2-40B4-BE49-F238E27FC236}">
                <a16:creationId xmlns:a16="http://schemas.microsoft.com/office/drawing/2014/main" id="{404A2ABC-C7B1-1E66-DD34-672720D20B69}"/>
              </a:ext>
            </a:extLst>
          </p:cNvPr>
          <p:cNvSpPr>
            <a:spLocks noGrp="1"/>
          </p:cNvSpPr>
          <p:nvPr>
            <p:ph idx="1"/>
          </p:nvPr>
        </p:nvSpPr>
        <p:spPr>
          <a:xfrm>
            <a:off x="822960" y="2774837"/>
            <a:ext cx="3231804" cy="1798781"/>
          </a:xfrm>
        </p:spPr>
        <p:style>
          <a:lnRef idx="1">
            <a:schemeClr val="accent3"/>
          </a:lnRef>
          <a:fillRef idx="2">
            <a:schemeClr val="accent3"/>
          </a:fillRef>
          <a:effectRef idx="1">
            <a:schemeClr val="accent3"/>
          </a:effectRef>
          <a:fontRef idx="minor">
            <a:schemeClr val="dk1"/>
          </a:fontRef>
        </p:style>
        <p:txBody>
          <a:bodyPr>
            <a:normAutofit/>
          </a:bodyPr>
          <a:lstStyle/>
          <a:p>
            <a:pPr marL="111125" indent="0">
              <a:buNone/>
            </a:pPr>
            <a:r>
              <a:rPr lang="en-US" dirty="0">
                <a:latin typeface="Lato" panose="020F0502020204030203" pitchFamily="34" charset="0"/>
              </a:rPr>
              <a:t>KEA  Information Session</a:t>
            </a:r>
          </a:p>
          <a:p>
            <a:pPr marL="111125" indent="0">
              <a:buNone/>
            </a:pPr>
            <a:r>
              <a:rPr lang="en-US" dirty="0">
                <a:latin typeface="Lato" panose="020F0502020204030203" pitchFamily="34" charset="0"/>
              </a:rPr>
              <a:t>KEA for Administrators Session</a:t>
            </a:r>
          </a:p>
          <a:p>
            <a:pPr marL="111125" indent="0">
              <a:buNone/>
            </a:pPr>
            <a:r>
              <a:rPr lang="en-US" dirty="0">
                <a:latin typeface="Lato" panose="020F0502020204030203" pitchFamily="34" charset="0"/>
                <a:hlinkClick r:id="rId2"/>
              </a:rPr>
              <a:t>https://www.azed.gov/ece/kindergarten</a:t>
            </a:r>
            <a:r>
              <a:rPr lang="en-US" dirty="0">
                <a:latin typeface="Lato" panose="020F0502020204030203" pitchFamily="34" charset="0"/>
              </a:rPr>
              <a:t> Under the Recorded Webinars Tab</a:t>
            </a:r>
          </a:p>
          <a:p>
            <a:pPr marL="111125" indent="0">
              <a:buNone/>
            </a:pPr>
            <a:endParaRPr lang="en-US" dirty="0">
              <a:latin typeface="Lato" panose="020F0502020204030203" pitchFamily="34" charset="0"/>
            </a:endParaRPr>
          </a:p>
        </p:txBody>
      </p:sp>
      <p:pic>
        <p:nvPicPr>
          <p:cNvPr id="11" name="Picture 10">
            <a:extLst>
              <a:ext uri="{FF2B5EF4-FFF2-40B4-BE49-F238E27FC236}">
                <a16:creationId xmlns:a16="http://schemas.microsoft.com/office/drawing/2014/main" id="{A9D72F31-FC25-4D8A-401F-DAF1F3D7F9E6}"/>
              </a:ext>
            </a:extLst>
          </p:cNvPr>
          <p:cNvPicPr>
            <a:picLocks noChangeAspect="1"/>
          </p:cNvPicPr>
          <p:nvPr/>
        </p:nvPicPr>
        <p:blipFill>
          <a:blip r:embed="rId3"/>
          <a:stretch>
            <a:fillRect/>
          </a:stretch>
        </p:blipFill>
        <p:spPr>
          <a:xfrm>
            <a:off x="4349424" y="1352510"/>
            <a:ext cx="4163183" cy="5116801"/>
          </a:xfrm>
          <a:prstGeom prst="rect">
            <a:avLst/>
          </a:prstGeom>
        </p:spPr>
      </p:pic>
    </p:spTree>
    <p:extLst>
      <p:ext uri="{BB962C8B-B14F-4D97-AF65-F5344CB8AC3E}">
        <p14:creationId xmlns:p14="http://schemas.microsoft.com/office/powerpoint/2010/main" val="1975509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D247F-12CC-269F-2D4F-F3D7E46321E8}"/>
              </a:ext>
            </a:extLst>
          </p:cNvPr>
          <p:cNvSpPr>
            <a:spLocks noGrp="1"/>
          </p:cNvSpPr>
          <p:nvPr>
            <p:ph type="title"/>
          </p:nvPr>
        </p:nvSpPr>
        <p:spPr/>
        <p:txBody>
          <a:bodyPr/>
          <a:lstStyle/>
          <a:p>
            <a:r>
              <a:rPr lang="en-US" dirty="0">
                <a:latin typeface="Lato" panose="020F0502020204030203" pitchFamily="34" charset="0"/>
              </a:rPr>
              <a:t>KEA Trainings</a:t>
            </a:r>
          </a:p>
        </p:txBody>
      </p:sp>
      <p:pic>
        <p:nvPicPr>
          <p:cNvPr id="5" name="Content Placeholder 4">
            <a:extLst>
              <a:ext uri="{FF2B5EF4-FFF2-40B4-BE49-F238E27FC236}">
                <a16:creationId xmlns:a16="http://schemas.microsoft.com/office/drawing/2014/main" id="{9A2D62B8-4162-0E79-B96C-DD38F7B0C89B}"/>
              </a:ext>
            </a:extLst>
          </p:cNvPr>
          <p:cNvPicPr>
            <a:picLocks noGrp="1" noChangeAspect="1"/>
          </p:cNvPicPr>
          <p:nvPr>
            <p:ph idx="1"/>
          </p:nvPr>
        </p:nvPicPr>
        <p:blipFill>
          <a:blip r:embed="rId2"/>
          <a:stretch>
            <a:fillRect/>
          </a:stretch>
        </p:blipFill>
        <p:spPr>
          <a:xfrm>
            <a:off x="3999346" y="2089725"/>
            <a:ext cx="4909839" cy="3297383"/>
          </a:xfrm>
        </p:spPr>
      </p:pic>
      <p:sp>
        <p:nvSpPr>
          <p:cNvPr id="6" name="TextBox 5">
            <a:extLst>
              <a:ext uri="{FF2B5EF4-FFF2-40B4-BE49-F238E27FC236}">
                <a16:creationId xmlns:a16="http://schemas.microsoft.com/office/drawing/2014/main" id="{42F187C8-B68B-EF40-1EA5-CF2032C54E13}"/>
              </a:ext>
            </a:extLst>
          </p:cNvPr>
          <p:cNvSpPr txBox="1"/>
          <p:nvPr/>
        </p:nvSpPr>
        <p:spPr>
          <a:xfrm>
            <a:off x="3389745" y="6342821"/>
            <a:ext cx="4876800" cy="2539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050" dirty="0">
                <a:hlinkClick r:id="rId3"/>
              </a:rPr>
              <a:t>https://www.azed.gov/ece/kindergarten</a:t>
            </a:r>
            <a:r>
              <a:rPr lang="en-US" sz="1050" dirty="0"/>
              <a:t> Under the KEA Trainings Tab</a:t>
            </a:r>
          </a:p>
        </p:txBody>
      </p:sp>
      <p:sp>
        <p:nvSpPr>
          <p:cNvPr id="7" name="Content Placeholder 2">
            <a:extLst>
              <a:ext uri="{FF2B5EF4-FFF2-40B4-BE49-F238E27FC236}">
                <a16:creationId xmlns:a16="http://schemas.microsoft.com/office/drawing/2014/main" id="{5161874F-57AE-D75A-202C-A8C27A06B280}"/>
              </a:ext>
            </a:extLst>
          </p:cNvPr>
          <p:cNvSpPr txBox="1">
            <a:spLocks/>
          </p:cNvSpPr>
          <p:nvPr/>
        </p:nvSpPr>
        <p:spPr>
          <a:xfrm>
            <a:off x="822960" y="2839025"/>
            <a:ext cx="3047076" cy="1798781"/>
          </a:xfrm>
          <a:prstGeom prst="rect">
            <a:avLst/>
          </a:prstGeom>
        </p:spPr>
        <p:style>
          <a:lnRef idx="1">
            <a:schemeClr val="accent3"/>
          </a:lnRef>
          <a:fillRef idx="2">
            <a:schemeClr val="accent3"/>
          </a:fillRef>
          <a:effectRef idx="1">
            <a:schemeClr val="accent3"/>
          </a:effectRef>
          <a:fontRef idx="minor">
            <a:schemeClr val="dk1"/>
          </a:fontRef>
        </p:style>
        <p:txBody>
          <a:bodyPr vert="horz" lIns="0" tIns="45720" rIns="0" bIns="45720" rtlCol="0">
            <a:normAutofit/>
          </a:bodyPr>
          <a:lstStyle>
            <a:lvl1pPr marL="68580" indent="-68580" algn="l" defTabSz="685800" rtl="0" eaLnBrk="1" latinLnBrk="0" hangingPunct="1">
              <a:lnSpc>
                <a:spcPct val="100000"/>
              </a:lnSpc>
              <a:spcBef>
                <a:spcPts val="900"/>
              </a:spcBef>
              <a:spcAft>
                <a:spcPts val="150"/>
              </a:spcAft>
              <a:buClrTx/>
              <a:buSzPct val="100000"/>
              <a:buFont typeface="Calibri" panose="020F0502020204030204" pitchFamily="34" charset="0"/>
              <a:buChar char=" "/>
              <a:defRPr sz="1500" kern="1200">
                <a:solidFill>
                  <a:srgbClr val="012169"/>
                </a:solidFill>
                <a:latin typeface="+mn-lt"/>
                <a:ea typeface="+mn-ea"/>
                <a:cs typeface="+mn-cs"/>
              </a:defRPr>
            </a:lvl1pPr>
            <a:lvl2pPr marL="288036" indent="-137160" algn="l" defTabSz="685800" rtl="0" eaLnBrk="1" latinLnBrk="0" hangingPunct="1">
              <a:lnSpc>
                <a:spcPct val="100000"/>
              </a:lnSpc>
              <a:spcBef>
                <a:spcPts val="150"/>
              </a:spcBef>
              <a:spcAft>
                <a:spcPts val="300"/>
              </a:spcAft>
              <a:buClrTx/>
              <a:buFont typeface="Calibri" pitchFamily="34" charset="0"/>
              <a:buChar char="◦"/>
              <a:defRPr sz="1350" kern="1200">
                <a:solidFill>
                  <a:srgbClr val="012169"/>
                </a:solidFill>
                <a:latin typeface="+mn-lt"/>
                <a:ea typeface="+mn-ea"/>
                <a:cs typeface="+mn-cs"/>
              </a:defRPr>
            </a:lvl2pPr>
            <a:lvl3pPr marL="42519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3pPr>
            <a:lvl4pPr marL="56235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4pPr>
            <a:lvl5pPr marL="699516" indent="-137160" algn="l" defTabSz="685800" rtl="0" eaLnBrk="1" latinLnBrk="0" hangingPunct="1">
              <a:lnSpc>
                <a:spcPct val="100000"/>
              </a:lnSpc>
              <a:spcBef>
                <a:spcPts val="150"/>
              </a:spcBef>
              <a:spcAft>
                <a:spcPts val="300"/>
              </a:spcAft>
              <a:buClrTx/>
              <a:buFont typeface="Calibri" pitchFamily="34" charset="0"/>
              <a:buChar char="◦"/>
              <a:defRPr sz="1050" kern="1200">
                <a:solidFill>
                  <a:srgbClr val="012169"/>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dk1"/>
                </a:solidFill>
                <a:latin typeface="+mn-lt"/>
                <a:ea typeface="+mn-ea"/>
                <a:cs typeface="+mn-cs"/>
              </a:defRPr>
            </a:lvl9pPr>
          </a:lstStyle>
          <a:p>
            <a:pPr marL="111125" indent="0">
              <a:buFont typeface="Calibri" panose="020F0502020204030204" pitchFamily="34" charset="0"/>
              <a:buNone/>
            </a:pPr>
            <a:r>
              <a:rPr lang="en-US" dirty="0">
                <a:latin typeface="Lato" panose="020F0502020204030203" pitchFamily="34" charset="0"/>
              </a:rPr>
              <a:t>KEA Trainings Live trainings are required for KEA District Test Coordinators (DTCs)</a:t>
            </a:r>
          </a:p>
          <a:p>
            <a:pPr marL="111125" indent="0">
              <a:buFont typeface="Calibri" panose="020F0502020204030204" pitchFamily="34" charset="0"/>
              <a:buNone/>
            </a:pPr>
            <a:r>
              <a:rPr lang="en-US" dirty="0">
                <a:latin typeface="Lato" panose="020F0502020204030203" pitchFamily="34" charset="0"/>
              </a:rPr>
              <a:t>Teachers/Test Administrators will complete either the asynchronous trainings or live training </a:t>
            </a:r>
          </a:p>
          <a:p>
            <a:pPr marL="111125" indent="0">
              <a:buFont typeface="Calibri" panose="020F0502020204030204" pitchFamily="34" charset="0"/>
              <a:buNone/>
            </a:pPr>
            <a:endParaRPr lang="en-US" dirty="0">
              <a:latin typeface="Lato" panose="020F0502020204030203" pitchFamily="34" charset="0"/>
            </a:endParaRPr>
          </a:p>
        </p:txBody>
      </p:sp>
    </p:spTree>
    <p:extLst>
      <p:ext uri="{BB962C8B-B14F-4D97-AF65-F5344CB8AC3E}">
        <p14:creationId xmlns:p14="http://schemas.microsoft.com/office/powerpoint/2010/main" val="878963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Lato" panose="020F0502020204030203" pitchFamily="34" charset="0"/>
              </a:rPr>
              <a:t>Questions?</a:t>
            </a:r>
          </a:p>
        </p:txBody>
      </p:sp>
      <p:pic>
        <p:nvPicPr>
          <p:cNvPr id="1026" name="Picture 2">
            <a:extLst>
              <a:ext uri="{C183D7F6-B498-43B3-948B-1728B52AA6E4}">
                <adec:decorative xmlns:adec="http://schemas.microsoft.com/office/drawing/2017/decorative" val="1"/>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980841" y="2326431"/>
            <a:ext cx="2930102" cy="3125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059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0A219-C9A7-E6EA-D937-274035D97E52}"/>
              </a:ext>
            </a:extLst>
          </p:cNvPr>
          <p:cNvSpPr>
            <a:spLocks noGrp="1"/>
          </p:cNvSpPr>
          <p:nvPr>
            <p:ph type="title"/>
          </p:nvPr>
        </p:nvSpPr>
        <p:spPr/>
        <p:txBody>
          <a:bodyPr/>
          <a:lstStyle/>
          <a:p>
            <a:r>
              <a:rPr lang="en-US" dirty="0">
                <a:latin typeface="Lato" panose="020F0502020204030203" pitchFamily="34" charset="0"/>
              </a:rPr>
              <a:t>THANK YOU!</a:t>
            </a:r>
          </a:p>
        </p:txBody>
      </p:sp>
      <p:pic>
        <p:nvPicPr>
          <p:cNvPr id="5" name="Picture 4">
            <a:extLst>
              <a:ext uri="{FF2B5EF4-FFF2-40B4-BE49-F238E27FC236}">
                <a16:creationId xmlns:a16="http://schemas.microsoft.com/office/drawing/2014/main" id="{FB36449A-E593-77F9-0213-B983D4BDF912}"/>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671835" y="3190876"/>
            <a:ext cx="3670326" cy="2287457"/>
          </a:xfrm>
          <a:prstGeom prst="rect">
            <a:avLst/>
          </a:prstGeom>
        </p:spPr>
      </p:pic>
      <p:sp>
        <p:nvSpPr>
          <p:cNvPr id="3" name="TextBox 2">
            <a:extLst>
              <a:ext uri="{FF2B5EF4-FFF2-40B4-BE49-F238E27FC236}">
                <a16:creationId xmlns:a16="http://schemas.microsoft.com/office/drawing/2014/main" id="{E2201FBB-829A-C8F6-A22B-1DC501F7C313}"/>
              </a:ext>
            </a:extLst>
          </p:cNvPr>
          <p:cNvSpPr txBox="1"/>
          <p:nvPr/>
        </p:nvSpPr>
        <p:spPr>
          <a:xfrm>
            <a:off x="2687170" y="2544545"/>
            <a:ext cx="4213013" cy="707886"/>
          </a:xfrm>
          <a:prstGeom prst="rect">
            <a:avLst/>
          </a:prstGeom>
          <a:noFill/>
        </p:spPr>
        <p:txBody>
          <a:bodyPr wrap="none" rtlCol="0">
            <a:spAutoFit/>
          </a:bodyPr>
          <a:lstStyle/>
          <a:p>
            <a:pPr algn="ctr" rtl="0" fontAlgn="base"/>
            <a:r>
              <a:rPr lang="en-US" sz="2000" b="1" dirty="0">
                <a:solidFill>
                  <a:srgbClr val="012169"/>
                </a:solidFill>
                <a:latin typeface="Lato" panose="020F0502020204030203" pitchFamily="34" charset="0"/>
              </a:rPr>
              <a:t>For questions, please contact us at: ​</a:t>
            </a:r>
          </a:p>
          <a:p>
            <a:pPr algn="ctr" rtl="0" fontAlgn="base"/>
            <a:r>
              <a:rPr lang="en-US" sz="2000" b="1" dirty="0">
                <a:solidFill>
                  <a:srgbClr val="012169"/>
                </a:solidFill>
                <a:latin typeface="Lato" panose="020F0502020204030203" pitchFamily="34" charset="0"/>
              </a:rPr>
              <a:t>Testing@azed.gov​</a:t>
            </a:r>
          </a:p>
        </p:txBody>
      </p:sp>
    </p:spTree>
    <p:extLst>
      <p:ext uri="{BB962C8B-B14F-4D97-AF65-F5344CB8AC3E}">
        <p14:creationId xmlns:p14="http://schemas.microsoft.com/office/powerpoint/2010/main" val="3183739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FC3AC-BCF2-8A22-494E-03D619C43EFC}"/>
              </a:ext>
            </a:extLst>
          </p:cNvPr>
          <p:cNvSpPr>
            <a:spLocks noGrp="1"/>
          </p:cNvSpPr>
          <p:nvPr>
            <p:ph type="ctrTitle"/>
          </p:nvPr>
        </p:nvSpPr>
        <p:spPr>
          <a:xfrm>
            <a:off x="800100" y="2600036"/>
            <a:ext cx="7543800" cy="1143000"/>
          </a:xfrm>
        </p:spPr>
        <p:txBody>
          <a:bodyPr>
            <a:noAutofit/>
          </a:bodyPr>
          <a:lstStyle/>
          <a:p>
            <a:pPr algn="ctr"/>
            <a:r>
              <a:rPr lang="en-US" sz="3600" b="1" dirty="0">
                <a:latin typeface="Lato" panose="020F0502020204030203" pitchFamily="34" charset="0"/>
              </a:rPr>
              <a:t>Friday Focus Webinar #6: Kindergarten Entry Assessment (KEA)</a:t>
            </a:r>
          </a:p>
        </p:txBody>
      </p:sp>
      <p:sp>
        <p:nvSpPr>
          <p:cNvPr id="3" name="Subtitle 2">
            <a:extLst>
              <a:ext uri="{FF2B5EF4-FFF2-40B4-BE49-F238E27FC236}">
                <a16:creationId xmlns:a16="http://schemas.microsoft.com/office/drawing/2014/main" id="{F9885EE7-F582-D622-D06E-E4339231B8AD}"/>
              </a:ext>
            </a:extLst>
          </p:cNvPr>
          <p:cNvSpPr>
            <a:spLocks noGrp="1"/>
          </p:cNvSpPr>
          <p:nvPr>
            <p:ph type="subTitle" idx="1"/>
          </p:nvPr>
        </p:nvSpPr>
        <p:spPr/>
        <p:txBody>
          <a:bodyPr>
            <a:normAutofit/>
          </a:bodyPr>
          <a:lstStyle/>
          <a:p>
            <a:pPr algn="ctr"/>
            <a:r>
              <a:rPr lang="en-US" b="1" dirty="0">
                <a:latin typeface="Lato" panose="020F0502020204030203" pitchFamily="34" charset="0"/>
              </a:rPr>
              <a:t>Audra Ahumada</a:t>
            </a:r>
          </a:p>
          <a:p>
            <a:pPr algn="ctr"/>
            <a:r>
              <a:rPr lang="en-US" sz="1600" b="1" dirty="0">
                <a:latin typeface="Lato" panose="020F0502020204030203" pitchFamily="34" charset="0"/>
              </a:rPr>
              <a:t>Deputy Associate Superintendent of Assessment</a:t>
            </a:r>
          </a:p>
          <a:p>
            <a:pPr algn="ctr"/>
            <a:r>
              <a:rPr lang="en-US" sz="1600" b="1" dirty="0">
                <a:latin typeface="Lato" panose="020F0502020204030203" pitchFamily="34" charset="0"/>
              </a:rPr>
              <a:t>November 17, 2023</a:t>
            </a:r>
          </a:p>
        </p:txBody>
      </p:sp>
    </p:spTree>
    <p:extLst>
      <p:ext uri="{BB962C8B-B14F-4D97-AF65-F5344CB8AC3E}">
        <p14:creationId xmlns:p14="http://schemas.microsoft.com/office/powerpoint/2010/main" val="40209636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85DE11-9BDB-1F65-CD24-FE099BB976A4}"/>
              </a:ext>
            </a:extLst>
          </p:cNvPr>
          <p:cNvSpPr>
            <a:spLocks noGrp="1"/>
          </p:cNvSpPr>
          <p:nvPr>
            <p:ph type="title"/>
          </p:nvPr>
        </p:nvSpPr>
        <p:spPr/>
        <p:txBody>
          <a:bodyPr/>
          <a:lstStyle/>
          <a:p>
            <a:r>
              <a:rPr lang="en-US" dirty="0">
                <a:latin typeface="Lato" panose="020F0502020204030203" pitchFamily="34" charset="0"/>
              </a:rPr>
              <a:t>Welcome and Overview</a:t>
            </a:r>
          </a:p>
        </p:txBody>
      </p:sp>
      <p:sp>
        <p:nvSpPr>
          <p:cNvPr id="3" name="Content Placeholder 2">
            <a:extLst>
              <a:ext uri="{FF2B5EF4-FFF2-40B4-BE49-F238E27FC236}">
                <a16:creationId xmlns:a16="http://schemas.microsoft.com/office/drawing/2014/main" id="{9525CD34-35B1-1D46-4599-298C091D75E4}"/>
              </a:ext>
            </a:extLst>
          </p:cNvPr>
          <p:cNvSpPr>
            <a:spLocks noGrp="1"/>
          </p:cNvSpPr>
          <p:nvPr>
            <p:ph idx="1"/>
          </p:nvPr>
        </p:nvSpPr>
        <p:spPr/>
        <p:txBody>
          <a:bodyPr/>
          <a:lstStyle/>
          <a:p>
            <a:pPr lvl="1" fontAlgn="base">
              <a:buFont typeface="Arial" panose="020B0604020202020204" pitchFamily="34" charset="0"/>
              <a:buChar char="•"/>
            </a:pPr>
            <a:r>
              <a:rPr lang="en-US" sz="1800" dirty="0">
                <a:latin typeface="Lato" panose="020F0502020204030203" pitchFamily="34" charset="0"/>
              </a:rPr>
              <a:t>KEA Legislative Updates</a:t>
            </a:r>
          </a:p>
          <a:p>
            <a:pPr lvl="1" fontAlgn="base">
              <a:buFont typeface="Arial" panose="020B0604020202020204" pitchFamily="34" charset="0"/>
              <a:buChar char="•"/>
            </a:pPr>
            <a:endParaRPr lang="en-US" sz="1800" dirty="0">
              <a:latin typeface="Lato" panose="020F0502020204030203" pitchFamily="34" charset="0"/>
            </a:endParaRPr>
          </a:p>
          <a:p>
            <a:pPr lvl="1" fontAlgn="base">
              <a:buFont typeface="Arial" panose="020B0604020202020204" pitchFamily="34" charset="0"/>
              <a:buChar char="•"/>
            </a:pPr>
            <a:r>
              <a:rPr lang="en-US" sz="1800" dirty="0">
                <a:latin typeface="Lato" panose="020F0502020204030203" pitchFamily="34" charset="0"/>
              </a:rPr>
              <a:t>KEA Results and Data</a:t>
            </a:r>
          </a:p>
          <a:p>
            <a:pPr lvl="1" fontAlgn="base">
              <a:buFont typeface="Arial" panose="020B0604020202020204" pitchFamily="34" charset="0"/>
              <a:buChar char="•"/>
            </a:pPr>
            <a:endParaRPr lang="en-US" sz="1800" dirty="0">
              <a:latin typeface="Lato" panose="020F0502020204030203" pitchFamily="34" charset="0"/>
            </a:endParaRPr>
          </a:p>
          <a:p>
            <a:pPr lvl="1" fontAlgn="base">
              <a:buFont typeface="Arial" panose="020B0604020202020204" pitchFamily="34" charset="0"/>
              <a:buChar char="•"/>
            </a:pPr>
            <a:r>
              <a:rPr lang="en-US" sz="1800" dirty="0">
                <a:latin typeface="Lato" panose="020F0502020204030203" pitchFamily="34" charset="0"/>
              </a:rPr>
              <a:t>KEA Resources and Supports</a:t>
            </a:r>
          </a:p>
          <a:p>
            <a:pPr marL="150876" lvl="1" indent="0" fontAlgn="base">
              <a:buNone/>
            </a:pPr>
            <a:endParaRPr lang="en-US" sz="1800" dirty="0">
              <a:latin typeface="Lato" panose="020F0502020204030203" pitchFamily="34" charset="0"/>
            </a:endParaRPr>
          </a:p>
          <a:p>
            <a:pPr lvl="1" fontAlgn="base">
              <a:buFont typeface="Arial" panose="020B0604020202020204" pitchFamily="34" charset="0"/>
              <a:buChar char="•"/>
            </a:pPr>
            <a:endParaRPr lang="en-US" dirty="0">
              <a:latin typeface="Lato" panose="020F0502020204030203" pitchFamily="34" charset="0"/>
            </a:endParaRPr>
          </a:p>
          <a:p>
            <a:pPr marL="0" indent="0" algn="l" rtl="0" fontAlgn="base">
              <a:buNone/>
            </a:pPr>
            <a:endParaRPr lang="en-US" dirty="0">
              <a:latin typeface="Lato" panose="020F0502020204030203" pitchFamily="34" charset="0"/>
            </a:endParaRPr>
          </a:p>
          <a:p>
            <a:endParaRPr lang="en-US" dirty="0">
              <a:latin typeface="Lato" panose="020F0502020204030203" pitchFamily="34" charset="0"/>
            </a:endParaRPr>
          </a:p>
        </p:txBody>
      </p:sp>
    </p:spTree>
    <p:extLst>
      <p:ext uri="{BB962C8B-B14F-4D97-AF65-F5344CB8AC3E}">
        <p14:creationId xmlns:p14="http://schemas.microsoft.com/office/powerpoint/2010/main" val="34790061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245DB-C6BA-2E29-44E6-1F9349BE6B52}"/>
              </a:ext>
            </a:extLst>
          </p:cNvPr>
          <p:cNvSpPr>
            <a:spLocks noGrp="1"/>
          </p:cNvSpPr>
          <p:nvPr>
            <p:ph type="title"/>
          </p:nvPr>
        </p:nvSpPr>
        <p:spPr/>
        <p:txBody>
          <a:bodyPr/>
          <a:lstStyle/>
          <a:p>
            <a:r>
              <a:rPr lang="en-US" dirty="0">
                <a:latin typeface="Lato" panose="020F0502020204030203" pitchFamily="34" charset="0"/>
              </a:rPr>
              <a:t>Kindergarten Entry Assessment (KEA)</a:t>
            </a:r>
          </a:p>
        </p:txBody>
      </p:sp>
      <p:sp>
        <p:nvSpPr>
          <p:cNvPr id="3" name="Content Placeholder 2">
            <a:extLst>
              <a:ext uri="{FF2B5EF4-FFF2-40B4-BE49-F238E27FC236}">
                <a16:creationId xmlns:a16="http://schemas.microsoft.com/office/drawing/2014/main" id="{45486EEB-32B0-9A2B-DBB6-5DB4CBFF3902}"/>
              </a:ext>
            </a:extLst>
          </p:cNvPr>
          <p:cNvSpPr>
            <a:spLocks noGrp="1"/>
          </p:cNvSpPr>
          <p:nvPr>
            <p:ph idx="1"/>
          </p:nvPr>
        </p:nvSpPr>
        <p:spPr>
          <a:xfrm>
            <a:off x="822961" y="2115127"/>
            <a:ext cx="7543800" cy="3537528"/>
          </a:xfrm>
        </p:spPr>
        <p:txBody>
          <a:bodyPr>
            <a:normAutofit/>
          </a:bodyPr>
          <a:lstStyle/>
          <a:p>
            <a:pPr lvl="1">
              <a:buFont typeface="Arial" panose="020B0604020202020204" pitchFamily="34" charset="0"/>
              <a:buChar char="•"/>
            </a:pPr>
            <a:r>
              <a:rPr lang="en-US" dirty="0">
                <a:latin typeface="Lato" panose="020F0502020204030203" pitchFamily="34" charset="0"/>
                <a:hlinkClick r:id="rId2"/>
              </a:rPr>
              <a:t>https://www.azed.gov/ece/kindergarten</a:t>
            </a:r>
            <a:endParaRPr lang="en-US" dirty="0">
              <a:latin typeface="Lato" panose="020F0502020204030203" pitchFamily="34" charset="0"/>
            </a:endParaRPr>
          </a:p>
          <a:p>
            <a:pPr lvl="1">
              <a:buFont typeface="Arial" panose="020B0604020202020204" pitchFamily="34" charset="0"/>
              <a:buChar char="•"/>
            </a:pPr>
            <a:endParaRPr lang="en-US" dirty="0">
              <a:latin typeface="Lato" panose="020F0502020204030203" pitchFamily="34" charset="0"/>
            </a:endParaRPr>
          </a:p>
          <a:p>
            <a:pPr lvl="1">
              <a:buFont typeface="Arial" panose="020B0604020202020204" pitchFamily="34" charset="0"/>
              <a:buChar char="•"/>
            </a:pPr>
            <a:r>
              <a:rPr lang="en-US" dirty="0">
                <a:latin typeface="Lato" panose="020F0502020204030203" pitchFamily="34" charset="0"/>
              </a:rPr>
              <a:t>LEA’s must assess students with KEA (board approved or LEA selected) first 45 days of school or within 45 days from time of enrollment</a:t>
            </a:r>
          </a:p>
          <a:p>
            <a:pPr lvl="1">
              <a:buFont typeface="Arial" panose="020B0604020202020204" pitchFamily="34" charset="0"/>
              <a:buChar char="•"/>
            </a:pPr>
            <a:endParaRPr lang="en-US" dirty="0">
              <a:latin typeface="Lato" panose="020F0502020204030203" pitchFamily="34" charset="0"/>
            </a:endParaRPr>
          </a:p>
          <a:p>
            <a:pPr lvl="1">
              <a:buFont typeface="Arial" panose="020B0604020202020204" pitchFamily="34" charset="0"/>
              <a:buChar char="•"/>
            </a:pPr>
            <a:r>
              <a:rPr lang="en-US" sz="1400" dirty="0">
                <a:latin typeface="Lato" panose="020F0502020204030203" pitchFamily="34" charset="0"/>
              </a:rPr>
              <a:t>LEA should ensure that the kindergarten entry assessment  selected by a LEA is accessible to all students including all students with disabilities</a:t>
            </a:r>
          </a:p>
          <a:p>
            <a:pPr lvl="1">
              <a:buFont typeface="Arial" panose="020B0604020202020204" pitchFamily="34" charset="0"/>
              <a:buChar char="•"/>
            </a:pPr>
            <a:endParaRPr lang="en-US" dirty="0">
              <a:latin typeface="Lato" panose="020F0502020204030203" pitchFamily="34" charset="0"/>
            </a:endParaRPr>
          </a:p>
          <a:p>
            <a:pPr lvl="1">
              <a:buFont typeface="Arial" panose="020B0604020202020204" pitchFamily="34" charset="0"/>
              <a:buChar char="•"/>
            </a:pPr>
            <a:r>
              <a:rPr lang="en-US" sz="1400" dirty="0">
                <a:latin typeface="Lato" panose="020F0502020204030203" pitchFamily="34" charset="0"/>
              </a:rPr>
              <a:t>The Board’s approved KEA is accessible, observation-based and requires the teacher to provide a rating on the student’s current skills </a:t>
            </a:r>
          </a:p>
          <a:p>
            <a:pPr lvl="1">
              <a:buFont typeface="Arial" panose="020B0604020202020204" pitchFamily="34" charset="0"/>
              <a:buChar char="•"/>
            </a:pPr>
            <a:endParaRPr lang="en-US" sz="1400" dirty="0">
              <a:latin typeface="Lato" panose="020F0502020204030203" pitchFamily="34" charset="0"/>
            </a:endParaRPr>
          </a:p>
          <a:p>
            <a:pPr lvl="1">
              <a:buFont typeface="Arial" panose="020B0604020202020204" pitchFamily="34" charset="0"/>
              <a:buChar char="•"/>
            </a:pPr>
            <a:r>
              <a:rPr lang="en-US" sz="1400" dirty="0">
                <a:latin typeface="Lato" panose="020F0502020204030203" pitchFamily="34" charset="0"/>
              </a:rPr>
              <a:t>Currently there are about 50,000 </a:t>
            </a:r>
            <a:r>
              <a:rPr lang="en-US" sz="1400" dirty="0" err="1">
                <a:latin typeface="Lato" panose="020F0502020204030203" pitchFamily="34" charset="0"/>
              </a:rPr>
              <a:t>studnets</a:t>
            </a:r>
            <a:r>
              <a:rPr lang="en-US" sz="1400" dirty="0">
                <a:latin typeface="Lato" panose="020F0502020204030203" pitchFamily="34" charset="0"/>
              </a:rPr>
              <a:t> entered into the Teaching Strategies GOLD Platform</a:t>
            </a:r>
            <a:endParaRPr lang="en-US" dirty="0">
              <a:latin typeface="Lato" panose="020F0502020204030203" pitchFamily="34" charset="0"/>
            </a:endParaRPr>
          </a:p>
        </p:txBody>
      </p:sp>
    </p:spTree>
    <p:extLst>
      <p:ext uri="{BB962C8B-B14F-4D97-AF65-F5344CB8AC3E}">
        <p14:creationId xmlns:p14="http://schemas.microsoft.com/office/powerpoint/2010/main" val="3096881391"/>
      </p:ext>
    </p:extLst>
  </p:cSld>
  <p:clrMapOvr>
    <a:masterClrMapping/>
  </p:clrMapOvr>
  <mc:AlternateContent xmlns:mc="http://schemas.openxmlformats.org/markup-compatibility/2006" xmlns:p14="http://schemas.microsoft.com/office/powerpoint/2010/main">
    <mc:Choice Requires="p14">
      <p:transition spd="slow" p14:dur="2000" advTm="47278"/>
    </mc:Choice>
    <mc:Fallback xmlns="">
      <p:transition spd="slow" advTm="4727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D9DE0-A484-0E45-681E-D2C875520AC3}"/>
              </a:ext>
            </a:extLst>
          </p:cNvPr>
          <p:cNvSpPr>
            <a:spLocks noGrp="1"/>
          </p:cNvSpPr>
          <p:nvPr>
            <p:ph type="title"/>
          </p:nvPr>
        </p:nvSpPr>
        <p:spPr/>
        <p:txBody>
          <a:bodyPr/>
          <a:lstStyle/>
          <a:p>
            <a:r>
              <a:rPr lang="en-US" dirty="0">
                <a:latin typeface="Lato" panose="020F0502020204030203" pitchFamily="34" charset="0"/>
              </a:rPr>
              <a:t>KEA Guidance</a:t>
            </a:r>
          </a:p>
        </p:txBody>
      </p:sp>
      <p:pic>
        <p:nvPicPr>
          <p:cNvPr id="5" name="Content Placeholder 4">
            <a:extLst>
              <a:ext uri="{FF2B5EF4-FFF2-40B4-BE49-F238E27FC236}">
                <a16:creationId xmlns:a16="http://schemas.microsoft.com/office/drawing/2014/main" id="{B8BC010E-3550-9A0E-CBEE-FE67D164DEDB}"/>
              </a:ext>
            </a:extLst>
          </p:cNvPr>
          <p:cNvPicPr>
            <a:picLocks noGrp="1" noChangeAspect="1"/>
          </p:cNvPicPr>
          <p:nvPr>
            <p:ph idx="1"/>
          </p:nvPr>
        </p:nvPicPr>
        <p:blipFill>
          <a:blip r:embed="rId2"/>
          <a:stretch>
            <a:fillRect/>
          </a:stretch>
        </p:blipFill>
        <p:spPr>
          <a:xfrm>
            <a:off x="3389373" y="808369"/>
            <a:ext cx="4526192" cy="5830591"/>
          </a:xfrm>
        </p:spPr>
      </p:pic>
    </p:spTree>
    <p:extLst>
      <p:ext uri="{BB962C8B-B14F-4D97-AF65-F5344CB8AC3E}">
        <p14:creationId xmlns:p14="http://schemas.microsoft.com/office/powerpoint/2010/main" val="1988149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EE112-EBCB-AF2E-9697-24635688CFC4}"/>
              </a:ext>
            </a:extLst>
          </p:cNvPr>
          <p:cNvSpPr>
            <a:spLocks noGrp="1"/>
          </p:cNvSpPr>
          <p:nvPr>
            <p:ph type="ctrTitle"/>
          </p:nvPr>
        </p:nvSpPr>
        <p:spPr>
          <a:xfrm>
            <a:off x="800100" y="2807236"/>
            <a:ext cx="7543800" cy="748514"/>
          </a:xfrm>
        </p:spPr>
        <p:txBody>
          <a:bodyPr>
            <a:normAutofit/>
          </a:bodyPr>
          <a:lstStyle/>
          <a:p>
            <a:pPr algn="ctr"/>
            <a:r>
              <a:rPr lang="en-US" sz="4500" dirty="0">
                <a:latin typeface="Lato" panose="020F0502020204030203" pitchFamily="34" charset="0"/>
              </a:rPr>
              <a:t>KEA Results and Data</a:t>
            </a:r>
          </a:p>
        </p:txBody>
      </p:sp>
    </p:spTree>
    <p:extLst>
      <p:ext uri="{BB962C8B-B14F-4D97-AF65-F5344CB8AC3E}">
        <p14:creationId xmlns:p14="http://schemas.microsoft.com/office/powerpoint/2010/main" val="3177788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E7CD-11D2-2120-71D6-F9B866EE6E71}"/>
              </a:ext>
            </a:extLst>
          </p:cNvPr>
          <p:cNvSpPr>
            <a:spLocks noGrp="1"/>
          </p:cNvSpPr>
          <p:nvPr>
            <p:ph type="title"/>
          </p:nvPr>
        </p:nvSpPr>
        <p:spPr/>
        <p:txBody>
          <a:bodyPr/>
          <a:lstStyle/>
          <a:p>
            <a:r>
              <a:rPr lang="en-US" dirty="0">
                <a:latin typeface="Lato" panose="020F0502020204030203" pitchFamily="34" charset="0"/>
              </a:rPr>
              <a:t>Current Status</a:t>
            </a:r>
          </a:p>
        </p:txBody>
      </p:sp>
      <p:graphicFrame>
        <p:nvGraphicFramePr>
          <p:cNvPr id="3" name="Chart 2">
            <a:extLst>
              <a:ext uri="{FF2B5EF4-FFF2-40B4-BE49-F238E27FC236}">
                <a16:creationId xmlns:a16="http://schemas.microsoft.com/office/drawing/2014/main" id="{61AF602C-74F2-B74D-D80F-DDBC2D8662A1}"/>
              </a:ext>
            </a:extLst>
          </p:cNvPr>
          <p:cNvGraphicFramePr>
            <a:graphicFrameLocks/>
          </p:cNvGraphicFramePr>
          <p:nvPr>
            <p:extLst>
              <p:ext uri="{D42A27DB-BD31-4B8C-83A1-F6EECF244321}">
                <p14:modId xmlns:p14="http://schemas.microsoft.com/office/powerpoint/2010/main" val="87890353"/>
              </p:ext>
            </p:extLst>
          </p:nvPr>
        </p:nvGraphicFramePr>
        <p:xfrm>
          <a:off x="538146" y="2083632"/>
          <a:ext cx="6267388" cy="38314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a:extLst>
              <a:ext uri="{FF2B5EF4-FFF2-40B4-BE49-F238E27FC236}">
                <a16:creationId xmlns:a16="http://schemas.microsoft.com/office/drawing/2014/main" id="{668589F8-33C0-CD1A-74FF-E801299AC34F}"/>
              </a:ext>
            </a:extLst>
          </p:cNvPr>
          <p:cNvGraphicFramePr>
            <a:graphicFrameLocks/>
          </p:cNvGraphicFramePr>
          <p:nvPr>
            <p:extLst>
              <p:ext uri="{D42A27DB-BD31-4B8C-83A1-F6EECF244321}">
                <p14:modId xmlns:p14="http://schemas.microsoft.com/office/powerpoint/2010/main" val="1299417845"/>
              </p:ext>
            </p:extLst>
          </p:nvPr>
        </p:nvGraphicFramePr>
        <p:xfrm>
          <a:off x="6460761" y="2083632"/>
          <a:ext cx="2428405" cy="354668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931084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33744F-77A4-460D-D641-CC14AAFCFB66}"/>
              </a:ext>
            </a:extLst>
          </p:cNvPr>
          <p:cNvSpPr>
            <a:spLocks noGrp="1"/>
          </p:cNvSpPr>
          <p:nvPr>
            <p:ph type="title"/>
          </p:nvPr>
        </p:nvSpPr>
        <p:spPr/>
        <p:txBody>
          <a:bodyPr/>
          <a:lstStyle/>
          <a:p>
            <a:r>
              <a:rPr lang="en-US" dirty="0"/>
              <a:t>KEA Reports</a:t>
            </a:r>
          </a:p>
        </p:txBody>
      </p:sp>
      <p:pic>
        <p:nvPicPr>
          <p:cNvPr id="15" name="Picture 14">
            <a:extLst>
              <a:ext uri="{FF2B5EF4-FFF2-40B4-BE49-F238E27FC236}">
                <a16:creationId xmlns:a16="http://schemas.microsoft.com/office/drawing/2014/main" id="{6532BD6B-9561-7470-60E2-99B6F18EA7ED}"/>
              </a:ext>
            </a:extLst>
          </p:cNvPr>
          <p:cNvPicPr>
            <a:picLocks noChangeAspect="1"/>
          </p:cNvPicPr>
          <p:nvPr/>
        </p:nvPicPr>
        <p:blipFill>
          <a:blip r:embed="rId2"/>
          <a:stretch>
            <a:fillRect/>
          </a:stretch>
        </p:blipFill>
        <p:spPr>
          <a:xfrm>
            <a:off x="1660866" y="1687473"/>
            <a:ext cx="6069047" cy="4495365"/>
          </a:xfrm>
          <a:prstGeom prst="rect">
            <a:avLst/>
          </a:prstGeom>
        </p:spPr>
      </p:pic>
    </p:spTree>
    <p:extLst>
      <p:ext uri="{BB962C8B-B14F-4D97-AF65-F5344CB8AC3E}">
        <p14:creationId xmlns:p14="http://schemas.microsoft.com/office/powerpoint/2010/main" val="1838845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blank chart with purple lines&#10;&#10;Description automatically generated with medium confidence">
            <a:extLst>
              <a:ext uri="{FF2B5EF4-FFF2-40B4-BE49-F238E27FC236}">
                <a16:creationId xmlns:a16="http://schemas.microsoft.com/office/drawing/2014/main" id="{9476E0AF-117A-A44A-884F-B638C5EE21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7288" y="3662240"/>
            <a:ext cx="6505731" cy="1963109"/>
          </a:xfrm>
          <a:prstGeom prst="rect">
            <a:avLst/>
          </a:prstGeom>
        </p:spPr>
      </p:pic>
      <p:pic>
        <p:nvPicPr>
          <p:cNvPr id="9" name="Picture 8" descr="A screenshot of a screen&#10;&#10;Description automatically generated">
            <a:extLst>
              <a:ext uri="{FF2B5EF4-FFF2-40B4-BE49-F238E27FC236}">
                <a16:creationId xmlns:a16="http://schemas.microsoft.com/office/drawing/2014/main" id="{555116B1-2F7B-F16D-054F-49AC413E45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 y="2156611"/>
            <a:ext cx="7772400" cy="1429554"/>
          </a:xfrm>
          <a:prstGeom prst="rect">
            <a:avLst/>
          </a:prstGeom>
        </p:spPr>
      </p:pic>
      <p:sp>
        <p:nvSpPr>
          <p:cNvPr id="2" name="Title 1">
            <a:extLst>
              <a:ext uri="{FF2B5EF4-FFF2-40B4-BE49-F238E27FC236}">
                <a16:creationId xmlns:a16="http://schemas.microsoft.com/office/drawing/2014/main" id="{4C50E379-798E-A6C7-0B6A-CDF5E581723C}"/>
              </a:ext>
            </a:extLst>
          </p:cNvPr>
          <p:cNvSpPr>
            <a:spLocks noGrp="1"/>
          </p:cNvSpPr>
          <p:nvPr>
            <p:ph type="title"/>
          </p:nvPr>
        </p:nvSpPr>
        <p:spPr/>
        <p:txBody>
          <a:bodyPr/>
          <a:lstStyle/>
          <a:p>
            <a:r>
              <a:rPr lang="en-US" dirty="0"/>
              <a:t>KEA REPORTS</a:t>
            </a:r>
          </a:p>
        </p:txBody>
      </p:sp>
      <p:pic>
        <p:nvPicPr>
          <p:cNvPr id="5" name="Content Placeholder 4" descr="A screenshot of a checklist&#10;&#10;Description automatically generated">
            <a:extLst>
              <a:ext uri="{FF2B5EF4-FFF2-40B4-BE49-F238E27FC236}">
                <a16:creationId xmlns:a16="http://schemas.microsoft.com/office/drawing/2014/main" id="{F10408A7-6840-FAB6-35A3-B514CF53228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22960" y="2023502"/>
            <a:ext cx="3222360" cy="2810995"/>
          </a:xfrm>
        </p:spPr>
      </p:pic>
      <p:pic>
        <p:nvPicPr>
          <p:cNvPr id="7" name="Picture 6" descr="A screenshot of a survey report&#10;&#10;Description automatically generated">
            <a:extLst>
              <a:ext uri="{FF2B5EF4-FFF2-40B4-BE49-F238E27FC236}">
                <a16:creationId xmlns:a16="http://schemas.microsoft.com/office/drawing/2014/main" id="{15C191B1-AE00-513D-9899-99D936F9701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040828"/>
            <a:ext cx="3454712" cy="1976811"/>
          </a:xfrm>
          <a:prstGeom prst="rect">
            <a:avLst/>
          </a:prstGeom>
        </p:spPr>
      </p:pic>
    </p:spTree>
    <p:extLst>
      <p:ext uri="{BB962C8B-B14F-4D97-AF65-F5344CB8AC3E}">
        <p14:creationId xmlns:p14="http://schemas.microsoft.com/office/powerpoint/2010/main" val="3023913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nodeType="clickEffect">
                                  <p:stCondLst>
                                    <p:cond delay="0"/>
                                  </p:stCondLst>
                                  <p:childTnLst>
                                    <p:animEffect transition="out" filter="checkerboard(across)">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5" presetClass="exit" presetSubtype="10" fill="hold" nodeType="withEffect">
                                  <p:stCondLst>
                                    <p:cond delay="0"/>
                                  </p:stCondLst>
                                  <p:childTnLst>
                                    <p:animEffect transition="out" filter="checkerboard(across)">
                                      <p:cBhvr>
                                        <p:cTn id="17" dur="500"/>
                                        <p:tgtEl>
                                          <p:spTgt spid="7"/>
                                        </p:tgtEl>
                                      </p:cBhvr>
                                    </p:animEffect>
                                    <p:set>
                                      <p:cBhvr>
                                        <p:cTn id="18" dur="1" fill="hold">
                                          <p:stCondLst>
                                            <p:cond delay="499"/>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linds(horizontal)">
                                      <p:cBhvr>
                                        <p:cTn id="23" dur="500"/>
                                        <p:tgtEl>
                                          <p:spTgt spid="9"/>
                                        </p:tgtEl>
                                      </p:cBhvr>
                                    </p:animEffect>
                                  </p:childTnLst>
                                </p:cTn>
                              </p:par>
                              <p:par>
                                <p:cTn id="24" presetID="3" presetClass="entr" presetSubtype="1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blinds(horizontal)">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PT Slide Branding Color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40D4C673-A05C-4C02-8D15-F4831923C207}"/>
    </a:ext>
  </a:extLst>
</a:theme>
</file>

<file path=ppt/theme/theme2.xml><?xml version="1.0" encoding="utf-8"?>
<a:theme xmlns:a="http://schemas.openxmlformats.org/drawingml/2006/main" name="ADE PPT_templat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DE ASMT PPT Template 2023" id="{3B9F504A-A9D2-47EB-9F13-0E37F4E49BC1}" vid="{71CF6D5B-8EF5-4D10-96A2-F3AAD9CAEAAF}"/>
    </a:ext>
  </a:extLst>
</a:theme>
</file>

<file path=ppt/theme/theme3.xml><?xml version="1.0" encoding="utf-8"?>
<a:theme xmlns:a="http://schemas.openxmlformats.org/drawingml/2006/main" name="2023 Updated Branding PPT Theme">
  <a:themeElements>
    <a:clrScheme name="MONO">
      <a:dk1>
        <a:srgbClr val="000000"/>
      </a:dk1>
      <a:lt1>
        <a:srgbClr val="ECEEF7"/>
      </a:lt1>
      <a:dk2>
        <a:srgbClr val="000000"/>
      </a:dk2>
      <a:lt2>
        <a:srgbClr val="F5F8FF"/>
      </a:lt2>
      <a:accent1>
        <a:srgbClr val="ECEEF7"/>
      </a:accent1>
      <a:accent2>
        <a:srgbClr val="F5F8FF"/>
      </a:accent2>
      <a:accent3>
        <a:srgbClr val="A1A2A9"/>
      </a:accent3>
      <a:accent4>
        <a:srgbClr val="141514"/>
      </a:accent4>
      <a:accent5>
        <a:srgbClr val="000000"/>
      </a:accent5>
      <a:accent6>
        <a:srgbClr val="96969C"/>
      </a:accent6>
      <a:hlink>
        <a:srgbClr val="5F6063"/>
      </a:hlink>
      <a:folHlink>
        <a:srgbClr val="919191"/>
      </a:folHlink>
    </a:clrScheme>
    <a:fontScheme name="Custom 1">
      <a:majorFont>
        <a:latin typeface="Montserrat"/>
        <a:ea typeface=""/>
        <a:cs typeface=""/>
      </a:majorFont>
      <a:minorFont>
        <a:latin typeface="Montserrat"/>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ADE ASMT PPT Template 2023" id="{3B9F504A-A9D2-47EB-9F13-0E37F4E49BC1}" vid="{FD3E5F00-1D17-4ABA-AC7B-F95FB96BFB9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30E2DDCE283454682725F4DE82A89BD" ma:contentTypeVersion="17" ma:contentTypeDescription="Create a new document." ma:contentTypeScope="" ma:versionID="92076e29f623cf5e842a8ffb09f608cc">
  <xsd:schema xmlns:xsd="http://www.w3.org/2001/XMLSchema" xmlns:xs="http://www.w3.org/2001/XMLSchema" xmlns:p="http://schemas.microsoft.com/office/2006/metadata/properties" xmlns:ns2="a4dfd924-02c8-402c-98c2-19747c654676" xmlns:ns3="706439f8-ebba-4ce4-b958-803c1eb9b874" xmlns:ns4="f69ac7c7-1a2e-46bd-a988-685139f8f258" targetNamespace="http://schemas.microsoft.com/office/2006/metadata/properties" ma:root="true" ma:fieldsID="88427bdd26fa15f1098e7f93a49ee623" ns2:_="" ns3:_="" ns4:_="">
    <xsd:import namespace="a4dfd924-02c8-402c-98c2-19747c654676"/>
    <xsd:import namespace="706439f8-ebba-4ce4-b958-803c1eb9b874"/>
    <xsd:import namespace="f69ac7c7-1a2e-46bd-a988-685139f8f25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dfd924-02c8-402c-98c2-19747c6546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5db50a19-44cd-47bf-aae0-69db42930db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06439f8-ebba-4ce4-b958-803c1eb9b874"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69ac7c7-1a2e-46bd-a988-685139f8f258"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5edc15fd-9b6b-439d-a639-696fbc1e01ae}" ma:internalName="TaxCatchAll" ma:showField="CatchAllData" ma:web="706439f8-ebba-4ce4-b958-803c1eb9b8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32809B-8AE2-407A-8E04-BBF543FBFE91}">
  <ds:schemaRefs>
    <ds:schemaRef ds:uri="http://schemas.microsoft.com/sharepoint/v3/contenttype/forms"/>
  </ds:schemaRefs>
</ds:datastoreItem>
</file>

<file path=customXml/itemProps2.xml><?xml version="1.0" encoding="utf-8"?>
<ds:datastoreItem xmlns:ds="http://schemas.openxmlformats.org/officeDocument/2006/customXml" ds:itemID="{17F7CDA3-AFA6-4CE9-9AAA-681AEFAAEECD}">
  <ds:schemaRefs>
    <ds:schemaRef ds:uri="706439f8-ebba-4ce4-b958-803c1eb9b874"/>
    <ds:schemaRef ds:uri="a4dfd924-02c8-402c-98c2-19747c654676"/>
    <ds:schemaRef ds:uri="f69ac7c7-1a2e-46bd-a988-685139f8f25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671</TotalTime>
  <Words>390</Words>
  <Application>Microsoft Office PowerPoint</Application>
  <PresentationFormat>On-screen Show (4:3)</PresentationFormat>
  <Paragraphs>54</Paragraphs>
  <Slides>17</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17</vt:i4>
      </vt:variant>
    </vt:vector>
  </HeadingPairs>
  <TitlesOfParts>
    <vt:vector size="24" baseType="lpstr">
      <vt:lpstr>Arial</vt:lpstr>
      <vt:lpstr>Calibri</vt:lpstr>
      <vt:lpstr>Lato</vt:lpstr>
      <vt:lpstr>Montserrat</vt:lpstr>
      <vt:lpstr>PPT Slide Branding Color Theme</vt:lpstr>
      <vt:lpstr>ADE PPT_template</vt:lpstr>
      <vt:lpstr>2023 Updated Branding PPT Theme</vt:lpstr>
      <vt:lpstr>Welcome to Webinar #6: Kindergarten Entry Assessment (KEA)</vt:lpstr>
      <vt:lpstr>Friday Focus Webinar #6: Kindergarten Entry Assessment (KEA)</vt:lpstr>
      <vt:lpstr>Welcome and Overview</vt:lpstr>
      <vt:lpstr>Kindergarten Entry Assessment (KEA)</vt:lpstr>
      <vt:lpstr>KEA Guidance</vt:lpstr>
      <vt:lpstr>KEA Results and Data</vt:lpstr>
      <vt:lpstr>Current Status</vt:lpstr>
      <vt:lpstr>KEA Reports</vt:lpstr>
      <vt:lpstr>KEA REPORTS</vt:lpstr>
      <vt:lpstr>Next Steps for teachers</vt:lpstr>
      <vt:lpstr>Resources</vt:lpstr>
      <vt:lpstr>Resources - Infographic</vt:lpstr>
      <vt:lpstr>TSG Resources</vt:lpstr>
      <vt:lpstr>KEA Webinars</vt:lpstr>
      <vt:lpstr>KEA Trainings</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ADE ASMT PPT Template Standard</dc:title>
  <dc:creator>Klepk, Sabiha</dc:creator>
  <cp:keywords>ADE ASMT PPT Template</cp:keywords>
  <cp:lastModifiedBy>Middlebrook, Candis</cp:lastModifiedBy>
  <cp:revision>15</cp:revision>
  <dcterms:created xsi:type="dcterms:W3CDTF">2023-05-16T15:14:51Z</dcterms:created>
  <dcterms:modified xsi:type="dcterms:W3CDTF">2023-11-17T21:32:16Z</dcterms:modified>
</cp:coreProperties>
</file>