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6015"/>
    <a:srgbClr val="FFCC00"/>
    <a:srgbClr val="910048"/>
    <a:srgbClr val="002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06055-A0EC-499B-B4F0-949E4878B6CF}" v="143" dt="2025-02-12T20:45:54.9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44" autoAdjust="0"/>
  </p:normalViewPr>
  <p:slideViewPr>
    <p:cSldViewPr>
      <p:cViewPr>
        <p:scale>
          <a:sx n="120" d="100"/>
          <a:sy n="120" d="100"/>
        </p:scale>
        <p:origin x="738" y="474"/>
      </p:cViewPr>
      <p:guideLst>
        <p:guide orient="horz" pos="216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s, Hannah" userId="b68ece08-042a-4f97-a49b-bff56da478a8" providerId="ADAL" clId="{9BD3BC0E-904B-4155-A6C5-C2CB9F69AA59}"/>
    <pc:docChg chg="undo custSel modSld modMainMaster">
      <pc:chgData name="Higgs, Hannah" userId="b68ece08-042a-4f97-a49b-bff56da478a8" providerId="ADAL" clId="{9BD3BC0E-904B-4155-A6C5-C2CB9F69AA59}" dt="2024-12-18T19:56:53.061" v="143" actId="121"/>
      <pc:docMkLst>
        <pc:docMk/>
      </pc:docMkLst>
      <pc:sldChg chg="addSp delSp modSp mod setBg">
        <pc:chgData name="Higgs, Hannah" userId="b68ece08-042a-4f97-a49b-bff56da478a8" providerId="ADAL" clId="{9BD3BC0E-904B-4155-A6C5-C2CB9F69AA59}" dt="2024-12-18T18:04:03.554" v="24" actId="478"/>
        <pc:sldMkLst>
          <pc:docMk/>
          <pc:sldMk cId="0" sldId="256"/>
        </pc:sldMkLst>
        <pc:spChg chg="add mod">
          <ac:chgData name="Higgs, Hannah" userId="b68ece08-042a-4f97-a49b-bff56da478a8" providerId="ADAL" clId="{9BD3BC0E-904B-4155-A6C5-C2CB9F69AA59}" dt="2024-12-18T18:03:48.644" v="22" actId="20577"/>
          <ac:spMkLst>
            <pc:docMk/>
            <pc:sldMk cId="0" sldId="256"/>
            <ac:spMk id="6" creationId="{566928F0-BE6D-CE9E-97E8-EF14AD72CF18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7" creationId="{F741A9C9-7440-60B1-D2A0-98154383DA49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10" creationId="{8E90D985-3A29-C602-084B-1D1EF3698D72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11" creationId="{C11307FA-E92B-3FB8-847B-D357A1A87BB2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12" creationId="{9AC0860D-C954-552A-1FDF-58B7F2E1AE6B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13" creationId="{6E618348-153B-EC1C-2D32-F539831277AB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14" creationId="{32BEA0A5-FBA5-F428-986D-0AC58B8B3D39}"/>
          </ac:spMkLst>
        </pc:spChg>
        <pc:spChg chg="add mod">
          <ac:chgData name="Higgs, Hannah" userId="b68ece08-042a-4f97-a49b-bff56da478a8" providerId="ADAL" clId="{9BD3BC0E-904B-4155-A6C5-C2CB9F69AA59}" dt="2024-12-18T18:03:35.969" v="10"/>
          <ac:spMkLst>
            <pc:docMk/>
            <pc:sldMk cId="0" sldId="256"/>
            <ac:spMk id="15" creationId="{57482624-FA54-9961-2FC3-9F34DBE4ADEE}"/>
          </ac:spMkLst>
        </pc:spChg>
        <pc:picChg chg="add mod">
          <ac:chgData name="Higgs, Hannah" userId="b68ece08-042a-4f97-a49b-bff56da478a8" providerId="ADAL" clId="{9BD3BC0E-904B-4155-A6C5-C2CB9F69AA59}" dt="2024-12-18T18:03:35.969" v="10"/>
          <ac:picMkLst>
            <pc:docMk/>
            <pc:sldMk cId="0" sldId="256"/>
            <ac:picMk id="8" creationId="{CA5CBC8B-3907-DC95-0148-C3D01AF1F99C}"/>
          </ac:picMkLst>
        </pc:picChg>
        <pc:cxnChg chg="add mod">
          <ac:chgData name="Higgs, Hannah" userId="b68ece08-042a-4f97-a49b-bff56da478a8" providerId="ADAL" clId="{9BD3BC0E-904B-4155-A6C5-C2CB9F69AA59}" dt="2024-12-18T18:03:35.969" v="10"/>
          <ac:cxnSpMkLst>
            <pc:docMk/>
            <pc:sldMk cId="0" sldId="256"/>
            <ac:cxnSpMk id="9" creationId="{D56C1D20-9E90-4534-9DCF-F3D3330333FC}"/>
          </ac:cxnSpMkLst>
        </pc:cxnChg>
      </pc:sldChg>
      <pc:sldChg chg="addSp delSp modSp mod">
        <pc:chgData name="Higgs, Hannah" userId="b68ece08-042a-4f97-a49b-bff56da478a8" providerId="ADAL" clId="{9BD3BC0E-904B-4155-A6C5-C2CB9F69AA59}" dt="2024-12-18T19:56:53.061" v="143" actId="121"/>
        <pc:sldMkLst>
          <pc:docMk/>
          <pc:sldMk cId="0" sldId="257"/>
        </pc:sldMkLst>
        <pc:spChg chg="mod">
          <ac:chgData name="Higgs, Hannah" userId="b68ece08-042a-4f97-a49b-bff56da478a8" providerId="ADAL" clId="{9BD3BC0E-904B-4155-A6C5-C2CB9F69AA59}" dt="2024-12-18T19:54:41.981" v="136" actId="20577"/>
          <ac:spMkLst>
            <pc:docMk/>
            <pc:sldMk cId="0" sldId="257"/>
            <ac:spMk id="5" creationId="{00000000-0000-0000-0000-000000000000}"/>
          </ac:spMkLst>
        </pc:spChg>
        <pc:spChg chg="add mod">
          <ac:chgData name="Higgs, Hannah" userId="b68ece08-042a-4f97-a49b-bff56da478a8" providerId="ADAL" clId="{9BD3BC0E-904B-4155-A6C5-C2CB9F69AA59}" dt="2024-12-18T19:53:34.979" v="126" actId="122"/>
          <ac:spMkLst>
            <pc:docMk/>
            <pc:sldMk cId="0" sldId="257"/>
            <ac:spMk id="6" creationId="{435D320E-FFA3-3D21-AA1B-1510627BB428}"/>
          </ac:spMkLst>
        </pc:spChg>
        <pc:spChg chg="add mod">
          <ac:chgData name="Higgs, Hannah" userId="b68ece08-042a-4f97-a49b-bff56da478a8" providerId="ADAL" clId="{9BD3BC0E-904B-4155-A6C5-C2CB9F69AA59}" dt="2024-12-18T19:56:53.061" v="143" actId="121"/>
          <ac:spMkLst>
            <pc:docMk/>
            <pc:sldMk cId="0" sldId="257"/>
            <ac:spMk id="12" creationId="{AFFFF2D7-0F2E-68DB-6E73-22FC49D3B94E}"/>
          </ac:spMkLst>
        </pc:spChg>
        <pc:spChg chg="add mod">
          <ac:chgData name="Higgs, Hannah" userId="b68ece08-042a-4f97-a49b-bff56da478a8" providerId="ADAL" clId="{9BD3BC0E-904B-4155-A6C5-C2CB9F69AA59}" dt="2024-12-18T19:56:14.411" v="139"/>
          <ac:spMkLst>
            <pc:docMk/>
            <pc:sldMk cId="0" sldId="257"/>
            <ac:spMk id="13" creationId="{13800B83-50D4-3957-FFBE-11F0667A0BBE}"/>
          </ac:spMkLst>
        </pc:spChg>
      </pc:sldChg>
      <pc:sldChg chg="addSp delSp modSp mod">
        <pc:chgData name="Higgs, Hannah" userId="b68ece08-042a-4f97-a49b-bff56da478a8" providerId="ADAL" clId="{9BD3BC0E-904B-4155-A6C5-C2CB9F69AA59}" dt="2024-12-18T18:04:46.541" v="36" actId="1076"/>
        <pc:sldMkLst>
          <pc:docMk/>
          <pc:sldMk cId="0" sldId="258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58"/>
            <ac:spMk id="7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5:06.155" v="42" actId="478"/>
        <pc:sldMkLst>
          <pc:docMk/>
          <pc:sldMk cId="0" sldId="259"/>
        </pc:sldMkLst>
      </pc:sldChg>
      <pc:sldChg chg="delSp modSp mod">
        <pc:chgData name="Higgs, Hannah" userId="b68ece08-042a-4f97-a49b-bff56da478a8" providerId="ADAL" clId="{9BD3BC0E-904B-4155-A6C5-C2CB9F69AA59}" dt="2024-12-18T18:05:21.264" v="50" actId="20577"/>
        <pc:sldMkLst>
          <pc:docMk/>
          <pc:sldMk cId="0" sldId="260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0"/>
            <ac:spMk id="6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5:46.432" v="61" actId="1076"/>
        <pc:sldMkLst>
          <pc:docMk/>
          <pc:sldMk cId="0" sldId="261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1"/>
            <ac:spMk id="12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6:08.399" v="70" actId="1076"/>
        <pc:sldMkLst>
          <pc:docMk/>
          <pc:sldMk cId="0" sldId="262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2"/>
            <ac:spMk id="9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6:45.186" v="80" actId="1076"/>
        <pc:sldMkLst>
          <pc:docMk/>
          <pc:sldMk cId="0" sldId="263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3"/>
            <ac:spMk id="3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7:19.487" v="90" actId="1076"/>
        <pc:sldMkLst>
          <pc:docMk/>
          <pc:sldMk cId="0" sldId="264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4"/>
            <ac:spMk id="9" creationId="{00000000-0000-0000-0000-000000000000}"/>
          </ac:spMkLst>
        </pc:spChg>
      </pc:sldChg>
      <pc:sldChg chg="addSp delSp modSp mod">
        <pc:chgData name="Higgs, Hannah" userId="b68ece08-042a-4f97-a49b-bff56da478a8" providerId="ADAL" clId="{9BD3BC0E-904B-4155-A6C5-C2CB9F69AA59}" dt="2024-12-18T18:07:38.568" v="97" actId="14100"/>
        <pc:sldMkLst>
          <pc:docMk/>
          <pc:sldMk cId="0" sldId="265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5"/>
            <ac:spMk id="5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7:51.782" v="101" actId="14100"/>
        <pc:sldMkLst>
          <pc:docMk/>
          <pc:sldMk cId="0" sldId="266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6"/>
            <ac:spMk id="5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7:57.516" v="104" actId="478"/>
        <pc:sldMkLst>
          <pc:docMk/>
          <pc:sldMk cId="0" sldId="267"/>
        </pc:sldMkLst>
      </pc:sldChg>
      <pc:sldChg chg="modSp">
        <pc:chgData name="Higgs, Hannah" userId="b68ece08-042a-4f97-a49b-bff56da478a8" providerId="ADAL" clId="{9BD3BC0E-904B-4155-A6C5-C2CB9F69AA59}" dt="2024-12-18T17:43:03.874" v="0"/>
        <pc:sldMkLst>
          <pc:docMk/>
          <pc:sldMk cId="0" sldId="268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8"/>
            <ac:spMk id="3" creationId="{00000000-0000-0000-0000-000000000000}"/>
          </ac:spMkLst>
        </pc:spChg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8"/>
            <ac:spMk id="4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8:10.962" v="108" actId="1076"/>
        <pc:sldMkLst>
          <pc:docMk/>
          <pc:sldMk cId="0" sldId="269"/>
        </pc:sldMkLst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69"/>
            <ac:spMk id="5" creationId="{00000000-0000-0000-0000-000000000000}"/>
          </ac:spMkLst>
        </pc:spChg>
      </pc:sldChg>
      <pc:sldChg chg="delSp modSp mod">
        <pc:chgData name="Higgs, Hannah" userId="b68ece08-042a-4f97-a49b-bff56da478a8" providerId="ADAL" clId="{9BD3BC0E-904B-4155-A6C5-C2CB9F69AA59}" dt="2024-12-18T18:08:23.961" v="112" actId="1076"/>
        <pc:sldMkLst>
          <pc:docMk/>
          <pc:sldMk cId="0" sldId="270"/>
        </pc:sldMkLst>
        <pc:spChg chg="mod">
          <ac:chgData name="Higgs, Hannah" userId="b68ece08-042a-4f97-a49b-bff56da478a8" providerId="ADAL" clId="{9BD3BC0E-904B-4155-A6C5-C2CB9F69AA59}" dt="2024-12-18T18:08:23.961" v="112" actId="1076"/>
          <ac:spMkLst>
            <pc:docMk/>
            <pc:sldMk cId="0" sldId="270"/>
            <ac:spMk id="4" creationId="{00000000-0000-0000-0000-000000000000}"/>
          </ac:spMkLst>
        </pc:spChg>
        <pc:spChg chg="mod">
          <ac:chgData name="Higgs, Hannah" userId="b68ece08-042a-4f97-a49b-bff56da478a8" providerId="ADAL" clId="{9BD3BC0E-904B-4155-A6C5-C2CB9F69AA59}" dt="2024-12-18T17:43:03.874" v="0"/>
          <ac:spMkLst>
            <pc:docMk/>
            <pc:sldMk cId="0" sldId="270"/>
            <ac:spMk id="5" creationId="{00000000-0000-0000-0000-000000000000}"/>
          </ac:spMkLst>
        </pc:spChg>
      </pc:sldChg>
      <pc:sldChg chg="modSp">
        <pc:chgData name="Higgs, Hannah" userId="b68ece08-042a-4f97-a49b-bff56da478a8" providerId="ADAL" clId="{9BD3BC0E-904B-4155-A6C5-C2CB9F69AA59}" dt="2024-12-18T17:43:03.874" v="0"/>
        <pc:sldMkLst>
          <pc:docMk/>
          <pc:sldMk cId="0" sldId="271"/>
        </pc:sldMkLst>
      </pc:sldChg>
      <pc:sldMasterChg chg="modSp modSldLayout">
        <pc:chgData name="Higgs, Hannah" userId="b68ece08-042a-4f97-a49b-bff56da478a8" providerId="ADAL" clId="{9BD3BC0E-904B-4155-A6C5-C2CB9F69AA59}" dt="2024-12-18T17:43:03.874" v="0"/>
        <pc:sldMasterMkLst>
          <pc:docMk/>
          <pc:sldMasterMk cId="0" sldId="2147483648"/>
        </pc:sldMasterMkLst>
        <pc:sldLayoutChg chg="modSp">
          <pc:chgData name="Higgs, Hannah" userId="b68ece08-042a-4f97-a49b-bff56da478a8" providerId="ADAL" clId="{9BD3BC0E-904B-4155-A6C5-C2CB9F69AA59}" dt="2024-12-18T17:43:03.874" v="0"/>
          <pc:sldLayoutMkLst>
            <pc:docMk/>
            <pc:sldMasterMk cId="0" sldId="2147483648"/>
            <pc:sldLayoutMk cId="0" sldId="2147483661"/>
          </pc:sldLayoutMkLst>
        </pc:sldLayoutChg>
        <pc:sldLayoutChg chg="modSp">
          <pc:chgData name="Higgs, Hannah" userId="b68ece08-042a-4f97-a49b-bff56da478a8" providerId="ADAL" clId="{9BD3BC0E-904B-4155-A6C5-C2CB9F69AA59}" dt="2024-12-18T17:43:03.874" v="0"/>
          <pc:sldLayoutMkLst>
            <pc:docMk/>
            <pc:sldMasterMk cId="0" sldId="2147483648"/>
            <pc:sldLayoutMk cId="0" sldId="2147483663"/>
          </pc:sldLayoutMkLst>
        </pc:sldLayoutChg>
        <pc:sldLayoutChg chg="modSp">
          <pc:chgData name="Higgs, Hannah" userId="b68ece08-042a-4f97-a49b-bff56da478a8" providerId="ADAL" clId="{9BD3BC0E-904B-4155-A6C5-C2CB9F69AA59}" dt="2024-12-18T17:43:03.874" v="0"/>
          <pc:sldLayoutMkLst>
            <pc:docMk/>
            <pc:sldMasterMk cId="0" sldId="2147483648"/>
            <pc:sldLayoutMk cId="0" sldId="2147483664"/>
          </pc:sldLayoutMkLst>
        </pc:sldLayoutChg>
      </pc:sldMasterChg>
      <pc:sldMasterChg chg="modSldLayout">
        <pc:chgData name="Higgs, Hannah" userId="b68ece08-042a-4f97-a49b-bff56da478a8" providerId="ADAL" clId="{9BD3BC0E-904B-4155-A6C5-C2CB9F69AA59}" dt="2024-12-18T18:03:03.662" v="1"/>
        <pc:sldMasterMkLst>
          <pc:docMk/>
          <pc:sldMasterMk cId="4204045327" sldId="2147483666"/>
        </pc:sldMasterMkLst>
        <pc:sldLayoutChg chg="delSp">
          <pc:chgData name="Higgs, Hannah" userId="b68ece08-042a-4f97-a49b-bff56da478a8" providerId="ADAL" clId="{9BD3BC0E-904B-4155-A6C5-C2CB9F69AA59}" dt="2024-12-18T18:03:03.662" v="1"/>
          <pc:sldLayoutMkLst>
            <pc:docMk/>
            <pc:sldMasterMk cId="4204045327" sldId="2147483666"/>
            <pc:sldLayoutMk cId="3838524641" sldId="2147483678"/>
          </pc:sldLayoutMkLst>
        </pc:sldLayoutChg>
      </pc:sldMasterChg>
    </pc:docChg>
  </pc:docChgLst>
  <pc:docChgLst>
    <pc:chgData name="Higgs, Hannah" userId="b68ece08-042a-4f97-a49b-bff56da478a8" providerId="ADAL" clId="{70C06055-A0EC-499B-B4F0-949E4878B6CF}"/>
    <pc:docChg chg="undo redo custSel addSld delSld modSld">
      <pc:chgData name="Higgs, Hannah" userId="b68ece08-042a-4f97-a49b-bff56da478a8" providerId="ADAL" clId="{70C06055-A0EC-499B-B4F0-949E4878B6CF}" dt="2025-02-12T20:50:47.191" v="1118" actId="20577"/>
      <pc:docMkLst>
        <pc:docMk/>
      </pc:docMkLst>
      <pc:sldChg chg="addSp delSp modSp mod">
        <pc:chgData name="Higgs, Hannah" userId="b68ece08-042a-4f97-a49b-bff56da478a8" providerId="ADAL" clId="{70C06055-A0EC-499B-B4F0-949E4878B6CF}" dt="2025-02-11T20:50:48.711" v="377" actId="20577"/>
        <pc:sldMkLst>
          <pc:docMk/>
          <pc:sldMk cId="0" sldId="257"/>
        </pc:sldMkLst>
        <pc:spChg chg="add del mod">
          <ac:chgData name="Higgs, Hannah" userId="b68ece08-042a-4f97-a49b-bff56da478a8" providerId="ADAL" clId="{70C06055-A0EC-499B-B4F0-949E4878B6CF}" dt="2025-02-11T20:50:31.870" v="371" actId="478"/>
          <ac:spMkLst>
            <pc:docMk/>
            <pc:sldMk cId="0" sldId="257"/>
            <ac:spMk id="2" creationId="{CBD9FBCA-1E49-6D8D-5511-08F56D70D8FD}"/>
          </ac:spMkLst>
        </pc:spChg>
        <pc:spChg chg="mod">
          <ac:chgData name="Higgs, Hannah" userId="b68ece08-042a-4f97-a49b-bff56da478a8" providerId="ADAL" clId="{70C06055-A0EC-499B-B4F0-949E4878B6CF}" dt="2025-02-11T20:50:48.711" v="377" actId="20577"/>
          <ac:spMkLst>
            <pc:docMk/>
            <pc:sldMk cId="0" sldId="257"/>
            <ac:spMk id="5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1T20:50:37.785" v="372" actId="1076"/>
          <ac:spMkLst>
            <pc:docMk/>
            <pc:sldMk cId="0" sldId="257"/>
            <ac:spMk id="6" creationId="{435D320E-FFA3-3D21-AA1B-1510627BB428}"/>
          </ac:spMkLst>
        </pc:spChg>
        <pc:picChg chg="add mod">
          <ac:chgData name="Higgs, Hannah" userId="b68ece08-042a-4f97-a49b-bff56da478a8" providerId="ADAL" clId="{70C06055-A0EC-499B-B4F0-949E4878B6CF}" dt="2025-02-11T20:50:20.762" v="370"/>
          <ac:picMkLst>
            <pc:docMk/>
            <pc:sldMk cId="0" sldId="257"/>
            <ac:picMk id="3" creationId="{0CD2A332-9E5C-B5B8-58C4-667D89143F2C}"/>
          </ac:picMkLst>
        </pc:picChg>
        <pc:picChg chg="del">
          <ac:chgData name="Higgs, Hannah" userId="b68ece08-042a-4f97-a49b-bff56da478a8" providerId="ADAL" clId="{70C06055-A0EC-499B-B4F0-949E4878B6CF}" dt="2025-02-11T20:50:39.434" v="373" actId="478"/>
          <ac:picMkLst>
            <pc:docMk/>
            <pc:sldMk cId="0" sldId="257"/>
            <ac:picMk id="7" creationId="{D87453D3-DCE0-EC9D-596E-209157DD8E85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2T20:50:47.191" v="1118" actId="20577"/>
        <pc:sldMkLst>
          <pc:docMk/>
          <pc:sldMk cId="0" sldId="258"/>
        </pc:sldMkLst>
        <pc:spChg chg="add mod">
          <ac:chgData name="Higgs, Hannah" userId="b68ece08-042a-4f97-a49b-bff56da478a8" providerId="ADAL" clId="{70C06055-A0EC-499B-B4F0-949E4878B6CF}" dt="2025-01-13T22:23:56.361" v="0"/>
          <ac:spMkLst>
            <pc:docMk/>
            <pc:sldMk cId="0" sldId="258"/>
            <ac:spMk id="2" creationId="{82FCEFD9-D8D0-6373-C1E2-66D78DFDEC5C}"/>
          </ac:spMkLst>
        </pc:spChg>
        <pc:spChg chg="add mod">
          <ac:chgData name="Higgs, Hannah" userId="b68ece08-042a-4f97-a49b-bff56da478a8" providerId="ADAL" clId="{70C06055-A0EC-499B-B4F0-949E4878B6CF}" dt="2025-01-13T22:23:56.361" v="0"/>
          <ac:spMkLst>
            <pc:docMk/>
            <pc:sldMk cId="0" sldId="258"/>
            <ac:spMk id="3" creationId="{45E63200-226A-FC79-6FFC-6E85E5EDB6C0}"/>
          </ac:spMkLst>
        </pc:spChg>
        <pc:spChg chg="add mod">
          <ac:chgData name="Higgs, Hannah" userId="b68ece08-042a-4f97-a49b-bff56da478a8" providerId="ADAL" clId="{70C06055-A0EC-499B-B4F0-949E4878B6CF}" dt="2025-02-11T20:48:58.252" v="367" actId="1035"/>
          <ac:spMkLst>
            <pc:docMk/>
            <pc:sldMk cId="0" sldId="258"/>
            <ac:spMk id="4" creationId="{BAE2E89C-FED1-50F8-B49B-3F676DAA5CB2}"/>
          </ac:spMkLst>
        </pc:spChg>
        <pc:spChg chg="mod">
          <ac:chgData name="Higgs, Hannah" userId="b68ece08-042a-4f97-a49b-bff56da478a8" providerId="ADAL" clId="{70C06055-A0EC-499B-B4F0-949E4878B6CF}" dt="2025-02-12T20:50:47.191" v="1118" actId="20577"/>
          <ac:spMkLst>
            <pc:docMk/>
            <pc:sldMk cId="0" sldId="258"/>
            <ac:spMk id="7" creationId="{00000000-0000-0000-0000-000000000000}"/>
          </ac:spMkLst>
        </pc:spChg>
        <pc:picChg chg="add del mod">
          <ac:chgData name="Higgs, Hannah" userId="b68ece08-042a-4f97-a49b-bff56da478a8" providerId="ADAL" clId="{70C06055-A0EC-499B-B4F0-949E4878B6CF}" dt="2025-02-11T17:45:00.640" v="362" actId="478"/>
          <ac:picMkLst>
            <pc:docMk/>
            <pc:sldMk cId="0" sldId="258"/>
            <ac:picMk id="5" creationId="{EAF563DB-ED80-BE14-4641-3A484290D2FC}"/>
          </ac:picMkLst>
        </pc:picChg>
        <pc:picChg chg="add del mod">
          <ac:chgData name="Higgs, Hannah" userId="b68ece08-042a-4f97-a49b-bff56da478a8" providerId="ADAL" clId="{70C06055-A0EC-499B-B4F0-949E4878B6CF}" dt="2025-02-11T20:48:30.685" v="365" actId="478"/>
          <ac:picMkLst>
            <pc:docMk/>
            <pc:sldMk cId="0" sldId="258"/>
            <ac:picMk id="10" creationId="{4C97641C-240B-8C0E-D9A8-515669736914}"/>
          </ac:picMkLst>
        </pc:picChg>
        <pc:picChg chg="add mod">
          <ac:chgData name="Higgs, Hannah" userId="b68ece08-042a-4f97-a49b-bff56da478a8" providerId="ADAL" clId="{70C06055-A0EC-499B-B4F0-949E4878B6CF}" dt="2025-02-11T20:48:16.991" v="364"/>
          <ac:picMkLst>
            <pc:docMk/>
            <pc:sldMk cId="0" sldId="258"/>
            <ac:picMk id="11" creationId="{74A9188B-424D-C067-CA2B-C097D8A3436B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1:44:20.082" v="690" actId="20577"/>
        <pc:sldMkLst>
          <pc:docMk/>
          <pc:sldMk cId="0" sldId="259"/>
        </pc:sldMkLst>
        <pc:spChg chg="add mod">
          <ac:chgData name="Higgs, Hannah" userId="b68ece08-042a-4f97-a49b-bff56da478a8" providerId="ADAL" clId="{70C06055-A0EC-499B-B4F0-949E4878B6CF}" dt="2025-01-13T22:23:58.815" v="1"/>
          <ac:spMkLst>
            <pc:docMk/>
            <pc:sldMk cId="0" sldId="259"/>
            <ac:spMk id="2" creationId="{A9EA4CBF-21C2-DA02-15BB-59B636524FDC}"/>
          </ac:spMkLst>
        </pc:spChg>
        <pc:spChg chg="add mod">
          <ac:chgData name="Higgs, Hannah" userId="b68ece08-042a-4f97-a49b-bff56da478a8" providerId="ADAL" clId="{70C06055-A0EC-499B-B4F0-949E4878B6CF}" dt="2025-01-13T22:23:58.815" v="1"/>
          <ac:spMkLst>
            <pc:docMk/>
            <pc:sldMk cId="0" sldId="259"/>
            <ac:spMk id="3" creationId="{68BACF2A-E095-C8FF-3CEF-E8EC45BF0E52}"/>
          </ac:spMkLst>
        </pc:spChg>
        <pc:spChg chg="add mod">
          <ac:chgData name="Higgs, Hannah" userId="b68ece08-042a-4f97-a49b-bff56da478a8" providerId="ADAL" clId="{70C06055-A0EC-499B-B4F0-949E4878B6CF}" dt="2025-02-11T20:51:54.221" v="383" actId="1035"/>
          <ac:spMkLst>
            <pc:docMk/>
            <pc:sldMk cId="0" sldId="259"/>
            <ac:spMk id="4" creationId="{05BCEC1E-0C83-1F8E-28A4-5876E875830C}"/>
          </ac:spMkLst>
        </pc:spChg>
        <pc:spChg chg="add mod">
          <ac:chgData name="Higgs, Hannah" userId="b68ece08-042a-4f97-a49b-bff56da478a8" providerId="ADAL" clId="{70C06055-A0EC-499B-B4F0-949E4878B6CF}" dt="2025-02-11T20:52:46.747" v="386"/>
          <ac:spMkLst>
            <pc:docMk/>
            <pc:sldMk cId="0" sldId="259"/>
            <ac:spMk id="12" creationId="{BA9D1B06-0878-2DE5-0E6C-E66881329666}"/>
          </ac:spMkLst>
        </pc:spChg>
        <pc:spChg chg="add del mod">
          <ac:chgData name="Higgs, Hannah" userId="b68ece08-042a-4f97-a49b-bff56da478a8" providerId="ADAL" clId="{70C06055-A0EC-499B-B4F0-949E4878B6CF}" dt="2025-02-11T20:53:08.132" v="389" actId="478"/>
          <ac:spMkLst>
            <pc:docMk/>
            <pc:sldMk cId="0" sldId="259"/>
            <ac:spMk id="14" creationId="{BA080DEA-645F-D594-E0F9-23C50C136C87}"/>
          </ac:spMkLst>
        </pc:spChg>
        <pc:graphicFrameChg chg="add mod modGraphic">
          <ac:chgData name="Higgs, Hannah" userId="b68ece08-042a-4f97-a49b-bff56da478a8" providerId="ADAL" clId="{70C06055-A0EC-499B-B4F0-949E4878B6CF}" dt="2025-02-11T21:44:20.082" v="690" actId="20577"/>
          <ac:graphicFrameMkLst>
            <pc:docMk/>
            <pc:sldMk cId="0" sldId="259"/>
            <ac:graphicFrameMk id="9" creationId="{561815AA-3552-8E8E-5636-C2BEFA977F0F}"/>
          </ac:graphicFrameMkLst>
        </pc:graphicFrameChg>
        <pc:picChg chg="add del mod">
          <ac:chgData name="Higgs, Hannah" userId="b68ece08-042a-4f97-a49b-bff56da478a8" providerId="ADAL" clId="{70C06055-A0EC-499B-B4F0-949E4878B6CF}" dt="2025-02-11T20:51:31.635" v="380" actId="478"/>
          <ac:picMkLst>
            <pc:docMk/>
            <pc:sldMk cId="0" sldId="259"/>
            <ac:picMk id="5" creationId="{FA4CEDEF-610E-D81C-7845-6BA2E7E01BB3}"/>
          </ac:picMkLst>
        </pc:picChg>
        <pc:picChg chg="add del mod">
          <ac:chgData name="Higgs, Hannah" userId="b68ece08-042a-4f97-a49b-bff56da478a8" providerId="ADAL" clId="{70C06055-A0EC-499B-B4F0-949E4878B6CF}" dt="2025-02-11T20:53:02.684" v="387" actId="478"/>
          <ac:picMkLst>
            <pc:docMk/>
            <pc:sldMk cId="0" sldId="259"/>
            <ac:picMk id="11" creationId="{46AD3C76-B77D-E12C-CA9A-6A7FCA9484B4}"/>
          </ac:picMkLst>
        </pc:picChg>
        <pc:picChg chg="add mod">
          <ac:chgData name="Higgs, Hannah" userId="b68ece08-042a-4f97-a49b-bff56da478a8" providerId="ADAL" clId="{70C06055-A0EC-499B-B4F0-949E4878B6CF}" dt="2025-02-11T20:52:46.747" v="386"/>
          <ac:picMkLst>
            <pc:docMk/>
            <pc:sldMk cId="0" sldId="259"/>
            <ac:picMk id="13" creationId="{1448CE92-DB6A-BAFC-2CAC-701F64990307}"/>
          </ac:picMkLst>
        </pc:picChg>
        <pc:picChg chg="add mod">
          <ac:chgData name="Higgs, Hannah" userId="b68ece08-042a-4f97-a49b-bff56da478a8" providerId="ADAL" clId="{70C06055-A0EC-499B-B4F0-949E4878B6CF}" dt="2025-02-11T20:53:04.357" v="388"/>
          <ac:picMkLst>
            <pc:docMk/>
            <pc:sldMk cId="0" sldId="259"/>
            <ac:picMk id="15" creationId="{5E2D7D89-9096-67C2-C269-B60DAFEA7CC9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1:02:55.579" v="455" actId="207"/>
        <pc:sldMkLst>
          <pc:docMk/>
          <pc:sldMk cId="0" sldId="260"/>
        </pc:sldMkLst>
        <pc:spChg chg="add mod">
          <ac:chgData name="Higgs, Hannah" userId="b68ece08-042a-4f97-a49b-bff56da478a8" providerId="ADAL" clId="{70C06055-A0EC-499B-B4F0-949E4878B6CF}" dt="2025-01-13T22:24:00.440" v="2"/>
          <ac:spMkLst>
            <pc:docMk/>
            <pc:sldMk cId="0" sldId="260"/>
            <ac:spMk id="2" creationId="{D7A79978-8DC8-7CEC-3FF0-52D5C235E945}"/>
          </ac:spMkLst>
        </pc:spChg>
        <pc:spChg chg="add mod">
          <ac:chgData name="Higgs, Hannah" userId="b68ece08-042a-4f97-a49b-bff56da478a8" providerId="ADAL" clId="{70C06055-A0EC-499B-B4F0-949E4878B6CF}" dt="2025-01-13T22:24:00.440" v="2"/>
          <ac:spMkLst>
            <pc:docMk/>
            <pc:sldMk cId="0" sldId="260"/>
            <ac:spMk id="3" creationId="{99152783-7F46-73E7-14A4-893FB257FCB1}"/>
          </ac:spMkLst>
        </pc:spChg>
        <pc:spChg chg="add mod">
          <ac:chgData name="Higgs, Hannah" userId="b68ece08-042a-4f97-a49b-bff56da478a8" providerId="ADAL" clId="{70C06055-A0EC-499B-B4F0-949E4878B6CF}" dt="2025-02-11T20:58:01.949" v="403" actId="255"/>
          <ac:spMkLst>
            <pc:docMk/>
            <pc:sldMk cId="0" sldId="260"/>
            <ac:spMk id="4" creationId="{6D1186B0-5B0A-C7D1-61AE-0A151CEC15C5}"/>
          </ac:spMkLst>
        </pc:spChg>
        <pc:spChg chg="del mod">
          <ac:chgData name="Higgs, Hannah" userId="b68ece08-042a-4f97-a49b-bff56da478a8" providerId="ADAL" clId="{70C06055-A0EC-499B-B4F0-949E4878B6CF}" dt="2025-02-11T17:27:42.208" v="181" actId="478"/>
          <ac:spMkLst>
            <pc:docMk/>
            <pc:sldMk cId="0" sldId="260"/>
            <ac:spMk id="5" creationId="{00000000-0000-0000-0000-000000000000}"/>
          </ac:spMkLst>
        </pc:spChg>
        <pc:spChg chg="add del mod">
          <ac:chgData name="Higgs, Hannah" userId="b68ece08-042a-4f97-a49b-bff56da478a8" providerId="ADAL" clId="{70C06055-A0EC-499B-B4F0-949E4878B6CF}" dt="2025-02-11T21:02:55.579" v="455" actId="207"/>
          <ac:spMkLst>
            <pc:docMk/>
            <pc:sldMk cId="0" sldId="260"/>
            <ac:spMk id="6" creationId="{00000000-0000-0000-0000-000000000000}"/>
          </ac:spMkLst>
        </pc:spChg>
        <pc:spChg chg="add del mod">
          <ac:chgData name="Higgs, Hannah" userId="b68ece08-042a-4f97-a49b-bff56da478a8" providerId="ADAL" clId="{70C06055-A0EC-499B-B4F0-949E4878B6CF}" dt="2025-02-11T17:27:45.941" v="182" actId="478"/>
          <ac:spMkLst>
            <pc:docMk/>
            <pc:sldMk cId="0" sldId="260"/>
            <ac:spMk id="10" creationId="{A33E9F1F-BD02-2739-EC0C-C975F37A7D3B}"/>
          </ac:spMkLst>
        </pc:spChg>
        <pc:graphicFrameChg chg="add del">
          <ac:chgData name="Higgs, Hannah" userId="b68ece08-042a-4f97-a49b-bff56da478a8" providerId="ADAL" clId="{70C06055-A0EC-499B-B4F0-949E4878B6CF}" dt="2025-02-11T17:43:13.871" v="356" actId="26606"/>
          <ac:graphicFrameMkLst>
            <pc:docMk/>
            <pc:sldMk cId="0" sldId="260"/>
            <ac:graphicFrameMk id="11" creationId="{88289966-40BA-016C-61BA-45661CBC7A09}"/>
          </ac:graphicFrameMkLst>
        </pc:graphicFrameChg>
        <pc:picChg chg="add del mod">
          <ac:chgData name="Higgs, Hannah" userId="b68ece08-042a-4f97-a49b-bff56da478a8" providerId="ADAL" clId="{70C06055-A0EC-499B-B4F0-949E4878B6CF}" dt="2025-02-11T17:27:30.633" v="179" actId="478"/>
          <ac:picMkLst>
            <pc:docMk/>
            <pc:sldMk cId="0" sldId="260"/>
            <ac:picMk id="7" creationId="{0E0E2977-0AD3-3DC6-E400-85BA6F6F5282}"/>
          </ac:picMkLst>
        </pc:picChg>
        <pc:picChg chg="add mod">
          <ac:chgData name="Higgs, Hannah" userId="b68ece08-042a-4f97-a49b-bff56da478a8" providerId="ADAL" clId="{70C06055-A0EC-499B-B4F0-949E4878B6CF}" dt="2025-02-11T20:54:51.877" v="394" actId="1036"/>
          <ac:picMkLst>
            <pc:docMk/>
            <pc:sldMk cId="0" sldId="260"/>
            <ac:picMk id="8" creationId="{108315B7-1A50-179C-2858-D2BA1AB48AC2}"/>
          </ac:picMkLst>
        </pc:picChg>
        <pc:picChg chg="add mod">
          <ac:chgData name="Higgs, Hannah" userId="b68ece08-042a-4f97-a49b-bff56da478a8" providerId="ADAL" clId="{70C06055-A0EC-499B-B4F0-949E4878B6CF}" dt="2025-02-11T20:54:25.319" v="390"/>
          <ac:picMkLst>
            <pc:docMk/>
            <pc:sldMk cId="0" sldId="260"/>
            <ac:picMk id="12" creationId="{A30BBBCD-C0A0-55F3-1342-3B72A6E1EC41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0:57:42.222" v="402" actId="1076"/>
        <pc:sldMkLst>
          <pc:docMk/>
          <pc:sldMk cId="0" sldId="261"/>
        </pc:sldMkLst>
        <pc:spChg chg="add mod">
          <ac:chgData name="Higgs, Hannah" userId="b68ece08-042a-4f97-a49b-bff56da478a8" providerId="ADAL" clId="{70C06055-A0EC-499B-B4F0-949E4878B6CF}" dt="2025-01-13T22:24:02.367" v="3"/>
          <ac:spMkLst>
            <pc:docMk/>
            <pc:sldMk cId="0" sldId="261"/>
            <ac:spMk id="2" creationId="{9ADBFE02-EB59-59CB-64CA-8093EC03C63D}"/>
          </ac:spMkLst>
        </pc:spChg>
        <pc:spChg chg="add mod">
          <ac:chgData name="Higgs, Hannah" userId="b68ece08-042a-4f97-a49b-bff56da478a8" providerId="ADAL" clId="{70C06055-A0EC-499B-B4F0-949E4878B6CF}" dt="2025-01-13T22:24:02.367" v="3"/>
          <ac:spMkLst>
            <pc:docMk/>
            <pc:sldMk cId="0" sldId="261"/>
            <ac:spMk id="3" creationId="{36F3162C-6F2F-0852-F632-B74579D02C94}"/>
          </ac:spMkLst>
        </pc:spChg>
        <pc:spChg chg="add mod">
          <ac:chgData name="Higgs, Hannah" userId="b68ece08-042a-4f97-a49b-bff56da478a8" providerId="ADAL" clId="{70C06055-A0EC-499B-B4F0-949E4878B6CF}" dt="2025-02-11T17:29:39.941" v="200"/>
          <ac:spMkLst>
            <pc:docMk/>
            <pc:sldMk cId="0" sldId="261"/>
            <ac:spMk id="4" creationId="{D7BF4B7D-AA50-C991-BDA5-BF9CA7930D42}"/>
          </ac:spMkLst>
        </pc:spChg>
        <pc:spChg chg="del mod">
          <ac:chgData name="Higgs, Hannah" userId="b68ece08-042a-4f97-a49b-bff56da478a8" providerId="ADAL" clId="{70C06055-A0EC-499B-B4F0-949E4878B6CF}" dt="2025-02-11T17:32:44.854" v="280" actId="478"/>
          <ac:spMkLst>
            <pc:docMk/>
            <pc:sldMk cId="0" sldId="261"/>
            <ac:spMk id="6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20:57:42.222" v="402" actId="1076"/>
          <ac:spMkLst>
            <pc:docMk/>
            <pc:sldMk cId="0" sldId="261"/>
            <ac:spMk id="7" creationId="{7FA18A79-15D8-D503-920D-5D3699979C6C}"/>
          </ac:spMkLst>
        </pc:spChg>
        <pc:spChg chg="add del mod">
          <ac:chgData name="Higgs, Hannah" userId="b68ece08-042a-4f97-a49b-bff56da478a8" providerId="ADAL" clId="{70C06055-A0EC-499B-B4F0-949E4878B6CF}" dt="2025-02-11T17:30:13.998" v="243" actId="478"/>
          <ac:spMkLst>
            <pc:docMk/>
            <pc:sldMk cId="0" sldId="261"/>
            <ac:spMk id="10" creationId="{17B3CABB-55AE-4772-8A8D-186D3941E942}"/>
          </ac:spMkLst>
        </pc:spChg>
        <pc:spChg chg="del mod">
          <ac:chgData name="Higgs, Hannah" userId="b68ece08-042a-4f97-a49b-bff56da478a8" providerId="ADAL" clId="{70C06055-A0EC-499B-B4F0-949E4878B6CF}" dt="2025-02-11T17:30:11.619" v="242" actId="478"/>
          <ac:spMkLst>
            <pc:docMk/>
            <pc:sldMk cId="0" sldId="261"/>
            <ac:spMk id="11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1T17:33:30.680" v="288" actId="1036"/>
          <ac:spMkLst>
            <pc:docMk/>
            <pc:sldMk cId="0" sldId="261"/>
            <ac:spMk id="12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17:32:41.691" v="279" actId="20577"/>
          <ac:spMkLst>
            <pc:docMk/>
            <pc:sldMk cId="0" sldId="261"/>
            <ac:spMk id="13" creationId="{01B5E2FB-9E18-A6A5-5C93-3B96C27434DE}"/>
          </ac:spMkLst>
        </pc:spChg>
        <pc:picChg chg="add mod">
          <ac:chgData name="Higgs, Hannah" userId="b68ece08-042a-4f97-a49b-bff56da478a8" providerId="ADAL" clId="{70C06055-A0EC-499B-B4F0-949E4878B6CF}" dt="2025-02-11T17:29:39.941" v="200"/>
          <ac:picMkLst>
            <pc:docMk/>
            <pc:sldMk cId="0" sldId="261"/>
            <ac:picMk id="5" creationId="{4327F674-57C5-D84A-6C0C-EECED6E16B56}"/>
          </ac:picMkLst>
        </pc:picChg>
        <pc:picChg chg="add mod">
          <ac:chgData name="Higgs, Hannah" userId="b68ece08-042a-4f97-a49b-bff56da478a8" providerId="ADAL" clId="{70C06055-A0EC-499B-B4F0-949E4878B6CF}" dt="2025-02-11T17:33:26.631" v="287" actId="1036"/>
          <ac:picMkLst>
            <pc:docMk/>
            <pc:sldMk cId="0" sldId="261"/>
            <ac:picMk id="8" creationId="{CF020E0D-8356-E31F-E30F-220B2C9DFB0A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0:58:37.797" v="405" actId="255"/>
        <pc:sldMkLst>
          <pc:docMk/>
          <pc:sldMk cId="0" sldId="262"/>
        </pc:sldMkLst>
        <pc:spChg chg="add mod">
          <ac:chgData name="Higgs, Hannah" userId="b68ece08-042a-4f97-a49b-bff56da478a8" providerId="ADAL" clId="{70C06055-A0EC-499B-B4F0-949E4878B6CF}" dt="2025-01-13T22:24:05.167" v="4"/>
          <ac:spMkLst>
            <pc:docMk/>
            <pc:sldMk cId="0" sldId="262"/>
            <ac:spMk id="2" creationId="{19BFF41C-E348-40EC-2455-247A44D33F19}"/>
          </ac:spMkLst>
        </pc:spChg>
        <pc:spChg chg="add mod">
          <ac:chgData name="Higgs, Hannah" userId="b68ece08-042a-4f97-a49b-bff56da478a8" providerId="ADAL" clId="{70C06055-A0EC-499B-B4F0-949E4878B6CF}" dt="2025-01-13T22:24:05.167" v="4"/>
          <ac:spMkLst>
            <pc:docMk/>
            <pc:sldMk cId="0" sldId="262"/>
            <ac:spMk id="3" creationId="{6F95A150-80D3-F6AA-83F5-49458E7078B6}"/>
          </ac:spMkLst>
        </pc:spChg>
        <pc:spChg chg="add mod">
          <ac:chgData name="Higgs, Hannah" userId="b68ece08-042a-4f97-a49b-bff56da478a8" providerId="ADAL" clId="{70C06055-A0EC-499B-B4F0-949E4878B6CF}" dt="2025-02-11T17:33:59.764" v="289"/>
          <ac:spMkLst>
            <pc:docMk/>
            <pc:sldMk cId="0" sldId="262"/>
            <ac:spMk id="4" creationId="{C26CD99C-E2A0-996F-2660-22B635AE8584}"/>
          </ac:spMkLst>
        </pc:spChg>
        <pc:spChg chg="add mod">
          <ac:chgData name="Higgs, Hannah" userId="b68ece08-042a-4f97-a49b-bff56da478a8" providerId="ADAL" clId="{70C06055-A0EC-499B-B4F0-949E4878B6CF}" dt="2025-02-11T20:58:37.797" v="405" actId="255"/>
          <ac:spMkLst>
            <pc:docMk/>
            <pc:sldMk cId="0" sldId="262"/>
            <ac:spMk id="5" creationId="{CD3B39B3-2F69-00F5-104A-7A3E1B669CE6}"/>
          </ac:spMkLst>
        </pc:spChg>
        <pc:spChg chg="del">
          <ac:chgData name="Higgs, Hannah" userId="b68ece08-042a-4f97-a49b-bff56da478a8" providerId="ADAL" clId="{70C06055-A0EC-499B-B4F0-949E4878B6CF}" dt="2025-02-11T17:34:02.172" v="290" actId="478"/>
          <ac:spMkLst>
            <pc:docMk/>
            <pc:sldMk cId="0" sldId="262"/>
            <ac:spMk id="6" creationId="{00000000-0000-0000-0000-000000000000}"/>
          </ac:spMkLst>
        </pc:spChg>
        <pc:spChg chg="del mod">
          <ac:chgData name="Higgs, Hannah" userId="b68ece08-042a-4f97-a49b-bff56da478a8" providerId="ADAL" clId="{70C06055-A0EC-499B-B4F0-949E4878B6CF}" dt="2025-02-11T17:35:38.790" v="306" actId="478"/>
          <ac:spMkLst>
            <pc:docMk/>
            <pc:sldMk cId="0" sldId="262"/>
            <ac:spMk id="8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1T20:56:18.736" v="399" actId="1036"/>
          <ac:spMkLst>
            <pc:docMk/>
            <pc:sldMk cId="0" sldId="262"/>
            <ac:spMk id="9" creationId="{00000000-0000-0000-0000-000000000000}"/>
          </ac:spMkLst>
        </pc:spChg>
        <pc:spChg chg="add del mod">
          <ac:chgData name="Higgs, Hannah" userId="b68ece08-042a-4f97-a49b-bff56da478a8" providerId="ADAL" clId="{70C06055-A0EC-499B-B4F0-949E4878B6CF}" dt="2025-02-11T17:35:41.530" v="307" actId="478"/>
          <ac:spMkLst>
            <pc:docMk/>
            <pc:sldMk cId="0" sldId="262"/>
            <ac:spMk id="11" creationId="{89DC3015-9311-16E4-0914-3EE859CF4D6F}"/>
          </ac:spMkLst>
        </pc:spChg>
        <pc:picChg chg="add mod">
          <ac:chgData name="Higgs, Hannah" userId="b68ece08-042a-4f97-a49b-bff56da478a8" providerId="ADAL" clId="{70C06055-A0EC-499B-B4F0-949E4878B6CF}" dt="2025-02-11T17:38:19.545" v="333" actId="1076"/>
          <ac:picMkLst>
            <pc:docMk/>
            <pc:sldMk cId="0" sldId="262"/>
            <ac:picMk id="7" creationId="{7952CE59-4CAB-5D1E-D9C0-F1E09771659E}"/>
          </ac:picMkLst>
        </pc:picChg>
        <pc:picChg chg="add del mod">
          <ac:chgData name="Higgs, Hannah" userId="b68ece08-042a-4f97-a49b-bff56da478a8" providerId="ADAL" clId="{70C06055-A0EC-499B-B4F0-949E4878B6CF}" dt="2025-02-11T17:38:26.567" v="335" actId="478"/>
          <ac:picMkLst>
            <pc:docMk/>
            <pc:sldMk cId="0" sldId="262"/>
            <ac:picMk id="12" creationId="{47F14700-5B33-F6CB-D828-D6759E018E8E}"/>
          </ac:picMkLst>
        </pc:picChg>
        <pc:picChg chg="add mod">
          <ac:chgData name="Higgs, Hannah" userId="b68ece08-042a-4f97-a49b-bff56da478a8" providerId="ADAL" clId="{70C06055-A0EC-499B-B4F0-949E4878B6CF}" dt="2025-02-11T20:56:06.575" v="397"/>
          <ac:picMkLst>
            <pc:docMk/>
            <pc:sldMk cId="0" sldId="262"/>
            <ac:picMk id="13" creationId="{B2CF8895-6EA0-85A2-2DA3-08B281513A2F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3:35:45.222" v="692" actId="20577"/>
        <pc:sldMkLst>
          <pc:docMk/>
          <pc:sldMk cId="0" sldId="263"/>
        </pc:sldMkLst>
        <pc:spChg chg="add mod">
          <ac:chgData name="Higgs, Hannah" userId="b68ece08-042a-4f97-a49b-bff56da478a8" providerId="ADAL" clId="{70C06055-A0EC-499B-B4F0-949E4878B6CF}" dt="2025-01-13T22:24:07.787" v="5"/>
          <ac:spMkLst>
            <pc:docMk/>
            <pc:sldMk cId="0" sldId="263"/>
            <ac:spMk id="2" creationId="{858CA348-40C6-0F81-AFF5-C567D6056CE6}"/>
          </ac:spMkLst>
        </pc:spChg>
        <pc:spChg chg="mod">
          <ac:chgData name="Higgs, Hannah" userId="b68ece08-042a-4f97-a49b-bff56da478a8" providerId="ADAL" clId="{70C06055-A0EC-499B-B4F0-949E4878B6CF}" dt="2025-02-11T23:35:45.222" v="692" actId="20577"/>
          <ac:spMkLst>
            <pc:docMk/>
            <pc:sldMk cId="0" sldId="263"/>
            <ac:spMk id="3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1-13T22:24:07.787" v="5"/>
          <ac:spMkLst>
            <pc:docMk/>
            <pc:sldMk cId="0" sldId="263"/>
            <ac:spMk id="4" creationId="{933F2062-2DBD-E92A-B8A9-0A9234332469}"/>
          </ac:spMkLst>
        </pc:spChg>
        <pc:spChg chg="add mod">
          <ac:chgData name="Higgs, Hannah" userId="b68ece08-042a-4f97-a49b-bff56da478a8" providerId="ADAL" clId="{70C06055-A0EC-499B-B4F0-949E4878B6CF}" dt="2025-02-11T17:38:53.112" v="337"/>
          <ac:spMkLst>
            <pc:docMk/>
            <pc:sldMk cId="0" sldId="263"/>
            <ac:spMk id="5" creationId="{D1CDCBF6-7E66-B3DD-EF45-7516B1EC7833}"/>
          </ac:spMkLst>
        </pc:spChg>
        <pc:spChg chg="add mod">
          <ac:chgData name="Higgs, Hannah" userId="b68ece08-042a-4f97-a49b-bff56da478a8" providerId="ADAL" clId="{70C06055-A0EC-499B-B4F0-949E4878B6CF}" dt="2025-02-11T20:59:11.309" v="428" actId="20577"/>
          <ac:spMkLst>
            <pc:docMk/>
            <pc:sldMk cId="0" sldId="263"/>
            <ac:spMk id="6" creationId="{1CFDF4CE-257A-AFBE-5178-A6E23739B9EE}"/>
          </ac:spMkLst>
        </pc:spChg>
        <pc:spChg chg="del mod">
          <ac:chgData name="Higgs, Hannah" userId="b68ece08-042a-4f97-a49b-bff56da478a8" providerId="ADAL" clId="{70C06055-A0EC-499B-B4F0-949E4878B6CF}" dt="2025-02-11T17:38:56.462" v="338" actId="478"/>
          <ac:spMkLst>
            <pc:docMk/>
            <pc:sldMk cId="0" sldId="263"/>
            <ac:spMk id="7" creationId="{00000000-0000-0000-0000-000000000000}"/>
          </ac:spMkLst>
        </pc:spChg>
        <pc:spChg chg="del mod">
          <ac:chgData name="Higgs, Hannah" userId="b68ece08-042a-4f97-a49b-bff56da478a8" providerId="ADAL" clId="{70C06055-A0EC-499B-B4F0-949E4878B6CF}" dt="2025-02-11T20:59:14.769" v="429" actId="478"/>
          <ac:spMkLst>
            <pc:docMk/>
            <pc:sldMk cId="0" sldId="263"/>
            <ac:spMk id="9" creationId="{00000000-0000-0000-0000-000000000000}"/>
          </ac:spMkLst>
        </pc:spChg>
        <pc:spChg chg="add del mod">
          <ac:chgData name="Higgs, Hannah" userId="b68ece08-042a-4f97-a49b-bff56da478a8" providerId="ADAL" clId="{70C06055-A0EC-499B-B4F0-949E4878B6CF}" dt="2025-02-11T20:59:17.676" v="430" actId="478"/>
          <ac:spMkLst>
            <pc:docMk/>
            <pc:sldMk cId="0" sldId="263"/>
            <ac:spMk id="11" creationId="{C32E8FCF-0300-28B1-CCA4-D3FC3860F4C0}"/>
          </ac:spMkLst>
        </pc:spChg>
        <pc:picChg chg="add mod">
          <ac:chgData name="Higgs, Hannah" userId="b68ece08-042a-4f97-a49b-bff56da478a8" providerId="ADAL" clId="{70C06055-A0EC-499B-B4F0-949E4878B6CF}" dt="2025-02-11T20:58:58.555" v="407"/>
          <ac:picMkLst>
            <pc:docMk/>
            <pc:sldMk cId="0" sldId="263"/>
            <ac:picMk id="8" creationId="{24821DF5-1C66-CEA2-34AB-E0BB2A909A0E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3:36:15.838" v="693" actId="20577"/>
        <pc:sldMkLst>
          <pc:docMk/>
          <pc:sldMk cId="0" sldId="264"/>
        </pc:sldMkLst>
        <pc:spChg chg="add mod">
          <ac:chgData name="Higgs, Hannah" userId="b68ece08-042a-4f97-a49b-bff56da478a8" providerId="ADAL" clId="{70C06055-A0EC-499B-B4F0-949E4878B6CF}" dt="2025-01-13T22:24:09.823" v="6"/>
          <ac:spMkLst>
            <pc:docMk/>
            <pc:sldMk cId="0" sldId="264"/>
            <ac:spMk id="2" creationId="{F0CC9DC1-7CA6-2865-C3B6-4244B5BDD103}"/>
          </ac:spMkLst>
        </pc:spChg>
        <pc:spChg chg="add mod">
          <ac:chgData name="Higgs, Hannah" userId="b68ece08-042a-4f97-a49b-bff56da478a8" providerId="ADAL" clId="{70C06055-A0EC-499B-B4F0-949E4878B6CF}" dt="2025-01-13T22:24:09.823" v="6"/>
          <ac:spMkLst>
            <pc:docMk/>
            <pc:sldMk cId="0" sldId="264"/>
            <ac:spMk id="3" creationId="{ECB5623D-00B9-C4BF-893C-92A5AAB8FE78}"/>
          </ac:spMkLst>
        </pc:spChg>
        <pc:spChg chg="add mod">
          <ac:chgData name="Higgs, Hannah" userId="b68ece08-042a-4f97-a49b-bff56da478a8" providerId="ADAL" clId="{70C06055-A0EC-499B-B4F0-949E4878B6CF}" dt="2025-02-11T17:38:59.745" v="339"/>
          <ac:spMkLst>
            <pc:docMk/>
            <pc:sldMk cId="0" sldId="264"/>
            <ac:spMk id="4" creationId="{78765C46-6B4A-8521-D7F0-0AA14549741D}"/>
          </ac:spMkLst>
        </pc:spChg>
        <pc:spChg chg="add mod">
          <ac:chgData name="Higgs, Hannah" userId="b68ece08-042a-4f97-a49b-bff56da478a8" providerId="ADAL" clId="{70C06055-A0EC-499B-B4F0-949E4878B6CF}" dt="2025-02-11T21:04:39.564" v="475" actId="20577"/>
          <ac:spMkLst>
            <pc:docMk/>
            <pc:sldMk cId="0" sldId="264"/>
            <ac:spMk id="5" creationId="{5B1645D2-C97F-B1DC-FF5C-79332E1C5D38}"/>
          </ac:spMkLst>
        </pc:spChg>
        <pc:spChg chg="del">
          <ac:chgData name="Higgs, Hannah" userId="b68ece08-042a-4f97-a49b-bff56da478a8" providerId="ADAL" clId="{70C06055-A0EC-499B-B4F0-949E4878B6CF}" dt="2025-02-11T17:39:03.230" v="340" actId="478"/>
          <ac:spMkLst>
            <pc:docMk/>
            <pc:sldMk cId="0" sldId="264"/>
            <ac:spMk id="6" creationId="{00000000-0000-0000-0000-000000000000}"/>
          </ac:spMkLst>
        </pc:spChg>
        <pc:spChg chg="del mod">
          <ac:chgData name="Higgs, Hannah" userId="b68ece08-042a-4f97-a49b-bff56da478a8" providerId="ADAL" clId="{70C06055-A0EC-499B-B4F0-949E4878B6CF}" dt="2025-02-11T21:04:43.842" v="476" actId="478"/>
          <ac:spMkLst>
            <pc:docMk/>
            <pc:sldMk cId="0" sldId="264"/>
            <ac:spMk id="8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1T23:36:15.838" v="693" actId="20577"/>
          <ac:spMkLst>
            <pc:docMk/>
            <pc:sldMk cId="0" sldId="264"/>
            <ac:spMk id="9" creationId="{00000000-0000-0000-0000-000000000000}"/>
          </ac:spMkLst>
        </pc:spChg>
        <pc:spChg chg="add del mod">
          <ac:chgData name="Higgs, Hannah" userId="b68ece08-042a-4f97-a49b-bff56da478a8" providerId="ADAL" clId="{70C06055-A0EC-499B-B4F0-949E4878B6CF}" dt="2025-02-11T21:04:46.901" v="477" actId="478"/>
          <ac:spMkLst>
            <pc:docMk/>
            <pc:sldMk cId="0" sldId="264"/>
            <ac:spMk id="11" creationId="{08128219-8B22-19CF-5377-C0D0D044F64D}"/>
          </ac:spMkLst>
        </pc:spChg>
        <pc:picChg chg="add mod">
          <ac:chgData name="Higgs, Hannah" userId="b68ece08-042a-4f97-a49b-bff56da478a8" providerId="ADAL" clId="{70C06055-A0EC-499B-B4F0-949E4878B6CF}" dt="2025-02-11T21:04:33.186" v="462"/>
          <ac:picMkLst>
            <pc:docMk/>
            <pc:sldMk cId="0" sldId="264"/>
            <ac:picMk id="7" creationId="{A3BD3908-3980-762F-A648-A8DF29F83B61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2T20:34:13.678" v="1043" actId="1076"/>
        <pc:sldMkLst>
          <pc:docMk/>
          <pc:sldMk cId="0" sldId="265"/>
        </pc:sldMkLst>
        <pc:spChg chg="add mod">
          <ac:chgData name="Higgs, Hannah" userId="b68ece08-042a-4f97-a49b-bff56da478a8" providerId="ADAL" clId="{70C06055-A0EC-499B-B4F0-949E4878B6CF}" dt="2025-01-13T22:24:11.247" v="7"/>
          <ac:spMkLst>
            <pc:docMk/>
            <pc:sldMk cId="0" sldId="265"/>
            <ac:spMk id="2" creationId="{454CCA54-4FFC-D938-C1D2-ACFA264C1E85}"/>
          </ac:spMkLst>
        </pc:spChg>
        <pc:spChg chg="add mod">
          <ac:chgData name="Higgs, Hannah" userId="b68ece08-042a-4f97-a49b-bff56da478a8" providerId="ADAL" clId="{70C06055-A0EC-499B-B4F0-949E4878B6CF}" dt="2025-01-13T22:24:11.247" v="7"/>
          <ac:spMkLst>
            <pc:docMk/>
            <pc:sldMk cId="0" sldId="265"/>
            <ac:spMk id="3" creationId="{629A030D-2919-77B1-8158-DB1A15EF9CDA}"/>
          </ac:spMkLst>
        </pc:spChg>
        <pc:spChg chg="del mod">
          <ac:chgData name="Higgs, Hannah" userId="b68ece08-042a-4f97-a49b-bff56da478a8" providerId="ADAL" clId="{70C06055-A0EC-499B-B4F0-949E4878B6CF}" dt="2025-02-11T21:07:09.976" v="529" actId="478"/>
          <ac:spMkLst>
            <pc:docMk/>
            <pc:sldMk cId="0" sldId="265"/>
            <ac:spMk id="4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2T17:58:24.289" v="1032" actId="1076"/>
          <ac:spMkLst>
            <pc:docMk/>
            <pc:sldMk cId="0" sldId="265"/>
            <ac:spMk id="5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17:39:16.223" v="341"/>
          <ac:spMkLst>
            <pc:docMk/>
            <pc:sldMk cId="0" sldId="265"/>
            <ac:spMk id="6" creationId="{9CBAF845-E7A8-A40E-D393-A13616910EA5}"/>
          </ac:spMkLst>
        </pc:spChg>
        <pc:spChg chg="add mod">
          <ac:chgData name="Higgs, Hannah" userId="b68ece08-042a-4f97-a49b-bff56da478a8" providerId="ADAL" clId="{70C06055-A0EC-499B-B4F0-949E4878B6CF}" dt="2025-02-11T21:07:04.937" v="528" actId="20577"/>
          <ac:spMkLst>
            <pc:docMk/>
            <pc:sldMk cId="0" sldId="265"/>
            <ac:spMk id="7" creationId="{5BB04DD1-27E6-7D3D-D2B6-E64DA3C2EC81}"/>
          </ac:spMkLst>
        </pc:spChg>
        <pc:spChg chg="add del mod">
          <ac:chgData name="Higgs, Hannah" userId="b68ece08-042a-4f97-a49b-bff56da478a8" providerId="ADAL" clId="{70C06055-A0EC-499B-B4F0-949E4878B6CF}" dt="2025-02-11T21:07:13.258" v="530" actId="478"/>
          <ac:spMkLst>
            <pc:docMk/>
            <pc:sldMk cId="0" sldId="265"/>
            <ac:spMk id="10" creationId="{DA5B87A1-5877-C370-CBDC-19ECCF0B90BC}"/>
          </ac:spMkLst>
        </pc:spChg>
        <pc:spChg chg="add del">
          <ac:chgData name="Higgs, Hannah" userId="b68ece08-042a-4f97-a49b-bff56da478a8" providerId="ADAL" clId="{70C06055-A0EC-499B-B4F0-949E4878B6CF}" dt="2025-02-11T21:07:59.001" v="533" actId="478"/>
          <ac:spMkLst>
            <pc:docMk/>
            <pc:sldMk cId="0" sldId="265"/>
            <ac:spMk id="11" creationId="{039E1E59-1BF2-9991-640F-BD987731001A}"/>
          </ac:spMkLst>
        </pc:spChg>
        <pc:spChg chg="add mod">
          <ac:chgData name="Higgs, Hannah" userId="b68ece08-042a-4f97-a49b-bff56da478a8" providerId="ADAL" clId="{70C06055-A0EC-499B-B4F0-949E4878B6CF}" dt="2025-02-12T17:58:40.494" v="1035" actId="1076"/>
          <ac:spMkLst>
            <pc:docMk/>
            <pc:sldMk cId="0" sldId="265"/>
            <ac:spMk id="12" creationId="{7B06A27F-9180-B8FC-7EB3-C67983807721}"/>
          </ac:spMkLst>
        </pc:spChg>
        <pc:spChg chg="add mod">
          <ac:chgData name="Higgs, Hannah" userId="b68ece08-042a-4f97-a49b-bff56da478a8" providerId="ADAL" clId="{70C06055-A0EC-499B-B4F0-949E4878B6CF}" dt="2025-02-12T17:58:40.494" v="1035" actId="1076"/>
          <ac:spMkLst>
            <pc:docMk/>
            <pc:sldMk cId="0" sldId="265"/>
            <ac:spMk id="13" creationId="{95650F7C-3402-7592-8686-5E4EAD64FECF}"/>
          </ac:spMkLst>
        </pc:spChg>
        <pc:spChg chg="add mod">
          <ac:chgData name="Higgs, Hannah" userId="b68ece08-042a-4f97-a49b-bff56da478a8" providerId="ADAL" clId="{70C06055-A0EC-499B-B4F0-949E4878B6CF}" dt="2025-02-12T20:34:13.678" v="1043" actId="1076"/>
          <ac:spMkLst>
            <pc:docMk/>
            <pc:sldMk cId="0" sldId="265"/>
            <ac:spMk id="14" creationId="{FEE95F59-3A2F-CF5D-687D-10CE098AFE96}"/>
          </ac:spMkLst>
        </pc:spChg>
        <pc:spChg chg="add mod">
          <ac:chgData name="Higgs, Hannah" userId="b68ece08-042a-4f97-a49b-bff56da478a8" providerId="ADAL" clId="{70C06055-A0EC-499B-B4F0-949E4878B6CF}" dt="2025-02-12T20:34:13.678" v="1043" actId="1076"/>
          <ac:spMkLst>
            <pc:docMk/>
            <pc:sldMk cId="0" sldId="265"/>
            <ac:spMk id="15" creationId="{6C7E640E-E900-5CDF-8715-F8470F5D0EB6}"/>
          </ac:spMkLst>
        </pc:spChg>
        <pc:spChg chg="add mod">
          <ac:chgData name="Higgs, Hannah" userId="b68ece08-042a-4f97-a49b-bff56da478a8" providerId="ADAL" clId="{70C06055-A0EC-499B-B4F0-949E4878B6CF}" dt="2025-02-12T18:20:07.091" v="1042" actId="1076"/>
          <ac:spMkLst>
            <pc:docMk/>
            <pc:sldMk cId="0" sldId="265"/>
            <ac:spMk id="16" creationId="{92AAF889-F152-334B-A4FE-9A369E20541F}"/>
          </ac:spMkLst>
        </pc:spChg>
        <pc:spChg chg="add mod">
          <ac:chgData name="Higgs, Hannah" userId="b68ece08-042a-4f97-a49b-bff56da478a8" providerId="ADAL" clId="{70C06055-A0EC-499B-B4F0-949E4878B6CF}" dt="2025-02-12T18:20:07.091" v="1042" actId="1076"/>
          <ac:spMkLst>
            <pc:docMk/>
            <pc:sldMk cId="0" sldId="265"/>
            <ac:spMk id="17" creationId="{BC69B994-7FBE-4F5A-B7EC-4B5E6DA83E1F}"/>
          </ac:spMkLst>
        </pc:spChg>
        <pc:picChg chg="add mod">
          <ac:chgData name="Higgs, Hannah" userId="b68ece08-042a-4f97-a49b-bff56da478a8" providerId="ADAL" clId="{70C06055-A0EC-499B-B4F0-949E4878B6CF}" dt="2025-02-11T21:06:52.886" v="500" actId="1035"/>
          <ac:picMkLst>
            <pc:docMk/>
            <pc:sldMk cId="0" sldId="265"/>
            <ac:picMk id="8" creationId="{346C591F-C798-2122-30D4-F3EEE83D6586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1T23:46:06.173" v="717" actId="1076"/>
        <pc:sldMkLst>
          <pc:docMk/>
          <pc:sldMk cId="0" sldId="266"/>
        </pc:sldMkLst>
        <pc:spChg chg="add mod">
          <ac:chgData name="Higgs, Hannah" userId="b68ece08-042a-4f97-a49b-bff56da478a8" providerId="ADAL" clId="{70C06055-A0EC-499B-B4F0-949E4878B6CF}" dt="2025-01-13T22:24:13.615" v="8"/>
          <ac:spMkLst>
            <pc:docMk/>
            <pc:sldMk cId="0" sldId="266"/>
            <ac:spMk id="2" creationId="{AD785FC2-7BD4-3704-1DB0-FB96D92F414D}"/>
          </ac:spMkLst>
        </pc:spChg>
        <pc:spChg chg="add mod">
          <ac:chgData name="Higgs, Hannah" userId="b68ece08-042a-4f97-a49b-bff56da478a8" providerId="ADAL" clId="{70C06055-A0EC-499B-B4F0-949E4878B6CF}" dt="2025-01-13T22:24:13.615" v="8"/>
          <ac:spMkLst>
            <pc:docMk/>
            <pc:sldMk cId="0" sldId="266"/>
            <ac:spMk id="3" creationId="{8735CB80-4266-395C-60B4-891DD5574DC2}"/>
          </ac:spMkLst>
        </pc:spChg>
        <pc:spChg chg="del mod">
          <ac:chgData name="Higgs, Hannah" userId="b68ece08-042a-4f97-a49b-bff56da478a8" providerId="ADAL" clId="{70C06055-A0EC-499B-B4F0-949E4878B6CF}" dt="2025-02-11T21:19:15.243" v="659" actId="478"/>
          <ac:spMkLst>
            <pc:docMk/>
            <pc:sldMk cId="0" sldId="266"/>
            <ac:spMk id="4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1T23:42:50.921" v="701" actId="207"/>
          <ac:spMkLst>
            <pc:docMk/>
            <pc:sldMk cId="0" sldId="266"/>
            <ac:spMk id="5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17:39:22.935" v="342"/>
          <ac:spMkLst>
            <pc:docMk/>
            <pc:sldMk cId="0" sldId="266"/>
            <ac:spMk id="6" creationId="{854DFB03-2637-DFB0-C0BC-A8337FDD79D7}"/>
          </ac:spMkLst>
        </pc:spChg>
        <pc:spChg chg="add mod">
          <ac:chgData name="Higgs, Hannah" userId="b68ece08-042a-4f97-a49b-bff56da478a8" providerId="ADAL" clId="{70C06055-A0EC-499B-B4F0-949E4878B6CF}" dt="2025-02-11T23:46:06.173" v="717" actId="1076"/>
          <ac:spMkLst>
            <pc:docMk/>
            <pc:sldMk cId="0" sldId="266"/>
            <ac:spMk id="7" creationId="{1BA07307-BCA9-6D33-DF13-833D8742464A}"/>
          </ac:spMkLst>
        </pc:spChg>
        <pc:spChg chg="add del mod">
          <ac:chgData name="Higgs, Hannah" userId="b68ece08-042a-4f97-a49b-bff56da478a8" providerId="ADAL" clId="{70C06055-A0EC-499B-B4F0-949E4878B6CF}" dt="2025-02-11T21:19:20.815" v="660" actId="478"/>
          <ac:spMkLst>
            <pc:docMk/>
            <pc:sldMk cId="0" sldId="266"/>
            <ac:spMk id="10" creationId="{8306A175-B870-98E0-8B09-FF51CB523F14}"/>
          </ac:spMkLst>
        </pc:spChg>
        <pc:spChg chg="add mod">
          <ac:chgData name="Higgs, Hannah" userId="b68ece08-042a-4f97-a49b-bff56da478a8" providerId="ADAL" clId="{70C06055-A0EC-499B-B4F0-949E4878B6CF}" dt="2025-02-11T23:42:44.721" v="700" actId="207"/>
          <ac:spMkLst>
            <pc:docMk/>
            <pc:sldMk cId="0" sldId="266"/>
            <ac:spMk id="11" creationId="{F7C91010-B0E7-143C-1E33-B3D7146DEDDA}"/>
          </ac:spMkLst>
        </pc:spChg>
        <pc:picChg chg="add del mod">
          <ac:chgData name="Higgs, Hannah" userId="b68ece08-042a-4f97-a49b-bff56da478a8" providerId="ADAL" clId="{70C06055-A0EC-499B-B4F0-949E4878B6CF}" dt="2025-02-11T23:46:00.451" v="716" actId="478"/>
          <ac:picMkLst>
            <pc:docMk/>
            <pc:sldMk cId="0" sldId="266"/>
            <ac:picMk id="8" creationId="{E677B5F6-EDEC-E214-FC62-D25933074D23}"/>
          </ac:picMkLst>
        </pc:picChg>
        <pc:picChg chg="add mod">
          <ac:chgData name="Higgs, Hannah" userId="b68ece08-042a-4f97-a49b-bff56da478a8" providerId="ADAL" clId="{70C06055-A0EC-499B-B4F0-949E4878B6CF}" dt="2025-02-11T23:45:56.750" v="715"/>
          <ac:picMkLst>
            <pc:docMk/>
            <pc:sldMk cId="0" sldId="266"/>
            <ac:picMk id="14" creationId="{08D5156B-233F-7211-9E95-EA68E9DC0DB6}"/>
          </ac:picMkLst>
        </pc:picChg>
        <pc:cxnChg chg="add del mod">
          <ac:chgData name="Higgs, Hannah" userId="b68ece08-042a-4f97-a49b-bff56da478a8" providerId="ADAL" clId="{70C06055-A0EC-499B-B4F0-949E4878B6CF}" dt="2025-02-11T23:42:22.193" v="699" actId="478"/>
          <ac:cxnSpMkLst>
            <pc:docMk/>
            <pc:sldMk cId="0" sldId="266"/>
            <ac:cxnSpMk id="13" creationId="{289CB2D4-BE42-7E0E-AC02-34B465FCDF0F}"/>
          </ac:cxnSpMkLst>
        </pc:cxnChg>
      </pc:sldChg>
      <pc:sldChg chg="addSp delSp modSp mod">
        <pc:chgData name="Higgs, Hannah" userId="b68ece08-042a-4f97-a49b-bff56da478a8" providerId="ADAL" clId="{70C06055-A0EC-499B-B4F0-949E4878B6CF}" dt="2025-02-11T23:51:57.886" v="769" actId="2710"/>
        <pc:sldMkLst>
          <pc:docMk/>
          <pc:sldMk cId="0" sldId="267"/>
        </pc:sldMkLst>
        <pc:spChg chg="add mod">
          <ac:chgData name="Higgs, Hannah" userId="b68ece08-042a-4f97-a49b-bff56da478a8" providerId="ADAL" clId="{70C06055-A0EC-499B-B4F0-949E4878B6CF}" dt="2025-01-13T22:24:14.967" v="9"/>
          <ac:spMkLst>
            <pc:docMk/>
            <pc:sldMk cId="0" sldId="267"/>
            <ac:spMk id="2" creationId="{189EAF08-2375-1BCB-0DD3-711E58BCA5C9}"/>
          </ac:spMkLst>
        </pc:spChg>
        <pc:spChg chg="add mod">
          <ac:chgData name="Higgs, Hannah" userId="b68ece08-042a-4f97-a49b-bff56da478a8" providerId="ADAL" clId="{70C06055-A0EC-499B-B4F0-949E4878B6CF}" dt="2025-01-13T22:24:14.967" v="9"/>
          <ac:spMkLst>
            <pc:docMk/>
            <pc:sldMk cId="0" sldId="267"/>
            <ac:spMk id="3" creationId="{E3BEC79C-E71D-3A70-204D-620F8FC7CD48}"/>
          </ac:spMkLst>
        </pc:spChg>
        <pc:spChg chg="del mod">
          <ac:chgData name="Higgs, Hannah" userId="b68ece08-042a-4f97-a49b-bff56da478a8" providerId="ADAL" clId="{70C06055-A0EC-499B-B4F0-949E4878B6CF}" dt="2025-02-11T23:46:50.394" v="734" actId="478"/>
          <ac:spMkLst>
            <pc:docMk/>
            <pc:sldMk cId="0" sldId="267"/>
            <ac:spMk id="4" creationId="{00000000-0000-0000-0000-000000000000}"/>
          </ac:spMkLst>
        </pc:spChg>
        <pc:spChg chg="del mod">
          <ac:chgData name="Higgs, Hannah" userId="b68ece08-042a-4f97-a49b-bff56da478a8" providerId="ADAL" clId="{70C06055-A0EC-499B-B4F0-949E4878B6CF}" dt="2025-02-11T23:50:13.495" v="764" actId="478"/>
          <ac:spMkLst>
            <pc:docMk/>
            <pc:sldMk cId="0" sldId="267"/>
            <ac:spMk id="5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17:39:27.952" v="343"/>
          <ac:spMkLst>
            <pc:docMk/>
            <pc:sldMk cId="0" sldId="267"/>
            <ac:spMk id="6" creationId="{B61651CF-8E27-99FB-0391-EFC4626AB379}"/>
          </ac:spMkLst>
        </pc:spChg>
        <pc:spChg chg="add mod">
          <ac:chgData name="Higgs, Hannah" userId="b68ece08-042a-4f97-a49b-bff56da478a8" providerId="ADAL" clId="{70C06055-A0EC-499B-B4F0-949E4878B6CF}" dt="2025-02-11T23:46:45.491" v="733" actId="20577"/>
          <ac:spMkLst>
            <pc:docMk/>
            <pc:sldMk cId="0" sldId="267"/>
            <ac:spMk id="7" creationId="{29A794B5-FE46-E6CC-3F58-EADCC908952F}"/>
          </ac:spMkLst>
        </pc:spChg>
        <pc:spChg chg="add del mod">
          <ac:chgData name="Higgs, Hannah" userId="b68ece08-042a-4f97-a49b-bff56da478a8" providerId="ADAL" clId="{70C06055-A0EC-499B-B4F0-949E4878B6CF}" dt="2025-02-11T23:46:53.302" v="735" actId="478"/>
          <ac:spMkLst>
            <pc:docMk/>
            <pc:sldMk cId="0" sldId="267"/>
            <ac:spMk id="10" creationId="{3140A054-13C5-0936-1BF1-09C270BC4B92}"/>
          </ac:spMkLst>
        </pc:spChg>
        <pc:spChg chg="add mod">
          <ac:chgData name="Higgs, Hannah" userId="b68ece08-042a-4f97-a49b-bff56da478a8" providerId="ADAL" clId="{70C06055-A0EC-499B-B4F0-949E4878B6CF}" dt="2025-02-11T23:49:49.090" v="759"/>
          <ac:spMkLst>
            <pc:docMk/>
            <pc:sldMk cId="0" sldId="267"/>
            <ac:spMk id="11" creationId="{B7B5C9B2-F60B-C2C9-05D5-610005C3FA7C}"/>
          </ac:spMkLst>
        </pc:spChg>
        <pc:spChg chg="add mod">
          <ac:chgData name="Higgs, Hannah" userId="b68ece08-042a-4f97-a49b-bff56da478a8" providerId="ADAL" clId="{70C06055-A0EC-499B-B4F0-949E4878B6CF}" dt="2025-02-11T23:51:57.886" v="769" actId="2710"/>
          <ac:spMkLst>
            <pc:docMk/>
            <pc:sldMk cId="0" sldId="267"/>
            <ac:spMk id="12" creationId="{C13F5B28-CD32-2781-207A-C72052DD16DC}"/>
          </ac:spMkLst>
        </pc:spChg>
        <pc:picChg chg="add mod">
          <ac:chgData name="Higgs, Hannah" userId="b68ece08-042a-4f97-a49b-bff56da478a8" providerId="ADAL" clId="{70C06055-A0EC-499B-B4F0-949E4878B6CF}" dt="2025-02-11T23:46:26.977" v="720"/>
          <ac:picMkLst>
            <pc:docMk/>
            <pc:sldMk cId="0" sldId="267"/>
            <ac:picMk id="8" creationId="{6655AAA7-FAA4-672F-B57A-AD77A9FAC7F0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2T17:54:55.809" v="1031" actId="478"/>
        <pc:sldMkLst>
          <pc:docMk/>
          <pc:sldMk cId="0" sldId="268"/>
        </pc:sldMkLst>
        <pc:spChg chg="del mod">
          <ac:chgData name="Higgs, Hannah" userId="b68ece08-042a-4f97-a49b-bff56da478a8" providerId="ADAL" clId="{70C06055-A0EC-499B-B4F0-949E4878B6CF}" dt="2025-02-12T17:26:30.148" v="835" actId="478"/>
          <ac:spMkLst>
            <pc:docMk/>
            <pc:sldMk cId="0" sldId="268"/>
            <ac:spMk id="2" creationId="{00000000-0000-0000-0000-000000000000}"/>
          </ac:spMkLst>
        </pc:spChg>
        <pc:spChg chg="mod modCrop">
          <ac:chgData name="Higgs, Hannah" userId="b68ece08-042a-4f97-a49b-bff56da478a8" providerId="ADAL" clId="{70C06055-A0EC-499B-B4F0-949E4878B6CF}" dt="2025-02-12T17:32:29.417" v="958" actId="1076"/>
          <ac:spMkLst>
            <pc:docMk/>
            <pc:sldMk cId="0" sldId="268"/>
            <ac:spMk id="3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2T17:50:28.592" v="1030" actId="1076"/>
          <ac:spMkLst>
            <pc:docMk/>
            <pc:sldMk cId="0" sldId="268"/>
            <ac:spMk id="4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1-13T22:24:16.980" v="10"/>
          <ac:spMkLst>
            <pc:docMk/>
            <pc:sldMk cId="0" sldId="268"/>
            <ac:spMk id="5" creationId="{EC0D911A-6704-7C61-C29C-2D4DE528E777}"/>
          </ac:spMkLst>
        </pc:spChg>
        <pc:spChg chg="add mod">
          <ac:chgData name="Higgs, Hannah" userId="b68ece08-042a-4f97-a49b-bff56da478a8" providerId="ADAL" clId="{70C06055-A0EC-499B-B4F0-949E4878B6CF}" dt="2025-01-13T22:24:16.980" v="10"/>
          <ac:spMkLst>
            <pc:docMk/>
            <pc:sldMk cId="0" sldId="268"/>
            <ac:spMk id="6" creationId="{7FE37A59-7E66-7C78-9D21-7A963194EFF8}"/>
          </ac:spMkLst>
        </pc:spChg>
        <pc:spChg chg="add mod">
          <ac:chgData name="Higgs, Hannah" userId="b68ece08-042a-4f97-a49b-bff56da478a8" providerId="ADAL" clId="{70C06055-A0EC-499B-B4F0-949E4878B6CF}" dt="2025-02-11T17:41:04.547" v="344"/>
          <ac:spMkLst>
            <pc:docMk/>
            <pc:sldMk cId="0" sldId="268"/>
            <ac:spMk id="7" creationId="{7626639E-F691-3323-BB36-888390ED6428}"/>
          </ac:spMkLst>
        </pc:spChg>
        <pc:spChg chg="add mod">
          <ac:chgData name="Higgs, Hannah" userId="b68ece08-042a-4f97-a49b-bff56da478a8" providerId="ADAL" clId="{70C06055-A0EC-499B-B4F0-949E4878B6CF}" dt="2025-02-12T17:26:26.262" v="834" actId="20577"/>
          <ac:spMkLst>
            <pc:docMk/>
            <pc:sldMk cId="0" sldId="268"/>
            <ac:spMk id="8" creationId="{9C77ABB8-702B-C901-017F-80712EAE0D6C}"/>
          </ac:spMkLst>
        </pc:spChg>
        <pc:spChg chg="add del mod">
          <ac:chgData name="Higgs, Hannah" userId="b68ece08-042a-4f97-a49b-bff56da478a8" providerId="ADAL" clId="{70C06055-A0EC-499B-B4F0-949E4878B6CF}" dt="2025-02-12T17:49:08.756" v="1027" actId="478"/>
          <ac:spMkLst>
            <pc:docMk/>
            <pc:sldMk cId="0" sldId="268"/>
            <ac:spMk id="10" creationId="{15B6F293-CCFD-BE35-6C7C-1BF7EE0C3908}"/>
          </ac:spMkLst>
        </pc:spChg>
        <pc:picChg chg="add mod">
          <ac:chgData name="Higgs, Hannah" userId="b68ece08-042a-4f97-a49b-bff56da478a8" providerId="ADAL" clId="{70C06055-A0EC-499B-B4F0-949E4878B6CF}" dt="2025-02-12T17:24:25.695" v="806"/>
          <ac:picMkLst>
            <pc:docMk/>
            <pc:sldMk cId="0" sldId="268"/>
            <ac:picMk id="9" creationId="{80505D50-70B9-E79E-44C8-207935C176A9}"/>
          </ac:picMkLst>
        </pc:picChg>
        <pc:picChg chg="add del mod">
          <ac:chgData name="Higgs, Hannah" userId="b68ece08-042a-4f97-a49b-bff56da478a8" providerId="ADAL" clId="{70C06055-A0EC-499B-B4F0-949E4878B6CF}" dt="2025-02-12T17:48:18.009" v="1018" actId="478"/>
          <ac:picMkLst>
            <pc:docMk/>
            <pc:sldMk cId="0" sldId="268"/>
            <ac:picMk id="12" creationId="{C0DDD129-55A8-841A-96E6-1411E33D712B}"/>
          </ac:picMkLst>
        </pc:picChg>
        <pc:picChg chg="add del mod">
          <ac:chgData name="Higgs, Hannah" userId="b68ece08-042a-4f97-a49b-bff56da478a8" providerId="ADAL" clId="{70C06055-A0EC-499B-B4F0-949E4878B6CF}" dt="2025-02-12T17:54:55.809" v="1031" actId="478"/>
          <ac:picMkLst>
            <pc:docMk/>
            <pc:sldMk cId="0" sldId="268"/>
            <ac:picMk id="13" creationId="{6D376D46-91E2-92E5-89A8-802984549017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2T20:45:04.608" v="1083" actId="1076"/>
        <pc:sldMkLst>
          <pc:docMk/>
          <pc:sldMk cId="0" sldId="269"/>
        </pc:sldMkLst>
        <pc:spChg chg="add mod">
          <ac:chgData name="Higgs, Hannah" userId="b68ece08-042a-4f97-a49b-bff56da478a8" providerId="ADAL" clId="{70C06055-A0EC-499B-B4F0-949E4878B6CF}" dt="2025-01-13T22:24:18.419" v="11"/>
          <ac:spMkLst>
            <pc:docMk/>
            <pc:sldMk cId="0" sldId="269"/>
            <ac:spMk id="2" creationId="{80327E11-01AF-A2AD-D467-13D4C3FC55EE}"/>
          </ac:spMkLst>
        </pc:spChg>
        <pc:spChg chg="add mod">
          <ac:chgData name="Higgs, Hannah" userId="b68ece08-042a-4f97-a49b-bff56da478a8" providerId="ADAL" clId="{70C06055-A0EC-499B-B4F0-949E4878B6CF}" dt="2025-01-13T22:24:18.419" v="11"/>
          <ac:spMkLst>
            <pc:docMk/>
            <pc:sldMk cId="0" sldId="269"/>
            <ac:spMk id="3" creationId="{34F21A3B-DCCD-FC73-9C8F-3FAE2CD6C59D}"/>
          </ac:spMkLst>
        </pc:spChg>
        <pc:spChg chg="del mod">
          <ac:chgData name="Higgs, Hannah" userId="b68ece08-042a-4f97-a49b-bff56da478a8" providerId="ADAL" clId="{70C06055-A0EC-499B-B4F0-949E4878B6CF}" dt="2025-02-12T20:36:04.509" v="1059" actId="478"/>
          <ac:spMkLst>
            <pc:docMk/>
            <pc:sldMk cId="0" sldId="269"/>
            <ac:spMk id="4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2T20:45:04.608" v="1083" actId="1076"/>
          <ac:spMkLst>
            <pc:docMk/>
            <pc:sldMk cId="0" sldId="269"/>
            <ac:spMk id="5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17:41:14.315" v="345"/>
          <ac:spMkLst>
            <pc:docMk/>
            <pc:sldMk cId="0" sldId="269"/>
            <ac:spMk id="6" creationId="{767034F0-D7C7-49C8-E2C3-ACAA268ED3B7}"/>
          </ac:spMkLst>
        </pc:spChg>
        <pc:spChg chg="add mod">
          <ac:chgData name="Higgs, Hannah" userId="b68ece08-042a-4f97-a49b-bff56da478a8" providerId="ADAL" clId="{70C06055-A0EC-499B-B4F0-949E4878B6CF}" dt="2025-02-12T20:44:51.273" v="1082" actId="1036"/>
          <ac:spMkLst>
            <pc:docMk/>
            <pc:sldMk cId="0" sldId="269"/>
            <ac:spMk id="7" creationId="{5126CA44-9727-7B87-FBD6-5F0E15846CD4}"/>
          </ac:spMkLst>
        </pc:spChg>
        <pc:spChg chg="add del mod">
          <ac:chgData name="Higgs, Hannah" userId="b68ece08-042a-4f97-a49b-bff56da478a8" providerId="ADAL" clId="{70C06055-A0EC-499B-B4F0-949E4878B6CF}" dt="2025-02-12T20:36:10.785" v="1060" actId="478"/>
          <ac:spMkLst>
            <pc:docMk/>
            <pc:sldMk cId="0" sldId="269"/>
            <ac:spMk id="10" creationId="{5E374B7E-25DB-BD33-034D-34928AA36163}"/>
          </ac:spMkLst>
        </pc:spChg>
        <pc:picChg chg="add del mod">
          <ac:chgData name="Higgs, Hannah" userId="b68ece08-042a-4f97-a49b-bff56da478a8" providerId="ADAL" clId="{70C06055-A0EC-499B-B4F0-949E4878B6CF}" dt="2025-02-12T20:44:34.617" v="1080" actId="478"/>
          <ac:picMkLst>
            <pc:docMk/>
            <pc:sldMk cId="0" sldId="269"/>
            <ac:picMk id="8" creationId="{33B56AD3-7C7A-F0D0-890C-58C0CA07D531}"/>
          </ac:picMkLst>
        </pc:picChg>
        <pc:picChg chg="add mod">
          <ac:chgData name="Higgs, Hannah" userId="b68ece08-042a-4f97-a49b-bff56da478a8" providerId="ADAL" clId="{70C06055-A0EC-499B-B4F0-949E4878B6CF}" dt="2025-02-12T20:44:25.705" v="1078"/>
          <ac:picMkLst>
            <pc:docMk/>
            <pc:sldMk cId="0" sldId="269"/>
            <ac:picMk id="11" creationId="{7988D669-A8E7-0FDD-14E0-33CE7AAF3AE7}"/>
          </ac:picMkLst>
        </pc:picChg>
      </pc:sldChg>
      <pc:sldChg chg="addSp delSp modSp mod">
        <pc:chgData name="Higgs, Hannah" userId="b68ece08-042a-4f97-a49b-bff56da478a8" providerId="ADAL" clId="{70C06055-A0EC-499B-B4F0-949E4878B6CF}" dt="2025-02-12T20:46:43.354" v="1113" actId="478"/>
        <pc:sldMkLst>
          <pc:docMk/>
          <pc:sldMk cId="0" sldId="270"/>
        </pc:sldMkLst>
        <pc:spChg chg="add mod">
          <ac:chgData name="Higgs, Hannah" userId="b68ece08-042a-4f97-a49b-bff56da478a8" providerId="ADAL" clId="{70C06055-A0EC-499B-B4F0-949E4878B6CF}" dt="2025-01-13T22:24:20.296" v="12"/>
          <ac:spMkLst>
            <pc:docMk/>
            <pc:sldMk cId="0" sldId="270"/>
            <ac:spMk id="2" creationId="{BD5F58EA-507D-BBFF-ED3C-FF993CDA9BA8}"/>
          </ac:spMkLst>
        </pc:spChg>
        <pc:spChg chg="add mod">
          <ac:chgData name="Higgs, Hannah" userId="b68ece08-042a-4f97-a49b-bff56da478a8" providerId="ADAL" clId="{70C06055-A0EC-499B-B4F0-949E4878B6CF}" dt="2025-01-13T22:24:20.296" v="12"/>
          <ac:spMkLst>
            <pc:docMk/>
            <pc:sldMk cId="0" sldId="270"/>
            <ac:spMk id="3" creationId="{8AA89627-2433-452D-E0A8-03FA4A9FF2FD}"/>
          </ac:spMkLst>
        </pc:spChg>
        <pc:spChg chg="del mod">
          <ac:chgData name="Higgs, Hannah" userId="b68ece08-042a-4f97-a49b-bff56da478a8" providerId="ADAL" clId="{70C06055-A0EC-499B-B4F0-949E4878B6CF}" dt="2025-02-12T20:46:40.829" v="1112" actId="478"/>
          <ac:spMkLst>
            <pc:docMk/>
            <pc:sldMk cId="0" sldId="270"/>
            <ac:spMk id="4" creationId="{00000000-0000-0000-0000-000000000000}"/>
          </ac:spMkLst>
        </pc:spChg>
        <pc:spChg chg="mod">
          <ac:chgData name="Higgs, Hannah" userId="b68ece08-042a-4f97-a49b-bff56da478a8" providerId="ADAL" clId="{70C06055-A0EC-499B-B4F0-949E4878B6CF}" dt="2025-02-12T20:46:04.771" v="1087" actId="1076"/>
          <ac:spMkLst>
            <pc:docMk/>
            <pc:sldMk cId="0" sldId="270"/>
            <ac:spMk id="5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2-11T17:41:16.959" v="346"/>
          <ac:spMkLst>
            <pc:docMk/>
            <pc:sldMk cId="0" sldId="270"/>
            <ac:spMk id="6" creationId="{8B20DCEF-A95D-D42A-909A-9EBBAF4B492D}"/>
          </ac:spMkLst>
        </pc:spChg>
        <pc:spChg chg="add mod">
          <ac:chgData name="Higgs, Hannah" userId="b68ece08-042a-4f97-a49b-bff56da478a8" providerId="ADAL" clId="{70C06055-A0EC-499B-B4F0-949E4878B6CF}" dt="2025-02-12T20:46:29.290" v="1111" actId="20577"/>
          <ac:spMkLst>
            <pc:docMk/>
            <pc:sldMk cId="0" sldId="270"/>
            <ac:spMk id="7" creationId="{6B680A35-89AE-2AE2-C06E-543100A79321}"/>
          </ac:spMkLst>
        </pc:spChg>
        <pc:spChg chg="add del mod">
          <ac:chgData name="Higgs, Hannah" userId="b68ece08-042a-4f97-a49b-bff56da478a8" providerId="ADAL" clId="{70C06055-A0EC-499B-B4F0-949E4878B6CF}" dt="2025-02-12T20:46:43.354" v="1113" actId="478"/>
          <ac:spMkLst>
            <pc:docMk/>
            <pc:sldMk cId="0" sldId="270"/>
            <ac:spMk id="10" creationId="{2A48A724-8748-4B89-5D30-05D0B3B883EC}"/>
          </ac:spMkLst>
        </pc:spChg>
        <pc:picChg chg="add mod">
          <ac:chgData name="Higgs, Hannah" userId="b68ece08-042a-4f97-a49b-bff56da478a8" providerId="ADAL" clId="{70C06055-A0EC-499B-B4F0-949E4878B6CF}" dt="2025-02-12T20:45:54.924" v="1086"/>
          <ac:picMkLst>
            <pc:docMk/>
            <pc:sldMk cId="0" sldId="270"/>
            <ac:picMk id="8" creationId="{F833339C-F514-A458-FF98-8DDEBCE2F8F0}"/>
          </ac:picMkLst>
        </pc:picChg>
      </pc:sldChg>
      <pc:sldChg chg="addSp delSp modSp mod setBg">
        <pc:chgData name="Higgs, Hannah" userId="b68ece08-042a-4f97-a49b-bff56da478a8" providerId="ADAL" clId="{70C06055-A0EC-499B-B4F0-949E4878B6CF}" dt="2025-02-11T17:42:15.183" v="352"/>
        <pc:sldMkLst>
          <pc:docMk/>
          <pc:sldMk cId="0" sldId="271"/>
        </pc:sldMkLst>
        <pc:spChg chg="del">
          <ac:chgData name="Higgs, Hannah" userId="b68ece08-042a-4f97-a49b-bff56da478a8" providerId="ADAL" clId="{70C06055-A0EC-499B-B4F0-949E4878B6CF}" dt="2025-02-11T17:41:38.467" v="347" actId="478"/>
          <ac:spMkLst>
            <pc:docMk/>
            <pc:sldMk cId="0" sldId="271"/>
            <ac:spMk id="2" creationId="{00000000-0000-0000-0000-000000000000}"/>
          </ac:spMkLst>
        </pc:spChg>
        <pc:spChg chg="add mod">
          <ac:chgData name="Higgs, Hannah" userId="b68ece08-042a-4f97-a49b-bff56da478a8" providerId="ADAL" clId="{70C06055-A0EC-499B-B4F0-949E4878B6CF}" dt="2025-01-13T22:24:21.713" v="13"/>
          <ac:spMkLst>
            <pc:docMk/>
            <pc:sldMk cId="0" sldId="271"/>
            <ac:spMk id="3" creationId="{100FB259-F370-44EA-9616-EEC86228E6F1}"/>
          </ac:spMkLst>
        </pc:spChg>
        <pc:spChg chg="add mod">
          <ac:chgData name="Higgs, Hannah" userId="b68ece08-042a-4f97-a49b-bff56da478a8" providerId="ADAL" clId="{70C06055-A0EC-499B-B4F0-949E4878B6CF}" dt="2025-01-13T22:24:21.713" v="13"/>
          <ac:spMkLst>
            <pc:docMk/>
            <pc:sldMk cId="0" sldId="271"/>
            <ac:spMk id="4" creationId="{1C4499F6-C556-92FB-1686-5579F0D60199}"/>
          </ac:spMkLst>
        </pc:spChg>
        <pc:spChg chg="add del mod">
          <ac:chgData name="Higgs, Hannah" userId="b68ece08-042a-4f97-a49b-bff56da478a8" providerId="ADAL" clId="{70C06055-A0EC-499B-B4F0-949E4878B6CF}" dt="2025-02-11T17:41:40.775" v="348" actId="478"/>
          <ac:spMkLst>
            <pc:docMk/>
            <pc:sldMk cId="0" sldId="271"/>
            <ac:spMk id="6" creationId="{A0BE04F4-EE8A-3772-A096-B89B6E6CA656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7" creationId="{6C917BDD-0544-6D05-E3A2-852E227D0866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8" creationId="{1DC64603-DBFB-0686-AADD-72FF62506F71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9" creationId="{C4B5F2B0-B0DE-DA1C-29D9-9F95B479EB7A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0" creationId="{4940A1DB-4659-0860-88B7-77B021175993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1" creationId="{D45052D2-5CE2-49BE-C3D4-01C5293BF41F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2" creationId="{A59028F7-0EF5-EE86-7090-C4FDE7F76959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3" creationId="{83B40120-C2BA-28A4-F0F1-449E413961F7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4" creationId="{A876B083-783D-75BD-9D65-1F77E4098D0C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5" creationId="{2DFBFFA4-DE09-DADD-E81D-DEEF8D8C6B54}"/>
          </ac:spMkLst>
        </pc:spChg>
        <pc:spChg chg="add mod">
          <ac:chgData name="Higgs, Hannah" userId="b68ece08-042a-4f97-a49b-bff56da478a8" providerId="ADAL" clId="{70C06055-A0EC-499B-B4F0-949E4878B6CF}" dt="2025-02-11T17:41:41.598" v="349"/>
          <ac:spMkLst>
            <pc:docMk/>
            <pc:sldMk cId="0" sldId="271"/>
            <ac:spMk id="16" creationId="{FEB952D2-DD84-B981-F4FD-F77F76FA894A}"/>
          </ac:spMkLst>
        </pc:spChg>
      </pc:sldChg>
      <pc:sldChg chg="addSp delSp modSp new del mod setBg">
        <pc:chgData name="Higgs, Hannah" userId="b68ece08-042a-4f97-a49b-bff56da478a8" providerId="ADAL" clId="{70C06055-A0EC-499B-B4F0-949E4878B6CF}" dt="2025-02-12T17:49:45.632" v="1028" actId="2696"/>
        <pc:sldMkLst>
          <pc:docMk/>
          <pc:sldMk cId="1131229660" sldId="272"/>
        </pc:sldMkLst>
        <pc:spChg chg="del">
          <ac:chgData name="Higgs, Hannah" userId="b68ece08-042a-4f97-a49b-bff56da478a8" providerId="ADAL" clId="{70C06055-A0EC-499B-B4F0-949E4878B6CF}" dt="2025-02-12T17:43:31.827" v="963" actId="478"/>
          <ac:spMkLst>
            <pc:docMk/>
            <pc:sldMk cId="1131229660" sldId="272"/>
            <ac:spMk id="2" creationId="{0D82177B-E16F-771D-1E4A-5915CB6B44D7}"/>
          </ac:spMkLst>
        </pc:spChg>
        <pc:spChg chg="del">
          <ac:chgData name="Higgs, Hannah" userId="b68ece08-042a-4f97-a49b-bff56da478a8" providerId="ADAL" clId="{70C06055-A0EC-499B-B4F0-949E4878B6CF}" dt="2025-02-12T17:43:30.098" v="962" actId="478"/>
          <ac:spMkLst>
            <pc:docMk/>
            <pc:sldMk cId="1131229660" sldId="272"/>
            <ac:spMk id="3" creationId="{8B8C31D6-2948-6DC5-EE29-7EFE6F25DDC9}"/>
          </ac:spMkLst>
        </pc:spChg>
        <pc:picChg chg="add mod">
          <ac:chgData name="Higgs, Hannah" userId="b68ece08-042a-4f97-a49b-bff56da478a8" providerId="ADAL" clId="{70C06055-A0EC-499B-B4F0-949E4878B6CF}" dt="2025-02-12T17:46:48.458" v="1014"/>
          <ac:picMkLst>
            <pc:docMk/>
            <pc:sldMk cId="1131229660" sldId="272"/>
            <ac:picMk id="5" creationId="{36CEDA56-224F-2229-175E-EAB7FA00949B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66D1F-6E2A-423E-B43D-B53A92582067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90FE88-3251-41C6-9A6C-A498A56C90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They can assess any content at a variety of Bloom’s  levels.</a:t>
          </a:r>
        </a:p>
      </dgm:t>
    </dgm:pt>
    <dgm:pt modelId="{9819B62E-1D06-4255-AD56-4699E6F801B1}" type="parTrans" cxnId="{233CC804-6BC0-4750-82B9-53591838F8BB}">
      <dgm:prSet/>
      <dgm:spPr/>
      <dgm:t>
        <a:bodyPr/>
        <a:lstStyle/>
        <a:p>
          <a:endParaRPr lang="en-US" sz="1800"/>
        </a:p>
      </dgm:t>
    </dgm:pt>
    <dgm:pt modelId="{E4DE30E1-121A-458E-AB7A-867ECBD60604}" type="sibTrans" cxnId="{233CC804-6BC0-4750-82B9-53591838F8BB}">
      <dgm:prSet/>
      <dgm:spPr/>
      <dgm:t>
        <a:bodyPr/>
        <a:lstStyle/>
        <a:p>
          <a:endParaRPr lang="en-US" sz="1800"/>
        </a:p>
      </dgm:t>
    </dgm:pt>
    <dgm:pt modelId="{F2A18EB8-A414-43E4-B167-C7CE88246EB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 probability of guessing the correct answer is lower than with true/false items.</a:t>
          </a:r>
        </a:p>
      </dgm:t>
    </dgm:pt>
    <dgm:pt modelId="{CBC0BE8D-9659-4B45-844C-AEC3853401F7}" type="parTrans" cxnId="{5E9C91ED-816E-4F72-A624-55B1A74A24EE}">
      <dgm:prSet/>
      <dgm:spPr/>
      <dgm:t>
        <a:bodyPr/>
        <a:lstStyle/>
        <a:p>
          <a:endParaRPr lang="en-US" sz="1800"/>
        </a:p>
      </dgm:t>
    </dgm:pt>
    <dgm:pt modelId="{3BF587B8-F67B-410B-9D97-2533C1CA8101}" type="sibTrans" cxnId="{5E9C91ED-816E-4F72-A624-55B1A74A24EE}">
      <dgm:prSet/>
      <dgm:spPr/>
      <dgm:t>
        <a:bodyPr/>
        <a:lstStyle/>
        <a:p>
          <a:endParaRPr lang="en-US" sz="1800"/>
        </a:p>
      </dgm:t>
    </dgm:pt>
    <dgm:pt modelId="{D7D9335A-3C88-4AF9-BC47-9A222CD1A5C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They are quickly and reliably scored.</a:t>
          </a:r>
        </a:p>
      </dgm:t>
    </dgm:pt>
    <dgm:pt modelId="{37133C88-1C8E-4A5D-8D32-3EF684D95FAD}" type="parTrans" cxnId="{48869ABF-380D-429B-AA51-E485A8EF696E}">
      <dgm:prSet/>
      <dgm:spPr/>
      <dgm:t>
        <a:bodyPr/>
        <a:lstStyle/>
        <a:p>
          <a:endParaRPr lang="en-US" sz="1800"/>
        </a:p>
      </dgm:t>
    </dgm:pt>
    <dgm:pt modelId="{D44C86CF-7235-4CB1-8FC8-A12570C09095}" type="sibTrans" cxnId="{48869ABF-380D-429B-AA51-E485A8EF696E}">
      <dgm:prSet/>
      <dgm:spPr/>
      <dgm:t>
        <a:bodyPr/>
        <a:lstStyle/>
        <a:p>
          <a:endParaRPr lang="en-US" sz="1800"/>
        </a:p>
      </dgm:t>
    </dgm:pt>
    <dgm:pt modelId="{FE4AD1FE-B6FB-4F3F-BD44-CD91F694213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They are suited to statistical item analysis that leads to  improved test quality.</a:t>
          </a:r>
        </a:p>
      </dgm:t>
    </dgm:pt>
    <dgm:pt modelId="{47A0AAB6-F1D7-4D49-AC64-88B5C7C2CACD}" type="parTrans" cxnId="{283B52E9-1094-45EB-8571-E2989495CE38}">
      <dgm:prSet/>
      <dgm:spPr/>
      <dgm:t>
        <a:bodyPr/>
        <a:lstStyle/>
        <a:p>
          <a:endParaRPr lang="en-US" sz="1800"/>
        </a:p>
      </dgm:t>
    </dgm:pt>
    <dgm:pt modelId="{36FD473E-4DC9-442D-8612-0EBB0E10CBB4}" type="sibTrans" cxnId="{283B52E9-1094-45EB-8571-E2989495CE38}">
      <dgm:prSet/>
      <dgm:spPr/>
      <dgm:t>
        <a:bodyPr/>
        <a:lstStyle/>
        <a:p>
          <a:endParaRPr lang="en-US" sz="1800"/>
        </a:p>
      </dgm:t>
    </dgm:pt>
    <dgm:pt modelId="{A00CAD09-3DFD-433D-8567-DA046CEFDF6C}" type="pres">
      <dgm:prSet presAssocID="{EFF66D1F-6E2A-423E-B43D-B53A92582067}" presName="root" presStyleCnt="0">
        <dgm:presLayoutVars>
          <dgm:dir/>
          <dgm:resizeHandles val="exact"/>
        </dgm:presLayoutVars>
      </dgm:prSet>
      <dgm:spPr/>
    </dgm:pt>
    <dgm:pt modelId="{D41EF21F-F3AC-4D98-9EC3-BC79FE6F580F}" type="pres">
      <dgm:prSet presAssocID="{F890FE88-3251-41C6-9A6C-A498A56C90DF}" presName="compNode" presStyleCnt="0"/>
      <dgm:spPr/>
    </dgm:pt>
    <dgm:pt modelId="{78192D99-1E21-40C8-80AE-4F58648FE309}" type="pres">
      <dgm:prSet presAssocID="{F890FE88-3251-41C6-9A6C-A498A56C90DF}" presName="iconRect" presStyleLbl="node1" presStyleIdx="0" presStyleCnt="4" custScaleX="124815" custScaleY="12481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yramid with levels with solid fill"/>
        </a:ext>
      </dgm:extLst>
    </dgm:pt>
    <dgm:pt modelId="{DCE27E82-BCDF-4300-B0B9-79CF1BD73C30}" type="pres">
      <dgm:prSet presAssocID="{F890FE88-3251-41C6-9A6C-A498A56C90DF}" presName="spaceRect" presStyleCnt="0"/>
      <dgm:spPr/>
    </dgm:pt>
    <dgm:pt modelId="{0C6D80C4-0531-4218-AC9A-0192E7004817}" type="pres">
      <dgm:prSet presAssocID="{F890FE88-3251-41C6-9A6C-A498A56C90DF}" presName="textRect" presStyleLbl="revTx" presStyleIdx="0" presStyleCnt="4">
        <dgm:presLayoutVars>
          <dgm:chMax val="1"/>
          <dgm:chPref val="1"/>
        </dgm:presLayoutVars>
      </dgm:prSet>
      <dgm:spPr/>
    </dgm:pt>
    <dgm:pt modelId="{3968C10B-C918-45D3-A1EC-F768861D793A}" type="pres">
      <dgm:prSet presAssocID="{E4DE30E1-121A-458E-AB7A-867ECBD60604}" presName="sibTrans" presStyleCnt="0"/>
      <dgm:spPr/>
    </dgm:pt>
    <dgm:pt modelId="{64B35C57-8122-4CE9-9058-2F3CD90798B4}" type="pres">
      <dgm:prSet presAssocID="{F2A18EB8-A414-43E4-B167-C7CE88246EBF}" presName="compNode" presStyleCnt="0"/>
      <dgm:spPr/>
    </dgm:pt>
    <dgm:pt modelId="{3D33AEFA-C8AE-49E9-990A-70AF95E128BA}" type="pres">
      <dgm:prSet presAssocID="{F2A18EB8-A414-43E4-B167-C7CE88246EBF}" presName="iconRect" presStyleLbl="node1" presStyleIdx="1" presStyleCnt="4" custScaleX="124815" custScaleY="12481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ce"/>
        </a:ext>
      </dgm:extLst>
    </dgm:pt>
    <dgm:pt modelId="{E4B3C8FF-702D-4F86-94C8-1DA2EAF7A5B3}" type="pres">
      <dgm:prSet presAssocID="{F2A18EB8-A414-43E4-B167-C7CE88246EBF}" presName="spaceRect" presStyleCnt="0"/>
      <dgm:spPr/>
    </dgm:pt>
    <dgm:pt modelId="{B15670F7-261B-42B3-AA2A-9340131D6210}" type="pres">
      <dgm:prSet presAssocID="{F2A18EB8-A414-43E4-B167-C7CE88246EBF}" presName="textRect" presStyleLbl="revTx" presStyleIdx="1" presStyleCnt="4">
        <dgm:presLayoutVars>
          <dgm:chMax val="1"/>
          <dgm:chPref val="1"/>
        </dgm:presLayoutVars>
      </dgm:prSet>
      <dgm:spPr/>
    </dgm:pt>
    <dgm:pt modelId="{E30B5208-F1DD-40D8-BE12-5F0E84E1358B}" type="pres">
      <dgm:prSet presAssocID="{3BF587B8-F67B-410B-9D97-2533C1CA8101}" presName="sibTrans" presStyleCnt="0"/>
      <dgm:spPr/>
    </dgm:pt>
    <dgm:pt modelId="{2F56B053-54D1-4BE3-AB08-FDA8BBE17695}" type="pres">
      <dgm:prSet presAssocID="{D7D9335A-3C88-4AF9-BC47-9A222CD1A5C1}" presName="compNode" presStyleCnt="0"/>
      <dgm:spPr/>
    </dgm:pt>
    <dgm:pt modelId="{C2256DB5-6225-4E6B-9176-ED645E8395A6}" type="pres">
      <dgm:prSet presAssocID="{D7D9335A-3C88-4AF9-BC47-9A222CD1A5C1}" presName="iconRect" presStyleLbl="node1" presStyleIdx="2" presStyleCnt="4" custScaleX="124815" custScaleY="12481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mote learning math with solid fill"/>
        </a:ext>
      </dgm:extLst>
    </dgm:pt>
    <dgm:pt modelId="{09E0007A-611C-4F39-916C-D69D88CFB263}" type="pres">
      <dgm:prSet presAssocID="{D7D9335A-3C88-4AF9-BC47-9A222CD1A5C1}" presName="spaceRect" presStyleCnt="0"/>
      <dgm:spPr/>
    </dgm:pt>
    <dgm:pt modelId="{EC62BC65-D174-45D4-B7F1-8D28E1000A79}" type="pres">
      <dgm:prSet presAssocID="{D7D9335A-3C88-4AF9-BC47-9A222CD1A5C1}" presName="textRect" presStyleLbl="revTx" presStyleIdx="2" presStyleCnt="4">
        <dgm:presLayoutVars>
          <dgm:chMax val="1"/>
          <dgm:chPref val="1"/>
        </dgm:presLayoutVars>
      </dgm:prSet>
      <dgm:spPr/>
    </dgm:pt>
    <dgm:pt modelId="{C5A43FF9-DA08-44D3-910A-3DA28EB3C7FB}" type="pres">
      <dgm:prSet presAssocID="{D44C86CF-7235-4CB1-8FC8-A12570C09095}" presName="sibTrans" presStyleCnt="0"/>
      <dgm:spPr/>
    </dgm:pt>
    <dgm:pt modelId="{164DEE49-9ECA-4EBD-B10D-D515816E0C76}" type="pres">
      <dgm:prSet presAssocID="{FE4AD1FE-B6FB-4F3F-BD44-CD91F694213F}" presName="compNode" presStyleCnt="0"/>
      <dgm:spPr/>
    </dgm:pt>
    <dgm:pt modelId="{E3B9EE35-F52E-4A86-B9DB-F9C41D7B388F}" type="pres">
      <dgm:prSet presAssocID="{FE4AD1FE-B6FB-4F3F-BD44-CD91F694213F}" presName="iconRect" presStyleLbl="node1" presStyleIdx="3" presStyleCnt="4" custScaleX="124815" custScaleY="12481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DB996CDF-CB3B-4F42-9430-F08594028708}" type="pres">
      <dgm:prSet presAssocID="{FE4AD1FE-B6FB-4F3F-BD44-CD91F694213F}" presName="spaceRect" presStyleCnt="0"/>
      <dgm:spPr/>
    </dgm:pt>
    <dgm:pt modelId="{00DBCF5A-FC68-490F-B86D-F5F2799866BD}" type="pres">
      <dgm:prSet presAssocID="{FE4AD1FE-B6FB-4F3F-BD44-CD91F694213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33CC804-6BC0-4750-82B9-53591838F8BB}" srcId="{EFF66D1F-6E2A-423E-B43D-B53A92582067}" destId="{F890FE88-3251-41C6-9A6C-A498A56C90DF}" srcOrd="0" destOrd="0" parTransId="{9819B62E-1D06-4255-AD56-4699E6F801B1}" sibTransId="{E4DE30E1-121A-458E-AB7A-867ECBD60604}"/>
    <dgm:cxn modelId="{2E43F916-BC4F-42D0-8820-A1AC53388FC7}" type="presOf" srcId="{FE4AD1FE-B6FB-4F3F-BD44-CD91F694213F}" destId="{00DBCF5A-FC68-490F-B86D-F5F2799866BD}" srcOrd="0" destOrd="0" presId="urn:microsoft.com/office/officeart/2018/2/layout/IconLabelList"/>
    <dgm:cxn modelId="{E4B71275-BBEE-4127-8A9F-F8AE935643AF}" type="presOf" srcId="{D7D9335A-3C88-4AF9-BC47-9A222CD1A5C1}" destId="{EC62BC65-D174-45D4-B7F1-8D28E1000A79}" srcOrd="0" destOrd="0" presId="urn:microsoft.com/office/officeart/2018/2/layout/IconLabelList"/>
    <dgm:cxn modelId="{D78DD48C-4AA8-42DC-8E2E-EE7E6658B40E}" type="presOf" srcId="{F2A18EB8-A414-43E4-B167-C7CE88246EBF}" destId="{B15670F7-261B-42B3-AA2A-9340131D6210}" srcOrd="0" destOrd="0" presId="urn:microsoft.com/office/officeart/2018/2/layout/IconLabelList"/>
    <dgm:cxn modelId="{48869ABF-380D-429B-AA51-E485A8EF696E}" srcId="{EFF66D1F-6E2A-423E-B43D-B53A92582067}" destId="{D7D9335A-3C88-4AF9-BC47-9A222CD1A5C1}" srcOrd="2" destOrd="0" parTransId="{37133C88-1C8E-4A5D-8D32-3EF684D95FAD}" sibTransId="{D44C86CF-7235-4CB1-8FC8-A12570C09095}"/>
    <dgm:cxn modelId="{C2E8BBE0-87B5-441A-89AD-F3CECB3A49AE}" type="presOf" srcId="{EFF66D1F-6E2A-423E-B43D-B53A92582067}" destId="{A00CAD09-3DFD-433D-8567-DA046CEFDF6C}" srcOrd="0" destOrd="0" presId="urn:microsoft.com/office/officeart/2018/2/layout/IconLabelList"/>
    <dgm:cxn modelId="{82A720E8-B71B-4377-9920-E5B6DD640142}" type="presOf" srcId="{F890FE88-3251-41C6-9A6C-A498A56C90DF}" destId="{0C6D80C4-0531-4218-AC9A-0192E7004817}" srcOrd="0" destOrd="0" presId="urn:microsoft.com/office/officeart/2018/2/layout/IconLabelList"/>
    <dgm:cxn modelId="{283B52E9-1094-45EB-8571-E2989495CE38}" srcId="{EFF66D1F-6E2A-423E-B43D-B53A92582067}" destId="{FE4AD1FE-B6FB-4F3F-BD44-CD91F694213F}" srcOrd="3" destOrd="0" parTransId="{47A0AAB6-F1D7-4D49-AC64-88B5C7C2CACD}" sibTransId="{36FD473E-4DC9-442D-8612-0EBB0E10CBB4}"/>
    <dgm:cxn modelId="{5E9C91ED-816E-4F72-A624-55B1A74A24EE}" srcId="{EFF66D1F-6E2A-423E-B43D-B53A92582067}" destId="{F2A18EB8-A414-43E4-B167-C7CE88246EBF}" srcOrd="1" destOrd="0" parTransId="{CBC0BE8D-9659-4B45-844C-AEC3853401F7}" sibTransId="{3BF587B8-F67B-410B-9D97-2533C1CA8101}"/>
    <dgm:cxn modelId="{58357FF0-9BC3-44EE-ADB2-6E4AD5A039E7}" type="presParOf" srcId="{A00CAD09-3DFD-433D-8567-DA046CEFDF6C}" destId="{D41EF21F-F3AC-4D98-9EC3-BC79FE6F580F}" srcOrd="0" destOrd="0" presId="urn:microsoft.com/office/officeart/2018/2/layout/IconLabelList"/>
    <dgm:cxn modelId="{A8FA2067-6EE0-49B8-8B06-879980BFA2BE}" type="presParOf" srcId="{D41EF21F-F3AC-4D98-9EC3-BC79FE6F580F}" destId="{78192D99-1E21-40C8-80AE-4F58648FE309}" srcOrd="0" destOrd="0" presId="urn:microsoft.com/office/officeart/2018/2/layout/IconLabelList"/>
    <dgm:cxn modelId="{317BECDB-7A53-418B-8840-300F167045AB}" type="presParOf" srcId="{D41EF21F-F3AC-4D98-9EC3-BC79FE6F580F}" destId="{DCE27E82-BCDF-4300-B0B9-79CF1BD73C30}" srcOrd="1" destOrd="0" presId="urn:microsoft.com/office/officeart/2018/2/layout/IconLabelList"/>
    <dgm:cxn modelId="{E5594523-6F7C-4BC0-A920-005242D654CA}" type="presParOf" srcId="{D41EF21F-F3AC-4D98-9EC3-BC79FE6F580F}" destId="{0C6D80C4-0531-4218-AC9A-0192E7004817}" srcOrd="2" destOrd="0" presId="urn:microsoft.com/office/officeart/2018/2/layout/IconLabelList"/>
    <dgm:cxn modelId="{CDC46C71-35F6-4E9E-A606-D1DA0361CDFC}" type="presParOf" srcId="{A00CAD09-3DFD-433D-8567-DA046CEFDF6C}" destId="{3968C10B-C918-45D3-A1EC-F768861D793A}" srcOrd="1" destOrd="0" presId="urn:microsoft.com/office/officeart/2018/2/layout/IconLabelList"/>
    <dgm:cxn modelId="{6514A8D6-E5A0-462A-A5BE-04C016F8A9C6}" type="presParOf" srcId="{A00CAD09-3DFD-433D-8567-DA046CEFDF6C}" destId="{64B35C57-8122-4CE9-9058-2F3CD90798B4}" srcOrd="2" destOrd="0" presId="urn:microsoft.com/office/officeart/2018/2/layout/IconLabelList"/>
    <dgm:cxn modelId="{55DDFE9E-26D1-4534-A427-225ECBC6FD83}" type="presParOf" srcId="{64B35C57-8122-4CE9-9058-2F3CD90798B4}" destId="{3D33AEFA-C8AE-49E9-990A-70AF95E128BA}" srcOrd="0" destOrd="0" presId="urn:microsoft.com/office/officeart/2018/2/layout/IconLabelList"/>
    <dgm:cxn modelId="{C5A81CF7-D548-49BC-AE9C-3B274EE8C24B}" type="presParOf" srcId="{64B35C57-8122-4CE9-9058-2F3CD90798B4}" destId="{E4B3C8FF-702D-4F86-94C8-1DA2EAF7A5B3}" srcOrd="1" destOrd="0" presId="urn:microsoft.com/office/officeart/2018/2/layout/IconLabelList"/>
    <dgm:cxn modelId="{9F3F56AA-52F0-4176-AEEE-3F71E73E1186}" type="presParOf" srcId="{64B35C57-8122-4CE9-9058-2F3CD90798B4}" destId="{B15670F7-261B-42B3-AA2A-9340131D6210}" srcOrd="2" destOrd="0" presId="urn:microsoft.com/office/officeart/2018/2/layout/IconLabelList"/>
    <dgm:cxn modelId="{76E2E819-760B-4EC7-867E-0D2BD370401F}" type="presParOf" srcId="{A00CAD09-3DFD-433D-8567-DA046CEFDF6C}" destId="{E30B5208-F1DD-40D8-BE12-5F0E84E1358B}" srcOrd="3" destOrd="0" presId="urn:microsoft.com/office/officeart/2018/2/layout/IconLabelList"/>
    <dgm:cxn modelId="{420023D9-DFC6-491E-AA8B-780E4FB0FC66}" type="presParOf" srcId="{A00CAD09-3DFD-433D-8567-DA046CEFDF6C}" destId="{2F56B053-54D1-4BE3-AB08-FDA8BBE17695}" srcOrd="4" destOrd="0" presId="urn:microsoft.com/office/officeart/2018/2/layout/IconLabelList"/>
    <dgm:cxn modelId="{834AED6E-665D-4ECC-AD24-2F0AE310A3D0}" type="presParOf" srcId="{2F56B053-54D1-4BE3-AB08-FDA8BBE17695}" destId="{C2256DB5-6225-4E6B-9176-ED645E8395A6}" srcOrd="0" destOrd="0" presId="urn:microsoft.com/office/officeart/2018/2/layout/IconLabelList"/>
    <dgm:cxn modelId="{698DAFF8-2683-49F3-BFD1-372AEF251ACB}" type="presParOf" srcId="{2F56B053-54D1-4BE3-AB08-FDA8BBE17695}" destId="{09E0007A-611C-4F39-916C-D69D88CFB263}" srcOrd="1" destOrd="0" presId="urn:microsoft.com/office/officeart/2018/2/layout/IconLabelList"/>
    <dgm:cxn modelId="{924F708A-9A82-4E58-B67D-3E04E66528F1}" type="presParOf" srcId="{2F56B053-54D1-4BE3-AB08-FDA8BBE17695}" destId="{EC62BC65-D174-45D4-B7F1-8D28E1000A79}" srcOrd="2" destOrd="0" presId="urn:microsoft.com/office/officeart/2018/2/layout/IconLabelList"/>
    <dgm:cxn modelId="{E0A87ABA-0026-49AA-8035-705BD7FDBEDF}" type="presParOf" srcId="{A00CAD09-3DFD-433D-8567-DA046CEFDF6C}" destId="{C5A43FF9-DA08-44D3-910A-3DA28EB3C7FB}" srcOrd="5" destOrd="0" presId="urn:microsoft.com/office/officeart/2018/2/layout/IconLabelList"/>
    <dgm:cxn modelId="{53B8582A-CC56-408A-AA4A-28108774FC65}" type="presParOf" srcId="{A00CAD09-3DFD-433D-8567-DA046CEFDF6C}" destId="{164DEE49-9ECA-4EBD-B10D-D515816E0C76}" srcOrd="6" destOrd="0" presId="urn:microsoft.com/office/officeart/2018/2/layout/IconLabelList"/>
    <dgm:cxn modelId="{FCB999B1-5CB3-4502-B685-D82903FC0EA6}" type="presParOf" srcId="{164DEE49-9ECA-4EBD-B10D-D515816E0C76}" destId="{E3B9EE35-F52E-4A86-B9DB-F9C41D7B388F}" srcOrd="0" destOrd="0" presId="urn:microsoft.com/office/officeart/2018/2/layout/IconLabelList"/>
    <dgm:cxn modelId="{208AD153-DE08-4414-8BC9-53F0675D40F1}" type="presParOf" srcId="{164DEE49-9ECA-4EBD-B10D-D515816E0C76}" destId="{DB996CDF-CB3B-4F42-9430-F08594028708}" srcOrd="1" destOrd="0" presId="urn:microsoft.com/office/officeart/2018/2/layout/IconLabelList"/>
    <dgm:cxn modelId="{78D474AC-D9B8-4FE2-98DB-0F4EF80D21D6}" type="presParOf" srcId="{164DEE49-9ECA-4EBD-B10D-D515816E0C76}" destId="{00DBCF5A-FC68-490F-B86D-F5F2799866B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92D99-1E21-40C8-80AE-4F58648FE309}">
      <dsp:nvSpPr>
        <dsp:cNvPr id="0" name=""/>
        <dsp:cNvSpPr/>
      </dsp:nvSpPr>
      <dsp:spPr>
        <a:xfrm>
          <a:off x="398698" y="294382"/>
          <a:ext cx="1011001" cy="10110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D80C4-0531-4218-AC9A-0192E7004817}">
      <dsp:nvSpPr>
        <dsp:cNvPr id="0" name=""/>
        <dsp:cNvSpPr/>
      </dsp:nvSpPr>
      <dsp:spPr>
        <a:xfrm>
          <a:off x="4199" y="1627350"/>
          <a:ext cx="1800000" cy="158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They can assess any content at a variety of Bloom’s  levels.</a:t>
          </a:r>
        </a:p>
      </dsp:txBody>
      <dsp:txXfrm>
        <a:off x="4199" y="1627350"/>
        <a:ext cx="1800000" cy="1583466"/>
      </dsp:txXfrm>
    </dsp:sp>
    <dsp:sp modelId="{3D33AEFA-C8AE-49E9-990A-70AF95E128BA}">
      <dsp:nvSpPr>
        <dsp:cNvPr id="0" name=""/>
        <dsp:cNvSpPr/>
      </dsp:nvSpPr>
      <dsp:spPr>
        <a:xfrm>
          <a:off x="2513698" y="294382"/>
          <a:ext cx="1011001" cy="10110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670F7-261B-42B3-AA2A-9340131D6210}">
      <dsp:nvSpPr>
        <dsp:cNvPr id="0" name=""/>
        <dsp:cNvSpPr/>
      </dsp:nvSpPr>
      <dsp:spPr>
        <a:xfrm>
          <a:off x="2119199" y="1627350"/>
          <a:ext cx="1800000" cy="158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 probability of guessing the correct answer is lower than with true/false items.</a:t>
          </a:r>
        </a:p>
      </dsp:txBody>
      <dsp:txXfrm>
        <a:off x="2119199" y="1627350"/>
        <a:ext cx="1800000" cy="1583466"/>
      </dsp:txXfrm>
    </dsp:sp>
    <dsp:sp modelId="{C2256DB5-6225-4E6B-9176-ED645E8395A6}">
      <dsp:nvSpPr>
        <dsp:cNvPr id="0" name=""/>
        <dsp:cNvSpPr/>
      </dsp:nvSpPr>
      <dsp:spPr>
        <a:xfrm>
          <a:off x="4628698" y="294382"/>
          <a:ext cx="1011001" cy="10110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2BC65-D174-45D4-B7F1-8D28E1000A79}">
      <dsp:nvSpPr>
        <dsp:cNvPr id="0" name=""/>
        <dsp:cNvSpPr/>
      </dsp:nvSpPr>
      <dsp:spPr>
        <a:xfrm>
          <a:off x="4234199" y="1627350"/>
          <a:ext cx="1800000" cy="158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They are quickly and reliably scored.</a:t>
          </a:r>
        </a:p>
      </dsp:txBody>
      <dsp:txXfrm>
        <a:off x="4234199" y="1627350"/>
        <a:ext cx="1800000" cy="1583466"/>
      </dsp:txXfrm>
    </dsp:sp>
    <dsp:sp modelId="{E3B9EE35-F52E-4A86-B9DB-F9C41D7B388F}">
      <dsp:nvSpPr>
        <dsp:cNvPr id="0" name=""/>
        <dsp:cNvSpPr/>
      </dsp:nvSpPr>
      <dsp:spPr>
        <a:xfrm>
          <a:off x="6743698" y="294382"/>
          <a:ext cx="1011001" cy="10110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DBCF5A-FC68-490F-B86D-F5F2799866BD}">
      <dsp:nvSpPr>
        <dsp:cNvPr id="0" name=""/>
        <dsp:cNvSpPr/>
      </dsp:nvSpPr>
      <dsp:spPr>
        <a:xfrm>
          <a:off x="6349199" y="1627350"/>
          <a:ext cx="1800000" cy="1583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They are suited to statistical item analysis that leads to  improved test quality.</a:t>
          </a:r>
        </a:p>
      </dsp:txBody>
      <dsp:txXfrm>
        <a:off x="6349199" y="1627350"/>
        <a:ext cx="1800000" cy="1583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D094-2762-6F5F-A2E7-16AACA250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14167-0558-DB99-7962-1092E8EE7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1CCD4-D3C3-1787-5854-EA782979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C6A5C-D689-6A8B-BBA6-222378F7E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7B8A0-ECEB-1236-2722-850837C1F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2983C-9042-AE96-B9A3-C29C6521A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7470B-69B2-3BDA-2B76-B6CAE06E1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01335-157A-F06F-6D0B-5C2CD4EF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3F40D-0284-D333-D447-691EE64DC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124DE-C1B0-01E3-9916-CB948FBB9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5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CCC0AA-51F1-ECFE-48C5-1DBA1BA07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70FF-2E4D-DB07-696B-A0B1FFE0F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EC315-60F3-0FCB-4CA7-EC5921578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42980-63BA-E8C4-781C-33BE6C66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2C426-7E7B-2751-C39B-87B8C012B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2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91410" y="457010"/>
            <a:ext cx="536117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52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9FF3B-0192-F9B4-898B-E7B9834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7C021-C288-EA86-B010-8444E1463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43890-3F05-0F0F-109B-F1DE57577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0FEC-6439-1466-1272-8BE3B07C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A4B7E-5CDC-807C-EB71-CBFBA8943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6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36BE4-E304-B202-077B-12A69420C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0BC12-1ACD-45F8-F6ED-DF5C83CFE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31867-6262-255B-9776-092B3A6B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4DE42-9A0C-191A-DAC3-590CF48F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7F5C0-503A-BD70-ABE7-7EDFEE8AC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4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23AF-6354-6954-E14E-E396D40A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2CAE2-2D70-DE4A-3318-59D398908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B8E8B-DD82-35CC-4B03-015CBF027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5470C-5727-3696-F50D-0D92D3302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8241C-D6CC-3593-EC3F-D191CB84C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37E32F-3367-B329-600C-3FFEDDDC6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2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BC10D-4DF0-2151-F883-302E39278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B25C2-9831-8193-C89C-546B1A06C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66D85-6059-42F8-2F2A-4DDA2DC16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4321A-C6ED-4DCE-13DB-05F6896FC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A86B4F-2253-D3DB-9179-A212592C9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95B2A7-94BB-399F-C6F9-88F9EDCB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91CA18-57FA-CE4E-45C5-B6B2D5A02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65F11C-948C-272E-E2C7-00510679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9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2162-1106-7CF7-2408-866901A69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D547D9-383E-AF47-2AD1-C8AD71592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C035D4-8E66-E495-6259-AA4E0FFAE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83389-91D0-84A2-731F-01B69E178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3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928D79-4924-6CF7-8FA9-076F2AF0E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82950-7504-8C22-F42D-B1055AA6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942EE-2177-DE21-374A-CA6181D9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0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4E97A-6FCC-4004-DCBB-6323FF5E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2CB7A-065F-61BA-FF90-B4C3FA3E3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FC775-9FD5-5CE7-CF73-CB511ED02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519F9-3D4A-F4CF-DADA-BB26CF3F9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9B372-50AB-E7AE-F504-1C9FDF0B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7E079-B84B-E2EA-2E81-A740FF785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5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6F547-7EED-DA4A-7584-929811A1F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D44DB5-CBFB-298E-A43F-8DFFC6E66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1A6FE-7A1F-711E-2991-F0F8D6738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5DF30-574E-7C0D-7E3A-CD676900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F8649-2D92-C4DF-CDB3-FB40BEC6A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CBF85-869D-56FC-535C-2429161A7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8B7FC5-15FD-0616-8015-32CBDEA5D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E305F-EAAD-6BA8-CAC8-3BE45AFA7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057AB-8C66-1F4D-1DCB-2571D1A3A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F783-D066-22C9-4901-21761E26C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7B917-D13C-3DA1-CC73-5B10F40C6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4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566928F0-BE6D-CE9E-97E8-EF14AD72CF18}"/>
              </a:ext>
            </a:extLst>
          </p:cNvPr>
          <p:cNvSpPr txBox="1">
            <a:spLocks/>
          </p:cNvSpPr>
          <p:nvPr/>
        </p:nvSpPr>
        <p:spPr>
          <a:xfrm>
            <a:off x="3349417" y="437508"/>
            <a:ext cx="5337383" cy="312361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 indent="650240" algn="r" defTabSz="914400"/>
            <a:r>
              <a:rPr lang="en-US" sz="4000" b="1" dirty="0">
                <a:solidFill>
                  <a:srgbClr val="FFFFFF"/>
                </a:solidFill>
                <a:latin typeface="Montserrat" pitchFamily="2" charset="0"/>
              </a:rPr>
              <a:t>Career and Technical Education Assessments</a:t>
            </a:r>
          </a:p>
          <a:p>
            <a:pPr marL="12700" marR="5080" indent="650240" algn="r" defTabSz="914400"/>
            <a:r>
              <a:rPr lang="en-US" sz="4000" b="1" dirty="0">
                <a:solidFill>
                  <a:srgbClr val="FFFFFF"/>
                </a:solidFill>
                <a:latin typeface="Montserrat" pitchFamily="2" charset="0"/>
              </a:rPr>
              <a:t>Item Development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F741A9C9-7440-60B1-D2A0-98154383DA49}"/>
              </a:ext>
            </a:extLst>
          </p:cNvPr>
          <p:cNvSpPr txBox="1"/>
          <p:nvPr/>
        </p:nvSpPr>
        <p:spPr>
          <a:xfrm>
            <a:off x="906171" y="4479130"/>
            <a:ext cx="6434024" cy="37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Arizona</a:t>
            </a:r>
            <a:r>
              <a:rPr lang="en-US" sz="1500" kern="1200" spc="1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</a:t>
            </a:r>
            <a:r>
              <a:rPr lang="en-US" sz="1500" kern="1200" spc="1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500" kern="1200" spc="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Education,</a:t>
            </a:r>
            <a:r>
              <a:rPr lang="en-US" sz="1500" kern="1200" spc="114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</a:t>
            </a:r>
            <a:r>
              <a:rPr lang="en-US" sz="1500" kern="1200" spc="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500" kern="1200" spc="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lang="en-US" sz="1500" kern="1200" spc="1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</p:txBody>
      </p:sp>
      <p:pic>
        <p:nvPicPr>
          <p:cNvPr id="8" name="Picture 7" descr="A logo with a star and a flame&#10;&#10;Description automatically generated">
            <a:extLst>
              <a:ext uri="{FF2B5EF4-FFF2-40B4-BE49-F238E27FC236}">
                <a16:creationId xmlns:a16="http://schemas.microsoft.com/office/drawing/2014/main" id="{CA5CBC8B-3907-DC95-0148-C3D01AF1F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92" y="1370076"/>
            <a:ext cx="2509567" cy="250956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6C1D20-9E90-4534-9DCF-F3D3330333FC}"/>
              </a:ext>
            </a:extLst>
          </p:cNvPr>
          <p:cNvCxnSpPr/>
          <p:nvPr/>
        </p:nvCxnSpPr>
        <p:spPr>
          <a:xfrm>
            <a:off x="642085" y="2627274"/>
            <a:ext cx="0" cy="251622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8E90D985-3A29-C602-084B-1D1EF3698D72}"/>
              </a:ext>
            </a:extLst>
          </p:cNvPr>
          <p:cNvSpPr/>
          <p:nvPr/>
        </p:nvSpPr>
        <p:spPr>
          <a:xfrm>
            <a:off x="1087196" y="870554"/>
            <a:ext cx="95785" cy="95787"/>
          </a:xfrm>
          <a:prstGeom prst="ellipse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11307FA-E92B-3FB8-847B-D357A1A87BB2}"/>
              </a:ext>
            </a:extLst>
          </p:cNvPr>
          <p:cNvSpPr/>
          <p:nvPr/>
        </p:nvSpPr>
        <p:spPr>
          <a:xfrm>
            <a:off x="1371600" y="702236"/>
            <a:ext cx="68351" cy="683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C0860D-C954-552A-1FDF-58B7F2E1AE6B}"/>
              </a:ext>
            </a:extLst>
          </p:cNvPr>
          <p:cNvSpPr txBox="1"/>
          <p:nvPr/>
        </p:nvSpPr>
        <p:spPr>
          <a:xfrm>
            <a:off x="1028262" y="401535"/>
            <a:ext cx="115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618348-153B-EC1C-2D32-F539831277AB}"/>
              </a:ext>
            </a:extLst>
          </p:cNvPr>
          <p:cNvSpPr txBox="1"/>
          <p:nvPr/>
        </p:nvSpPr>
        <p:spPr>
          <a:xfrm>
            <a:off x="8068210" y="4115059"/>
            <a:ext cx="115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+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2BEA0A5-FBA5-F428-986D-0AC58B8B3D39}"/>
              </a:ext>
            </a:extLst>
          </p:cNvPr>
          <p:cNvSpPr/>
          <p:nvPr/>
        </p:nvSpPr>
        <p:spPr>
          <a:xfrm>
            <a:off x="7915716" y="4678521"/>
            <a:ext cx="71819" cy="71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7482624-FA54-9961-2FC3-9F34DBE4ADEE}"/>
              </a:ext>
            </a:extLst>
          </p:cNvPr>
          <p:cNvSpPr/>
          <p:nvPr/>
        </p:nvSpPr>
        <p:spPr>
          <a:xfrm>
            <a:off x="8433881" y="4568202"/>
            <a:ext cx="81469" cy="81469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352800" y="1352229"/>
            <a:ext cx="5203796" cy="3198952"/>
          </a:xfrm>
          <a:prstGeom prst="rect">
            <a:avLst/>
          </a:prstGeom>
        </p:spPr>
        <p:txBody>
          <a:bodyPr vert="horz" wrap="square" lIns="0" tIns="43814" rIns="0" bIns="0" rtlCol="0">
            <a:spAutoFit/>
          </a:bodyPr>
          <a:lstStyle/>
          <a:p>
            <a:pPr marL="9525">
              <a:spcBef>
                <a:spcPts val="344"/>
              </a:spcBef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What kind of oven uses forced circulating air?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b="1" dirty="0">
                <a:latin typeface="Arial" panose="020B0604020202020204" pitchFamily="34" charset="0"/>
                <a:cs typeface="Arial" panose="020B0604020202020204" pitchFamily="34" charset="0"/>
              </a:rPr>
              <a:t>Convection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Conventional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Revolving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Deck</a:t>
            </a:r>
          </a:p>
          <a:p>
            <a:pPr>
              <a:spcBef>
                <a:spcPts val="19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9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"/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What is the FIRST step when preparing to key a hand-written document?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b="1" dirty="0">
                <a:latin typeface="Arial" panose="020B0604020202020204" pitchFamily="34" charset="0"/>
                <a:cs typeface="Arial" panose="020B0604020202020204" pitchFamily="34" charset="0"/>
              </a:rPr>
              <a:t>Review the document to determine format.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Read the document thoroughly for content.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Key a rough draft for the document.</a:t>
            </a:r>
          </a:p>
          <a:p>
            <a:pPr marL="266224" indent="-256699">
              <a:spcBef>
                <a:spcPts val="4"/>
              </a:spcBef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Proofread the document for errors.</a:t>
            </a:r>
          </a:p>
          <a:p>
            <a:pPr>
              <a:spcBef>
                <a:spcPts val="15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"/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What is the BEST method for determining seasonal sales promotion strategies?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b="1" dirty="0">
                <a:latin typeface="Arial" panose="020B0604020202020204" pitchFamily="34" charset="0"/>
                <a:cs typeface="Arial" panose="020B0604020202020204" pitchFamily="34" charset="0"/>
              </a:rPr>
              <a:t>Collect data on buying trends of the target market.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Place certain items on sale and calculate total revenue.</a:t>
            </a:r>
          </a:p>
          <a:p>
            <a:pPr marL="266224" indent="-256699">
              <a:spcBef>
                <a:spcPts val="4"/>
              </a:spcBef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Review newspaper ads for local competition.</a:t>
            </a: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Circulate product coupons and track their redemption.</a:t>
            </a: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454CCA54-4FFC-D938-C1D2-ACFA264C1E85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10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29A030D-2919-77B1-8158-DB1A15EF9CDA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BAF845-E7A8-A40E-D393-A13616910EA5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5BB04DD1-27E6-7D3D-D2B6-E64DA3C2EC81}"/>
              </a:ext>
            </a:extLst>
          </p:cNvPr>
          <p:cNvSpPr txBox="1">
            <a:spLocks/>
          </p:cNvSpPr>
          <p:nvPr/>
        </p:nvSpPr>
        <p:spPr>
          <a:xfrm>
            <a:off x="1308373" y="514350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Writing and Formatting Items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6C591F-C798-2122-30D4-F3EEE83D65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1217132"/>
            <a:ext cx="38105" cy="4553585"/>
          </a:xfrm>
          <a:prstGeom prst="rect">
            <a:avLst/>
          </a:prstGeom>
        </p:spPr>
      </p:pic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7B06A27F-9180-B8FC-7EB3-C67983807721}"/>
              </a:ext>
            </a:extLst>
          </p:cNvPr>
          <p:cNvSpPr/>
          <p:nvPr/>
        </p:nvSpPr>
        <p:spPr>
          <a:xfrm rot="10800000" flipH="1">
            <a:off x="627470" y="1428750"/>
            <a:ext cx="2438400" cy="685605"/>
          </a:xfrm>
          <a:prstGeom prst="homePlate">
            <a:avLst>
              <a:gd name="adj" fmla="val 23913"/>
            </a:avLst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650F7C-3402-7592-8686-5E4EAD64FECF}"/>
              </a:ext>
            </a:extLst>
          </p:cNvPr>
          <p:cNvSpPr txBox="1"/>
          <p:nvPr/>
        </p:nvSpPr>
        <p:spPr>
          <a:xfrm>
            <a:off x="714410" y="1633052"/>
            <a:ext cx="226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repeat “oven” in options.</a:t>
            </a: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FEE95F59-3A2F-CF5D-687D-10CE098AFE96}"/>
              </a:ext>
            </a:extLst>
          </p:cNvPr>
          <p:cNvSpPr/>
          <p:nvPr/>
        </p:nvSpPr>
        <p:spPr>
          <a:xfrm rot="10800000" flipH="1">
            <a:off x="626144" y="2594074"/>
            <a:ext cx="2438400" cy="685605"/>
          </a:xfrm>
          <a:prstGeom prst="homePlate">
            <a:avLst>
              <a:gd name="adj" fmla="val 23913"/>
            </a:avLst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7E640E-E900-5CDF-8715-F8470F5D0EB6}"/>
              </a:ext>
            </a:extLst>
          </p:cNvPr>
          <p:cNvSpPr txBox="1"/>
          <p:nvPr/>
        </p:nvSpPr>
        <p:spPr>
          <a:xfrm>
            <a:off x="667980" y="2706043"/>
            <a:ext cx="2265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Capitalize words such as 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“first” and “best”.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92AAF889-F152-334B-A4FE-9A369E20541F}"/>
              </a:ext>
            </a:extLst>
          </p:cNvPr>
          <p:cNvSpPr/>
          <p:nvPr/>
        </p:nvSpPr>
        <p:spPr>
          <a:xfrm rot="10800000" flipH="1">
            <a:off x="626144" y="3760089"/>
            <a:ext cx="2438400" cy="685605"/>
          </a:xfrm>
          <a:prstGeom prst="homePlate">
            <a:avLst>
              <a:gd name="adj" fmla="val 23913"/>
            </a:avLst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69B994-7FBE-4F5A-B7EC-4B5E6DA83E1F}"/>
              </a:ext>
            </a:extLst>
          </p:cNvPr>
          <p:cNvSpPr txBox="1"/>
          <p:nvPr/>
        </p:nvSpPr>
        <p:spPr>
          <a:xfrm>
            <a:off x="712583" y="3872058"/>
            <a:ext cx="2265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option is a complete sentence followed by a period.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986525" y="1755637"/>
            <a:ext cx="3810000" cy="1743587"/>
          </a:xfrm>
          <a:prstGeom prst="rect">
            <a:avLst/>
          </a:prstGeom>
        </p:spPr>
        <p:txBody>
          <a:bodyPr vert="horz" wrap="square" lIns="0" tIns="113824" rIns="0" bIns="0" rtlCol="0">
            <a:spAutoFit/>
          </a:bodyPr>
          <a:lstStyle/>
          <a:p>
            <a:pPr marL="9525"/>
            <a:r>
              <a:rPr sz="1400" b="1" dirty="0">
                <a:solidFill>
                  <a:srgbClr val="CB6015"/>
                </a:solidFill>
                <a:latin typeface="Arial"/>
                <a:cs typeface="Arial"/>
              </a:rPr>
              <a:t>Modified: The </a:t>
            </a:r>
            <a:r>
              <a:rPr sz="1400" b="1" spc="-4" dirty="0">
                <a:solidFill>
                  <a:srgbClr val="CB6015"/>
                </a:solidFill>
                <a:latin typeface="Arial"/>
                <a:cs typeface="Arial"/>
              </a:rPr>
              <a:t>stem </a:t>
            </a:r>
            <a:r>
              <a:rPr sz="1400" b="1" dirty="0">
                <a:solidFill>
                  <a:srgbClr val="CB6015"/>
                </a:solidFill>
                <a:latin typeface="Arial"/>
                <a:cs typeface="Arial"/>
              </a:rPr>
              <a:t>is </a:t>
            </a:r>
            <a:r>
              <a:rPr sz="1400" b="1" spc="-4" dirty="0">
                <a:solidFill>
                  <a:srgbClr val="CB6015"/>
                </a:solidFill>
                <a:latin typeface="Arial"/>
                <a:cs typeface="Arial"/>
              </a:rPr>
              <a:t>adjusted </a:t>
            </a:r>
            <a:r>
              <a:rPr sz="1400" b="1" dirty="0">
                <a:solidFill>
                  <a:srgbClr val="CB6015"/>
                </a:solidFill>
                <a:latin typeface="Arial"/>
                <a:cs typeface="Arial"/>
              </a:rPr>
              <a:t>to </a:t>
            </a:r>
            <a:r>
              <a:rPr sz="1400" b="1" spc="-4" dirty="0">
                <a:solidFill>
                  <a:srgbClr val="CB6015"/>
                </a:solidFill>
                <a:latin typeface="Arial"/>
                <a:cs typeface="Arial"/>
              </a:rPr>
              <a:t>eliminate </a:t>
            </a:r>
            <a:r>
              <a:rPr sz="1400" b="1" dirty="0">
                <a:solidFill>
                  <a:srgbClr val="CB6015"/>
                </a:solidFill>
                <a:latin typeface="Arial"/>
                <a:cs typeface="Arial"/>
              </a:rPr>
              <a:t>the</a:t>
            </a:r>
            <a:r>
              <a:rPr sz="1400" b="1" spc="-38" dirty="0">
                <a:solidFill>
                  <a:srgbClr val="CB6015"/>
                </a:solidFill>
                <a:latin typeface="Arial"/>
                <a:cs typeface="Arial"/>
              </a:rPr>
              <a:t> </a:t>
            </a:r>
            <a:r>
              <a:rPr sz="1400" b="1" spc="-4" dirty="0">
                <a:solidFill>
                  <a:srgbClr val="CB6015"/>
                </a:solidFill>
                <a:latin typeface="Arial"/>
                <a:cs typeface="Arial"/>
              </a:rPr>
              <a:t>“animated”</a:t>
            </a:r>
            <a:r>
              <a:rPr lang="en-US" sz="1400" spc="-4" dirty="0">
                <a:solidFill>
                  <a:srgbClr val="CB6015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B6015"/>
                </a:solidFill>
                <a:latin typeface="Arial"/>
                <a:cs typeface="Arial"/>
              </a:rPr>
              <a:t>language.</a:t>
            </a:r>
            <a:endParaRPr sz="1400" dirty="0">
              <a:solidFill>
                <a:srgbClr val="CB6015"/>
              </a:solidFill>
              <a:latin typeface="Arial"/>
              <a:cs typeface="Arial"/>
            </a:endParaRPr>
          </a:p>
          <a:p>
            <a:pPr marL="9525">
              <a:spcBef>
                <a:spcPts val="727"/>
              </a:spcBef>
            </a:pPr>
            <a:r>
              <a:rPr sz="1200" spc="-4" dirty="0">
                <a:latin typeface="Arial"/>
                <a:cs typeface="Arial"/>
              </a:rPr>
              <a:t>What </a:t>
            </a:r>
            <a:r>
              <a:rPr sz="1200" spc="-8" dirty="0">
                <a:latin typeface="Arial"/>
                <a:cs typeface="Arial"/>
              </a:rPr>
              <a:t>type </a:t>
            </a:r>
            <a:r>
              <a:rPr sz="1200" spc="-4" dirty="0">
                <a:latin typeface="Arial"/>
                <a:cs typeface="Arial"/>
              </a:rPr>
              <a:t>of search engine looks for recently created pages and</a:t>
            </a:r>
            <a:r>
              <a:rPr sz="1200" spc="153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updates?</a:t>
            </a:r>
            <a:endParaRPr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200" b="1" spc="-4" dirty="0">
                <a:latin typeface="Arial"/>
                <a:cs typeface="Arial"/>
              </a:rPr>
              <a:t>Spider-based</a:t>
            </a:r>
            <a:endParaRPr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200" spc="-4" dirty="0">
                <a:latin typeface="Arial"/>
                <a:cs typeface="Arial"/>
              </a:rPr>
              <a:t>RSS</a:t>
            </a:r>
            <a:endParaRPr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200" spc="-4" dirty="0">
                <a:latin typeface="Arial"/>
                <a:cs typeface="Arial"/>
              </a:rPr>
              <a:t>Directory</a:t>
            </a:r>
            <a:endParaRPr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sz="1200" spc="-4" dirty="0">
                <a:latin typeface="Arial"/>
                <a:cs typeface="Arial"/>
              </a:rPr>
              <a:t>Pay per</a:t>
            </a:r>
            <a:r>
              <a:rPr sz="1200" spc="8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click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AD785FC2-7BD4-3704-1DB0-FB96D92F414D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11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735CB80-4266-395C-60B4-891DD5574DC2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4DFB03-2637-DFB0-C0BC-A8337FDD79D7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1BA07307-BCA9-6D33-DF13-833D8742464A}"/>
              </a:ext>
            </a:extLst>
          </p:cNvPr>
          <p:cNvSpPr txBox="1">
            <a:spLocks/>
          </p:cNvSpPr>
          <p:nvPr/>
        </p:nvSpPr>
        <p:spPr>
          <a:xfrm>
            <a:off x="1308373" y="891448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Improving Items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C91010-B0E7-143C-1E33-B3D7146DEDDA}"/>
              </a:ext>
            </a:extLst>
          </p:cNvPr>
          <p:cNvSpPr txBox="1"/>
          <p:nvPr/>
        </p:nvSpPr>
        <p:spPr>
          <a:xfrm>
            <a:off x="681990" y="1832911"/>
            <a:ext cx="3810000" cy="1997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">
              <a:spcBef>
                <a:spcPts val="896"/>
              </a:spcBef>
            </a:pPr>
            <a:r>
              <a:rPr lang="en-US" sz="1400" b="1" spc="-4" dirty="0">
                <a:solidFill>
                  <a:srgbClr val="910048"/>
                </a:solidFill>
                <a:latin typeface="Arial"/>
                <a:cs typeface="Arial"/>
              </a:rPr>
              <a:t>Problem: </a:t>
            </a:r>
            <a:r>
              <a:rPr lang="en-US" sz="1400" b="1" dirty="0">
                <a:solidFill>
                  <a:srgbClr val="910048"/>
                </a:solidFill>
                <a:latin typeface="Arial"/>
                <a:cs typeface="Arial"/>
              </a:rPr>
              <a:t>The </a:t>
            </a:r>
            <a:r>
              <a:rPr lang="en-US" sz="1400" b="1" spc="-4" dirty="0">
                <a:solidFill>
                  <a:srgbClr val="910048"/>
                </a:solidFill>
                <a:latin typeface="Arial"/>
                <a:cs typeface="Arial"/>
              </a:rPr>
              <a:t>stem leads </a:t>
            </a:r>
            <a:r>
              <a:rPr lang="en-US" sz="1400" b="1" dirty="0">
                <a:solidFill>
                  <a:srgbClr val="910048"/>
                </a:solidFill>
                <a:latin typeface="Arial"/>
                <a:cs typeface="Arial"/>
              </a:rPr>
              <a:t>the </a:t>
            </a:r>
            <a:r>
              <a:rPr lang="en-US" sz="1400" b="1" spc="-4" dirty="0">
                <a:solidFill>
                  <a:srgbClr val="910048"/>
                </a:solidFill>
                <a:latin typeface="Arial"/>
                <a:cs typeface="Arial"/>
              </a:rPr>
              <a:t>reader </a:t>
            </a:r>
            <a:r>
              <a:rPr lang="en-US" sz="1400" b="1" dirty="0">
                <a:solidFill>
                  <a:srgbClr val="910048"/>
                </a:solidFill>
                <a:latin typeface="Arial"/>
                <a:cs typeface="Arial"/>
              </a:rPr>
              <a:t>to the </a:t>
            </a:r>
            <a:r>
              <a:rPr lang="en-US" sz="1400" b="1" spc="-4" dirty="0">
                <a:solidFill>
                  <a:srgbClr val="910048"/>
                </a:solidFill>
                <a:latin typeface="Arial"/>
                <a:cs typeface="Arial"/>
              </a:rPr>
              <a:t>correct</a:t>
            </a:r>
            <a:r>
              <a:rPr lang="en-US" sz="1400" b="1" spc="15" dirty="0">
                <a:solidFill>
                  <a:srgbClr val="910048"/>
                </a:solidFill>
                <a:latin typeface="Arial"/>
                <a:cs typeface="Arial"/>
              </a:rPr>
              <a:t> </a:t>
            </a:r>
            <a:r>
              <a:rPr lang="en-US" sz="1400" b="1" spc="-11" dirty="0">
                <a:solidFill>
                  <a:srgbClr val="910048"/>
                </a:solidFill>
                <a:latin typeface="Arial"/>
                <a:cs typeface="Arial"/>
              </a:rPr>
              <a:t>answer.</a:t>
            </a:r>
            <a:endParaRPr lang="en-US" sz="1400" dirty="0">
              <a:solidFill>
                <a:srgbClr val="910048"/>
              </a:solidFill>
              <a:latin typeface="Arial"/>
              <a:cs typeface="Arial"/>
            </a:endParaRPr>
          </a:p>
          <a:p>
            <a:pPr marL="9525" marR="20955">
              <a:spcBef>
                <a:spcPts val="728"/>
              </a:spcBef>
            </a:pPr>
            <a:r>
              <a:rPr lang="en-US" sz="1200" spc="-4" dirty="0">
                <a:latin typeface="Arial"/>
                <a:cs typeface="Arial"/>
              </a:rPr>
              <a:t>What </a:t>
            </a:r>
            <a:r>
              <a:rPr lang="en-US" sz="1200" spc="-8" dirty="0">
                <a:latin typeface="Arial"/>
                <a:cs typeface="Arial"/>
              </a:rPr>
              <a:t>type </a:t>
            </a:r>
            <a:r>
              <a:rPr lang="en-US" sz="1200" spc="-4" dirty="0">
                <a:latin typeface="Arial"/>
                <a:cs typeface="Arial"/>
              </a:rPr>
              <a:t>of search engine crawls the internet looking for recently created pages and</a:t>
            </a:r>
            <a:r>
              <a:rPr lang="en-US" sz="1200" dirty="0">
                <a:latin typeface="Arial"/>
                <a:cs typeface="Arial"/>
              </a:rPr>
              <a:t> </a:t>
            </a:r>
            <a:r>
              <a:rPr lang="en-US" sz="1200" spc="-4" dirty="0">
                <a:latin typeface="Arial"/>
                <a:cs typeface="Arial"/>
              </a:rPr>
              <a:t>updates?</a:t>
            </a:r>
            <a:endParaRPr lang="en-US"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lang="en-US" sz="1200" b="1" spc="-4" dirty="0">
                <a:latin typeface="Arial"/>
                <a:cs typeface="Arial"/>
              </a:rPr>
              <a:t>Spider-based</a:t>
            </a:r>
            <a:endParaRPr lang="en-US"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lang="en-US" sz="1200" spc="-4" dirty="0">
                <a:latin typeface="Arial"/>
                <a:cs typeface="Arial"/>
              </a:rPr>
              <a:t>RSS</a:t>
            </a:r>
            <a:endParaRPr lang="en-US"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lang="en-US" sz="1200" spc="-4" dirty="0">
                <a:latin typeface="Arial"/>
                <a:cs typeface="Arial"/>
              </a:rPr>
              <a:t>Directory</a:t>
            </a:r>
            <a:endParaRPr lang="en-US" sz="1200" dirty="0">
              <a:latin typeface="Arial"/>
              <a:cs typeface="Arial"/>
            </a:endParaRPr>
          </a:p>
          <a:p>
            <a:pPr marL="266224" indent="-256699">
              <a:buAutoNum type="alphaLcPeriod"/>
              <a:tabLst>
                <a:tab pos="266224" algn="l"/>
                <a:tab pos="266700" algn="l"/>
              </a:tabLst>
            </a:pPr>
            <a:r>
              <a:rPr lang="en-US" sz="1200" spc="-4" dirty="0">
                <a:latin typeface="Arial"/>
                <a:cs typeface="Arial"/>
              </a:rPr>
              <a:t>Pay per</a:t>
            </a:r>
            <a:r>
              <a:rPr lang="en-US" sz="1200" spc="8" dirty="0">
                <a:latin typeface="Arial"/>
                <a:cs typeface="Arial"/>
              </a:rPr>
              <a:t> </a:t>
            </a:r>
            <a:r>
              <a:rPr lang="en-US" sz="1200" spc="-4" dirty="0">
                <a:latin typeface="Arial"/>
                <a:cs typeface="Arial"/>
              </a:rPr>
              <a:t>click</a:t>
            </a:r>
            <a:endParaRPr lang="en-US" sz="1200" dirty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8D5156B-233F-7211-9E95-EA68E9DC0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1">
            <a:extLst>
              <a:ext uri="{FF2B5EF4-FFF2-40B4-BE49-F238E27FC236}">
                <a16:creationId xmlns:a16="http://schemas.microsoft.com/office/drawing/2014/main" id="{189EAF08-2375-1BCB-0DD3-711E58BCA5C9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12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3BEC79C-E71D-3A70-204D-620F8FC7CD48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1651CF-8E27-99FB-0391-EFC4626AB379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29A794B5-FE46-E6CC-3F58-EADCC908952F}"/>
              </a:ext>
            </a:extLst>
          </p:cNvPr>
          <p:cNvSpPr txBox="1">
            <a:spLocks/>
          </p:cNvSpPr>
          <p:nvPr/>
        </p:nvSpPr>
        <p:spPr>
          <a:xfrm>
            <a:off x="1308373" y="891448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Improving Items, Continued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5AAA7-FAA4-672F-B57A-AD77A9FAC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7B5C9B2-F60B-C2C9-05D5-610005C3FA7C}"/>
              </a:ext>
            </a:extLst>
          </p:cNvPr>
          <p:cNvSpPr txBox="1"/>
          <p:nvPr/>
        </p:nvSpPr>
        <p:spPr>
          <a:xfrm>
            <a:off x="681990" y="1832911"/>
            <a:ext cx="3810000" cy="1813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">
              <a:spcBef>
                <a:spcPts val="896"/>
              </a:spcBef>
            </a:pPr>
            <a:r>
              <a:rPr lang="en-US" sz="1400" b="1" spc="-4" dirty="0">
                <a:solidFill>
                  <a:srgbClr val="910048"/>
                </a:solidFill>
                <a:latin typeface="Arial"/>
                <a:cs typeface="Arial"/>
              </a:rPr>
              <a:t>Problem: Passive “would be” is used when active “is” is more direct.</a:t>
            </a:r>
          </a:p>
          <a:p>
            <a:pPr marL="9525">
              <a:spcBef>
                <a:spcPts val="724"/>
              </a:spcBef>
            </a:pPr>
            <a:r>
              <a:rPr lang="en-US" sz="1200" spc="-4" dirty="0">
                <a:latin typeface="Arial"/>
                <a:cs typeface="Arial"/>
              </a:rPr>
              <a:t>What would be the </a:t>
            </a:r>
            <a:r>
              <a:rPr lang="en-US" sz="1200" spc="-8" dirty="0">
                <a:latin typeface="Arial"/>
                <a:cs typeface="Arial"/>
              </a:rPr>
              <a:t>PRIMARY </a:t>
            </a:r>
            <a:r>
              <a:rPr lang="en-US" sz="1200" spc="-4" dirty="0">
                <a:latin typeface="Arial"/>
                <a:cs typeface="Arial"/>
              </a:rPr>
              <a:t>purpose of</a:t>
            </a:r>
            <a:r>
              <a:rPr lang="en-US" sz="1200" spc="23" dirty="0">
                <a:latin typeface="Arial"/>
                <a:cs typeface="Arial"/>
              </a:rPr>
              <a:t> </a:t>
            </a:r>
            <a:r>
              <a:rPr lang="en-US" sz="1200" spc="-4" dirty="0">
                <a:latin typeface="Arial"/>
                <a:cs typeface="Arial"/>
              </a:rPr>
              <a:t>DHCP?</a:t>
            </a:r>
            <a:endParaRPr lang="en-US"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b="1" spc="-4" dirty="0">
                <a:latin typeface="Arial"/>
                <a:cs typeface="Arial"/>
              </a:rPr>
              <a:t>It assigns IP</a:t>
            </a:r>
            <a:r>
              <a:rPr lang="en-US" sz="1200" b="1" dirty="0">
                <a:latin typeface="Arial"/>
                <a:cs typeface="Arial"/>
              </a:rPr>
              <a:t> </a:t>
            </a:r>
            <a:r>
              <a:rPr lang="en-US" sz="1200" b="1" spc="-4" dirty="0">
                <a:latin typeface="Arial"/>
                <a:cs typeface="Arial"/>
              </a:rPr>
              <a:t>addresses.</a:t>
            </a:r>
            <a:endParaRPr lang="en-US"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spc="-4" dirty="0">
                <a:latin typeface="Arial"/>
                <a:cs typeface="Arial"/>
              </a:rPr>
              <a:t>It assigns protocol instruction to a</a:t>
            </a:r>
            <a:r>
              <a:rPr lang="en-US" sz="1200" spc="23" dirty="0">
                <a:latin typeface="Arial"/>
                <a:cs typeface="Arial"/>
              </a:rPr>
              <a:t> </a:t>
            </a:r>
            <a:r>
              <a:rPr lang="en-US" sz="1200" spc="-11" dirty="0">
                <a:latin typeface="Arial"/>
                <a:cs typeface="Arial"/>
              </a:rPr>
              <a:t>server.</a:t>
            </a:r>
            <a:endParaRPr lang="en-US" sz="1200" dirty="0">
              <a:latin typeface="Arial"/>
              <a:cs typeface="Arial"/>
            </a:endParaRPr>
          </a:p>
          <a:p>
            <a:pPr marL="266700" indent="-257175">
              <a:spcBef>
                <a:spcPts val="4"/>
              </a:spcBef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spc="-4" dirty="0">
                <a:latin typeface="Arial"/>
                <a:cs typeface="Arial"/>
              </a:rPr>
              <a:t>It assigns domain names</a:t>
            </a:r>
            <a:r>
              <a:rPr lang="en-US" sz="1200" spc="19" dirty="0">
                <a:latin typeface="Arial"/>
                <a:cs typeface="Arial"/>
              </a:rPr>
              <a:t> </a:t>
            </a:r>
            <a:r>
              <a:rPr lang="en-US" sz="1200" spc="-11" dirty="0">
                <a:latin typeface="Arial"/>
                <a:cs typeface="Arial"/>
              </a:rPr>
              <a:t>automatically.</a:t>
            </a:r>
            <a:endParaRPr lang="en-US"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spc="-4" dirty="0">
                <a:latin typeface="Arial"/>
                <a:cs typeface="Arial"/>
              </a:rPr>
              <a:t>It assigns new usernames.</a:t>
            </a:r>
            <a:endParaRPr lang="en-US" sz="12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C13F5B28-CD32-2781-207A-C72052DD16DC}"/>
              </a:ext>
            </a:extLst>
          </p:cNvPr>
          <p:cNvSpPr txBox="1"/>
          <p:nvPr/>
        </p:nvSpPr>
        <p:spPr>
          <a:xfrm>
            <a:off x="4986525" y="1755637"/>
            <a:ext cx="3810000" cy="1558921"/>
          </a:xfrm>
          <a:prstGeom prst="rect">
            <a:avLst/>
          </a:prstGeom>
        </p:spPr>
        <p:txBody>
          <a:bodyPr vert="horz" wrap="square" lIns="0" tIns="113824" rIns="0" bIns="0" rtlCol="0">
            <a:spAutoFit/>
          </a:bodyPr>
          <a:lstStyle/>
          <a:p>
            <a:pPr marL="9525"/>
            <a:r>
              <a:rPr lang="en-US" sz="1400" b="1" dirty="0">
                <a:solidFill>
                  <a:srgbClr val="CB6015"/>
                </a:solidFill>
                <a:latin typeface="Arial"/>
                <a:cs typeface="Arial"/>
              </a:rPr>
              <a:t>Modified: Stem is in active voice. Options are shortened by using gerunds.</a:t>
            </a:r>
          </a:p>
          <a:p>
            <a:pPr marL="9525">
              <a:spcBef>
                <a:spcPts val="727"/>
              </a:spcBef>
            </a:pPr>
            <a:r>
              <a:rPr lang="en-US" sz="1200" dirty="0">
                <a:latin typeface="Arial"/>
                <a:cs typeface="Arial"/>
              </a:rPr>
              <a:t>What is the PRIMARY purpose of DHCP?</a:t>
            </a: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b="1" dirty="0">
                <a:latin typeface="Arial"/>
                <a:cs typeface="Arial"/>
              </a:rPr>
              <a:t>Assigning IP addresses</a:t>
            </a: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dirty="0">
                <a:latin typeface="Arial"/>
                <a:cs typeface="Arial"/>
              </a:rPr>
              <a:t>Assigning protocol instructions to a server</a:t>
            </a: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dirty="0">
                <a:latin typeface="Arial"/>
                <a:cs typeface="Arial"/>
              </a:rPr>
              <a:t>Assigning domain names automatically</a:t>
            </a: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lang="en-US" sz="1200" dirty="0">
                <a:latin typeface="Arial"/>
                <a:cs typeface="Arial"/>
              </a:rPr>
              <a:t>Assigning usernames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990855" y="1231663"/>
            <a:ext cx="6772145" cy="3454828"/>
          </a:xfrm>
          <a:prstGeom prst="rect">
            <a:avLst/>
          </a:prstGeom>
          <a:blipFill>
            <a:blip r:embed="rId2" cstate="print"/>
            <a:stretch>
              <a:fillRect t="-16442"/>
            </a:stretch>
          </a:blip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4" name="object 4"/>
          <p:cNvSpPr txBox="1"/>
          <p:nvPr/>
        </p:nvSpPr>
        <p:spPr>
          <a:xfrm>
            <a:off x="381000" y="1337960"/>
            <a:ext cx="1447800" cy="3242234"/>
          </a:xfrm>
          <a:prstGeom prst="rect">
            <a:avLst/>
          </a:prstGeom>
        </p:spPr>
        <p:txBody>
          <a:bodyPr vert="horz" wrap="square" lIns="0" tIns="40958" rIns="0" bIns="0" rtlCol="0">
            <a:spAutoFit/>
          </a:bodyPr>
          <a:lstStyle/>
          <a:p>
            <a:pPr marL="9525" marR="3810">
              <a:spcBef>
                <a:spcPts val="323"/>
              </a:spcBef>
            </a:pP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This two-dimensional framework is used to classify multiple-choice items in cognitive difficulty from knowledge and comprehension to application, analysis, and evaluation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object 21">
            <a:extLst>
              <a:ext uri="{FF2B5EF4-FFF2-40B4-BE49-F238E27FC236}">
                <a16:creationId xmlns:a16="http://schemas.microsoft.com/office/drawing/2014/main" id="{EC0D911A-6704-7C61-C29C-2D4DE528E777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13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7FE37A59-7E66-7C78-9D21-7A963194EFF8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26639E-F691-3323-BB36-888390ED6428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9C77ABB8-702B-C901-017F-80712EAE0D6C}"/>
              </a:ext>
            </a:extLst>
          </p:cNvPr>
          <p:cNvSpPr txBox="1">
            <a:spLocks/>
          </p:cNvSpPr>
          <p:nvPr/>
        </p:nvSpPr>
        <p:spPr>
          <a:xfrm>
            <a:off x="1308373" y="514350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Bloom’s Classification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505D50-70B9-E79E-44C8-207935C176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1217132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099508" y="1750695"/>
            <a:ext cx="5386943" cy="259494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sz="1200" b="1" spc="-4" dirty="0">
                <a:latin typeface="Arial"/>
                <a:cs typeface="Arial"/>
              </a:rPr>
              <a:t>OSHA requires healthcare </a:t>
            </a:r>
            <a:r>
              <a:rPr sz="1200" b="1" dirty="0">
                <a:latin typeface="Arial"/>
                <a:cs typeface="Arial"/>
              </a:rPr>
              <a:t>workers to </a:t>
            </a:r>
            <a:r>
              <a:rPr sz="1200" b="1" spc="-4" dirty="0">
                <a:latin typeface="Arial"/>
                <a:cs typeface="Arial"/>
              </a:rPr>
              <a:t>treat </a:t>
            </a:r>
            <a:r>
              <a:rPr sz="1200" b="1" dirty="0">
                <a:latin typeface="Arial"/>
                <a:cs typeface="Arial"/>
              </a:rPr>
              <a:t>all patient </a:t>
            </a:r>
            <a:r>
              <a:rPr sz="1200" b="1" spc="-4" dirty="0">
                <a:latin typeface="Arial"/>
                <a:cs typeface="Arial"/>
              </a:rPr>
              <a:t>specimens as </a:t>
            </a:r>
            <a:r>
              <a:rPr sz="1200" b="1" dirty="0">
                <a:latin typeface="Arial"/>
                <a:cs typeface="Arial"/>
              </a:rPr>
              <a:t>potentially infectious. What is this </a:t>
            </a:r>
            <a:r>
              <a:rPr sz="1200" b="1" spc="-4" dirty="0">
                <a:latin typeface="Arial"/>
                <a:cs typeface="Arial"/>
              </a:rPr>
              <a:t>safety requirement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4" dirty="0">
                <a:latin typeface="Arial"/>
                <a:cs typeface="Arial"/>
              </a:rPr>
              <a:t>called?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Standard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precautions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Risk</a:t>
            </a:r>
            <a:r>
              <a:rPr sz="1200" spc="-56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management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Right-to-know</a:t>
            </a:r>
            <a:r>
              <a:rPr sz="1200" spc="-38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law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Quality control</a:t>
            </a:r>
            <a:endParaRPr sz="1200" dirty="0">
              <a:latin typeface="Arial"/>
              <a:cs typeface="Arial"/>
            </a:endParaRPr>
          </a:p>
          <a:p>
            <a:pPr marL="9525">
              <a:spcBef>
                <a:spcPts val="4"/>
              </a:spcBef>
            </a:pPr>
            <a:r>
              <a:rPr sz="1200" spc="-4" dirty="0">
                <a:latin typeface="Arial"/>
                <a:cs typeface="Arial"/>
              </a:rPr>
              <a:t>Blooms </a:t>
            </a:r>
            <a:r>
              <a:rPr sz="1200" dirty="0">
                <a:latin typeface="Arial"/>
                <a:cs typeface="Arial"/>
              </a:rPr>
              <a:t>ID:</a:t>
            </a:r>
            <a:r>
              <a:rPr sz="1200" spc="4" dirty="0">
                <a:latin typeface="Arial"/>
                <a:cs typeface="Arial"/>
              </a:rPr>
              <a:t> </a:t>
            </a:r>
            <a:r>
              <a:rPr sz="1200" b="1" spc="-45" dirty="0">
                <a:latin typeface="Arial"/>
                <a:cs typeface="Arial"/>
              </a:rPr>
              <a:t>A1</a:t>
            </a:r>
            <a:endParaRPr sz="1200" dirty="0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9525" marR="321469"/>
            <a:r>
              <a:rPr sz="1200" b="1" dirty="0">
                <a:latin typeface="Arial"/>
                <a:cs typeface="Arial"/>
              </a:rPr>
              <a:t>Magnetic lines of </a:t>
            </a:r>
            <a:r>
              <a:rPr sz="1200" b="1" spc="-4" dirty="0">
                <a:latin typeface="Arial"/>
                <a:cs typeface="Arial"/>
              </a:rPr>
              <a:t>force </a:t>
            </a:r>
            <a:r>
              <a:rPr sz="1200" b="1" spc="8" dirty="0">
                <a:latin typeface="Arial"/>
                <a:cs typeface="Arial"/>
              </a:rPr>
              <a:t>will </a:t>
            </a:r>
            <a:r>
              <a:rPr sz="1200" b="1" spc="-4" dirty="0">
                <a:latin typeface="Arial"/>
                <a:cs typeface="Arial"/>
              </a:rPr>
              <a:t>pass </a:t>
            </a:r>
            <a:r>
              <a:rPr sz="1200" b="1" dirty="0">
                <a:latin typeface="Arial"/>
                <a:cs typeface="Arial"/>
              </a:rPr>
              <a:t>through </a:t>
            </a:r>
            <a:r>
              <a:rPr sz="1200" b="1" spc="4" dirty="0">
                <a:latin typeface="Arial"/>
                <a:cs typeface="Arial"/>
              </a:rPr>
              <a:t>what </a:t>
            </a:r>
            <a:r>
              <a:rPr sz="1200" b="1" spc="-4" dirty="0">
                <a:latin typeface="Arial"/>
                <a:cs typeface="Arial"/>
              </a:rPr>
              <a:t>material</a:t>
            </a:r>
            <a:r>
              <a:rPr sz="1200" b="1" spc="-101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most </a:t>
            </a:r>
            <a:r>
              <a:rPr sz="1200" b="1" spc="-4" dirty="0">
                <a:latin typeface="Arial"/>
                <a:cs typeface="Arial"/>
              </a:rPr>
              <a:t>readily?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spcBef>
                <a:spcPts val="4"/>
              </a:spcBef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Iron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Magnesium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Aluminum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Copper</a:t>
            </a:r>
            <a:endParaRPr sz="1200" dirty="0">
              <a:latin typeface="Arial"/>
              <a:cs typeface="Arial"/>
            </a:endParaRPr>
          </a:p>
          <a:p>
            <a:pPr marL="9525"/>
            <a:r>
              <a:rPr sz="1200" spc="-4" dirty="0">
                <a:latin typeface="Arial"/>
                <a:cs typeface="Arial"/>
              </a:rPr>
              <a:t>Blooms </a:t>
            </a:r>
            <a:r>
              <a:rPr sz="1200" dirty="0">
                <a:latin typeface="Arial"/>
                <a:cs typeface="Arial"/>
              </a:rPr>
              <a:t>ID: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b="1" spc="-8" dirty="0">
                <a:latin typeface="Arial"/>
                <a:cs typeface="Arial"/>
              </a:rPr>
              <a:t>B1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80327E11-01AF-A2AD-D467-13D4C3FC55EE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14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4F21A3B-DCCD-FC73-9C8F-3FAE2CD6C59D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034F0-D7C7-49C8-E2C3-ACAA268ED3B7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5126CA44-9727-7B87-FBD6-5F0E15846CD4}"/>
              </a:ext>
            </a:extLst>
          </p:cNvPr>
          <p:cNvSpPr txBox="1">
            <a:spLocks/>
          </p:cNvSpPr>
          <p:nvPr/>
        </p:nvSpPr>
        <p:spPr>
          <a:xfrm>
            <a:off x="1370330" y="908839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Examples of Bloom’s Classification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88D669-A8E7-0FDD-14E0-33CE7AAF3A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645602" y="1559824"/>
            <a:ext cx="5968364" cy="307276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9525">
              <a:spcBef>
                <a:spcPts val="300"/>
              </a:spcBef>
            </a:pPr>
            <a:r>
              <a:rPr sz="1200" b="1" spc="-4" dirty="0">
                <a:latin typeface="Arial"/>
                <a:cs typeface="Arial"/>
              </a:rPr>
              <a:t>When starting to </a:t>
            </a:r>
            <a:r>
              <a:rPr sz="1200" b="1" spc="-15" dirty="0">
                <a:latin typeface="Arial"/>
                <a:cs typeface="Arial"/>
              </a:rPr>
              <a:t>move </a:t>
            </a:r>
            <a:r>
              <a:rPr sz="1200" b="1" spc="-4" dirty="0">
                <a:latin typeface="Arial"/>
                <a:cs typeface="Arial"/>
              </a:rPr>
              <a:t>an aircraft </a:t>
            </a:r>
            <a:r>
              <a:rPr sz="1200" b="1" spc="4" dirty="0">
                <a:latin typeface="Arial"/>
                <a:cs typeface="Arial"/>
              </a:rPr>
              <a:t>when </a:t>
            </a:r>
            <a:r>
              <a:rPr sz="1200" b="1" spc="-4" dirty="0">
                <a:latin typeface="Arial"/>
                <a:cs typeface="Arial"/>
              </a:rPr>
              <a:t>taxiing, </a:t>
            </a:r>
            <a:r>
              <a:rPr sz="1200" b="1" spc="4" dirty="0">
                <a:latin typeface="Arial"/>
                <a:cs typeface="Arial"/>
              </a:rPr>
              <a:t>what </a:t>
            </a:r>
            <a:r>
              <a:rPr sz="1200" b="1" spc="-4" dirty="0">
                <a:latin typeface="Arial"/>
                <a:cs typeface="Arial"/>
              </a:rPr>
              <a:t>should be done</a:t>
            </a:r>
            <a:r>
              <a:rPr sz="1200" b="1" spc="158" dirty="0">
                <a:latin typeface="Arial"/>
                <a:cs typeface="Arial"/>
              </a:rPr>
              <a:t> </a:t>
            </a:r>
            <a:r>
              <a:rPr sz="1200" b="1" spc="-4" dirty="0">
                <a:latin typeface="Arial"/>
                <a:cs typeface="Arial"/>
              </a:rPr>
              <a:t>FIRST?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spcBef>
                <a:spcPts val="229"/>
              </a:spcBef>
              <a:buSzPct val="100000"/>
              <a:buAutoNum type="alphaLcPeriod"/>
              <a:tabLst>
                <a:tab pos="266700" algn="l"/>
                <a:tab pos="267176" algn="l"/>
              </a:tabLst>
            </a:pPr>
            <a:r>
              <a:rPr sz="1200" spc="-38" dirty="0">
                <a:latin typeface="Arial"/>
                <a:cs typeface="Arial"/>
              </a:rPr>
              <a:t>Test </a:t>
            </a:r>
            <a:r>
              <a:rPr sz="1200" spc="-4" dirty="0">
                <a:latin typeface="Arial"/>
                <a:cs typeface="Arial"/>
              </a:rPr>
              <a:t>the</a:t>
            </a:r>
            <a:r>
              <a:rPr sz="1200" spc="49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brakes.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spcBef>
                <a:spcPts val="225"/>
              </a:spcBef>
              <a:buSzPct val="100000"/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Monitor the</a:t>
            </a:r>
            <a:r>
              <a:rPr sz="1200" spc="11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instruments.</a:t>
            </a:r>
            <a:endParaRPr sz="1200" dirty="0">
              <a:latin typeface="Arial"/>
              <a:cs typeface="Arial"/>
            </a:endParaRPr>
          </a:p>
          <a:p>
            <a:pPr marL="266700" indent="-257175">
              <a:spcBef>
                <a:spcPts val="225"/>
              </a:spcBef>
              <a:buSzPct val="100000"/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Notify the control</a:t>
            </a:r>
            <a:r>
              <a:rPr sz="1200" spc="19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tower.</a:t>
            </a:r>
            <a:endParaRPr lang="en-US" sz="1200" dirty="0">
              <a:latin typeface="Arial"/>
              <a:cs typeface="Arial"/>
            </a:endParaRPr>
          </a:p>
          <a:p>
            <a:pPr marL="266700" indent="-257175">
              <a:spcBef>
                <a:spcPts val="225"/>
              </a:spcBef>
              <a:buSzPct val="100000"/>
              <a:buAutoNum type="alphaLcPeriod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Remove gear safety pins.  </a:t>
            </a:r>
            <a:endParaRPr lang="en-US" sz="1200" spc="-4" dirty="0">
              <a:latin typeface="Arial"/>
              <a:cs typeface="Arial"/>
            </a:endParaRPr>
          </a:p>
          <a:p>
            <a:pPr marL="9525">
              <a:spcBef>
                <a:spcPts val="225"/>
              </a:spcBef>
              <a:buSzPct val="78125"/>
              <a:tabLst>
                <a:tab pos="266700" algn="l"/>
                <a:tab pos="267176" algn="l"/>
              </a:tabLst>
            </a:pPr>
            <a:r>
              <a:rPr sz="1200" spc="-4" dirty="0">
                <a:latin typeface="Arial"/>
                <a:cs typeface="Arial"/>
              </a:rPr>
              <a:t>Blooms ID:</a:t>
            </a:r>
            <a:r>
              <a:rPr sz="1200" spc="11" dirty="0">
                <a:latin typeface="Arial"/>
                <a:cs typeface="Arial"/>
              </a:rPr>
              <a:t> </a:t>
            </a:r>
            <a:r>
              <a:rPr sz="1200" b="1" spc="-8" dirty="0">
                <a:latin typeface="Arial"/>
                <a:cs typeface="Arial"/>
              </a:rPr>
              <a:t>C3</a:t>
            </a:r>
            <a:endParaRPr sz="1200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9525" marR="20479"/>
            <a:r>
              <a:rPr sz="1200" b="1" spc="-4" dirty="0">
                <a:latin typeface="Arial"/>
                <a:cs typeface="Arial"/>
              </a:rPr>
              <a:t>A crane lifts </a:t>
            </a:r>
            <a:r>
              <a:rPr sz="1200" b="1" spc="4" dirty="0">
                <a:latin typeface="Arial"/>
                <a:cs typeface="Arial"/>
              </a:rPr>
              <a:t>two </a:t>
            </a:r>
            <a:r>
              <a:rPr sz="1200" b="1" spc="-4" dirty="0">
                <a:latin typeface="Arial"/>
                <a:cs typeface="Arial"/>
              </a:rPr>
              <a:t>500-pound loads of roofing materials to the top of a building  (one 500-pound load in 60 seconds and a second 500-pound load in 90 seconds). Which statement BEST compares </a:t>
            </a:r>
            <a:r>
              <a:rPr sz="1200" b="1" spc="-8" dirty="0">
                <a:latin typeface="Arial"/>
                <a:cs typeface="Arial"/>
              </a:rPr>
              <a:t>the </a:t>
            </a:r>
            <a:r>
              <a:rPr sz="1200" b="1" spc="4" dirty="0">
                <a:latin typeface="Arial"/>
                <a:cs typeface="Arial"/>
              </a:rPr>
              <a:t>work </a:t>
            </a:r>
            <a:r>
              <a:rPr sz="1200" b="1" spc="-4" dirty="0">
                <a:latin typeface="Arial"/>
                <a:cs typeface="Arial"/>
              </a:rPr>
              <a:t>and </a:t>
            </a:r>
            <a:r>
              <a:rPr sz="1200" b="1" dirty="0">
                <a:latin typeface="Arial"/>
                <a:cs typeface="Arial"/>
              </a:rPr>
              <a:t>power </a:t>
            </a:r>
            <a:r>
              <a:rPr sz="1200" b="1" spc="-4" dirty="0">
                <a:latin typeface="Arial"/>
                <a:cs typeface="Arial"/>
              </a:rPr>
              <a:t>expended by </a:t>
            </a:r>
            <a:r>
              <a:rPr sz="1200" b="1" spc="-8" dirty="0">
                <a:latin typeface="Arial"/>
                <a:cs typeface="Arial"/>
              </a:rPr>
              <a:t>the</a:t>
            </a:r>
            <a:r>
              <a:rPr sz="1200" b="1" spc="4" dirty="0">
                <a:latin typeface="Arial"/>
                <a:cs typeface="Arial"/>
              </a:rPr>
              <a:t> </a:t>
            </a:r>
            <a:r>
              <a:rPr sz="1200" b="1" spc="-4" dirty="0">
                <a:latin typeface="Arial"/>
                <a:cs typeface="Arial"/>
              </a:rPr>
              <a:t>crane?</a:t>
            </a:r>
            <a:endParaRPr sz="1200" dirty="0">
              <a:latin typeface="Arial"/>
              <a:cs typeface="Arial"/>
            </a:endParaRPr>
          </a:p>
          <a:p>
            <a:pPr marL="238125" marR="3810" indent="-228600">
              <a:lnSpc>
                <a:spcPct val="115599"/>
              </a:lnSpc>
              <a:spcBef>
                <a:spcPts val="4"/>
              </a:spcBef>
              <a:buFont typeface="+mj-lt"/>
              <a:buAutoNum type="alphaLcPeriod"/>
            </a:pPr>
            <a:r>
              <a:rPr sz="1200" spc="-4" dirty="0">
                <a:latin typeface="Arial"/>
                <a:cs typeface="Arial"/>
              </a:rPr>
              <a:t>The crane does the same </a:t>
            </a:r>
            <a:r>
              <a:rPr sz="1200" spc="-8" dirty="0">
                <a:latin typeface="Arial"/>
                <a:cs typeface="Arial"/>
              </a:rPr>
              <a:t>work </a:t>
            </a:r>
            <a:r>
              <a:rPr sz="1200" spc="-4" dirty="0">
                <a:latin typeface="Arial"/>
                <a:cs typeface="Arial"/>
              </a:rPr>
              <a:t>for each lift but expends more </a:t>
            </a:r>
            <a:r>
              <a:rPr sz="1200" spc="-8" dirty="0">
                <a:latin typeface="Arial"/>
                <a:cs typeface="Arial"/>
              </a:rPr>
              <a:t>power </a:t>
            </a:r>
            <a:r>
              <a:rPr sz="1200" spc="-4" dirty="0">
                <a:latin typeface="Arial"/>
                <a:cs typeface="Arial"/>
              </a:rPr>
              <a:t>for the first lift.  </a:t>
            </a:r>
            <a:endParaRPr lang="en-US" sz="1200" spc="-4" dirty="0">
              <a:latin typeface="Arial"/>
              <a:cs typeface="Arial"/>
            </a:endParaRPr>
          </a:p>
          <a:p>
            <a:pPr marL="238125" marR="3810" indent="-228600">
              <a:lnSpc>
                <a:spcPct val="115599"/>
              </a:lnSpc>
              <a:spcBef>
                <a:spcPts val="4"/>
              </a:spcBef>
              <a:buFont typeface="+mj-lt"/>
              <a:buAutoNum type="alphaLcPeriod"/>
            </a:pPr>
            <a:r>
              <a:rPr sz="1200" spc="-4" dirty="0">
                <a:latin typeface="Arial"/>
                <a:cs typeface="Arial"/>
              </a:rPr>
              <a:t>The crane does less </a:t>
            </a:r>
            <a:r>
              <a:rPr sz="1200" spc="-8" dirty="0">
                <a:latin typeface="Arial"/>
                <a:cs typeface="Arial"/>
              </a:rPr>
              <a:t>work </a:t>
            </a:r>
            <a:r>
              <a:rPr sz="1200" spc="-4" dirty="0">
                <a:latin typeface="Arial"/>
                <a:cs typeface="Arial"/>
              </a:rPr>
              <a:t>and expends more </a:t>
            </a:r>
            <a:r>
              <a:rPr sz="1200" spc="-8" dirty="0">
                <a:latin typeface="Arial"/>
                <a:cs typeface="Arial"/>
              </a:rPr>
              <a:t>power </a:t>
            </a:r>
            <a:r>
              <a:rPr sz="1200" spc="-4" dirty="0">
                <a:latin typeface="Arial"/>
                <a:cs typeface="Arial"/>
              </a:rPr>
              <a:t>for the second</a:t>
            </a:r>
            <a:r>
              <a:rPr sz="1200" spc="124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lift.</a:t>
            </a:r>
            <a:endParaRPr sz="1200" dirty="0">
              <a:latin typeface="Arial"/>
              <a:cs typeface="Arial"/>
            </a:endParaRPr>
          </a:p>
          <a:p>
            <a:pPr marL="238125" indent="-228600">
              <a:spcBef>
                <a:spcPts val="225"/>
              </a:spcBef>
              <a:buFont typeface="+mj-lt"/>
              <a:buAutoNum type="alphaLcPeriod"/>
            </a:pPr>
            <a:r>
              <a:rPr sz="1200" spc="-4" dirty="0">
                <a:latin typeface="Arial"/>
                <a:cs typeface="Arial"/>
              </a:rPr>
              <a:t>The crane does more </a:t>
            </a:r>
            <a:r>
              <a:rPr sz="1200" spc="-8" dirty="0">
                <a:latin typeface="Arial"/>
                <a:cs typeface="Arial"/>
              </a:rPr>
              <a:t>work </a:t>
            </a:r>
            <a:r>
              <a:rPr sz="1200" spc="-4" dirty="0">
                <a:latin typeface="Arial"/>
                <a:cs typeface="Arial"/>
              </a:rPr>
              <a:t>and expends less </a:t>
            </a:r>
            <a:r>
              <a:rPr sz="1200" spc="-8" dirty="0">
                <a:latin typeface="Arial"/>
                <a:cs typeface="Arial"/>
              </a:rPr>
              <a:t>power </a:t>
            </a:r>
            <a:r>
              <a:rPr sz="1200" spc="-4" dirty="0">
                <a:latin typeface="Arial"/>
                <a:cs typeface="Arial"/>
              </a:rPr>
              <a:t>for the first</a:t>
            </a:r>
            <a:r>
              <a:rPr sz="1200" spc="172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lift.</a:t>
            </a:r>
            <a:endParaRPr sz="1200" dirty="0">
              <a:latin typeface="Arial"/>
              <a:cs typeface="Arial"/>
            </a:endParaRPr>
          </a:p>
          <a:p>
            <a:pPr marL="238125" indent="-228600">
              <a:spcBef>
                <a:spcPts val="225"/>
              </a:spcBef>
              <a:buFont typeface="+mj-lt"/>
              <a:buAutoNum type="alphaLcPeriod"/>
            </a:pPr>
            <a:r>
              <a:rPr sz="1200" spc="-4" dirty="0">
                <a:latin typeface="Arial"/>
                <a:cs typeface="Arial"/>
              </a:rPr>
              <a:t>The crane does equal </a:t>
            </a:r>
            <a:r>
              <a:rPr sz="1200" spc="-8" dirty="0">
                <a:latin typeface="Arial"/>
                <a:cs typeface="Arial"/>
              </a:rPr>
              <a:t>work </a:t>
            </a:r>
            <a:r>
              <a:rPr sz="1200" spc="-4" dirty="0">
                <a:latin typeface="Arial"/>
                <a:cs typeface="Arial"/>
              </a:rPr>
              <a:t>and expends equal </a:t>
            </a:r>
            <a:r>
              <a:rPr sz="1200" spc="-8" dirty="0">
                <a:latin typeface="Arial"/>
                <a:cs typeface="Arial"/>
              </a:rPr>
              <a:t>power </a:t>
            </a:r>
            <a:r>
              <a:rPr sz="1200" spc="-4" dirty="0">
                <a:latin typeface="Arial"/>
                <a:cs typeface="Arial"/>
              </a:rPr>
              <a:t>for both</a:t>
            </a:r>
            <a:r>
              <a:rPr sz="1200" spc="161" dirty="0">
                <a:latin typeface="Arial"/>
                <a:cs typeface="Arial"/>
              </a:rPr>
              <a:t> </a:t>
            </a:r>
            <a:r>
              <a:rPr sz="1200" spc="-4" dirty="0">
                <a:latin typeface="Arial"/>
                <a:cs typeface="Arial"/>
              </a:rPr>
              <a:t>lifts.</a:t>
            </a:r>
            <a:endParaRPr sz="1200" dirty="0">
              <a:latin typeface="Arial"/>
              <a:cs typeface="Arial"/>
            </a:endParaRPr>
          </a:p>
          <a:p>
            <a:pPr marL="9525">
              <a:spcBef>
                <a:spcPts val="225"/>
              </a:spcBef>
            </a:pPr>
            <a:r>
              <a:rPr sz="1200" spc="-4" dirty="0">
                <a:latin typeface="Arial"/>
                <a:cs typeface="Arial"/>
              </a:rPr>
              <a:t>Blooms ID: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b="1" spc="-8" dirty="0">
                <a:latin typeface="Arial"/>
                <a:cs typeface="Arial"/>
              </a:rPr>
              <a:t>B5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BD5F58EA-507D-BBFF-ED3C-FF993CDA9BA8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15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AA89627-2433-452D-E0A8-03FA4A9FF2FD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20DCEF-A95D-D42A-909A-9EBBAF4B492D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6B680A35-89AE-2AE2-C06E-543100A79321}"/>
              </a:ext>
            </a:extLst>
          </p:cNvPr>
          <p:cNvSpPr txBox="1">
            <a:spLocks/>
          </p:cNvSpPr>
          <p:nvPr/>
        </p:nvSpPr>
        <p:spPr>
          <a:xfrm>
            <a:off x="1370330" y="908839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Examples of Bloom’s Classification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33339C-F514-A458-FF98-8DDEBCE2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1">
            <a:extLst>
              <a:ext uri="{FF2B5EF4-FFF2-40B4-BE49-F238E27FC236}">
                <a16:creationId xmlns:a16="http://schemas.microsoft.com/office/drawing/2014/main" id="{100FB259-F370-44EA-9616-EEC86228E6F1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16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1C4499F6-C556-92FB-1686-5579F0D60199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6C917BDD-0544-6D05-E3A2-852E227D0866}"/>
              </a:ext>
            </a:extLst>
          </p:cNvPr>
          <p:cNvSpPr/>
          <p:nvPr/>
        </p:nvSpPr>
        <p:spPr>
          <a:xfrm>
            <a:off x="1828800" y="742950"/>
            <a:ext cx="6248400" cy="3352800"/>
          </a:xfrm>
          <a:prstGeom prst="homePlate">
            <a:avLst>
              <a:gd name="adj" fmla="val 239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DC64603-DBFB-0686-AADD-72FF62506F71}"/>
              </a:ext>
            </a:extLst>
          </p:cNvPr>
          <p:cNvSpPr txBox="1">
            <a:spLocks/>
          </p:cNvSpPr>
          <p:nvPr/>
        </p:nvSpPr>
        <p:spPr>
          <a:xfrm>
            <a:off x="1771650" y="1657350"/>
            <a:ext cx="5600700" cy="2343150"/>
          </a:xfrm>
          <a:prstGeom prst="rect">
            <a:avLst/>
          </a:prstGeom>
        </p:spPr>
        <p:txBody>
          <a:bodyPr anchor="b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6EADEC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EADEC"/>
                </a:solidFill>
                <a:latin typeface="Verdana" pitchFamily="34" charset="0"/>
              </a:defRPr>
            </a:lvl9pPr>
            <a:extLst/>
          </a:lstStyle>
          <a:p>
            <a:pPr marL="260747" indent="-216694" algn="ctr">
              <a:defRPr/>
            </a:pPr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expertise of teachers </a:t>
            </a:r>
            <a:r>
              <a:rPr lang="en-US" sz="28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their engagement in making connections between curriculum, instruction, and assessment has contributed greatly to the advancement of student achievement.</a:t>
            </a:r>
          </a:p>
        </p:txBody>
      </p:sp>
      <p:sp>
        <p:nvSpPr>
          <p:cNvPr id="9" name="object 21">
            <a:extLst>
              <a:ext uri="{FF2B5EF4-FFF2-40B4-BE49-F238E27FC236}">
                <a16:creationId xmlns:a16="http://schemas.microsoft.com/office/drawing/2014/main" id="{C4B5F2B0-B0DE-DA1C-29D9-9F95B479EB7A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16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4940A1DB-4659-0860-88B7-77B021175993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5052D2-5CE2-49BE-C3D4-01C5293BF41F}"/>
              </a:ext>
            </a:extLst>
          </p:cNvPr>
          <p:cNvSpPr/>
          <p:nvPr/>
        </p:nvSpPr>
        <p:spPr>
          <a:xfrm>
            <a:off x="362447" y="1056468"/>
            <a:ext cx="95785" cy="95787"/>
          </a:xfrm>
          <a:prstGeom prst="ellipse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59028F7-0EF5-EE86-7090-C4FDE7F76959}"/>
              </a:ext>
            </a:extLst>
          </p:cNvPr>
          <p:cNvSpPr/>
          <p:nvPr/>
        </p:nvSpPr>
        <p:spPr>
          <a:xfrm>
            <a:off x="1295400" y="742950"/>
            <a:ext cx="68351" cy="683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B40120-C2BA-28A4-F0F1-449E413961F7}"/>
              </a:ext>
            </a:extLst>
          </p:cNvPr>
          <p:cNvSpPr txBox="1"/>
          <p:nvPr/>
        </p:nvSpPr>
        <p:spPr>
          <a:xfrm>
            <a:off x="821741" y="289849"/>
            <a:ext cx="115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76B083-783D-75BD-9D65-1F77E4098D0C}"/>
              </a:ext>
            </a:extLst>
          </p:cNvPr>
          <p:cNvSpPr txBox="1"/>
          <p:nvPr/>
        </p:nvSpPr>
        <p:spPr>
          <a:xfrm>
            <a:off x="7651891" y="4402256"/>
            <a:ext cx="115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+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FBFFA4-DE09-DADD-E81D-DEEF8D8C6B54}"/>
              </a:ext>
            </a:extLst>
          </p:cNvPr>
          <p:cNvSpPr/>
          <p:nvPr/>
        </p:nvSpPr>
        <p:spPr>
          <a:xfrm>
            <a:off x="8269890" y="3285437"/>
            <a:ext cx="71819" cy="718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EB952D2-DD84-B981-F4FD-F77F76FA894A}"/>
              </a:ext>
            </a:extLst>
          </p:cNvPr>
          <p:cNvSpPr/>
          <p:nvPr/>
        </p:nvSpPr>
        <p:spPr>
          <a:xfrm>
            <a:off x="8796525" y="4033590"/>
            <a:ext cx="81469" cy="81469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600200" y="1385418"/>
            <a:ext cx="6518909" cy="272260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lnSpc>
                <a:spcPct val="150000"/>
              </a:lnSpc>
              <a:spcBef>
                <a:spcPts val="75"/>
              </a:spcBef>
              <a:tabLst>
                <a:tab pos="1673543" algn="l"/>
              </a:tabLst>
            </a:pPr>
            <a:r>
              <a:rPr sz="2000" dirty="0">
                <a:latin typeface="Arial"/>
                <a:cs typeface="Arial"/>
              </a:rPr>
              <a:t>The Technical Skills Assessments are computer-based, criterion-referenced, summative (end-of-program) tests.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Each test is 100 multiple-choice items aligned with the program standards and measurement criteria. Items range in cognitive difficulty from knowledge and comprehension to application, analysis, and evaluation.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435D320E-FFA3-3D21-AA1B-1510627BB428}"/>
              </a:ext>
            </a:extLst>
          </p:cNvPr>
          <p:cNvSpPr txBox="1">
            <a:spLocks/>
          </p:cNvSpPr>
          <p:nvPr/>
        </p:nvSpPr>
        <p:spPr>
          <a:xfrm>
            <a:off x="1308376" y="536175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Overview</a:t>
            </a:r>
          </a:p>
        </p:txBody>
      </p:sp>
      <p:sp>
        <p:nvSpPr>
          <p:cNvPr id="12" name="object 21">
            <a:extLst>
              <a:ext uri="{FF2B5EF4-FFF2-40B4-BE49-F238E27FC236}">
                <a16:creationId xmlns:a16="http://schemas.microsoft.com/office/drawing/2014/main" id="{AFFFF2D7-0F2E-68DB-6E73-22FC49D3B94E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2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13800B83-50D4-3957-FFBE-11F0667A0BBE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D2A332-9E5C-B5B8-58C4-667D89143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52947" y="-1133790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734059" y="1428750"/>
            <a:ext cx="7675879" cy="330282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5718" marR="3810" indent="0" algn="ctr">
              <a:lnSpc>
                <a:spcPct val="100000"/>
              </a:lnSpc>
              <a:spcBef>
                <a:spcPts val="75"/>
              </a:spcBef>
              <a:buNone/>
            </a:pPr>
            <a:r>
              <a:rPr sz="2200" b="1" spc="-4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Criterion-referenced assessments measure </a:t>
            </a:r>
            <a:r>
              <a:rPr sz="2200" spc="-4" dirty="0">
                <a:latin typeface="Arial" panose="020B0604020202020204" pitchFamily="34" charset="0"/>
                <a:cs typeface="Arial" panose="020B0604020202020204" pitchFamily="34" charset="0"/>
              </a:rPr>
              <a:t>individual  student performance on a body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200" spc="-4" dirty="0"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sz="22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200"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4" dirty="0">
                <a:latin typeface="Arial" panose="020B0604020202020204" pitchFamily="34" charset="0"/>
                <a:cs typeface="Arial" panose="020B0604020202020204" pitchFamily="34" charset="0"/>
              </a:rPr>
              <a:t>skills.</a:t>
            </a:r>
            <a:endParaRPr sz="2400" spc="-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709" lvl="1" indent="-342900">
              <a:lnSpc>
                <a:spcPct val="100000"/>
              </a:lnSpc>
              <a:spcBef>
                <a:spcPts val="1174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Items are based on measurement criteria that link </a:t>
            </a:r>
            <a:r>
              <a:rPr sz="2000" spc="-4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15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standards.</a:t>
            </a:r>
          </a:p>
          <a:p>
            <a:pPr marL="717709" marR="496729" lvl="1" indent="-3429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Items measure student learning </a:t>
            </a:r>
            <a:r>
              <a:rPr sz="2000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sz="2000" spc="-124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>
                <a:latin typeface="Arial" panose="020B0604020202020204" pitchFamily="34" charset="0"/>
                <a:cs typeface="Arial" panose="020B0604020202020204" pitchFamily="34" charset="0"/>
              </a:rPr>
              <a:t>industry-recognized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knowledge and</a:t>
            </a:r>
            <a:r>
              <a:rPr sz="2000" spc="-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skills.</a:t>
            </a:r>
          </a:p>
          <a:p>
            <a:pPr marL="717709" marR="141923" lvl="1" indent="-342900">
              <a:lnSpc>
                <a:spcPct val="100000"/>
              </a:lnSpc>
              <a:spcBef>
                <a:spcPts val="1181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Assessment results provide administrators, educators, parents, and students with information needed to improve curriculum</a:t>
            </a:r>
            <a:r>
              <a:rPr sz="2000" spc="-15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 instruction.</a:t>
            </a: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82FCEFD9-D8D0-6373-C1E2-66D78DFDEC5C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3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5E63200-226A-FC79-6FFC-6E85E5EDB6C0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BAE2E89C-FED1-50F8-B49B-3F676DAA5CB2}"/>
              </a:ext>
            </a:extLst>
          </p:cNvPr>
          <p:cNvSpPr txBox="1">
            <a:spLocks/>
          </p:cNvSpPr>
          <p:nvPr/>
        </p:nvSpPr>
        <p:spPr>
          <a:xfrm>
            <a:off x="1312545" y="514350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Criterion-Referenced Assessments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4A9188B-424D-C067-CA2B-C097D8A34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52947" y="-1133790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1">
            <a:extLst>
              <a:ext uri="{FF2B5EF4-FFF2-40B4-BE49-F238E27FC236}">
                <a16:creationId xmlns:a16="http://schemas.microsoft.com/office/drawing/2014/main" id="{A9EA4CBF-21C2-DA02-15BB-59B636524FDC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4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8BACF2A-E095-C8FF-3CEF-E8EC45BF0E52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05BCEC1E-0C83-1F8E-28A4-5876E875830C}"/>
              </a:ext>
            </a:extLst>
          </p:cNvPr>
          <p:cNvSpPr txBox="1">
            <a:spLocks/>
          </p:cNvSpPr>
          <p:nvPr/>
        </p:nvSpPr>
        <p:spPr>
          <a:xfrm>
            <a:off x="1308376" y="514350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Why Multiple-Choice Items?</a:t>
            </a:r>
          </a:p>
        </p:txBody>
      </p:sp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561815AA-3552-8E8E-5636-C2BEFA977F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781876"/>
              </p:ext>
            </p:extLst>
          </p:nvPr>
        </p:nvGraphicFramePr>
        <p:xfrm>
          <a:off x="495300" y="1200151"/>
          <a:ext cx="8153399" cy="3505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5E2D7D89-9096-67C2-C269-B60DAFEA7C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52947" y="-1133790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31717" y="1651926"/>
            <a:ext cx="7272223" cy="2288447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9525">
              <a:spcBef>
                <a:spcPts val="1245"/>
              </a:spcBef>
            </a:pPr>
            <a:r>
              <a:rPr sz="2000" spc="-8" dirty="0">
                <a:latin typeface="Arial"/>
                <a:cs typeface="Arial"/>
              </a:rPr>
              <a:t>Working </a:t>
            </a:r>
            <a:r>
              <a:rPr sz="2000" spc="-4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committees,</a:t>
            </a:r>
            <a:r>
              <a:rPr sz="2000" spc="-8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teachers—</a:t>
            </a:r>
          </a:p>
          <a:p>
            <a:pPr marL="591979" indent="-285750">
              <a:spcBef>
                <a:spcPts val="1174"/>
              </a:spcBef>
              <a:buFont typeface="Arial" panose="020B0604020202020204" pitchFamily="34" charset="0"/>
              <a:buChar char="•"/>
            </a:pPr>
            <a:r>
              <a:rPr lang="en-US" sz="2000" spc="-4" dirty="0">
                <a:latin typeface="Arial"/>
                <a:cs typeface="Arial"/>
              </a:rPr>
              <a:t>S</a:t>
            </a:r>
            <a:r>
              <a:rPr sz="2000" spc="-4" dirty="0">
                <a:latin typeface="Arial"/>
                <a:cs typeface="Arial"/>
              </a:rPr>
              <a:t>erve as content experts in their program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area</a:t>
            </a:r>
            <a:endParaRPr sz="2000" dirty="0">
              <a:latin typeface="Arial"/>
              <a:cs typeface="Arial"/>
            </a:endParaRPr>
          </a:p>
          <a:p>
            <a:pPr marL="555784" marR="3810" indent="-285750">
              <a:spcBef>
                <a:spcPts val="1710"/>
              </a:spcBef>
              <a:buFont typeface="Arial" panose="020B0604020202020204" pitchFamily="34" charset="0"/>
              <a:buChar char="•"/>
            </a:pPr>
            <a:r>
              <a:rPr lang="en-US" sz="2000" spc="-4" dirty="0">
                <a:latin typeface="Arial"/>
                <a:cs typeface="Arial"/>
              </a:rPr>
              <a:t>D</a:t>
            </a:r>
            <a:r>
              <a:rPr sz="2000" spc="-4" dirty="0">
                <a:latin typeface="Arial"/>
                <a:cs typeface="Arial"/>
              </a:rPr>
              <a:t>evelop multiple-choice </a:t>
            </a:r>
            <a:r>
              <a:rPr sz="2000" dirty="0">
                <a:latin typeface="Arial"/>
                <a:cs typeface="Arial"/>
              </a:rPr>
              <a:t>items </a:t>
            </a:r>
            <a:r>
              <a:rPr sz="2000" spc="-4" dirty="0">
                <a:latin typeface="Arial"/>
                <a:cs typeface="Arial"/>
              </a:rPr>
              <a:t>aligned </a:t>
            </a:r>
            <a:r>
              <a:rPr sz="2000" dirty="0">
                <a:latin typeface="Arial"/>
                <a:cs typeface="Arial"/>
              </a:rPr>
              <a:t>to </a:t>
            </a:r>
            <a:r>
              <a:rPr sz="2000" spc="-4" dirty="0">
                <a:latin typeface="Arial"/>
                <a:cs typeface="Arial"/>
              </a:rPr>
              <a:t>standards and </a:t>
            </a:r>
            <a:r>
              <a:rPr sz="2000" dirty="0">
                <a:latin typeface="Arial"/>
                <a:cs typeface="Arial"/>
              </a:rPr>
              <a:t>measurement</a:t>
            </a:r>
            <a:r>
              <a:rPr sz="2000" spc="8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criteria</a:t>
            </a:r>
          </a:p>
          <a:p>
            <a:pPr marL="555784" indent="-285750">
              <a:spcBef>
                <a:spcPts val="1710"/>
              </a:spcBef>
              <a:buFont typeface="Arial" panose="020B0604020202020204" pitchFamily="34" charset="0"/>
              <a:buChar char="•"/>
            </a:pPr>
            <a:r>
              <a:rPr lang="en-US" sz="2000" spc="-4" dirty="0">
                <a:latin typeface="Arial"/>
                <a:cs typeface="Arial"/>
              </a:rPr>
              <a:t>R</a:t>
            </a:r>
            <a:r>
              <a:rPr sz="2000" spc="-4" dirty="0">
                <a:latin typeface="Arial"/>
                <a:cs typeface="Arial"/>
              </a:rPr>
              <a:t>eview and edit </a:t>
            </a:r>
            <a:r>
              <a:rPr sz="2000" dirty="0">
                <a:latin typeface="Arial"/>
                <a:cs typeface="Arial"/>
              </a:rPr>
              <a:t>items for </a:t>
            </a:r>
            <a:r>
              <a:rPr sz="2000" spc="-4" dirty="0">
                <a:latin typeface="Arial"/>
                <a:cs typeface="Arial"/>
              </a:rPr>
              <a:t>revision or</a:t>
            </a:r>
            <a:r>
              <a:rPr sz="2000" spc="56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replacement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D7A79978-8DC8-7CEC-3FF0-52D5C235E945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5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99152783-7F46-73E7-14A4-893FB257FCB1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6D1186B0-5B0A-C7D1-61AE-0A151CEC15C5}"/>
              </a:ext>
            </a:extLst>
          </p:cNvPr>
          <p:cNvSpPr txBox="1">
            <a:spLocks/>
          </p:cNvSpPr>
          <p:nvPr/>
        </p:nvSpPr>
        <p:spPr>
          <a:xfrm>
            <a:off x="1308378" y="487067"/>
            <a:ext cx="6518909" cy="87459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The Role of Teachers in the Assessment Process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8315B7-1A50-179C-2858-D2BA1AB48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7" y="-79089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503032" y="1932177"/>
            <a:ext cx="6253505" cy="216357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marR="179070">
              <a:spcBef>
                <a:spcPts val="71"/>
              </a:spcBef>
              <a:tabLst>
                <a:tab pos="1173956" algn="l"/>
              </a:tabLst>
            </a:pPr>
            <a:r>
              <a:rPr sz="2000" spc="-4" dirty="0">
                <a:latin typeface="Arial"/>
                <a:cs typeface="Arial"/>
              </a:rPr>
              <a:t>Each item </a:t>
            </a:r>
            <a:r>
              <a:rPr sz="2000" dirty="0">
                <a:latin typeface="Arial"/>
                <a:cs typeface="Arial"/>
              </a:rPr>
              <a:t>consists </a:t>
            </a:r>
            <a:r>
              <a:rPr sz="2000" spc="-4" dirty="0">
                <a:latin typeface="Arial"/>
                <a:cs typeface="Arial"/>
              </a:rPr>
              <a:t>of a stem phrased as a question  followed</a:t>
            </a:r>
            <a:r>
              <a:rPr sz="2000" dirty="0">
                <a:latin typeface="Arial"/>
                <a:cs typeface="Arial"/>
              </a:rPr>
              <a:t> by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four options </a:t>
            </a:r>
            <a:r>
              <a:rPr sz="2000" dirty="0">
                <a:latin typeface="Arial"/>
                <a:cs typeface="Arial"/>
              </a:rPr>
              <a:t>consisting </a:t>
            </a:r>
            <a:r>
              <a:rPr sz="2000" spc="-4" dirty="0">
                <a:latin typeface="Arial"/>
                <a:cs typeface="Arial"/>
              </a:rPr>
              <a:t>of one correct  response and three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distractors.</a:t>
            </a:r>
            <a:endParaRPr sz="2000" dirty="0">
              <a:latin typeface="Arial"/>
              <a:cs typeface="Arial"/>
            </a:endParaRPr>
          </a:p>
          <a:p>
            <a:pPr>
              <a:spcBef>
                <a:spcPts val="19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9525" marR="3810" algn="just"/>
            <a:r>
              <a:rPr sz="2000" spc="-4" dirty="0">
                <a:latin typeface="Arial"/>
                <a:cs typeface="Arial"/>
              </a:rPr>
              <a:t>Students may be </a:t>
            </a:r>
            <a:r>
              <a:rPr sz="2000" dirty="0">
                <a:latin typeface="Arial"/>
                <a:cs typeface="Arial"/>
              </a:rPr>
              <a:t>asked </a:t>
            </a:r>
            <a:r>
              <a:rPr sz="2000" spc="-4" dirty="0">
                <a:latin typeface="Arial"/>
                <a:cs typeface="Arial"/>
              </a:rPr>
              <a:t>a question about a graphic or  an image. Also, graphics and images may appear as  options from which to select the correct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response.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9ADBFE02-EB59-59CB-64CA-8093EC03C63D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6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36F3162C-6F2F-0852-F632-B74579D02C94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7FA18A79-15D8-D503-920D-5D3699979C6C}"/>
              </a:ext>
            </a:extLst>
          </p:cNvPr>
          <p:cNvSpPr txBox="1">
            <a:spLocks/>
          </p:cNvSpPr>
          <p:nvPr/>
        </p:nvSpPr>
        <p:spPr>
          <a:xfrm>
            <a:off x="1911547" y="607234"/>
            <a:ext cx="5312563" cy="87459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The Mechanics of a Multiple-Choice Item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020E0D-8356-E31F-E30F-220B2C9DF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7" y="-638495"/>
            <a:ext cx="38105" cy="45535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1B5E2FB-9E18-A6A5-5C93-3B96C27434DE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321574" y="1789292"/>
            <a:ext cx="6616422" cy="2230258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352425" indent="-342900">
              <a:spcBef>
                <a:spcPts val="71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Arial"/>
                <a:cs typeface="Arial"/>
              </a:rPr>
              <a:t>Always use a question format.</a:t>
            </a:r>
          </a:p>
          <a:p>
            <a:pPr marL="352425" marR="381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sz="2000" dirty="0">
                <a:latin typeface="Arial"/>
                <a:cs typeface="Arial"/>
              </a:rPr>
              <a:t>Keep questions focused, simple, and free of  unnecessary words and jargon.</a:t>
            </a:r>
            <a:endParaRPr lang="en-US" sz="2000" dirty="0">
              <a:latin typeface="Arial"/>
              <a:cs typeface="Arial"/>
            </a:endParaRPr>
          </a:p>
          <a:p>
            <a:pPr marL="9525" marR="3810">
              <a:spcBef>
                <a:spcPts val="1350"/>
              </a:spcBef>
            </a:pPr>
            <a:r>
              <a:rPr lang="en-US" sz="100" dirty="0">
                <a:latin typeface="Arial"/>
                <a:cs typeface="Arial"/>
              </a:rPr>
              <a:t> </a:t>
            </a:r>
            <a:endParaRPr sz="100" dirty="0">
              <a:latin typeface="Arial"/>
              <a:cs typeface="Arial"/>
            </a:endParaRPr>
          </a:p>
          <a:p>
            <a:pPr marL="352425" marR="110966" indent="-342900">
              <a:buFont typeface="Arial" panose="020B0604020202020204" pitchFamily="34" charset="0"/>
              <a:buChar char="•"/>
            </a:pPr>
            <a:r>
              <a:rPr sz="2000" dirty="0">
                <a:latin typeface="Arial"/>
                <a:cs typeface="Arial"/>
              </a:rPr>
              <a:t>Capitalize MOST, LEAST, and EXCEPT.  Avoid clues such as ALWAYS and NEVER. Do not use textbook, verbatim phrasing.</a:t>
            </a: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19BFF41C-E348-40EC-2455-247A44D33F19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7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F95A150-80D3-F6AA-83F5-49458E7078B6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6CD99C-E2A0-996F-2660-22B635AE8584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CD3B39B3-2F69-00F5-104A-7A3E1B669CE6}"/>
              </a:ext>
            </a:extLst>
          </p:cNvPr>
          <p:cNvSpPr txBox="1">
            <a:spLocks/>
          </p:cNvSpPr>
          <p:nvPr/>
        </p:nvSpPr>
        <p:spPr>
          <a:xfrm>
            <a:off x="1308373" y="884267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Item 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52CE59-4CAB-5D1E-D9C0-F1E097716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55792" y="1816541"/>
            <a:ext cx="6947986" cy="231746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310991" indent="-285750">
              <a:spcBef>
                <a:spcPts val="71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sz="2000" spc="-4" dirty="0">
                <a:latin typeface="Arial"/>
                <a:cs typeface="Arial"/>
              </a:rPr>
              <a:t>Each question </a:t>
            </a:r>
            <a:r>
              <a:rPr sz="2000" dirty="0">
                <a:latin typeface="Arial"/>
                <a:cs typeface="Arial"/>
              </a:rPr>
              <a:t>is </a:t>
            </a:r>
            <a:r>
              <a:rPr sz="2000" spc="-4" dirty="0">
                <a:latin typeface="Arial"/>
                <a:cs typeface="Arial"/>
              </a:rPr>
              <a:t>followed by four</a:t>
            </a:r>
            <a:r>
              <a:rPr sz="2000" spc="19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options.</a:t>
            </a:r>
            <a:endParaRPr sz="2000" dirty="0">
              <a:latin typeface="Arial"/>
              <a:cs typeface="Arial"/>
            </a:endParaRPr>
          </a:p>
          <a:p>
            <a:pPr marL="302895" marR="144780" indent="-285750">
              <a:spcBef>
                <a:spcPts val="26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sz="2000" spc="-4" dirty="0">
                <a:latin typeface="Arial"/>
                <a:cs typeface="Arial"/>
              </a:rPr>
              <a:t>There should be only </a:t>
            </a:r>
            <a:r>
              <a:rPr sz="2000" u="heavy" spc="-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one</a:t>
            </a:r>
            <a:r>
              <a:rPr sz="2000" spc="-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correct </a:t>
            </a:r>
            <a:r>
              <a:rPr sz="2000" spc="-15" dirty="0">
                <a:latin typeface="Arial"/>
                <a:cs typeface="Arial"/>
              </a:rPr>
              <a:t>answer. </a:t>
            </a:r>
            <a:r>
              <a:rPr sz="2000" spc="-4" dirty="0">
                <a:latin typeface="Arial"/>
                <a:cs typeface="Arial"/>
              </a:rPr>
              <a:t>Options should be parallel </a:t>
            </a:r>
            <a:r>
              <a:rPr sz="2000" dirty="0">
                <a:latin typeface="Arial"/>
                <a:cs typeface="Arial"/>
              </a:rPr>
              <a:t>in </a:t>
            </a:r>
            <a:r>
              <a:rPr sz="2000" spc="-4" dirty="0">
                <a:latin typeface="Arial"/>
                <a:cs typeface="Arial"/>
              </a:rPr>
              <a:t>length and structure. Incorrect options should be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plausible.</a:t>
            </a:r>
            <a:endParaRPr sz="2000" dirty="0">
              <a:latin typeface="Times New Roman"/>
              <a:cs typeface="Times New Roman"/>
            </a:endParaRPr>
          </a:p>
          <a:p>
            <a:pPr marL="29527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sz="2000" spc="-11" dirty="0">
                <a:latin typeface="Arial"/>
                <a:cs typeface="Arial"/>
              </a:rPr>
              <a:t>Avoid </a:t>
            </a:r>
            <a:r>
              <a:rPr sz="2000" spc="-4" dirty="0">
                <a:latin typeface="Arial"/>
                <a:cs typeface="Arial"/>
              </a:rPr>
              <a:t>humorous or nonsensical</a:t>
            </a:r>
            <a:r>
              <a:rPr sz="2000" spc="26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options.</a:t>
            </a:r>
            <a:endParaRPr sz="2000" dirty="0">
              <a:latin typeface="Times New Roman"/>
              <a:cs typeface="Times New Roman"/>
            </a:endParaRPr>
          </a:p>
          <a:p>
            <a:pPr marL="295275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sz="2000" spc="-11" dirty="0">
                <a:latin typeface="Arial"/>
                <a:cs typeface="Arial"/>
              </a:rPr>
              <a:t>Avoid </a:t>
            </a:r>
            <a:r>
              <a:rPr sz="2000" spc="-4" dirty="0">
                <a:latin typeface="Arial"/>
                <a:cs typeface="Arial"/>
              </a:rPr>
              <a:t>using </a:t>
            </a:r>
            <a:r>
              <a:rPr sz="2000" u="heavy" spc="-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all of the above</a:t>
            </a:r>
            <a:r>
              <a:rPr sz="2000" spc="-4" dirty="0">
                <a:latin typeface="Arial"/>
                <a:cs typeface="Arial"/>
              </a:rPr>
              <a:t> and </a:t>
            </a:r>
            <a:r>
              <a:rPr sz="2000" u="heavy" spc="-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none of the</a:t>
            </a:r>
            <a:r>
              <a:rPr sz="2000" u="heavy" spc="10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above</a:t>
            </a:r>
            <a:r>
              <a:rPr sz="1650" spc="-4" dirty="0">
                <a:latin typeface="Arial"/>
                <a:cs typeface="Arial"/>
              </a:rPr>
              <a:t>.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858CA348-40C6-0F81-AFF5-C567D6056CE6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8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933F2062-2DBD-E92A-B8A9-0A9234332469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CDCBF6-7E66-B3DD-EF45-7516B1EC7833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1CFDF4CE-257A-AFBE-5178-A6E23739B9EE}"/>
              </a:ext>
            </a:extLst>
          </p:cNvPr>
          <p:cNvSpPr txBox="1">
            <a:spLocks/>
          </p:cNvSpPr>
          <p:nvPr/>
        </p:nvSpPr>
        <p:spPr>
          <a:xfrm>
            <a:off x="1308373" y="884267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Options (Distractors)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821DF5-1C66-CEA2-34AB-E0BB2A909A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242054" y="1766139"/>
            <a:ext cx="6651546" cy="2622097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352425" marR="3810" indent="-342900">
              <a:spcBef>
                <a:spcPts val="71"/>
              </a:spcBef>
              <a:buFont typeface="Arial" panose="020B0604020202020204" pitchFamily="34" charset="0"/>
              <a:buChar char="•"/>
            </a:pPr>
            <a:r>
              <a:rPr sz="2000" spc="-4" dirty="0">
                <a:latin typeface="Arial"/>
                <a:cs typeface="Arial"/>
              </a:rPr>
              <a:t>Keep the reading level below grade level to test mastery  of content</a:t>
            </a:r>
            <a:r>
              <a:rPr lang="en-US" sz="2000" spc="-4" dirty="0">
                <a:latin typeface="Arial"/>
                <a:cs typeface="Arial"/>
              </a:rPr>
              <a:t>,</a:t>
            </a:r>
            <a:r>
              <a:rPr sz="2000" spc="-4" dirty="0">
                <a:latin typeface="Arial"/>
                <a:cs typeface="Arial"/>
              </a:rPr>
              <a:t> not reading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comprehension.</a:t>
            </a:r>
            <a:endParaRPr sz="2000" dirty="0">
              <a:latin typeface="Arial"/>
              <a:cs typeface="Arial"/>
            </a:endParaRPr>
          </a:p>
          <a:p>
            <a:pPr marL="352425" marR="83344" indent="-342900">
              <a:lnSpc>
                <a:spcPct val="168200"/>
              </a:lnSpc>
              <a:buFont typeface="Arial" panose="020B0604020202020204" pitchFamily="34" charset="0"/>
              <a:buChar char="•"/>
            </a:pPr>
            <a:r>
              <a:rPr sz="2000" spc="-4" dirty="0">
                <a:latin typeface="Arial"/>
                <a:cs typeface="Arial"/>
              </a:rPr>
              <a:t>Items are based on important content, not trivial </a:t>
            </a:r>
            <a:r>
              <a:rPr sz="2000" spc="-15" dirty="0">
                <a:latin typeface="Arial"/>
                <a:cs typeface="Arial"/>
              </a:rPr>
              <a:t>matter.</a:t>
            </a:r>
            <a:endParaRPr lang="en-US" sz="2000" spc="-15" dirty="0">
              <a:latin typeface="Arial"/>
              <a:cs typeface="Arial"/>
            </a:endParaRPr>
          </a:p>
          <a:p>
            <a:pPr marL="352425" marR="83344" indent="-342900">
              <a:lnSpc>
                <a:spcPct val="168200"/>
              </a:lnSpc>
              <a:buFont typeface="Arial" panose="020B0604020202020204" pitchFamily="34" charset="0"/>
              <a:buChar char="•"/>
            </a:pPr>
            <a:r>
              <a:rPr sz="2000" spc="-4" dirty="0">
                <a:latin typeface="Arial"/>
                <a:cs typeface="Arial"/>
              </a:rPr>
              <a:t>Items should not trick or mislead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students.</a:t>
            </a:r>
            <a:endParaRPr sz="2000" dirty="0">
              <a:latin typeface="Arial"/>
              <a:cs typeface="Arial"/>
            </a:endParaRPr>
          </a:p>
          <a:p>
            <a:pPr marL="352425" marR="71438" indent="-342900">
              <a:lnSpc>
                <a:spcPct val="168200"/>
              </a:lnSpc>
              <a:spcBef>
                <a:spcPts val="4"/>
              </a:spcBef>
              <a:buFont typeface="Arial" panose="020B0604020202020204" pitchFamily="34" charset="0"/>
              <a:buChar char="•"/>
            </a:pPr>
            <a:r>
              <a:rPr sz="2000" spc="-11" dirty="0">
                <a:latin typeface="Arial"/>
                <a:cs typeface="Arial"/>
              </a:rPr>
              <a:t>Avoid </a:t>
            </a:r>
            <a:r>
              <a:rPr sz="2000" spc="-4" dirty="0">
                <a:latin typeface="Arial"/>
                <a:cs typeface="Arial"/>
              </a:rPr>
              <a:t>double negatives in the questions and options.</a:t>
            </a:r>
            <a:endParaRPr lang="en-US" sz="2000" spc="-4" dirty="0">
              <a:latin typeface="Arial"/>
              <a:cs typeface="Arial"/>
            </a:endParaRPr>
          </a:p>
          <a:p>
            <a:pPr marL="352425" marR="71438" indent="-342900">
              <a:lnSpc>
                <a:spcPct val="168200"/>
              </a:lnSpc>
              <a:spcBef>
                <a:spcPts val="4"/>
              </a:spcBef>
              <a:buFont typeface="Arial" panose="020B0604020202020204" pitchFamily="34" charset="0"/>
              <a:buChar char="•"/>
            </a:pPr>
            <a:r>
              <a:rPr sz="2000" spc="-4" dirty="0">
                <a:latin typeface="Arial"/>
                <a:cs typeface="Arial"/>
              </a:rPr>
              <a:t>Always use correct </a:t>
            </a:r>
            <a:r>
              <a:rPr sz="2000" spc="-15" dirty="0">
                <a:latin typeface="Arial"/>
                <a:cs typeface="Arial"/>
              </a:rPr>
              <a:t>grammar, </a:t>
            </a:r>
            <a:r>
              <a:rPr sz="2000" spc="-4" dirty="0">
                <a:latin typeface="Arial"/>
                <a:cs typeface="Arial"/>
              </a:rPr>
              <a:t>punctuation, and</a:t>
            </a:r>
            <a:r>
              <a:rPr sz="2000" spc="94" dirty="0">
                <a:latin typeface="Arial"/>
                <a:cs typeface="Arial"/>
              </a:rPr>
              <a:t> </a:t>
            </a:r>
            <a:r>
              <a:rPr sz="2000" spc="-4" dirty="0">
                <a:latin typeface="Arial"/>
                <a:cs typeface="Arial"/>
              </a:rPr>
              <a:t>spelling.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" name="object 21">
            <a:extLst>
              <a:ext uri="{FF2B5EF4-FFF2-40B4-BE49-F238E27FC236}">
                <a16:creationId xmlns:a16="http://schemas.microsoft.com/office/drawing/2014/main" id="{F0CC9DC1-7CA6-2865-C3B6-4244B5BDD103}"/>
              </a:ext>
            </a:extLst>
          </p:cNvPr>
          <p:cNvSpPr txBox="1">
            <a:spLocks/>
          </p:cNvSpPr>
          <p:nvPr/>
        </p:nvSpPr>
        <p:spPr>
          <a:xfrm>
            <a:off x="6739125" y="4839862"/>
            <a:ext cx="2057400" cy="13016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5"/>
              </a:spcBef>
            </a:pPr>
            <a:r>
              <a:rPr lang="en-US" sz="800" spc="-10" dirty="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8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81D60167-4931-47E6-BA6A-407CBD079E47}" type="slidenum">
              <a:rPr sz="800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>
                <a:spcBef>
                  <a:spcPts val="55"/>
                </a:spcBef>
              </a:pPr>
              <a:t>9</a:t>
            </a:fld>
            <a:endParaRPr sz="800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CB5623D-00B9-C4BF-893C-92A5AAB8FE78}"/>
              </a:ext>
            </a:extLst>
          </p:cNvPr>
          <p:cNvSpPr txBox="1"/>
          <p:nvPr/>
        </p:nvSpPr>
        <p:spPr>
          <a:xfrm>
            <a:off x="381000" y="4826397"/>
            <a:ext cx="44119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Arizona Department of Education, Career and Technical Education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765C46-6B4A-8521-D7F0-0AA14549741D}"/>
              </a:ext>
            </a:extLst>
          </p:cNvPr>
          <p:cNvSpPr txBox="1"/>
          <p:nvPr/>
        </p:nvSpPr>
        <p:spPr>
          <a:xfrm>
            <a:off x="76200" y="57150"/>
            <a:ext cx="4553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910048"/>
                </a:solidFill>
                <a:latin typeface="Montserrat" pitchFamily="2" charset="0"/>
              </a:rPr>
              <a:t>Writing Multiple-Choice Items</a:t>
            </a:r>
            <a:endParaRPr lang="en-US" sz="1600" dirty="0">
              <a:solidFill>
                <a:srgbClr val="910048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5B1645D2-C97F-B1DC-FF5C-79332E1C5D38}"/>
              </a:ext>
            </a:extLst>
          </p:cNvPr>
          <p:cNvSpPr txBox="1">
            <a:spLocks/>
          </p:cNvSpPr>
          <p:nvPr/>
        </p:nvSpPr>
        <p:spPr>
          <a:xfrm>
            <a:off x="1308373" y="884267"/>
            <a:ext cx="651890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002D72"/>
                </a:solidFill>
                <a:latin typeface="Montserrat" pitchFamily="2" charset="0"/>
                <a:cs typeface="Raleway"/>
              </a:rPr>
              <a:t>General Rules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BD3908-3980-762F-A648-A8DF29F83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48776" y="-847215"/>
            <a:ext cx="38105" cy="45535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8F55A438CAA749BFA79916C5F1DD64" ma:contentTypeVersion="15" ma:contentTypeDescription="Create a new document." ma:contentTypeScope="" ma:versionID="bbcab9e9c612b68e97ad9b450c70a900">
  <xsd:schema xmlns:xsd="http://www.w3.org/2001/XMLSchema" xmlns:xs="http://www.w3.org/2001/XMLSchema" xmlns:p="http://schemas.microsoft.com/office/2006/metadata/properties" xmlns:ns1="http://schemas.microsoft.com/sharepoint/v3" xmlns:ns3="20e454f4-3b14-414b-9f0b-a1f1e5573b61" xmlns:ns4="ac5d5c29-9739-4184-85c5-69484fc575aa" targetNamespace="http://schemas.microsoft.com/office/2006/metadata/properties" ma:root="true" ma:fieldsID="a538460b2ddc9b00fc5f8a5e03d8f17c" ns1:_="" ns3:_="" ns4:_="">
    <xsd:import namespace="http://schemas.microsoft.com/sharepoint/v3"/>
    <xsd:import namespace="20e454f4-3b14-414b-9f0b-a1f1e5573b61"/>
    <xsd:import namespace="ac5d5c29-9739-4184-85c5-69484fc575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e454f4-3b14-414b-9f0b-a1f1e5573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5d5c29-9739-4184-85c5-69484fc575a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E0CB9C-BF4D-4063-9651-F6F54C352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0e454f4-3b14-414b-9f0b-a1f1e5573b61"/>
    <ds:schemaRef ds:uri="ac5d5c29-9739-4184-85c5-69484fc575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7D5D95-103C-4B42-8FAB-E2834ADF74D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D130F5A-0897-4FBD-B490-AABEC7C674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2972</TotalTime>
  <Words>1199</Words>
  <Application>Microsoft Office PowerPoint</Application>
  <PresentationFormat>On-screen Show (16:9)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Aptos Display</vt:lpstr>
      <vt:lpstr>Arial</vt:lpstr>
      <vt:lpstr>Cavolini</vt:lpstr>
      <vt:lpstr>Montserrat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DEVELOPMENT WORKSHOP</dc:title>
  <dc:creator>Patricia</dc:creator>
  <cp:lastModifiedBy>Higgs, Hannah</cp:lastModifiedBy>
  <cp:revision>1</cp:revision>
  <dcterms:created xsi:type="dcterms:W3CDTF">2019-08-06T20:43:32Z</dcterms:created>
  <dcterms:modified xsi:type="dcterms:W3CDTF">2025-02-12T20:50:51Z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2019-08-06T00:00:00Z</vt:filetime>
  </property>
  <property fmtid="{D5CDD505-2E9C-101B-9397-08002B2CF9AE}" pid="5" name="ContentTypeId">
    <vt:lpwstr>0x010100228F55A438CAA749BFA79916C5F1DD64</vt:lpwstr>
  </property>
</Properties>
</file>