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3" r:id="rId4"/>
  </p:sldMasterIdLst>
  <p:notesMasterIdLst>
    <p:notesMasterId r:id="rId20"/>
  </p:notesMasterIdLst>
  <p:handoutMasterIdLst>
    <p:handoutMasterId r:id="rId21"/>
  </p:handoutMasterIdLst>
  <p:sldIdLst>
    <p:sldId id="291" r:id="rId5"/>
    <p:sldId id="293" r:id="rId6"/>
    <p:sldId id="296" r:id="rId7"/>
    <p:sldId id="297" r:id="rId8"/>
    <p:sldId id="301" r:id="rId9"/>
    <p:sldId id="313" r:id="rId10"/>
    <p:sldId id="307" r:id="rId11"/>
    <p:sldId id="308" r:id="rId12"/>
    <p:sldId id="316" r:id="rId13"/>
    <p:sldId id="309" r:id="rId14"/>
    <p:sldId id="310" r:id="rId15"/>
    <p:sldId id="311" r:id="rId16"/>
    <p:sldId id="312" r:id="rId17"/>
    <p:sldId id="315" r:id="rId18"/>
    <p:sldId id="317" r:id="rId19"/>
  </p:sldIdLst>
  <p:sldSz cx="9144000" cy="6858000" type="screen4x3"/>
  <p:notesSz cx="7010400" cy="9296400"/>
  <p:custDataLst>
    <p:tags r:id="rId22"/>
  </p:custDataLst>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33"/>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262" autoAdjust="0"/>
    <p:restoredTop sz="94660"/>
  </p:normalViewPr>
  <p:slideViewPr>
    <p:cSldViewPr>
      <p:cViewPr varScale="1">
        <p:scale>
          <a:sx n="114" d="100"/>
          <a:sy n="114" d="100"/>
        </p:scale>
        <p:origin x="1662" y="102"/>
      </p:cViewPr>
      <p:guideLst>
        <p:guide orient="horz" pos="2160"/>
        <p:guide pos="2880"/>
      </p:guideLst>
    </p:cSldViewPr>
  </p:slideViewPr>
  <p:outlineViewPr>
    <p:cViewPr>
      <p:scale>
        <a:sx n="33" d="100"/>
        <a:sy n="33" d="100"/>
      </p:scale>
      <p:origin x="0" y="0"/>
    </p:cViewPr>
    <p:sldLst>
      <p:sld r:id="rId1" collapse="1"/>
      <p:sld r:id="rId2" collapse="1"/>
    </p:sldLst>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gs" Target="tags/tag1.xml"/></Relationships>
</file>

<file path=ppt/_rels/viewProps.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slide" Target="slides/slide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5890" name="Rectangle 2">
            <a:extLst>
              <a:ext uri="{FF2B5EF4-FFF2-40B4-BE49-F238E27FC236}">
                <a16:creationId xmlns:a16="http://schemas.microsoft.com/office/drawing/2014/main" id="{D382BBA9-9334-4168-AC8E-802C034622DD}"/>
              </a:ext>
            </a:extLst>
          </p:cNvPr>
          <p:cNvSpPr>
            <a:spLocks noGrp="1" noChangeArrowheads="1"/>
          </p:cNvSpPr>
          <p:nvPr>
            <p:ph type="hdr" sz="quarter"/>
          </p:nvPr>
        </p:nvSpPr>
        <p:spPr bwMode="auto">
          <a:xfrm>
            <a:off x="0" y="0"/>
            <a:ext cx="3036888" cy="465138"/>
          </a:xfrm>
          <a:prstGeom prst="rect">
            <a:avLst/>
          </a:prstGeom>
          <a:noFill/>
          <a:ln w="9525">
            <a:noFill/>
            <a:miter lim="800000"/>
            <a:headEnd/>
            <a:tailEnd/>
          </a:ln>
          <a:effectLst/>
        </p:spPr>
        <p:txBody>
          <a:bodyPr vert="horz" wrap="square" lIns="93175" tIns="46588" rIns="93175" bIns="46588" numCol="1" anchor="t" anchorCtr="0" compatLnSpc="1">
            <a:prstTxWarp prst="textNoShape">
              <a:avLst/>
            </a:prstTxWarp>
          </a:bodyPr>
          <a:lstStyle>
            <a:lvl1pPr defTabSz="932330">
              <a:defRPr sz="1200">
                <a:latin typeface="Arial" charset="0"/>
                <a:cs typeface="Arial" charset="0"/>
              </a:defRPr>
            </a:lvl1pPr>
          </a:lstStyle>
          <a:p>
            <a:pPr>
              <a:defRPr/>
            </a:pPr>
            <a:endParaRPr lang="en-US"/>
          </a:p>
        </p:txBody>
      </p:sp>
      <p:sp>
        <p:nvSpPr>
          <p:cNvPr id="165891" name="Rectangle 3">
            <a:extLst>
              <a:ext uri="{FF2B5EF4-FFF2-40B4-BE49-F238E27FC236}">
                <a16:creationId xmlns:a16="http://schemas.microsoft.com/office/drawing/2014/main" id="{1ECC5167-AEA8-464D-BC7E-B0E3601F5CA9}"/>
              </a:ext>
            </a:extLst>
          </p:cNvPr>
          <p:cNvSpPr>
            <a:spLocks noGrp="1" noChangeArrowheads="1"/>
          </p:cNvSpPr>
          <p:nvPr>
            <p:ph type="dt" sz="quarter" idx="1"/>
          </p:nvPr>
        </p:nvSpPr>
        <p:spPr bwMode="auto">
          <a:xfrm>
            <a:off x="3971925" y="0"/>
            <a:ext cx="3036888" cy="465138"/>
          </a:xfrm>
          <a:prstGeom prst="rect">
            <a:avLst/>
          </a:prstGeom>
          <a:noFill/>
          <a:ln w="9525">
            <a:noFill/>
            <a:miter lim="800000"/>
            <a:headEnd/>
            <a:tailEnd/>
          </a:ln>
          <a:effectLst/>
        </p:spPr>
        <p:txBody>
          <a:bodyPr vert="horz" wrap="square" lIns="93175" tIns="46588" rIns="93175" bIns="46588" numCol="1" anchor="t" anchorCtr="0" compatLnSpc="1">
            <a:prstTxWarp prst="textNoShape">
              <a:avLst/>
            </a:prstTxWarp>
          </a:bodyPr>
          <a:lstStyle>
            <a:lvl1pPr algn="r" defTabSz="932330">
              <a:defRPr sz="1200">
                <a:latin typeface="Arial" charset="0"/>
                <a:cs typeface="Arial" charset="0"/>
              </a:defRPr>
            </a:lvl1pPr>
          </a:lstStyle>
          <a:p>
            <a:pPr>
              <a:defRPr/>
            </a:pPr>
            <a:endParaRPr lang="en-US"/>
          </a:p>
        </p:txBody>
      </p:sp>
      <p:sp>
        <p:nvSpPr>
          <p:cNvPr id="165892" name="Rectangle 4">
            <a:extLst>
              <a:ext uri="{FF2B5EF4-FFF2-40B4-BE49-F238E27FC236}">
                <a16:creationId xmlns:a16="http://schemas.microsoft.com/office/drawing/2014/main" id="{B09E65B8-4998-4AFF-946C-78C9CE5D7221}"/>
              </a:ext>
            </a:extLst>
          </p:cNvPr>
          <p:cNvSpPr>
            <a:spLocks noGrp="1" noChangeArrowheads="1"/>
          </p:cNvSpPr>
          <p:nvPr>
            <p:ph type="ftr" sz="quarter" idx="2"/>
          </p:nvPr>
        </p:nvSpPr>
        <p:spPr bwMode="auto">
          <a:xfrm>
            <a:off x="0" y="8829675"/>
            <a:ext cx="3036888" cy="465138"/>
          </a:xfrm>
          <a:prstGeom prst="rect">
            <a:avLst/>
          </a:prstGeom>
          <a:noFill/>
          <a:ln w="9525">
            <a:noFill/>
            <a:miter lim="800000"/>
            <a:headEnd/>
            <a:tailEnd/>
          </a:ln>
          <a:effectLst/>
        </p:spPr>
        <p:txBody>
          <a:bodyPr vert="horz" wrap="square" lIns="93175" tIns="46588" rIns="93175" bIns="46588" numCol="1" anchor="b" anchorCtr="0" compatLnSpc="1">
            <a:prstTxWarp prst="textNoShape">
              <a:avLst/>
            </a:prstTxWarp>
          </a:bodyPr>
          <a:lstStyle>
            <a:lvl1pPr defTabSz="932330">
              <a:defRPr sz="1200">
                <a:latin typeface="Arial" charset="0"/>
                <a:cs typeface="Arial" charset="0"/>
              </a:defRPr>
            </a:lvl1pPr>
          </a:lstStyle>
          <a:p>
            <a:pPr>
              <a:defRPr/>
            </a:pPr>
            <a:endParaRPr lang="en-US"/>
          </a:p>
        </p:txBody>
      </p:sp>
      <p:sp>
        <p:nvSpPr>
          <p:cNvPr id="165893" name="Rectangle 5">
            <a:extLst>
              <a:ext uri="{FF2B5EF4-FFF2-40B4-BE49-F238E27FC236}">
                <a16:creationId xmlns:a16="http://schemas.microsoft.com/office/drawing/2014/main" id="{9BAB9DCF-C983-49AC-830E-FB4FB7DF12E4}"/>
              </a:ext>
            </a:extLst>
          </p:cNvPr>
          <p:cNvSpPr>
            <a:spLocks noGrp="1" noChangeArrowheads="1"/>
          </p:cNvSpPr>
          <p:nvPr>
            <p:ph type="sldNum" sz="quarter" idx="3"/>
          </p:nvPr>
        </p:nvSpPr>
        <p:spPr bwMode="auto">
          <a:xfrm>
            <a:off x="3971925" y="8829675"/>
            <a:ext cx="3036888" cy="465138"/>
          </a:xfrm>
          <a:prstGeom prst="rect">
            <a:avLst/>
          </a:prstGeom>
          <a:noFill/>
          <a:ln w="9525">
            <a:noFill/>
            <a:miter lim="800000"/>
            <a:headEnd/>
            <a:tailEnd/>
          </a:ln>
          <a:effectLst/>
        </p:spPr>
        <p:txBody>
          <a:bodyPr vert="horz" wrap="square" lIns="93175" tIns="46588" rIns="93175" bIns="46588" numCol="1" anchor="b" anchorCtr="0" compatLnSpc="1">
            <a:prstTxWarp prst="textNoShape">
              <a:avLst/>
            </a:prstTxWarp>
          </a:bodyPr>
          <a:lstStyle>
            <a:lvl1pPr algn="r" defTabSz="931863">
              <a:defRPr sz="1200"/>
            </a:lvl1pPr>
          </a:lstStyle>
          <a:p>
            <a:fld id="{2B2E4678-DD4B-4A38-8044-030B7F30F6F5}" type="slidenum">
              <a:rPr lang="en-US" altLang="en-US"/>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986" name="Rectangle 2">
            <a:extLst>
              <a:ext uri="{FF2B5EF4-FFF2-40B4-BE49-F238E27FC236}">
                <a16:creationId xmlns:a16="http://schemas.microsoft.com/office/drawing/2014/main" id="{ECFF8E88-8637-489E-A9B4-6172F4105446}"/>
              </a:ext>
            </a:extLst>
          </p:cNvPr>
          <p:cNvSpPr>
            <a:spLocks noGrp="1" noChangeArrowheads="1"/>
          </p:cNvSpPr>
          <p:nvPr>
            <p:ph type="hdr" sz="quarter"/>
          </p:nvPr>
        </p:nvSpPr>
        <p:spPr bwMode="auto">
          <a:xfrm>
            <a:off x="0" y="0"/>
            <a:ext cx="3036888" cy="465138"/>
          </a:xfrm>
          <a:prstGeom prst="rect">
            <a:avLst/>
          </a:prstGeom>
          <a:noFill/>
          <a:ln w="9525">
            <a:noFill/>
            <a:miter lim="800000"/>
            <a:headEnd/>
            <a:tailEnd/>
          </a:ln>
          <a:effectLst/>
        </p:spPr>
        <p:txBody>
          <a:bodyPr vert="horz" wrap="square" lIns="93175" tIns="46588" rIns="93175" bIns="46588" numCol="1" anchor="t" anchorCtr="0" compatLnSpc="1">
            <a:prstTxWarp prst="textNoShape">
              <a:avLst/>
            </a:prstTxWarp>
          </a:bodyPr>
          <a:lstStyle>
            <a:lvl1pPr defTabSz="932330">
              <a:defRPr sz="1200">
                <a:latin typeface="Arial" charset="0"/>
                <a:cs typeface="Arial" charset="0"/>
              </a:defRPr>
            </a:lvl1pPr>
          </a:lstStyle>
          <a:p>
            <a:pPr>
              <a:defRPr/>
            </a:pPr>
            <a:endParaRPr lang="en-US"/>
          </a:p>
        </p:txBody>
      </p:sp>
      <p:sp>
        <p:nvSpPr>
          <p:cNvPr id="41987" name="Rectangle 3">
            <a:extLst>
              <a:ext uri="{FF2B5EF4-FFF2-40B4-BE49-F238E27FC236}">
                <a16:creationId xmlns:a16="http://schemas.microsoft.com/office/drawing/2014/main" id="{E707494A-5B4E-462E-961C-64936E9851C3}"/>
              </a:ext>
            </a:extLst>
          </p:cNvPr>
          <p:cNvSpPr>
            <a:spLocks noGrp="1" noChangeArrowheads="1"/>
          </p:cNvSpPr>
          <p:nvPr>
            <p:ph type="dt" idx="1"/>
          </p:nvPr>
        </p:nvSpPr>
        <p:spPr bwMode="auto">
          <a:xfrm>
            <a:off x="3971925" y="0"/>
            <a:ext cx="3036888" cy="465138"/>
          </a:xfrm>
          <a:prstGeom prst="rect">
            <a:avLst/>
          </a:prstGeom>
          <a:noFill/>
          <a:ln w="9525">
            <a:noFill/>
            <a:miter lim="800000"/>
            <a:headEnd/>
            <a:tailEnd/>
          </a:ln>
          <a:effectLst/>
        </p:spPr>
        <p:txBody>
          <a:bodyPr vert="horz" wrap="square" lIns="93175" tIns="46588" rIns="93175" bIns="46588" numCol="1" anchor="t" anchorCtr="0" compatLnSpc="1">
            <a:prstTxWarp prst="textNoShape">
              <a:avLst/>
            </a:prstTxWarp>
          </a:bodyPr>
          <a:lstStyle>
            <a:lvl1pPr algn="r" defTabSz="932330">
              <a:defRPr sz="1200">
                <a:latin typeface="Arial" charset="0"/>
                <a:cs typeface="Arial" charset="0"/>
              </a:defRPr>
            </a:lvl1pPr>
          </a:lstStyle>
          <a:p>
            <a:pPr>
              <a:defRPr/>
            </a:pPr>
            <a:endParaRPr lang="en-US"/>
          </a:p>
        </p:txBody>
      </p:sp>
      <p:sp>
        <p:nvSpPr>
          <p:cNvPr id="21508" name="Rectangle 4">
            <a:extLst>
              <a:ext uri="{FF2B5EF4-FFF2-40B4-BE49-F238E27FC236}">
                <a16:creationId xmlns:a16="http://schemas.microsoft.com/office/drawing/2014/main" id="{E0B612AC-EC93-425F-90F6-ED7A0C245938}"/>
              </a:ext>
            </a:extLst>
          </p:cNvPr>
          <p:cNvSpPr>
            <a:spLocks noGrp="1" noRot="1" noChangeAspect="1" noChangeArrowheads="1" noTextEdit="1"/>
          </p:cNvSpPr>
          <p:nvPr>
            <p:ph type="sldImg" idx="2"/>
          </p:nvPr>
        </p:nvSpPr>
        <p:spPr bwMode="auto">
          <a:xfrm>
            <a:off x="1182688" y="698500"/>
            <a:ext cx="4646612" cy="34845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9" name="Rectangle 5">
            <a:extLst>
              <a:ext uri="{FF2B5EF4-FFF2-40B4-BE49-F238E27FC236}">
                <a16:creationId xmlns:a16="http://schemas.microsoft.com/office/drawing/2014/main" id="{21185972-9A9E-4895-A484-9789E4398D73}"/>
              </a:ext>
            </a:extLst>
          </p:cNvPr>
          <p:cNvSpPr>
            <a:spLocks noGrp="1" noChangeArrowheads="1"/>
          </p:cNvSpPr>
          <p:nvPr>
            <p:ph type="body" sz="quarter" idx="3"/>
          </p:nvPr>
        </p:nvSpPr>
        <p:spPr bwMode="auto">
          <a:xfrm>
            <a:off x="700088" y="4414838"/>
            <a:ext cx="5610225" cy="4183062"/>
          </a:xfrm>
          <a:prstGeom prst="rect">
            <a:avLst/>
          </a:prstGeom>
          <a:noFill/>
          <a:ln w="9525">
            <a:noFill/>
            <a:miter lim="800000"/>
            <a:headEnd/>
            <a:tailEnd/>
          </a:ln>
          <a:effectLst/>
        </p:spPr>
        <p:txBody>
          <a:bodyPr vert="horz" wrap="square" lIns="93175" tIns="46588" rIns="93175" bIns="4658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1990" name="Rectangle 6">
            <a:extLst>
              <a:ext uri="{FF2B5EF4-FFF2-40B4-BE49-F238E27FC236}">
                <a16:creationId xmlns:a16="http://schemas.microsoft.com/office/drawing/2014/main" id="{A3800895-5B80-4370-9D0F-F274B9AEDAC2}"/>
              </a:ext>
            </a:extLst>
          </p:cNvPr>
          <p:cNvSpPr>
            <a:spLocks noGrp="1" noChangeArrowheads="1"/>
          </p:cNvSpPr>
          <p:nvPr>
            <p:ph type="ftr" sz="quarter" idx="4"/>
          </p:nvPr>
        </p:nvSpPr>
        <p:spPr bwMode="auto">
          <a:xfrm>
            <a:off x="0" y="8829675"/>
            <a:ext cx="3036888" cy="465138"/>
          </a:xfrm>
          <a:prstGeom prst="rect">
            <a:avLst/>
          </a:prstGeom>
          <a:noFill/>
          <a:ln w="9525">
            <a:noFill/>
            <a:miter lim="800000"/>
            <a:headEnd/>
            <a:tailEnd/>
          </a:ln>
          <a:effectLst/>
        </p:spPr>
        <p:txBody>
          <a:bodyPr vert="horz" wrap="square" lIns="93175" tIns="46588" rIns="93175" bIns="46588" numCol="1" anchor="b" anchorCtr="0" compatLnSpc="1">
            <a:prstTxWarp prst="textNoShape">
              <a:avLst/>
            </a:prstTxWarp>
          </a:bodyPr>
          <a:lstStyle>
            <a:lvl1pPr defTabSz="932330">
              <a:defRPr sz="1200">
                <a:latin typeface="Arial" charset="0"/>
                <a:cs typeface="Arial" charset="0"/>
              </a:defRPr>
            </a:lvl1pPr>
          </a:lstStyle>
          <a:p>
            <a:pPr>
              <a:defRPr/>
            </a:pPr>
            <a:endParaRPr lang="en-US"/>
          </a:p>
        </p:txBody>
      </p:sp>
      <p:sp>
        <p:nvSpPr>
          <p:cNvPr id="41991" name="Rectangle 7">
            <a:extLst>
              <a:ext uri="{FF2B5EF4-FFF2-40B4-BE49-F238E27FC236}">
                <a16:creationId xmlns:a16="http://schemas.microsoft.com/office/drawing/2014/main" id="{54C74DB7-8A1C-4578-B438-227355D5824C}"/>
              </a:ext>
            </a:extLst>
          </p:cNvPr>
          <p:cNvSpPr>
            <a:spLocks noGrp="1" noChangeArrowheads="1"/>
          </p:cNvSpPr>
          <p:nvPr>
            <p:ph type="sldNum" sz="quarter" idx="5"/>
          </p:nvPr>
        </p:nvSpPr>
        <p:spPr bwMode="auto">
          <a:xfrm>
            <a:off x="3971925" y="8829675"/>
            <a:ext cx="3036888" cy="465138"/>
          </a:xfrm>
          <a:prstGeom prst="rect">
            <a:avLst/>
          </a:prstGeom>
          <a:noFill/>
          <a:ln w="9525">
            <a:noFill/>
            <a:miter lim="800000"/>
            <a:headEnd/>
            <a:tailEnd/>
          </a:ln>
          <a:effectLst/>
        </p:spPr>
        <p:txBody>
          <a:bodyPr vert="horz" wrap="square" lIns="93175" tIns="46588" rIns="93175" bIns="46588" numCol="1" anchor="b" anchorCtr="0" compatLnSpc="1">
            <a:prstTxWarp prst="textNoShape">
              <a:avLst/>
            </a:prstTxWarp>
          </a:bodyPr>
          <a:lstStyle>
            <a:lvl1pPr algn="r" defTabSz="931863">
              <a:defRPr sz="1200"/>
            </a:lvl1pPr>
          </a:lstStyle>
          <a:p>
            <a:fld id="{B63FBB83-87B4-4434-816E-032C230DC720}"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a:extLst>
              <a:ext uri="{FF2B5EF4-FFF2-40B4-BE49-F238E27FC236}">
                <a16:creationId xmlns:a16="http://schemas.microsoft.com/office/drawing/2014/main" id="{F0CF478F-33D9-4F33-A1A8-4B661B4A96B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spcBef>
                <a:spcPct val="30000"/>
              </a:spcBef>
              <a:defRPr sz="1200">
                <a:solidFill>
                  <a:schemeClr val="tx1"/>
                </a:solidFill>
                <a:latin typeface="Arial" panose="020B0604020202020204" pitchFamily="34" charset="0"/>
                <a:cs typeface="Arial" panose="020B0604020202020204" pitchFamily="34" charset="0"/>
              </a:defRPr>
            </a:lvl1pPr>
            <a:lvl2pPr marL="741363" indent="-284163" defTabSz="931863" eaLnBrk="0" hangingPunct="0">
              <a:spcBef>
                <a:spcPct val="30000"/>
              </a:spcBef>
              <a:defRPr sz="1200">
                <a:solidFill>
                  <a:schemeClr val="tx1"/>
                </a:solidFill>
                <a:latin typeface="Arial" panose="020B0604020202020204" pitchFamily="34" charset="0"/>
                <a:cs typeface="Arial" panose="020B0604020202020204" pitchFamily="34" charset="0"/>
              </a:defRPr>
            </a:lvl2pPr>
            <a:lvl3pPr marL="1141413" indent="-227013" defTabSz="931863" eaLnBrk="0" hangingPunct="0">
              <a:spcBef>
                <a:spcPct val="30000"/>
              </a:spcBef>
              <a:defRPr sz="1200">
                <a:solidFill>
                  <a:schemeClr val="tx1"/>
                </a:solidFill>
                <a:latin typeface="Arial" panose="020B0604020202020204" pitchFamily="34" charset="0"/>
                <a:cs typeface="Arial" panose="020B0604020202020204" pitchFamily="34" charset="0"/>
              </a:defRPr>
            </a:lvl3pPr>
            <a:lvl4pPr marL="1597025" indent="-227013" defTabSz="931863" eaLnBrk="0" hangingPunct="0">
              <a:spcBef>
                <a:spcPct val="30000"/>
              </a:spcBef>
              <a:defRPr sz="1200">
                <a:solidFill>
                  <a:schemeClr val="tx1"/>
                </a:solidFill>
                <a:latin typeface="Arial" panose="020B0604020202020204" pitchFamily="34" charset="0"/>
                <a:cs typeface="Arial" panose="020B0604020202020204" pitchFamily="34" charset="0"/>
              </a:defRPr>
            </a:lvl4pPr>
            <a:lvl5pPr marL="2054225" indent="-227013" defTabSz="931863" eaLnBrk="0" hangingPunct="0">
              <a:spcBef>
                <a:spcPct val="30000"/>
              </a:spcBef>
              <a:defRPr sz="1200">
                <a:solidFill>
                  <a:schemeClr val="tx1"/>
                </a:solidFill>
                <a:latin typeface="Arial" panose="020B0604020202020204" pitchFamily="34" charset="0"/>
                <a:cs typeface="Arial" panose="020B0604020202020204" pitchFamily="34" charset="0"/>
              </a:defRPr>
            </a:lvl5pPr>
            <a:lvl6pPr marL="2511425" indent="-227013" defTabSz="931863"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68625" indent="-227013" defTabSz="931863"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5825" indent="-227013" defTabSz="931863"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3025" indent="-227013" defTabSz="931863"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eaLnBrk="1" hangingPunct="1">
              <a:spcBef>
                <a:spcPct val="0"/>
              </a:spcBef>
            </a:pPr>
            <a:fld id="{C98C4274-C8D1-4ED6-90E2-FC6B673B72F7}" type="slidenum">
              <a:rPr lang="en-US" altLang="en-US"/>
              <a:pPr eaLnBrk="1" hangingPunct="1">
                <a:spcBef>
                  <a:spcPct val="0"/>
                </a:spcBef>
              </a:pPr>
              <a:t>1</a:t>
            </a:fld>
            <a:endParaRPr lang="en-US" altLang="en-US"/>
          </a:p>
        </p:txBody>
      </p:sp>
      <p:sp>
        <p:nvSpPr>
          <p:cNvPr id="22531" name="Rectangle 2">
            <a:extLst>
              <a:ext uri="{FF2B5EF4-FFF2-40B4-BE49-F238E27FC236}">
                <a16:creationId xmlns:a16="http://schemas.microsoft.com/office/drawing/2014/main" id="{48C02EF2-38D2-4172-AE0D-F7C37255B7E6}"/>
              </a:ext>
            </a:extLst>
          </p:cNvPr>
          <p:cNvSpPr>
            <a:spLocks noGrp="1" noRot="1" noChangeAspect="1" noChangeArrowheads="1" noTextEdit="1"/>
          </p:cNvSpPr>
          <p:nvPr>
            <p:ph type="sldImg"/>
          </p:nvPr>
        </p:nvSpPr>
        <p:spPr>
          <a:ln/>
        </p:spPr>
      </p:sp>
      <p:sp>
        <p:nvSpPr>
          <p:cNvPr id="22532" name="Rectangle 3">
            <a:extLst>
              <a:ext uri="{FF2B5EF4-FFF2-40B4-BE49-F238E27FC236}">
                <a16:creationId xmlns:a16="http://schemas.microsoft.com/office/drawing/2014/main" id="{C9EC7D43-A86B-4F43-A7B4-9667F926593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cs typeface="Arial" panose="020B060402020202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a:extLst>
              <a:ext uri="{FF2B5EF4-FFF2-40B4-BE49-F238E27FC236}">
                <a16:creationId xmlns:a16="http://schemas.microsoft.com/office/drawing/2014/main" id="{C16F1739-04A7-4646-B2ED-87C146530C5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spcBef>
                <a:spcPct val="30000"/>
              </a:spcBef>
              <a:defRPr sz="1200">
                <a:solidFill>
                  <a:schemeClr val="tx1"/>
                </a:solidFill>
                <a:latin typeface="Arial" panose="020B0604020202020204" pitchFamily="34" charset="0"/>
                <a:cs typeface="Arial" panose="020B0604020202020204" pitchFamily="34" charset="0"/>
              </a:defRPr>
            </a:lvl1pPr>
            <a:lvl2pPr marL="741363" indent="-284163" defTabSz="931863" eaLnBrk="0" hangingPunct="0">
              <a:spcBef>
                <a:spcPct val="30000"/>
              </a:spcBef>
              <a:defRPr sz="1200">
                <a:solidFill>
                  <a:schemeClr val="tx1"/>
                </a:solidFill>
                <a:latin typeface="Arial" panose="020B0604020202020204" pitchFamily="34" charset="0"/>
                <a:cs typeface="Arial" panose="020B0604020202020204" pitchFamily="34" charset="0"/>
              </a:defRPr>
            </a:lvl2pPr>
            <a:lvl3pPr marL="1141413" indent="-227013" defTabSz="931863" eaLnBrk="0" hangingPunct="0">
              <a:spcBef>
                <a:spcPct val="30000"/>
              </a:spcBef>
              <a:defRPr sz="1200">
                <a:solidFill>
                  <a:schemeClr val="tx1"/>
                </a:solidFill>
                <a:latin typeface="Arial" panose="020B0604020202020204" pitchFamily="34" charset="0"/>
                <a:cs typeface="Arial" panose="020B0604020202020204" pitchFamily="34" charset="0"/>
              </a:defRPr>
            </a:lvl3pPr>
            <a:lvl4pPr marL="1597025" indent="-227013" defTabSz="931863" eaLnBrk="0" hangingPunct="0">
              <a:spcBef>
                <a:spcPct val="30000"/>
              </a:spcBef>
              <a:defRPr sz="1200">
                <a:solidFill>
                  <a:schemeClr val="tx1"/>
                </a:solidFill>
                <a:latin typeface="Arial" panose="020B0604020202020204" pitchFamily="34" charset="0"/>
                <a:cs typeface="Arial" panose="020B0604020202020204" pitchFamily="34" charset="0"/>
              </a:defRPr>
            </a:lvl4pPr>
            <a:lvl5pPr marL="2054225" indent="-227013" defTabSz="931863" eaLnBrk="0" hangingPunct="0">
              <a:spcBef>
                <a:spcPct val="30000"/>
              </a:spcBef>
              <a:defRPr sz="1200">
                <a:solidFill>
                  <a:schemeClr val="tx1"/>
                </a:solidFill>
                <a:latin typeface="Arial" panose="020B0604020202020204" pitchFamily="34" charset="0"/>
                <a:cs typeface="Arial" panose="020B0604020202020204" pitchFamily="34" charset="0"/>
              </a:defRPr>
            </a:lvl5pPr>
            <a:lvl6pPr marL="2511425" indent="-227013" defTabSz="931863"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68625" indent="-227013" defTabSz="931863"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5825" indent="-227013" defTabSz="931863"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3025" indent="-227013" defTabSz="931863"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eaLnBrk="1" hangingPunct="1">
              <a:spcBef>
                <a:spcPct val="0"/>
              </a:spcBef>
            </a:pPr>
            <a:fld id="{205D93C8-26E5-4A1D-A54F-8F206E4DE886}" type="slidenum">
              <a:rPr lang="en-US" altLang="en-US"/>
              <a:pPr eaLnBrk="1" hangingPunct="1">
                <a:spcBef>
                  <a:spcPct val="0"/>
                </a:spcBef>
              </a:pPr>
              <a:t>11</a:t>
            </a:fld>
            <a:endParaRPr lang="en-US" altLang="en-US"/>
          </a:p>
        </p:txBody>
      </p:sp>
      <p:sp>
        <p:nvSpPr>
          <p:cNvPr id="31747" name="Rectangle 2">
            <a:extLst>
              <a:ext uri="{FF2B5EF4-FFF2-40B4-BE49-F238E27FC236}">
                <a16:creationId xmlns:a16="http://schemas.microsoft.com/office/drawing/2014/main" id="{0C63A018-5B2A-421E-AD84-8A14013CD917}"/>
              </a:ext>
            </a:extLst>
          </p:cNvPr>
          <p:cNvSpPr>
            <a:spLocks noGrp="1" noRot="1" noChangeAspect="1" noChangeArrowheads="1" noTextEdit="1"/>
          </p:cNvSpPr>
          <p:nvPr>
            <p:ph type="sldImg"/>
          </p:nvPr>
        </p:nvSpPr>
        <p:spPr>
          <a:ln/>
        </p:spPr>
      </p:sp>
      <p:sp>
        <p:nvSpPr>
          <p:cNvPr id="31748" name="Rectangle 3">
            <a:extLst>
              <a:ext uri="{FF2B5EF4-FFF2-40B4-BE49-F238E27FC236}">
                <a16:creationId xmlns:a16="http://schemas.microsoft.com/office/drawing/2014/main" id="{D6E334FB-9C89-462B-B6E3-DF3E77CA751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cs typeface="Arial" panose="020B060402020202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a:extLst>
              <a:ext uri="{FF2B5EF4-FFF2-40B4-BE49-F238E27FC236}">
                <a16:creationId xmlns:a16="http://schemas.microsoft.com/office/drawing/2014/main" id="{82329D52-7F41-4A7E-AED5-16A8F0AA014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spcBef>
                <a:spcPct val="30000"/>
              </a:spcBef>
              <a:defRPr sz="1200">
                <a:solidFill>
                  <a:schemeClr val="tx1"/>
                </a:solidFill>
                <a:latin typeface="Arial" panose="020B0604020202020204" pitchFamily="34" charset="0"/>
                <a:cs typeface="Arial" panose="020B0604020202020204" pitchFamily="34" charset="0"/>
              </a:defRPr>
            </a:lvl1pPr>
            <a:lvl2pPr marL="741363" indent="-284163" defTabSz="931863" eaLnBrk="0" hangingPunct="0">
              <a:spcBef>
                <a:spcPct val="30000"/>
              </a:spcBef>
              <a:defRPr sz="1200">
                <a:solidFill>
                  <a:schemeClr val="tx1"/>
                </a:solidFill>
                <a:latin typeface="Arial" panose="020B0604020202020204" pitchFamily="34" charset="0"/>
                <a:cs typeface="Arial" panose="020B0604020202020204" pitchFamily="34" charset="0"/>
              </a:defRPr>
            </a:lvl2pPr>
            <a:lvl3pPr marL="1141413" indent="-227013" defTabSz="931863" eaLnBrk="0" hangingPunct="0">
              <a:spcBef>
                <a:spcPct val="30000"/>
              </a:spcBef>
              <a:defRPr sz="1200">
                <a:solidFill>
                  <a:schemeClr val="tx1"/>
                </a:solidFill>
                <a:latin typeface="Arial" panose="020B0604020202020204" pitchFamily="34" charset="0"/>
                <a:cs typeface="Arial" panose="020B0604020202020204" pitchFamily="34" charset="0"/>
              </a:defRPr>
            </a:lvl3pPr>
            <a:lvl4pPr marL="1597025" indent="-227013" defTabSz="931863" eaLnBrk="0" hangingPunct="0">
              <a:spcBef>
                <a:spcPct val="30000"/>
              </a:spcBef>
              <a:defRPr sz="1200">
                <a:solidFill>
                  <a:schemeClr val="tx1"/>
                </a:solidFill>
                <a:latin typeface="Arial" panose="020B0604020202020204" pitchFamily="34" charset="0"/>
                <a:cs typeface="Arial" panose="020B0604020202020204" pitchFamily="34" charset="0"/>
              </a:defRPr>
            </a:lvl4pPr>
            <a:lvl5pPr marL="2054225" indent="-227013" defTabSz="931863" eaLnBrk="0" hangingPunct="0">
              <a:spcBef>
                <a:spcPct val="30000"/>
              </a:spcBef>
              <a:defRPr sz="1200">
                <a:solidFill>
                  <a:schemeClr val="tx1"/>
                </a:solidFill>
                <a:latin typeface="Arial" panose="020B0604020202020204" pitchFamily="34" charset="0"/>
                <a:cs typeface="Arial" panose="020B0604020202020204" pitchFamily="34" charset="0"/>
              </a:defRPr>
            </a:lvl5pPr>
            <a:lvl6pPr marL="2511425" indent="-227013" defTabSz="931863"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68625" indent="-227013" defTabSz="931863"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5825" indent="-227013" defTabSz="931863"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3025" indent="-227013" defTabSz="931863"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eaLnBrk="1" hangingPunct="1">
              <a:spcBef>
                <a:spcPct val="0"/>
              </a:spcBef>
            </a:pPr>
            <a:fld id="{B893E3C8-6E72-488B-BA42-AF18E7E107BB}" type="slidenum">
              <a:rPr lang="en-US" altLang="en-US"/>
              <a:pPr eaLnBrk="1" hangingPunct="1">
                <a:spcBef>
                  <a:spcPct val="0"/>
                </a:spcBef>
              </a:pPr>
              <a:t>12</a:t>
            </a:fld>
            <a:endParaRPr lang="en-US" altLang="en-US"/>
          </a:p>
        </p:txBody>
      </p:sp>
      <p:sp>
        <p:nvSpPr>
          <p:cNvPr id="32771" name="Rectangle 2">
            <a:extLst>
              <a:ext uri="{FF2B5EF4-FFF2-40B4-BE49-F238E27FC236}">
                <a16:creationId xmlns:a16="http://schemas.microsoft.com/office/drawing/2014/main" id="{AB056C06-EFBB-40E6-A3C9-E41983BF13B3}"/>
              </a:ext>
            </a:extLst>
          </p:cNvPr>
          <p:cNvSpPr>
            <a:spLocks noGrp="1" noRot="1" noChangeAspect="1" noChangeArrowheads="1" noTextEdit="1"/>
          </p:cNvSpPr>
          <p:nvPr>
            <p:ph type="sldImg"/>
          </p:nvPr>
        </p:nvSpPr>
        <p:spPr>
          <a:ln/>
        </p:spPr>
      </p:sp>
      <p:sp>
        <p:nvSpPr>
          <p:cNvPr id="32772" name="Rectangle 3">
            <a:extLst>
              <a:ext uri="{FF2B5EF4-FFF2-40B4-BE49-F238E27FC236}">
                <a16:creationId xmlns:a16="http://schemas.microsoft.com/office/drawing/2014/main" id="{2F5B1856-B8F1-4E64-BDA7-C2F9EA7A247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cs typeface="Arial" panose="020B060402020202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a:extLst>
              <a:ext uri="{FF2B5EF4-FFF2-40B4-BE49-F238E27FC236}">
                <a16:creationId xmlns:a16="http://schemas.microsoft.com/office/drawing/2014/main" id="{38AE7F31-EE58-4B15-882F-2442818A661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spcBef>
                <a:spcPct val="30000"/>
              </a:spcBef>
              <a:defRPr sz="1200">
                <a:solidFill>
                  <a:schemeClr val="tx1"/>
                </a:solidFill>
                <a:latin typeface="Arial" panose="020B0604020202020204" pitchFamily="34" charset="0"/>
                <a:cs typeface="Arial" panose="020B0604020202020204" pitchFamily="34" charset="0"/>
              </a:defRPr>
            </a:lvl1pPr>
            <a:lvl2pPr marL="741363" indent="-284163" defTabSz="931863" eaLnBrk="0" hangingPunct="0">
              <a:spcBef>
                <a:spcPct val="30000"/>
              </a:spcBef>
              <a:defRPr sz="1200">
                <a:solidFill>
                  <a:schemeClr val="tx1"/>
                </a:solidFill>
                <a:latin typeface="Arial" panose="020B0604020202020204" pitchFamily="34" charset="0"/>
                <a:cs typeface="Arial" panose="020B0604020202020204" pitchFamily="34" charset="0"/>
              </a:defRPr>
            </a:lvl2pPr>
            <a:lvl3pPr marL="1141413" indent="-227013" defTabSz="931863" eaLnBrk="0" hangingPunct="0">
              <a:spcBef>
                <a:spcPct val="30000"/>
              </a:spcBef>
              <a:defRPr sz="1200">
                <a:solidFill>
                  <a:schemeClr val="tx1"/>
                </a:solidFill>
                <a:latin typeface="Arial" panose="020B0604020202020204" pitchFamily="34" charset="0"/>
                <a:cs typeface="Arial" panose="020B0604020202020204" pitchFamily="34" charset="0"/>
              </a:defRPr>
            </a:lvl3pPr>
            <a:lvl4pPr marL="1597025" indent="-227013" defTabSz="931863" eaLnBrk="0" hangingPunct="0">
              <a:spcBef>
                <a:spcPct val="30000"/>
              </a:spcBef>
              <a:defRPr sz="1200">
                <a:solidFill>
                  <a:schemeClr val="tx1"/>
                </a:solidFill>
                <a:latin typeface="Arial" panose="020B0604020202020204" pitchFamily="34" charset="0"/>
                <a:cs typeface="Arial" panose="020B0604020202020204" pitchFamily="34" charset="0"/>
              </a:defRPr>
            </a:lvl4pPr>
            <a:lvl5pPr marL="2054225" indent="-227013" defTabSz="931863" eaLnBrk="0" hangingPunct="0">
              <a:spcBef>
                <a:spcPct val="30000"/>
              </a:spcBef>
              <a:defRPr sz="1200">
                <a:solidFill>
                  <a:schemeClr val="tx1"/>
                </a:solidFill>
                <a:latin typeface="Arial" panose="020B0604020202020204" pitchFamily="34" charset="0"/>
                <a:cs typeface="Arial" panose="020B0604020202020204" pitchFamily="34" charset="0"/>
              </a:defRPr>
            </a:lvl5pPr>
            <a:lvl6pPr marL="2511425" indent="-227013" defTabSz="931863"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68625" indent="-227013" defTabSz="931863"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5825" indent="-227013" defTabSz="931863"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3025" indent="-227013" defTabSz="931863"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eaLnBrk="1" hangingPunct="1">
              <a:spcBef>
                <a:spcPct val="0"/>
              </a:spcBef>
            </a:pPr>
            <a:fld id="{90723C94-40E6-477A-87D3-59D06102E4A9}" type="slidenum">
              <a:rPr lang="en-US" altLang="en-US"/>
              <a:pPr eaLnBrk="1" hangingPunct="1">
                <a:spcBef>
                  <a:spcPct val="0"/>
                </a:spcBef>
              </a:pPr>
              <a:t>13</a:t>
            </a:fld>
            <a:endParaRPr lang="en-US" altLang="en-US"/>
          </a:p>
        </p:txBody>
      </p:sp>
      <p:sp>
        <p:nvSpPr>
          <p:cNvPr id="33795" name="Rectangle 2">
            <a:extLst>
              <a:ext uri="{FF2B5EF4-FFF2-40B4-BE49-F238E27FC236}">
                <a16:creationId xmlns:a16="http://schemas.microsoft.com/office/drawing/2014/main" id="{629C6C35-110D-43D7-A3D0-F73E2E13D5AB}"/>
              </a:ext>
            </a:extLst>
          </p:cNvPr>
          <p:cNvSpPr>
            <a:spLocks noGrp="1" noRot="1" noChangeAspect="1" noChangeArrowheads="1" noTextEdit="1"/>
          </p:cNvSpPr>
          <p:nvPr>
            <p:ph type="sldImg"/>
          </p:nvPr>
        </p:nvSpPr>
        <p:spPr>
          <a:ln/>
        </p:spPr>
      </p:sp>
      <p:sp>
        <p:nvSpPr>
          <p:cNvPr id="33796" name="Rectangle 3">
            <a:extLst>
              <a:ext uri="{FF2B5EF4-FFF2-40B4-BE49-F238E27FC236}">
                <a16:creationId xmlns:a16="http://schemas.microsoft.com/office/drawing/2014/main" id="{03772832-4165-4984-B471-447F46ECF5B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cs typeface="Arial" panose="020B0604020202020204" pitchFamily="34" charset="0"/>
              </a:rPr>
              <a:t>Or took the test before the end of program.   </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a:extLst>
              <a:ext uri="{FF2B5EF4-FFF2-40B4-BE49-F238E27FC236}">
                <a16:creationId xmlns:a16="http://schemas.microsoft.com/office/drawing/2014/main" id="{A61DF7D2-7668-489E-A0B7-41FBBD0BA64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spcBef>
                <a:spcPct val="30000"/>
              </a:spcBef>
              <a:defRPr sz="1200">
                <a:solidFill>
                  <a:schemeClr val="tx1"/>
                </a:solidFill>
                <a:latin typeface="Arial" panose="020B0604020202020204" pitchFamily="34" charset="0"/>
                <a:cs typeface="Arial" panose="020B0604020202020204" pitchFamily="34" charset="0"/>
              </a:defRPr>
            </a:lvl1pPr>
            <a:lvl2pPr marL="741363" indent="-284163" defTabSz="931863" eaLnBrk="0" hangingPunct="0">
              <a:spcBef>
                <a:spcPct val="30000"/>
              </a:spcBef>
              <a:defRPr sz="1200">
                <a:solidFill>
                  <a:schemeClr val="tx1"/>
                </a:solidFill>
                <a:latin typeface="Arial" panose="020B0604020202020204" pitchFamily="34" charset="0"/>
                <a:cs typeface="Arial" panose="020B0604020202020204" pitchFamily="34" charset="0"/>
              </a:defRPr>
            </a:lvl2pPr>
            <a:lvl3pPr marL="1141413" indent="-227013" defTabSz="931863" eaLnBrk="0" hangingPunct="0">
              <a:spcBef>
                <a:spcPct val="30000"/>
              </a:spcBef>
              <a:defRPr sz="1200">
                <a:solidFill>
                  <a:schemeClr val="tx1"/>
                </a:solidFill>
                <a:latin typeface="Arial" panose="020B0604020202020204" pitchFamily="34" charset="0"/>
                <a:cs typeface="Arial" panose="020B0604020202020204" pitchFamily="34" charset="0"/>
              </a:defRPr>
            </a:lvl3pPr>
            <a:lvl4pPr marL="1597025" indent="-227013" defTabSz="931863" eaLnBrk="0" hangingPunct="0">
              <a:spcBef>
                <a:spcPct val="30000"/>
              </a:spcBef>
              <a:defRPr sz="1200">
                <a:solidFill>
                  <a:schemeClr val="tx1"/>
                </a:solidFill>
                <a:latin typeface="Arial" panose="020B0604020202020204" pitchFamily="34" charset="0"/>
                <a:cs typeface="Arial" panose="020B0604020202020204" pitchFamily="34" charset="0"/>
              </a:defRPr>
            </a:lvl4pPr>
            <a:lvl5pPr marL="2054225" indent="-227013" defTabSz="931863" eaLnBrk="0" hangingPunct="0">
              <a:spcBef>
                <a:spcPct val="30000"/>
              </a:spcBef>
              <a:defRPr sz="1200">
                <a:solidFill>
                  <a:schemeClr val="tx1"/>
                </a:solidFill>
                <a:latin typeface="Arial" panose="020B0604020202020204" pitchFamily="34" charset="0"/>
                <a:cs typeface="Arial" panose="020B0604020202020204" pitchFamily="34" charset="0"/>
              </a:defRPr>
            </a:lvl5pPr>
            <a:lvl6pPr marL="2511425" indent="-227013" defTabSz="931863"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68625" indent="-227013" defTabSz="931863"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5825" indent="-227013" defTabSz="931863"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3025" indent="-227013" defTabSz="931863"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eaLnBrk="1" hangingPunct="1">
              <a:spcBef>
                <a:spcPct val="0"/>
              </a:spcBef>
            </a:pPr>
            <a:fld id="{1DEB918F-CD3B-4E27-899E-60A1D498351D}" type="slidenum">
              <a:rPr lang="en-US" altLang="en-US"/>
              <a:pPr eaLnBrk="1" hangingPunct="1">
                <a:spcBef>
                  <a:spcPct val="0"/>
                </a:spcBef>
              </a:pPr>
              <a:t>14</a:t>
            </a:fld>
            <a:endParaRPr lang="en-US" altLang="en-US"/>
          </a:p>
        </p:txBody>
      </p:sp>
      <p:sp>
        <p:nvSpPr>
          <p:cNvPr id="34819" name="Rectangle 2">
            <a:extLst>
              <a:ext uri="{FF2B5EF4-FFF2-40B4-BE49-F238E27FC236}">
                <a16:creationId xmlns:a16="http://schemas.microsoft.com/office/drawing/2014/main" id="{02D0161E-9F6E-45D5-8157-CA86DC9D2045}"/>
              </a:ext>
            </a:extLst>
          </p:cNvPr>
          <p:cNvSpPr>
            <a:spLocks noGrp="1" noRot="1" noChangeAspect="1" noChangeArrowheads="1" noTextEdit="1"/>
          </p:cNvSpPr>
          <p:nvPr>
            <p:ph type="sldImg"/>
          </p:nvPr>
        </p:nvSpPr>
        <p:spPr>
          <a:ln/>
        </p:spPr>
      </p:sp>
      <p:sp>
        <p:nvSpPr>
          <p:cNvPr id="34820" name="Rectangle 3">
            <a:extLst>
              <a:ext uri="{FF2B5EF4-FFF2-40B4-BE49-F238E27FC236}">
                <a16:creationId xmlns:a16="http://schemas.microsoft.com/office/drawing/2014/main" id="{2A061938-714E-457F-8023-E39C8B1094B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cs typeface="Arial" panose="020B0604020202020204" pitchFamily="34" charset="0"/>
              </a:rPr>
              <a:t>Or took the test before the end of program.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a:extLst>
              <a:ext uri="{FF2B5EF4-FFF2-40B4-BE49-F238E27FC236}">
                <a16:creationId xmlns:a16="http://schemas.microsoft.com/office/drawing/2014/main" id="{305B04EE-CE82-4F6F-91E0-65E32BA1F4A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spcBef>
                <a:spcPct val="30000"/>
              </a:spcBef>
              <a:defRPr sz="1200">
                <a:solidFill>
                  <a:schemeClr val="tx1"/>
                </a:solidFill>
                <a:latin typeface="Arial" panose="020B0604020202020204" pitchFamily="34" charset="0"/>
                <a:cs typeface="Arial" panose="020B0604020202020204" pitchFamily="34" charset="0"/>
              </a:defRPr>
            </a:lvl1pPr>
            <a:lvl2pPr marL="741363" indent="-284163" defTabSz="931863" eaLnBrk="0" hangingPunct="0">
              <a:spcBef>
                <a:spcPct val="30000"/>
              </a:spcBef>
              <a:defRPr sz="1200">
                <a:solidFill>
                  <a:schemeClr val="tx1"/>
                </a:solidFill>
                <a:latin typeface="Arial" panose="020B0604020202020204" pitchFamily="34" charset="0"/>
                <a:cs typeface="Arial" panose="020B0604020202020204" pitchFamily="34" charset="0"/>
              </a:defRPr>
            </a:lvl2pPr>
            <a:lvl3pPr marL="1141413" indent="-227013" defTabSz="931863" eaLnBrk="0" hangingPunct="0">
              <a:spcBef>
                <a:spcPct val="30000"/>
              </a:spcBef>
              <a:defRPr sz="1200">
                <a:solidFill>
                  <a:schemeClr val="tx1"/>
                </a:solidFill>
                <a:latin typeface="Arial" panose="020B0604020202020204" pitchFamily="34" charset="0"/>
                <a:cs typeface="Arial" panose="020B0604020202020204" pitchFamily="34" charset="0"/>
              </a:defRPr>
            </a:lvl3pPr>
            <a:lvl4pPr marL="1597025" indent="-227013" defTabSz="931863" eaLnBrk="0" hangingPunct="0">
              <a:spcBef>
                <a:spcPct val="30000"/>
              </a:spcBef>
              <a:defRPr sz="1200">
                <a:solidFill>
                  <a:schemeClr val="tx1"/>
                </a:solidFill>
                <a:latin typeface="Arial" panose="020B0604020202020204" pitchFamily="34" charset="0"/>
                <a:cs typeface="Arial" panose="020B0604020202020204" pitchFamily="34" charset="0"/>
              </a:defRPr>
            </a:lvl4pPr>
            <a:lvl5pPr marL="2054225" indent="-227013" defTabSz="931863" eaLnBrk="0" hangingPunct="0">
              <a:spcBef>
                <a:spcPct val="30000"/>
              </a:spcBef>
              <a:defRPr sz="1200">
                <a:solidFill>
                  <a:schemeClr val="tx1"/>
                </a:solidFill>
                <a:latin typeface="Arial" panose="020B0604020202020204" pitchFamily="34" charset="0"/>
                <a:cs typeface="Arial" panose="020B0604020202020204" pitchFamily="34" charset="0"/>
              </a:defRPr>
            </a:lvl5pPr>
            <a:lvl6pPr marL="2511425" indent="-227013" defTabSz="931863"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68625" indent="-227013" defTabSz="931863"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5825" indent="-227013" defTabSz="931863"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3025" indent="-227013" defTabSz="931863"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eaLnBrk="1" hangingPunct="1">
              <a:spcBef>
                <a:spcPct val="0"/>
              </a:spcBef>
            </a:pPr>
            <a:fld id="{02D07AC3-15B9-4F84-865B-DF81AC732B9F}" type="slidenum">
              <a:rPr lang="en-US" altLang="en-US"/>
              <a:pPr eaLnBrk="1" hangingPunct="1">
                <a:spcBef>
                  <a:spcPct val="0"/>
                </a:spcBef>
              </a:pPr>
              <a:t>2</a:t>
            </a:fld>
            <a:endParaRPr lang="en-US" altLang="en-US"/>
          </a:p>
        </p:txBody>
      </p:sp>
      <p:sp>
        <p:nvSpPr>
          <p:cNvPr id="23555" name="Rectangle 1026">
            <a:extLst>
              <a:ext uri="{FF2B5EF4-FFF2-40B4-BE49-F238E27FC236}">
                <a16:creationId xmlns:a16="http://schemas.microsoft.com/office/drawing/2014/main" id="{9CD16695-BCF6-46F9-958D-5C63DCBF23C6}"/>
              </a:ext>
            </a:extLst>
          </p:cNvPr>
          <p:cNvSpPr>
            <a:spLocks noGrp="1" noRot="1" noChangeAspect="1" noChangeArrowheads="1" noTextEdit="1"/>
          </p:cNvSpPr>
          <p:nvPr>
            <p:ph type="sldImg"/>
          </p:nvPr>
        </p:nvSpPr>
        <p:spPr>
          <a:ln/>
        </p:spPr>
      </p:sp>
      <p:sp>
        <p:nvSpPr>
          <p:cNvPr id="23556" name="Rectangle 1027">
            <a:extLst>
              <a:ext uri="{FF2B5EF4-FFF2-40B4-BE49-F238E27FC236}">
                <a16:creationId xmlns:a16="http://schemas.microsoft.com/office/drawing/2014/main" id="{1F7F22E5-1FD5-4A8C-9279-CCEEA347DAB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a:extLst>
              <a:ext uri="{FF2B5EF4-FFF2-40B4-BE49-F238E27FC236}">
                <a16:creationId xmlns:a16="http://schemas.microsoft.com/office/drawing/2014/main" id="{C0D0F114-FD47-4CD4-8A0F-5285C55E0DC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spcBef>
                <a:spcPct val="30000"/>
              </a:spcBef>
              <a:defRPr sz="1200">
                <a:solidFill>
                  <a:schemeClr val="tx1"/>
                </a:solidFill>
                <a:latin typeface="Arial" panose="020B0604020202020204" pitchFamily="34" charset="0"/>
                <a:cs typeface="Arial" panose="020B0604020202020204" pitchFamily="34" charset="0"/>
              </a:defRPr>
            </a:lvl1pPr>
            <a:lvl2pPr marL="741363" indent="-284163" defTabSz="931863" eaLnBrk="0" hangingPunct="0">
              <a:spcBef>
                <a:spcPct val="30000"/>
              </a:spcBef>
              <a:defRPr sz="1200">
                <a:solidFill>
                  <a:schemeClr val="tx1"/>
                </a:solidFill>
                <a:latin typeface="Arial" panose="020B0604020202020204" pitchFamily="34" charset="0"/>
                <a:cs typeface="Arial" panose="020B0604020202020204" pitchFamily="34" charset="0"/>
              </a:defRPr>
            </a:lvl2pPr>
            <a:lvl3pPr marL="1141413" indent="-227013" defTabSz="931863" eaLnBrk="0" hangingPunct="0">
              <a:spcBef>
                <a:spcPct val="30000"/>
              </a:spcBef>
              <a:defRPr sz="1200">
                <a:solidFill>
                  <a:schemeClr val="tx1"/>
                </a:solidFill>
                <a:latin typeface="Arial" panose="020B0604020202020204" pitchFamily="34" charset="0"/>
                <a:cs typeface="Arial" panose="020B0604020202020204" pitchFamily="34" charset="0"/>
              </a:defRPr>
            </a:lvl3pPr>
            <a:lvl4pPr marL="1597025" indent="-227013" defTabSz="931863" eaLnBrk="0" hangingPunct="0">
              <a:spcBef>
                <a:spcPct val="30000"/>
              </a:spcBef>
              <a:defRPr sz="1200">
                <a:solidFill>
                  <a:schemeClr val="tx1"/>
                </a:solidFill>
                <a:latin typeface="Arial" panose="020B0604020202020204" pitchFamily="34" charset="0"/>
                <a:cs typeface="Arial" panose="020B0604020202020204" pitchFamily="34" charset="0"/>
              </a:defRPr>
            </a:lvl4pPr>
            <a:lvl5pPr marL="2054225" indent="-227013" defTabSz="931863" eaLnBrk="0" hangingPunct="0">
              <a:spcBef>
                <a:spcPct val="30000"/>
              </a:spcBef>
              <a:defRPr sz="1200">
                <a:solidFill>
                  <a:schemeClr val="tx1"/>
                </a:solidFill>
                <a:latin typeface="Arial" panose="020B0604020202020204" pitchFamily="34" charset="0"/>
                <a:cs typeface="Arial" panose="020B0604020202020204" pitchFamily="34" charset="0"/>
              </a:defRPr>
            </a:lvl5pPr>
            <a:lvl6pPr marL="2511425" indent="-227013" defTabSz="931863"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68625" indent="-227013" defTabSz="931863"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5825" indent="-227013" defTabSz="931863"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3025" indent="-227013" defTabSz="931863"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eaLnBrk="1" hangingPunct="1">
              <a:spcBef>
                <a:spcPct val="0"/>
              </a:spcBef>
            </a:pPr>
            <a:fld id="{21A764F9-13D6-451B-AC18-C6A9501D2397}" type="slidenum">
              <a:rPr lang="en-US" altLang="en-US"/>
              <a:pPr eaLnBrk="1" hangingPunct="1">
                <a:spcBef>
                  <a:spcPct val="0"/>
                </a:spcBef>
              </a:pPr>
              <a:t>3</a:t>
            </a:fld>
            <a:endParaRPr lang="en-US" altLang="en-US"/>
          </a:p>
        </p:txBody>
      </p:sp>
      <p:sp>
        <p:nvSpPr>
          <p:cNvPr id="24579" name="Rectangle 1026">
            <a:extLst>
              <a:ext uri="{FF2B5EF4-FFF2-40B4-BE49-F238E27FC236}">
                <a16:creationId xmlns:a16="http://schemas.microsoft.com/office/drawing/2014/main" id="{D8DD25E4-5A39-4C0D-B600-9C2098027442}"/>
              </a:ext>
            </a:extLst>
          </p:cNvPr>
          <p:cNvSpPr>
            <a:spLocks noGrp="1" noRot="1" noChangeAspect="1" noChangeArrowheads="1" noTextEdit="1"/>
          </p:cNvSpPr>
          <p:nvPr>
            <p:ph type="sldImg"/>
          </p:nvPr>
        </p:nvSpPr>
        <p:spPr>
          <a:ln/>
        </p:spPr>
      </p:sp>
      <p:sp>
        <p:nvSpPr>
          <p:cNvPr id="24580" name="Rectangle 1027">
            <a:extLst>
              <a:ext uri="{FF2B5EF4-FFF2-40B4-BE49-F238E27FC236}">
                <a16:creationId xmlns:a16="http://schemas.microsoft.com/office/drawing/2014/main" id="{AE737AF8-874F-43BE-8589-89C39998B7F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a:extLst>
              <a:ext uri="{FF2B5EF4-FFF2-40B4-BE49-F238E27FC236}">
                <a16:creationId xmlns:a16="http://schemas.microsoft.com/office/drawing/2014/main" id="{14672527-9C61-4798-827C-8FACD368BD3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spcBef>
                <a:spcPct val="30000"/>
              </a:spcBef>
              <a:defRPr sz="1200">
                <a:solidFill>
                  <a:schemeClr val="tx1"/>
                </a:solidFill>
                <a:latin typeface="Arial" panose="020B0604020202020204" pitchFamily="34" charset="0"/>
                <a:cs typeface="Arial" panose="020B0604020202020204" pitchFamily="34" charset="0"/>
              </a:defRPr>
            </a:lvl1pPr>
            <a:lvl2pPr marL="741363" indent="-284163" defTabSz="931863" eaLnBrk="0" hangingPunct="0">
              <a:spcBef>
                <a:spcPct val="30000"/>
              </a:spcBef>
              <a:defRPr sz="1200">
                <a:solidFill>
                  <a:schemeClr val="tx1"/>
                </a:solidFill>
                <a:latin typeface="Arial" panose="020B0604020202020204" pitchFamily="34" charset="0"/>
                <a:cs typeface="Arial" panose="020B0604020202020204" pitchFamily="34" charset="0"/>
              </a:defRPr>
            </a:lvl2pPr>
            <a:lvl3pPr marL="1141413" indent="-227013" defTabSz="931863" eaLnBrk="0" hangingPunct="0">
              <a:spcBef>
                <a:spcPct val="30000"/>
              </a:spcBef>
              <a:defRPr sz="1200">
                <a:solidFill>
                  <a:schemeClr val="tx1"/>
                </a:solidFill>
                <a:latin typeface="Arial" panose="020B0604020202020204" pitchFamily="34" charset="0"/>
                <a:cs typeface="Arial" panose="020B0604020202020204" pitchFamily="34" charset="0"/>
              </a:defRPr>
            </a:lvl3pPr>
            <a:lvl4pPr marL="1597025" indent="-227013" defTabSz="931863" eaLnBrk="0" hangingPunct="0">
              <a:spcBef>
                <a:spcPct val="30000"/>
              </a:spcBef>
              <a:defRPr sz="1200">
                <a:solidFill>
                  <a:schemeClr val="tx1"/>
                </a:solidFill>
                <a:latin typeface="Arial" panose="020B0604020202020204" pitchFamily="34" charset="0"/>
                <a:cs typeface="Arial" panose="020B0604020202020204" pitchFamily="34" charset="0"/>
              </a:defRPr>
            </a:lvl4pPr>
            <a:lvl5pPr marL="2054225" indent="-227013" defTabSz="931863" eaLnBrk="0" hangingPunct="0">
              <a:spcBef>
                <a:spcPct val="30000"/>
              </a:spcBef>
              <a:defRPr sz="1200">
                <a:solidFill>
                  <a:schemeClr val="tx1"/>
                </a:solidFill>
                <a:latin typeface="Arial" panose="020B0604020202020204" pitchFamily="34" charset="0"/>
                <a:cs typeface="Arial" panose="020B0604020202020204" pitchFamily="34" charset="0"/>
              </a:defRPr>
            </a:lvl5pPr>
            <a:lvl6pPr marL="2511425" indent="-227013" defTabSz="931863"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68625" indent="-227013" defTabSz="931863"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5825" indent="-227013" defTabSz="931863"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3025" indent="-227013" defTabSz="931863"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eaLnBrk="1" hangingPunct="1">
              <a:spcBef>
                <a:spcPct val="0"/>
              </a:spcBef>
            </a:pPr>
            <a:fld id="{86D3A484-61E4-4751-A21A-11465EB13A7E}" type="slidenum">
              <a:rPr lang="en-US" altLang="en-US"/>
              <a:pPr eaLnBrk="1" hangingPunct="1">
                <a:spcBef>
                  <a:spcPct val="0"/>
                </a:spcBef>
              </a:pPr>
              <a:t>4</a:t>
            </a:fld>
            <a:endParaRPr lang="en-US" altLang="en-US"/>
          </a:p>
        </p:txBody>
      </p:sp>
      <p:sp>
        <p:nvSpPr>
          <p:cNvPr id="25603" name="Rectangle 1026">
            <a:extLst>
              <a:ext uri="{FF2B5EF4-FFF2-40B4-BE49-F238E27FC236}">
                <a16:creationId xmlns:a16="http://schemas.microsoft.com/office/drawing/2014/main" id="{01F427A6-E3A7-47C2-B90C-FF5757F74B37}"/>
              </a:ext>
            </a:extLst>
          </p:cNvPr>
          <p:cNvSpPr>
            <a:spLocks noGrp="1" noRot="1" noChangeAspect="1" noChangeArrowheads="1" noTextEdit="1"/>
          </p:cNvSpPr>
          <p:nvPr>
            <p:ph type="sldImg"/>
          </p:nvPr>
        </p:nvSpPr>
        <p:spPr>
          <a:ln/>
        </p:spPr>
      </p:sp>
      <p:sp>
        <p:nvSpPr>
          <p:cNvPr id="25604" name="Rectangle 1027">
            <a:extLst>
              <a:ext uri="{FF2B5EF4-FFF2-40B4-BE49-F238E27FC236}">
                <a16:creationId xmlns:a16="http://schemas.microsoft.com/office/drawing/2014/main" id="{F90BC55E-5534-480C-9BBF-5C226B83184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cs typeface="Arial" panose="020B060402020202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a:extLst>
              <a:ext uri="{FF2B5EF4-FFF2-40B4-BE49-F238E27FC236}">
                <a16:creationId xmlns:a16="http://schemas.microsoft.com/office/drawing/2014/main" id="{B63C5891-F1B5-4BE3-B86C-2E6AEF2614F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spcBef>
                <a:spcPct val="30000"/>
              </a:spcBef>
              <a:defRPr sz="1200">
                <a:solidFill>
                  <a:schemeClr val="tx1"/>
                </a:solidFill>
                <a:latin typeface="Arial" panose="020B0604020202020204" pitchFamily="34" charset="0"/>
                <a:cs typeface="Arial" panose="020B0604020202020204" pitchFamily="34" charset="0"/>
              </a:defRPr>
            </a:lvl1pPr>
            <a:lvl2pPr marL="741363" indent="-284163" defTabSz="931863" eaLnBrk="0" hangingPunct="0">
              <a:spcBef>
                <a:spcPct val="30000"/>
              </a:spcBef>
              <a:defRPr sz="1200">
                <a:solidFill>
                  <a:schemeClr val="tx1"/>
                </a:solidFill>
                <a:latin typeface="Arial" panose="020B0604020202020204" pitchFamily="34" charset="0"/>
                <a:cs typeface="Arial" panose="020B0604020202020204" pitchFamily="34" charset="0"/>
              </a:defRPr>
            </a:lvl2pPr>
            <a:lvl3pPr marL="1141413" indent="-227013" defTabSz="931863" eaLnBrk="0" hangingPunct="0">
              <a:spcBef>
                <a:spcPct val="30000"/>
              </a:spcBef>
              <a:defRPr sz="1200">
                <a:solidFill>
                  <a:schemeClr val="tx1"/>
                </a:solidFill>
                <a:latin typeface="Arial" panose="020B0604020202020204" pitchFamily="34" charset="0"/>
                <a:cs typeface="Arial" panose="020B0604020202020204" pitchFamily="34" charset="0"/>
              </a:defRPr>
            </a:lvl3pPr>
            <a:lvl4pPr marL="1597025" indent="-227013" defTabSz="931863" eaLnBrk="0" hangingPunct="0">
              <a:spcBef>
                <a:spcPct val="30000"/>
              </a:spcBef>
              <a:defRPr sz="1200">
                <a:solidFill>
                  <a:schemeClr val="tx1"/>
                </a:solidFill>
                <a:latin typeface="Arial" panose="020B0604020202020204" pitchFamily="34" charset="0"/>
                <a:cs typeface="Arial" panose="020B0604020202020204" pitchFamily="34" charset="0"/>
              </a:defRPr>
            </a:lvl4pPr>
            <a:lvl5pPr marL="2054225" indent="-227013" defTabSz="931863" eaLnBrk="0" hangingPunct="0">
              <a:spcBef>
                <a:spcPct val="30000"/>
              </a:spcBef>
              <a:defRPr sz="1200">
                <a:solidFill>
                  <a:schemeClr val="tx1"/>
                </a:solidFill>
                <a:latin typeface="Arial" panose="020B0604020202020204" pitchFamily="34" charset="0"/>
                <a:cs typeface="Arial" panose="020B0604020202020204" pitchFamily="34" charset="0"/>
              </a:defRPr>
            </a:lvl5pPr>
            <a:lvl6pPr marL="2511425" indent="-227013" defTabSz="931863"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68625" indent="-227013" defTabSz="931863"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5825" indent="-227013" defTabSz="931863"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3025" indent="-227013" defTabSz="931863"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eaLnBrk="1" hangingPunct="1">
              <a:spcBef>
                <a:spcPct val="0"/>
              </a:spcBef>
            </a:pPr>
            <a:fld id="{085F8431-9578-4FC0-A8DC-221494ED9ED9}" type="slidenum">
              <a:rPr lang="en-US" altLang="en-US"/>
              <a:pPr eaLnBrk="1" hangingPunct="1">
                <a:spcBef>
                  <a:spcPct val="0"/>
                </a:spcBef>
              </a:pPr>
              <a:t>5</a:t>
            </a:fld>
            <a:endParaRPr lang="en-US" altLang="en-US"/>
          </a:p>
        </p:txBody>
      </p:sp>
      <p:sp>
        <p:nvSpPr>
          <p:cNvPr id="26627" name="Rectangle 2">
            <a:extLst>
              <a:ext uri="{FF2B5EF4-FFF2-40B4-BE49-F238E27FC236}">
                <a16:creationId xmlns:a16="http://schemas.microsoft.com/office/drawing/2014/main" id="{CB6B5663-1BF4-4463-9B93-94C2239D6D37}"/>
              </a:ext>
            </a:extLst>
          </p:cNvPr>
          <p:cNvSpPr>
            <a:spLocks noGrp="1" noRot="1" noChangeAspect="1" noChangeArrowheads="1" noTextEdit="1"/>
          </p:cNvSpPr>
          <p:nvPr>
            <p:ph type="sldImg"/>
          </p:nvPr>
        </p:nvSpPr>
        <p:spPr>
          <a:ln/>
        </p:spPr>
      </p:sp>
      <p:sp>
        <p:nvSpPr>
          <p:cNvPr id="26628" name="Rectangle 3">
            <a:extLst>
              <a:ext uri="{FF2B5EF4-FFF2-40B4-BE49-F238E27FC236}">
                <a16:creationId xmlns:a16="http://schemas.microsoft.com/office/drawing/2014/main" id="{B96717CE-BAFA-4EFA-BEE5-48989C326FA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cs typeface="Arial" panose="020B060402020202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a:extLst>
              <a:ext uri="{FF2B5EF4-FFF2-40B4-BE49-F238E27FC236}">
                <a16:creationId xmlns:a16="http://schemas.microsoft.com/office/drawing/2014/main" id="{A1CF0738-D375-4610-84BC-832C94E3FAB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spcBef>
                <a:spcPct val="30000"/>
              </a:spcBef>
              <a:defRPr sz="1200">
                <a:solidFill>
                  <a:schemeClr val="tx1"/>
                </a:solidFill>
                <a:latin typeface="Arial" panose="020B0604020202020204" pitchFamily="34" charset="0"/>
                <a:cs typeface="Arial" panose="020B0604020202020204" pitchFamily="34" charset="0"/>
              </a:defRPr>
            </a:lvl1pPr>
            <a:lvl2pPr marL="741363" indent="-284163" defTabSz="931863" eaLnBrk="0" hangingPunct="0">
              <a:spcBef>
                <a:spcPct val="30000"/>
              </a:spcBef>
              <a:defRPr sz="1200">
                <a:solidFill>
                  <a:schemeClr val="tx1"/>
                </a:solidFill>
                <a:latin typeface="Arial" panose="020B0604020202020204" pitchFamily="34" charset="0"/>
                <a:cs typeface="Arial" panose="020B0604020202020204" pitchFamily="34" charset="0"/>
              </a:defRPr>
            </a:lvl2pPr>
            <a:lvl3pPr marL="1141413" indent="-227013" defTabSz="931863" eaLnBrk="0" hangingPunct="0">
              <a:spcBef>
                <a:spcPct val="30000"/>
              </a:spcBef>
              <a:defRPr sz="1200">
                <a:solidFill>
                  <a:schemeClr val="tx1"/>
                </a:solidFill>
                <a:latin typeface="Arial" panose="020B0604020202020204" pitchFamily="34" charset="0"/>
                <a:cs typeface="Arial" panose="020B0604020202020204" pitchFamily="34" charset="0"/>
              </a:defRPr>
            </a:lvl3pPr>
            <a:lvl4pPr marL="1597025" indent="-227013" defTabSz="931863" eaLnBrk="0" hangingPunct="0">
              <a:spcBef>
                <a:spcPct val="30000"/>
              </a:spcBef>
              <a:defRPr sz="1200">
                <a:solidFill>
                  <a:schemeClr val="tx1"/>
                </a:solidFill>
                <a:latin typeface="Arial" panose="020B0604020202020204" pitchFamily="34" charset="0"/>
                <a:cs typeface="Arial" panose="020B0604020202020204" pitchFamily="34" charset="0"/>
              </a:defRPr>
            </a:lvl4pPr>
            <a:lvl5pPr marL="2054225" indent="-227013" defTabSz="931863" eaLnBrk="0" hangingPunct="0">
              <a:spcBef>
                <a:spcPct val="30000"/>
              </a:spcBef>
              <a:defRPr sz="1200">
                <a:solidFill>
                  <a:schemeClr val="tx1"/>
                </a:solidFill>
                <a:latin typeface="Arial" panose="020B0604020202020204" pitchFamily="34" charset="0"/>
                <a:cs typeface="Arial" panose="020B0604020202020204" pitchFamily="34" charset="0"/>
              </a:defRPr>
            </a:lvl5pPr>
            <a:lvl6pPr marL="2511425" indent="-227013" defTabSz="931863"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68625" indent="-227013" defTabSz="931863"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5825" indent="-227013" defTabSz="931863"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3025" indent="-227013" defTabSz="931863"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eaLnBrk="1" hangingPunct="1">
              <a:spcBef>
                <a:spcPct val="0"/>
              </a:spcBef>
            </a:pPr>
            <a:fld id="{022FF155-6B7F-404A-BDF5-912CFD0EDF6C}" type="slidenum">
              <a:rPr lang="en-US" altLang="en-US"/>
              <a:pPr eaLnBrk="1" hangingPunct="1">
                <a:spcBef>
                  <a:spcPct val="0"/>
                </a:spcBef>
              </a:pPr>
              <a:t>6</a:t>
            </a:fld>
            <a:endParaRPr lang="en-US" altLang="en-US"/>
          </a:p>
        </p:txBody>
      </p:sp>
      <p:sp>
        <p:nvSpPr>
          <p:cNvPr id="27651" name="Rectangle 2">
            <a:extLst>
              <a:ext uri="{FF2B5EF4-FFF2-40B4-BE49-F238E27FC236}">
                <a16:creationId xmlns:a16="http://schemas.microsoft.com/office/drawing/2014/main" id="{AC26154A-7B53-4E07-B28C-FDB10D47F945}"/>
              </a:ext>
            </a:extLst>
          </p:cNvPr>
          <p:cNvSpPr>
            <a:spLocks noGrp="1" noRot="1" noChangeAspect="1" noChangeArrowheads="1" noTextEdit="1"/>
          </p:cNvSpPr>
          <p:nvPr>
            <p:ph type="sldImg"/>
          </p:nvPr>
        </p:nvSpPr>
        <p:spPr>
          <a:ln/>
        </p:spPr>
      </p:sp>
      <p:sp>
        <p:nvSpPr>
          <p:cNvPr id="27652" name="Rectangle 3">
            <a:extLst>
              <a:ext uri="{FF2B5EF4-FFF2-40B4-BE49-F238E27FC236}">
                <a16:creationId xmlns:a16="http://schemas.microsoft.com/office/drawing/2014/main" id="{CBE32409-47E0-437D-B8E3-EBBA45D99CA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a:extLst>
              <a:ext uri="{FF2B5EF4-FFF2-40B4-BE49-F238E27FC236}">
                <a16:creationId xmlns:a16="http://schemas.microsoft.com/office/drawing/2014/main" id="{49416ECA-78D6-4069-B3F5-00FD24FFABB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spcBef>
                <a:spcPct val="30000"/>
              </a:spcBef>
              <a:defRPr sz="1200">
                <a:solidFill>
                  <a:schemeClr val="tx1"/>
                </a:solidFill>
                <a:latin typeface="Arial" panose="020B0604020202020204" pitchFamily="34" charset="0"/>
                <a:cs typeface="Arial" panose="020B0604020202020204" pitchFamily="34" charset="0"/>
              </a:defRPr>
            </a:lvl1pPr>
            <a:lvl2pPr marL="741363" indent="-284163" defTabSz="931863" eaLnBrk="0" hangingPunct="0">
              <a:spcBef>
                <a:spcPct val="30000"/>
              </a:spcBef>
              <a:defRPr sz="1200">
                <a:solidFill>
                  <a:schemeClr val="tx1"/>
                </a:solidFill>
                <a:latin typeface="Arial" panose="020B0604020202020204" pitchFamily="34" charset="0"/>
                <a:cs typeface="Arial" panose="020B0604020202020204" pitchFamily="34" charset="0"/>
              </a:defRPr>
            </a:lvl2pPr>
            <a:lvl3pPr marL="1141413" indent="-227013" defTabSz="931863" eaLnBrk="0" hangingPunct="0">
              <a:spcBef>
                <a:spcPct val="30000"/>
              </a:spcBef>
              <a:defRPr sz="1200">
                <a:solidFill>
                  <a:schemeClr val="tx1"/>
                </a:solidFill>
                <a:latin typeface="Arial" panose="020B0604020202020204" pitchFamily="34" charset="0"/>
                <a:cs typeface="Arial" panose="020B0604020202020204" pitchFamily="34" charset="0"/>
              </a:defRPr>
            </a:lvl3pPr>
            <a:lvl4pPr marL="1597025" indent="-227013" defTabSz="931863" eaLnBrk="0" hangingPunct="0">
              <a:spcBef>
                <a:spcPct val="30000"/>
              </a:spcBef>
              <a:defRPr sz="1200">
                <a:solidFill>
                  <a:schemeClr val="tx1"/>
                </a:solidFill>
                <a:latin typeface="Arial" panose="020B0604020202020204" pitchFamily="34" charset="0"/>
                <a:cs typeface="Arial" panose="020B0604020202020204" pitchFamily="34" charset="0"/>
              </a:defRPr>
            </a:lvl4pPr>
            <a:lvl5pPr marL="2054225" indent="-227013" defTabSz="931863" eaLnBrk="0" hangingPunct="0">
              <a:spcBef>
                <a:spcPct val="30000"/>
              </a:spcBef>
              <a:defRPr sz="1200">
                <a:solidFill>
                  <a:schemeClr val="tx1"/>
                </a:solidFill>
                <a:latin typeface="Arial" panose="020B0604020202020204" pitchFamily="34" charset="0"/>
                <a:cs typeface="Arial" panose="020B0604020202020204" pitchFamily="34" charset="0"/>
              </a:defRPr>
            </a:lvl5pPr>
            <a:lvl6pPr marL="2511425" indent="-227013" defTabSz="931863"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68625" indent="-227013" defTabSz="931863"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5825" indent="-227013" defTabSz="931863"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3025" indent="-227013" defTabSz="931863"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eaLnBrk="1" hangingPunct="1">
              <a:spcBef>
                <a:spcPct val="0"/>
              </a:spcBef>
            </a:pPr>
            <a:fld id="{7C23BB23-A1A6-4E40-8CA4-5719822CBB9F}" type="slidenum">
              <a:rPr lang="en-US" altLang="en-US"/>
              <a:pPr eaLnBrk="1" hangingPunct="1">
                <a:spcBef>
                  <a:spcPct val="0"/>
                </a:spcBef>
              </a:pPr>
              <a:t>7</a:t>
            </a:fld>
            <a:endParaRPr lang="en-US" altLang="en-US"/>
          </a:p>
        </p:txBody>
      </p:sp>
      <p:sp>
        <p:nvSpPr>
          <p:cNvPr id="28675" name="Rectangle 2">
            <a:extLst>
              <a:ext uri="{FF2B5EF4-FFF2-40B4-BE49-F238E27FC236}">
                <a16:creationId xmlns:a16="http://schemas.microsoft.com/office/drawing/2014/main" id="{1AE93ECF-C155-4B38-92F6-5FE3E0B96DD9}"/>
              </a:ext>
            </a:extLst>
          </p:cNvPr>
          <p:cNvSpPr>
            <a:spLocks noGrp="1" noRot="1" noChangeAspect="1" noChangeArrowheads="1" noTextEdit="1"/>
          </p:cNvSpPr>
          <p:nvPr>
            <p:ph type="sldImg"/>
          </p:nvPr>
        </p:nvSpPr>
        <p:spPr>
          <a:ln/>
        </p:spPr>
      </p:sp>
      <p:sp>
        <p:nvSpPr>
          <p:cNvPr id="28676" name="Rectangle 3">
            <a:extLst>
              <a:ext uri="{FF2B5EF4-FFF2-40B4-BE49-F238E27FC236}">
                <a16:creationId xmlns:a16="http://schemas.microsoft.com/office/drawing/2014/main" id="{2B0F42D2-DEC2-491D-96C8-1C229CA7B23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a:extLst>
              <a:ext uri="{FF2B5EF4-FFF2-40B4-BE49-F238E27FC236}">
                <a16:creationId xmlns:a16="http://schemas.microsoft.com/office/drawing/2014/main" id="{5EE79810-8755-4BBC-BDBE-0F554CCC000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spcBef>
                <a:spcPct val="30000"/>
              </a:spcBef>
              <a:defRPr sz="1200">
                <a:solidFill>
                  <a:schemeClr val="tx1"/>
                </a:solidFill>
                <a:latin typeface="Arial" panose="020B0604020202020204" pitchFamily="34" charset="0"/>
                <a:cs typeface="Arial" panose="020B0604020202020204" pitchFamily="34" charset="0"/>
              </a:defRPr>
            </a:lvl1pPr>
            <a:lvl2pPr marL="741363" indent="-284163" defTabSz="931863" eaLnBrk="0" hangingPunct="0">
              <a:spcBef>
                <a:spcPct val="30000"/>
              </a:spcBef>
              <a:defRPr sz="1200">
                <a:solidFill>
                  <a:schemeClr val="tx1"/>
                </a:solidFill>
                <a:latin typeface="Arial" panose="020B0604020202020204" pitchFamily="34" charset="0"/>
                <a:cs typeface="Arial" panose="020B0604020202020204" pitchFamily="34" charset="0"/>
              </a:defRPr>
            </a:lvl2pPr>
            <a:lvl3pPr marL="1141413" indent="-227013" defTabSz="931863" eaLnBrk="0" hangingPunct="0">
              <a:spcBef>
                <a:spcPct val="30000"/>
              </a:spcBef>
              <a:defRPr sz="1200">
                <a:solidFill>
                  <a:schemeClr val="tx1"/>
                </a:solidFill>
                <a:latin typeface="Arial" panose="020B0604020202020204" pitchFamily="34" charset="0"/>
                <a:cs typeface="Arial" panose="020B0604020202020204" pitchFamily="34" charset="0"/>
              </a:defRPr>
            </a:lvl3pPr>
            <a:lvl4pPr marL="1597025" indent="-227013" defTabSz="931863" eaLnBrk="0" hangingPunct="0">
              <a:spcBef>
                <a:spcPct val="30000"/>
              </a:spcBef>
              <a:defRPr sz="1200">
                <a:solidFill>
                  <a:schemeClr val="tx1"/>
                </a:solidFill>
                <a:latin typeface="Arial" panose="020B0604020202020204" pitchFamily="34" charset="0"/>
                <a:cs typeface="Arial" panose="020B0604020202020204" pitchFamily="34" charset="0"/>
              </a:defRPr>
            </a:lvl4pPr>
            <a:lvl5pPr marL="2054225" indent="-227013" defTabSz="931863" eaLnBrk="0" hangingPunct="0">
              <a:spcBef>
                <a:spcPct val="30000"/>
              </a:spcBef>
              <a:defRPr sz="1200">
                <a:solidFill>
                  <a:schemeClr val="tx1"/>
                </a:solidFill>
                <a:latin typeface="Arial" panose="020B0604020202020204" pitchFamily="34" charset="0"/>
                <a:cs typeface="Arial" panose="020B0604020202020204" pitchFamily="34" charset="0"/>
              </a:defRPr>
            </a:lvl5pPr>
            <a:lvl6pPr marL="2511425" indent="-227013" defTabSz="931863"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68625" indent="-227013" defTabSz="931863"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5825" indent="-227013" defTabSz="931863"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3025" indent="-227013" defTabSz="931863"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eaLnBrk="1" hangingPunct="1">
              <a:spcBef>
                <a:spcPct val="0"/>
              </a:spcBef>
            </a:pPr>
            <a:fld id="{335F603F-846E-49A6-B172-8B83884A83A2}" type="slidenum">
              <a:rPr lang="en-US" altLang="en-US"/>
              <a:pPr eaLnBrk="1" hangingPunct="1">
                <a:spcBef>
                  <a:spcPct val="0"/>
                </a:spcBef>
              </a:pPr>
              <a:t>8</a:t>
            </a:fld>
            <a:endParaRPr lang="en-US" altLang="en-US"/>
          </a:p>
        </p:txBody>
      </p:sp>
      <p:sp>
        <p:nvSpPr>
          <p:cNvPr id="29699" name="Rectangle 2">
            <a:extLst>
              <a:ext uri="{FF2B5EF4-FFF2-40B4-BE49-F238E27FC236}">
                <a16:creationId xmlns:a16="http://schemas.microsoft.com/office/drawing/2014/main" id="{BC6B6EB1-86F9-4E4E-AD11-43EAFCA79CFF}"/>
              </a:ext>
            </a:extLst>
          </p:cNvPr>
          <p:cNvSpPr>
            <a:spLocks noGrp="1" noRot="1" noChangeAspect="1" noChangeArrowheads="1" noTextEdit="1"/>
          </p:cNvSpPr>
          <p:nvPr>
            <p:ph type="sldImg"/>
          </p:nvPr>
        </p:nvSpPr>
        <p:spPr>
          <a:ln/>
        </p:spPr>
      </p:sp>
      <p:sp>
        <p:nvSpPr>
          <p:cNvPr id="29700" name="Rectangle 3">
            <a:extLst>
              <a:ext uri="{FF2B5EF4-FFF2-40B4-BE49-F238E27FC236}">
                <a16:creationId xmlns:a16="http://schemas.microsoft.com/office/drawing/2014/main" id="{623A807E-38A0-4A7C-8B0A-1FCA26E2CC1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cs typeface="Arial" panose="020B060402020202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a:extLst>
              <a:ext uri="{FF2B5EF4-FFF2-40B4-BE49-F238E27FC236}">
                <a16:creationId xmlns:a16="http://schemas.microsoft.com/office/drawing/2014/main" id="{6FD8D028-BC8D-497B-AC90-8864B206B52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spcBef>
                <a:spcPct val="30000"/>
              </a:spcBef>
              <a:defRPr sz="1200">
                <a:solidFill>
                  <a:schemeClr val="tx1"/>
                </a:solidFill>
                <a:latin typeface="Arial" panose="020B0604020202020204" pitchFamily="34" charset="0"/>
                <a:cs typeface="Arial" panose="020B0604020202020204" pitchFamily="34" charset="0"/>
              </a:defRPr>
            </a:lvl1pPr>
            <a:lvl2pPr marL="741363" indent="-284163" defTabSz="931863" eaLnBrk="0" hangingPunct="0">
              <a:spcBef>
                <a:spcPct val="30000"/>
              </a:spcBef>
              <a:defRPr sz="1200">
                <a:solidFill>
                  <a:schemeClr val="tx1"/>
                </a:solidFill>
                <a:latin typeface="Arial" panose="020B0604020202020204" pitchFamily="34" charset="0"/>
                <a:cs typeface="Arial" panose="020B0604020202020204" pitchFamily="34" charset="0"/>
              </a:defRPr>
            </a:lvl2pPr>
            <a:lvl3pPr marL="1141413" indent="-227013" defTabSz="931863" eaLnBrk="0" hangingPunct="0">
              <a:spcBef>
                <a:spcPct val="30000"/>
              </a:spcBef>
              <a:defRPr sz="1200">
                <a:solidFill>
                  <a:schemeClr val="tx1"/>
                </a:solidFill>
                <a:latin typeface="Arial" panose="020B0604020202020204" pitchFamily="34" charset="0"/>
                <a:cs typeface="Arial" panose="020B0604020202020204" pitchFamily="34" charset="0"/>
              </a:defRPr>
            </a:lvl3pPr>
            <a:lvl4pPr marL="1597025" indent="-227013" defTabSz="931863" eaLnBrk="0" hangingPunct="0">
              <a:spcBef>
                <a:spcPct val="30000"/>
              </a:spcBef>
              <a:defRPr sz="1200">
                <a:solidFill>
                  <a:schemeClr val="tx1"/>
                </a:solidFill>
                <a:latin typeface="Arial" panose="020B0604020202020204" pitchFamily="34" charset="0"/>
                <a:cs typeface="Arial" panose="020B0604020202020204" pitchFamily="34" charset="0"/>
              </a:defRPr>
            </a:lvl4pPr>
            <a:lvl5pPr marL="2054225" indent="-227013" defTabSz="931863" eaLnBrk="0" hangingPunct="0">
              <a:spcBef>
                <a:spcPct val="30000"/>
              </a:spcBef>
              <a:defRPr sz="1200">
                <a:solidFill>
                  <a:schemeClr val="tx1"/>
                </a:solidFill>
                <a:latin typeface="Arial" panose="020B0604020202020204" pitchFamily="34" charset="0"/>
                <a:cs typeface="Arial" panose="020B0604020202020204" pitchFamily="34" charset="0"/>
              </a:defRPr>
            </a:lvl5pPr>
            <a:lvl6pPr marL="2511425" indent="-227013" defTabSz="931863"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68625" indent="-227013" defTabSz="931863"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5825" indent="-227013" defTabSz="931863"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3025" indent="-227013" defTabSz="931863"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eaLnBrk="1" hangingPunct="1">
              <a:spcBef>
                <a:spcPct val="0"/>
              </a:spcBef>
            </a:pPr>
            <a:fld id="{8F47E2AF-B0F6-4FC9-BAB0-69C16866685D}" type="slidenum">
              <a:rPr lang="en-US" altLang="en-US"/>
              <a:pPr eaLnBrk="1" hangingPunct="1">
                <a:spcBef>
                  <a:spcPct val="0"/>
                </a:spcBef>
              </a:pPr>
              <a:t>10</a:t>
            </a:fld>
            <a:endParaRPr lang="en-US" altLang="en-US"/>
          </a:p>
        </p:txBody>
      </p:sp>
      <p:sp>
        <p:nvSpPr>
          <p:cNvPr id="30723" name="Rectangle 2">
            <a:extLst>
              <a:ext uri="{FF2B5EF4-FFF2-40B4-BE49-F238E27FC236}">
                <a16:creationId xmlns:a16="http://schemas.microsoft.com/office/drawing/2014/main" id="{6E438D36-A723-45C8-A04F-8113110AD288}"/>
              </a:ext>
            </a:extLst>
          </p:cNvPr>
          <p:cNvSpPr>
            <a:spLocks noGrp="1" noRot="1" noChangeAspect="1" noChangeArrowheads="1" noTextEdit="1"/>
          </p:cNvSpPr>
          <p:nvPr>
            <p:ph type="sldImg"/>
          </p:nvPr>
        </p:nvSpPr>
        <p:spPr>
          <a:ln/>
        </p:spPr>
      </p:sp>
      <p:sp>
        <p:nvSpPr>
          <p:cNvPr id="30724" name="Rectangle 3">
            <a:extLst>
              <a:ext uri="{FF2B5EF4-FFF2-40B4-BE49-F238E27FC236}">
                <a16:creationId xmlns:a16="http://schemas.microsoft.com/office/drawing/2014/main" id="{9829762F-C7E2-4AD9-8109-AA99AEE55A8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ounded Rectangle 9">
            <a:extLst>
              <a:ext uri="{FF2B5EF4-FFF2-40B4-BE49-F238E27FC236}">
                <a16:creationId xmlns:a16="http://schemas.microsoft.com/office/drawing/2014/main" id="{03C865CD-91CC-4938-8BA4-2F109E5C901E}"/>
              </a:ext>
            </a:extLst>
          </p:cNvPr>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Rounded Rectangle 10">
            <a:extLst>
              <a:ext uri="{FF2B5EF4-FFF2-40B4-BE49-F238E27FC236}">
                <a16:creationId xmlns:a16="http://schemas.microsoft.com/office/drawing/2014/main" id="{C7232805-87A3-468A-8AEF-8F82C4F6983C}"/>
              </a:ext>
            </a:extLst>
          </p:cNvPr>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lang="en-US"/>
              <a:t>Click to edit Master title style</a:t>
            </a:r>
          </a:p>
        </p:txBody>
      </p:sp>
      <p:sp>
        <p:nvSpPr>
          <p:cNvPr id="20" name="Subtitle 19"/>
          <p:cNvSpPr>
            <a:spLocks noGrp="1"/>
          </p:cNvSpPr>
          <p:nvPr>
            <p:ph type="subTitle" idx="1"/>
          </p:nvPr>
        </p:nvSpPr>
        <p:spPr>
          <a:xfrm>
            <a:off x="722376" y="3685032"/>
            <a:ext cx="7772400" cy="914400"/>
          </a:xfrm>
        </p:spPr>
        <p:txBody>
          <a:bodyPr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a:t>Click to edit Master subtitle style</a:t>
            </a:r>
          </a:p>
        </p:txBody>
      </p:sp>
      <p:sp>
        <p:nvSpPr>
          <p:cNvPr id="7" name="Date Placeholder 18">
            <a:extLst>
              <a:ext uri="{FF2B5EF4-FFF2-40B4-BE49-F238E27FC236}">
                <a16:creationId xmlns:a16="http://schemas.microsoft.com/office/drawing/2014/main" id="{32064C51-45C6-434E-9B00-8D304AAD9CF4}"/>
              </a:ext>
            </a:extLst>
          </p:cNvPr>
          <p:cNvSpPr>
            <a:spLocks noGrp="1"/>
          </p:cNvSpPr>
          <p:nvPr>
            <p:ph type="dt" sz="half" idx="10"/>
          </p:nvPr>
        </p:nvSpPr>
        <p:spPr/>
        <p:txBody>
          <a:bodyPr/>
          <a:lstStyle>
            <a:lvl1pPr>
              <a:defRPr/>
            </a:lvl1pPr>
            <a:extLst/>
          </a:lstStyle>
          <a:p>
            <a:pPr>
              <a:defRPr/>
            </a:pPr>
            <a:endParaRPr lang="en-US"/>
          </a:p>
        </p:txBody>
      </p:sp>
      <p:sp>
        <p:nvSpPr>
          <p:cNvPr id="8" name="Footer Placeholder 7">
            <a:extLst>
              <a:ext uri="{FF2B5EF4-FFF2-40B4-BE49-F238E27FC236}">
                <a16:creationId xmlns:a16="http://schemas.microsoft.com/office/drawing/2014/main" id="{A111EFBD-A979-46D9-AC97-535EB7B365BA}"/>
              </a:ext>
            </a:extLst>
          </p:cNvPr>
          <p:cNvSpPr>
            <a:spLocks noGrp="1"/>
          </p:cNvSpPr>
          <p:nvPr>
            <p:ph type="ftr" sz="quarter" idx="11"/>
          </p:nvPr>
        </p:nvSpPr>
        <p:spPr/>
        <p:txBody>
          <a:bodyPr/>
          <a:lstStyle>
            <a:lvl1pPr>
              <a:defRPr/>
            </a:lvl1pPr>
            <a:extLst/>
          </a:lstStyle>
          <a:p>
            <a:pPr>
              <a:defRPr/>
            </a:pPr>
            <a:endParaRPr lang="en-US"/>
          </a:p>
        </p:txBody>
      </p:sp>
      <p:sp>
        <p:nvSpPr>
          <p:cNvPr id="9" name="Slide Number Placeholder 10">
            <a:extLst>
              <a:ext uri="{FF2B5EF4-FFF2-40B4-BE49-F238E27FC236}">
                <a16:creationId xmlns:a16="http://schemas.microsoft.com/office/drawing/2014/main" id="{7F8678C0-559D-4273-B298-C683CBD21779}"/>
              </a:ext>
            </a:extLst>
          </p:cNvPr>
          <p:cNvSpPr>
            <a:spLocks noGrp="1"/>
          </p:cNvSpPr>
          <p:nvPr>
            <p:ph type="sldNum" sz="quarter" idx="12"/>
          </p:nvPr>
        </p:nvSpPr>
        <p:spPr/>
        <p:txBody>
          <a:bodyPr/>
          <a:lstStyle>
            <a:lvl1pPr>
              <a:defRPr/>
            </a:lvl1pPr>
          </a:lstStyle>
          <a:p>
            <a:fld id="{64D2D169-418D-432A-8384-DBBE242AAD56}" type="slidenum">
              <a:rPr lang="en-US" altLang="en-US"/>
              <a:pPr/>
              <a:t>‹#›</a:t>
            </a:fld>
            <a:endParaRPr lang="en-US" altLang="en-US"/>
          </a:p>
        </p:txBody>
      </p:sp>
    </p:spTree>
    <p:extLst>
      <p:ext uri="{BB962C8B-B14F-4D97-AF65-F5344CB8AC3E}">
        <p14:creationId xmlns:p14="http://schemas.microsoft.com/office/powerpoint/2010/main" val="1029257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p>
            <a:r>
              <a:rPr lang="en-US"/>
              <a:t>Click to edit Master title style</a:t>
            </a:r>
          </a:p>
        </p:txBody>
      </p:sp>
      <p:sp>
        <p:nvSpPr>
          <p:cNvPr id="3" name="Vertical Text Placeholder 2"/>
          <p:cNvSpPr>
            <a:spLocks noGrp="1"/>
          </p:cNvSpPr>
          <p:nvPr>
            <p:ph type="body" orient="vert" idx="1"/>
          </p:nvPr>
        </p:nvSpPr>
        <p:spPr>
          <a:xfrm>
            <a:off x="502920" y="530352"/>
            <a:ext cx="8183880" cy="418795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4">
            <a:extLst>
              <a:ext uri="{FF2B5EF4-FFF2-40B4-BE49-F238E27FC236}">
                <a16:creationId xmlns:a16="http://schemas.microsoft.com/office/drawing/2014/main" id="{46AD88C6-3B5D-405F-A908-922C5F3A444F}"/>
              </a:ext>
            </a:extLst>
          </p:cNvPr>
          <p:cNvSpPr>
            <a:spLocks noGrp="1"/>
          </p:cNvSpPr>
          <p:nvPr>
            <p:ph type="dt" sz="half" idx="10"/>
          </p:nvPr>
        </p:nvSpPr>
        <p:spPr/>
        <p:txBody>
          <a:bodyPr/>
          <a:lstStyle>
            <a:lvl1pPr>
              <a:defRPr/>
            </a:lvl1pPr>
          </a:lstStyle>
          <a:p>
            <a:pPr>
              <a:defRPr/>
            </a:pPr>
            <a:endParaRPr lang="en-US"/>
          </a:p>
        </p:txBody>
      </p:sp>
      <p:sp>
        <p:nvSpPr>
          <p:cNvPr id="5" name="Footer Placeholder 17">
            <a:extLst>
              <a:ext uri="{FF2B5EF4-FFF2-40B4-BE49-F238E27FC236}">
                <a16:creationId xmlns:a16="http://schemas.microsoft.com/office/drawing/2014/main" id="{E3DF7940-9B72-46E6-AE0D-4EDBC819B2F7}"/>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4">
            <a:extLst>
              <a:ext uri="{FF2B5EF4-FFF2-40B4-BE49-F238E27FC236}">
                <a16:creationId xmlns:a16="http://schemas.microsoft.com/office/drawing/2014/main" id="{68444795-0C82-4F9C-B5B8-CD98E37A6C36}"/>
              </a:ext>
            </a:extLst>
          </p:cNvPr>
          <p:cNvSpPr>
            <a:spLocks noGrp="1"/>
          </p:cNvSpPr>
          <p:nvPr>
            <p:ph type="sldNum" sz="quarter" idx="12"/>
          </p:nvPr>
        </p:nvSpPr>
        <p:spPr/>
        <p:txBody>
          <a:bodyPr/>
          <a:lstStyle>
            <a:lvl1pPr>
              <a:defRPr/>
            </a:lvl1pPr>
          </a:lstStyle>
          <a:p>
            <a:fld id="{6FE08274-64BC-4BAC-8C95-D90494565B3D}" type="slidenum">
              <a:rPr lang="en-US" altLang="en-US"/>
              <a:pPr/>
              <a:t>‹#›</a:t>
            </a:fld>
            <a:endParaRPr lang="en-US" altLang="en-US"/>
          </a:p>
        </p:txBody>
      </p:sp>
    </p:spTree>
    <p:extLst>
      <p:ext uri="{BB962C8B-B14F-4D97-AF65-F5344CB8AC3E}">
        <p14:creationId xmlns:p14="http://schemas.microsoft.com/office/powerpoint/2010/main" val="5450827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33400" y="533402"/>
            <a:ext cx="5943600" cy="52578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4">
            <a:extLst>
              <a:ext uri="{FF2B5EF4-FFF2-40B4-BE49-F238E27FC236}">
                <a16:creationId xmlns:a16="http://schemas.microsoft.com/office/drawing/2014/main" id="{77FC89F6-0836-490A-B77C-365568C17816}"/>
              </a:ext>
            </a:extLst>
          </p:cNvPr>
          <p:cNvSpPr>
            <a:spLocks noGrp="1"/>
          </p:cNvSpPr>
          <p:nvPr>
            <p:ph type="dt" sz="half" idx="10"/>
          </p:nvPr>
        </p:nvSpPr>
        <p:spPr/>
        <p:txBody>
          <a:bodyPr/>
          <a:lstStyle>
            <a:lvl1pPr>
              <a:defRPr/>
            </a:lvl1pPr>
          </a:lstStyle>
          <a:p>
            <a:pPr>
              <a:defRPr/>
            </a:pPr>
            <a:endParaRPr lang="en-US"/>
          </a:p>
        </p:txBody>
      </p:sp>
      <p:sp>
        <p:nvSpPr>
          <p:cNvPr id="5" name="Footer Placeholder 17">
            <a:extLst>
              <a:ext uri="{FF2B5EF4-FFF2-40B4-BE49-F238E27FC236}">
                <a16:creationId xmlns:a16="http://schemas.microsoft.com/office/drawing/2014/main" id="{DC8B71BC-7A96-4621-B7B9-9240300D94FD}"/>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4">
            <a:extLst>
              <a:ext uri="{FF2B5EF4-FFF2-40B4-BE49-F238E27FC236}">
                <a16:creationId xmlns:a16="http://schemas.microsoft.com/office/drawing/2014/main" id="{427D631F-AE74-4283-ACBF-870CB853F93A}"/>
              </a:ext>
            </a:extLst>
          </p:cNvPr>
          <p:cNvSpPr>
            <a:spLocks noGrp="1"/>
          </p:cNvSpPr>
          <p:nvPr>
            <p:ph type="sldNum" sz="quarter" idx="12"/>
          </p:nvPr>
        </p:nvSpPr>
        <p:spPr/>
        <p:txBody>
          <a:bodyPr/>
          <a:lstStyle>
            <a:lvl1pPr>
              <a:defRPr/>
            </a:lvl1pPr>
          </a:lstStyle>
          <a:p>
            <a:fld id="{9C373D17-9FC3-4DC4-963F-E68DD038868E}" type="slidenum">
              <a:rPr lang="en-US" altLang="en-US"/>
              <a:pPr/>
              <a:t>‹#›</a:t>
            </a:fld>
            <a:endParaRPr lang="en-US" altLang="en-US"/>
          </a:p>
        </p:txBody>
      </p:sp>
    </p:spTree>
    <p:extLst>
      <p:ext uri="{BB962C8B-B14F-4D97-AF65-F5344CB8AC3E}">
        <p14:creationId xmlns:p14="http://schemas.microsoft.com/office/powerpoint/2010/main" val="15676371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p>
            <a:r>
              <a:rPr lang="en-US"/>
              <a:t>Click to edit Master title style</a:t>
            </a:r>
          </a:p>
        </p:txBody>
      </p:sp>
      <p:sp>
        <p:nvSpPr>
          <p:cNvPr id="3" name="Content Placeholder 2"/>
          <p:cNvSpPr>
            <a:spLocks noGrp="1"/>
          </p:cNvSpPr>
          <p:nvPr>
            <p:ph idx="1"/>
          </p:nvPr>
        </p:nvSpPr>
        <p:spPr>
          <a:xfrm>
            <a:off x="502920" y="530352"/>
            <a:ext cx="8183880" cy="418795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4">
            <a:extLst>
              <a:ext uri="{FF2B5EF4-FFF2-40B4-BE49-F238E27FC236}">
                <a16:creationId xmlns:a16="http://schemas.microsoft.com/office/drawing/2014/main" id="{EAFCBEF5-2DB2-4D17-9693-A6B857F22D11}"/>
              </a:ext>
            </a:extLst>
          </p:cNvPr>
          <p:cNvSpPr>
            <a:spLocks noGrp="1"/>
          </p:cNvSpPr>
          <p:nvPr>
            <p:ph type="dt" sz="half" idx="10"/>
          </p:nvPr>
        </p:nvSpPr>
        <p:spPr/>
        <p:txBody>
          <a:bodyPr/>
          <a:lstStyle>
            <a:lvl1pPr>
              <a:defRPr/>
            </a:lvl1pPr>
          </a:lstStyle>
          <a:p>
            <a:pPr>
              <a:defRPr/>
            </a:pPr>
            <a:endParaRPr lang="en-US"/>
          </a:p>
        </p:txBody>
      </p:sp>
      <p:sp>
        <p:nvSpPr>
          <p:cNvPr id="5" name="Footer Placeholder 17">
            <a:extLst>
              <a:ext uri="{FF2B5EF4-FFF2-40B4-BE49-F238E27FC236}">
                <a16:creationId xmlns:a16="http://schemas.microsoft.com/office/drawing/2014/main" id="{46F34DAC-82A9-4729-89CB-183B8C0D6F04}"/>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4">
            <a:extLst>
              <a:ext uri="{FF2B5EF4-FFF2-40B4-BE49-F238E27FC236}">
                <a16:creationId xmlns:a16="http://schemas.microsoft.com/office/drawing/2014/main" id="{9522757A-5F79-4DCB-9E49-E64D7A57412C}"/>
              </a:ext>
            </a:extLst>
          </p:cNvPr>
          <p:cNvSpPr>
            <a:spLocks noGrp="1"/>
          </p:cNvSpPr>
          <p:nvPr>
            <p:ph type="sldNum" sz="quarter" idx="12"/>
          </p:nvPr>
        </p:nvSpPr>
        <p:spPr/>
        <p:txBody>
          <a:bodyPr/>
          <a:lstStyle>
            <a:lvl1pPr>
              <a:defRPr/>
            </a:lvl1pPr>
          </a:lstStyle>
          <a:p>
            <a:fld id="{7EB5AA83-6CE8-4494-A8C6-56E15FED1381}" type="slidenum">
              <a:rPr lang="en-US" altLang="en-US"/>
              <a:pPr/>
              <a:t>‹#›</a:t>
            </a:fld>
            <a:endParaRPr lang="en-US" altLang="en-US"/>
          </a:p>
        </p:txBody>
      </p:sp>
    </p:spTree>
    <p:extLst>
      <p:ext uri="{BB962C8B-B14F-4D97-AF65-F5344CB8AC3E}">
        <p14:creationId xmlns:p14="http://schemas.microsoft.com/office/powerpoint/2010/main" val="6398294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ounded Rectangle 9">
            <a:extLst>
              <a:ext uri="{FF2B5EF4-FFF2-40B4-BE49-F238E27FC236}">
                <a16:creationId xmlns:a16="http://schemas.microsoft.com/office/drawing/2014/main" id="{E6751338-77F1-47B3-B21E-867A1E366702}"/>
              </a:ext>
            </a:extLst>
          </p:cNvPr>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Rounded Rectangle 10">
            <a:extLst>
              <a:ext uri="{FF2B5EF4-FFF2-40B4-BE49-F238E27FC236}">
                <a16:creationId xmlns:a16="http://schemas.microsoft.com/office/drawing/2014/main" id="{4FD886A4-6AF8-4E61-BFBD-69FB34388909}"/>
              </a:ext>
            </a:extLst>
          </p:cNvPr>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a:xfrm>
            <a:off x="468344" y="4928616"/>
            <a:ext cx="8183880" cy="676656"/>
          </a:xfrm>
        </p:spPr>
        <p:txBody>
          <a:bodyPr lIns="91440" bIns="0"/>
          <a:lstStyle>
            <a:lvl1pPr algn="l">
              <a:buNone/>
              <a:defRPr sz="3600" b="0" cap="none" baseline="0">
                <a:solidFill>
                  <a:schemeClr val="bg2">
                    <a:shade val="25000"/>
                  </a:schemeClr>
                </a:solidFill>
                <a:effectLst/>
              </a:defRPr>
            </a:lvl1pPr>
            <a:extLst/>
          </a:lstStyle>
          <a:p>
            <a:r>
              <a:rPr lang="en-US"/>
              <a:t>Click to edit Master title style</a:t>
            </a:r>
          </a:p>
        </p:txBody>
      </p:sp>
      <p:sp>
        <p:nvSpPr>
          <p:cNvPr id="3" name="Text Placeholder 2"/>
          <p:cNvSpPr>
            <a:spLocks noGrp="1"/>
          </p:cNvSpPr>
          <p:nvPr>
            <p:ph type="body" idx="1"/>
          </p:nvPr>
        </p:nvSpPr>
        <p:spPr>
          <a:xfrm>
            <a:off x="468344" y="5624484"/>
            <a:ext cx="8183880" cy="420624"/>
          </a:xfrm>
        </p:spPr>
        <p:txBody>
          <a:bodyPr lIns="118872" tIns="0"/>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a:t>Click to edit Master text styles</a:t>
            </a:r>
          </a:p>
        </p:txBody>
      </p:sp>
      <p:sp>
        <p:nvSpPr>
          <p:cNvPr id="6" name="Date Placeholder 3">
            <a:extLst>
              <a:ext uri="{FF2B5EF4-FFF2-40B4-BE49-F238E27FC236}">
                <a16:creationId xmlns:a16="http://schemas.microsoft.com/office/drawing/2014/main" id="{336F4B75-D036-4D8A-9F60-6F1964D03206}"/>
              </a:ext>
            </a:extLst>
          </p:cNvPr>
          <p:cNvSpPr>
            <a:spLocks noGrp="1"/>
          </p:cNvSpPr>
          <p:nvPr>
            <p:ph type="dt" sz="half" idx="10"/>
          </p:nvPr>
        </p:nvSpPr>
        <p:spPr/>
        <p:txBody>
          <a:bodyPr/>
          <a:lstStyle>
            <a:lvl1pPr>
              <a:defRPr/>
            </a:lvl1pPr>
            <a:extLst/>
          </a:lstStyle>
          <a:p>
            <a:pPr>
              <a:defRPr/>
            </a:pPr>
            <a:endParaRPr lang="en-US"/>
          </a:p>
        </p:txBody>
      </p:sp>
      <p:sp>
        <p:nvSpPr>
          <p:cNvPr id="7" name="Footer Placeholder 4">
            <a:extLst>
              <a:ext uri="{FF2B5EF4-FFF2-40B4-BE49-F238E27FC236}">
                <a16:creationId xmlns:a16="http://schemas.microsoft.com/office/drawing/2014/main" id="{3B16A464-4BAF-43ED-B093-D33EB8B4EEDA}"/>
              </a:ext>
            </a:extLst>
          </p:cNvPr>
          <p:cNvSpPr>
            <a:spLocks noGrp="1"/>
          </p:cNvSpPr>
          <p:nvPr>
            <p:ph type="ftr" sz="quarter" idx="11"/>
          </p:nvPr>
        </p:nvSpPr>
        <p:spPr/>
        <p:txBody>
          <a:bodyPr/>
          <a:lstStyle>
            <a:lvl1pPr>
              <a:defRPr/>
            </a:lvl1pPr>
            <a:extLst/>
          </a:lstStyle>
          <a:p>
            <a:pPr>
              <a:defRPr/>
            </a:pPr>
            <a:endParaRPr lang="en-US"/>
          </a:p>
        </p:txBody>
      </p:sp>
      <p:sp>
        <p:nvSpPr>
          <p:cNvPr id="8" name="Slide Number Placeholder 5">
            <a:extLst>
              <a:ext uri="{FF2B5EF4-FFF2-40B4-BE49-F238E27FC236}">
                <a16:creationId xmlns:a16="http://schemas.microsoft.com/office/drawing/2014/main" id="{E24915D6-C9F8-4AC5-B1B1-219141834CD2}"/>
              </a:ext>
            </a:extLst>
          </p:cNvPr>
          <p:cNvSpPr>
            <a:spLocks noGrp="1"/>
          </p:cNvSpPr>
          <p:nvPr>
            <p:ph type="sldNum" sz="quarter" idx="12"/>
          </p:nvPr>
        </p:nvSpPr>
        <p:spPr/>
        <p:txBody>
          <a:bodyPr/>
          <a:lstStyle>
            <a:lvl1pPr>
              <a:defRPr/>
            </a:lvl1pPr>
          </a:lstStyle>
          <a:p>
            <a:fld id="{AC914240-ADED-444D-AFB6-976BA5B6B937}" type="slidenum">
              <a:rPr lang="en-US" altLang="en-US"/>
              <a:pPr/>
              <a:t>‹#›</a:t>
            </a:fld>
            <a:endParaRPr lang="en-US" altLang="en-US"/>
          </a:p>
        </p:txBody>
      </p:sp>
    </p:spTree>
    <p:extLst>
      <p:ext uri="{BB962C8B-B14F-4D97-AF65-F5344CB8AC3E}">
        <p14:creationId xmlns:p14="http://schemas.microsoft.com/office/powerpoint/2010/main" val="20704068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24">
            <a:extLst>
              <a:ext uri="{FF2B5EF4-FFF2-40B4-BE49-F238E27FC236}">
                <a16:creationId xmlns:a16="http://schemas.microsoft.com/office/drawing/2014/main" id="{57ED5879-124E-4216-A950-90A244AFFA30}"/>
              </a:ext>
            </a:extLst>
          </p:cNvPr>
          <p:cNvSpPr>
            <a:spLocks noGrp="1"/>
          </p:cNvSpPr>
          <p:nvPr>
            <p:ph type="dt" sz="half" idx="10"/>
          </p:nvPr>
        </p:nvSpPr>
        <p:spPr/>
        <p:txBody>
          <a:bodyPr/>
          <a:lstStyle>
            <a:lvl1pPr>
              <a:defRPr/>
            </a:lvl1pPr>
          </a:lstStyle>
          <a:p>
            <a:pPr>
              <a:defRPr/>
            </a:pPr>
            <a:endParaRPr lang="en-US"/>
          </a:p>
        </p:txBody>
      </p:sp>
      <p:sp>
        <p:nvSpPr>
          <p:cNvPr id="6" name="Footer Placeholder 17">
            <a:extLst>
              <a:ext uri="{FF2B5EF4-FFF2-40B4-BE49-F238E27FC236}">
                <a16:creationId xmlns:a16="http://schemas.microsoft.com/office/drawing/2014/main" id="{B3121EF8-DF38-49E3-968D-BE7CF4B9388E}"/>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4">
            <a:extLst>
              <a:ext uri="{FF2B5EF4-FFF2-40B4-BE49-F238E27FC236}">
                <a16:creationId xmlns:a16="http://schemas.microsoft.com/office/drawing/2014/main" id="{B24522D0-9FC2-4924-B47D-5E2E5EF284A7}"/>
              </a:ext>
            </a:extLst>
          </p:cNvPr>
          <p:cNvSpPr>
            <a:spLocks noGrp="1"/>
          </p:cNvSpPr>
          <p:nvPr>
            <p:ph type="sldNum" sz="quarter" idx="12"/>
          </p:nvPr>
        </p:nvSpPr>
        <p:spPr/>
        <p:txBody>
          <a:bodyPr/>
          <a:lstStyle>
            <a:lvl1pPr>
              <a:defRPr/>
            </a:lvl1pPr>
          </a:lstStyle>
          <a:p>
            <a:fld id="{AFA99D57-5C6A-44FE-AFAF-24D2E33D1ED9}" type="slidenum">
              <a:rPr lang="en-US" altLang="en-US"/>
              <a:pPr/>
              <a:t>‹#›</a:t>
            </a:fld>
            <a:endParaRPr lang="en-US" altLang="en-US"/>
          </a:p>
        </p:txBody>
      </p:sp>
    </p:spTree>
    <p:extLst>
      <p:ext uri="{BB962C8B-B14F-4D97-AF65-F5344CB8AC3E}">
        <p14:creationId xmlns:p14="http://schemas.microsoft.com/office/powerpoint/2010/main" val="21609028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lvl1pPr>
              <a:defRPr b="1"/>
            </a:lvl1pPr>
            <a:extLst/>
          </a:lstStyle>
          <a:p>
            <a:r>
              <a:rPr lang="en-US"/>
              <a:t>Click to edit Master title style</a:t>
            </a:r>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a:t>Click to edit Master text styles</a:t>
            </a:r>
          </a:p>
        </p:txBody>
      </p:sp>
      <p:sp>
        <p:nvSpPr>
          <p:cNvPr id="5" name="Content Placeholder 4"/>
          <p:cNvSpPr>
            <a:spLocks noGrp="1"/>
          </p:cNvSpPr>
          <p:nvPr>
            <p:ph sz="quarter" idx="2"/>
          </p:nvPr>
        </p:nvSpPr>
        <p:spPr>
          <a:xfrm>
            <a:off x="607224" y="1447800"/>
            <a:ext cx="3931920" cy="3489960"/>
          </a:xfrm>
        </p:spPr>
        <p:txBody>
          <a:bodyPr/>
          <a:lstStyle>
            <a:lvl1pPr algn="l">
              <a:defRPr sz="2400"/>
            </a:lvl1pPr>
            <a:lvl2pPr algn="l">
              <a:defRPr sz="2000"/>
            </a:lvl2pPr>
            <a:lvl3pPr algn="l">
              <a:defRPr sz="1800"/>
            </a:lvl3pPr>
            <a:lvl4pPr algn="l">
              <a:defRPr sz="1600"/>
            </a:lvl4pPr>
            <a:lvl5pPr algn="l">
              <a:defRPr sz="16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52169" y="1447800"/>
            <a:ext cx="3931920" cy="3489960"/>
          </a:xfrm>
        </p:spPr>
        <p:txBody>
          <a:bodyPr/>
          <a:lstStyle>
            <a:lvl1pPr algn="l">
              <a:defRPr sz="2400"/>
            </a:lvl1pPr>
            <a:lvl2pPr algn="l">
              <a:defRPr sz="2000"/>
            </a:lvl2pPr>
            <a:lvl3pPr algn="l">
              <a:defRPr sz="1800"/>
            </a:lvl3pPr>
            <a:lvl4pPr algn="l">
              <a:defRPr sz="1600"/>
            </a:lvl4pPr>
            <a:lvl5pPr algn="l">
              <a:defRPr sz="16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24">
            <a:extLst>
              <a:ext uri="{FF2B5EF4-FFF2-40B4-BE49-F238E27FC236}">
                <a16:creationId xmlns:a16="http://schemas.microsoft.com/office/drawing/2014/main" id="{CB9DABC4-744A-4F5B-8BF6-369AF2CB1A50}"/>
              </a:ext>
            </a:extLst>
          </p:cNvPr>
          <p:cNvSpPr>
            <a:spLocks noGrp="1"/>
          </p:cNvSpPr>
          <p:nvPr>
            <p:ph type="dt" sz="half" idx="10"/>
          </p:nvPr>
        </p:nvSpPr>
        <p:spPr/>
        <p:txBody>
          <a:bodyPr/>
          <a:lstStyle>
            <a:lvl1pPr>
              <a:defRPr/>
            </a:lvl1pPr>
          </a:lstStyle>
          <a:p>
            <a:pPr>
              <a:defRPr/>
            </a:pPr>
            <a:endParaRPr lang="en-US"/>
          </a:p>
        </p:txBody>
      </p:sp>
      <p:sp>
        <p:nvSpPr>
          <p:cNvPr id="8" name="Footer Placeholder 17">
            <a:extLst>
              <a:ext uri="{FF2B5EF4-FFF2-40B4-BE49-F238E27FC236}">
                <a16:creationId xmlns:a16="http://schemas.microsoft.com/office/drawing/2014/main" id="{ED5BEEA9-3771-447A-8033-218A48763CF5}"/>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4">
            <a:extLst>
              <a:ext uri="{FF2B5EF4-FFF2-40B4-BE49-F238E27FC236}">
                <a16:creationId xmlns:a16="http://schemas.microsoft.com/office/drawing/2014/main" id="{B12F8E33-DB5C-4F4C-A5C6-8EBBB114840D}"/>
              </a:ext>
            </a:extLst>
          </p:cNvPr>
          <p:cNvSpPr>
            <a:spLocks noGrp="1"/>
          </p:cNvSpPr>
          <p:nvPr>
            <p:ph type="sldNum" sz="quarter" idx="12"/>
          </p:nvPr>
        </p:nvSpPr>
        <p:spPr/>
        <p:txBody>
          <a:bodyPr/>
          <a:lstStyle>
            <a:lvl1pPr>
              <a:defRPr/>
            </a:lvl1pPr>
          </a:lstStyle>
          <a:p>
            <a:fld id="{A56E6034-D15B-4C54-8FFB-EACEE016609B}" type="slidenum">
              <a:rPr lang="en-US" altLang="en-US"/>
              <a:pPr/>
              <a:t>‹#›</a:t>
            </a:fld>
            <a:endParaRPr lang="en-US" altLang="en-US"/>
          </a:p>
        </p:txBody>
      </p:sp>
    </p:spTree>
    <p:extLst>
      <p:ext uri="{BB962C8B-B14F-4D97-AF65-F5344CB8AC3E}">
        <p14:creationId xmlns:p14="http://schemas.microsoft.com/office/powerpoint/2010/main" val="4164920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4">
            <a:extLst>
              <a:ext uri="{FF2B5EF4-FFF2-40B4-BE49-F238E27FC236}">
                <a16:creationId xmlns:a16="http://schemas.microsoft.com/office/drawing/2014/main" id="{85D8CE4E-847D-434E-996B-0048DA8980F5}"/>
              </a:ext>
            </a:extLst>
          </p:cNvPr>
          <p:cNvSpPr>
            <a:spLocks noGrp="1"/>
          </p:cNvSpPr>
          <p:nvPr>
            <p:ph type="dt" sz="half" idx="10"/>
          </p:nvPr>
        </p:nvSpPr>
        <p:spPr/>
        <p:txBody>
          <a:bodyPr/>
          <a:lstStyle>
            <a:lvl1pPr>
              <a:defRPr/>
            </a:lvl1pPr>
          </a:lstStyle>
          <a:p>
            <a:pPr>
              <a:defRPr/>
            </a:pPr>
            <a:endParaRPr lang="en-US"/>
          </a:p>
        </p:txBody>
      </p:sp>
      <p:sp>
        <p:nvSpPr>
          <p:cNvPr id="4" name="Footer Placeholder 17">
            <a:extLst>
              <a:ext uri="{FF2B5EF4-FFF2-40B4-BE49-F238E27FC236}">
                <a16:creationId xmlns:a16="http://schemas.microsoft.com/office/drawing/2014/main" id="{0E33DB86-905E-45A5-99A9-D53725C8DDF3}"/>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4">
            <a:extLst>
              <a:ext uri="{FF2B5EF4-FFF2-40B4-BE49-F238E27FC236}">
                <a16:creationId xmlns:a16="http://schemas.microsoft.com/office/drawing/2014/main" id="{0E4513C8-4159-4AC5-951C-E3B465248056}"/>
              </a:ext>
            </a:extLst>
          </p:cNvPr>
          <p:cNvSpPr>
            <a:spLocks noGrp="1"/>
          </p:cNvSpPr>
          <p:nvPr>
            <p:ph type="sldNum" sz="quarter" idx="12"/>
          </p:nvPr>
        </p:nvSpPr>
        <p:spPr/>
        <p:txBody>
          <a:bodyPr/>
          <a:lstStyle>
            <a:lvl1pPr>
              <a:defRPr/>
            </a:lvl1pPr>
          </a:lstStyle>
          <a:p>
            <a:fld id="{A6C49520-862D-4BBF-A703-E21AD1578E51}" type="slidenum">
              <a:rPr lang="en-US" altLang="en-US"/>
              <a:pPr/>
              <a:t>‹#›</a:t>
            </a:fld>
            <a:endParaRPr lang="en-US" altLang="en-US"/>
          </a:p>
        </p:txBody>
      </p:sp>
    </p:spTree>
    <p:extLst>
      <p:ext uri="{BB962C8B-B14F-4D97-AF65-F5344CB8AC3E}">
        <p14:creationId xmlns:p14="http://schemas.microsoft.com/office/powerpoint/2010/main" val="27740076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ounded Rectangle 9">
            <a:extLst>
              <a:ext uri="{FF2B5EF4-FFF2-40B4-BE49-F238E27FC236}">
                <a16:creationId xmlns:a16="http://schemas.microsoft.com/office/drawing/2014/main" id="{7472C2FF-FE3F-442A-B8DD-182E669BAEC6}"/>
              </a:ext>
            </a:extLst>
          </p:cNvPr>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 name="Date Placeholder 1">
            <a:extLst>
              <a:ext uri="{FF2B5EF4-FFF2-40B4-BE49-F238E27FC236}">
                <a16:creationId xmlns:a16="http://schemas.microsoft.com/office/drawing/2014/main" id="{5D2DD860-2D11-44FC-BB70-6F39AD15D861}"/>
              </a:ext>
            </a:extLst>
          </p:cNvPr>
          <p:cNvSpPr>
            <a:spLocks noGrp="1"/>
          </p:cNvSpPr>
          <p:nvPr>
            <p:ph type="dt" sz="half" idx="10"/>
          </p:nvPr>
        </p:nvSpPr>
        <p:spPr/>
        <p:txBody>
          <a:bodyPr/>
          <a:lstStyle>
            <a:lvl1pPr>
              <a:defRPr/>
            </a:lvl1pPr>
            <a:extLst/>
          </a:lstStyle>
          <a:p>
            <a:pPr>
              <a:defRPr/>
            </a:pPr>
            <a:endParaRPr lang="en-US"/>
          </a:p>
        </p:txBody>
      </p:sp>
      <p:sp>
        <p:nvSpPr>
          <p:cNvPr id="4" name="Footer Placeholder 2">
            <a:extLst>
              <a:ext uri="{FF2B5EF4-FFF2-40B4-BE49-F238E27FC236}">
                <a16:creationId xmlns:a16="http://schemas.microsoft.com/office/drawing/2014/main" id="{157BE167-1801-44E0-BA5C-15E9DB6CF9CA}"/>
              </a:ext>
            </a:extLst>
          </p:cNvPr>
          <p:cNvSpPr>
            <a:spLocks noGrp="1"/>
          </p:cNvSpPr>
          <p:nvPr>
            <p:ph type="ftr" sz="quarter" idx="11"/>
          </p:nvPr>
        </p:nvSpPr>
        <p:spPr/>
        <p:txBody>
          <a:bodyPr/>
          <a:lstStyle>
            <a:lvl1pPr>
              <a:defRPr/>
            </a:lvl1pPr>
            <a:extLst/>
          </a:lstStyle>
          <a:p>
            <a:pPr>
              <a:defRPr/>
            </a:pPr>
            <a:endParaRPr lang="en-US"/>
          </a:p>
        </p:txBody>
      </p:sp>
      <p:sp>
        <p:nvSpPr>
          <p:cNvPr id="5" name="Slide Number Placeholder 3">
            <a:extLst>
              <a:ext uri="{FF2B5EF4-FFF2-40B4-BE49-F238E27FC236}">
                <a16:creationId xmlns:a16="http://schemas.microsoft.com/office/drawing/2014/main" id="{D0A5CF67-56F3-49E3-9FD8-902B971ACDA7}"/>
              </a:ext>
            </a:extLst>
          </p:cNvPr>
          <p:cNvSpPr>
            <a:spLocks noGrp="1"/>
          </p:cNvSpPr>
          <p:nvPr>
            <p:ph type="sldNum" sz="quarter" idx="12"/>
          </p:nvPr>
        </p:nvSpPr>
        <p:spPr/>
        <p:txBody>
          <a:bodyPr/>
          <a:lstStyle>
            <a:lvl1pPr>
              <a:defRPr/>
            </a:lvl1pPr>
          </a:lstStyle>
          <a:p>
            <a:fld id="{6D34FEB4-5988-4B72-A36B-5B486C89F51A}" type="slidenum">
              <a:rPr lang="en-US" altLang="en-US"/>
              <a:pPr/>
              <a:t>‹#›</a:t>
            </a:fld>
            <a:endParaRPr lang="en-US" altLang="en-US"/>
          </a:p>
        </p:txBody>
      </p:sp>
    </p:spTree>
    <p:extLst>
      <p:ext uri="{BB962C8B-B14F-4D97-AF65-F5344CB8AC3E}">
        <p14:creationId xmlns:p14="http://schemas.microsoft.com/office/powerpoint/2010/main" val="40820318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lstStyle>
            <a:lvl1pPr algn="l">
              <a:buNone/>
              <a:defRPr sz="2200" b="1">
                <a:solidFill>
                  <a:schemeClr val="accent1"/>
                </a:solidFill>
              </a:defRPr>
            </a:lvl1pPr>
            <a:extLst/>
          </a:lstStyle>
          <a:p>
            <a:r>
              <a:rPr lang="en-US"/>
              <a:t>Click to edit Master title style</a:t>
            </a:r>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24">
            <a:extLst>
              <a:ext uri="{FF2B5EF4-FFF2-40B4-BE49-F238E27FC236}">
                <a16:creationId xmlns:a16="http://schemas.microsoft.com/office/drawing/2014/main" id="{E916C32F-98C8-4976-8ECF-3802DB09BEC4}"/>
              </a:ext>
            </a:extLst>
          </p:cNvPr>
          <p:cNvSpPr>
            <a:spLocks noGrp="1"/>
          </p:cNvSpPr>
          <p:nvPr>
            <p:ph type="dt" sz="half" idx="10"/>
          </p:nvPr>
        </p:nvSpPr>
        <p:spPr/>
        <p:txBody>
          <a:bodyPr/>
          <a:lstStyle>
            <a:lvl1pPr>
              <a:defRPr/>
            </a:lvl1pPr>
          </a:lstStyle>
          <a:p>
            <a:pPr>
              <a:defRPr/>
            </a:pPr>
            <a:endParaRPr lang="en-US"/>
          </a:p>
        </p:txBody>
      </p:sp>
      <p:sp>
        <p:nvSpPr>
          <p:cNvPr id="6" name="Footer Placeholder 17">
            <a:extLst>
              <a:ext uri="{FF2B5EF4-FFF2-40B4-BE49-F238E27FC236}">
                <a16:creationId xmlns:a16="http://schemas.microsoft.com/office/drawing/2014/main" id="{6B80A4F4-E932-4568-A628-C94DBED783F1}"/>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4">
            <a:extLst>
              <a:ext uri="{FF2B5EF4-FFF2-40B4-BE49-F238E27FC236}">
                <a16:creationId xmlns:a16="http://schemas.microsoft.com/office/drawing/2014/main" id="{8A91806F-49B3-4BDE-95FD-D27BC94EF370}"/>
              </a:ext>
            </a:extLst>
          </p:cNvPr>
          <p:cNvSpPr>
            <a:spLocks noGrp="1"/>
          </p:cNvSpPr>
          <p:nvPr>
            <p:ph type="sldNum" sz="quarter" idx="12"/>
          </p:nvPr>
        </p:nvSpPr>
        <p:spPr/>
        <p:txBody>
          <a:bodyPr/>
          <a:lstStyle>
            <a:lvl1pPr>
              <a:defRPr/>
            </a:lvl1pPr>
          </a:lstStyle>
          <a:p>
            <a:fld id="{F97A5FB2-4D71-4400-89D3-46088B7F1BF0}" type="slidenum">
              <a:rPr lang="en-US" altLang="en-US"/>
              <a:pPr/>
              <a:t>‹#›</a:t>
            </a:fld>
            <a:endParaRPr lang="en-US" altLang="en-US"/>
          </a:p>
        </p:txBody>
      </p:sp>
    </p:spTree>
    <p:extLst>
      <p:ext uri="{BB962C8B-B14F-4D97-AF65-F5344CB8AC3E}">
        <p14:creationId xmlns:p14="http://schemas.microsoft.com/office/powerpoint/2010/main" val="10408458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ounded Rectangle 9">
            <a:extLst>
              <a:ext uri="{FF2B5EF4-FFF2-40B4-BE49-F238E27FC236}">
                <a16:creationId xmlns:a16="http://schemas.microsoft.com/office/drawing/2014/main" id="{46C9712F-4D37-4288-BEC1-9966F63E8A15}"/>
              </a:ext>
            </a:extLst>
          </p:cNvPr>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Round Single Corner Rectangle 10">
            <a:extLst>
              <a:ext uri="{FF2B5EF4-FFF2-40B4-BE49-F238E27FC236}">
                <a16:creationId xmlns:a16="http://schemas.microsoft.com/office/drawing/2014/main" id="{70437299-0580-47B1-BDE5-0CC7756908C9}"/>
              </a:ext>
            </a:extLst>
          </p:cNvPr>
          <p:cNvSpPr/>
          <p:nvPr/>
        </p:nvSpPr>
        <p:spPr>
          <a:xfrm>
            <a:off x="6400800" y="433388"/>
            <a:ext cx="2324100"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lang="en-US"/>
              <a:t>Click to edit Master title style</a:t>
            </a:r>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normAutofit/>
          </a:bodyPr>
          <a:lstStyle>
            <a:lvl1pPr marL="0" indent="0">
              <a:buNone/>
              <a:defRPr sz="3200"/>
            </a:lvl1pPr>
            <a:extLst/>
          </a:lstStyle>
          <a:p>
            <a:pPr lvl="0"/>
            <a:r>
              <a:rPr lang="en-US" noProof="0"/>
              <a:t>Click icon to add picture</a:t>
            </a:r>
          </a:p>
        </p:txBody>
      </p:sp>
      <p:sp>
        <p:nvSpPr>
          <p:cNvPr id="7" name="Date Placeholder 4">
            <a:extLst>
              <a:ext uri="{FF2B5EF4-FFF2-40B4-BE49-F238E27FC236}">
                <a16:creationId xmlns:a16="http://schemas.microsoft.com/office/drawing/2014/main" id="{34EA95DB-CABE-4F25-AE01-13FE90312A81}"/>
              </a:ext>
            </a:extLst>
          </p:cNvPr>
          <p:cNvSpPr>
            <a:spLocks noGrp="1"/>
          </p:cNvSpPr>
          <p:nvPr>
            <p:ph type="dt" sz="half" idx="10"/>
          </p:nvPr>
        </p:nvSpPr>
        <p:spPr/>
        <p:txBody>
          <a:bodyPr/>
          <a:lstStyle>
            <a:lvl1pPr>
              <a:defRPr/>
            </a:lvl1pPr>
            <a:extLst/>
          </a:lstStyle>
          <a:p>
            <a:pPr>
              <a:defRPr/>
            </a:pPr>
            <a:endParaRPr lang="en-US"/>
          </a:p>
        </p:txBody>
      </p:sp>
      <p:sp>
        <p:nvSpPr>
          <p:cNvPr id="8" name="Footer Placeholder 5">
            <a:extLst>
              <a:ext uri="{FF2B5EF4-FFF2-40B4-BE49-F238E27FC236}">
                <a16:creationId xmlns:a16="http://schemas.microsoft.com/office/drawing/2014/main" id="{B6D7D0E9-B1C3-41B4-A44D-1A6EEBB75398}"/>
              </a:ext>
            </a:extLst>
          </p:cNvPr>
          <p:cNvSpPr>
            <a:spLocks noGrp="1"/>
          </p:cNvSpPr>
          <p:nvPr>
            <p:ph type="ftr" sz="quarter" idx="11"/>
          </p:nvPr>
        </p:nvSpPr>
        <p:spPr/>
        <p:txBody>
          <a:bodyPr/>
          <a:lstStyle>
            <a:lvl1pPr>
              <a:defRPr/>
            </a:lvl1pPr>
            <a:extLst/>
          </a:lstStyle>
          <a:p>
            <a:pPr>
              <a:defRPr/>
            </a:pPr>
            <a:endParaRPr lang="en-US"/>
          </a:p>
        </p:txBody>
      </p:sp>
      <p:sp>
        <p:nvSpPr>
          <p:cNvPr id="9" name="Slide Number Placeholder 6">
            <a:extLst>
              <a:ext uri="{FF2B5EF4-FFF2-40B4-BE49-F238E27FC236}">
                <a16:creationId xmlns:a16="http://schemas.microsoft.com/office/drawing/2014/main" id="{98AD743F-5818-4913-BD7D-7C6649EF1200}"/>
              </a:ext>
            </a:extLst>
          </p:cNvPr>
          <p:cNvSpPr>
            <a:spLocks noGrp="1"/>
          </p:cNvSpPr>
          <p:nvPr>
            <p:ph type="sldNum" sz="quarter" idx="12"/>
          </p:nvPr>
        </p:nvSpPr>
        <p:spPr/>
        <p:txBody>
          <a:bodyPr/>
          <a:lstStyle>
            <a:lvl1pPr>
              <a:defRPr/>
            </a:lvl1pPr>
          </a:lstStyle>
          <a:p>
            <a:fld id="{0E2278F9-0030-406A-8B57-330A736AAE96}" type="slidenum">
              <a:rPr lang="en-US" altLang="en-US"/>
              <a:pPr/>
              <a:t>‹#›</a:t>
            </a:fld>
            <a:endParaRPr lang="en-US" altLang="en-US"/>
          </a:p>
        </p:txBody>
      </p:sp>
    </p:spTree>
    <p:extLst>
      <p:ext uri="{BB962C8B-B14F-4D97-AF65-F5344CB8AC3E}">
        <p14:creationId xmlns:p14="http://schemas.microsoft.com/office/powerpoint/2010/main" val="25687126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 name="Rounded Rectangle 6">
            <a:extLst>
              <a:ext uri="{FF2B5EF4-FFF2-40B4-BE49-F238E27FC236}">
                <a16:creationId xmlns:a16="http://schemas.microsoft.com/office/drawing/2014/main" id="{00E4EE3F-98A9-4785-8384-2A3E20FA0E30}"/>
              </a:ext>
            </a:extLst>
          </p:cNvPr>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9" name="Rounded Rectangle 8">
            <a:extLst>
              <a:ext uri="{FF2B5EF4-FFF2-40B4-BE49-F238E27FC236}">
                <a16:creationId xmlns:a16="http://schemas.microsoft.com/office/drawing/2014/main" id="{B4D3DFF1-BD95-4740-98D8-B5B0358CA480}"/>
              </a:ext>
            </a:extLst>
          </p:cNvPr>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3" name="Title Placeholder 12">
            <a:extLst>
              <a:ext uri="{FF2B5EF4-FFF2-40B4-BE49-F238E27FC236}">
                <a16:creationId xmlns:a16="http://schemas.microsoft.com/office/drawing/2014/main" id="{2AA8FBB6-EA5C-4329-8DC7-FD48208F59AD}"/>
              </a:ext>
            </a:extLst>
          </p:cNvPr>
          <p:cNvSpPr>
            <a:spLocks noGrp="1"/>
          </p:cNvSpPr>
          <p:nvPr>
            <p:ph type="title"/>
          </p:nvPr>
        </p:nvSpPr>
        <p:spPr>
          <a:xfrm>
            <a:off x="503238" y="4986338"/>
            <a:ext cx="8183562" cy="1050925"/>
          </a:xfrm>
          <a:prstGeom prst="rect">
            <a:avLst/>
          </a:prstGeom>
        </p:spPr>
        <p:txBody>
          <a:bodyPr vert="horz" anchor="b">
            <a:normAutofit/>
          </a:bodyPr>
          <a:lstStyle/>
          <a:p>
            <a:r>
              <a:rPr lang="en-US"/>
              <a:t>Click to edit Master title style</a:t>
            </a:r>
          </a:p>
        </p:txBody>
      </p:sp>
      <p:sp>
        <p:nvSpPr>
          <p:cNvPr id="1031" name="Text Placeholder 3">
            <a:extLst>
              <a:ext uri="{FF2B5EF4-FFF2-40B4-BE49-F238E27FC236}">
                <a16:creationId xmlns:a16="http://schemas.microsoft.com/office/drawing/2014/main" id="{847C92BB-394D-49E9-9AAA-84089C687287}"/>
              </a:ext>
            </a:extLst>
          </p:cNvPr>
          <p:cNvSpPr>
            <a:spLocks noGrp="1"/>
          </p:cNvSpPr>
          <p:nvPr>
            <p:ph type="body" idx="1"/>
          </p:nvPr>
        </p:nvSpPr>
        <p:spPr bwMode="auto">
          <a:xfrm>
            <a:off x="503238" y="530225"/>
            <a:ext cx="8183562" cy="418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82880" tIns="9144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5" name="Date Placeholder 24">
            <a:extLst>
              <a:ext uri="{FF2B5EF4-FFF2-40B4-BE49-F238E27FC236}">
                <a16:creationId xmlns:a16="http://schemas.microsoft.com/office/drawing/2014/main" id="{EC04E495-208F-4863-9454-A23CF85D5F71}"/>
              </a:ext>
            </a:extLst>
          </p:cNvPr>
          <p:cNvSpPr>
            <a:spLocks noGrp="1"/>
          </p:cNvSpPr>
          <p:nvPr>
            <p:ph type="dt" sz="half" idx="2"/>
          </p:nvPr>
        </p:nvSpPr>
        <p:spPr>
          <a:xfrm>
            <a:off x="3776663" y="6111875"/>
            <a:ext cx="2286000" cy="365125"/>
          </a:xfrm>
          <a:prstGeom prst="rect">
            <a:avLst/>
          </a:prstGeom>
        </p:spPr>
        <p:txBody>
          <a:bodyPr vert="horz" anchor="b"/>
          <a:lstStyle>
            <a:lvl1pPr algn="r" eaLnBrk="1" latinLnBrk="0" hangingPunct="1">
              <a:defRPr kumimoji="0" sz="1000">
                <a:solidFill>
                  <a:schemeClr val="bg2">
                    <a:shade val="50000"/>
                  </a:schemeClr>
                </a:solidFill>
                <a:latin typeface="Arial" charset="0"/>
                <a:cs typeface="Arial" charset="0"/>
              </a:defRPr>
            </a:lvl1pPr>
            <a:extLst/>
          </a:lstStyle>
          <a:p>
            <a:pPr>
              <a:defRPr/>
            </a:pPr>
            <a:endParaRPr lang="en-US"/>
          </a:p>
        </p:txBody>
      </p:sp>
      <p:sp>
        <p:nvSpPr>
          <p:cNvPr id="18" name="Footer Placeholder 17">
            <a:extLst>
              <a:ext uri="{FF2B5EF4-FFF2-40B4-BE49-F238E27FC236}">
                <a16:creationId xmlns:a16="http://schemas.microsoft.com/office/drawing/2014/main" id="{B4C603E4-52AB-47A7-93B9-654242850C94}"/>
              </a:ext>
            </a:extLst>
          </p:cNvPr>
          <p:cNvSpPr>
            <a:spLocks noGrp="1"/>
          </p:cNvSpPr>
          <p:nvPr>
            <p:ph type="ftr" sz="quarter" idx="3"/>
          </p:nvPr>
        </p:nvSpPr>
        <p:spPr>
          <a:xfrm>
            <a:off x="6062663" y="6111875"/>
            <a:ext cx="2286000" cy="365125"/>
          </a:xfrm>
          <a:prstGeom prst="rect">
            <a:avLst/>
          </a:prstGeom>
        </p:spPr>
        <p:txBody>
          <a:bodyPr vert="horz" anchor="b"/>
          <a:lstStyle>
            <a:lvl1pPr algn="l" eaLnBrk="1" latinLnBrk="0" hangingPunct="1">
              <a:defRPr kumimoji="0" sz="1000">
                <a:solidFill>
                  <a:schemeClr val="bg2">
                    <a:shade val="50000"/>
                  </a:schemeClr>
                </a:solidFill>
                <a:latin typeface="Arial" charset="0"/>
                <a:cs typeface="Arial" charset="0"/>
              </a:defRPr>
            </a:lvl1pPr>
            <a:extLst/>
          </a:lstStyle>
          <a:p>
            <a:pPr>
              <a:defRPr/>
            </a:pPr>
            <a:endParaRPr lang="en-US"/>
          </a:p>
        </p:txBody>
      </p:sp>
      <p:sp>
        <p:nvSpPr>
          <p:cNvPr id="5" name="Slide Number Placeholder 4">
            <a:extLst>
              <a:ext uri="{FF2B5EF4-FFF2-40B4-BE49-F238E27FC236}">
                <a16:creationId xmlns:a16="http://schemas.microsoft.com/office/drawing/2014/main" id="{F9FF0BD5-079B-43D5-8C85-039FC515B4BB}"/>
              </a:ext>
            </a:extLst>
          </p:cNvPr>
          <p:cNvSpPr>
            <a:spLocks noGrp="1"/>
          </p:cNvSpPr>
          <p:nvPr>
            <p:ph type="sldNum" sz="quarter" idx="4"/>
          </p:nvPr>
        </p:nvSpPr>
        <p:spPr>
          <a:xfrm>
            <a:off x="8348663" y="6111875"/>
            <a:ext cx="457200" cy="365125"/>
          </a:xfrm>
          <a:prstGeom prst="rect">
            <a:avLst/>
          </a:prstGeom>
        </p:spPr>
        <p:txBody>
          <a:bodyPr vert="horz" wrap="square" lIns="91440" tIns="45720" rIns="91440" bIns="45720" numCol="1" anchor="b" anchorCtr="0" compatLnSpc="1">
            <a:prstTxWarp prst="textNoShape">
              <a:avLst/>
            </a:prstTxWarp>
          </a:bodyPr>
          <a:lstStyle>
            <a:lvl1pPr algn="r">
              <a:defRPr sz="1000">
                <a:solidFill>
                  <a:srgbClr val="7D95B7"/>
                </a:solidFill>
              </a:defRPr>
            </a:lvl1pPr>
          </a:lstStyle>
          <a:p>
            <a:fld id="{FE7319B8-6290-4237-A43C-CBF5E0FD71FE}"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891" r:id="rId1"/>
    <p:sldLayoutId id="2147483884" r:id="rId2"/>
    <p:sldLayoutId id="2147483892" r:id="rId3"/>
    <p:sldLayoutId id="2147483885" r:id="rId4"/>
    <p:sldLayoutId id="2147483886" r:id="rId5"/>
    <p:sldLayoutId id="2147483887" r:id="rId6"/>
    <p:sldLayoutId id="2147483893" r:id="rId7"/>
    <p:sldLayoutId id="2147483888" r:id="rId8"/>
    <p:sldLayoutId id="2147483894" r:id="rId9"/>
    <p:sldLayoutId id="2147483889" r:id="rId10"/>
    <p:sldLayoutId id="2147483890" r:id="rId11"/>
  </p:sldLayoutIdLst>
  <p:txStyles>
    <p:titleStyle>
      <a:lvl1pPr algn="l" rtl="0" eaLnBrk="0" fontAlgn="base" hangingPunct="0">
        <a:spcBef>
          <a:spcPct val="0"/>
        </a:spcBef>
        <a:spcAft>
          <a:spcPct val="0"/>
        </a:spcAft>
        <a:defRPr sz="3600" b="1" kern="1200">
          <a:solidFill>
            <a:srgbClr val="6EADEC"/>
          </a:solidFill>
          <a:effectLst>
            <a:outerShdw blurRad="53975" dist="22860" dir="5400000" algn="tl" rotWithShape="0">
              <a:srgbClr val="000000">
                <a:alpha val="55000"/>
              </a:srgbClr>
            </a:outerShdw>
          </a:effectLst>
          <a:latin typeface="+mj-lt"/>
          <a:ea typeface="+mj-ea"/>
          <a:cs typeface="+mj-cs"/>
        </a:defRPr>
      </a:lvl1pPr>
      <a:lvl2pPr algn="l" rtl="0" eaLnBrk="0" fontAlgn="base" hangingPunct="0">
        <a:spcBef>
          <a:spcPct val="0"/>
        </a:spcBef>
        <a:spcAft>
          <a:spcPct val="0"/>
        </a:spcAft>
        <a:defRPr sz="3600" b="1">
          <a:solidFill>
            <a:srgbClr val="6EADEC"/>
          </a:solidFill>
          <a:latin typeface="Verdana" pitchFamily="34" charset="0"/>
        </a:defRPr>
      </a:lvl2pPr>
      <a:lvl3pPr algn="l" rtl="0" eaLnBrk="0" fontAlgn="base" hangingPunct="0">
        <a:spcBef>
          <a:spcPct val="0"/>
        </a:spcBef>
        <a:spcAft>
          <a:spcPct val="0"/>
        </a:spcAft>
        <a:defRPr sz="3600" b="1">
          <a:solidFill>
            <a:srgbClr val="6EADEC"/>
          </a:solidFill>
          <a:latin typeface="Verdana" pitchFamily="34" charset="0"/>
        </a:defRPr>
      </a:lvl3pPr>
      <a:lvl4pPr algn="l" rtl="0" eaLnBrk="0" fontAlgn="base" hangingPunct="0">
        <a:spcBef>
          <a:spcPct val="0"/>
        </a:spcBef>
        <a:spcAft>
          <a:spcPct val="0"/>
        </a:spcAft>
        <a:defRPr sz="3600" b="1">
          <a:solidFill>
            <a:srgbClr val="6EADEC"/>
          </a:solidFill>
          <a:latin typeface="Verdana" pitchFamily="34" charset="0"/>
        </a:defRPr>
      </a:lvl4pPr>
      <a:lvl5pPr algn="l" rtl="0" eaLnBrk="0" fontAlgn="base" hangingPunct="0">
        <a:spcBef>
          <a:spcPct val="0"/>
        </a:spcBef>
        <a:spcAft>
          <a:spcPct val="0"/>
        </a:spcAft>
        <a:defRPr sz="3600" b="1">
          <a:solidFill>
            <a:srgbClr val="6EADEC"/>
          </a:solidFill>
          <a:latin typeface="Verdana" pitchFamily="34" charset="0"/>
        </a:defRPr>
      </a:lvl5pPr>
      <a:lvl6pPr marL="457200" algn="l" rtl="0" fontAlgn="base">
        <a:spcBef>
          <a:spcPct val="0"/>
        </a:spcBef>
        <a:spcAft>
          <a:spcPct val="0"/>
        </a:spcAft>
        <a:defRPr sz="3600" b="1">
          <a:solidFill>
            <a:srgbClr val="6EADEC"/>
          </a:solidFill>
          <a:latin typeface="Verdana" pitchFamily="34" charset="0"/>
        </a:defRPr>
      </a:lvl6pPr>
      <a:lvl7pPr marL="914400" algn="l" rtl="0" fontAlgn="base">
        <a:spcBef>
          <a:spcPct val="0"/>
        </a:spcBef>
        <a:spcAft>
          <a:spcPct val="0"/>
        </a:spcAft>
        <a:defRPr sz="3600" b="1">
          <a:solidFill>
            <a:srgbClr val="6EADEC"/>
          </a:solidFill>
          <a:latin typeface="Verdana" pitchFamily="34" charset="0"/>
        </a:defRPr>
      </a:lvl7pPr>
      <a:lvl8pPr marL="1371600" algn="l" rtl="0" fontAlgn="base">
        <a:spcBef>
          <a:spcPct val="0"/>
        </a:spcBef>
        <a:spcAft>
          <a:spcPct val="0"/>
        </a:spcAft>
        <a:defRPr sz="3600" b="1">
          <a:solidFill>
            <a:srgbClr val="6EADEC"/>
          </a:solidFill>
          <a:latin typeface="Verdana" pitchFamily="34" charset="0"/>
        </a:defRPr>
      </a:lvl8pPr>
      <a:lvl9pPr marL="1828800" algn="l" rtl="0" fontAlgn="base">
        <a:spcBef>
          <a:spcPct val="0"/>
        </a:spcBef>
        <a:spcAft>
          <a:spcPct val="0"/>
        </a:spcAft>
        <a:defRPr sz="3600" b="1">
          <a:solidFill>
            <a:srgbClr val="6EADEC"/>
          </a:solidFill>
          <a:latin typeface="Verdana" pitchFamily="34" charset="0"/>
        </a:defRPr>
      </a:lvl9pPr>
      <a:extLst/>
    </p:titleStyle>
    <p:bodyStyle>
      <a:lvl1pPr marL="265113" indent="-265113" algn="l" rtl="0" eaLnBrk="0" fontAlgn="base" hangingPunct="0">
        <a:spcBef>
          <a:spcPts val="250"/>
        </a:spcBef>
        <a:spcAft>
          <a:spcPct val="0"/>
        </a:spcAft>
        <a:buClr>
          <a:schemeClr val="accent1"/>
        </a:buClr>
        <a:buSzPct val="80000"/>
        <a:buFont typeface="Wingdings 2" panose="05020102010507070707" pitchFamily="18" charset="2"/>
        <a:buChar char=""/>
        <a:defRPr sz="2800" kern="1200">
          <a:solidFill>
            <a:schemeClr val="tx1"/>
          </a:solidFill>
          <a:latin typeface="+mn-lt"/>
          <a:ea typeface="+mn-ea"/>
          <a:cs typeface="+mn-cs"/>
        </a:defRPr>
      </a:lvl1pPr>
      <a:lvl2pPr marL="547688" indent="-200025" algn="l" rtl="0" eaLnBrk="0" fontAlgn="base" hangingPunct="0">
        <a:spcBef>
          <a:spcPts val="250"/>
        </a:spcBef>
        <a:spcAft>
          <a:spcPct val="0"/>
        </a:spcAft>
        <a:buClr>
          <a:schemeClr val="accent1"/>
        </a:buClr>
        <a:buSzPct val="100000"/>
        <a:buFont typeface="Verdana" panose="020B0604030504040204" pitchFamily="34" charset="0"/>
        <a:buChar char="◦"/>
        <a:defRPr sz="2400" kern="1200">
          <a:solidFill>
            <a:schemeClr val="tx1"/>
          </a:solidFill>
          <a:latin typeface="+mn-lt"/>
          <a:ea typeface="+mn-ea"/>
          <a:cs typeface="+mn-cs"/>
        </a:defRPr>
      </a:lvl2pPr>
      <a:lvl3pPr marL="785813" indent="-182563" algn="l" rtl="0" eaLnBrk="0" fontAlgn="base" hangingPunct="0">
        <a:spcBef>
          <a:spcPts val="250"/>
        </a:spcBef>
        <a:spcAft>
          <a:spcPct val="0"/>
        </a:spcAft>
        <a:buClr>
          <a:srgbClr val="1086FF"/>
        </a:buClr>
        <a:buSzPct val="100000"/>
        <a:buFont typeface="Wingdings 2" panose="05020102010507070707" pitchFamily="18" charset="2"/>
        <a:buChar char=""/>
        <a:defRPr sz="2200" kern="1200">
          <a:solidFill>
            <a:schemeClr val="tx1"/>
          </a:solidFill>
          <a:latin typeface="+mn-lt"/>
          <a:ea typeface="+mn-ea"/>
          <a:cs typeface="+mn-cs"/>
        </a:defRPr>
      </a:lvl3pPr>
      <a:lvl4pPr marL="1023938" indent="-182563" algn="l" rtl="0" eaLnBrk="0" fontAlgn="base" hangingPunct="0">
        <a:spcBef>
          <a:spcPts val="225"/>
        </a:spcBef>
        <a:spcAft>
          <a:spcPct val="0"/>
        </a:spcAft>
        <a:buClr>
          <a:srgbClr val="1086FF"/>
        </a:buClr>
        <a:buSzPct val="112000"/>
        <a:buFont typeface="Verdana" panose="020B0604030504040204" pitchFamily="34" charset="0"/>
        <a:buChar char="◦"/>
        <a:defRPr sz="1900" kern="1200">
          <a:solidFill>
            <a:schemeClr val="tx1"/>
          </a:solidFill>
          <a:latin typeface="+mn-lt"/>
          <a:ea typeface="+mn-ea"/>
          <a:cs typeface="+mn-cs"/>
        </a:defRPr>
      </a:lvl4pPr>
      <a:lvl5pPr marL="1279525" indent="-182563" algn="l" rtl="0" eaLnBrk="0" fontAlgn="base" hangingPunct="0">
        <a:spcBef>
          <a:spcPts val="250"/>
        </a:spcBef>
        <a:spcAft>
          <a:spcPct val="0"/>
        </a:spcAft>
        <a:buClr>
          <a:srgbClr val="819FD3"/>
        </a:buClr>
        <a:buSzPct val="100000"/>
        <a:buFont typeface="Wingdings 2" panose="05020102010507070707" pitchFamily="18" charset="2"/>
        <a:buChar char=""/>
        <a:defRPr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AutoShape 2">
            <a:extLst>
              <a:ext uri="{FF2B5EF4-FFF2-40B4-BE49-F238E27FC236}">
                <a16:creationId xmlns:a16="http://schemas.microsoft.com/office/drawing/2014/main" id="{964C49A3-FA38-46D8-8BC7-305F2B341812}"/>
              </a:ext>
            </a:extLst>
          </p:cNvPr>
          <p:cNvSpPr>
            <a:spLocks noGrp="1" noChangeArrowheads="1"/>
          </p:cNvSpPr>
          <p:nvPr>
            <p:ph type="ctrTitle"/>
          </p:nvPr>
        </p:nvSpPr>
        <p:spPr>
          <a:xfrm>
            <a:off x="1143000" y="1676400"/>
            <a:ext cx="7050088" cy="998538"/>
          </a:xfrm>
        </p:spPr>
        <p:txBody>
          <a:bodyPr/>
          <a:lstStyle/>
          <a:p>
            <a:pPr algn="l" eaLnBrk="1" fontAlgn="auto" hangingPunct="1">
              <a:spcAft>
                <a:spcPts val="0"/>
              </a:spcAft>
              <a:defRPr/>
            </a:pPr>
            <a:r>
              <a:rPr lang="en-US" altLang="en-US" b="0" dirty="0"/>
              <a:t>ITEM ANALYSIS</a:t>
            </a:r>
          </a:p>
        </p:txBody>
      </p:sp>
      <p:sp>
        <p:nvSpPr>
          <p:cNvPr id="14339" name="Rectangle 3">
            <a:extLst>
              <a:ext uri="{FF2B5EF4-FFF2-40B4-BE49-F238E27FC236}">
                <a16:creationId xmlns:a16="http://schemas.microsoft.com/office/drawing/2014/main" id="{B02457AB-9F68-4792-AC4A-580EB9FC387A}"/>
              </a:ext>
            </a:extLst>
          </p:cNvPr>
          <p:cNvSpPr>
            <a:spLocks noGrp="1" noChangeArrowheads="1"/>
          </p:cNvSpPr>
          <p:nvPr>
            <p:ph type="subTitle" idx="1"/>
          </p:nvPr>
        </p:nvSpPr>
        <p:spPr>
          <a:xfrm>
            <a:off x="2743200" y="5029200"/>
            <a:ext cx="5867400" cy="762000"/>
          </a:xfrm>
        </p:spPr>
        <p:txBody>
          <a:bodyPr>
            <a:normAutofit/>
          </a:bodyPr>
          <a:lstStyle/>
          <a:p>
            <a:pPr eaLnBrk="1" fontAlgn="auto" hangingPunct="1">
              <a:lnSpc>
                <a:spcPct val="80000"/>
              </a:lnSpc>
              <a:spcAft>
                <a:spcPts val="0"/>
              </a:spcAft>
              <a:buFont typeface="Wingdings 2"/>
              <a:buNone/>
              <a:defRPr/>
            </a:pPr>
            <a:endParaRPr lang="en-US" altLang="en-US" sz="1800" b="1" dirty="0"/>
          </a:p>
          <a:p>
            <a:pPr eaLnBrk="1" fontAlgn="auto" hangingPunct="1">
              <a:lnSpc>
                <a:spcPct val="80000"/>
              </a:lnSpc>
              <a:spcAft>
                <a:spcPts val="0"/>
              </a:spcAft>
              <a:buFont typeface="Wingdings 2"/>
              <a:buNone/>
              <a:defRPr/>
            </a:pPr>
            <a:r>
              <a:rPr lang="en-US" altLang="en-US" b="1" dirty="0"/>
              <a:t>Arizona CTE Assessments</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FA1873DE-5BDA-4A84-8233-29539B34EFB6}"/>
              </a:ext>
            </a:extLst>
          </p:cNvPr>
          <p:cNvSpPr>
            <a:spLocks noGrp="1" noChangeArrowheads="1"/>
          </p:cNvSpPr>
          <p:nvPr>
            <p:ph type="title"/>
          </p:nvPr>
        </p:nvSpPr>
        <p:spPr>
          <a:xfrm>
            <a:off x="762000" y="990600"/>
            <a:ext cx="7086600" cy="990600"/>
          </a:xfrm>
        </p:spPr>
        <p:txBody>
          <a:bodyPr>
            <a:normAutofit fontScale="90000"/>
          </a:bodyPr>
          <a:lstStyle/>
          <a:p>
            <a:pPr eaLnBrk="1" fontAlgn="auto" hangingPunct="1">
              <a:spcAft>
                <a:spcPts val="0"/>
              </a:spcAft>
              <a:defRPr/>
            </a:pPr>
            <a:br>
              <a:rPr lang="en-US" altLang="en-US" sz="3200" dirty="0">
                <a:solidFill>
                  <a:schemeClr val="accent1">
                    <a:tint val="88000"/>
                    <a:satMod val="150000"/>
                  </a:schemeClr>
                </a:solidFill>
              </a:rPr>
            </a:br>
            <a:br>
              <a:rPr lang="en-US" altLang="en-US" sz="3200" dirty="0">
                <a:solidFill>
                  <a:schemeClr val="accent1">
                    <a:tint val="88000"/>
                    <a:satMod val="150000"/>
                  </a:schemeClr>
                </a:solidFill>
              </a:rPr>
            </a:br>
            <a:br>
              <a:rPr lang="en-US" altLang="en-US" sz="3200" dirty="0">
                <a:solidFill>
                  <a:schemeClr val="accent1">
                    <a:tint val="88000"/>
                    <a:satMod val="150000"/>
                  </a:schemeClr>
                </a:solidFill>
              </a:rPr>
            </a:br>
            <a:br>
              <a:rPr lang="en-US" altLang="en-US" sz="3200" dirty="0">
                <a:solidFill>
                  <a:schemeClr val="accent1">
                    <a:tint val="88000"/>
                    <a:satMod val="150000"/>
                  </a:schemeClr>
                </a:solidFill>
              </a:rPr>
            </a:br>
            <a:r>
              <a:rPr lang="en-US" altLang="en-US" b="0" dirty="0">
                <a:solidFill>
                  <a:schemeClr val="accent1">
                    <a:tint val="88000"/>
                    <a:satMod val="150000"/>
                  </a:schemeClr>
                </a:solidFill>
              </a:rPr>
              <a:t>The Role of Teachers As </a:t>
            </a:r>
            <a:br>
              <a:rPr lang="en-US" altLang="en-US" b="0" dirty="0">
                <a:solidFill>
                  <a:schemeClr val="accent1">
                    <a:tint val="88000"/>
                    <a:satMod val="150000"/>
                  </a:schemeClr>
                </a:solidFill>
              </a:rPr>
            </a:br>
            <a:r>
              <a:rPr lang="en-US" altLang="en-US" b="0" dirty="0">
                <a:solidFill>
                  <a:schemeClr val="accent1">
                    <a:tint val="88000"/>
                    <a:satMod val="150000"/>
                  </a:schemeClr>
                </a:solidFill>
              </a:rPr>
              <a:t>Content Experts</a:t>
            </a:r>
          </a:p>
        </p:txBody>
      </p:sp>
      <p:sp>
        <p:nvSpPr>
          <p:cNvPr id="17411" name="Rectangle 3">
            <a:extLst>
              <a:ext uri="{FF2B5EF4-FFF2-40B4-BE49-F238E27FC236}">
                <a16:creationId xmlns:a16="http://schemas.microsoft.com/office/drawing/2014/main" id="{E6EA181D-B5BC-48D1-A73D-13C48CCEB97C}"/>
              </a:ext>
            </a:extLst>
          </p:cNvPr>
          <p:cNvSpPr>
            <a:spLocks noGrp="1" noChangeArrowheads="1"/>
          </p:cNvSpPr>
          <p:nvPr>
            <p:ph type="body" idx="4294967295"/>
          </p:nvPr>
        </p:nvSpPr>
        <p:spPr>
          <a:xfrm>
            <a:off x="762000" y="2133600"/>
            <a:ext cx="6019800" cy="3352800"/>
          </a:xfrm>
        </p:spPr>
        <p:txBody>
          <a:bodyPr/>
          <a:lstStyle/>
          <a:p>
            <a:pPr marL="404813" indent="-404813" eaLnBrk="1" hangingPunct="1">
              <a:buFont typeface="Wingdings" pitchFamily="1" charset="2"/>
              <a:buNone/>
              <a:defRPr/>
            </a:pPr>
            <a:endParaRPr lang="en-US" altLang="en-US" sz="1000" dirty="0"/>
          </a:p>
          <a:p>
            <a:pPr marL="0" indent="0" eaLnBrk="1" hangingPunct="1">
              <a:buFont typeface="Wingdings 2" panose="05020102010507070707" pitchFamily="18" charset="2"/>
              <a:buNone/>
              <a:defRPr/>
            </a:pPr>
            <a:r>
              <a:rPr lang="en-US" altLang="en-US" sz="2400" dirty="0">
                <a:latin typeface="Arial" panose="020B0604020202020204" pitchFamily="34" charset="0"/>
                <a:cs typeface="Arial" panose="020B0604020202020204" pitchFamily="34" charset="0"/>
              </a:rPr>
              <a:t>Revise the question.</a:t>
            </a:r>
          </a:p>
          <a:p>
            <a:pPr marL="0" indent="0" eaLnBrk="1" hangingPunct="1">
              <a:buFont typeface="Wingdings 2" panose="05020102010507070707" pitchFamily="18" charset="2"/>
              <a:buNone/>
              <a:defRPr/>
            </a:pPr>
            <a:endParaRPr lang="en-US" altLang="en-US" sz="1000" dirty="0">
              <a:latin typeface="Arial" panose="020B0604020202020204" pitchFamily="34" charset="0"/>
              <a:cs typeface="Arial" panose="020B0604020202020204" pitchFamily="34" charset="0"/>
            </a:endParaRPr>
          </a:p>
          <a:p>
            <a:pPr marL="0" indent="0" eaLnBrk="1" hangingPunct="1">
              <a:buFont typeface="Wingdings 2" panose="05020102010507070707" pitchFamily="18" charset="2"/>
              <a:buNone/>
              <a:defRPr/>
            </a:pPr>
            <a:r>
              <a:rPr lang="en-US" altLang="en-US" sz="2400" dirty="0">
                <a:latin typeface="Arial" panose="020B0604020202020204" pitchFamily="34" charset="0"/>
                <a:cs typeface="Arial" panose="020B0604020202020204" pitchFamily="34" charset="0"/>
              </a:rPr>
              <a:t>Revise one or more option.</a:t>
            </a:r>
          </a:p>
          <a:p>
            <a:pPr marL="0" indent="0" eaLnBrk="1" hangingPunct="1">
              <a:buFont typeface="Wingdings 2" panose="05020102010507070707" pitchFamily="18" charset="2"/>
              <a:buNone/>
              <a:defRPr/>
            </a:pPr>
            <a:endParaRPr lang="en-US" altLang="en-US" sz="1000" dirty="0">
              <a:latin typeface="Arial" panose="020B0604020202020204" pitchFamily="34" charset="0"/>
              <a:cs typeface="Arial" panose="020B0604020202020204" pitchFamily="34" charset="0"/>
            </a:endParaRPr>
          </a:p>
          <a:p>
            <a:pPr marL="0" indent="0" eaLnBrk="1" hangingPunct="1">
              <a:buFont typeface="Wingdings 2" panose="05020102010507070707" pitchFamily="18" charset="2"/>
              <a:buNone/>
              <a:defRPr/>
            </a:pPr>
            <a:r>
              <a:rPr lang="en-US" altLang="en-US" sz="2400" dirty="0">
                <a:latin typeface="Arial" panose="020B0604020202020204" pitchFamily="34" charset="0"/>
                <a:cs typeface="Arial" panose="020B0604020202020204" pitchFamily="34" charset="0"/>
              </a:rPr>
              <a:t>Decide to keep the item “as is.”</a:t>
            </a:r>
          </a:p>
          <a:p>
            <a:pPr marL="0" indent="0" eaLnBrk="1" hangingPunct="1">
              <a:buFont typeface="Wingdings 2" panose="05020102010507070707" pitchFamily="18" charset="2"/>
              <a:buNone/>
              <a:defRPr/>
            </a:pPr>
            <a:endParaRPr lang="en-US" altLang="en-US" sz="1000" dirty="0">
              <a:latin typeface="Arial" panose="020B0604020202020204" pitchFamily="34" charset="0"/>
              <a:cs typeface="Arial" panose="020B0604020202020204" pitchFamily="34" charset="0"/>
            </a:endParaRPr>
          </a:p>
          <a:p>
            <a:pPr marL="0" indent="0" eaLnBrk="1" hangingPunct="1">
              <a:buFont typeface="Wingdings 2" panose="05020102010507070707" pitchFamily="18" charset="2"/>
              <a:buNone/>
              <a:defRPr/>
            </a:pPr>
            <a:r>
              <a:rPr lang="en-US" altLang="en-US" sz="2400" dirty="0">
                <a:latin typeface="Arial" panose="020B0604020202020204" pitchFamily="34" charset="0"/>
                <a:cs typeface="Arial" panose="020B0604020202020204" pitchFamily="34" charset="0"/>
              </a:rPr>
              <a:t>Retire the item and write a new item.</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21CC0753-CB14-4987-82D7-35158FC3CCAE}"/>
              </a:ext>
            </a:extLst>
          </p:cNvPr>
          <p:cNvSpPr>
            <a:spLocks noGrp="1" noChangeArrowheads="1"/>
          </p:cNvSpPr>
          <p:nvPr>
            <p:ph type="title"/>
          </p:nvPr>
        </p:nvSpPr>
        <p:spPr>
          <a:xfrm>
            <a:off x="838200" y="685800"/>
            <a:ext cx="7162800" cy="838200"/>
          </a:xfrm>
        </p:spPr>
        <p:txBody>
          <a:bodyPr/>
          <a:lstStyle/>
          <a:p>
            <a:pPr eaLnBrk="1" fontAlgn="auto" hangingPunct="1">
              <a:spcAft>
                <a:spcPts val="0"/>
              </a:spcAft>
              <a:defRPr/>
            </a:pPr>
            <a:r>
              <a:rPr lang="en-US" altLang="en-US" b="0" dirty="0">
                <a:solidFill>
                  <a:schemeClr val="accent1">
                    <a:tint val="88000"/>
                    <a:satMod val="150000"/>
                  </a:schemeClr>
                </a:solidFill>
              </a:rPr>
              <a:t>Reasons to Revise the Stem</a:t>
            </a:r>
          </a:p>
        </p:txBody>
      </p:sp>
      <p:sp>
        <p:nvSpPr>
          <p:cNvPr id="17411" name="Rectangle 3">
            <a:extLst>
              <a:ext uri="{FF2B5EF4-FFF2-40B4-BE49-F238E27FC236}">
                <a16:creationId xmlns:a16="http://schemas.microsoft.com/office/drawing/2014/main" id="{A78C4238-E320-4B2E-AEE4-E552E03F9D0B}"/>
              </a:ext>
            </a:extLst>
          </p:cNvPr>
          <p:cNvSpPr>
            <a:spLocks noGrp="1" noChangeArrowheads="1"/>
          </p:cNvSpPr>
          <p:nvPr>
            <p:ph type="body" idx="4294967295"/>
          </p:nvPr>
        </p:nvSpPr>
        <p:spPr>
          <a:xfrm>
            <a:off x="838200" y="1905000"/>
            <a:ext cx="7543800" cy="3733800"/>
          </a:xfrm>
        </p:spPr>
        <p:txBody>
          <a:bodyPr/>
          <a:lstStyle/>
          <a:p>
            <a:pPr marL="0" indent="0" eaLnBrk="1" hangingPunct="1">
              <a:lnSpc>
                <a:spcPct val="90000"/>
              </a:lnSpc>
              <a:buFont typeface="Wingdings 2" panose="05020102010507070707" pitchFamily="18" charset="2"/>
              <a:buNone/>
              <a:tabLst>
                <a:tab pos="404813" algn="l"/>
                <a:tab pos="796925" algn="l"/>
              </a:tabLst>
              <a:defRPr/>
            </a:pPr>
            <a:r>
              <a:rPr lang="en-US" altLang="en-US" sz="2400" dirty="0">
                <a:latin typeface="Arial" charset="0"/>
                <a:cs typeface="Arial" charset="0"/>
              </a:rPr>
              <a:t>The question being asked does not match measurement criterion.</a:t>
            </a:r>
          </a:p>
          <a:p>
            <a:pPr marL="0" indent="0" eaLnBrk="1" hangingPunct="1">
              <a:lnSpc>
                <a:spcPct val="90000"/>
              </a:lnSpc>
              <a:buFont typeface="Wingdings 2" panose="05020102010507070707" pitchFamily="18" charset="2"/>
              <a:buNone/>
              <a:tabLst>
                <a:tab pos="404813" algn="l"/>
                <a:tab pos="796925" algn="l"/>
              </a:tabLst>
              <a:defRPr/>
            </a:pPr>
            <a:endParaRPr lang="en-US" altLang="en-US" sz="2400" dirty="0">
              <a:latin typeface="Arial" charset="0"/>
              <a:cs typeface="Arial" charset="0"/>
            </a:endParaRPr>
          </a:p>
          <a:p>
            <a:pPr marL="0" indent="0" eaLnBrk="1" hangingPunct="1">
              <a:lnSpc>
                <a:spcPct val="90000"/>
              </a:lnSpc>
              <a:buFont typeface="Wingdings 2" panose="05020102010507070707" pitchFamily="18" charset="2"/>
              <a:buNone/>
              <a:tabLst>
                <a:tab pos="404813" algn="l"/>
                <a:tab pos="796925" algn="l"/>
              </a:tabLst>
              <a:defRPr/>
            </a:pPr>
            <a:r>
              <a:rPr lang="en-US" altLang="en-US" sz="2400" dirty="0">
                <a:latin typeface="Arial" charset="0"/>
                <a:cs typeface="Arial" charset="0"/>
              </a:rPr>
              <a:t>The wording in the stem and/or the options</a:t>
            </a:r>
          </a:p>
          <a:p>
            <a:pPr marL="0" indent="0" eaLnBrk="1" hangingPunct="1">
              <a:lnSpc>
                <a:spcPct val="90000"/>
              </a:lnSpc>
              <a:buFont typeface="Wingdings 2" panose="05020102010507070707" pitchFamily="18" charset="2"/>
              <a:buNone/>
              <a:tabLst>
                <a:tab pos="404813" algn="l"/>
                <a:tab pos="796925" algn="l"/>
              </a:tabLst>
              <a:defRPr/>
            </a:pPr>
            <a:r>
              <a:rPr lang="en-US" altLang="en-US" sz="2400" dirty="0">
                <a:latin typeface="Arial" charset="0"/>
                <a:cs typeface="Arial" charset="0"/>
              </a:rPr>
              <a:t>is confusing, i.e.,  </a:t>
            </a:r>
          </a:p>
          <a:p>
            <a:pPr marL="0" indent="0" eaLnBrk="1" hangingPunct="1">
              <a:lnSpc>
                <a:spcPct val="90000"/>
              </a:lnSpc>
              <a:buFont typeface="Wingdings 2" panose="05020102010507070707" pitchFamily="18" charset="2"/>
              <a:buNone/>
              <a:tabLst>
                <a:tab pos="404813" algn="l"/>
                <a:tab pos="796925" algn="l"/>
              </a:tabLst>
              <a:defRPr/>
            </a:pPr>
            <a:endParaRPr lang="en-US" altLang="en-US" sz="500" dirty="0">
              <a:latin typeface="Arial" charset="0"/>
              <a:cs typeface="Arial" charset="0"/>
            </a:endParaRPr>
          </a:p>
          <a:p>
            <a:pPr marL="231775" lvl="2" indent="0" eaLnBrk="1" hangingPunct="1">
              <a:lnSpc>
                <a:spcPct val="90000"/>
              </a:lnSpc>
              <a:buFont typeface="Wingdings 2" panose="05020102010507070707" pitchFamily="18" charset="2"/>
              <a:buNone/>
              <a:tabLst>
                <a:tab pos="404813" algn="l"/>
                <a:tab pos="796925" algn="l"/>
              </a:tabLst>
              <a:defRPr/>
            </a:pPr>
            <a:r>
              <a:rPr lang="en-US" altLang="en-US" sz="2400" dirty="0">
                <a:latin typeface="Arial" charset="0"/>
                <a:cs typeface="Arial" charset="0"/>
              </a:rPr>
              <a:t>		</a:t>
            </a:r>
            <a:r>
              <a:rPr lang="en-US" altLang="en-US" sz="2400" dirty="0">
                <a:solidFill>
                  <a:schemeClr val="accent1">
                    <a:lumMod val="75000"/>
                  </a:schemeClr>
                </a:solidFill>
                <a:latin typeface="Arial" charset="0"/>
                <a:cs typeface="Arial" charset="0"/>
              </a:rPr>
              <a:t>The stem is not in question format.</a:t>
            </a:r>
          </a:p>
          <a:p>
            <a:pPr marL="231775" lvl="2" indent="0" eaLnBrk="1" hangingPunct="1">
              <a:lnSpc>
                <a:spcPct val="90000"/>
              </a:lnSpc>
              <a:buFont typeface="Wingdings 2" panose="05020102010507070707" pitchFamily="18" charset="2"/>
              <a:buNone/>
              <a:tabLst>
                <a:tab pos="404813" algn="l"/>
                <a:tab pos="796925" algn="l"/>
              </a:tabLst>
              <a:defRPr/>
            </a:pPr>
            <a:r>
              <a:rPr lang="en-US" altLang="en-US" sz="2400" dirty="0">
                <a:solidFill>
                  <a:schemeClr val="accent1">
                    <a:lumMod val="75000"/>
                  </a:schemeClr>
                </a:solidFill>
                <a:latin typeface="Arial" charset="0"/>
                <a:cs typeface="Arial" charset="0"/>
              </a:rPr>
              <a:t>		There is too much information.</a:t>
            </a:r>
          </a:p>
          <a:p>
            <a:pPr marL="231775" lvl="2" indent="0" eaLnBrk="1" hangingPunct="1">
              <a:lnSpc>
                <a:spcPct val="90000"/>
              </a:lnSpc>
              <a:buFont typeface="Wingdings 2" panose="05020102010507070707" pitchFamily="18" charset="2"/>
              <a:buNone/>
              <a:tabLst>
                <a:tab pos="404813" algn="l"/>
                <a:tab pos="796925" algn="l"/>
              </a:tabLst>
              <a:defRPr/>
            </a:pPr>
            <a:r>
              <a:rPr lang="en-US" altLang="en-US" sz="2400" dirty="0">
                <a:solidFill>
                  <a:schemeClr val="accent1">
                    <a:lumMod val="75000"/>
                  </a:schemeClr>
                </a:solidFill>
                <a:latin typeface="Arial" charset="0"/>
                <a:cs typeface="Arial" charset="0"/>
              </a:rPr>
              <a:t>	 	A double negative is used.</a:t>
            </a:r>
          </a:p>
          <a:p>
            <a:pPr marL="231775" lvl="2" indent="0" eaLnBrk="1" hangingPunct="1">
              <a:lnSpc>
                <a:spcPct val="90000"/>
              </a:lnSpc>
              <a:buFont typeface="Wingdings 2" panose="05020102010507070707" pitchFamily="18" charset="2"/>
              <a:buNone/>
              <a:tabLst>
                <a:tab pos="404813" algn="l"/>
                <a:tab pos="796925" algn="l"/>
              </a:tabLst>
              <a:defRPr/>
            </a:pPr>
            <a:r>
              <a:rPr lang="en-US" altLang="en-US" sz="2400" dirty="0">
                <a:solidFill>
                  <a:schemeClr val="accent1">
                    <a:lumMod val="75000"/>
                  </a:schemeClr>
                </a:solidFill>
                <a:latin typeface="Arial" charset="0"/>
                <a:cs typeface="Arial" charset="0"/>
              </a:rPr>
              <a:t>	 	There are unnecessary words.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250931AC-5FAD-4C55-91CE-98AEFC736FC4}"/>
              </a:ext>
            </a:extLst>
          </p:cNvPr>
          <p:cNvSpPr>
            <a:spLocks noGrp="1" noChangeArrowheads="1"/>
          </p:cNvSpPr>
          <p:nvPr>
            <p:ph type="title"/>
          </p:nvPr>
        </p:nvSpPr>
        <p:spPr>
          <a:xfrm>
            <a:off x="685800" y="609600"/>
            <a:ext cx="7467600" cy="762000"/>
          </a:xfrm>
        </p:spPr>
        <p:txBody>
          <a:bodyPr/>
          <a:lstStyle/>
          <a:p>
            <a:pPr eaLnBrk="1" fontAlgn="auto" hangingPunct="1">
              <a:spcAft>
                <a:spcPts val="0"/>
              </a:spcAft>
              <a:defRPr/>
            </a:pPr>
            <a:r>
              <a:rPr lang="en-US" altLang="en-US" b="0" dirty="0">
                <a:solidFill>
                  <a:schemeClr val="accent1">
                    <a:tint val="88000"/>
                    <a:satMod val="150000"/>
                  </a:schemeClr>
                </a:solidFill>
              </a:rPr>
              <a:t> Reasons to Revise Options</a:t>
            </a:r>
          </a:p>
        </p:txBody>
      </p:sp>
      <p:sp>
        <p:nvSpPr>
          <p:cNvPr id="19459" name="Rectangle 3">
            <a:extLst>
              <a:ext uri="{FF2B5EF4-FFF2-40B4-BE49-F238E27FC236}">
                <a16:creationId xmlns:a16="http://schemas.microsoft.com/office/drawing/2014/main" id="{BF52BAF4-D74B-43B3-86FC-1E120E45027F}"/>
              </a:ext>
            </a:extLst>
          </p:cNvPr>
          <p:cNvSpPr>
            <a:spLocks noGrp="1" noChangeArrowheads="1"/>
          </p:cNvSpPr>
          <p:nvPr>
            <p:ph type="body" idx="4294967295"/>
          </p:nvPr>
        </p:nvSpPr>
        <p:spPr>
          <a:xfrm>
            <a:off x="762000" y="1685925"/>
            <a:ext cx="7620000" cy="3724275"/>
          </a:xfrm>
        </p:spPr>
        <p:txBody>
          <a:bodyPr/>
          <a:lstStyle/>
          <a:p>
            <a:pPr eaLnBrk="1" hangingPunct="1">
              <a:buFont typeface="Wingdings" pitchFamily="1" charset="2"/>
              <a:buNone/>
              <a:defRPr/>
            </a:pPr>
            <a:endParaRPr lang="en-US" altLang="en-US" sz="300" dirty="0"/>
          </a:p>
          <a:p>
            <a:pPr marL="0" indent="0" eaLnBrk="1" hangingPunct="1">
              <a:buFont typeface="Wingdings 2" panose="05020102010507070707" pitchFamily="18" charset="2"/>
              <a:buNone/>
              <a:defRPr/>
            </a:pPr>
            <a:r>
              <a:rPr lang="en-US" altLang="en-US" sz="2400" dirty="0">
                <a:latin typeface="Arial" panose="020B0604020202020204" pitchFamily="34" charset="0"/>
                <a:cs typeface="Arial" panose="020B0604020202020204" pitchFamily="34" charset="0"/>
              </a:rPr>
              <a:t>One or more option is </a:t>
            </a:r>
            <a:r>
              <a:rPr lang="en-US" altLang="en-US" sz="2400" u="sng" dirty="0">
                <a:latin typeface="Arial" panose="020B0604020202020204" pitchFamily="34" charset="0"/>
                <a:cs typeface="Arial" panose="020B0604020202020204" pitchFamily="34" charset="0"/>
              </a:rPr>
              <a:t>too close</a:t>
            </a:r>
            <a:r>
              <a:rPr lang="en-US" altLang="en-US" sz="2400" dirty="0">
                <a:latin typeface="Arial" panose="020B0604020202020204" pitchFamily="34" charset="0"/>
                <a:cs typeface="Arial" panose="020B0604020202020204" pitchFamily="34" charset="0"/>
              </a:rPr>
              <a:t> to the correct answer.</a:t>
            </a:r>
          </a:p>
          <a:p>
            <a:pPr marL="0" indent="0" eaLnBrk="1" hangingPunct="1">
              <a:buFont typeface="Wingdings 2" panose="05020102010507070707" pitchFamily="18" charset="2"/>
              <a:buNone/>
              <a:defRPr/>
            </a:pPr>
            <a:endParaRPr lang="en-US" altLang="en-US" sz="1800" dirty="0">
              <a:latin typeface="Arial" panose="020B0604020202020204" pitchFamily="34" charset="0"/>
              <a:cs typeface="Arial" panose="020B0604020202020204" pitchFamily="34" charset="0"/>
            </a:endParaRPr>
          </a:p>
          <a:p>
            <a:pPr marL="0" indent="0" eaLnBrk="1" hangingPunct="1">
              <a:buFont typeface="Wingdings 2" panose="05020102010507070707" pitchFamily="18" charset="2"/>
              <a:buNone/>
              <a:defRPr/>
            </a:pPr>
            <a:r>
              <a:rPr lang="en-US" altLang="en-US" sz="2400" dirty="0">
                <a:latin typeface="Arial" panose="020B0604020202020204" pitchFamily="34" charset="0"/>
                <a:cs typeface="Arial" panose="020B0604020202020204" pitchFamily="34" charset="0"/>
              </a:rPr>
              <a:t>One or more option is a </a:t>
            </a:r>
            <a:r>
              <a:rPr lang="en-US" altLang="en-US" sz="2400" u="sng" dirty="0">
                <a:latin typeface="Arial" panose="020B0604020202020204" pitchFamily="34" charset="0"/>
                <a:cs typeface="Arial" panose="020B0604020202020204" pitchFamily="34" charset="0"/>
              </a:rPr>
              <a:t>giveaway</a:t>
            </a:r>
            <a:r>
              <a:rPr lang="en-US" altLang="en-US" sz="2400" dirty="0">
                <a:latin typeface="Arial" panose="020B0604020202020204" pitchFamily="34" charset="0"/>
                <a:cs typeface="Arial" panose="020B0604020202020204" pitchFamily="34" charset="0"/>
              </a:rPr>
              <a:t> answer.</a:t>
            </a:r>
          </a:p>
          <a:p>
            <a:pPr marL="0" indent="0" eaLnBrk="1" hangingPunct="1">
              <a:buFont typeface="Wingdings 2" panose="05020102010507070707" pitchFamily="18" charset="2"/>
              <a:buNone/>
              <a:defRPr/>
            </a:pPr>
            <a:endParaRPr lang="en-US" altLang="en-US" sz="1800" dirty="0">
              <a:latin typeface="Arial" panose="020B0604020202020204" pitchFamily="34" charset="0"/>
              <a:cs typeface="Arial" panose="020B0604020202020204" pitchFamily="34" charset="0"/>
            </a:endParaRPr>
          </a:p>
          <a:p>
            <a:pPr marL="0" indent="0" eaLnBrk="1" hangingPunct="1">
              <a:buFont typeface="Wingdings 2" panose="05020102010507070707" pitchFamily="18" charset="2"/>
              <a:buNone/>
              <a:defRPr/>
            </a:pPr>
            <a:r>
              <a:rPr lang="en-US" altLang="en-US" sz="2400" dirty="0">
                <a:latin typeface="Arial" panose="020B0604020202020204" pitchFamily="34" charset="0"/>
                <a:cs typeface="Arial" panose="020B0604020202020204" pitchFamily="34" charset="0"/>
              </a:rPr>
              <a:t>One or more option is poorly constructed.</a:t>
            </a:r>
          </a:p>
          <a:p>
            <a:pPr marL="0" indent="0" eaLnBrk="1" hangingPunct="1">
              <a:buFont typeface="Wingdings 2" panose="05020102010507070707" pitchFamily="18" charset="2"/>
              <a:buNone/>
              <a:defRPr/>
            </a:pPr>
            <a:endParaRPr lang="en-US" altLang="en-US" sz="1800" dirty="0">
              <a:latin typeface="Arial" panose="020B0604020202020204" pitchFamily="34" charset="0"/>
              <a:cs typeface="Arial" panose="020B0604020202020204" pitchFamily="34" charset="0"/>
            </a:endParaRPr>
          </a:p>
          <a:p>
            <a:pPr marL="0" indent="0" eaLnBrk="1" hangingPunct="1">
              <a:buFont typeface="Wingdings 2" panose="05020102010507070707" pitchFamily="18" charset="2"/>
              <a:buNone/>
              <a:defRPr/>
            </a:pPr>
            <a:r>
              <a:rPr lang="en-US" altLang="en-US" sz="2400" dirty="0">
                <a:latin typeface="Arial" panose="020B0604020202020204" pitchFamily="34" charset="0"/>
                <a:cs typeface="Arial" panose="020B0604020202020204" pitchFamily="34" charset="0"/>
              </a:rPr>
              <a:t>Percentage of students choosing each option is unevenly distributed.</a:t>
            </a:r>
          </a:p>
          <a:p>
            <a:pPr eaLnBrk="1" hangingPunct="1">
              <a:buFont typeface="Wingdings" pitchFamily="1" charset="2"/>
              <a:buNone/>
              <a:defRPr/>
            </a:pPr>
            <a:endParaRPr lang="en-US" alt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E957D954-7CAD-4D9F-B969-06C8C2606598}"/>
              </a:ext>
            </a:extLst>
          </p:cNvPr>
          <p:cNvSpPr>
            <a:spLocks noGrp="1" noChangeArrowheads="1"/>
          </p:cNvSpPr>
          <p:nvPr>
            <p:ph type="title"/>
          </p:nvPr>
        </p:nvSpPr>
        <p:spPr>
          <a:xfrm>
            <a:off x="762000" y="609600"/>
            <a:ext cx="7924800" cy="838200"/>
          </a:xfrm>
        </p:spPr>
        <p:txBody>
          <a:bodyPr/>
          <a:lstStyle/>
          <a:p>
            <a:pPr eaLnBrk="1" fontAlgn="auto" hangingPunct="1">
              <a:spcAft>
                <a:spcPts val="0"/>
              </a:spcAft>
              <a:defRPr/>
            </a:pPr>
            <a:r>
              <a:rPr lang="en-US" altLang="en-US" b="0" dirty="0">
                <a:solidFill>
                  <a:schemeClr val="accent1">
                    <a:tint val="88000"/>
                    <a:satMod val="150000"/>
                  </a:schemeClr>
                </a:solidFill>
              </a:rPr>
              <a:t>Reasons to Keep the Item “as is”</a:t>
            </a:r>
          </a:p>
        </p:txBody>
      </p:sp>
      <p:sp>
        <p:nvSpPr>
          <p:cNvPr id="28675" name="Rectangle 3">
            <a:extLst>
              <a:ext uri="{FF2B5EF4-FFF2-40B4-BE49-F238E27FC236}">
                <a16:creationId xmlns:a16="http://schemas.microsoft.com/office/drawing/2014/main" id="{E9B415C7-FAB8-4900-BB47-96DAEB93D877}"/>
              </a:ext>
            </a:extLst>
          </p:cNvPr>
          <p:cNvSpPr>
            <a:spLocks noGrp="1" noChangeArrowheads="1"/>
          </p:cNvSpPr>
          <p:nvPr>
            <p:ph type="body" idx="4294967295"/>
          </p:nvPr>
        </p:nvSpPr>
        <p:spPr>
          <a:xfrm>
            <a:off x="609600" y="1676400"/>
            <a:ext cx="8001000" cy="4038600"/>
          </a:xfrm>
        </p:spPr>
        <p:txBody>
          <a:bodyPr>
            <a:normAutofit/>
          </a:bodyPr>
          <a:lstStyle/>
          <a:p>
            <a:pPr marL="49213" indent="4763" eaLnBrk="1" fontAlgn="auto" hangingPunct="1">
              <a:lnSpc>
                <a:spcPct val="90000"/>
              </a:lnSpc>
              <a:spcAft>
                <a:spcPts val="0"/>
              </a:spcAft>
              <a:buFont typeface="Wingdings" pitchFamily="1" charset="2"/>
              <a:buNone/>
              <a:defRPr/>
            </a:pPr>
            <a:r>
              <a:rPr lang="en-US" altLang="en-US" sz="2600" dirty="0">
                <a:latin typeface="Arial" panose="020B0604020202020204" pitchFamily="34" charset="0"/>
                <a:cs typeface="Arial" panose="020B0604020202020204" pitchFamily="34" charset="0"/>
              </a:rPr>
              <a:t>Because most test-takers learned the concept well</a:t>
            </a:r>
          </a:p>
          <a:p>
            <a:pPr marL="49213" indent="4763" eaLnBrk="1" fontAlgn="auto" hangingPunct="1">
              <a:lnSpc>
                <a:spcPct val="90000"/>
              </a:lnSpc>
              <a:spcAft>
                <a:spcPts val="0"/>
              </a:spcAft>
              <a:buFont typeface="Wingdings" pitchFamily="1" charset="2"/>
              <a:buNone/>
              <a:defRPr/>
            </a:pPr>
            <a:endParaRPr lang="en-US" altLang="en-US" sz="800" u="sng" dirty="0">
              <a:latin typeface="Arial" panose="020B0604020202020204" pitchFamily="34" charset="0"/>
              <a:cs typeface="Arial" panose="020B0604020202020204" pitchFamily="34" charset="0"/>
            </a:endParaRPr>
          </a:p>
          <a:p>
            <a:pPr marL="49213" indent="4763" eaLnBrk="1" fontAlgn="auto" hangingPunct="1">
              <a:lnSpc>
                <a:spcPct val="90000"/>
              </a:lnSpc>
              <a:spcAft>
                <a:spcPts val="0"/>
              </a:spcAft>
              <a:buFont typeface="Wingdings" pitchFamily="1" charset="2"/>
              <a:buNone/>
              <a:defRPr/>
            </a:pPr>
            <a:r>
              <a:rPr lang="en-US" altLang="en-US" sz="2200" dirty="0">
                <a:solidFill>
                  <a:schemeClr val="accent2">
                    <a:lumMod val="75000"/>
                  </a:schemeClr>
                </a:solidFill>
                <a:latin typeface="Arial" panose="020B0604020202020204" pitchFamily="34" charset="0"/>
                <a:cs typeface="Arial" panose="020B0604020202020204" pitchFamily="34" charset="0"/>
              </a:rPr>
              <a:t>An item may have a </a:t>
            </a:r>
            <a:r>
              <a:rPr lang="en-US" altLang="en-US" sz="2200" u="sng" dirty="0">
                <a:solidFill>
                  <a:schemeClr val="accent2">
                    <a:lumMod val="75000"/>
                  </a:schemeClr>
                </a:solidFill>
                <a:latin typeface="Arial" panose="020B0604020202020204" pitchFamily="34" charset="0"/>
                <a:cs typeface="Arial" panose="020B0604020202020204" pitchFamily="34" charset="0"/>
              </a:rPr>
              <a:t>high p value</a:t>
            </a:r>
            <a:r>
              <a:rPr lang="en-US" altLang="en-US" sz="2200" dirty="0">
                <a:solidFill>
                  <a:schemeClr val="accent2">
                    <a:lumMod val="75000"/>
                  </a:schemeClr>
                </a:solidFill>
                <a:latin typeface="Arial" panose="020B0604020202020204" pitchFamily="34" charset="0"/>
                <a:cs typeface="Arial" panose="020B0604020202020204" pitchFamily="34" charset="0"/>
              </a:rPr>
              <a:t> (most students had the right answer) </a:t>
            </a:r>
            <a:r>
              <a:rPr lang="en-US" altLang="en-US" sz="2200" u="sng" dirty="0">
                <a:solidFill>
                  <a:schemeClr val="accent2">
                    <a:lumMod val="75000"/>
                  </a:schemeClr>
                </a:solidFill>
                <a:latin typeface="Arial" panose="020B0604020202020204" pitchFamily="34" charset="0"/>
                <a:cs typeface="Arial" panose="020B0604020202020204" pitchFamily="34" charset="0"/>
              </a:rPr>
              <a:t>but a low discrimination index</a:t>
            </a:r>
            <a:r>
              <a:rPr lang="en-US" altLang="en-US" sz="2200" dirty="0">
                <a:solidFill>
                  <a:schemeClr val="accent2">
                    <a:lumMod val="75000"/>
                  </a:schemeClr>
                </a:solidFill>
                <a:latin typeface="Arial" panose="020B0604020202020204" pitchFamily="34" charset="0"/>
                <a:cs typeface="Arial" panose="020B0604020202020204" pitchFamily="34" charset="0"/>
              </a:rPr>
              <a:t> (high and low groups both answered item correctly).</a:t>
            </a:r>
          </a:p>
          <a:p>
            <a:pPr marL="49213" indent="4763" eaLnBrk="1" fontAlgn="auto" hangingPunct="1">
              <a:lnSpc>
                <a:spcPct val="80000"/>
              </a:lnSpc>
              <a:spcAft>
                <a:spcPts val="0"/>
              </a:spcAft>
              <a:buFont typeface="Wingdings" pitchFamily="1" charset="2"/>
              <a:buNone/>
              <a:defRPr/>
            </a:pPr>
            <a:endParaRPr lang="en-US" altLang="en-US" sz="800" dirty="0">
              <a:latin typeface="Arial" panose="020B0604020202020204" pitchFamily="34" charset="0"/>
              <a:cs typeface="Arial" panose="020B0604020202020204" pitchFamily="34" charset="0"/>
            </a:endParaRPr>
          </a:p>
          <a:p>
            <a:pPr marL="1280160" lvl="4" indent="-182880" eaLnBrk="1" fontAlgn="auto" hangingPunct="1">
              <a:lnSpc>
                <a:spcPct val="80000"/>
              </a:lnSpc>
              <a:spcAft>
                <a:spcPts val="0"/>
              </a:spcAft>
              <a:buClr>
                <a:schemeClr val="accent3">
                  <a:tint val="85000"/>
                  <a:satMod val="275000"/>
                </a:schemeClr>
              </a:buClr>
              <a:buFont typeface="Wingdings" pitchFamily="1" charset="2"/>
              <a:buNone/>
              <a:defRPr/>
            </a:pPr>
            <a:r>
              <a:rPr lang="en-US" altLang="en-US" sz="1600" dirty="0">
                <a:latin typeface="Arial" panose="020B0604020202020204" pitchFamily="34" charset="0"/>
                <a:cs typeface="Arial" panose="020B0604020202020204" pitchFamily="34" charset="0"/>
              </a:rPr>
              <a:t>		                             </a:t>
            </a:r>
            <a:r>
              <a:rPr lang="en-US" altLang="en-US" sz="2400" b="1" dirty="0">
                <a:latin typeface="Arial" panose="020B0604020202020204" pitchFamily="34" charset="0"/>
                <a:cs typeface="Arial" panose="020B0604020202020204" pitchFamily="34" charset="0"/>
              </a:rPr>
              <a:t>OR</a:t>
            </a:r>
          </a:p>
          <a:p>
            <a:pPr marL="1280160" lvl="4" indent="-182880" eaLnBrk="1" fontAlgn="auto" hangingPunct="1">
              <a:lnSpc>
                <a:spcPct val="80000"/>
              </a:lnSpc>
              <a:spcAft>
                <a:spcPts val="0"/>
              </a:spcAft>
              <a:buClr>
                <a:schemeClr val="accent3">
                  <a:tint val="85000"/>
                  <a:satMod val="275000"/>
                </a:schemeClr>
              </a:buClr>
              <a:buFont typeface="Wingdings" pitchFamily="1" charset="2"/>
              <a:buNone/>
              <a:defRPr/>
            </a:pPr>
            <a:endParaRPr lang="en-US" altLang="en-US" sz="800" b="1" dirty="0">
              <a:latin typeface="Arial" panose="020B0604020202020204" pitchFamily="34" charset="0"/>
              <a:cs typeface="Arial" panose="020B0604020202020204" pitchFamily="34" charset="0"/>
            </a:endParaRPr>
          </a:p>
          <a:p>
            <a:pPr marL="49213" indent="4763" eaLnBrk="1" fontAlgn="auto" hangingPunct="1">
              <a:lnSpc>
                <a:spcPct val="90000"/>
              </a:lnSpc>
              <a:spcAft>
                <a:spcPts val="0"/>
              </a:spcAft>
              <a:buFont typeface="Wingdings" pitchFamily="1" charset="2"/>
              <a:buNone/>
              <a:defRPr/>
            </a:pPr>
            <a:r>
              <a:rPr lang="en-US" altLang="en-US" sz="2600" dirty="0">
                <a:latin typeface="Arial" panose="020B0604020202020204" pitchFamily="34" charset="0"/>
                <a:cs typeface="Arial" panose="020B0604020202020204" pitchFamily="34" charset="0"/>
              </a:rPr>
              <a:t>Because students were not instructed on the concept</a:t>
            </a:r>
          </a:p>
          <a:p>
            <a:pPr marL="49213" indent="4763" eaLnBrk="1" fontAlgn="auto" hangingPunct="1">
              <a:lnSpc>
                <a:spcPct val="90000"/>
              </a:lnSpc>
              <a:spcAft>
                <a:spcPts val="0"/>
              </a:spcAft>
              <a:buFont typeface="Wingdings" pitchFamily="1" charset="2"/>
              <a:buNone/>
              <a:defRPr/>
            </a:pPr>
            <a:endParaRPr lang="en-US" altLang="en-US" sz="800" u="sng" dirty="0">
              <a:latin typeface="Arial" panose="020B0604020202020204" pitchFamily="34" charset="0"/>
              <a:cs typeface="Arial" panose="020B0604020202020204" pitchFamily="34" charset="0"/>
            </a:endParaRPr>
          </a:p>
          <a:p>
            <a:pPr marL="49213" indent="4763" eaLnBrk="1" fontAlgn="auto" hangingPunct="1">
              <a:lnSpc>
                <a:spcPct val="90000"/>
              </a:lnSpc>
              <a:spcAft>
                <a:spcPts val="0"/>
              </a:spcAft>
              <a:buFont typeface="Wingdings" pitchFamily="1" charset="2"/>
              <a:buNone/>
              <a:defRPr/>
            </a:pPr>
            <a:r>
              <a:rPr lang="en-US" altLang="en-US" sz="2000" dirty="0">
                <a:solidFill>
                  <a:schemeClr val="accent2">
                    <a:lumMod val="75000"/>
                  </a:schemeClr>
                </a:solidFill>
                <a:latin typeface="Arial" panose="020B0604020202020204" pitchFamily="34" charset="0"/>
                <a:cs typeface="Arial" panose="020B0604020202020204" pitchFamily="34" charset="0"/>
              </a:rPr>
              <a:t>An item may have a </a:t>
            </a:r>
            <a:r>
              <a:rPr lang="en-US" altLang="en-US" sz="2000" u="sng" dirty="0">
                <a:solidFill>
                  <a:schemeClr val="accent2">
                    <a:lumMod val="75000"/>
                  </a:schemeClr>
                </a:solidFill>
                <a:latin typeface="Arial" panose="020B0604020202020204" pitchFamily="34" charset="0"/>
                <a:cs typeface="Arial" panose="020B0604020202020204" pitchFamily="34" charset="0"/>
              </a:rPr>
              <a:t>low p value</a:t>
            </a:r>
            <a:r>
              <a:rPr lang="en-US" altLang="en-US" sz="2000" dirty="0">
                <a:solidFill>
                  <a:schemeClr val="accent2">
                    <a:lumMod val="75000"/>
                  </a:schemeClr>
                </a:solidFill>
                <a:latin typeface="Arial" panose="020B0604020202020204" pitchFamily="34" charset="0"/>
                <a:cs typeface="Arial" panose="020B0604020202020204" pitchFamily="34" charset="0"/>
              </a:rPr>
              <a:t> (item was difficult), but is an important concept to the field.</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B8648683-BBAA-4A18-938F-E51AA56F1DDC}"/>
              </a:ext>
            </a:extLst>
          </p:cNvPr>
          <p:cNvSpPr>
            <a:spLocks noGrp="1" noChangeArrowheads="1"/>
          </p:cNvSpPr>
          <p:nvPr>
            <p:ph type="title"/>
          </p:nvPr>
        </p:nvSpPr>
        <p:spPr>
          <a:xfrm>
            <a:off x="685800" y="838200"/>
            <a:ext cx="7467600" cy="685800"/>
          </a:xfrm>
        </p:spPr>
        <p:txBody>
          <a:bodyPr/>
          <a:lstStyle/>
          <a:p>
            <a:pPr eaLnBrk="1" fontAlgn="auto" hangingPunct="1">
              <a:spcAft>
                <a:spcPts val="0"/>
              </a:spcAft>
              <a:defRPr/>
            </a:pPr>
            <a:r>
              <a:rPr lang="en-US" altLang="en-US" b="0" dirty="0">
                <a:solidFill>
                  <a:schemeClr val="accent1">
                    <a:tint val="88000"/>
                    <a:satMod val="150000"/>
                  </a:schemeClr>
                </a:solidFill>
              </a:rPr>
              <a:t>Reasons to Write a New Item</a:t>
            </a:r>
          </a:p>
        </p:txBody>
      </p:sp>
      <p:sp>
        <p:nvSpPr>
          <p:cNvPr id="19459" name="Rectangle 3">
            <a:extLst>
              <a:ext uri="{FF2B5EF4-FFF2-40B4-BE49-F238E27FC236}">
                <a16:creationId xmlns:a16="http://schemas.microsoft.com/office/drawing/2014/main" id="{E30DF50A-D821-42EB-A7BD-8D07EC845CF0}"/>
              </a:ext>
            </a:extLst>
          </p:cNvPr>
          <p:cNvSpPr>
            <a:spLocks noGrp="1" noChangeArrowheads="1"/>
          </p:cNvSpPr>
          <p:nvPr>
            <p:ph type="body" idx="4294967295"/>
          </p:nvPr>
        </p:nvSpPr>
        <p:spPr>
          <a:xfrm>
            <a:off x="685800" y="1905000"/>
            <a:ext cx="8153400" cy="3200400"/>
          </a:xfrm>
        </p:spPr>
        <p:txBody>
          <a:bodyPr/>
          <a:lstStyle/>
          <a:p>
            <a:pPr marL="0" indent="0" eaLnBrk="1" hangingPunct="1">
              <a:buFont typeface="Wingdings 2" panose="05020102010507070707" pitchFamily="18" charset="2"/>
              <a:buNone/>
            </a:pPr>
            <a:r>
              <a:rPr lang="en-US" altLang="en-US" sz="2400">
                <a:latin typeface="Arial" panose="020B0604020202020204" pitchFamily="34" charset="0"/>
                <a:cs typeface="Arial" panose="020B0604020202020204" pitchFamily="34" charset="0"/>
              </a:rPr>
              <a:t>Item does not match measurement criterion.</a:t>
            </a:r>
          </a:p>
          <a:p>
            <a:pPr marL="0" indent="0" eaLnBrk="1" hangingPunct="1">
              <a:buFont typeface="Wingdings 2" panose="05020102010507070707" pitchFamily="18" charset="2"/>
              <a:buNone/>
            </a:pPr>
            <a:endParaRPr lang="en-US" altLang="en-US" sz="1000">
              <a:latin typeface="Arial" panose="020B0604020202020204" pitchFamily="34" charset="0"/>
              <a:cs typeface="Arial" panose="020B0604020202020204" pitchFamily="34" charset="0"/>
            </a:endParaRPr>
          </a:p>
          <a:p>
            <a:pPr marL="0" indent="0" eaLnBrk="1" hangingPunct="1">
              <a:buFont typeface="Wingdings 2" panose="05020102010507070707" pitchFamily="18" charset="2"/>
              <a:buNone/>
            </a:pPr>
            <a:r>
              <a:rPr lang="en-US" altLang="en-US" sz="2400">
                <a:latin typeface="Arial" panose="020B0604020202020204" pitchFamily="34" charset="0"/>
                <a:cs typeface="Arial" panose="020B0604020202020204" pitchFamily="34" charset="0"/>
              </a:rPr>
              <a:t>Item is poorly constructed and cannot be fixed.</a:t>
            </a:r>
          </a:p>
          <a:p>
            <a:pPr marL="0" indent="0" eaLnBrk="1" hangingPunct="1">
              <a:buFont typeface="Wingdings 2" panose="05020102010507070707" pitchFamily="18" charset="2"/>
              <a:buNone/>
            </a:pPr>
            <a:endParaRPr lang="en-US" altLang="en-US" sz="1000">
              <a:latin typeface="Arial" panose="020B0604020202020204" pitchFamily="34" charset="0"/>
              <a:cs typeface="Arial" panose="020B0604020202020204" pitchFamily="34" charset="0"/>
            </a:endParaRPr>
          </a:p>
          <a:p>
            <a:pPr marL="0" indent="0" eaLnBrk="1" hangingPunct="1">
              <a:buFont typeface="Wingdings 2" panose="05020102010507070707" pitchFamily="18" charset="2"/>
              <a:buNone/>
            </a:pPr>
            <a:r>
              <a:rPr lang="en-US" altLang="en-US" sz="2400">
                <a:latin typeface="Arial" panose="020B0604020202020204" pitchFamily="34" charset="0"/>
                <a:cs typeface="Arial" panose="020B0604020202020204" pitchFamily="34" charset="0"/>
              </a:rPr>
              <a:t>A new item is recommended based on the professional judgment of content experts.</a:t>
            </a:r>
          </a:p>
          <a:p>
            <a:pPr marL="0" indent="0" eaLnBrk="1" hangingPunct="1">
              <a:buFont typeface="Wingdings 2" panose="05020102010507070707" pitchFamily="18" charset="2"/>
              <a:buNone/>
            </a:pPr>
            <a:endParaRPr lang="en-US" altLang="en-US" sz="1000">
              <a:latin typeface="Arial" panose="020B0604020202020204" pitchFamily="34" charset="0"/>
              <a:cs typeface="Arial" panose="020B0604020202020204" pitchFamily="34" charset="0"/>
            </a:endParaRPr>
          </a:p>
          <a:p>
            <a:pPr marL="0" indent="0" eaLnBrk="1" hangingPunct="1">
              <a:buFont typeface="Wingdings 2" panose="05020102010507070707" pitchFamily="18" charset="2"/>
              <a:buNone/>
            </a:pPr>
            <a:r>
              <a:rPr lang="en-US" altLang="en-US" sz="2400">
                <a:latin typeface="Arial" panose="020B0604020202020204" pitchFamily="34" charset="0"/>
                <a:cs typeface="Arial" panose="020B0604020202020204" pitchFamily="34" charset="0"/>
              </a:rPr>
              <a:t>Additional items for the measurement criterion are </a:t>
            </a:r>
          </a:p>
          <a:p>
            <a:pPr marL="0" indent="0" eaLnBrk="1" hangingPunct="1">
              <a:buFont typeface="Wingdings 2" panose="05020102010507070707" pitchFamily="18" charset="2"/>
              <a:buNone/>
            </a:pPr>
            <a:r>
              <a:rPr lang="en-US" altLang="en-US" sz="2400">
                <a:latin typeface="Arial" panose="020B0604020202020204" pitchFamily="34" charset="0"/>
                <a:cs typeface="Arial" panose="020B0604020202020204" pitchFamily="34" charset="0"/>
              </a:rPr>
              <a:t>needed to build the test bank.</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3">
            <a:extLst>
              <a:ext uri="{FF2B5EF4-FFF2-40B4-BE49-F238E27FC236}">
                <a16:creationId xmlns:a16="http://schemas.microsoft.com/office/drawing/2014/main" id="{04A69E1C-8673-4D9F-AAB4-4DF637013F06}"/>
              </a:ext>
            </a:extLst>
          </p:cNvPr>
          <p:cNvSpPr txBox="1">
            <a:spLocks/>
          </p:cNvSpPr>
          <p:nvPr/>
        </p:nvSpPr>
        <p:spPr>
          <a:xfrm>
            <a:off x="990600" y="1219200"/>
            <a:ext cx="7467600" cy="3124200"/>
          </a:xfrm>
          <a:prstGeom prst="rect">
            <a:avLst/>
          </a:prstGeom>
        </p:spPr>
        <p:txBody>
          <a:bodyPr anchor="b">
            <a:normAutofit/>
          </a:bodyPr>
          <a:lstStyle>
            <a:lvl1pPr algn="l" rtl="0" eaLnBrk="0" fontAlgn="base" hangingPunct="0">
              <a:spcBef>
                <a:spcPct val="0"/>
              </a:spcBef>
              <a:spcAft>
                <a:spcPct val="0"/>
              </a:spcAft>
              <a:defRPr sz="3600" b="1" kern="1200">
                <a:solidFill>
                  <a:srgbClr val="6EADEC"/>
                </a:solidFill>
                <a:effectLst>
                  <a:outerShdw blurRad="53975" dist="22860" dir="5400000" algn="tl" rotWithShape="0">
                    <a:srgbClr val="000000">
                      <a:alpha val="55000"/>
                    </a:srgbClr>
                  </a:outerShdw>
                </a:effectLst>
                <a:latin typeface="+mj-lt"/>
                <a:ea typeface="+mj-ea"/>
                <a:cs typeface="+mj-cs"/>
              </a:defRPr>
            </a:lvl1pPr>
            <a:lvl2pPr algn="l" rtl="0" eaLnBrk="0" fontAlgn="base" hangingPunct="0">
              <a:spcBef>
                <a:spcPct val="0"/>
              </a:spcBef>
              <a:spcAft>
                <a:spcPct val="0"/>
              </a:spcAft>
              <a:defRPr sz="3600" b="1">
                <a:solidFill>
                  <a:srgbClr val="6EADEC"/>
                </a:solidFill>
                <a:latin typeface="Verdana" pitchFamily="34" charset="0"/>
              </a:defRPr>
            </a:lvl2pPr>
            <a:lvl3pPr algn="l" rtl="0" eaLnBrk="0" fontAlgn="base" hangingPunct="0">
              <a:spcBef>
                <a:spcPct val="0"/>
              </a:spcBef>
              <a:spcAft>
                <a:spcPct val="0"/>
              </a:spcAft>
              <a:defRPr sz="3600" b="1">
                <a:solidFill>
                  <a:srgbClr val="6EADEC"/>
                </a:solidFill>
                <a:latin typeface="Verdana" pitchFamily="34" charset="0"/>
              </a:defRPr>
            </a:lvl3pPr>
            <a:lvl4pPr algn="l" rtl="0" eaLnBrk="0" fontAlgn="base" hangingPunct="0">
              <a:spcBef>
                <a:spcPct val="0"/>
              </a:spcBef>
              <a:spcAft>
                <a:spcPct val="0"/>
              </a:spcAft>
              <a:defRPr sz="3600" b="1">
                <a:solidFill>
                  <a:srgbClr val="6EADEC"/>
                </a:solidFill>
                <a:latin typeface="Verdana" pitchFamily="34" charset="0"/>
              </a:defRPr>
            </a:lvl4pPr>
            <a:lvl5pPr algn="l" rtl="0" eaLnBrk="0" fontAlgn="base" hangingPunct="0">
              <a:spcBef>
                <a:spcPct val="0"/>
              </a:spcBef>
              <a:spcAft>
                <a:spcPct val="0"/>
              </a:spcAft>
              <a:defRPr sz="3600" b="1">
                <a:solidFill>
                  <a:srgbClr val="6EADEC"/>
                </a:solidFill>
                <a:latin typeface="Verdana" pitchFamily="34" charset="0"/>
              </a:defRPr>
            </a:lvl5pPr>
            <a:lvl6pPr marL="457200" algn="l" rtl="0" fontAlgn="base">
              <a:spcBef>
                <a:spcPct val="0"/>
              </a:spcBef>
              <a:spcAft>
                <a:spcPct val="0"/>
              </a:spcAft>
              <a:defRPr sz="3600" b="1">
                <a:solidFill>
                  <a:srgbClr val="6EADEC"/>
                </a:solidFill>
                <a:latin typeface="Verdana" pitchFamily="34" charset="0"/>
              </a:defRPr>
            </a:lvl6pPr>
            <a:lvl7pPr marL="914400" algn="l" rtl="0" fontAlgn="base">
              <a:spcBef>
                <a:spcPct val="0"/>
              </a:spcBef>
              <a:spcAft>
                <a:spcPct val="0"/>
              </a:spcAft>
              <a:defRPr sz="3600" b="1">
                <a:solidFill>
                  <a:srgbClr val="6EADEC"/>
                </a:solidFill>
                <a:latin typeface="Verdana" pitchFamily="34" charset="0"/>
              </a:defRPr>
            </a:lvl7pPr>
            <a:lvl8pPr marL="1371600" algn="l" rtl="0" fontAlgn="base">
              <a:spcBef>
                <a:spcPct val="0"/>
              </a:spcBef>
              <a:spcAft>
                <a:spcPct val="0"/>
              </a:spcAft>
              <a:defRPr sz="3600" b="1">
                <a:solidFill>
                  <a:srgbClr val="6EADEC"/>
                </a:solidFill>
                <a:latin typeface="Verdana" pitchFamily="34" charset="0"/>
              </a:defRPr>
            </a:lvl8pPr>
            <a:lvl9pPr marL="1828800" algn="l" rtl="0" fontAlgn="base">
              <a:spcBef>
                <a:spcPct val="0"/>
              </a:spcBef>
              <a:spcAft>
                <a:spcPct val="0"/>
              </a:spcAft>
              <a:defRPr sz="3600" b="1">
                <a:solidFill>
                  <a:srgbClr val="6EADEC"/>
                </a:solidFill>
                <a:latin typeface="Verdana" pitchFamily="34" charset="0"/>
              </a:defRPr>
            </a:lvl9pPr>
            <a:extLst/>
          </a:lstStyle>
          <a:p>
            <a:pPr marL="347663" indent="-288925">
              <a:defRPr/>
            </a:pPr>
            <a:r>
              <a:rPr lang="en-US"/>
              <a:t>The expertise of teachers</a:t>
            </a:r>
            <a:br>
              <a:rPr lang="en-US"/>
            </a:br>
            <a:r>
              <a:rPr lang="en-US" sz="2700" b="0"/>
              <a:t>and their engagement in making connections between curriculum, instruction, and assessment has contributed greatly to the advance of student achievement.</a:t>
            </a:r>
            <a:endParaRPr lang="en-US" sz="2700" b="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a:extLst>
              <a:ext uri="{FF2B5EF4-FFF2-40B4-BE49-F238E27FC236}">
                <a16:creationId xmlns:a16="http://schemas.microsoft.com/office/drawing/2014/main" id="{DA5AA330-20C6-4F2C-9DF4-8F46543874FC}"/>
              </a:ext>
            </a:extLst>
          </p:cNvPr>
          <p:cNvSpPr>
            <a:spLocks noGrp="1" noChangeArrowheads="1"/>
          </p:cNvSpPr>
          <p:nvPr>
            <p:ph type="title"/>
          </p:nvPr>
        </p:nvSpPr>
        <p:spPr>
          <a:xfrm>
            <a:off x="457200" y="685800"/>
            <a:ext cx="8183563" cy="685800"/>
          </a:xfrm>
        </p:spPr>
        <p:txBody>
          <a:bodyPr/>
          <a:lstStyle/>
          <a:p>
            <a:pPr eaLnBrk="1" fontAlgn="auto" hangingPunct="1">
              <a:spcAft>
                <a:spcPts val="0"/>
              </a:spcAft>
              <a:defRPr/>
            </a:pPr>
            <a:r>
              <a:rPr lang="en-US" b="0" dirty="0">
                <a:solidFill>
                  <a:schemeClr val="accent1">
                    <a:tint val="88000"/>
                    <a:satMod val="150000"/>
                  </a:schemeClr>
                </a:solidFill>
                <a:effectLst>
                  <a:outerShdw blurRad="38100" dist="38100" dir="2700000" algn="tl">
                    <a:srgbClr val="C0C0C0"/>
                  </a:outerShdw>
                </a:effectLst>
              </a:rPr>
              <a:t> </a:t>
            </a:r>
            <a:r>
              <a:rPr lang="en-US" b="0" dirty="0">
                <a:solidFill>
                  <a:schemeClr val="accent1">
                    <a:tint val="88000"/>
                    <a:satMod val="150000"/>
                  </a:schemeClr>
                </a:solidFill>
                <a:effectLst>
                  <a:outerShdw blurRad="38100" dist="38100" dir="2700000" algn="tl">
                    <a:srgbClr val="000000">
                      <a:alpha val="43137"/>
                    </a:srgbClr>
                  </a:outerShdw>
                </a:effectLst>
              </a:rPr>
              <a:t>What makes a good assessment?</a:t>
            </a:r>
          </a:p>
        </p:txBody>
      </p:sp>
      <p:sp>
        <p:nvSpPr>
          <p:cNvPr id="101379" name="Rectangle 3">
            <a:extLst>
              <a:ext uri="{FF2B5EF4-FFF2-40B4-BE49-F238E27FC236}">
                <a16:creationId xmlns:a16="http://schemas.microsoft.com/office/drawing/2014/main" id="{327BAB1D-06A8-43F0-BB7E-7B1AF87F15BF}"/>
              </a:ext>
            </a:extLst>
          </p:cNvPr>
          <p:cNvSpPr>
            <a:spLocks noGrp="1" noChangeArrowheads="1"/>
          </p:cNvSpPr>
          <p:nvPr>
            <p:ph type="body" idx="4294967295"/>
          </p:nvPr>
        </p:nvSpPr>
        <p:spPr>
          <a:xfrm>
            <a:off x="609600" y="1600200"/>
            <a:ext cx="8001000" cy="4038600"/>
          </a:xfrm>
        </p:spPr>
        <p:txBody>
          <a:bodyPr>
            <a:normAutofit/>
          </a:bodyPr>
          <a:lstStyle/>
          <a:p>
            <a:pPr marL="0" lvl="2" indent="0" defTabSz="457200" eaLnBrk="1" fontAlgn="auto" hangingPunct="1">
              <a:spcBef>
                <a:spcPct val="0"/>
              </a:spcBef>
              <a:spcAft>
                <a:spcPts val="0"/>
              </a:spcAft>
              <a:buClr>
                <a:schemeClr val="accent2">
                  <a:tint val="85000"/>
                  <a:satMod val="285000"/>
                </a:schemeClr>
              </a:buClr>
              <a:buFont typeface="Wingdings 2" panose="05020102010507070707" pitchFamily="18" charset="2"/>
              <a:buNone/>
              <a:defRPr/>
            </a:pPr>
            <a:r>
              <a:rPr lang="en-US" sz="2400" dirty="0">
                <a:latin typeface="Arial" panose="020B0604020202020204" pitchFamily="34" charset="0"/>
                <a:cs typeface="Arial" panose="020B0604020202020204" pitchFamily="34" charset="0"/>
              </a:rPr>
              <a:t>Item Analysis is the process of examining the performance of test items. The aim is to obtain—</a:t>
            </a:r>
          </a:p>
          <a:p>
            <a:pPr marL="0" lvl="2" indent="0" defTabSz="457200" eaLnBrk="1" fontAlgn="auto" hangingPunct="1">
              <a:spcBef>
                <a:spcPct val="0"/>
              </a:spcBef>
              <a:spcAft>
                <a:spcPts val="0"/>
              </a:spcAft>
              <a:buClr>
                <a:schemeClr val="accent2">
                  <a:tint val="85000"/>
                  <a:satMod val="285000"/>
                </a:schemeClr>
              </a:buClr>
              <a:buFont typeface="Wingdings 2" panose="05020102010507070707" pitchFamily="18" charset="2"/>
              <a:buNone/>
              <a:defRPr/>
            </a:pPr>
            <a:endParaRPr lang="en-US" sz="1800" i="1" dirty="0">
              <a:effectLst>
                <a:outerShdw blurRad="38100" dist="38100" dir="2700000" algn="tl">
                  <a:srgbClr val="C0C0C0"/>
                </a:outerShdw>
              </a:effectLst>
              <a:latin typeface="Arial" panose="020B0604020202020204" pitchFamily="34" charset="0"/>
              <a:cs typeface="Arial" panose="020B0604020202020204" pitchFamily="34" charset="0"/>
            </a:endParaRPr>
          </a:p>
          <a:p>
            <a:pPr marL="457200" lvl="2" indent="0" defTabSz="457200" eaLnBrk="1" fontAlgn="auto" hangingPunct="1">
              <a:spcBef>
                <a:spcPct val="0"/>
              </a:spcBef>
              <a:spcAft>
                <a:spcPts val="0"/>
              </a:spcAft>
              <a:buClr>
                <a:schemeClr val="accent2">
                  <a:tint val="85000"/>
                  <a:satMod val="285000"/>
                </a:schemeClr>
              </a:buClr>
              <a:buFont typeface="Wingdings 2" panose="05020102010507070707" pitchFamily="18" charset="2"/>
              <a:buNone/>
              <a:defRPr/>
            </a:pPr>
            <a:r>
              <a:rPr lang="en-US" i="1" dirty="0">
                <a:solidFill>
                  <a:schemeClr val="accent1">
                    <a:lumMod val="75000"/>
                  </a:schemeClr>
                </a:solidFill>
                <a:effectLst>
                  <a:outerShdw blurRad="38100" dist="38100" dir="2700000" algn="tl">
                    <a:srgbClr val="C0C0C0"/>
                  </a:outerShdw>
                </a:effectLst>
                <a:latin typeface="Arial" panose="020B0604020202020204" pitchFamily="34" charset="0"/>
                <a:cs typeface="Arial" panose="020B0604020202020204" pitchFamily="34" charset="0"/>
              </a:rPr>
              <a:t>Reliability</a:t>
            </a:r>
            <a:r>
              <a:rPr lang="en-US" dirty="0">
                <a:solidFill>
                  <a:schemeClr val="accent1">
                    <a:lumMod val="75000"/>
                  </a:schemeClr>
                </a:solidFill>
                <a:effectLst>
                  <a:outerShdw blurRad="38100" dist="38100" dir="2700000" algn="tl">
                    <a:srgbClr val="C0C0C0"/>
                  </a:outerShdw>
                </a:effectLst>
                <a:latin typeface="Arial" panose="020B0604020202020204" pitchFamily="34" charset="0"/>
                <a:cs typeface="Arial" panose="020B0604020202020204" pitchFamily="34" charset="0"/>
              </a:rPr>
              <a:t> - the consistency of test scores over time</a:t>
            </a:r>
          </a:p>
          <a:p>
            <a:pPr marL="457200" lvl="2" indent="0" defTabSz="457200" eaLnBrk="1" fontAlgn="auto" hangingPunct="1">
              <a:spcBef>
                <a:spcPct val="0"/>
              </a:spcBef>
              <a:spcAft>
                <a:spcPts val="0"/>
              </a:spcAft>
              <a:buClr>
                <a:schemeClr val="accent2">
                  <a:tint val="85000"/>
                  <a:satMod val="285000"/>
                </a:schemeClr>
              </a:buClr>
              <a:buFont typeface="Wingdings" pitchFamily="1" charset="2"/>
              <a:buNone/>
              <a:defRPr/>
            </a:pPr>
            <a:endParaRPr lang="en-US" dirty="0">
              <a:solidFill>
                <a:schemeClr val="accent1">
                  <a:lumMod val="75000"/>
                </a:schemeClr>
              </a:solidFill>
              <a:effectLst>
                <a:outerShdw blurRad="38100" dist="38100" dir="2700000" algn="tl">
                  <a:srgbClr val="C0C0C0"/>
                </a:outerShdw>
              </a:effectLst>
              <a:latin typeface="Arial" panose="020B0604020202020204" pitchFamily="34" charset="0"/>
              <a:cs typeface="Arial" panose="020B0604020202020204" pitchFamily="34" charset="0"/>
            </a:endParaRPr>
          </a:p>
          <a:p>
            <a:pPr marL="457200" lvl="2" indent="0" defTabSz="457200" eaLnBrk="1" fontAlgn="auto" hangingPunct="1">
              <a:spcBef>
                <a:spcPct val="0"/>
              </a:spcBef>
              <a:spcAft>
                <a:spcPts val="0"/>
              </a:spcAft>
              <a:buClr>
                <a:schemeClr val="accent2">
                  <a:tint val="85000"/>
                  <a:satMod val="285000"/>
                </a:schemeClr>
              </a:buClr>
              <a:buFont typeface="Wingdings 2" panose="05020102010507070707" pitchFamily="18" charset="2"/>
              <a:buNone/>
              <a:defRPr/>
            </a:pPr>
            <a:r>
              <a:rPr lang="en-US" i="1" dirty="0">
                <a:solidFill>
                  <a:schemeClr val="accent1">
                    <a:lumMod val="75000"/>
                  </a:schemeClr>
                </a:solidFill>
                <a:effectLst>
                  <a:outerShdw blurRad="38100" dist="38100" dir="2700000" algn="tl">
                    <a:srgbClr val="C0C0C0"/>
                  </a:outerShdw>
                </a:effectLst>
                <a:latin typeface="Arial" panose="020B0604020202020204" pitchFamily="34" charset="0"/>
                <a:cs typeface="Arial" panose="020B0604020202020204" pitchFamily="34" charset="0"/>
              </a:rPr>
              <a:t>Validity</a:t>
            </a:r>
            <a:r>
              <a:rPr lang="en-US" dirty="0">
                <a:solidFill>
                  <a:schemeClr val="accent1">
                    <a:lumMod val="75000"/>
                  </a:schemeClr>
                </a:solidFill>
                <a:effectLst>
                  <a:outerShdw blurRad="38100" dist="38100" dir="2700000" algn="tl">
                    <a:srgbClr val="C0C0C0"/>
                  </a:outerShdw>
                </a:effectLst>
                <a:latin typeface="Arial" panose="020B0604020202020204" pitchFamily="34" charset="0"/>
                <a:cs typeface="Arial" panose="020B0604020202020204" pitchFamily="34" charset="0"/>
              </a:rPr>
              <a:t> - whether or not the test measures what it is </a:t>
            </a:r>
          </a:p>
          <a:p>
            <a:pPr marL="457200" lvl="2" indent="0" defTabSz="457200" eaLnBrk="1" fontAlgn="auto" hangingPunct="1">
              <a:spcBef>
                <a:spcPct val="0"/>
              </a:spcBef>
              <a:spcAft>
                <a:spcPts val="0"/>
              </a:spcAft>
              <a:buClr>
                <a:schemeClr val="accent2">
                  <a:tint val="85000"/>
                  <a:satMod val="285000"/>
                </a:schemeClr>
              </a:buClr>
              <a:buFont typeface="Wingdings 2" panose="05020102010507070707" pitchFamily="18" charset="2"/>
              <a:buNone/>
              <a:defRPr/>
            </a:pPr>
            <a:r>
              <a:rPr lang="en-US" dirty="0">
                <a:solidFill>
                  <a:schemeClr val="accent1">
                    <a:lumMod val="75000"/>
                  </a:schemeClr>
                </a:solidFill>
                <a:effectLst>
                  <a:outerShdw blurRad="38100" dist="38100" dir="2700000" algn="tl">
                    <a:srgbClr val="C0C0C0"/>
                  </a:outerShdw>
                </a:effectLst>
                <a:latin typeface="Arial" panose="020B0604020202020204" pitchFamily="34" charset="0"/>
                <a:cs typeface="Arial" panose="020B0604020202020204" pitchFamily="34" charset="0"/>
              </a:rPr>
              <a:t>supposed to measure</a:t>
            </a:r>
          </a:p>
          <a:p>
            <a:pPr marL="288925" lvl="2" indent="-288925" defTabSz="457200" eaLnBrk="1" fontAlgn="auto" hangingPunct="1">
              <a:spcBef>
                <a:spcPct val="0"/>
              </a:spcBef>
              <a:spcAft>
                <a:spcPts val="0"/>
              </a:spcAft>
              <a:buClr>
                <a:schemeClr val="accent2">
                  <a:tint val="85000"/>
                  <a:satMod val="285000"/>
                </a:schemeClr>
              </a:buClr>
              <a:buFont typeface="Wingdings" pitchFamily="1" charset="2"/>
              <a:buNone/>
              <a:defRPr/>
            </a:pPr>
            <a:endParaRPr lang="en-US" sz="1200" dirty="0">
              <a:effectLst>
                <a:outerShdw blurRad="38100" dist="38100" dir="2700000" algn="tl">
                  <a:srgbClr val="C0C0C0"/>
                </a:outerShdw>
              </a:effectLst>
              <a:latin typeface="Arial" panose="020B0604020202020204" pitchFamily="34" charset="0"/>
              <a:cs typeface="Arial" panose="020B0604020202020204" pitchFamily="34" charset="0"/>
            </a:endParaRPr>
          </a:p>
          <a:p>
            <a:pPr marL="288925" lvl="2" indent="-288925" defTabSz="457200" eaLnBrk="1" fontAlgn="auto" hangingPunct="1">
              <a:spcBef>
                <a:spcPct val="0"/>
              </a:spcBef>
              <a:spcAft>
                <a:spcPts val="0"/>
              </a:spcAft>
              <a:buClr>
                <a:schemeClr val="accent2">
                  <a:tint val="85000"/>
                  <a:satMod val="285000"/>
                </a:schemeClr>
              </a:buClr>
              <a:buFont typeface="Wingdings" pitchFamily="1" charset="2"/>
              <a:buNone/>
              <a:defRPr/>
            </a:pPr>
            <a:endParaRPr lang="en-US" sz="1200" dirty="0">
              <a:effectLst>
                <a:outerShdw blurRad="38100" dist="38100" dir="2700000" algn="tl">
                  <a:srgbClr val="C0C0C0"/>
                </a:outerShdw>
              </a:effectLst>
              <a:latin typeface="Arial" panose="020B0604020202020204" pitchFamily="34" charset="0"/>
              <a:cs typeface="Arial" panose="020B0604020202020204" pitchFamily="34" charset="0"/>
            </a:endParaRPr>
          </a:p>
          <a:p>
            <a:pPr marL="0" lvl="2" indent="0" defTabSz="457200" eaLnBrk="1" fontAlgn="auto" hangingPunct="1">
              <a:spcBef>
                <a:spcPct val="0"/>
              </a:spcBef>
              <a:spcAft>
                <a:spcPts val="0"/>
              </a:spcAft>
              <a:buClr>
                <a:schemeClr val="accent2">
                  <a:tint val="85000"/>
                  <a:satMod val="285000"/>
                </a:schemeClr>
              </a:buClr>
              <a:buFont typeface="Wingdings 2" panose="05020102010507070707" pitchFamily="18" charset="2"/>
              <a:buNone/>
              <a:defRPr/>
            </a:pPr>
            <a:endParaRPr lang="en-US" sz="800" dirty="0">
              <a:solidFill>
                <a:schemeClr val="accent2">
                  <a:lumMod val="75000"/>
                </a:schemeClr>
              </a:solidFill>
              <a:effectLst>
                <a:outerShdw blurRad="38100" dist="38100" dir="2700000" algn="tl">
                  <a:srgbClr val="C0C0C0"/>
                </a:outerShdw>
              </a:effectLst>
              <a:latin typeface="Arial" panose="020B0604020202020204" pitchFamily="34" charset="0"/>
              <a:cs typeface="Arial" panose="020B0604020202020204" pitchFamily="34" charset="0"/>
            </a:endParaRPr>
          </a:p>
          <a:p>
            <a:pPr marL="288925" lvl="2" indent="-288925" defTabSz="457200" eaLnBrk="1" fontAlgn="auto" hangingPunct="1">
              <a:spcBef>
                <a:spcPct val="0"/>
              </a:spcBef>
              <a:spcAft>
                <a:spcPts val="0"/>
              </a:spcAft>
              <a:buClrTx/>
              <a:buFont typeface="Wingdings" panose="05000000000000000000" pitchFamily="2" charset="2"/>
              <a:buChar char="v"/>
              <a:defRPr/>
            </a:pPr>
            <a:r>
              <a:rPr lang="en-US" sz="2000" dirty="0">
                <a:effectLst>
                  <a:outerShdw blurRad="38100" dist="38100" dir="2700000" algn="tl">
                    <a:srgbClr val="C0C0C0"/>
                  </a:outerShdw>
                </a:effectLst>
                <a:latin typeface="Arial" panose="020B0604020202020204" pitchFamily="34" charset="0"/>
                <a:cs typeface="Arial" panose="020B0604020202020204" pitchFamily="34" charset="0"/>
              </a:rPr>
              <a:t>A test item has </a:t>
            </a:r>
            <a:r>
              <a:rPr lang="en-US" sz="2000" u="sng" dirty="0">
                <a:effectLst>
                  <a:outerShdw blurRad="38100" dist="38100" dir="2700000" algn="tl">
                    <a:srgbClr val="C0C0C0"/>
                  </a:outerShdw>
                </a:effectLst>
                <a:latin typeface="Arial" panose="020B0604020202020204" pitchFamily="34" charset="0"/>
                <a:cs typeface="Arial" panose="020B0604020202020204" pitchFamily="34" charset="0"/>
              </a:rPr>
              <a:t>content validity</a:t>
            </a:r>
            <a:r>
              <a:rPr lang="en-US" sz="2000" dirty="0">
                <a:effectLst>
                  <a:outerShdw blurRad="38100" dist="38100" dir="2700000" algn="tl">
                    <a:srgbClr val="C0C0C0"/>
                  </a:outerShdw>
                </a:effectLst>
                <a:latin typeface="Arial" panose="020B0604020202020204" pitchFamily="34" charset="0"/>
                <a:cs typeface="Arial" panose="020B0604020202020204" pitchFamily="34" charset="0"/>
              </a:rPr>
              <a:t> when content experts (teachers) verify that the test item measures what it is supposed to measure</a:t>
            </a:r>
            <a:r>
              <a:rPr lang="en-US" dirty="0">
                <a:effectLst>
                  <a:outerShdw blurRad="38100" dist="38100" dir="2700000" algn="tl">
                    <a:srgbClr val="C0C0C0"/>
                  </a:outerShdw>
                </a:effectLst>
                <a:latin typeface="Arial" panose="020B0604020202020204" pitchFamily="34" charset="0"/>
                <a:cs typeface="Arial" panose="020B0604020202020204" pitchFamily="34" charset="0"/>
              </a:rPr>
              <a:t>.</a:t>
            </a:r>
          </a:p>
          <a:p>
            <a:pPr marL="0" lvl="2" indent="0" defTabSz="457200" eaLnBrk="1" fontAlgn="auto" hangingPunct="1">
              <a:spcBef>
                <a:spcPct val="0"/>
              </a:spcBef>
              <a:spcAft>
                <a:spcPts val="0"/>
              </a:spcAft>
              <a:buClr>
                <a:schemeClr val="accent2">
                  <a:tint val="85000"/>
                  <a:satMod val="285000"/>
                </a:schemeClr>
              </a:buClr>
              <a:buFont typeface="Wingdings 2" panose="05020102010507070707" pitchFamily="18" charset="2"/>
              <a:buNone/>
              <a:defRPr/>
            </a:pPr>
            <a:endParaRPr lang="en-US" dirty="0">
              <a:solidFill>
                <a:schemeClr val="accent1">
                  <a:lumMod val="75000"/>
                </a:schemeClr>
              </a:solidFill>
              <a:effectLst>
                <a:outerShdw blurRad="38100" dist="38100" dir="2700000" algn="tl">
                  <a:srgbClr val="C0C0C0"/>
                </a:outerShdw>
              </a:effectLst>
              <a:latin typeface="Arial" panose="020B0604020202020204" pitchFamily="34" charset="0"/>
              <a:cs typeface="Arial" panose="020B0604020202020204" pitchFamily="34" charset="0"/>
            </a:endParaRPr>
          </a:p>
          <a:p>
            <a:pPr marL="228600" lvl="2" indent="0" defTabSz="457200" eaLnBrk="1" fontAlgn="auto" hangingPunct="1">
              <a:spcAft>
                <a:spcPts val="0"/>
              </a:spcAft>
              <a:buClr>
                <a:schemeClr val="accent2">
                  <a:tint val="85000"/>
                  <a:satMod val="285000"/>
                </a:schemeClr>
              </a:buClr>
              <a:buFont typeface="Wingdings 2" panose="05020102010507070707" pitchFamily="18" charset="2"/>
              <a:buNone/>
              <a:defRPr/>
            </a:pPr>
            <a:endParaRPr lang="en-US" sz="2600" dirty="0">
              <a:effectLst>
                <a:outerShdw blurRad="38100" dist="38100" dir="2700000" algn="tl">
                  <a:srgbClr val="C0C0C0"/>
                </a:outerShdw>
              </a:effectLst>
            </a:endParaRPr>
          </a:p>
          <a:p>
            <a:pPr marL="452438" lvl="2" indent="-223838" defTabSz="457200" eaLnBrk="1" fontAlgn="auto" hangingPunct="1">
              <a:spcAft>
                <a:spcPts val="0"/>
              </a:spcAft>
              <a:buClr>
                <a:schemeClr val="accent2">
                  <a:tint val="85000"/>
                  <a:satMod val="285000"/>
                </a:schemeClr>
              </a:buClr>
              <a:buFont typeface="Wingdings" pitchFamily="1" charset="2"/>
              <a:buNone/>
              <a:defRPr/>
            </a:pPr>
            <a:endParaRPr lang="en-US" sz="2800" dirty="0">
              <a:effectLst>
                <a:outerShdw blurRad="38100" dist="38100" dir="2700000" algn="tl">
                  <a:srgbClr val="C0C0C0"/>
                </a:outerShdw>
              </a:effectLs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a:extLst>
              <a:ext uri="{FF2B5EF4-FFF2-40B4-BE49-F238E27FC236}">
                <a16:creationId xmlns:a16="http://schemas.microsoft.com/office/drawing/2014/main" id="{5E6B3F6E-8B05-4A84-A48B-30C4E0B1456B}"/>
              </a:ext>
            </a:extLst>
          </p:cNvPr>
          <p:cNvSpPr>
            <a:spLocks noGrp="1" noChangeArrowheads="1"/>
          </p:cNvSpPr>
          <p:nvPr>
            <p:ph type="title"/>
          </p:nvPr>
        </p:nvSpPr>
        <p:spPr>
          <a:xfrm>
            <a:off x="838200" y="838200"/>
            <a:ext cx="7239000" cy="914400"/>
          </a:xfrm>
        </p:spPr>
        <p:txBody>
          <a:bodyPr>
            <a:normAutofit fontScale="90000"/>
          </a:bodyPr>
          <a:lstStyle/>
          <a:p>
            <a:pPr eaLnBrk="1" fontAlgn="auto" hangingPunct="1">
              <a:spcAft>
                <a:spcPts val="0"/>
              </a:spcAft>
              <a:defRPr/>
            </a:pPr>
            <a:br>
              <a:rPr lang="en-US" sz="2000" b="0" dirty="0">
                <a:solidFill>
                  <a:schemeClr val="accent1">
                    <a:tint val="88000"/>
                    <a:satMod val="150000"/>
                  </a:schemeClr>
                </a:solidFill>
                <a:effectLst>
                  <a:outerShdw blurRad="38100" dist="38100" dir="2700000" algn="tl">
                    <a:srgbClr val="C0C0C0"/>
                  </a:outerShdw>
                </a:effectLst>
              </a:rPr>
            </a:br>
            <a:br>
              <a:rPr lang="en-US" sz="2000" dirty="0">
                <a:solidFill>
                  <a:schemeClr val="accent1">
                    <a:tint val="88000"/>
                    <a:satMod val="150000"/>
                  </a:schemeClr>
                </a:solidFill>
                <a:effectLst>
                  <a:outerShdw blurRad="38100" dist="38100" dir="2700000" algn="tl">
                    <a:srgbClr val="C0C0C0"/>
                  </a:outerShdw>
                </a:effectLst>
              </a:rPr>
            </a:br>
            <a:br>
              <a:rPr lang="en-US" sz="2000" dirty="0">
                <a:solidFill>
                  <a:schemeClr val="accent1">
                    <a:tint val="88000"/>
                    <a:satMod val="150000"/>
                  </a:schemeClr>
                </a:solidFill>
                <a:effectLst>
                  <a:outerShdw blurRad="38100" dist="38100" dir="2700000" algn="tl">
                    <a:srgbClr val="C0C0C0"/>
                  </a:outerShdw>
                </a:effectLst>
              </a:rPr>
            </a:br>
            <a:br>
              <a:rPr lang="en-US" sz="2000" dirty="0">
                <a:solidFill>
                  <a:schemeClr val="accent1">
                    <a:tint val="88000"/>
                    <a:satMod val="150000"/>
                  </a:schemeClr>
                </a:solidFill>
                <a:effectLst>
                  <a:outerShdw blurRad="38100" dist="38100" dir="2700000" algn="tl">
                    <a:srgbClr val="C0C0C0"/>
                  </a:outerShdw>
                </a:effectLst>
              </a:rPr>
            </a:br>
            <a:br>
              <a:rPr lang="en-US" sz="2000" dirty="0">
                <a:solidFill>
                  <a:schemeClr val="accent1">
                    <a:tint val="88000"/>
                    <a:satMod val="150000"/>
                  </a:schemeClr>
                </a:solidFill>
                <a:effectLst>
                  <a:outerShdw blurRad="38100" dist="38100" dir="2700000" algn="tl">
                    <a:srgbClr val="C0C0C0"/>
                  </a:outerShdw>
                </a:effectLst>
              </a:rPr>
            </a:br>
            <a:br>
              <a:rPr lang="en-US" sz="2000" dirty="0">
                <a:solidFill>
                  <a:schemeClr val="accent1">
                    <a:tint val="88000"/>
                    <a:satMod val="150000"/>
                  </a:schemeClr>
                </a:solidFill>
                <a:effectLst>
                  <a:outerShdw blurRad="38100" dist="38100" dir="2700000" algn="tl">
                    <a:srgbClr val="C0C0C0"/>
                  </a:outerShdw>
                </a:effectLst>
              </a:rPr>
            </a:br>
            <a:br>
              <a:rPr lang="en-US" sz="2000" dirty="0">
                <a:solidFill>
                  <a:schemeClr val="accent1">
                    <a:tint val="88000"/>
                    <a:satMod val="150000"/>
                  </a:schemeClr>
                </a:solidFill>
                <a:effectLst>
                  <a:outerShdw blurRad="38100" dist="38100" dir="2700000" algn="tl">
                    <a:srgbClr val="C0C0C0"/>
                  </a:outerShdw>
                </a:effectLst>
              </a:rPr>
            </a:br>
            <a:br>
              <a:rPr lang="en-US" sz="2000" dirty="0">
                <a:solidFill>
                  <a:schemeClr val="accent1">
                    <a:tint val="88000"/>
                    <a:satMod val="150000"/>
                  </a:schemeClr>
                </a:solidFill>
                <a:effectLst>
                  <a:outerShdw blurRad="38100" dist="38100" dir="2700000" algn="tl">
                    <a:srgbClr val="C0C0C0"/>
                  </a:outerShdw>
                </a:effectLst>
              </a:rPr>
            </a:br>
            <a:r>
              <a:rPr lang="en-US" sz="2000" b="0" dirty="0">
                <a:solidFill>
                  <a:schemeClr val="accent1">
                    <a:tint val="88000"/>
                    <a:satMod val="150000"/>
                  </a:schemeClr>
                </a:solidFill>
                <a:effectLst>
                  <a:outerShdw blurRad="38100" dist="38100" dir="2700000" algn="tl">
                    <a:srgbClr val="C0C0C0"/>
                  </a:outerShdw>
                </a:effectLst>
              </a:rPr>
              <a:t>Statistical Review of Items</a:t>
            </a:r>
            <a:r>
              <a:rPr lang="en-US" b="0" dirty="0">
                <a:solidFill>
                  <a:schemeClr val="accent1">
                    <a:tint val="88000"/>
                    <a:satMod val="150000"/>
                  </a:schemeClr>
                </a:solidFill>
                <a:effectLst>
                  <a:outerShdw blurRad="38100" dist="38100" dir="2700000" algn="tl">
                    <a:srgbClr val="C0C0C0"/>
                  </a:outerShdw>
                </a:effectLst>
              </a:rPr>
              <a:t> </a:t>
            </a:r>
            <a:br>
              <a:rPr lang="en-US" b="0" dirty="0">
                <a:solidFill>
                  <a:schemeClr val="accent1">
                    <a:tint val="88000"/>
                    <a:satMod val="150000"/>
                  </a:schemeClr>
                </a:solidFill>
                <a:effectLst>
                  <a:outerShdw blurRad="38100" dist="38100" dir="2700000" algn="tl">
                    <a:srgbClr val="C0C0C0"/>
                  </a:outerShdw>
                </a:effectLst>
              </a:rPr>
            </a:br>
            <a:r>
              <a:rPr lang="en-US" b="0" dirty="0">
                <a:solidFill>
                  <a:schemeClr val="accent1">
                    <a:tint val="88000"/>
                    <a:satMod val="150000"/>
                  </a:schemeClr>
                </a:solidFill>
                <a:effectLst>
                  <a:outerShdw blurRad="38100" dist="38100" dir="2700000" algn="tl">
                    <a:srgbClr val="000000">
                      <a:alpha val="43137"/>
                    </a:srgbClr>
                  </a:outerShdw>
                </a:effectLst>
              </a:rPr>
              <a:t>What does item analysis tell us?</a:t>
            </a:r>
          </a:p>
        </p:txBody>
      </p:sp>
      <p:sp>
        <p:nvSpPr>
          <p:cNvPr id="4" name="TextBox 3">
            <a:extLst>
              <a:ext uri="{FF2B5EF4-FFF2-40B4-BE49-F238E27FC236}">
                <a16:creationId xmlns:a16="http://schemas.microsoft.com/office/drawing/2014/main" id="{209EDFB2-CE55-431D-9571-B6F8C0305348}"/>
              </a:ext>
            </a:extLst>
          </p:cNvPr>
          <p:cNvSpPr txBox="1"/>
          <p:nvPr/>
        </p:nvSpPr>
        <p:spPr>
          <a:xfrm>
            <a:off x="762000" y="1981200"/>
            <a:ext cx="7543800" cy="4154488"/>
          </a:xfrm>
          <a:prstGeom prst="rect">
            <a:avLst/>
          </a:prstGeom>
          <a:noFill/>
        </p:spPr>
        <p:txBody>
          <a:bodyPr>
            <a:spAutoFit/>
          </a:bodyPr>
          <a:lstStyle/>
          <a:p>
            <a:pPr>
              <a:defRPr/>
            </a:pPr>
            <a:r>
              <a:rPr lang="en-US" sz="2000" dirty="0">
                <a:latin typeface="Arial" charset="0"/>
                <a:cs typeface="Arial" charset="0"/>
              </a:rPr>
              <a:t>Item analysis consists of three types of statistical information </a:t>
            </a:r>
          </a:p>
          <a:p>
            <a:pPr>
              <a:defRPr/>
            </a:pPr>
            <a:r>
              <a:rPr lang="en-US" sz="2000" dirty="0">
                <a:latin typeface="Arial" charset="0"/>
                <a:cs typeface="Arial" charset="0"/>
              </a:rPr>
              <a:t>that can be used to improve the item.</a:t>
            </a:r>
          </a:p>
          <a:p>
            <a:pPr>
              <a:defRPr/>
            </a:pPr>
            <a:endParaRPr lang="en-US" b="1" i="1" dirty="0">
              <a:latin typeface="Arial" charset="0"/>
              <a:cs typeface="Arial" charset="0"/>
            </a:endParaRPr>
          </a:p>
          <a:p>
            <a:pPr marL="581025" indent="-342900">
              <a:buFont typeface="+mj-lt"/>
              <a:buAutoNum type="arabicPeriod"/>
              <a:defRPr/>
            </a:pPr>
            <a:r>
              <a:rPr lang="en-US" sz="2000" i="1" dirty="0">
                <a:latin typeface="Arial" charset="0"/>
                <a:cs typeface="Arial" charset="0"/>
              </a:rPr>
              <a:t>Difficulty Index</a:t>
            </a:r>
            <a:r>
              <a:rPr lang="en-US" sz="2000" dirty="0">
                <a:latin typeface="Arial" charset="0"/>
                <a:cs typeface="Arial" charset="0"/>
              </a:rPr>
              <a:t>. Percentage of students who answered </a:t>
            </a:r>
          </a:p>
          <a:p>
            <a:pPr marL="238125">
              <a:defRPr/>
            </a:pPr>
            <a:r>
              <a:rPr lang="en-US" sz="2000" dirty="0">
                <a:latin typeface="Arial" charset="0"/>
                <a:cs typeface="Arial" charset="0"/>
              </a:rPr>
              <a:t>     the item correctly.</a:t>
            </a:r>
          </a:p>
          <a:p>
            <a:pPr marL="581025" indent="-342900">
              <a:defRPr/>
            </a:pPr>
            <a:endParaRPr lang="en-US" sz="2000" dirty="0">
              <a:latin typeface="Arial" charset="0"/>
              <a:cs typeface="Arial" charset="0"/>
            </a:endParaRPr>
          </a:p>
          <a:p>
            <a:pPr marL="581025" indent="-342900">
              <a:buFontTx/>
              <a:buAutoNum type="arabicPeriod" startAt="2"/>
              <a:defRPr/>
            </a:pPr>
            <a:r>
              <a:rPr lang="en-US" sz="2000" i="1" dirty="0">
                <a:latin typeface="Arial" charset="0"/>
                <a:cs typeface="Arial" charset="0"/>
              </a:rPr>
              <a:t>Discrimination Index</a:t>
            </a:r>
            <a:r>
              <a:rPr lang="en-US" sz="2000" dirty="0">
                <a:latin typeface="Arial" charset="0"/>
                <a:cs typeface="Arial" charset="0"/>
              </a:rPr>
              <a:t>. Difference between students who know the content and those who do not.</a:t>
            </a:r>
          </a:p>
          <a:p>
            <a:pPr marL="238125">
              <a:defRPr/>
            </a:pPr>
            <a:endParaRPr lang="en-US" sz="2000" dirty="0">
              <a:latin typeface="Arial" charset="0"/>
              <a:cs typeface="Arial" charset="0"/>
            </a:endParaRPr>
          </a:p>
          <a:p>
            <a:pPr marL="581025" indent="-342900">
              <a:defRPr/>
            </a:pPr>
            <a:r>
              <a:rPr lang="en-US" sz="2000" i="1" dirty="0">
                <a:latin typeface="Arial" charset="0"/>
                <a:cs typeface="Arial" charset="0"/>
              </a:rPr>
              <a:t>3.	Distractor Analysis. </a:t>
            </a:r>
            <a:r>
              <a:rPr lang="en-US" sz="2000" dirty="0">
                <a:latin typeface="Arial" charset="0"/>
                <a:cs typeface="Arial" charset="0"/>
              </a:rPr>
              <a:t>Percentage of students who chose each option.</a:t>
            </a:r>
          </a:p>
          <a:p>
            <a:pPr>
              <a:defRPr/>
            </a:pPr>
            <a:endParaRPr lang="en-US" sz="2800" dirty="0">
              <a:latin typeface="Arial" charset="0"/>
              <a:cs typeface="Arial" charset="0"/>
            </a:endParaRPr>
          </a:p>
          <a:p>
            <a:pPr>
              <a:tabLst>
                <a:tab pos="576263" algn="l"/>
              </a:tabLst>
              <a:defRPr/>
            </a:pPr>
            <a:r>
              <a:rPr lang="en-US" b="1" dirty="0">
                <a:latin typeface="Arial" charset="0"/>
                <a:cs typeface="Arial" charset="0"/>
              </a:rPr>
              <a:t>	</a:t>
            </a:r>
            <a:endParaRPr lang="en-US" sz="1600" dirty="0">
              <a:latin typeface="Arial" charset="0"/>
              <a:cs typeface="Arial"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a:extLst>
              <a:ext uri="{FF2B5EF4-FFF2-40B4-BE49-F238E27FC236}">
                <a16:creationId xmlns:a16="http://schemas.microsoft.com/office/drawing/2014/main" id="{36FEEC60-66FA-4024-8659-E4CAF1AA722F}"/>
              </a:ext>
            </a:extLst>
          </p:cNvPr>
          <p:cNvSpPr>
            <a:spLocks noGrp="1" noChangeArrowheads="1"/>
          </p:cNvSpPr>
          <p:nvPr>
            <p:ph type="title"/>
          </p:nvPr>
        </p:nvSpPr>
        <p:spPr>
          <a:xfrm>
            <a:off x="762000" y="685800"/>
            <a:ext cx="7239000" cy="1050925"/>
          </a:xfrm>
        </p:spPr>
        <p:txBody>
          <a:bodyPr>
            <a:normAutofit fontScale="90000"/>
          </a:bodyPr>
          <a:lstStyle/>
          <a:p>
            <a:pPr eaLnBrk="1" fontAlgn="auto" hangingPunct="1">
              <a:spcAft>
                <a:spcPts val="0"/>
              </a:spcAft>
              <a:defRPr/>
            </a:pPr>
            <a:br>
              <a:rPr lang="en-US" sz="3200" b="0" dirty="0">
                <a:solidFill>
                  <a:schemeClr val="accent1">
                    <a:tint val="88000"/>
                    <a:satMod val="150000"/>
                  </a:schemeClr>
                </a:solidFill>
                <a:effectLst>
                  <a:outerShdw blurRad="38100" dist="38100" dir="2700000" algn="tl">
                    <a:srgbClr val="C0C0C0"/>
                  </a:outerShdw>
                </a:effectLst>
              </a:rPr>
            </a:br>
            <a:r>
              <a:rPr lang="en-US" sz="1800" b="0" dirty="0">
                <a:solidFill>
                  <a:schemeClr val="accent1">
                    <a:tint val="88000"/>
                    <a:satMod val="150000"/>
                  </a:schemeClr>
                </a:solidFill>
                <a:effectLst>
                  <a:outerShdw blurRad="38100" dist="38100" dir="2700000" algn="tl">
                    <a:srgbClr val="C0C0C0"/>
                  </a:outerShdw>
                </a:effectLst>
              </a:rPr>
              <a:t>Statistical Review of Items</a:t>
            </a:r>
            <a:r>
              <a:rPr lang="en-US" sz="3200" b="0" dirty="0">
                <a:solidFill>
                  <a:schemeClr val="accent1">
                    <a:tint val="88000"/>
                    <a:satMod val="150000"/>
                  </a:schemeClr>
                </a:solidFill>
                <a:effectLst>
                  <a:outerShdw blurRad="38100" dist="38100" dir="2700000" algn="tl">
                    <a:srgbClr val="C0C0C0"/>
                  </a:outerShdw>
                </a:effectLst>
              </a:rPr>
              <a:t> </a:t>
            </a:r>
            <a:br>
              <a:rPr lang="en-US" sz="3200" b="0" dirty="0">
                <a:solidFill>
                  <a:schemeClr val="accent1">
                    <a:tint val="88000"/>
                    <a:satMod val="150000"/>
                  </a:schemeClr>
                </a:solidFill>
                <a:effectLst>
                  <a:outerShdw blurRad="38100" dist="38100" dir="2700000" algn="tl">
                    <a:srgbClr val="C0C0C0"/>
                  </a:outerShdw>
                </a:effectLst>
              </a:rPr>
            </a:br>
            <a:r>
              <a:rPr lang="en-US" b="0" dirty="0">
                <a:solidFill>
                  <a:schemeClr val="accent1">
                    <a:tint val="88000"/>
                    <a:satMod val="150000"/>
                  </a:schemeClr>
                </a:solidFill>
              </a:rPr>
              <a:t>Item Difficulty</a:t>
            </a:r>
            <a:endParaRPr lang="en-US" dirty="0">
              <a:solidFill>
                <a:schemeClr val="accent1">
                  <a:tint val="88000"/>
                  <a:satMod val="150000"/>
                </a:schemeClr>
              </a:solidFill>
              <a:effectLst>
                <a:outerShdw blurRad="38100" dist="38100" dir="2700000" algn="tl">
                  <a:srgbClr val="C0C0C0"/>
                </a:outerShdw>
              </a:effectLst>
            </a:endParaRPr>
          </a:p>
        </p:txBody>
      </p:sp>
      <p:sp>
        <p:nvSpPr>
          <p:cNvPr id="104451" name="Rectangle 3">
            <a:extLst>
              <a:ext uri="{FF2B5EF4-FFF2-40B4-BE49-F238E27FC236}">
                <a16:creationId xmlns:a16="http://schemas.microsoft.com/office/drawing/2014/main" id="{0B8A472C-0A34-47E2-A719-575CFDCDB4B0}"/>
              </a:ext>
            </a:extLst>
          </p:cNvPr>
          <p:cNvSpPr>
            <a:spLocks noGrp="1" noChangeArrowheads="1"/>
          </p:cNvSpPr>
          <p:nvPr>
            <p:ph type="body" idx="4294967295"/>
          </p:nvPr>
        </p:nvSpPr>
        <p:spPr>
          <a:xfrm>
            <a:off x="457200" y="1752600"/>
            <a:ext cx="8001000" cy="3733800"/>
          </a:xfrm>
        </p:spPr>
        <p:txBody>
          <a:bodyPr>
            <a:normAutofit/>
          </a:bodyPr>
          <a:lstStyle/>
          <a:p>
            <a:pPr marL="265176" indent="-265176" eaLnBrk="1" fontAlgn="auto" hangingPunct="1">
              <a:spcAft>
                <a:spcPts val="0"/>
              </a:spcAft>
              <a:buFont typeface="Wingdings" pitchFamily="1" charset="2"/>
              <a:buNone/>
              <a:defRPr/>
            </a:pPr>
            <a:endParaRPr lang="en-US" sz="200" dirty="0">
              <a:effectLst>
                <a:outerShdw blurRad="38100" dist="38100" dir="2700000" algn="tl">
                  <a:srgbClr val="C0C0C0"/>
                </a:outerShdw>
              </a:effectLst>
            </a:endParaRPr>
          </a:p>
          <a:p>
            <a:pPr marL="265176" indent="-265176" eaLnBrk="1" fontAlgn="auto" hangingPunct="1">
              <a:spcAft>
                <a:spcPts val="0"/>
              </a:spcAft>
              <a:buFont typeface="Wingdings" pitchFamily="1" charset="2"/>
              <a:buNone/>
              <a:defRPr/>
            </a:pPr>
            <a:r>
              <a:rPr lang="en-US" dirty="0">
                <a:effectLst>
                  <a:outerShdw blurRad="38100" dist="38100" dir="2700000" algn="tl">
                    <a:srgbClr val="C0C0C0"/>
                  </a:outerShdw>
                </a:effectLst>
              </a:rPr>
              <a:t>	</a:t>
            </a:r>
            <a:r>
              <a:rPr lang="en-US" sz="2400" dirty="0">
                <a:effectLst>
                  <a:outerShdw blurRad="38100" dist="38100" dir="2700000" algn="tl">
                    <a:srgbClr val="C0C0C0"/>
                  </a:outerShdw>
                </a:effectLst>
                <a:latin typeface="Arial" panose="020B0604020202020204" pitchFamily="34" charset="0"/>
                <a:cs typeface="Arial" panose="020B0604020202020204" pitchFamily="34" charset="0"/>
              </a:rPr>
              <a:t>Item difficulty is determined by the percentage of students answering the item correctly (</a:t>
            </a:r>
            <a:r>
              <a:rPr lang="en-US" sz="2400" i="1" dirty="0">
                <a:effectLst>
                  <a:outerShdw blurRad="38100" dist="38100" dir="2700000" algn="tl">
                    <a:srgbClr val="C0C0C0"/>
                  </a:outerShdw>
                </a:effectLst>
                <a:latin typeface="Arial" panose="020B0604020202020204" pitchFamily="34" charset="0"/>
                <a:cs typeface="Arial" panose="020B0604020202020204" pitchFamily="34" charset="0"/>
              </a:rPr>
              <a:t>p</a:t>
            </a:r>
            <a:r>
              <a:rPr lang="en-US" sz="2400" dirty="0">
                <a:effectLst>
                  <a:outerShdw blurRad="38100" dist="38100" dir="2700000" algn="tl">
                    <a:srgbClr val="C0C0C0"/>
                  </a:outerShdw>
                </a:effectLst>
                <a:latin typeface="Arial" panose="020B0604020202020204" pitchFamily="34" charset="0"/>
                <a:cs typeface="Arial" panose="020B0604020202020204" pitchFamily="34" charset="0"/>
              </a:rPr>
              <a:t> value).</a:t>
            </a:r>
          </a:p>
          <a:p>
            <a:pPr marL="265176" indent="-265176" eaLnBrk="1" fontAlgn="auto" hangingPunct="1">
              <a:spcAft>
                <a:spcPts val="0"/>
              </a:spcAft>
              <a:buFont typeface="Wingdings" pitchFamily="1" charset="2"/>
              <a:buNone/>
              <a:defRPr/>
            </a:pPr>
            <a:endParaRPr lang="en-US" sz="2400" dirty="0">
              <a:effectLst>
                <a:outerShdw blurRad="38100" dist="38100" dir="2700000" algn="tl">
                  <a:srgbClr val="C0C0C0"/>
                </a:outerShdw>
              </a:effectLst>
              <a:latin typeface="Arial" panose="020B0604020202020204" pitchFamily="34" charset="0"/>
              <a:cs typeface="Arial" panose="020B0604020202020204" pitchFamily="34" charset="0"/>
            </a:endParaRPr>
          </a:p>
          <a:p>
            <a:pPr marL="574675" lvl="1" indent="0" eaLnBrk="1" fontAlgn="auto" hangingPunct="1">
              <a:spcAft>
                <a:spcPts val="0"/>
              </a:spcAft>
              <a:buFont typeface="Verdana" panose="020B0604030504040204" pitchFamily="34" charset="0"/>
              <a:buNone/>
              <a:defRPr/>
            </a:pPr>
            <a:r>
              <a:rPr lang="en-US" dirty="0">
                <a:effectLst>
                  <a:outerShdw blurRad="38100" dist="38100" dir="2700000" algn="tl">
                    <a:srgbClr val="C0C0C0"/>
                  </a:outerShdw>
                </a:effectLst>
                <a:latin typeface="Arial" panose="020B0604020202020204" pitchFamily="34" charset="0"/>
                <a:cs typeface="Arial" panose="020B0604020202020204" pitchFamily="34" charset="0"/>
              </a:rPr>
              <a:t>When </a:t>
            </a:r>
            <a:r>
              <a:rPr lang="en-US" u="sng" dirty="0">
                <a:effectLst>
                  <a:outerShdw blurRad="38100" dist="38100" dir="2700000" algn="tl">
                    <a:srgbClr val="C0C0C0"/>
                  </a:outerShdw>
                </a:effectLst>
                <a:latin typeface="Arial" panose="020B0604020202020204" pitchFamily="34" charset="0"/>
                <a:cs typeface="Arial" panose="020B0604020202020204" pitchFamily="34" charset="0"/>
              </a:rPr>
              <a:t>none of the students</a:t>
            </a:r>
            <a:r>
              <a:rPr lang="en-US" dirty="0">
                <a:effectLst>
                  <a:outerShdw blurRad="38100" dist="38100" dir="2700000" algn="tl">
                    <a:srgbClr val="C0C0C0"/>
                  </a:outerShdw>
                </a:effectLst>
                <a:latin typeface="Arial" panose="020B0604020202020204" pitchFamily="34" charset="0"/>
                <a:cs typeface="Arial" panose="020B0604020202020204" pitchFamily="34" charset="0"/>
              </a:rPr>
              <a:t> choose the correct answer, the </a:t>
            </a:r>
            <a:r>
              <a:rPr lang="en-US" i="1" dirty="0">
                <a:effectLst>
                  <a:outerShdw blurRad="38100" dist="38100" dir="2700000" algn="tl">
                    <a:srgbClr val="C0C0C0"/>
                  </a:outerShdw>
                </a:effectLst>
                <a:latin typeface="Arial" panose="020B0604020202020204" pitchFamily="34" charset="0"/>
                <a:cs typeface="Arial" panose="020B0604020202020204" pitchFamily="34" charset="0"/>
              </a:rPr>
              <a:t>p</a:t>
            </a:r>
            <a:r>
              <a:rPr lang="en-US" dirty="0">
                <a:effectLst>
                  <a:outerShdw blurRad="38100" dist="38100" dir="2700000" algn="tl">
                    <a:srgbClr val="C0C0C0"/>
                  </a:outerShdw>
                </a:effectLst>
                <a:latin typeface="Arial" panose="020B0604020202020204" pitchFamily="34" charset="0"/>
                <a:cs typeface="Arial" panose="020B0604020202020204" pitchFamily="34" charset="0"/>
              </a:rPr>
              <a:t> value is 0.</a:t>
            </a:r>
          </a:p>
          <a:p>
            <a:pPr marL="574675" lvl="1" indent="0" eaLnBrk="1" fontAlgn="auto" hangingPunct="1">
              <a:spcAft>
                <a:spcPts val="0"/>
              </a:spcAft>
              <a:buFont typeface="Verdana" panose="020B0604030504040204" pitchFamily="34" charset="0"/>
              <a:buNone/>
              <a:defRPr/>
            </a:pPr>
            <a:endParaRPr lang="en-US" dirty="0">
              <a:effectLst>
                <a:outerShdw blurRad="38100" dist="38100" dir="2700000" algn="tl">
                  <a:srgbClr val="C0C0C0"/>
                </a:outerShdw>
              </a:effectLst>
              <a:latin typeface="Arial" panose="020B0604020202020204" pitchFamily="34" charset="0"/>
              <a:cs typeface="Arial" panose="020B0604020202020204" pitchFamily="34" charset="0"/>
            </a:endParaRPr>
          </a:p>
          <a:p>
            <a:pPr marL="574675" lvl="1" indent="0" eaLnBrk="1" fontAlgn="auto" hangingPunct="1">
              <a:spcAft>
                <a:spcPts val="0"/>
              </a:spcAft>
              <a:buFont typeface="Verdana" panose="020B0604030504040204" pitchFamily="34" charset="0"/>
              <a:buNone/>
              <a:defRPr/>
            </a:pPr>
            <a:r>
              <a:rPr lang="en-US" dirty="0">
                <a:effectLst>
                  <a:outerShdw blurRad="38100" dist="38100" dir="2700000" algn="tl">
                    <a:srgbClr val="C0C0C0"/>
                  </a:outerShdw>
                </a:effectLst>
                <a:latin typeface="Arial" panose="020B0604020202020204" pitchFamily="34" charset="0"/>
                <a:cs typeface="Arial" panose="020B0604020202020204" pitchFamily="34" charset="0"/>
              </a:rPr>
              <a:t>When </a:t>
            </a:r>
            <a:r>
              <a:rPr lang="en-US" u="sng" dirty="0">
                <a:effectLst>
                  <a:outerShdw blurRad="38100" dist="38100" dir="2700000" algn="tl">
                    <a:srgbClr val="C0C0C0"/>
                  </a:outerShdw>
                </a:effectLst>
                <a:latin typeface="Arial" panose="020B0604020202020204" pitchFamily="34" charset="0"/>
                <a:cs typeface="Arial" panose="020B0604020202020204" pitchFamily="34" charset="0"/>
              </a:rPr>
              <a:t>all of the students</a:t>
            </a:r>
            <a:r>
              <a:rPr lang="en-US" dirty="0">
                <a:effectLst>
                  <a:outerShdw blurRad="38100" dist="38100" dir="2700000" algn="tl">
                    <a:srgbClr val="C0C0C0"/>
                  </a:outerShdw>
                </a:effectLst>
                <a:latin typeface="Arial" panose="020B0604020202020204" pitchFamily="34" charset="0"/>
                <a:cs typeface="Arial" panose="020B0604020202020204" pitchFamily="34" charset="0"/>
              </a:rPr>
              <a:t> choose the correct response, the </a:t>
            </a:r>
            <a:r>
              <a:rPr lang="en-US" i="1" dirty="0">
                <a:effectLst>
                  <a:outerShdw blurRad="38100" dist="38100" dir="2700000" algn="tl">
                    <a:srgbClr val="C0C0C0"/>
                  </a:outerShdw>
                </a:effectLst>
                <a:latin typeface="Arial" panose="020B0604020202020204" pitchFamily="34" charset="0"/>
                <a:cs typeface="Arial" panose="020B0604020202020204" pitchFamily="34" charset="0"/>
              </a:rPr>
              <a:t>p</a:t>
            </a:r>
            <a:r>
              <a:rPr lang="en-US" dirty="0">
                <a:effectLst>
                  <a:outerShdw blurRad="38100" dist="38100" dir="2700000" algn="tl">
                    <a:srgbClr val="C0C0C0"/>
                  </a:outerShdw>
                </a:effectLst>
                <a:latin typeface="Arial" panose="020B0604020202020204" pitchFamily="34" charset="0"/>
                <a:cs typeface="Arial" panose="020B0604020202020204" pitchFamily="34" charset="0"/>
              </a:rPr>
              <a:t> value is 1.0.</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a:extLst>
              <a:ext uri="{FF2B5EF4-FFF2-40B4-BE49-F238E27FC236}">
                <a16:creationId xmlns:a16="http://schemas.microsoft.com/office/drawing/2014/main" id="{CE1832D1-031F-4916-8188-2855DDB24215}"/>
              </a:ext>
            </a:extLst>
          </p:cNvPr>
          <p:cNvSpPr>
            <a:spLocks noGrp="1" noChangeArrowheads="1"/>
          </p:cNvSpPr>
          <p:nvPr>
            <p:ph type="title"/>
          </p:nvPr>
        </p:nvSpPr>
        <p:spPr>
          <a:xfrm>
            <a:off x="1143000" y="838200"/>
            <a:ext cx="6705600" cy="1050925"/>
          </a:xfrm>
        </p:spPr>
        <p:txBody>
          <a:bodyPr>
            <a:normAutofit fontScale="90000"/>
          </a:bodyPr>
          <a:lstStyle/>
          <a:p>
            <a:pPr eaLnBrk="1" fontAlgn="auto" hangingPunct="1">
              <a:spcAft>
                <a:spcPts val="0"/>
              </a:spcAft>
              <a:defRPr/>
            </a:pPr>
            <a:r>
              <a:rPr lang="en-US" sz="1800" b="0" dirty="0">
                <a:solidFill>
                  <a:schemeClr val="accent1">
                    <a:tint val="88000"/>
                    <a:satMod val="150000"/>
                  </a:schemeClr>
                </a:solidFill>
                <a:effectLst>
                  <a:outerShdw blurRad="38100" dist="38100" dir="2700000" algn="tl">
                    <a:srgbClr val="C0C0C0"/>
                  </a:outerShdw>
                </a:effectLst>
              </a:rPr>
              <a:t>Statistical Review of Items</a:t>
            </a:r>
            <a:r>
              <a:rPr lang="en-US" sz="3200" b="0" dirty="0">
                <a:solidFill>
                  <a:schemeClr val="accent1">
                    <a:tint val="88000"/>
                    <a:satMod val="150000"/>
                  </a:schemeClr>
                </a:solidFill>
                <a:effectLst>
                  <a:outerShdw blurRad="38100" dist="38100" dir="2700000" algn="tl">
                    <a:srgbClr val="C0C0C0"/>
                  </a:outerShdw>
                </a:effectLst>
              </a:rPr>
              <a:t> </a:t>
            </a:r>
            <a:br>
              <a:rPr lang="en-US" sz="3200" b="0" dirty="0">
                <a:solidFill>
                  <a:schemeClr val="accent1">
                    <a:tint val="88000"/>
                    <a:satMod val="150000"/>
                  </a:schemeClr>
                </a:solidFill>
                <a:effectLst>
                  <a:outerShdw blurRad="38100" dist="38100" dir="2700000" algn="tl">
                    <a:srgbClr val="C0C0C0"/>
                  </a:outerShdw>
                </a:effectLst>
              </a:rPr>
            </a:br>
            <a:r>
              <a:rPr lang="en-US" b="0" dirty="0">
                <a:solidFill>
                  <a:schemeClr val="accent1">
                    <a:tint val="88000"/>
                    <a:satMod val="150000"/>
                  </a:schemeClr>
                </a:solidFill>
              </a:rPr>
              <a:t>Item Discrimination</a:t>
            </a:r>
          </a:p>
        </p:txBody>
      </p:sp>
      <p:sp>
        <p:nvSpPr>
          <p:cNvPr id="70659" name="Rectangle 3">
            <a:extLst>
              <a:ext uri="{FF2B5EF4-FFF2-40B4-BE49-F238E27FC236}">
                <a16:creationId xmlns:a16="http://schemas.microsoft.com/office/drawing/2014/main" id="{DCFB8A91-AFE0-42BB-B8BE-07EA718454B6}"/>
              </a:ext>
            </a:extLst>
          </p:cNvPr>
          <p:cNvSpPr>
            <a:spLocks noGrp="1" noChangeArrowheads="1"/>
          </p:cNvSpPr>
          <p:nvPr>
            <p:ph type="body" idx="4294967295"/>
          </p:nvPr>
        </p:nvSpPr>
        <p:spPr>
          <a:xfrm>
            <a:off x="914400" y="2133600"/>
            <a:ext cx="6934200" cy="3657600"/>
          </a:xfrm>
        </p:spPr>
        <p:txBody>
          <a:bodyPr>
            <a:normAutofit/>
          </a:bodyPr>
          <a:lstStyle/>
          <a:p>
            <a:pPr marL="125413" lvl="1" indent="-7938" eaLnBrk="1" fontAlgn="auto" hangingPunct="1">
              <a:lnSpc>
                <a:spcPct val="90000"/>
              </a:lnSpc>
              <a:spcBef>
                <a:spcPct val="30000"/>
              </a:spcBef>
              <a:spcAft>
                <a:spcPts val="0"/>
              </a:spcAft>
              <a:buFontTx/>
              <a:buNone/>
              <a:defRPr/>
            </a:pPr>
            <a:r>
              <a:rPr lang="en-US" dirty="0">
                <a:effectLst>
                  <a:outerShdw blurRad="38100" dist="38100" dir="2700000" algn="tl">
                    <a:srgbClr val="C0C0C0"/>
                  </a:outerShdw>
                </a:effectLst>
              </a:rPr>
              <a:t>	</a:t>
            </a:r>
            <a:r>
              <a:rPr lang="en-US" dirty="0">
                <a:effectLst>
                  <a:outerShdw blurRad="38100" dist="38100" dir="2700000" algn="tl">
                    <a:srgbClr val="C0C0C0"/>
                  </a:outerShdw>
                </a:effectLst>
                <a:latin typeface="Arial" panose="020B0604020202020204" pitchFamily="34" charset="0"/>
                <a:cs typeface="Arial" panose="020B0604020202020204" pitchFamily="34" charset="0"/>
              </a:rPr>
              <a:t>A good item discriminates between </a:t>
            </a:r>
            <a:r>
              <a:rPr lang="en-US" u="sng" dirty="0">
                <a:effectLst>
                  <a:outerShdw blurRad="38100" dist="38100" dir="2700000" algn="tl">
                    <a:srgbClr val="C0C0C0"/>
                  </a:outerShdw>
                </a:effectLst>
                <a:latin typeface="Arial" panose="020B0604020202020204" pitchFamily="34" charset="0"/>
                <a:cs typeface="Arial" panose="020B0604020202020204" pitchFamily="34" charset="0"/>
              </a:rPr>
              <a:t>those who know the content</a:t>
            </a:r>
            <a:r>
              <a:rPr lang="en-US" dirty="0">
                <a:effectLst>
                  <a:outerShdw blurRad="38100" dist="38100" dir="2700000" algn="tl">
                    <a:srgbClr val="C0C0C0"/>
                  </a:outerShdw>
                </a:effectLst>
                <a:latin typeface="Arial" panose="020B0604020202020204" pitchFamily="34" charset="0"/>
                <a:cs typeface="Arial" panose="020B0604020202020204" pitchFamily="34" charset="0"/>
              </a:rPr>
              <a:t> and </a:t>
            </a:r>
            <a:r>
              <a:rPr lang="en-US" u="sng" dirty="0">
                <a:effectLst>
                  <a:outerShdw blurRad="38100" dist="38100" dir="2700000" algn="tl">
                    <a:srgbClr val="C0C0C0"/>
                  </a:outerShdw>
                </a:effectLst>
                <a:latin typeface="Arial" panose="020B0604020202020204" pitchFamily="34" charset="0"/>
                <a:cs typeface="Arial" panose="020B0604020202020204" pitchFamily="34" charset="0"/>
              </a:rPr>
              <a:t>those who don’t know the content.</a:t>
            </a:r>
          </a:p>
          <a:p>
            <a:pPr marL="125413" lvl="1" indent="-7938" algn="ctr" eaLnBrk="1" fontAlgn="auto" hangingPunct="1">
              <a:lnSpc>
                <a:spcPct val="90000"/>
              </a:lnSpc>
              <a:spcBef>
                <a:spcPct val="30000"/>
              </a:spcBef>
              <a:spcAft>
                <a:spcPts val="0"/>
              </a:spcAft>
              <a:buFontTx/>
              <a:buNone/>
              <a:defRPr/>
            </a:pPr>
            <a:endParaRPr lang="en-US" sz="2000" dirty="0">
              <a:effectLst>
                <a:outerShdw blurRad="38100" dist="38100" dir="2700000" algn="tl">
                  <a:srgbClr val="C0C0C0"/>
                </a:outerShdw>
              </a:effectLst>
              <a:latin typeface="Arial" panose="020B0604020202020204" pitchFamily="34" charset="0"/>
              <a:cs typeface="Arial" panose="020B0604020202020204" pitchFamily="34" charset="0"/>
            </a:endParaRPr>
          </a:p>
          <a:p>
            <a:pPr marL="125413" lvl="1" indent="-7938" algn="ctr" eaLnBrk="1" fontAlgn="auto" hangingPunct="1">
              <a:lnSpc>
                <a:spcPct val="90000"/>
              </a:lnSpc>
              <a:spcBef>
                <a:spcPct val="30000"/>
              </a:spcBef>
              <a:spcAft>
                <a:spcPts val="0"/>
              </a:spcAft>
              <a:buFontTx/>
              <a:buNone/>
              <a:defRPr/>
            </a:pPr>
            <a:endParaRPr lang="en-US" sz="2000" dirty="0">
              <a:effectLst>
                <a:outerShdw blurRad="38100" dist="38100" dir="2700000" algn="tl">
                  <a:srgbClr val="C0C0C0"/>
                </a:outerShdw>
              </a:effectLst>
              <a:latin typeface="Arial" panose="020B0604020202020204" pitchFamily="34" charset="0"/>
              <a:cs typeface="Arial" panose="020B0604020202020204" pitchFamily="34" charset="0"/>
            </a:endParaRPr>
          </a:p>
          <a:p>
            <a:pPr eaLnBrk="1" fontAlgn="auto" hangingPunct="1">
              <a:lnSpc>
                <a:spcPct val="90000"/>
              </a:lnSpc>
              <a:spcAft>
                <a:spcPts val="0"/>
              </a:spcAft>
              <a:buClrTx/>
              <a:buFont typeface="Wingdings" panose="05000000000000000000" pitchFamily="2" charset="2"/>
              <a:buChar char="v"/>
              <a:defRPr/>
            </a:pPr>
            <a:r>
              <a:rPr lang="en-US" sz="2000" dirty="0">
                <a:effectLst>
                  <a:outerShdw blurRad="38100" dist="38100" dir="2700000" algn="tl">
                    <a:srgbClr val="C0C0C0"/>
                  </a:outerShdw>
                </a:effectLst>
                <a:latin typeface="Arial" panose="020B0604020202020204" pitchFamily="34" charset="0"/>
                <a:cs typeface="Arial" panose="020B0604020202020204" pitchFamily="34" charset="0"/>
              </a:rPr>
              <a:t>An item discrimination</a:t>
            </a:r>
            <a:r>
              <a:rPr lang="en-US" sz="2000" i="1" dirty="0">
                <a:effectLst>
                  <a:outerShdw blurRad="38100" dist="38100" dir="2700000" algn="tl">
                    <a:srgbClr val="C0C0C0"/>
                  </a:outerShdw>
                </a:effectLst>
                <a:latin typeface="Arial" panose="020B0604020202020204" pitchFamily="34" charset="0"/>
                <a:cs typeface="Arial" panose="020B0604020202020204" pitchFamily="34" charset="0"/>
              </a:rPr>
              <a:t> </a:t>
            </a:r>
            <a:r>
              <a:rPr lang="en-US" sz="2000" dirty="0">
                <a:effectLst>
                  <a:outerShdw blurRad="38100" dist="38100" dir="2700000" algn="tl">
                    <a:srgbClr val="C0C0C0"/>
                  </a:outerShdw>
                </a:effectLst>
                <a:latin typeface="Arial" panose="020B0604020202020204" pitchFamily="34" charset="0"/>
                <a:cs typeface="Arial" panose="020B0604020202020204" pitchFamily="34" charset="0"/>
              </a:rPr>
              <a:t>value of .3 and above indicates that the item accurately discriminates between those </a:t>
            </a:r>
            <a:r>
              <a:rPr lang="en-US" sz="2000" u="sng" dirty="0">
                <a:effectLst>
                  <a:outerShdw blurRad="38100" dist="38100" dir="2700000" algn="tl">
                    <a:srgbClr val="C0C0C0"/>
                  </a:outerShdw>
                </a:effectLst>
                <a:latin typeface="Arial" panose="020B0604020202020204" pitchFamily="34" charset="0"/>
                <a:cs typeface="Arial" panose="020B0604020202020204" pitchFamily="34" charset="0"/>
              </a:rPr>
              <a:t>who know</a:t>
            </a:r>
            <a:r>
              <a:rPr lang="en-US" sz="2000" dirty="0">
                <a:effectLst>
                  <a:outerShdw blurRad="38100" dist="38100" dir="2700000" algn="tl">
                    <a:srgbClr val="C0C0C0"/>
                  </a:outerShdw>
                </a:effectLst>
                <a:latin typeface="Arial" panose="020B0604020202020204" pitchFamily="34" charset="0"/>
                <a:cs typeface="Arial" panose="020B0604020202020204" pitchFamily="34" charset="0"/>
              </a:rPr>
              <a:t> and those </a:t>
            </a:r>
            <a:r>
              <a:rPr lang="en-US" sz="2000" u="sng" dirty="0">
                <a:effectLst>
                  <a:outerShdw blurRad="38100" dist="38100" dir="2700000" algn="tl">
                    <a:srgbClr val="C0C0C0"/>
                  </a:outerShdw>
                </a:effectLst>
                <a:latin typeface="Arial" panose="020B0604020202020204" pitchFamily="34" charset="0"/>
                <a:cs typeface="Arial" panose="020B0604020202020204" pitchFamily="34" charset="0"/>
              </a:rPr>
              <a:t>who don’t know</a:t>
            </a:r>
            <a:r>
              <a:rPr lang="en-US" sz="2000" dirty="0">
                <a:effectLst>
                  <a:outerShdw blurRad="38100" dist="38100" dir="2700000" algn="tl">
                    <a:srgbClr val="C0C0C0"/>
                  </a:outerShdw>
                </a:effectLst>
                <a:latin typeface="Arial" panose="020B0604020202020204" pitchFamily="34" charset="0"/>
                <a:cs typeface="Arial" panose="020B0604020202020204" pitchFamily="34" charset="0"/>
              </a:rPr>
              <a:t> the content.</a:t>
            </a:r>
          </a:p>
          <a:p>
            <a:pPr marL="1204913" lvl="2" indent="-3175" eaLnBrk="1" fontAlgn="auto" hangingPunct="1">
              <a:lnSpc>
                <a:spcPct val="90000"/>
              </a:lnSpc>
              <a:spcAft>
                <a:spcPts val="0"/>
              </a:spcAft>
              <a:buClr>
                <a:schemeClr val="accent2">
                  <a:tint val="85000"/>
                  <a:satMod val="285000"/>
                </a:schemeClr>
              </a:buClr>
              <a:buFont typeface="Wingdings" pitchFamily="1" charset="2"/>
              <a:buNone/>
              <a:defRPr/>
            </a:pPr>
            <a:endParaRPr lang="en-US" sz="2000" dirty="0">
              <a:effectLst>
                <a:outerShdw blurRad="38100" dist="38100" dir="2700000" algn="tl">
                  <a:srgbClr val="C0C0C0"/>
                </a:outerShdw>
              </a:effectLst>
            </a:endParaRPr>
          </a:p>
          <a:p>
            <a:pPr marL="3175" indent="-3175" eaLnBrk="1" fontAlgn="auto" hangingPunct="1">
              <a:lnSpc>
                <a:spcPct val="90000"/>
              </a:lnSpc>
              <a:spcAft>
                <a:spcPts val="0"/>
              </a:spcAft>
              <a:buFont typeface="Wingdings 2"/>
              <a:buChar char=""/>
              <a:defRPr/>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2">
            <a:extLst>
              <a:ext uri="{FF2B5EF4-FFF2-40B4-BE49-F238E27FC236}">
                <a16:creationId xmlns:a16="http://schemas.microsoft.com/office/drawing/2014/main" id="{3CCFDD47-113B-485E-BA10-0C981DBA81C7}"/>
              </a:ext>
            </a:extLst>
          </p:cNvPr>
          <p:cNvSpPr>
            <a:spLocks noGrp="1" noChangeArrowheads="1"/>
          </p:cNvSpPr>
          <p:nvPr>
            <p:ph type="title"/>
          </p:nvPr>
        </p:nvSpPr>
        <p:spPr>
          <a:xfrm>
            <a:off x="762000" y="609600"/>
            <a:ext cx="7620000" cy="974725"/>
          </a:xfrm>
        </p:spPr>
        <p:txBody>
          <a:bodyPr>
            <a:normAutofit fontScale="90000"/>
          </a:bodyPr>
          <a:lstStyle/>
          <a:p>
            <a:pPr eaLnBrk="1" fontAlgn="auto" hangingPunct="1">
              <a:spcAft>
                <a:spcPts val="0"/>
              </a:spcAft>
              <a:defRPr/>
            </a:pPr>
            <a:r>
              <a:rPr lang="en-US" sz="1800" b="0" dirty="0">
                <a:solidFill>
                  <a:schemeClr val="accent1">
                    <a:tint val="88000"/>
                    <a:satMod val="150000"/>
                  </a:schemeClr>
                </a:solidFill>
                <a:effectLst>
                  <a:outerShdw blurRad="38100" dist="38100" dir="2700000" algn="tl">
                    <a:srgbClr val="C0C0C0"/>
                  </a:outerShdw>
                </a:effectLst>
              </a:rPr>
              <a:t>Statistical Review of Items</a:t>
            </a:r>
            <a:r>
              <a:rPr lang="en-US" sz="3200" b="0" dirty="0">
                <a:solidFill>
                  <a:schemeClr val="accent1">
                    <a:tint val="88000"/>
                    <a:satMod val="150000"/>
                  </a:schemeClr>
                </a:solidFill>
                <a:effectLst>
                  <a:outerShdw blurRad="38100" dist="38100" dir="2700000" algn="tl">
                    <a:srgbClr val="C0C0C0"/>
                  </a:outerShdw>
                </a:effectLst>
              </a:rPr>
              <a:t> </a:t>
            </a:r>
            <a:br>
              <a:rPr lang="en-US" sz="3200" b="0" dirty="0">
                <a:solidFill>
                  <a:schemeClr val="accent1">
                    <a:tint val="88000"/>
                    <a:satMod val="150000"/>
                  </a:schemeClr>
                </a:solidFill>
                <a:effectLst>
                  <a:outerShdw blurRad="38100" dist="38100" dir="2700000" algn="tl">
                    <a:srgbClr val="C0C0C0"/>
                  </a:outerShdw>
                </a:effectLst>
              </a:rPr>
            </a:br>
            <a:r>
              <a:rPr lang="en-US" b="0" dirty="0">
                <a:solidFill>
                  <a:schemeClr val="accent1">
                    <a:tint val="88000"/>
                    <a:satMod val="150000"/>
                  </a:schemeClr>
                </a:solidFill>
              </a:rPr>
              <a:t>When is an item flagged for review?</a:t>
            </a:r>
            <a:r>
              <a:rPr lang="en-US" sz="3200" dirty="0">
                <a:solidFill>
                  <a:schemeClr val="accent1">
                    <a:tint val="88000"/>
                    <a:satMod val="150000"/>
                  </a:schemeClr>
                </a:solidFill>
              </a:rPr>
              <a:t> </a:t>
            </a:r>
          </a:p>
        </p:txBody>
      </p:sp>
      <p:sp>
        <p:nvSpPr>
          <p:cNvPr id="11267" name="Rectangle 3">
            <a:extLst>
              <a:ext uri="{FF2B5EF4-FFF2-40B4-BE49-F238E27FC236}">
                <a16:creationId xmlns:a16="http://schemas.microsoft.com/office/drawing/2014/main" id="{F71800EF-3C1F-4534-BD28-C2B729C351FD}"/>
              </a:ext>
            </a:extLst>
          </p:cNvPr>
          <p:cNvSpPr>
            <a:spLocks noGrp="1" noChangeArrowheads="1"/>
          </p:cNvSpPr>
          <p:nvPr>
            <p:ph type="body" idx="4294967295"/>
          </p:nvPr>
        </p:nvSpPr>
        <p:spPr>
          <a:xfrm>
            <a:off x="609600" y="1752600"/>
            <a:ext cx="8001000" cy="4495800"/>
          </a:xfrm>
        </p:spPr>
        <p:txBody>
          <a:bodyPr/>
          <a:lstStyle/>
          <a:p>
            <a:pPr marL="0" indent="0" algn="ctr">
              <a:buFont typeface="Wingdings 2" panose="05020102010507070707" pitchFamily="18" charset="2"/>
              <a:buNone/>
              <a:defRPr/>
            </a:pPr>
            <a:r>
              <a:rPr lang="en-US" altLang="en-US" sz="1800" b="1" dirty="0"/>
              <a:t>An item is flagged when it falls below these parameters:</a:t>
            </a:r>
            <a:endParaRPr lang="en-US" altLang="en-US" sz="1800" dirty="0"/>
          </a:p>
          <a:p>
            <a:pPr marL="0" indent="0" algn="ctr">
              <a:buFont typeface="Wingdings 2" panose="05020102010507070707" pitchFamily="18" charset="2"/>
              <a:buNone/>
              <a:defRPr/>
            </a:pPr>
            <a:r>
              <a:rPr lang="en-US" altLang="en-US" sz="1800" b="1" dirty="0"/>
              <a:t> </a:t>
            </a:r>
            <a:endParaRPr lang="en-US" altLang="en-US" sz="1800" dirty="0"/>
          </a:p>
          <a:p>
            <a:pPr marL="347663" indent="0">
              <a:buFont typeface="Wingdings 2" panose="05020102010507070707" pitchFamily="18" charset="2"/>
              <a:buNone/>
              <a:defRPr/>
            </a:pPr>
            <a:r>
              <a:rPr lang="en-US" altLang="en-US" sz="1800" dirty="0"/>
              <a:t>Difficulty Index of .45 with Discrimination Index of .3</a:t>
            </a:r>
          </a:p>
          <a:p>
            <a:pPr marL="347663" indent="0">
              <a:buFont typeface="Wingdings 2" panose="05020102010507070707" pitchFamily="18" charset="2"/>
              <a:buNone/>
              <a:defRPr/>
            </a:pPr>
            <a:r>
              <a:rPr lang="en-US" altLang="en-US" sz="1800" dirty="0"/>
              <a:t>                                 OR	     </a:t>
            </a:r>
          </a:p>
          <a:p>
            <a:pPr marL="347663" indent="0">
              <a:buFont typeface="Wingdings 2" panose="05020102010507070707" pitchFamily="18" charset="2"/>
              <a:buNone/>
              <a:defRPr/>
            </a:pPr>
            <a:r>
              <a:rPr lang="en-US" altLang="en-US" sz="1800" dirty="0"/>
              <a:t>Difficulty Index of .5 with Discrimination Index of .25</a:t>
            </a:r>
          </a:p>
          <a:p>
            <a:pPr marL="352425" lvl="1" indent="-238125" eaLnBrk="1" hangingPunct="1">
              <a:defRPr/>
            </a:pPr>
            <a:endParaRPr lang="en-US" altLang="en-US" sz="1600" dirty="0">
              <a:latin typeface="Arial" charset="0"/>
              <a:cs typeface="Arial" charset="0"/>
            </a:endParaRPr>
          </a:p>
          <a:p>
            <a:pPr marL="352425" lvl="1" indent="-238125" eaLnBrk="1" hangingPunct="1">
              <a:buFontTx/>
              <a:buNone/>
              <a:defRPr/>
            </a:pPr>
            <a:r>
              <a:rPr lang="en-US" altLang="en-US" sz="1800" b="1" dirty="0"/>
              <a:t>Items may also be flagged if—</a:t>
            </a:r>
          </a:p>
          <a:p>
            <a:pPr marL="352425" lvl="1" indent="-238125" eaLnBrk="1" hangingPunct="1">
              <a:buFontTx/>
              <a:buNone/>
              <a:defRPr/>
            </a:pPr>
            <a:endParaRPr lang="en-US" altLang="en-US" sz="1800" b="1" dirty="0"/>
          </a:p>
          <a:p>
            <a:pPr marL="347472" lvl="1" indent="0" eaLnBrk="1" fontAlgn="auto" hangingPunct="1">
              <a:lnSpc>
                <a:spcPct val="90000"/>
              </a:lnSpc>
              <a:spcAft>
                <a:spcPts val="0"/>
              </a:spcAft>
              <a:buFont typeface="Verdana" panose="020B0604030504040204" pitchFamily="34" charset="0"/>
              <a:buNone/>
              <a:defRPr/>
            </a:pPr>
            <a:r>
              <a:rPr lang="en-US" sz="1800" dirty="0">
                <a:effectLst>
                  <a:outerShdw blurRad="38100" dist="38100" dir="2700000" algn="tl">
                    <a:srgbClr val="C0C0C0"/>
                  </a:outerShdw>
                </a:effectLst>
              </a:rPr>
              <a:t>They are very easy items </a:t>
            </a:r>
            <a:r>
              <a:rPr lang="en-US" sz="1800" u="sng" dirty="0">
                <a:effectLst>
                  <a:outerShdw blurRad="38100" dist="38100" dir="2700000" algn="tl">
                    <a:srgbClr val="C0C0C0"/>
                  </a:outerShdw>
                </a:effectLst>
              </a:rPr>
              <a:t>or</a:t>
            </a:r>
            <a:r>
              <a:rPr lang="en-US" sz="1800" dirty="0">
                <a:effectLst>
                  <a:outerShdw blurRad="38100" dist="38100" dir="2700000" algn="tl">
                    <a:srgbClr val="C0C0C0"/>
                  </a:outerShdw>
                </a:effectLst>
              </a:rPr>
              <a:t> very hard items</a:t>
            </a:r>
          </a:p>
          <a:p>
            <a:pPr marL="347472" lvl="1" indent="0" eaLnBrk="1" fontAlgn="auto" hangingPunct="1">
              <a:lnSpc>
                <a:spcPct val="90000"/>
              </a:lnSpc>
              <a:spcAft>
                <a:spcPts val="0"/>
              </a:spcAft>
              <a:buFont typeface="Verdana" panose="020B0604030504040204" pitchFamily="34" charset="0"/>
              <a:buNone/>
              <a:defRPr/>
            </a:pPr>
            <a:endParaRPr lang="en-US" sz="800" dirty="0">
              <a:effectLst>
                <a:outerShdw blurRad="38100" dist="38100" dir="2700000" algn="tl">
                  <a:srgbClr val="C0C0C0"/>
                </a:outerShdw>
              </a:effectLst>
            </a:endParaRPr>
          </a:p>
          <a:p>
            <a:pPr marL="347472" lvl="1" indent="0" eaLnBrk="1" fontAlgn="auto" hangingPunct="1">
              <a:lnSpc>
                <a:spcPct val="90000"/>
              </a:lnSpc>
              <a:spcAft>
                <a:spcPts val="0"/>
              </a:spcAft>
              <a:buFont typeface="Verdana" panose="020B0604030504040204" pitchFamily="34" charset="0"/>
              <a:buNone/>
              <a:defRPr/>
            </a:pPr>
            <a:r>
              <a:rPr lang="en-US" sz="1800" dirty="0">
                <a:effectLst>
                  <a:outerShdw blurRad="38100" dist="38100" dir="2700000" algn="tl">
                    <a:srgbClr val="C0C0C0"/>
                  </a:outerShdw>
                </a:effectLst>
              </a:rPr>
              <a:t>Have low discrimination</a:t>
            </a:r>
          </a:p>
          <a:p>
            <a:pPr marL="347472" lvl="1" indent="0" eaLnBrk="1" fontAlgn="auto" hangingPunct="1">
              <a:lnSpc>
                <a:spcPct val="90000"/>
              </a:lnSpc>
              <a:spcAft>
                <a:spcPts val="0"/>
              </a:spcAft>
              <a:buFont typeface="Verdana" panose="020B0604030504040204" pitchFamily="34" charset="0"/>
              <a:buNone/>
              <a:defRPr/>
            </a:pPr>
            <a:endParaRPr lang="en-US" sz="800" dirty="0">
              <a:effectLst>
                <a:outerShdw blurRad="38100" dist="38100" dir="2700000" algn="tl">
                  <a:srgbClr val="C0C0C0"/>
                </a:outerShdw>
              </a:effectLst>
            </a:endParaRPr>
          </a:p>
          <a:p>
            <a:pPr marL="347472" lvl="1" indent="0" eaLnBrk="1" fontAlgn="auto" hangingPunct="1">
              <a:lnSpc>
                <a:spcPct val="90000"/>
              </a:lnSpc>
              <a:spcAft>
                <a:spcPts val="0"/>
              </a:spcAft>
              <a:buFont typeface="Verdana" panose="020B0604030504040204" pitchFamily="34" charset="0"/>
              <a:buNone/>
              <a:defRPr/>
            </a:pPr>
            <a:r>
              <a:rPr lang="en-US" sz="1800" dirty="0">
                <a:effectLst>
                  <a:outerShdw blurRad="38100" dist="38100" dir="2700000" algn="tl">
                    <a:srgbClr val="C0C0C0"/>
                  </a:outerShdw>
                </a:effectLst>
              </a:rPr>
              <a:t>Have incorrect options with a high response percentage</a:t>
            </a:r>
          </a:p>
          <a:p>
            <a:pPr marL="352425" lvl="1" indent="-238125" eaLnBrk="1" hangingPunct="1">
              <a:buFontTx/>
              <a:buNone/>
              <a:defRPr/>
            </a:pPr>
            <a:endParaRPr lang="en-US" altLang="en-US" sz="21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2480277D-592A-48F9-A4CF-52F79423013A}"/>
              </a:ext>
            </a:extLst>
          </p:cNvPr>
          <p:cNvSpPr>
            <a:spLocks noGrp="1" noChangeArrowheads="1"/>
          </p:cNvSpPr>
          <p:nvPr>
            <p:ph type="title"/>
          </p:nvPr>
        </p:nvSpPr>
        <p:spPr>
          <a:xfrm>
            <a:off x="457200" y="685800"/>
            <a:ext cx="7696200" cy="685800"/>
          </a:xfrm>
        </p:spPr>
        <p:txBody>
          <a:bodyPr/>
          <a:lstStyle/>
          <a:p>
            <a:pPr algn="ctr" eaLnBrk="1" fontAlgn="auto" hangingPunct="1">
              <a:spcAft>
                <a:spcPts val="0"/>
              </a:spcAft>
              <a:defRPr/>
            </a:pPr>
            <a:r>
              <a:rPr lang="en-US" altLang="en-US" b="0" dirty="0">
                <a:solidFill>
                  <a:schemeClr val="accent1">
                    <a:tint val="88000"/>
                    <a:satMod val="150000"/>
                  </a:schemeClr>
                </a:solidFill>
              </a:rPr>
              <a:t>When is an item acceptable?</a:t>
            </a:r>
          </a:p>
        </p:txBody>
      </p:sp>
      <p:sp>
        <p:nvSpPr>
          <p:cNvPr id="15363" name="Rectangle 3">
            <a:extLst>
              <a:ext uri="{FF2B5EF4-FFF2-40B4-BE49-F238E27FC236}">
                <a16:creationId xmlns:a16="http://schemas.microsoft.com/office/drawing/2014/main" id="{5076DDDE-199B-4808-85C0-7AEA86542E62}"/>
              </a:ext>
            </a:extLst>
          </p:cNvPr>
          <p:cNvSpPr>
            <a:spLocks noGrp="1" noChangeArrowheads="1"/>
          </p:cNvSpPr>
          <p:nvPr>
            <p:ph type="body" idx="4294967295"/>
          </p:nvPr>
        </p:nvSpPr>
        <p:spPr>
          <a:xfrm>
            <a:off x="533400" y="1676400"/>
            <a:ext cx="7772400" cy="4419600"/>
          </a:xfrm>
        </p:spPr>
        <p:txBody>
          <a:bodyPr/>
          <a:lstStyle/>
          <a:p>
            <a:pPr eaLnBrk="1" hangingPunct="1">
              <a:lnSpc>
                <a:spcPct val="90000"/>
              </a:lnSpc>
              <a:buFont typeface="Wingdings" pitchFamily="1" charset="2"/>
              <a:buNone/>
              <a:defRPr/>
            </a:pPr>
            <a:r>
              <a:rPr lang="en-US" altLang="en-US" sz="2100" dirty="0">
                <a:latin typeface="Arial" panose="020B0604020202020204" pitchFamily="34" charset="0"/>
                <a:cs typeface="Arial" panose="020B0604020202020204" pitchFamily="34" charset="0"/>
              </a:rPr>
              <a:t>   Difficulty Index: 0.78</a:t>
            </a:r>
          </a:p>
          <a:p>
            <a:pPr eaLnBrk="1" hangingPunct="1">
              <a:lnSpc>
                <a:spcPct val="90000"/>
              </a:lnSpc>
              <a:buFont typeface="Wingdings" pitchFamily="1" charset="2"/>
              <a:buNone/>
              <a:defRPr/>
            </a:pPr>
            <a:r>
              <a:rPr lang="en-US" altLang="en-US" sz="2100" dirty="0">
                <a:latin typeface="Arial" panose="020B0604020202020204" pitchFamily="34" charset="0"/>
                <a:cs typeface="Arial" panose="020B0604020202020204" pitchFamily="34" charset="0"/>
              </a:rPr>
              <a:t>   Discrimination Index: 0.26</a:t>
            </a:r>
          </a:p>
          <a:p>
            <a:pPr eaLnBrk="1" hangingPunct="1">
              <a:lnSpc>
                <a:spcPct val="90000"/>
              </a:lnSpc>
              <a:buFont typeface="Wingdings" pitchFamily="1" charset="2"/>
              <a:buNone/>
              <a:defRPr/>
            </a:pPr>
            <a:r>
              <a:rPr lang="en-US" altLang="en-US" sz="2100" dirty="0">
                <a:latin typeface="Arial" panose="020B0604020202020204" pitchFamily="34" charset="0"/>
                <a:cs typeface="Arial" panose="020B0604020202020204" pitchFamily="34" charset="0"/>
              </a:rPr>
              <a:t>     </a:t>
            </a:r>
          </a:p>
          <a:p>
            <a:pPr eaLnBrk="1" hangingPunct="1">
              <a:lnSpc>
                <a:spcPct val="90000"/>
              </a:lnSpc>
              <a:buFont typeface="Wingdings" pitchFamily="1" charset="2"/>
              <a:buNone/>
              <a:defRPr/>
            </a:pPr>
            <a:r>
              <a:rPr lang="en-US" altLang="en-US" sz="2100" dirty="0">
                <a:latin typeface="Arial" panose="020B0604020202020204" pitchFamily="34" charset="0"/>
                <a:cs typeface="Arial" panose="020B0604020202020204" pitchFamily="34" charset="0"/>
              </a:rPr>
              <a:t>	Which teaching method accommodates the auditory learner?</a:t>
            </a:r>
          </a:p>
          <a:p>
            <a:pPr eaLnBrk="1" hangingPunct="1">
              <a:lnSpc>
                <a:spcPct val="90000"/>
              </a:lnSpc>
              <a:buFont typeface="Wingdings" pitchFamily="1" charset="2"/>
              <a:buNone/>
              <a:defRPr/>
            </a:pPr>
            <a:endParaRPr lang="en-US" altLang="en-US" sz="2100" dirty="0">
              <a:latin typeface="Arial" panose="020B0604020202020204" pitchFamily="34" charset="0"/>
              <a:cs typeface="Arial" panose="020B0604020202020204" pitchFamily="34" charset="0"/>
            </a:endParaRPr>
          </a:p>
          <a:p>
            <a:pPr marL="576263" indent="-287338" eaLnBrk="1" hangingPunct="1">
              <a:lnSpc>
                <a:spcPct val="90000"/>
              </a:lnSpc>
              <a:buClrTx/>
              <a:buFont typeface="+mj-lt"/>
              <a:buAutoNum type="alphaUcPeriod"/>
              <a:defRPr/>
            </a:pPr>
            <a:r>
              <a:rPr lang="en-US" altLang="en-US" sz="2100" dirty="0">
                <a:latin typeface="Arial" panose="020B0604020202020204" pitchFamily="34" charset="0"/>
                <a:cs typeface="Arial" panose="020B0604020202020204" pitchFamily="34" charset="0"/>
              </a:rPr>
              <a:t>156 (77.61%) – Singing the alphabet</a:t>
            </a:r>
          </a:p>
          <a:p>
            <a:pPr marL="576263" indent="-287338" eaLnBrk="1" hangingPunct="1">
              <a:lnSpc>
                <a:spcPct val="90000"/>
              </a:lnSpc>
              <a:buClrTx/>
              <a:buFont typeface="+mj-lt"/>
              <a:buAutoNum type="alphaUcPeriod"/>
              <a:defRPr/>
            </a:pPr>
            <a:r>
              <a:rPr lang="en-US" altLang="en-US" sz="2100" dirty="0">
                <a:latin typeface="Arial" panose="020B0604020202020204" pitchFamily="34" charset="0"/>
                <a:cs typeface="Arial" panose="020B0604020202020204" pitchFamily="34" charset="0"/>
              </a:rPr>
              <a:t>29 (14.43%) – Writing the alphabet</a:t>
            </a:r>
          </a:p>
          <a:p>
            <a:pPr marL="576263" indent="-287338" eaLnBrk="1" hangingPunct="1">
              <a:lnSpc>
                <a:spcPct val="90000"/>
              </a:lnSpc>
              <a:buClrTx/>
              <a:buFont typeface="+mj-lt"/>
              <a:buAutoNum type="alphaUcPeriod"/>
              <a:defRPr/>
            </a:pPr>
            <a:r>
              <a:rPr lang="en-US" altLang="en-US" sz="2100" dirty="0">
                <a:latin typeface="Arial" panose="020B0604020202020204" pitchFamily="34" charset="0"/>
                <a:cs typeface="Arial" panose="020B0604020202020204" pitchFamily="34" charset="0"/>
              </a:rPr>
              <a:t>9 (4.48%) – Coloring the letters of the alphabet</a:t>
            </a:r>
          </a:p>
          <a:p>
            <a:pPr marL="576263" indent="-287338" eaLnBrk="1" hangingPunct="1">
              <a:lnSpc>
                <a:spcPct val="90000"/>
              </a:lnSpc>
              <a:buClrTx/>
              <a:buFont typeface="+mj-lt"/>
              <a:buAutoNum type="alphaUcPeriod"/>
              <a:defRPr/>
            </a:pPr>
            <a:r>
              <a:rPr lang="en-US" altLang="en-US" sz="2100" dirty="0">
                <a:latin typeface="Arial" panose="020B0604020202020204" pitchFamily="34" charset="0"/>
                <a:cs typeface="Arial" panose="020B0604020202020204" pitchFamily="34" charset="0"/>
              </a:rPr>
              <a:t>8 (3.98%) – Arranging magnetic letters of the   </a:t>
            </a:r>
          </a:p>
          <a:p>
            <a:pPr marL="288925" indent="0" eaLnBrk="1" hangingPunct="1">
              <a:lnSpc>
                <a:spcPct val="90000"/>
              </a:lnSpc>
              <a:buClrTx/>
              <a:buFont typeface="Wingdings 2" panose="05020102010507070707" pitchFamily="18" charset="2"/>
              <a:buNone/>
              <a:defRPr/>
            </a:pPr>
            <a:r>
              <a:rPr lang="en-US" altLang="en-US" sz="2100" dirty="0">
                <a:latin typeface="Arial" panose="020B0604020202020204" pitchFamily="34" charset="0"/>
                <a:cs typeface="Arial" panose="020B0604020202020204" pitchFamily="34" charset="0"/>
              </a:rPr>
              <a:t>                      alphabet</a:t>
            </a:r>
          </a:p>
          <a:p>
            <a:pPr marL="288925" indent="0" eaLnBrk="1" hangingPunct="1">
              <a:lnSpc>
                <a:spcPct val="90000"/>
              </a:lnSpc>
              <a:buClrTx/>
              <a:buFont typeface="Wingdings 2" panose="05020102010507070707" pitchFamily="18" charset="2"/>
              <a:buNone/>
              <a:defRPr/>
            </a:pPr>
            <a:endParaRPr lang="en-US" altLang="en-US" sz="2100" dirty="0"/>
          </a:p>
          <a:p>
            <a:pPr marL="288925" indent="0" eaLnBrk="1" hangingPunct="1">
              <a:lnSpc>
                <a:spcPct val="90000"/>
              </a:lnSpc>
              <a:buFont typeface="Wingdings 2" panose="05020102010507070707" pitchFamily="18" charset="2"/>
              <a:buNone/>
              <a:defRPr/>
            </a:pPr>
            <a:r>
              <a:rPr lang="en-US" altLang="en-US" sz="1800" dirty="0">
                <a:solidFill>
                  <a:schemeClr val="accent2">
                    <a:lumMod val="75000"/>
                  </a:schemeClr>
                </a:solidFill>
              </a:rPr>
              <a:t>Note:  Option A is the correct answer.</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8B358101-A24B-4048-A4A8-ED450004354F}"/>
              </a:ext>
            </a:extLst>
          </p:cNvPr>
          <p:cNvSpPr>
            <a:spLocks noGrp="1" noChangeArrowheads="1"/>
          </p:cNvSpPr>
          <p:nvPr>
            <p:ph type="title"/>
          </p:nvPr>
        </p:nvSpPr>
        <p:spPr>
          <a:xfrm>
            <a:off x="609600" y="609600"/>
            <a:ext cx="7696200" cy="762000"/>
          </a:xfrm>
        </p:spPr>
        <p:txBody>
          <a:bodyPr>
            <a:normAutofit fontScale="90000"/>
          </a:bodyPr>
          <a:lstStyle/>
          <a:p>
            <a:pPr eaLnBrk="1" fontAlgn="auto" hangingPunct="1">
              <a:spcAft>
                <a:spcPts val="0"/>
              </a:spcAft>
              <a:defRPr/>
            </a:pPr>
            <a:r>
              <a:rPr lang="en-US" altLang="en-US" b="0" dirty="0">
                <a:solidFill>
                  <a:schemeClr val="accent1">
                    <a:tint val="88000"/>
                    <a:satMod val="150000"/>
                  </a:schemeClr>
                </a:solidFill>
              </a:rPr>
              <a:t>When does an item need attention?</a:t>
            </a:r>
          </a:p>
        </p:txBody>
      </p:sp>
      <p:sp>
        <p:nvSpPr>
          <p:cNvPr id="16387" name="Rectangle 3">
            <a:extLst>
              <a:ext uri="{FF2B5EF4-FFF2-40B4-BE49-F238E27FC236}">
                <a16:creationId xmlns:a16="http://schemas.microsoft.com/office/drawing/2014/main" id="{CF32FAB4-718C-4678-9702-48F06BA55D0D}"/>
              </a:ext>
            </a:extLst>
          </p:cNvPr>
          <p:cNvSpPr>
            <a:spLocks noGrp="1" noChangeArrowheads="1"/>
          </p:cNvSpPr>
          <p:nvPr>
            <p:ph type="body" idx="4294967295"/>
          </p:nvPr>
        </p:nvSpPr>
        <p:spPr>
          <a:xfrm>
            <a:off x="533400" y="1600200"/>
            <a:ext cx="8001000" cy="4191000"/>
          </a:xfrm>
        </p:spPr>
        <p:txBody>
          <a:bodyPr/>
          <a:lstStyle/>
          <a:p>
            <a:pPr marL="576263" indent="-228600" eaLnBrk="1" hangingPunct="1">
              <a:lnSpc>
                <a:spcPct val="90000"/>
              </a:lnSpc>
              <a:buFont typeface="Wingdings" pitchFamily="1" charset="2"/>
              <a:buNone/>
              <a:defRPr/>
            </a:pPr>
            <a:r>
              <a:rPr lang="en-US" altLang="en-US" sz="2100" dirty="0">
                <a:latin typeface="Arial" panose="020B0604020202020204" pitchFamily="34" charset="0"/>
                <a:cs typeface="Arial" panose="020B0604020202020204" pitchFamily="34" charset="0"/>
              </a:rPr>
              <a:t>Difficulty Index: 0.30</a:t>
            </a:r>
          </a:p>
          <a:p>
            <a:pPr marL="576263" indent="-228600" eaLnBrk="1" hangingPunct="1">
              <a:lnSpc>
                <a:spcPct val="90000"/>
              </a:lnSpc>
              <a:buFont typeface="Wingdings" pitchFamily="1" charset="2"/>
              <a:buNone/>
              <a:defRPr/>
            </a:pPr>
            <a:r>
              <a:rPr lang="en-US" altLang="en-US" sz="2100" dirty="0">
                <a:latin typeface="Arial" panose="020B0604020202020204" pitchFamily="34" charset="0"/>
                <a:cs typeface="Arial" panose="020B0604020202020204" pitchFamily="34" charset="0"/>
              </a:rPr>
              <a:t>Discrimination Index: 0.16</a:t>
            </a:r>
          </a:p>
          <a:p>
            <a:pPr marL="576263" indent="-228600" eaLnBrk="1" hangingPunct="1">
              <a:lnSpc>
                <a:spcPct val="90000"/>
              </a:lnSpc>
              <a:buFont typeface="Wingdings" pitchFamily="1" charset="2"/>
              <a:buNone/>
              <a:defRPr/>
            </a:pPr>
            <a:endParaRPr lang="en-US" altLang="en-US" sz="2100" dirty="0">
              <a:latin typeface="Arial" panose="020B0604020202020204" pitchFamily="34" charset="0"/>
              <a:cs typeface="Arial" panose="020B0604020202020204" pitchFamily="34" charset="0"/>
            </a:endParaRPr>
          </a:p>
          <a:p>
            <a:pPr marL="347663" indent="0" eaLnBrk="1" hangingPunct="1">
              <a:lnSpc>
                <a:spcPct val="90000"/>
              </a:lnSpc>
              <a:buFont typeface="Wingdings" pitchFamily="1" charset="2"/>
              <a:buNone/>
              <a:defRPr/>
            </a:pPr>
            <a:r>
              <a:rPr lang="en-US" altLang="en-US" sz="2100" dirty="0">
                <a:latin typeface="Arial" panose="020B0604020202020204" pitchFamily="34" charset="0"/>
                <a:cs typeface="Arial" panose="020B0604020202020204" pitchFamily="34" charset="0"/>
              </a:rPr>
              <a:t>What is the BEST exercise for preventing bone density loss </a:t>
            </a:r>
          </a:p>
          <a:p>
            <a:pPr marL="347663" indent="0" eaLnBrk="1" hangingPunct="1">
              <a:lnSpc>
                <a:spcPct val="90000"/>
              </a:lnSpc>
              <a:buFont typeface="Wingdings" pitchFamily="1" charset="2"/>
              <a:buNone/>
              <a:defRPr/>
            </a:pPr>
            <a:r>
              <a:rPr lang="en-US" altLang="en-US" sz="2100" dirty="0">
                <a:latin typeface="Arial" panose="020B0604020202020204" pitchFamily="34" charset="0"/>
                <a:cs typeface="Arial" panose="020B0604020202020204" pitchFamily="34" charset="0"/>
              </a:rPr>
              <a:t>in an ELDERLY person?</a:t>
            </a:r>
          </a:p>
          <a:p>
            <a:pPr marL="576263" indent="-228600" eaLnBrk="1" hangingPunct="1">
              <a:lnSpc>
                <a:spcPct val="90000"/>
              </a:lnSpc>
              <a:buFont typeface="Wingdings" pitchFamily="1" charset="2"/>
              <a:buNone/>
              <a:defRPr/>
            </a:pPr>
            <a:endParaRPr lang="en-US" altLang="en-US" sz="2100" dirty="0">
              <a:latin typeface="Arial" panose="020B0604020202020204" pitchFamily="34" charset="0"/>
              <a:cs typeface="Arial" panose="020B0604020202020204" pitchFamily="34" charset="0"/>
            </a:endParaRPr>
          </a:p>
          <a:p>
            <a:pPr marL="804863" indent="-457200" eaLnBrk="1" hangingPunct="1">
              <a:lnSpc>
                <a:spcPct val="90000"/>
              </a:lnSpc>
              <a:buClrTx/>
              <a:buFont typeface="+mj-lt"/>
              <a:buAutoNum type="alphaUcPeriod"/>
              <a:defRPr/>
            </a:pPr>
            <a:r>
              <a:rPr lang="en-US" altLang="en-US" sz="2100" dirty="0">
                <a:latin typeface="Arial" panose="020B0604020202020204" pitchFamily="34" charset="0"/>
                <a:cs typeface="Arial" panose="020B0604020202020204" pitchFamily="34" charset="0"/>
              </a:rPr>
              <a:t>	69 (30.53%) – Weight and resistance training</a:t>
            </a:r>
          </a:p>
          <a:p>
            <a:pPr marL="804863" indent="-457200" eaLnBrk="1" hangingPunct="1">
              <a:lnSpc>
                <a:spcPct val="90000"/>
              </a:lnSpc>
              <a:buClrTx/>
              <a:buFont typeface="+mj-lt"/>
              <a:buAutoNum type="alphaUcPeriod"/>
              <a:defRPr/>
            </a:pPr>
            <a:r>
              <a:rPr lang="en-US" altLang="en-US" sz="2100" dirty="0">
                <a:latin typeface="Arial" panose="020B0604020202020204" pitchFamily="34" charset="0"/>
                <a:cs typeface="Arial" panose="020B0604020202020204" pitchFamily="34" charset="0"/>
              </a:rPr>
              <a:t>	80 (35.4%) – Aerobic exercise</a:t>
            </a:r>
          </a:p>
          <a:p>
            <a:pPr marL="804863" indent="-457200" eaLnBrk="1" hangingPunct="1">
              <a:lnSpc>
                <a:spcPct val="90000"/>
              </a:lnSpc>
              <a:buClrTx/>
              <a:buFont typeface="+mj-lt"/>
              <a:buAutoNum type="alphaUcPeriod"/>
              <a:defRPr/>
            </a:pPr>
            <a:r>
              <a:rPr lang="en-US" altLang="en-US" sz="2100" dirty="0">
                <a:latin typeface="Arial" panose="020B0604020202020204" pitchFamily="34" charset="0"/>
                <a:cs typeface="Arial" panose="020B0604020202020204" pitchFamily="34" charset="0"/>
              </a:rPr>
              <a:t>	49 (21.68%) – Range of motion exercises</a:t>
            </a:r>
          </a:p>
          <a:p>
            <a:pPr marL="804863" indent="-457200" eaLnBrk="1" hangingPunct="1">
              <a:lnSpc>
                <a:spcPct val="90000"/>
              </a:lnSpc>
              <a:buClrTx/>
              <a:buFont typeface="+mj-lt"/>
              <a:buAutoNum type="alphaUcPeriod"/>
              <a:defRPr/>
            </a:pPr>
            <a:r>
              <a:rPr lang="en-US" altLang="en-US" sz="2100" dirty="0">
                <a:latin typeface="Arial" panose="020B0604020202020204" pitchFamily="34" charset="0"/>
                <a:cs typeface="Arial" panose="020B0604020202020204" pitchFamily="34" charset="0"/>
              </a:rPr>
              <a:t>	30 (13.27%) – PHF exercises</a:t>
            </a:r>
          </a:p>
          <a:p>
            <a:pPr marL="804863" indent="-457200" eaLnBrk="1" hangingPunct="1">
              <a:lnSpc>
                <a:spcPct val="90000"/>
              </a:lnSpc>
              <a:buClrTx/>
              <a:buFont typeface="+mj-lt"/>
              <a:buAutoNum type="alphaUcPeriod"/>
              <a:defRPr/>
            </a:pPr>
            <a:endParaRPr lang="en-US" altLang="en-US" sz="2100" dirty="0">
              <a:latin typeface="Arial" panose="020B0604020202020204" pitchFamily="34" charset="0"/>
              <a:cs typeface="Arial" panose="020B0604020202020204" pitchFamily="34" charset="0"/>
            </a:endParaRPr>
          </a:p>
          <a:p>
            <a:pPr marL="347663" indent="0" eaLnBrk="1" hangingPunct="1">
              <a:lnSpc>
                <a:spcPct val="90000"/>
              </a:lnSpc>
              <a:buClrTx/>
              <a:buFont typeface="Wingdings 2" panose="05020102010507070707" pitchFamily="18" charset="2"/>
              <a:buNone/>
              <a:defRPr/>
            </a:pPr>
            <a:r>
              <a:rPr lang="en-US" altLang="en-US" sz="1800" dirty="0">
                <a:solidFill>
                  <a:schemeClr val="accent2">
                    <a:lumMod val="75000"/>
                  </a:schemeClr>
                </a:solidFill>
                <a:latin typeface="Arial" panose="020B0604020202020204" pitchFamily="34" charset="0"/>
                <a:cs typeface="Arial" panose="020B0604020202020204" pitchFamily="34" charset="0"/>
              </a:rPr>
              <a:t>Note:  Option A is the correct answer.</a:t>
            </a:r>
          </a:p>
          <a:p>
            <a:pPr marL="347663" indent="0" eaLnBrk="1" hangingPunct="1">
              <a:lnSpc>
                <a:spcPct val="90000"/>
              </a:lnSpc>
              <a:buClrTx/>
              <a:buFont typeface="Wingdings 2" panose="05020102010507070707" pitchFamily="18" charset="2"/>
              <a:buNone/>
              <a:defRPr/>
            </a:pPr>
            <a:endParaRPr lang="en-US" altLang="en-US" sz="21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0C543FDC-382F-4003-8E80-97B7EA2700DB}"/>
              </a:ext>
            </a:extLst>
          </p:cNvPr>
          <p:cNvSpPr>
            <a:spLocks noGrp="1"/>
          </p:cNvSpPr>
          <p:nvPr>
            <p:ph type="title"/>
          </p:nvPr>
        </p:nvSpPr>
        <p:spPr>
          <a:xfrm>
            <a:off x="685800" y="609600"/>
            <a:ext cx="8001000" cy="685800"/>
          </a:xfrm>
        </p:spPr>
        <p:txBody>
          <a:bodyPr>
            <a:normAutofit fontScale="90000"/>
          </a:bodyPr>
          <a:lstStyle/>
          <a:p>
            <a:pPr>
              <a:defRPr/>
            </a:pPr>
            <a:br>
              <a:rPr lang="en-US" dirty="0">
                <a:effectLst/>
              </a:rPr>
            </a:br>
            <a:br>
              <a:rPr lang="en-US" dirty="0">
                <a:effectLst/>
              </a:rPr>
            </a:br>
            <a:br>
              <a:rPr lang="en-US" dirty="0">
                <a:effectLst/>
              </a:rPr>
            </a:br>
            <a:br>
              <a:rPr lang="en-US" dirty="0">
                <a:effectLst/>
              </a:rPr>
            </a:br>
            <a:br>
              <a:rPr lang="en-US" dirty="0">
                <a:effectLst/>
              </a:rPr>
            </a:br>
            <a:br>
              <a:rPr lang="en-US" dirty="0">
                <a:effectLst/>
              </a:rPr>
            </a:br>
            <a:br>
              <a:rPr lang="en-US" dirty="0">
                <a:effectLst/>
              </a:rPr>
            </a:br>
            <a:br>
              <a:rPr lang="en-US" dirty="0">
                <a:effectLst/>
              </a:rPr>
            </a:br>
            <a:br>
              <a:rPr lang="en-US" dirty="0">
                <a:effectLst/>
              </a:rPr>
            </a:br>
            <a:br>
              <a:rPr lang="en-US" dirty="0">
                <a:effectLst/>
              </a:rPr>
            </a:br>
            <a:r>
              <a:rPr lang="en-US" b="0" dirty="0">
                <a:solidFill>
                  <a:schemeClr val="accent2">
                    <a:lumMod val="60000"/>
                    <a:lumOff val="40000"/>
                  </a:schemeClr>
                </a:solidFill>
                <a:effectLst>
                  <a:outerShdw blurRad="38100" dist="38100" dir="2700000" algn="tl">
                    <a:srgbClr val="000000">
                      <a:alpha val="43137"/>
                    </a:srgbClr>
                  </a:outerShdw>
                </a:effectLst>
              </a:rPr>
              <a:t>Understanding Item Analysis</a:t>
            </a:r>
          </a:p>
        </p:txBody>
      </p:sp>
      <p:sp>
        <p:nvSpPr>
          <p:cNvPr id="6" name="Rectangle 3">
            <a:extLst>
              <a:ext uri="{FF2B5EF4-FFF2-40B4-BE49-F238E27FC236}">
                <a16:creationId xmlns:a16="http://schemas.microsoft.com/office/drawing/2014/main" id="{BD0B53FC-1D16-4FAA-943E-CFA4A27AD474}"/>
              </a:ext>
            </a:extLst>
          </p:cNvPr>
          <p:cNvSpPr txBox="1">
            <a:spLocks noChangeArrowheads="1"/>
          </p:cNvSpPr>
          <p:nvPr/>
        </p:nvSpPr>
        <p:spPr bwMode="auto">
          <a:xfrm>
            <a:off x="609600" y="1371600"/>
            <a:ext cx="7848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82880" tIns="91440"/>
          <a:lstStyle>
            <a:lvl1pPr marL="265113" indent="-265113" algn="l" rtl="0" eaLnBrk="0" fontAlgn="base" hangingPunct="0">
              <a:spcBef>
                <a:spcPts val="250"/>
              </a:spcBef>
              <a:spcAft>
                <a:spcPct val="0"/>
              </a:spcAft>
              <a:buClr>
                <a:schemeClr val="accent1"/>
              </a:buClr>
              <a:buSzPct val="80000"/>
              <a:buFont typeface="Wingdings 2" pitchFamily="18" charset="2"/>
              <a:buChar char=""/>
              <a:defRPr sz="2800" kern="1200">
                <a:solidFill>
                  <a:schemeClr val="tx1"/>
                </a:solidFill>
                <a:latin typeface="+mn-lt"/>
                <a:ea typeface="+mn-ea"/>
                <a:cs typeface="+mn-cs"/>
              </a:defRPr>
            </a:lvl1pPr>
            <a:lvl2pPr marL="547688" indent="-200025" algn="l" rtl="0" eaLnBrk="0" fontAlgn="base" hangingPunct="0">
              <a:spcBef>
                <a:spcPts val="250"/>
              </a:spcBef>
              <a:spcAft>
                <a:spcPct val="0"/>
              </a:spcAft>
              <a:buClr>
                <a:schemeClr val="accent1"/>
              </a:buClr>
              <a:buSzPct val="100000"/>
              <a:buFont typeface="Verdana" pitchFamily="34" charset="0"/>
              <a:buChar char="◦"/>
              <a:defRPr sz="2400" kern="1200">
                <a:solidFill>
                  <a:schemeClr val="tx1"/>
                </a:solidFill>
                <a:latin typeface="+mn-lt"/>
                <a:ea typeface="+mn-ea"/>
                <a:cs typeface="+mn-cs"/>
              </a:defRPr>
            </a:lvl2pPr>
            <a:lvl3pPr marL="785813" indent="-182563" algn="l" rtl="0" eaLnBrk="0" fontAlgn="base" hangingPunct="0">
              <a:spcBef>
                <a:spcPts val="250"/>
              </a:spcBef>
              <a:spcAft>
                <a:spcPct val="0"/>
              </a:spcAft>
              <a:buClr>
                <a:srgbClr val="1086FF"/>
              </a:buClr>
              <a:buSzPct val="100000"/>
              <a:buFont typeface="Wingdings 2" pitchFamily="18" charset="2"/>
              <a:buChar char=""/>
              <a:defRPr sz="2200" kern="1200">
                <a:solidFill>
                  <a:schemeClr val="tx1"/>
                </a:solidFill>
                <a:latin typeface="+mn-lt"/>
                <a:ea typeface="+mn-ea"/>
                <a:cs typeface="+mn-cs"/>
              </a:defRPr>
            </a:lvl3pPr>
            <a:lvl4pPr marL="1023938" indent="-182563" algn="l" rtl="0" eaLnBrk="0" fontAlgn="base" hangingPunct="0">
              <a:spcBef>
                <a:spcPts val="225"/>
              </a:spcBef>
              <a:spcAft>
                <a:spcPct val="0"/>
              </a:spcAft>
              <a:buClr>
                <a:srgbClr val="1086FF"/>
              </a:buClr>
              <a:buSzPct val="112000"/>
              <a:buFont typeface="Verdana" pitchFamily="34" charset="0"/>
              <a:buChar char="◦"/>
              <a:defRPr sz="1900" kern="1200">
                <a:solidFill>
                  <a:schemeClr val="tx1"/>
                </a:solidFill>
                <a:latin typeface="+mn-lt"/>
                <a:ea typeface="+mn-ea"/>
                <a:cs typeface="+mn-cs"/>
              </a:defRPr>
            </a:lvl4pPr>
            <a:lvl5pPr marL="1279525" indent="-182563" algn="l" rtl="0" eaLnBrk="0" fontAlgn="base" hangingPunct="0">
              <a:spcBef>
                <a:spcPts val="250"/>
              </a:spcBef>
              <a:spcAft>
                <a:spcPct val="0"/>
              </a:spcAft>
              <a:buClr>
                <a:srgbClr val="819FD3"/>
              </a:buClr>
              <a:buSzPct val="100000"/>
              <a:buFont typeface="Wingdings 2" pitchFamily="18" charset="2"/>
              <a:buChar char=""/>
              <a:defRPr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a:lstStyle>
          <a:p>
            <a:pPr marL="0" indent="0" eaLnBrk="1" hangingPunct="1">
              <a:buFont typeface="Wingdings 2" pitchFamily="18" charset="2"/>
              <a:buNone/>
              <a:defRPr/>
            </a:pPr>
            <a:r>
              <a:rPr lang="en-US" sz="1400" dirty="0"/>
              <a:t>If an item is very easy and nearly all students answered it correctly, the discrimination will be near zero. Extremely easy questions cannot distinguish among students in terms of their performance. Of course, this could mean that students answered the question correctly because they knew the answer.</a:t>
            </a:r>
          </a:p>
          <a:p>
            <a:pPr marL="0" indent="0" eaLnBrk="1" hangingPunct="1">
              <a:buFont typeface="Wingdings 2" pitchFamily="18" charset="2"/>
              <a:buNone/>
              <a:defRPr/>
            </a:pPr>
            <a:endParaRPr lang="en-US" altLang="en-US" sz="1400" dirty="0"/>
          </a:p>
          <a:p>
            <a:pPr marL="0" indent="0">
              <a:buFont typeface="Wingdings 2" pitchFamily="18" charset="2"/>
              <a:buNone/>
              <a:defRPr/>
            </a:pPr>
            <a:r>
              <a:rPr lang="en-US" sz="1400" dirty="0"/>
              <a:t>If an item is extremely difficult so that nearly all students answered it incorrectly, the discrimination will be near zero. This could also mean that the content has not been taught.</a:t>
            </a:r>
          </a:p>
          <a:p>
            <a:pPr marL="0" indent="0" eaLnBrk="1" hangingPunct="1">
              <a:buFont typeface="Wingdings 2" pitchFamily="18" charset="2"/>
              <a:buNone/>
              <a:defRPr/>
            </a:pPr>
            <a:endParaRPr lang="en-US" altLang="en-US" sz="1400" dirty="0"/>
          </a:p>
          <a:p>
            <a:pPr marL="0" indent="0">
              <a:buFont typeface="Wingdings 2" pitchFamily="18" charset="2"/>
              <a:buNone/>
              <a:defRPr/>
            </a:pPr>
            <a:r>
              <a:rPr lang="en-US" sz="1400" dirty="0"/>
              <a:t>The most effective items will have moderate difficulty and high discrimination values. The higher the value of discrimination, the more likely it will be to distinguish between those students who perform well on the test and those who do not.</a:t>
            </a:r>
          </a:p>
          <a:p>
            <a:pPr marL="0" indent="0" eaLnBrk="1" hangingPunct="1">
              <a:buFont typeface="Wingdings 2" pitchFamily="18" charset="2"/>
              <a:buNone/>
              <a:defRPr/>
            </a:pPr>
            <a:endParaRPr lang="en-US" altLang="en-US" sz="1400" dirty="0"/>
          </a:p>
          <a:p>
            <a:pPr marL="0" indent="0">
              <a:buFont typeface="Wingdings 2" pitchFamily="18" charset="2"/>
              <a:buNone/>
              <a:defRPr/>
            </a:pPr>
            <a:r>
              <a:rPr lang="en-US" sz="1400" dirty="0"/>
              <a:t>Items with low or negative values of discrimination need to be reviewed for confusing language or an incorrect indicator.</a:t>
            </a:r>
          </a:p>
          <a:p>
            <a:pPr marL="0" indent="0">
              <a:buFont typeface="Wingdings 2" pitchFamily="18" charset="2"/>
              <a:buNone/>
              <a:defRPr/>
            </a:pPr>
            <a:endParaRPr lang="en-US" sz="1400" dirty="0"/>
          </a:p>
          <a:p>
            <a:pPr marL="0" indent="0">
              <a:buFont typeface="Wingdings 2" pitchFamily="18" charset="2"/>
              <a:buNone/>
              <a:defRPr/>
            </a:pPr>
            <a:r>
              <a:rPr lang="en-US" sz="1400" dirty="0"/>
              <a:t>A high level of student guessing will result in a discrimination value near zero.</a:t>
            </a:r>
          </a:p>
          <a:p>
            <a:pPr marL="0" indent="0">
              <a:defRPr/>
            </a:pPr>
            <a:endParaRPr lang="en-US" sz="1400" dirty="0"/>
          </a:p>
          <a:p>
            <a:pPr marL="404813" indent="-404813" eaLnBrk="1" hangingPunct="1">
              <a:buFont typeface="Wingdings" pitchFamily="1" charset="2"/>
              <a:buNone/>
              <a:defRPr/>
            </a:pPr>
            <a:endParaRPr lang="en-US" altLang="en-US" sz="1000" dirty="0"/>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   &amp;#x0D;&amp;#x0A;     ARIZONA SKILLS &amp;#x0D;&amp;#x0A;&amp;#x0D;&amp;#x0A;                          ASSESSMENT SYSTEM&amp;#x0D;&amp;#x0A;&amp;#x0D;&amp;#x0A;&amp;quot;&quot;/&gt;&lt;property id=&quot;20307&quot; value=&quot;287&quot;/&gt;&lt;/object&gt;&lt;object type=&quot;3&quot; unique_id=&quot;10005&quot;&gt;&lt;property id=&quot;20148&quot; value=&quot;5&quot;/&gt;&lt;property id=&quot;20300&quot; value=&quot;Slide 2 - &amp;quot;    OVERVIEW&amp;quot;&quot;/&gt;&lt;property id=&quot;20307&quot; value=&quot;288&quot;/&gt;&lt;/object&gt;&lt;object type=&quot;3&quot; unique_id=&quot;10006&quot;&gt;&lt;property id=&quot;20148&quot; value=&quot;5&quot;/&gt;&lt;property id=&quot;20300&quot; value=&quot;Slide 3 - &amp;quot;ITEM DEVELOPMENT&amp;quot;&quot;/&gt;&lt;property id=&quot;20307&quot; value=&quot;256&quot;/&gt;&lt;/object&gt;&lt;object type=&quot;3&quot; unique_id=&quot;10007&quot;&gt;&lt;property id=&quot;20148&quot; value=&quot;5&quot;/&gt;&lt;property id=&quot;20300&quot; value=&quot;Slide 4 - &amp;quot;Norm-Referenced vs. Criterion-Referenced Assessments&amp;quot;&quot;/&gt;&lt;property id=&quot;20307&quot; value=&quot;257&quot;/&gt;&lt;/object&gt;&lt;object type=&quot;3&quot; unique_id=&quot;10008&quot;&gt;&lt;property id=&quot;20148&quot; value=&quot;5&quot;/&gt;&lt;property id=&quot;20300&quot; value=&quot;Slide 5 - &amp;quot;Arizona CTE Assessments &amp;#x0D;&amp;#x0A;Criterion-Referenced&amp;quot;&quot;/&gt;&lt;property id=&quot;20307&quot; value=&quot;258&quot;/&gt;&lt;/object&gt;&lt;object type=&quot;3&quot; unique_id=&quot;10009&quot;&gt;&lt;property id=&quot;20148&quot; value=&quot;5&quot;/&gt;&lt;property id=&quot;20300&quot; value=&quot;Slide 6 - &amp;quot;Arizona CTE Assessments &amp;#x0D;&amp;#x0A;Standards and Measurement Criteria&amp;quot;&quot;/&gt;&lt;property id=&quot;20307&quot; value=&quot;259&quot;/&gt;&lt;/object&gt;&lt;object type=&quot;3&quot; unique_id=&quot;10010&quot;&gt;&lt;property id=&quot;20148&quot; value=&quot;5&quot;/&gt;&lt;property id=&quot;20300&quot; value=&quot;Slide 7 - &amp;quot;Arizona CTE Assessments &amp;#x0D;&amp;#x0A;Your Task Today&amp;quot;&quot;/&gt;&lt;property id=&quot;20307&quot; value=&quot;316&quot;/&gt;&lt;/object&gt;&lt;object type=&quot;3&quot; unique_id=&quot;10011&quot;&gt;&lt;property id=&quot;20148&quot; value=&quot;5&quot;/&gt;&lt;property id=&quot;20300&quot; value=&quot;Slide 8 - &amp;quot;Arizona CTE Assessments &amp;#x0D;&amp;#x0A;Why Multiple-Choice Items?&amp;quot;&quot;/&gt;&lt;property id=&quot;20307&quot; value=&quot;261&quot;/&gt;&lt;/object&gt;&lt;object type=&quot;3&quot; unique_id=&quot;10012&quot;&gt;&lt;property id=&quot;20148&quot; value=&quot;5&quot;/&gt;&lt;property id=&quot;20300&quot; value=&quot;Slide 9 - &amp;quot;Writing Multiple-Choice Items&amp;#x0D;&amp;#x0A;Item Stem&amp;quot;&quot;/&gt;&lt;property id=&quot;20307&quot; value=&quot;262&quot;/&gt;&lt;/object&gt;&lt;object type=&quot;3&quot; unique_id=&quot;10013&quot;&gt;&lt;property id=&quot;20148&quot; value=&quot;5&quot;/&gt;&lt;property id=&quot;20300&quot; value=&quot;Slide 10&quot;/&gt;&lt;property id=&quot;20307&quot; value=&quot;274&quot;/&gt;&lt;/object&gt;&lt;object type=&quot;3&quot; unique_id=&quot;10014&quot;&gt;&lt;property id=&quot;20148&quot; value=&quot;5&quot;/&gt;&lt;property id=&quot;20300&quot; value=&quot;Slide 11 - &amp;quot;Writing Multiple-Choice Items&amp;#x0D;&amp;#x0A;General Rules&amp;quot;&quot;/&gt;&lt;property id=&quot;20307&quot; value=&quot;268&quot;/&gt;&lt;/object&gt;&lt;object type=&quot;3&quot; unique_id=&quot;10015&quot;&gt;&lt;property id=&quot;20148&quot; value=&quot;5&quot;/&gt;&lt;property id=&quot;20300&quot; value=&quot;Slide 12 - &amp;quot;ITEM ANALYSIS&amp;quot;&quot;/&gt;&lt;property id=&quot;20307&quot; value=&quot;291&quot;/&gt;&lt;/object&gt;&lt;object type=&quot;3&quot; unique_id=&quot;10016&quot;&gt;&lt;property id=&quot;20148&quot; value=&quot;5&quot;/&gt;&lt;property id=&quot;20300&quot; value=&quot;Slide 13 - &amp;quot; What makes a good assessment?&amp;quot;&quot;/&gt;&lt;property id=&quot;20307&quot; value=&quot;293&quot;/&gt;&lt;/object&gt;&lt;object type=&quot;3&quot; unique_id=&quot;10017&quot;&gt;&lt;property id=&quot;20148&quot; value=&quot;5&quot;/&gt;&lt;property id=&quot;20300&quot; value=&quot;Slide 14 - &amp;quot;Statistical Review of Items &amp;#x0D;&amp;#x0A;What does item analysis tell us?&amp;quot;&quot;/&gt;&lt;property id=&quot;20307&quot; value=&quot;296&quot;/&gt;&lt;/object&gt;&lt;object type=&quot;3&quot; unique_id=&quot;10018&quot;&gt;&lt;property id=&quot;20148&quot; value=&quot;5&quot;/&gt;&lt;property id=&quot;20300&quot; value=&quot;Slide 15 - &amp;quot;&amp;#x0D;&amp;#x0A;Statistical Review of Items &amp;#x0D;&amp;#x0A;Item Difficulty&amp;quot;&quot;/&gt;&lt;property id=&quot;20307&quot; value=&quot;297&quot;/&gt;&lt;/object&gt;&lt;object type=&quot;3&quot; unique_id=&quot;10019&quot;&gt;&lt;property id=&quot;20148&quot; value=&quot;5&quot;/&gt;&lt;property id=&quot;20300&quot; value=&quot;Slide 16 - &amp;quot;Statistical Review of Items &amp;#x0D;&amp;#x0A;Item Discrimination&amp;quot;&quot;/&gt;&lt;property id=&quot;20307&quot; value=&quot;301&quot;/&gt;&lt;/object&gt;&lt;object type=&quot;3&quot; unique_id=&quot;10020&quot;&gt;&lt;property id=&quot;20148&quot; value=&quot;5&quot;/&gt;&lt;property id=&quot;20300&quot; value=&quot;Slide 17 - &amp;quot;Statistical Review of Items &amp;#x0D;&amp;#x0A;Item Discrimination&amp;quot;&quot;/&gt;&lt;property id=&quot;20307&quot; value=&quot;302&quot;/&gt;&lt;/object&gt;&lt;object type=&quot;3&quot; unique_id=&quot;10021&quot;&gt;&lt;property id=&quot;20148&quot; value=&quot;5&quot;/&gt;&lt;property id=&quot;20300&quot; value=&quot;Slide 18&quot;/&gt;&lt;property id=&quot;20307&quot; value=&quot;317&quot;/&gt;&lt;/object&gt;&lt;object type=&quot;3&quot; unique_id=&quot;10022&quot;&gt;&lt;property id=&quot;20148&quot; value=&quot;5&quot;/&gt;&lt;property id=&quot;20300&quot; value=&quot;Slide 19 - &amp;quot;Statistical Review of Items &amp;#x0D;&amp;#x0A;When is an item flagged? &amp;quot;&quot;/&gt;&lt;property id=&quot;20307&quot; value=&quot;313&quot;/&gt;&lt;/object&gt;&lt;object type=&quot;3&quot; unique_id=&quot;10023&quot;&gt;&lt;property id=&quot;20148&quot; value=&quot;5&quot;/&gt;&lt;property id=&quot;20300&quot; value=&quot;Slide 20 - &amp;quot;Additional Red Flags&amp;quot;&quot;/&gt;&lt;property id=&quot;20307&quot; value=&quot;305&quot;/&gt;&lt;/object&gt;&lt;object type=&quot;3&quot; unique_id=&quot;10024&quot;&gt;&lt;property id=&quot;20148&quot; value=&quot;5&quot;/&gt;&lt;property id=&quot;20300&quot; value=&quot;Slide 21 - &amp;quot;When is an item acceptable?&amp;quot;&quot;/&gt;&lt;property id=&quot;20307&quot; value=&quot;307&quot;/&gt;&lt;/object&gt;&lt;object type=&quot;3&quot; unique_id=&quot;10025&quot;&gt;&lt;property id=&quot;20148&quot; value=&quot;5&quot;/&gt;&lt;property id=&quot;20300&quot; value=&quot;Slide 22 - &amp;quot;When does an item need attention?&amp;quot;&quot;/&gt;&lt;property id=&quot;20307&quot; value=&quot;308&quot;/&gt;&lt;/object&gt;&lt;object type=&quot;3&quot; unique_id=&quot;10026&quot;&gt;&lt;property id=&quot;20148&quot; value=&quot;5&quot;/&gt;&lt;property id=&quot;20300&quot; value=&quot;Slide 23 - &amp;quot;&amp;#x0D;&amp;#x0A;&amp;#x0D;&amp;#x0A;&amp;#x0D;&amp;#x0A;&amp;#x0D;&amp;#x0A;The Task of the Content Experts&amp;quot;&quot;/&gt;&lt;property id=&quot;20307&quot; value=&quot;309&quot;/&gt;&lt;/object&gt;&lt;object type=&quot;3&quot; unique_id=&quot;10027&quot;&gt;&lt;property id=&quot;20148&quot; value=&quot;5&quot;/&gt;&lt;property id=&quot;20300&quot; value=&quot;Slide 24 - &amp;quot;Reasons to Revise the Stem&amp;quot;&quot;/&gt;&lt;property id=&quot;20307&quot; value=&quot;310&quot;/&gt;&lt;/object&gt;&lt;object type=&quot;3&quot; unique_id=&quot;10028&quot;&gt;&lt;property id=&quot;20148&quot; value=&quot;5&quot;/&gt;&lt;property id=&quot;20300&quot; value=&quot;Slide 25 - &amp;quot;Reasons to Revise Distractors&amp;quot;&quot;/&gt;&lt;property id=&quot;20307&quot; value=&quot;311&quot;/&gt;&lt;/object&gt;&lt;object type=&quot;3&quot; unique_id=&quot;10029&quot;&gt;&lt;property id=&quot;20148&quot; value=&quot;5&quot;/&gt;&lt;property id=&quot;20300&quot; value=&quot;Slide 26 - &amp;quot;Reasons to Keep the Item “As Is”&amp;quot;&quot;/&gt;&lt;property id=&quot;20307&quot; value=&quot;312&quot;/&gt;&lt;/object&gt;&lt;object type=&quot;3&quot; unique_id=&quot;10030&quot;&gt;&lt;property id=&quot;20148&quot; value=&quot;5&quot;/&gt;&lt;property id=&quot;20300&quot; value=&quot;Slide 27 - &amp;quot;Reasons to Write a New Item&amp;quot;&quot;/&gt;&lt;property id=&quot;20307&quot; value=&quot;315&quot;/&gt;&lt;/object&gt;&lt;object type=&quot;3&quot; unique_id=&quot;10031&quot;&gt;&lt;property id=&quot;20148&quot; value=&quot;5&quot;/&gt;&lt;property id=&quot;20300&quot; value=&quot;Slide 28&quot;/&gt;&lt;property id=&quot;20307&quot; value=&quot;314&quot;/&gt;&lt;/object&gt;&lt;/object&gt;&lt;/object&gt;&lt;/database&gt;"/>
  <p:tag name="SECTOMILLISECCONVERTED" val="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228F55A438CAA749BFA79916C5F1DD64" ma:contentTypeVersion="15" ma:contentTypeDescription="Create a new document." ma:contentTypeScope="" ma:versionID="bbcab9e9c612b68e97ad9b450c70a900">
  <xsd:schema xmlns:xsd="http://www.w3.org/2001/XMLSchema" xmlns:xs="http://www.w3.org/2001/XMLSchema" xmlns:p="http://schemas.microsoft.com/office/2006/metadata/properties" xmlns:ns1="http://schemas.microsoft.com/sharepoint/v3" xmlns:ns3="20e454f4-3b14-414b-9f0b-a1f1e5573b61" xmlns:ns4="ac5d5c29-9739-4184-85c5-69484fc575aa" targetNamespace="http://schemas.microsoft.com/office/2006/metadata/properties" ma:root="true" ma:fieldsID="a538460b2ddc9b00fc5f8a5e03d8f17c" ns1:_="" ns3:_="" ns4:_="">
    <xsd:import namespace="http://schemas.microsoft.com/sharepoint/v3"/>
    <xsd:import namespace="20e454f4-3b14-414b-9f0b-a1f1e5573b61"/>
    <xsd:import namespace="ac5d5c29-9739-4184-85c5-69484fc575aa"/>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4:SharedWithUsers" minOccurs="0"/>
                <xsd:element ref="ns4:SharedWithDetails" minOccurs="0"/>
                <xsd:element ref="ns4:SharingHintHash" minOccurs="0"/>
                <xsd:element ref="ns1:_ip_UnifiedCompliancePolicyProperties" minOccurs="0"/>
                <xsd:element ref="ns1:_ip_UnifiedCompliancePolicyUIAc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1" nillable="true" ma:displayName="Unified Compliance Policy Properties" ma:hidden="true" ma:internalName="_ip_UnifiedCompliancePolicyProperties">
      <xsd:simpleType>
        <xsd:restriction base="dms:Note"/>
      </xsd:simpleType>
    </xsd:element>
    <xsd:element name="_ip_UnifiedCompliancePolicyUIAction" ma:index="22"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0e454f4-3b14-414b-9f0b-a1f1e5573b6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Location" ma:index="12" nillable="true" ma:displayName="Location" ma:internalName="MediaServiceLocation"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c5d5c29-9739-4184-85c5-69484fc575aa"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Props1.xml><?xml version="1.0" encoding="utf-8"?>
<ds:datastoreItem xmlns:ds="http://schemas.openxmlformats.org/officeDocument/2006/customXml" ds:itemID="{5BB5C447-CCD5-49A4-8C48-DCFB113C9867}">
  <ds:schemaRefs>
    <ds:schemaRef ds:uri="http://schemas.microsoft.com/sharepoint/v3/contenttype/forms"/>
  </ds:schemaRefs>
</ds:datastoreItem>
</file>

<file path=customXml/itemProps2.xml><?xml version="1.0" encoding="utf-8"?>
<ds:datastoreItem xmlns:ds="http://schemas.openxmlformats.org/officeDocument/2006/customXml" ds:itemID="{6E08E645-D7BD-4524-8A62-4F9566C4ACA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20e454f4-3b14-414b-9f0b-a1f1e5573b61"/>
    <ds:schemaRef ds:uri="ac5d5c29-9739-4184-85c5-69484fc575a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7E705BD-D7F8-408F-BC75-6E44DC14B6B7}">
  <ds:schemaRefs>
    <ds:schemaRef ds:uri="http://schemas.microsoft.com/office/2006/metadata/properties"/>
    <ds:schemaRef ds:uri="http://schemas.microsoft.com/office/infopath/2007/PartnerControls"/>
    <ds:schemaRef ds:uri="http://schemas.microsoft.com/sharepoint/v3"/>
  </ds:schemaRefs>
</ds:datastoreItem>
</file>

<file path=docProps/app.xml><?xml version="1.0" encoding="utf-8"?>
<Properties xmlns="http://schemas.openxmlformats.org/officeDocument/2006/extended-properties" xmlns:vt="http://schemas.openxmlformats.org/officeDocument/2006/docPropsVTypes">
  <Template>Aspect</Template>
  <TotalTime>2321</TotalTime>
  <Words>1019</Words>
  <Application>Microsoft Office PowerPoint</Application>
  <PresentationFormat>On-screen Show (4:3)</PresentationFormat>
  <Paragraphs>152</Paragraphs>
  <Slides>15</Slides>
  <Notes>13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Verdana</vt:lpstr>
      <vt:lpstr>Wingdings</vt:lpstr>
      <vt:lpstr>Wingdings 2</vt:lpstr>
      <vt:lpstr>Aspect</vt:lpstr>
      <vt:lpstr>ITEM ANALYSIS</vt:lpstr>
      <vt:lpstr> What makes a good assessment?</vt:lpstr>
      <vt:lpstr>        Statistical Review of Items  What does item analysis tell us?</vt:lpstr>
      <vt:lpstr> Statistical Review of Items  Item Difficulty</vt:lpstr>
      <vt:lpstr>Statistical Review of Items  Item Discrimination</vt:lpstr>
      <vt:lpstr>Statistical Review of Items  When is an item flagged for review? </vt:lpstr>
      <vt:lpstr>When is an item acceptable?</vt:lpstr>
      <vt:lpstr>When does an item need attention?</vt:lpstr>
      <vt:lpstr>          Understanding Item Analysis</vt:lpstr>
      <vt:lpstr>    The Role of Teachers As  Content Experts</vt:lpstr>
      <vt:lpstr>Reasons to Revise the Stem</vt:lpstr>
      <vt:lpstr> Reasons to Revise Options</vt:lpstr>
      <vt:lpstr>Reasons to Keep the Item “as is”</vt:lpstr>
      <vt:lpstr>Reasons to Write a New Item</vt:lpstr>
      <vt:lpstr>PowerPoint Presentation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ITEM DEVELOPMENT WORKSHOP</dc:title>
  <dc:creator>Patricia</dc:creator>
  <cp:lastModifiedBy>Bowersock, Kathy</cp:lastModifiedBy>
  <cp:revision>178</cp:revision>
  <cp:lastPrinted>2017-07-26T17:39:06Z</cp:lastPrinted>
  <dcterms:created xsi:type="dcterms:W3CDTF">2009-07-14T17:44:23Z</dcterms:created>
  <dcterms:modified xsi:type="dcterms:W3CDTF">2023-10-11T18:40:19Z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0x010100228F55A438CAA749BFA79916C5F1DD64</vt:lpwstr>
  </property>
</Properties>
</file>