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306" r:id="rId2"/>
    <p:sldId id="317" r:id="rId3"/>
    <p:sldId id="392" r:id="rId4"/>
    <p:sldId id="388" r:id="rId5"/>
    <p:sldId id="389" r:id="rId6"/>
    <p:sldId id="312" r:id="rId7"/>
    <p:sldId id="313" r:id="rId8"/>
    <p:sldId id="376" r:id="rId9"/>
    <p:sldId id="377" r:id="rId10"/>
    <p:sldId id="386" r:id="rId11"/>
    <p:sldId id="256" r:id="rId12"/>
    <p:sldId id="257" r:id="rId13"/>
    <p:sldId id="259" r:id="rId14"/>
    <p:sldId id="260" r:id="rId15"/>
    <p:sldId id="261" r:id="rId16"/>
    <p:sldId id="262" r:id="rId17"/>
    <p:sldId id="269" r:id="rId18"/>
    <p:sldId id="270" r:id="rId19"/>
    <p:sldId id="320" r:id="rId20"/>
    <p:sldId id="321" r:id="rId21"/>
    <p:sldId id="265" r:id="rId22"/>
    <p:sldId id="266" r:id="rId23"/>
    <p:sldId id="267" r:id="rId24"/>
    <p:sldId id="268" r:id="rId25"/>
    <p:sldId id="369" r:id="rId26"/>
    <p:sldId id="271" r:id="rId27"/>
    <p:sldId id="272" r:id="rId28"/>
    <p:sldId id="274" r:id="rId29"/>
    <p:sldId id="273" r:id="rId30"/>
    <p:sldId id="275" r:id="rId31"/>
    <p:sldId id="276" r:id="rId32"/>
    <p:sldId id="277" r:id="rId33"/>
    <p:sldId id="278" r:id="rId34"/>
    <p:sldId id="279" r:id="rId35"/>
    <p:sldId id="280" r:id="rId36"/>
    <p:sldId id="378" r:id="rId37"/>
    <p:sldId id="281" r:id="rId38"/>
    <p:sldId id="282" r:id="rId39"/>
    <p:sldId id="283" r:id="rId40"/>
    <p:sldId id="284" r:id="rId41"/>
    <p:sldId id="285" r:id="rId42"/>
    <p:sldId id="286" r:id="rId43"/>
    <p:sldId id="288" r:id="rId44"/>
    <p:sldId id="370" r:id="rId45"/>
    <p:sldId id="298" r:id="rId46"/>
    <p:sldId id="299" r:id="rId47"/>
    <p:sldId id="300" r:id="rId48"/>
    <p:sldId id="301" r:id="rId49"/>
    <p:sldId id="302" r:id="rId50"/>
    <p:sldId id="303" r:id="rId51"/>
    <p:sldId id="304" r:id="rId52"/>
    <p:sldId id="305" r:id="rId53"/>
    <p:sldId id="371" r:id="rId54"/>
    <p:sldId id="289" r:id="rId55"/>
    <p:sldId id="291" r:id="rId56"/>
    <p:sldId id="292" r:id="rId57"/>
    <p:sldId id="293" r:id="rId58"/>
    <p:sldId id="294" r:id="rId59"/>
    <p:sldId id="295" r:id="rId60"/>
    <p:sldId id="322" r:id="rId61"/>
    <p:sldId id="323" r:id="rId62"/>
    <p:sldId id="324" r:id="rId63"/>
    <p:sldId id="296" r:id="rId64"/>
    <p:sldId id="297" r:id="rId65"/>
    <p:sldId id="373" r:id="rId66"/>
    <p:sldId id="307" r:id="rId67"/>
    <p:sldId id="308" r:id="rId68"/>
    <p:sldId id="309" r:id="rId69"/>
    <p:sldId id="310" r:id="rId70"/>
    <p:sldId id="311" r:id="rId71"/>
    <p:sldId id="374" r:id="rId72"/>
    <p:sldId id="315" r:id="rId73"/>
    <p:sldId id="316" r:id="rId74"/>
    <p:sldId id="379" r:id="rId75"/>
    <p:sldId id="380" r:id="rId76"/>
    <p:sldId id="381" r:id="rId77"/>
    <p:sldId id="382" r:id="rId78"/>
    <p:sldId id="383" r:id="rId79"/>
    <p:sldId id="384" r:id="rId80"/>
    <p:sldId id="387" r:id="rId81"/>
    <p:sldId id="385" r:id="rId82"/>
    <p:sldId id="390" r:id="rId83"/>
    <p:sldId id="375" r:id="rId84"/>
    <p:sldId id="368" r:id="rId85"/>
    <p:sldId id="367" r:id="rId86"/>
    <p:sldId id="319"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6015"/>
    <a:srgbClr val="C3D5FF"/>
    <a:srgbClr val="F6F9FF"/>
    <a:srgbClr val="78A1FF"/>
    <a:srgbClr val="910048"/>
    <a:srgbClr val="FCAA72"/>
    <a:srgbClr val="956A88"/>
    <a:srgbClr val="002D72"/>
    <a:srgbClr val="438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54672-53E9-45F9-B815-79B19BC4496A}" v="2317" dt="2023-07-12T16:48:57.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81973" autoAdjust="0"/>
  </p:normalViewPr>
  <p:slideViewPr>
    <p:cSldViewPr snapToGrid="0">
      <p:cViewPr varScale="1">
        <p:scale>
          <a:sx n="91" d="100"/>
          <a:sy n="91" d="100"/>
        </p:scale>
        <p:origin x="135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vin, Samuel" userId="ab036fc3-6b39-43df-a6c1-7ce2ee8279a7" providerId="ADAL" clId="{5F354672-53E9-45F9-B815-79B19BC4496A}"/>
    <pc:docChg chg="undo redo custSel addSld delSld modSld sldOrd">
      <pc:chgData name="Irvin, Samuel" userId="ab036fc3-6b39-43df-a6c1-7ce2ee8279a7" providerId="ADAL" clId="{5F354672-53E9-45F9-B815-79B19BC4496A}" dt="2023-07-12T16:49:00.862" v="25568" actId="14100"/>
      <pc:docMkLst>
        <pc:docMk/>
      </pc:docMkLst>
      <pc:sldChg chg="modTransition">
        <pc:chgData name="Irvin, Samuel" userId="ab036fc3-6b39-43df-a6c1-7ce2ee8279a7" providerId="ADAL" clId="{5F354672-53E9-45F9-B815-79B19BC4496A}" dt="2023-07-07T20:40:13.889" v="24047"/>
        <pc:sldMkLst>
          <pc:docMk/>
          <pc:sldMk cId="3262355876" sldId="256"/>
        </pc:sldMkLst>
      </pc:sldChg>
      <pc:sldChg chg="addSp delSp modSp mod modTransition modNotesTx">
        <pc:chgData name="Irvin, Samuel" userId="ab036fc3-6b39-43df-a6c1-7ce2ee8279a7" providerId="ADAL" clId="{5F354672-53E9-45F9-B815-79B19BC4496A}" dt="2023-07-10T19:55:01.965" v="24056" actId="20577"/>
        <pc:sldMkLst>
          <pc:docMk/>
          <pc:sldMk cId="2272094100" sldId="257"/>
        </pc:sldMkLst>
        <pc:spChg chg="add mod">
          <ac:chgData name="Irvin, Samuel" userId="ab036fc3-6b39-43df-a6c1-7ce2ee8279a7" providerId="ADAL" clId="{5F354672-53E9-45F9-B815-79B19BC4496A}" dt="2023-07-03T18:49:58.219" v="20451" actId="1038"/>
          <ac:spMkLst>
            <pc:docMk/>
            <pc:sldMk cId="2272094100" sldId="257"/>
            <ac:spMk id="2" creationId="{55AA4EF8-2FEC-CFBC-709A-E4BC00B98D01}"/>
          </ac:spMkLst>
        </pc:spChg>
        <pc:spChg chg="add mod">
          <ac:chgData name="Irvin, Samuel" userId="ab036fc3-6b39-43df-a6c1-7ce2ee8279a7" providerId="ADAL" clId="{5F354672-53E9-45F9-B815-79B19BC4496A}" dt="2023-07-03T18:49:58.219" v="20451" actId="1038"/>
          <ac:spMkLst>
            <pc:docMk/>
            <pc:sldMk cId="2272094100" sldId="257"/>
            <ac:spMk id="3" creationId="{C9F35736-FC80-13F5-CAA9-B16818B71F95}"/>
          </ac:spMkLst>
        </pc:spChg>
        <pc:spChg chg="mod">
          <ac:chgData name="Irvin, Samuel" userId="ab036fc3-6b39-43df-a6c1-7ce2ee8279a7" providerId="ADAL" clId="{5F354672-53E9-45F9-B815-79B19BC4496A}" dt="2023-07-10T19:55:01.965" v="24056" actId="20577"/>
          <ac:spMkLst>
            <pc:docMk/>
            <pc:sldMk cId="2272094100" sldId="257"/>
            <ac:spMk id="16" creationId="{ECB6D669-F0BB-2A69-30EC-C8DC42DCE661}"/>
          </ac:spMkLst>
        </pc:spChg>
        <pc:spChg chg="del mod">
          <ac:chgData name="Irvin, Samuel" userId="ab036fc3-6b39-43df-a6c1-7ce2ee8279a7" providerId="ADAL" clId="{5F354672-53E9-45F9-B815-79B19BC4496A}" dt="2023-07-03T18:49:53.174" v="20375" actId="478"/>
          <ac:spMkLst>
            <pc:docMk/>
            <pc:sldMk cId="2272094100" sldId="257"/>
            <ac:spMk id="20" creationId="{C444A174-DBEB-829A-6B0D-5CD61BF80EFD}"/>
          </ac:spMkLst>
        </pc:spChg>
        <pc:spChg chg="del">
          <ac:chgData name="Irvin, Samuel" userId="ab036fc3-6b39-43df-a6c1-7ce2ee8279a7" providerId="ADAL" clId="{5F354672-53E9-45F9-B815-79B19BC4496A}" dt="2023-07-03T18:49:53.174" v="20375" actId="478"/>
          <ac:spMkLst>
            <pc:docMk/>
            <pc:sldMk cId="2272094100" sldId="257"/>
            <ac:spMk id="21" creationId="{4820D21F-1F9D-9E25-329F-F42ED3F0FBE0}"/>
          </ac:spMkLst>
        </pc:spChg>
      </pc:sldChg>
      <pc:sldChg chg="addSp delSp modSp mod modTransition">
        <pc:chgData name="Irvin, Samuel" userId="ab036fc3-6b39-43df-a6c1-7ce2ee8279a7" providerId="ADAL" clId="{5F354672-53E9-45F9-B815-79B19BC4496A}" dt="2023-07-03T18:49:43.779" v="20374" actId="20577"/>
        <pc:sldMkLst>
          <pc:docMk/>
          <pc:sldMk cId="3083864672" sldId="259"/>
        </pc:sldMkLst>
        <pc:spChg chg="mod">
          <ac:chgData name="Irvin, Samuel" userId="ab036fc3-6b39-43df-a6c1-7ce2ee8279a7" providerId="ADAL" clId="{5F354672-53E9-45F9-B815-79B19BC4496A}" dt="2023-06-07T14:54:29.519" v="853" actId="1076"/>
          <ac:spMkLst>
            <pc:docMk/>
            <pc:sldMk cId="3083864672" sldId="259"/>
            <ac:spMk id="4" creationId="{322F73CE-3B3A-D7DA-8678-7B078CFE22EE}"/>
          </ac:spMkLst>
        </pc:spChg>
        <pc:spChg chg="mod">
          <ac:chgData name="Irvin, Samuel" userId="ab036fc3-6b39-43df-a6c1-7ce2ee8279a7" providerId="ADAL" clId="{5F354672-53E9-45F9-B815-79B19BC4496A}" dt="2023-07-03T18:49:43.779" v="20374" actId="20577"/>
          <ac:spMkLst>
            <pc:docMk/>
            <pc:sldMk cId="3083864672" sldId="259"/>
            <ac:spMk id="16" creationId="{ECB6D669-F0BB-2A69-30EC-C8DC42DCE661}"/>
          </ac:spMkLst>
        </pc:spChg>
        <pc:picChg chg="add del mod">
          <ac:chgData name="Irvin, Samuel" userId="ab036fc3-6b39-43df-a6c1-7ce2ee8279a7" providerId="ADAL" clId="{5F354672-53E9-45F9-B815-79B19BC4496A}" dt="2023-06-07T14:54:16.749" v="849" actId="478"/>
          <ac:picMkLst>
            <pc:docMk/>
            <pc:sldMk cId="3083864672" sldId="259"/>
            <ac:picMk id="2" creationId="{515A0EC7-618B-B24A-B2F1-1B02AC6EB47F}"/>
          </ac:picMkLst>
        </pc:picChg>
        <pc:picChg chg="add del mod">
          <ac:chgData name="Irvin, Samuel" userId="ab036fc3-6b39-43df-a6c1-7ce2ee8279a7" providerId="ADAL" clId="{5F354672-53E9-45F9-B815-79B19BC4496A}" dt="2023-06-07T14:54:40.810" v="856" actId="478"/>
          <ac:picMkLst>
            <pc:docMk/>
            <pc:sldMk cId="3083864672" sldId="259"/>
            <ac:picMk id="8" creationId="{58A28D25-7F09-5664-C073-75090275CFA9}"/>
          </ac:picMkLst>
        </pc:picChg>
        <pc:picChg chg="add del mod">
          <ac:chgData name="Irvin, Samuel" userId="ab036fc3-6b39-43df-a6c1-7ce2ee8279a7" providerId="ADAL" clId="{5F354672-53E9-45F9-B815-79B19BC4496A}" dt="2023-06-07T15:09:50.521" v="861" actId="478"/>
          <ac:picMkLst>
            <pc:docMk/>
            <pc:sldMk cId="3083864672" sldId="259"/>
            <ac:picMk id="9" creationId="{EB7577EA-5F6E-F5EC-F8C8-785E4AD63B83}"/>
          </ac:picMkLst>
        </pc:picChg>
        <pc:picChg chg="add mod">
          <ac:chgData name="Irvin, Samuel" userId="ab036fc3-6b39-43df-a6c1-7ce2ee8279a7" providerId="ADAL" clId="{5F354672-53E9-45F9-B815-79B19BC4496A}" dt="2023-06-07T15:09:53.411" v="863" actId="167"/>
          <ac:picMkLst>
            <pc:docMk/>
            <pc:sldMk cId="3083864672" sldId="259"/>
            <ac:picMk id="10" creationId="{8C4813E5-7D25-DBFB-F0B2-87B2A7B27126}"/>
          </ac:picMkLst>
        </pc:picChg>
        <pc:picChg chg="mod">
          <ac:chgData name="Irvin, Samuel" userId="ab036fc3-6b39-43df-a6c1-7ce2ee8279a7" providerId="ADAL" clId="{5F354672-53E9-45F9-B815-79B19BC4496A}" dt="2023-06-07T13:48:06.694" v="21" actId="1076"/>
          <ac:picMkLst>
            <pc:docMk/>
            <pc:sldMk cId="3083864672" sldId="259"/>
            <ac:picMk id="15" creationId="{0B5392C8-2682-52E9-4FD4-2B65830F849E}"/>
          </ac:picMkLst>
        </pc:picChg>
      </pc:sldChg>
      <pc:sldChg chg="addSp delSp modSp mod modTransition">
        <pc:chgData name="Irvin, Samuel" userId="ab036fc3-6b39-43df-a6c1-7ce2ee8279a7" providerId="ADAL" clId="{5F354672-53E9-45F9-B815-79B19BC4496A}" dt="2023-07-03T18:50:09.490" v="20545" actId="1037"/>
        <pc:sldMkLst>
          <pc:docMk/>
          <pc:sldMk cId="3865315411" sldId="260"/>
        </pc:sldMkLst>
        <pc:spChg chg="del">
          <ac:chgData name="Irvin, Samuel" userId="ab036fc3-6b39-43df-a6c1-7ce2ee8279a7" providerId="ADAL" clId="{5F354672-53E9-45F9-B815-79B19BC4496A}" dt="2023-07-03T18:50:04.666" v="20452" actId="478"/>
          <ac:spMkLst>
            <pc:docMk/>
            <pc:sldMk cId="3865315411" sldId="260"/>
            <ac:spMk id="4" creationId="{322F73CE-3B3A-D7DA-8678-7B078CFE22EE}"/>
          </ac:spMkLst>
        </pc:spChg>
        <pc:spChg chg="mod ord">
          <ac:chgData name="Irvin, Samuel" userId="ab036fc3-6b39-43df-a6c1-7ce2ee8279a7" providerId="ADAL" clId="{5F354672-53E9-45F9-B815-79B19BC4496A}" dt="2023-06-07T14:52:57.667" v="841" actId="166"/>
          <ac:spMkLst>
            <pc:docMk/>
            <pc:sldMk cId="3865315411" sldId="260"/>
            <ac:spMk id="5" creationId="{BA51F560-7EF0-FA34-8DD0-8FF5A482247D}"/>
          </ac:spMkLst>
        </pc:spChg>
        <pc:spChg chg="add mod">
          <ac:chgData name="Irvin, Samuel" userId="ab036fc3-6b39-43df-a6c1-7ce2ee8279a7" providerId="ADAL" clId="{5F354672-53E9-45F9-B815-79B19BC4496A}" dt="2023-07-03T18:50:09.490" v="20545" actId="1037"/>
          <ac:spMkLst>
            <pc:docMk/>
            <pc:sldMk cId="3865315411" sldId="260"/>
            <ac:spMk id="6" creationId="{42FB3DD1-AEAC-F30F-94D7-DD10DEAA0A9F}"/>
          </ac:spMkLst>
        </pc:spChg>
        <pc:spChg chg="add mod">
          <ac:chgData name="Irvin, Samuel" userId="ab036fc3-6b39-43df-a6c1-7ce2ee8279a7" providerId="ADAL" clId="{5F354672-53E9-45F9-B815-79B19BC4496A}" dt="2023-07-03T18:50:09.490" v="20545" actId="1037"/>
          <ac:spMkLst>
            <pc:docMk/>
            <pc:sldMk cId="3865315411" sldId="260"/>
            <ac:spMk id="13" creationId="{3AAA0787-1288-8B0A-9DB4-AB2C70D8C48F}"/>
          </ac:spMkLst>
        </pc:spChg>
        <pc:spChg chg="del mod">
          <ac:chgData name="Irvin, Samuel" userId="ab036fc3-6b39-43df-a6c1-7ce2ee8279a7" providerId="ADAL" clId="{5F354672-53E9-45F9-B815-79B19BC4496A}" dt="2023-07-03T18:50:04.666" v="20452" actId="478"/>
          <ac:spMkLst>
            <pc:docMk/>
            <pc:sldMk cId="3865315411" sldId="260"/>
            <ac:spMk id="16" creationId="{ECB6D669-F0BB-2A69-30EC-C8DC42DCE661}"/>
          </ac:spMkLst>
        </pc:spChg>
        <pc:picChg chg="add del mod">
          <ac:chgData name="Irvin, Samuel" userId="ab036fc3-6b39-43df-a6c1-7ce2ee8279a7" providerId="ADAL" clId="{5F354672-53E9-45F9-B815-79B19BC4496A}" dt="2023-06-07T14:53:25.688" v="842" actId="478"/>
          <ac:picMkLst>
            <pc:docMk/>
            <pc:sldMk cId="3865315411" sldId="260"/>
            <ac:picMk id="6" creationId="{43EECEB5-3FDC-07B2-DD98-19AA6E64229B}"/>
          </ac:picMkLst>
        </pc:picChg>
        <pc:picChg chg="add mod">
          <ac:chgData name="Irvin, Samuel" userId="ab036fc3-6b39-43df-a6c1-7ce2ee8279a7" providerId="ADAL" clId="{5F354672-53E9-45F9-B815-79B19BC4496A}" dt="2023-06-07T13:46:24.281" v="8"/>
          <ac:picMkLst>
            <pc:docMk/>
            <pc:sldMk cId="3865315411" sldId="260"/>
            <ac:picMk id="7" creationId="{7EF744F2-EE23-9981-DB01-7766599AF380}"/>
          </ac:picMkLst>
        </pc:picChg>
        <pc:picChg chg="add mod">
          <ac:chgData name="Irvin, Samuel" userId="ab036fc3-6b39-43df-a6c1-7ce2ee8279a7" providerId="ADAL" clId="{5F354672-53E9-45F9-B815-79B19BC4496A}" dt="2023-06-07T14:55:18.861" v="858" actId="167"/>
          <ac:picMkLst>
            <pc:docMk/>
            <pc:sldMk cId="3865315411" sldId="260"/>
            <ac:picMk id="12" creationId="{BE8519E7-DEB0-28FB-B990-D0DB32E2D9A0}"/>
          </ac:picMkLst>
        </pc:picChg>
        <pc:picChg chg="del">
          <ac:chgData name="Irvin, Samuel" userId="ab036fc3-6b39-43df-a6c1-7ce2ee8279a7" providerId="ADAL" clId="{5F354672-53E9-45F9-B815-79B19BC4496A}" dt="2023-06-07T13:46:27.746" v="9" actId="478"/>
          <ac:picMkLst>
            <pc:docMk/>
            <pc:sldMk cId="3865315411" sldId="260"/>
            <ac:picMk id="15" creationId="{0B5392C8-2682-52E9-4FD4-2B65830F849E}"/>
          </ac:picMkLst>
        </pc:picChg>
      </pc:sldChg>
      <pc:sldChg chg="addSp delSp modSp mod modTransition">
        <pc:chgData name="Irvin, Samuel" userId="ab036fc3-6b39-43df-a6c1-7ce2ee8279a7" providerId="ADAL" clId="{5F354672-53E9-45F9-B815-79B19BC4496A}" dt="2023-06-14T21:57:09.997" v="14096"/>
        <pc:sldMkLst>
          <pc:docMk/>
          <pc:sldMk cId="652232826" sldId="261"/>
        </pc:sldMkLst>
        <pc:spChg chg="mod">
          <ac:chgData name="Irvin, Samuel" userId="ab036fc3-6b39-43df-a6c1-7ce2ee8279a7" providerId="ADAL" clId="{5F354672-53E9-45F9-B815-79B19BC4496A}" dt="2023-06-07T13:48:40.733" v="24" actId="1076"/>
          <ac:spMkLst>
            <pc:docMk/>
            <pc:sldMk cId="652232826" sldId="261"/>
            <ac:spMk id="5" creationId="{BA51F560-7EF0-FA34-8DD0-8FF5A482247D}"/>
          </ac:spMkLst>
        </pc:spChg>
        <pc:picChg chg="add mod">
          <ac:chgData name="Irvin, Samuel" userId="ab036fc3-6b39-43df-a6c1-7ce2ee8279a7" providerId="ADAL" clId="{5F354672-53E9-45F9-B815-79B19BC4496A}" dt="2023-06-07T14:55:21.802" v="859" actId="167"/>
          <ac:picMkLst>
            <pc:docMk/>
            <pc:sldMk cId="652232826" sldId="261"/>
            <ac:picMk id="3" creationId="{89A23006-C33B-9D96-576D-57D408AFC12E}"/>
          </ac:picMkLst>
        </pc:picChg>
        <pc:picChg chg="add mod">
          <ac:chgData name="Irvin, Samuel" userId="ab036fc3-6b39-43df-a6c1-7ce2ee8279a7" providerId="ADAL" clId="{5F354672-53E9-45F9-B815-79B19BC4496A}" dt="2023-06-07T13:46:30.851" v="10"/>
          <ac:picMkLst>
            <pc:docMk/>
            <pc:sldMk cId="652232826" sldId="261"/>
            <ac:picMk id="4" creationId="{B26D0820-1CD3-4410-46CE-F9C7A0AD6ADE}"/>
          </ac:picMkLst>
        </pc:picChg>
        <pc:picChg chg="add mod ord">
          <ac:chgData name="Irvin, Samuel" userId="ab036fc3-6b39-43df-a6c1-7ce2ee8279a7" providerId="ADAL" clId="{5F354672-53E9-45F9-B815-79B19BC4496A}" dt="2023-06-07T14:07:47.879" v="210" actId="166"/>
          <ac:picMkLst>
            <pc:docMk/>
            <pc:sldMk cId="652232826" sldId="261"/>
            <ac:picMk id="9" creationId="{1111043D-8610-5799-E8CC-4827820CC229}"/>
          </ac:picMkLst>
        </pc:picChg>
        <pc:picChg chg="add mod">
          <ac:chgData name="Irvin, Samuel" userId="ab036fc3-6b39-43df-a6c1-7ce2ee8279a7" providerId="ADAL" clId="{5F354672-53E9-45F9-B815-79B19BC4496A}" dt="2023-06-07T14:07:42.106" v="208" actId="1076"/>
          <ac:picMkLst>
            <pc:docMk/>
            <pc:sldMk cId="652232826" sldId="261"/>
            <ac:picMk id="12" creationId="{832CFF88-E6A7-F8A7-05A0-DC72E60B9EF1}"/>
          </ac:picMkLst>
        </pc:picChg>
        <pc:picChg chg="del">
          <ac:chgData name="Irvin, Samuel" userId="ab036fc3-6b39-43df-a6c1-7ce2ee8279a7" providerId="ADAL" clId="{5F354672-53E9-45F9-B815-79B19BC4496A}" dt="2023-06-07T13:46:32.727" v="11" actId="478"/>
          <ac:picMkLst>
            <pc:docMk/>
            <pc:sldMk cId="652232826" sldId="261"/>
            <ac:picMk id="15" creationId="{0B5392C8-2682-52E9-4FD4-2B65830F849E}"/>
          </ac:picMkLst>
        </pc:picChg>
      </pc:sldChg>
      <pc:sldChg chg="addSp delSp modSp mod modTransition">
        <pc:chgData name="Irvin, Samuel" userId="ab036fc3-6b39-43df-a6c1-7ce2ee8279a7" providerId="ADAL" clId="{5F354672-53E9-45F9-B815-79B19BC4496A}" dt="2023-06-14T21:57:12.994" v="14099"/>
        <pc:sldMkLst>
          <pc:docMk/>
          <pc:sldMk cId="1816611248" sldId="262"/>
        </pc:sldMkLst>
        <pc:spChg chg="del">
          <ac:chgData name="Irvin, Samuel" userId="ab036fc3-6b39-43df-a6c1-7ce2ee8279a7" providerId="ADAL" clId="{5F354672-53E9-45F9-B815-79B19BC4496A}" dt="2023-06-07T13:46:49.002" v="12"/>
          <ac:spMkLst>
            <pc:docMk/>
            <pc:sldMk cId="1816611248" sldId="262"/>
            <ac:spMk id="2" creationId="{0A31A447-E11D-2EE7-A8BE-6032979EFDCC}"/>
          </ac:spMkLst>
        </pc:spChg>
        <pc:spChg chg="add del mod">
          <ac:chgData name="Irvin, Samuel" userId="ab036fc3-6b39-43df-a6c1-7ce2ee8279a7" providerId="ADAL" clId="{5F354672-53E9-45F9-B815-79B19BC4496A}" dt="2023-06-07T14:03:04.300" v="157" actId="21"/>
          <ac:spMkLst>
            <pc:docMk/>
            <pc:sldMk cId="1816611248" sldId="262"/>
            <ac:spMk id="9" creationId="{3109D847-E80F-51D4-3064-30A178D37FE6}"/>
          </ac:spMkLst>
        </pc:spChg>
        <pc:grpChg chg="add del mod">
          <ac:chgData name="Irvin, Samuel" userId="ab036fc3-6b39-43df-a6c1-7ce2ee8279a7" providerId="ADAL" clId="{5F354672-53E9-45F9-B815-79B19BC4496A}" dt="2023-06-07T14:06:59.150" v="201" actId="478"/>
          <ac:grpSpMkLst>
            <pc:docMk/>
            <pc:sldMk cId="1816611248" sldId="262"/>
            <ac:grpSpMk id="7" creationId="{E8F995B4-941A-36A1-3355-FAF263A350CF}"/>
          </ac:grpSpMkLst>
        </pc:grpChg>
        <pc:grpChg chg="add mod">
          <ac:chgData name="Irvin, Samuel" userId="ab036fc3-6b39-43df-a6c1-7ce2ee8279a7" providerId="ADAL" clId="{5F354672-53E9-45F9-B815-79B19BC4496A}" dt="2023-06-07T14:04:51.975" v="176" actId="164"/>
          <ac:grpSpMkLst>
            <pc:docMk/>
            <pc:sldMk cId="1816611248" sldId="262"/>
            <ac:grpSpMk id="17" creationId="{7D0BE3FF-AD4C-3C6C-4CC2-436FAD1846D1}"/>
          </ac:grpSpMkLst>
        </pc:grpChg>
        <pc:picChg chg="del mod">
          <ac:chgData name="Irvin, Samuel" userId="ab036fc3-6b39-43df-a6c1-7ce2ee8279a7" providerId="ADAL" clId="{5F354672-53E9-45F9-B815-79B19BC4496A}" dt="2023-06-07T13:49:02.735" v="27" actId="478"/>
          <ac:picMkLst>
            <pc:docMk/>
            <pc:sldMk cId="1816611248" sldId="262"/>
            <ac:picMk id="3" creationId="{BD60D3F3-E1E3-4AE7-BE4A-5A195418905F}"/>
          </ac:picMkLst>
        </pc:picChg>
        <pc:picChg chg="mod">
          <ac:chgData name="Irvin, Samuel" userId="ab036fc3-6b39-43df-a6c1-7ce2ee8279a7" providerId="ADAL" clId="{5F354672-53E9-45F9-B815-79B19BC4496A}" dt="2023-06-07T14:01:36.497" v="135" actId="1076"/>
          <ac:picMkLst>
            <pc:docMk/>
            <pc:sldMk cId="1816611248" sldId="262"/>
            <ac:picMk id="4" creationId="{AE300EC3-D78C-5228-553D-CCF0F8560F23}"/>
          </ac:picMkLst>
        </pc:picChg>
        <pc:picChg chg="add del mod">
          <ac:chgData name="Irvin, Samuel" userId="ab036fc3-6b39-43df-a6c1-7ce2ee8279a7" providerId="ADAL" clId="{5F354672-53E9-45F9-B815-79B19BC4496A}" dt="2023-06-07T14:01:36.497" v="135" actId="1076"/>
          <ac:picMkLst>
            <pc:docMk/>
            <pc:sldMk cId="1816611248" sldId="262"/>
            <ac:picMk id="5" creationId="{228A9D6A-510E-A7F8-9BE8-1DB769A95060}"/>
          </ac:picMkLst>
        </pc:picChg>
        <pc:picChg chg="add mod">
          <ac:chgData name="Irvin, Samuel" userId="ab036fc3-6b39-43df-a6c1-7ce2ee8279a7" providerId="ADAL" clId="{5F354672-53E9-45F9-B815-79B19BC4496A}" dt="2023-06-07T13:49:17.726" v="40" actId="1038"/>
          <ac:picMkLst>
            <pc:docMk/>
            <pc:sldMk cId="1816611248" sldId="262"/>
            <ac:picMk id="6" creationId="{4F06ECEB-2E71-C3D3-95DC-51DA8C63AFD2}"/>
          </ac:picMkLst>
        </pc:picChg>
        <pc:picChg chg="add del mod ord">
          <ac:chgData name="Irvin, Samuel" userId="ab036fc3-6b39-43df-a6c1-7ce2ee8279a7" providerId="ADAL" clId="{5F354672-53E9-45F9-B815-79B19BC4496A}" dt="2023-06-07T14:01:39.086" v="138" actId="478"/>
          <ac:picMkLst>
            <pc:docMk/>
            <pc:sldMk cId="1816611248" sldId="262"/>
            <ac:picMk id="8" creationId="{2FA4C608-FFAF-F01B-FF1A-7967F3523B20}"/>
          </ac:picMkLst>
        </pc:picChg>
        <pc:picChg chg="add del mod">
          <ac:chgData name="Irvin, Samuel" userId="ab036fc3-6b39-43df-a6c1-7ce2ee8279a7" providerId="ADAL" clId="{5F354672-53E9-45F9-B815-79B19BC4496A}" dt="2023-06-07T14:03:42.272" v="166"/>
          <ac:picMkLst>
            <pc:docMk/>
            <pc:sldMk cId="1816611248" sldId="262"/>
            <ac:picMk id="11" creationId="{20AA79FA-BE0B-8F0F-EF30-D039059CC753}"/>
          </ac:picMkLst>
        </pc:picChg>
        <pc:picChg chg="add del mod ord">
          <ac:chgData name="Irvin, Samuel" userId="ab036fc3-6b39-43df-a6c1-7ce2ee8279a7" providerId="ADAL" clId="{5F354672-53E9-45F9-B815-79B19BC4496A}" dt="2023-06-07T14:04:54.399" v="184"/>
          <ac:picMkLst>
            <pc:docMk/>
            <pc:sldMk cId="1816611248" sldId="262"/>
            <ac:picMk id="12" creationId="{F7E1D7C4-D296-BEB9-B205-6DECD968C239}"/>
          </ac:picMkLst>
        </pc:picChg>
        <pc:picChg chg="add del mod ord">
          <ac:chgData name="Irvin, Samuel" userId="ab036fc3-6b39-43df-a6c1-7ce2ee8279a7" providerId="ADAL" clId="{5F354672-53E9-45F9-B815-79B19BC4496A}" dt="2023-06-07T14:04:54.399" v="184"/>
          <ac:picMkLst>
            <pc:docMk/>
            <pc:sldMk cId="1816611248" sldId="262"/>
            <ac:picMk id="13" creationId="{DD376E55-AB17-A5B5-921C-1D415CC012D7}"/>
          </ac:picMkLst>
        </pc:picChg>
        <pc:picChg chg="mod">
          <ac:chgData name="Irvin, Samuel" userId="ab036fc3-6b39-43df-a6c1-7ce2ee8279a7" providerId="ADAL" clId="{5F354672-53E9-45F9-B815-79B19BC4496A}" dt="2023-06-07T13:47:06.278" v="14" actId="1076"/>
          <ac:picMkLst>
            <pc:docMk/>
            <pc:sldMk cId="1816611248" sldId="262"/>
            <ac:picMk id="15" creationId="{0B5392C8-2682-52E9-4FD4-2B65830F849E}"/>
          </ac:picMkLst>
        </pc:picChg>
        <pc:picChg chg="add mod ord">
          <ac:chgData name="Irvin, Samuel" userId="ab036fc3-6b39-43df-a6c1-7ce2ee8279a7" providerId="ADAL" clId="{5F354672-53E9-45F9-B815-79B19BC4496A}" dt="2023-06-07T14:36:02.127" v="537" actId="1076"/>
          <ac:picMkLst>
            <pc:docMk/>
            <pc:sldMk cId="1816611248" sldId="262"/>
            <ac:picMk id="18" creationId="{8B90BEC8-6188-168A-51F1-266D67745622}"/>
          </ac:picMkLst>
        </pc:picChg>
        <pc:picChg chg="del">
          <ac:chgData name="Irvin, Samuel" userId="ab036fc3-6b39-43df-a6c1-7ce2ee8279a7" providerId="ADAL" clId="{5F354672-53E9-45F9-B815-79B19BC4496A}" dt="2023-06-07T13:46:49.002" v="12"/>
          <ac:picMkLst>
            <pc:docMk/>
            <pc:sldMk cId="1816611248" sldId="262"/>
            <ac:picMk id="2054" creationId="{D21183E8-E47C-BE33-C2A2-A3DE421F9F64}"/>
          </ac:picMkLst>
        </pc:picChg>
      </pc:sldChg>
      <pc:sldChg chg="addSp delSp modSp del mod modTransition setBg">
        <pc:chgData name="Irvin, Samuel" userId="ab036fc3-6b39-43df-a6c1-7ce2ee8279a7" providerId="ADAL" clId="{5F354672-53E9-45F9-B815-79B19BC4496A}" dt="2023-06-07T14:21:22.699" v="444" actId="47"/>
        <pc:sldMkLst>
          <pc:docMk/>
          <pc:sldMk cId="3863071172" sldId="263"/>
        </pc:sldMkLst>
        <pc:spChg chg="del">
          <ac:chgData name="Irvin, Samuel" userId="ab036fc3-6b39-43df-a6c1-7ce2ee8279a7" providerId="ADAL" clId="{5F354672-53E9-45F9-B815-79B19BC4496A}" dt="2023-06-07T13:52:23.360" v="70" actId="478"/>
          <ac:spMkLst>
            <pc:docMk/>
            <pc:sldMk cId="3863071172" sldId="263"/>
            <ac:spMk id="4" creationId="{D4FE05BA-8F6B-73B1-5986-627324C17F25}"/>
          </ac:spMkLst>
        </pc:spChg>
        <pc:spChg chg="add del mod">
          <ac:chgData name="Irvin, Samuel" userId="ab036fc3-6b39-43df-a6c1-7ce2ee8279a7" providerId="ADAL" clId="{5F354672-53E9-45F9-B815-79B19BC4496A}" dt="2023-06-07T13:50:11.551" v="51" actId="478"/>
          <ac:spMkLst>
            <pc:docMk/>
            <pc:sldMk cId="3863071172" sldId="263"/>
            <ac:spMk id="6" creationId="{FE332578-F87A-3E65-76D2-52A8FAC16FDF}"/>
          </ac:spMkLst>
        </pc:spChg>
        <pc:spChg chg="add del mod">
          <ac:chgData name="Irvin, Samuel" userId="ab036fc3-6b39-43df-a6c1-7ce2ee8279a7" providerId="ADAL" clId="{5F354672-53E9-45F9-B815-79B19BC4496A}" dt="2023-06-07T13:51:02.175" v="59" actId="478"/>
          <ac:spMkLst>
            <pc:docMk/>
            <pc:sldMk cId="3863071172" sldId="263"/>
            <ac:spMk id="7" creationId="{DBDD1A50-6F6E-2FC3-36A4-5E977560A0A6}"/>
          </ac:spMkLst>
        </pc:spChg>
        <pc:spChg chg="mod">
          <ac:chgData name="Irvin, Samuel" userId="ab036fc3-6b39-43df-a6c1-7ce2ee8279a7" providerId="ADAL" clId="{5F354672-53E9-45F9-B815-79B19BC4496A}" dt="2023-06-07T13:54:02.011" v="83" actId="1076"/>
          <ac:spMkLst>
            <pc:docMk/>
            <pc:sldMk cId="3863071172" sldId="263"/>
            <ac:spMk id="8" creationId="{B4972DD8-9546-6C09-A132-3911731B973B}"/>
          </ac:spMkLst>
        </pc:spChg>
        <pc:spChg chg="del">
          <ac:chgData name="Irvin, Samuel" userId="ab036fc3-6b39-43df-a6c1-7ce2ee8279a7" providerId="ADAL" clId="{5F354672-53E9-45F9-B815-79B19BC4496A}" dt="2023-06-07T13:53:48.561" v="80" actId="478"/>
          <ac:spMkLst>
            <pc:docMk/>
            <pc:sldMk cId="3863071172" sldId="263"/>
            <ac:spMk id="9" creationId="{78D9EF28-48E0-7540-C422-C205FD2EDEDB}"/>
          </ac:spMkLst>
        </pc:spChg>
        <pc:spChg chg="mod">
          <ac:chgData name="Irvin, Samuel" userId="ab036fc3-6b39-43df-a6c1-7ce2ee8279a7" providerId="ADAL" clId="{5F354672-53E9-45F9-B815-79B19BC4496A}" dt="2023-06-07T13:52:45.650" v="73" actId="207"/>
          <ac:spMkLst>
            <pc:docMk/>
            <pc:sldMk cId="3863071172" sldId="263"/>
            <ac:spMk id="12" creationId="{3D63322E-E378-BE15-9E9E-A99D759879DB}"/>
          </ac:spMkLst>
        </pc:spChg>
        <pc:spChg chg="add del mod">
          <ac:chgData name="Irvin, Samuel" userId="ab036fc3-6b39-43df-a6c1-7ce2ee8279a7" providerId="ADAL" clId="{5F354672-53E9-45F9-B815-79B19BC4496A}" dt="2023-06-07T13:51:46.075" v="63"/>
          <ac:spMkLst>
            <pc:docMk/>
            <pc:sldMk cId="3863071172" sldId="263"/>
            <ac:spMk id="13" creationId="{E1736312-7982-688C-49AD-4A4D91C1272F}"/>
          </ac:spMkLst>
        </pc:spChg>
        <pc:spChg chg="add mod">
          <ac:chgData name="Irvin, Samuel" userId="ab036fc3-6b39-43df-a6c1-7ce2ee8279a7" providerId="ADAL" clId="{5F354672-53E9-45F9-B815-79B19BC4496A}" dt="2023-06-07T13:54:04.155" v="84" actId="1076"/>
          <ac:spMkLst>
            <pc:docMk/>
            <pc:sldMk cId="3863071172" sldId="263"/>
            <ac:spMk id="20" creationId="{B7D37699-599C-18D1-F935-08FD0CE56216}"/>
          </ac:spMkLst>
        </pc:spChg>
        <pc:grpChg chg="add del mod">
          <ac:chgData name="Irvin, Samuel" userId="ab036fc3-6b39-43df-a6c1-7ce2ee8279a7" providerId="ADAL" clId="{5F354672-53E9-45F9-B815-79B19BC4496A}" dt="2023-06-07T13:51:27.327" v="62" actId="165"/>
          <ac:grpSpMkLst>
            <pc:docMk/>
            <pc:sldMk cId="3863071172" sldId="263"/>
            <ac:grpSpMk id="2" creationId="{2ADE4164-1AB4-0F70-1C1F-B78269B3DCBB}"/>
          </ac:grpSpMkLst>
        </pc:grpChg>
        <pc:grpChg chg="add del mod">
          <ac:chgData name="Irvin, Samuel" userId="ab036fc3-6b39-43df-a6c1-7ce2ee8279a7" providerId="ADAL" clId="{5F354672-53E9-45F9-B815-79B19BC4496A}" dt="2023-06-07T13:54:42.478" v="87" actId="478"/>
          <ac:grpSpMkLst>
            <pc:docMk/>
            <pc:sldMk cId="3863071172" sldId="263"/>
            <ac:grpSpMk id="21" creationId="{0030F717-6BF0-848E-DFD5-7A26D08EF1D2}"/>
          </ac:grpSpMkLst>
        </pc:grpChg>
        <pc:picChg chg="del mod topLvl">
          <ac:chgData name="Irvin, Samuel" userId="ab036fc3-6b39-43df-a6c1-7ce2ee8279a7" providerId="ADAL" clId="{5F354672-53E9-45F9-B815-79B19BC4496A}" dt="2023-06-07T13:51:46.075" v="63"/>
          <ac:picMkLst>
            <pc:docMk/>
            <pc:sldMk cId="3863071172" sldId="263"/>
            <ac:picMk id="3" creationId="{12D48C6A-582B-1A27-1E09-104397E93652}"/>
          </ac:picMkLst>
        </pc:picChg>
        <pc:picChg chg="del mod topLvl">
          <ac:chgData name="Irvin, Samuel" userId="ab036fc3-6b39-43df-a6c1-7ce2ee8279a7" providerId="ADAL" clId="{5F354672-53E9-45F9-B815-79B19BC4496A}" dt="2023-06-07T13:51:46.075" v="63"/>
          <ac:picMkLst>
            <pc:docMk/>
            <pc:sldMk cId="3863071172" sldId="263"/>
            <ac:picMk id="5" creationId="{2DA0AD6B-2CE4-3416-6ECF-1B6A085BA536}"/>
          </ac:picMkLst>
        </pc:picChg>
        <pc:picChg chg="del mod">
          <ac:chgData name="Irvin, Samuel" userId="ab036fc3-6b39-43df-a6c1-7ce2ee8279a7" providerId="ADAL" clId="{5F354672-53E9-45F9-B815-79B19BC4496A}" dt="2023-06-07T14:11:31.306" v="269" actId="478"/>
          <ac:picMkLst>
            <pc:docMk/>
            <pc:sldMk cId="3863071172" sldId="263"/>
            <ac:picMk id="10" creationId="{C3F4C2B6-7358-A6F9-C8FB-1B08A436CD34}"/>
          </ac:picMkLst>
        </pc:picChg>
        <pc:picChg chg="del mod">
          <ac:chgData name="Irvin, Samuel" userId="ab036fc3-6b39-43df-a6c1-7ce2ee8279a7" providerId="ADAL" clId="{5F354672-53E9-45F9-B815-79B19BC4496A}" dt="2023-06-07T13:52:19.905" v="69" actId="478"/>
          <ac:picMkLst>
            <pc:docMk/>
            <pc:sldMk cId="3863071172" sldId="263"/>
            <ac:picMk id="16" creationId="{26954718-6A3C-8238-7A0A-DA5377F2B11D}"/>
          </ac:picMkLst>
        </pc:picChg>
        <pc:picChg chg="del mod">
          <ac:chgData name="Irvin, Samuel" userId="ab036fc3-6b39-43df-a6c1-7ce2ee8279a7" providerId="ADAL" clId="{5F354672-53E9-45F9-B815-79B19BC4496A}" dt="2023-06-07T13:52:18.238" v="68" actId="478"/>
          <ac:picMkLst>
            <pc:docMk/>
            <pc:sldMk cId="3863071172" sldId="263"/>
            <ac:picMk id="17" creationId="{8EF57C35-EB8C-E24E-95ED-5314E4937DBB}"/>
          </ac:picMkLst>
        </pc:picChg>
        <pc:picChg chg="del mod">
          <ac:chgData name="Irvin, Samuel" userId="ab036fc3-6b39-43df-a6c1-7ce2ee8279a7" providerId="ADAL" clId="{5F354672-53E9-45F9-B815-79B19BC4496A}" dt="2023-06-07T13:52:17.630" v="67" actId="478"/>
          <ac:picMkLst>
            <pc:docMk/>
            <pc:sldMk cId="3863071172" sldId="263"/>
            <ac:picMk id="18" creationId="{BCCB9FB4-33BB-3D3E-A3C4-D939380CD1B5}"/>
          </ac:picMkLst>
        </pc:picChg>
        <pc:picChg chg="mod">
          <ac:chgData name="Irvin, Samuel" userId="ab036fc3-6b39-43df-a6c1-7ce2ee8279a7" providerId="ADAL" clId="{5F354672-53E9-45F9-B815-79B19BC4496A}" dt="2023-06-07T13:54:37.156" v="86" actId="1076"/>
          <ac:picMkLst>
            <pc:docMk/>
            <pc:sldMk cId="3863071172" sldId="263"/>
            <ac:picMk id="22" creationId="{782CD6AB-9D0D-9BDB-A5FC-5DA3B9AB8E5C}"/>
          </ac:picMkLst>
        </pc:picChg>
        <pc:picChg chg="mod">
          <ac:chgData name="Irvin, Samuel" userId="ab036fc3-6b39-43df-a6c1-7ce2ee8279a7" providerId="ADAL" clId="{5F354672-53E9-45F9-B815-79B19BC4496A}" dt="2023-06-07T13:54:37.156" v="86" actId="1076"/>
          <ac:picMkLst>
            <pc:docMk/>
            <pc:sldMk cId="3863071172" sldId="263"/>
            <ac:picMk id="23" creationId="{80C47A3D-3208-0C40-743D-301183143FEB}"/>
          </ac:picMkLst>
        </pc:picChg>
      </pc:sldChg>
      <pc:sldChg chg="addSp modSp del mod">
        <pc:chgData name="Irvin, Samuel" userId="ab036fc3-6b39-43df-a6c1-7ce2ee8279a7" providerId="ADAL" clId="{5F354672-53E9-45F9-B815-79B19BC4496A}" dt="2023-06-07T14:44:54.470" v="754" actId="47"/>
        <pc:sldMkLst>
          <pc:docMk/>
          <pc:sldMk cId="1497984559" sldId="264"/>
        </pc:sldMkLst>
        <pc:picChg chg="add mod">
          <ac:chgData name="Irvin, Samuel" userId="ab036fc3-6b39-43df-a6c1-7ce2ee8279a7" providerId="ADAL" clId="{5F354672-53E9-45F9-B815-79B19BC4496A}" dt="2023-06-07T14:38:10.581" v="565" actId="1076"/>
          <ac:picMkLst>
            <pc:docMk/>
            <pc:sldMk cId="1497984559" sldId="264"/>
            <ac:picMk id="3" creationId="{37BF2D43-C0D7-EF89-2B53-9DD9FE7EFA90}"/>
          </ac:picMkLst>
        </pc:picChg>
      </pc:sldChg>
      <pc:sldChg chg="addSp delSp modSp mod modTransition">
        <pc:chgData name="Irvin, Samuel" userId="ab036fc3-6b39-43df-a6c1-7ce2ee8279a7" providerId="ADAL" clId="{5F354672-53E9-45F9-B815-79B19BC4496A}" dt="2023-06-19T17:40:41.120" v="16576" actId="20577"/>
        <pc:sldMkLst>
          <pc:docMk/>
          <pc:sldMk cId="1357681690" sldId="265"/>
        </pc:sldMkLst>
        <pc:spChg chg="mod">
          <ac:chgData name="Irvin, Samuel" userId="ab036fc3-6b39-43df-a6c1-7ce2ee8279a7" providerId="ADAL" clId="{5F354672-53E9-45F9-B815-79B19BC4496A}" dt="2023-06-19T17:40:41.120" v="16576" actId="20577"/>
          <ac:spMkLst>
            <pc:docMk/>
            <pc:sldMk cId="1357681690" sldId="265"/>
            <ac:spMk id="4" creationId="{12E375AD-F0E5-4D4E-9633-662E98E9D6FD}"/>
          </ac:spMkLst>
        </pc:spChg>
        <pc:picChg chg="add mod">
          <ac:chgData name="Irvin, Samuel" userId="ab036fc3-6b39-43df-a6c1-7ce2ee8279a7" providerId="ADAL" clId="{5F354672-53E9-45F9-B815-79B19BC4496A}" dt="2023-06-07T14:45:14.850" v="756" actId="1076"/>
          <ac:picMkLst>
            <pc:docMk/>
            <pc:sldMk cId="1357681690" sldId="265"/>
            <ac:picMk id="5" creationId="{1B286CC3-2FCC-FAAA-2F49-9FA1E7F6877F}"/>
          </ac:picMkLst>
        </pc:picChg>
        <pc:picChg chg="add del mod">
          <ac:chgData name="Irvin, Samuel" userId="ab036fc3-6b39-43df-a6c1-7ce2ee8279a7" providerId="ADAL" clId="{5F354672-53E9-45F9-B815-79B19BC4496A}" dt="2023-06-07T14:46:18.590" v="766" actId="478"/>
          <ac:picMkLst>
            <pc:docMk/>
            <pc:sldMk cId="1357681690" sldId="265"/>
            <ac:picMk id="6" creationId="{725DB562-5904-494D-322E-42F75147D418}"/>
          </ac:picMkLst>
        </pc:picChg>
        <pc:picChg chg="add mod">
          <ac:chgData name="Irvin, Samuel" userId="ab036fc3-6b39-43df-a6c1-7ce2ee8279a7" providerId="ADAL" clId="{5F354672-53E9-45F9-B815-79B19BC4496A}" dt="2023-06-07T14:47:37.176" v="774" actId="1076"/>
          <ac:picMkLst>
            <pc:docMk/>
            <pc:sldMk cId="1357681690" sldId="265"/>
            <ac:picMk id="7" creationId="{E7D5634D-63A8-B9C9-5D72-B82A6ABD4C16}"/>
          </ac:picMkLst>
        </pc:picChg>
      </pc:sldChg>
      <pc:sldChg chg="addSp delSp modSp mod modTransition">
        <pc:chgData name="Irvin, Samuel" userId="ab036fc3-6b39-43df-a6c1-7ce2ee8279a7" providerId="ADAL" clId="{5F354672-53E9-45F9-B815-79B19BC4496A}" dt="2023-06-19T17:41:43.649" v="16634" actId="1076"/>
        <pc:sldMkLst>
          <pc:docMk/>
          <pc:sldMk cId="4070516911" sldId="266"/>
        </pc:sldMkLst>
        <pc:spChg chg="mod">
          <ac:chgData name="Irvin, Samuel" userId="ab036fc3-6b39-43df-a6c1-7ce2ee8279a7" providerId="ADAL" clId="{5F354672-53E9-45F9-B815-79B19BC4496A}" dt="2023-06-19T17:41:43.649" v="16634" actId="1076"/>
          <ac:spMkLst>
            <pc:docMk/>
            <pc:sldMk cId="4070516911" sldId="266"/>
            <ac:spMk id="2" creationId="{B219B829-471B-4B1A-E941-D8779603EC7F}"/>
          </ac:spMkLst>
        </pc:spChg>
        <pc:spChg chg="add del mod">
          <ac:chgData name="Irvin, Samuel" userId="ab036fc3-6b39-43df-a6c1-7ce2ee8279a7" providerId="ADAL" clId="{5F354672-53E9-45F9-B815-79B19BC4496A}" dt="2023-06-07T20:07:39.744" v="982"/>
          <ac:spMkLst>
            <pc:docMk/>
            <pc:sldMk cId="4070516911" sldId="266"/>
            <ac:spMk id="6" creationId="{D0155BC0-A79D-A8A6-791F-247FD73B6B9F}"/>
          </ac:spMkLst>
        </pc:spChg>
        <pc:spChg chg="add del mod">
          <ac:chgData name="Irvin, Samuel" userId="ab036fc3-6b39-43df-a6c1-7ce2ee8279a7" providerId="ADAL" clId="{5F354672-53E9-45F9-B815-79B19BC4496A}" dt="2023-06-07T20:07:39.744" v="982"/>
          <ac:spMkLst>
            <pc:docMk/>
            <pc:sldMk cId="4070516911" sldId="266"/>
            <ac:spMk id="7" creationId="{317DF0A7-3F59-8FD4-7B5B-847D14FF8438}"/>
          </ac:spMkLst>
        </pc:spChg>
        <pc:spChg chg="del mod">
          <ac:chgData name="Irvin, Samuel" userId="ab036fc3-6b39-43df-a6c1-7ce2ee8279a7" providerId="ADAL" clId="{5F354672-53E9-45F9-B815-79B19BC4496A}" dt="2023-06-07T20:07:41.028" v="983" actId="21"/>
          <ac:spMkLst>
            <pc:docMk/>
            <pc:sldMk cId="4070516911" sldId="266"/>
            <ac:spMk id="9" creationId="{4D06D65C-5370-A3EC-3152-BA901A0ED99D}"/>
          </ac:spMkLst>
        </pc:spChg>
        <pc:picChg chg="add mod">
          <ac:chgData name="Irvin, Samuel" userId="ab036fc3-6b39-43df-a6c1-7ce2ee8279a7" providerId="ADAL" clId="{5F354672-53E9-45F9-B815-79B19BC4496A}" dt="2023-06-07T14:47:14.474" v="772" actId="1076"/>
          <ac:picMkLst>
            <pc:docMk/>
            <pc:sldMk cId="4070516911" sldId="266"/>
            <ac:picMk id="3" creationId="{04A7A9DC-4BD3-C499-D575-A5D7E8B065DA}"/>
          </ac:picMkLst>
        </pc:picChg>
        <pc:picChg chg="add del mod">
          <ac:chgData name="Irvin, Samuel" userId="ab036fc3-6b39-43df-a6c1-7ce2ee8279a7" providerId="ADAL" clId="{5F354672-53E9-45F9-B815-79B19BC4496A}" dt="2023-06-07T14:48:16.785" v="777" actId="478"/>
          <ac:picMkLst>
            <pc:docMk/>
            <pc:sldMk cId="4070516911" sldId="266"/>
            <ac:picMk id="4" creationId="{8F89C85A-B05F-FEF0-98B1-4A56E8956B73}"/>
          </ac:picMkLst>
        </pc:picChg>
        <pc:picChg chg="add mod">
          <ac:chgData name="Irvin, Samuel" userId="ab036fc3-6b39-43df-a6c1-7ce2ee8279a7" providerId="ADAL" clId="{5F354672-53E9-45F9-B815-79B19BC4496A}" dt="2023-06-07T14:48:20.826" v="778"/>
          <ac:picMkLst>
            <pc:docMk/>
            <pc:sldMk cId="4070516911" sldId="266"/>
            <ac:picMk id="5" creationId="{B69EE80B-C1A6-64BB-D5F7-B4AA1ED9EFE8}"/>
          </ac:picMkLst>
        </pc:picChg>
        <pc:picChg chg="add mod ord">
          <ac:chgData name="Irvin, Samuel" userId="ab036fc3-6b39-43df-a6c1-7ce2ee8279a7" providerId="ADAL" clId="{5F354672-53E9-45F9-B815-79B19BC4496A}" dt="2023-06-08T13:30:38.357" v="2734" actId="167"/>
          <ac:picMkLst>
            <pc:docMk/>
            <pc:sldMk cId="4070516911" sldId="266"/>
            <ac:picMk id="11" creationId="{AB823E14-61A8-1052-BB44-86F5EA730B53}"/>
          </ac:picMkLst>
        </pc:picChg>
        <pc:picChg chg="del mod">
          <ac:chgData name="Irvin, Samuel" userId="ab036fc3-6b39-43df-a6c1-7ce2ee8279a7" providerId="ADAL" clId="{5F354672-53E9-45F9-B815-79B19BC4496A}" dt="2023-06-07T14:46:49.893" v="767" actId="478"/>
          <ac:picMkLst>
            <pc:docMk/>
            <pc:sldMk cId="4070516911" sldId="266"/>
            <ac:picMk id="15" creationId="{0B5392C8-2682-52E9-4FD4-2B65830F849E}"/>
          </ac:picMkLst>
        </pc:picChg>
      </pc:sldChg>
      <pc:sldChg chg="addSp delSp modSp mod modTransition">
        <pc:chgData name="Irvin, Samuel" userId="ab036fc3-6b39-43df-a6c1-7ce2ee8279a7" providerId="ADAL" clId="{5F354672-53E9-45F9-B815-79B19BC4496A}" dt="2023-06-19T17:42:18.530" v="16746" actId="1038"/>
        <pc:sldMkLst>
          <pc:docMk/>
          <pc:sldMk cId="274579451" sldId="267"/>
        </pc:sldMkLst>
        <pc:spChg chg="del">
          <ac:chgData name="Irvin, Samuel" userId="ab036fc3-6b39-43df-a6c1-7ce2ee8279a7" providerId="ADAL" clId="{5F354672-53E9-45F9-B815-79B19BC4496A}" dt="2023-06-19T17:42:12.665" v="16635" actId="478"/>
          <ac:spMkLst>
            <pc:docMk/>
            <pc:sldMk cId="274579451" sldId="267"/>
            <ac:spMk id="2" creationId="{B219B829-471B-4B1A-E941-D8779603EC7F}"/>
          </ac:spMkLst>
        </pc:spChg>
        <pc:spChg chg="add mod">
          <ac:chgData name="Irvin, Samuel" userId="ab036fc3-6b39-43df-a6c1-7ce2ee8279a7" providerId="ADAL" clId="{5F354672-53E9-45F9-B815-79B19BC4496A}" dt="2023-06-19T17:42:18.530" v="16746" actId="1038"/>
          <ac:spMkLst>
            <pc:docMk/>
            <pc:sldMk cId="274579451" sldId="267"/>
            <ac:spMk id="3" creationId="{80C7A89A-DA5C-F864-0674-E907694575A0}"/>
          </ac:spMkLst>
        </pc:spChg>
      </pc:sldChg>
      <pc:sldChg chg="addSp delSp modSp mod modNotesTx">
        <pc:chgData name="Irvin, Samuel" userId="ab036fc3-6b39-43df-a6c1-7ce2ee8279a7" providerId="ADAL" clId="{5F354672-53E9-45F9-B815-79B19BC4496A}" dt="2023-06-19T17:41:06.552" v="16590" actId="20577"/>
        <pc:sldMkLst>
          <pc:docMk/>
          <pc:sldMk cId="121572851" sldId="268"/>
        </pc:sldMkLst>
        <pc:spChg chg="add mod ord">
          <ac:chgData name="Irvin, Samuel" userId="ab036fc3-6b39-43df-a6c1-7ce2ee8279a7" providerId="ADAL" clId="{5F354672-53E9-45F9-B815-79B19BC4496A}" dt="2023-06-07T14:52:16.044" v="839" actId="14100"/>
          <ac:spMkLst>
            <pc:docMk/>
            <pc:sldMk cId="121572851" sldId="268"/>
            <ac:spMk id="4" creationId="{67D6B14E-EA1B-F405-388B-B0FBCBB422FC}"/>
          </ac:spMkLst>
        </pc:spChg>
        <pc:spChg chg="add del mod ord">
          <ac:chgData name="Irvin, Samuel" userId="ab036fc3-6b39-43df-a6c1-7ce2ee8279a7" providerId="ADAL" clId="{5F354672-53E9-45F9-B815-79B19BC4496A}" dt="2023-06-07T15:13:22.302" v="906"/>
          <ac:spMkLst>
            <pc:docMk/>
            <pc:sldMk cId="121572851" sldId="268"/>
            <ac:spMk id="12" creationId="{1EF56CB8-24CE-9C09-4A09-64903F530CEA}"/>
          </ac:spMkLst>
        </pc:spChg>
        <pc:spChg chg="add del mod">
          <ac:chgData name="Irvin, Samuel" userId="ab036fc3-6b39-43df-a6c1-7ce2ee8279a7" providerId="ADAL" clId="{5F354672-53E9-45F9-B815-79B19BC4496A}" dt="2023-06-07T15:13:22.302" v="906"/>
          <ac:spMkLst>
            <pc:docMk/>
            <pc:sldMk cId="121572851" sldId="268"/>
            <ac:spMk id="13" creationId="{0D6C4620-4C16-5141-B7DB-EBD71A03C8E5}"/>
          </ac:spMkLst>
        </pc:spChg>
        <pc:spChg chg="del mod ord">
          <ac:chgData name="Irvin, Samuel" userId="ab036fc3-6b39-43df-a6c1-7ce2ee8279a7" providerId="ADAL" clId="{5F354672-53E9-45F9-B815-79B19BC4496A}" dt="2023-06-07T15:16:28.562" v="955" actId="478"/>
          <ac:spMkLst>
            <pc:docMk/>
            <pc:sldMk cId="121572851" sldId="268"/>
            <ac:spMk id="14" creationId="{0E1AB590-8284-FFB5-D071-0E02F4D8D2CE}"/>
          </ac:spMkLst>
        </pc:spChg>
        <pc:spChg chg="add del mod ord">
          <ac:chgData name="Irvin, Samuel" userId="ab036fc3-6b39-43df-a6c1-7ce2ee8279a7" providerId="ADAL" clId="{5F354672-53E9-45F9-B815-79B19BC4496A}" dt="2023-06-07T15:16:01.377" v="949" actId="478"/>
          <ac:spMkLst>
            <pc:docMk/>
            <pc:sldMk cId="121572851" sldId="268"/>
            <ac:spMk id="16" creationId="{3E73CC3E-1D98-8E78-9D62-22E05C49850E}"/>
          </ac:spMkLst>
        </pc:spChg>
        <pc:picChg chg="add mod ord">
          <ac:chgData name="Irvin, Samuel" userId="ab036fc3-6b39-43df-a6c1-7ce2ee8279a7" providerId="ADAL" clId="{5F354672-53E9-45F9-B815-79B19BC4496A}" dt="2023-06-07T14:51:19.285" v="835" actId="167"/>
          <ac:picMkLst>
            <pc:docMk/>
            <pc:sldMk cId="121572851" sldId="268"/>
            <ac:picMk id="3" creationId="{19188E83-5B3D-4BF2-FCDA-A43E82DB6C83}"/>
          </ac:picMkLst>
        </pc:picChg>
        <pc:picChg chg="mod">
          <ac:chgData name="Irvin, Samuel" userId="ab036fc3-6b39-43df-a6c1-7ce2ee8279a7" providerId="ADAL" clId="{5F354672-53E9-45F9-B815-79B19BC4496A}" dt="2023-06-08T19:01:42.446" v="9074" actId="1076"/>
          <ac:picMkLst>
            <pc:docMk/>
            <pc:sldMk cId="121572851" sldId="268"/>
            <ac:picMk id="8" creationId="{A931890E-B04E-CF0F-B773-BF1E8C7CB778}"/>
          </ac:picMkLst>
        </pc:picChg>
        <pc:picChg chg="mod">
          <ac:chgData name="Irvin, Samuel" userId="ab036fc3-6b39-43df-a6c1-7ce2ee8279a7" providerId="ADAL" clId="{5F354672-53E9-45F9-B815-79B19BC4496A}" dt="2023-06-07T14:51:23.592" v="836" actId="1076"/>
          <ac:picMkLst>
            <pc:docMk/>
            <pc:sldMk cId="121572851" sldId="268"/>
            <ac:picMk id="15" creationId="{0B5392C8-2682-52E9-4FD4-2B65830F849E}"/>
          </ac:picMkLst>
        </pc:picChg>
      </pc:sldChg>
      <pc:sldChg chg="addSp delSp modSp add mod modTransition delAnim modAnim">
        <pc:chgData name="Irvin, Samuel" userId="ab036fc3-6b39-43df-a6c1-7ce2ee8279a7" providerId="ADAL" clId="{5F354672-53E9-45F9-B815-79B19BC4496A}" dt="2023-06-14T21:57:16.165" v="14103"/>
        <pc:sldMkLst>
          <pc:docMk/>
          <pc:sldMk cId="3475569120" sldId="269"/>
        </pc:sldMkLst>
        <pc:spChg chg="add del mod">
          <ac:chgData name="Irvin, Samuel" userId="ab036fc3-6b39-43df-a6c1-7ce2ee8279a7" providerId="ADAL" clId="{5F354672-53E9-45F9-B815-79B19BC4496A}" dt="2023-06-07T14:06:38.313" v="194"/>
          <ac:spMkLst>
            <pc:docMk/>
            <pc:sldMk cId="3475569120" sldId="269"/>
            <ac:spMk id="13" creationId="{BD4F3AF1-EDEA-E132-2881-DA5E45C3A2AC}"/>
          </ac:spMkLst>
        </pc:spChg>
        <pc:spChg chg="del">
          <ac:chgData name="Irvin, Samuel" userId="ab036fc3-6b39-43df-a6c1-7ce2ee8279a7" providerId="ADAL" clId="{5F354672-53E9-45F9-B815-79B19BC4496A}" dt="2023-06-07T13:55:32.239" v="91" actId="478"/>
          <ac:spMkLst>
            <pc:docMk/>
            <pc:sldMk cId="3475569120" sldId="269"/>
            <ac:spMk id="14" creationId="{9D289A1D-62D7-BECE-C7C7-274E8171B341}"/>
          </ac:spMkLst>
        </pc:spChg>
        <pc:spChg chg="del">
          <ac:chgData name="Irvin, Samuel" userId="ab036fc3-6b39-43df-a6c1-7ce2ee8279a7" providerId="ADAL" clId="{5F354672-53E9-45F9-B815-79B19BC4496A}" dt="2023-06-07T13:55:31.183" v="90" actId="478"/>
          <ac:spMkLst>
            <pc:docMk/>
            <pc:sldMk cId="3475569120" sldId="269"/>
            <ac:spMk id="16" creationId="{0EA086E3-666A-961D-DC73-8B9A929170E2}"/>
          </ac:spMkLst>
        </pc:spChg>
        <pc:spChg chg="add del mod">
          <ac:chgData name="Irvin, Samuel" userId="ab036fc3-6b39-43df-a6c1-7ce2ee8279a7" providerId="ADAL" clId="{5F354672-53E9-45F9-B815-79B19BC4496A}" dt="2023-06-07T14:06:38.313" v="194"/>
          <ac:spMkLst>
            <pc:docMk/>
            <pc:sldMk cId="3475569120" sldId="269"/>
            <ac:spMk id="24" creationId="{BDB93A17-A412-C75F-A0F5-E0B079A6AE6D}"/>
          </ac:spMkLst>
        </pc:spChg>
        <pc:spChg chg="del mod">
          <ac:chgData name="Irvin, Samuel" userId="ab036fc3-6b39-43df-a6c1-7ce2ee8279a7" providerId="ADAL" clId="{5F354672-53E9-45F9-B815-79B19BC4496A}" dt="2023-06-07T14:06:46.144" v="195"/>
          <ac:spMkLst>
            <pc:docMk/>
            <pc:sldMk cId="3475569120" sldId="269"/>
            <ac:spMk id="25" creationId="{2209A7FA-D1B4-736D-D346-752A468BE7E6}"/>
          </ac:spMkLst>
        </pc:spChg>
        <pc:spChg chg="add mod ord">
          <ac:chgData name="Irvin, Samuel" userId="ab036fc3-6b39-43df-a6c1-7ce2ee8279a7" providerId="ADAL" clId="{5F354672-53E9-45F9-B815-79B19BC4496A}" dt="2023-06-07T14:24:42.121" v="474" actId="1076"/>
          <ac:spMkLst>
            <pc:docMk/>
            <pc:sldMk cId="3475569120" sldId="269"/>
            <ac:spMk id="32" creationId="{3231023D-073C-B878-FF3F-F3F58AA1669E}"/>
          </ac:spMkLst>
        </pc:spChg>
        <pc:spChg chg="add del mod">
          <ac:chgData name="Irvin, Samuel" userId="ab036fc3-6b39-43df-a6c1-7ce2ee8279a7" providerId="ADAL" clId="{5F354672-53E9-45F9-B815-79B19BC4496A}" dt="2023-06-07T14:12:08.030" v="273" actId="21"/>
          <ac:spMkLst>
            <pc:docMk/>
            <pc:sldMk cId="3475569120" sldId="269"/>
            <ac:spMk id="33" creationId="{CAAFF14C-7C2E-B653-A729-72F363DB7762}"/>
          </ac:spMkLst>
        </pc:spChg>
        <pc:spChg chg="add del mod">
          <ac:chgData name="Irvin, Samuel" userId="ab036fc3-6b39-43df-a6c1-7ce2ee8279a7" providerId="ADAL" clId="{5F354672-53E9-45F9-B815-79B19BC4496A}" dt="2023-06-07T14:11:40.556" v="271" actId="478"/>
          <ac:spMkLst>
            <pc:docMk/>
            <pc:sldMk cId="3475569120" sldId="269"/>
            <ac:spMk id="35" creationId="{9D57F269-B560-4A87-57B8-08E00A644D4B}"/>
          </ac:spMkLst>
        </pc:spChg>
        <pc:spChg chg="add mod">
          <ac:chgData name="Irvin, Samuel" userId="ab036fc3-6b39-43df-a6c1-7ce2ee8279a7" providerId="ADAL" clId="{5F354672-53E9-45F9-B815-79B19BC4496A}" dt="2023-06-07T14:20:10.904" v="439" actId="14100"/>
          <ac:spMkLst>
            <pc:docMk/>
            <pc:sldMk cId="3475569120" sldId="269"/>
            <ac:spMk id="36" creationId="{44701495-534D-BD24-16E8-D75BB1718077}"/>
          </ac:spMkLst>
        </pc:spChg>
        <pc:spChg chg="add mod">
          <ac:chgData name="Irvin, Samuel" userId="ab036fc3-6b39-43df-a6c1-7ce2ee8279a7" providerId="ADAL" clId="{5F354672-53E9-45F9-B815-79B19BC4496A}" dt="2023-06-07T14:18:31.056" v="427" actId="1076"/>
          <ac:spMkLst>
            <pc:docMk/>
            <pc:sldMk cId="3475569120" sldId="269"/>
            <ac:spMk id="37" creationId="{DFDAB6E3-DBA2-0803-10EB-526A96541543}"/>
          </ac:spMkLst>
        </pc:spChg>
        <pc:spChg chg="add mod">
          <ac:chgData name="Irvin, Samuel" userId="ab036fc3-6b39-43df-a6c1-7ce2ee8279a7" providerId="ADAL" clId="{5F354672-53E9-45F9-B815-79B19BC4496A}" dt="2023-06-07T14:19:56.013" v="438" actId="1076"/>
          <ac:spMkLst>
            <pc:docMk/>
            <pc:sldMk cId="3475569120" sldId="269"/>
            <ac:spMk id="39" creationId="{CEC6B813-0486-9B91-7D21-0844CFC4C88E}"/>
          </ac:spMkLst>
        </pc:spChg>
        <pc:spChg chg="add mod">
          <ac:chgData name="Irvin, Samuel" userId="ab036fc3-6b39-43df-a6c1-7ce2ee8279a7" providerId="ADAL" clId="{5F354672-53E9-45F9-B815-79B19BC4496A}" dt="2023-06-07T14:19:56.013" v="438" actId="1076"/>
          <ac:spMkLst>
            <pc:docMk/>
            <pc:sldMk cId="3475569120" sldId="269"/>
            <ac:spMk id="40" creationId="{5D8E9A8D-8D31-EEC8-C7C5-B5D9EE842847}"/>
          </ac:spMkLst>
        </pc:spChg>
        <pc:spChg chg="add mod">
          <ac:chgData name="Irvin, Samuel" userId="ab036fc3-6b39-43df-a6c1-7ce2ee8279a7" providerId="ADAL" clId="{5F354672-53E9-45F9-B815-79B19BC4496A}" dt="2023-06-07T14:18:38.400" v="428" actId="1076"/>
          <ac:spMkLst>
            <pc:docMk/>
            <pc:sldMk cId="3475569120" sldId="269"/>
            <ac:spMk id="51" creationId="{3558DBB3-1557-9D2C-EC99-8A86857A435B}"/>
          </ac:spMkLst>
        </pc:spChg>
        <pc:spChg chg="add mod">
          <ac:chgData name="Irvin, Samuel" userId="ab036fc3-6b39-43df-a6c1-7ce2ee8279a7" providerId="ADAL" clId="{5F354672-53E9-45F9-B815-79B19BC4496A}" dt="2023-06-07T14:18:38.400" v="428" actId="1076"/>
          <ac:spMkLst>
            <pc:docMk/>
            <pc:sldMk cId="3475569120" sldId="269"/>
            <ac:spMk id="52" creationId="{CF4CF973-F59D-E4A7-3E20-EFF225A6811B}"/>
          </ac:spMkLst>
        </pc:spChg>
        <pc:spChg chg="add del mod ord">
          <ac:chgData name="Irvin, Samuel" userId="ab036fc3-6b39-43df-a6c1-7ce2ee8279a7" providerId="ADAL" clId="{5F354672-53E9-45F9-B815-79B19BC4496A}" dt="2023-06-07T14:24:50.305" v="476" actId="478"/>
          <ac:spMkLst>
            <pc:docMk/>
            <pc:sldMk cId="3475569120" sldId="269"/>
            <ac:spMk id="63" creationId="{F48A1D68-AFF5-2E10-F32B-CCC2676DCC92}"/>
          </ac:spMkLst>
        </pc:spChg>
        <pc:spChg chg="add del mod">
          <ac:chgData name="Irvin, Samuel" userId="ab036fc3-6b39-43df-a6c1-7ce2ee8279a7" providerId="ADAL" clId="{5F354672-53E9-45F9-B815-79B19BC4496A}" dt="2023-06-07T14:33:36.566" v="510"/>
          <ac:spMkLst>
            <pc:docMk/>
            <pc:sldMk cId="3475569120" sldId="269"/>
            <ac:spMk id="64" creationId="{5B972003-5F10-EBB2-2C94-24F6D6A7C674}"/>
          </ac:spMkLst>
        </pc:spChg>
        <pc:spChg chg="add del mod">
          <ac:chgData name="Irvin, Samuel" userId="ab036fc3-6b39-43df-a6c1-7ce2ee8279a7" providerId="ADAL" clId="{5F354672-53E9-45F9-B815-79B19BC4496A}" dt="2023-06-07T14:33:36.566" v="510"/>
          <ac:spMkLst>
            <pc:docMk/>
            <pc:sldMk cId="3475569120" sldId="269"/>
            <ac:spMk id="65" creationId="{F8B1DCF3-68A8-1D63-2A33-DF11C26F63C2}"/>
          </ac:spMkLst>
        </pc:spChg>
        <pc:spChg chg="del mod">
          <ac:chgData name="Irvin, Samuel" userId="ab036fc3-6b39-43df-a6c1-7ce2ee8279a7" providerId="ADAL" clId="{5F354672-53E9-45F9-B815-79B19BC4496A}" dt="2023-06-07T14:33:37.919" v="511" actId="21"/>
          <ac:spMkLst>
            <pc:docMk/>
            <pc:sldMk cId="3475569120" sldId="269"/>
            <ac:spMk id="66" creationId="{EA92A0F8-035E-6C4B-F514-5423586E6080}"/>
          </ac:spMkLst>
        </pc:spChg>
        <pc:spChg chg="add del mod">
          <ac:chgData name="Irvin, Samuel" userId="ab036fc3-6b39-43df-a6c1-7ce2ee8279a7" providerId="ADAL" clId="{5F354672-53E9-45F9-B815-79B19BC4496A}" dt="2023-06-07T14:36:39.001" v="554"/>
          <ac:spMkLst>
            <pc:docMk/>
            <pc:sldMk cId="3475569120" sldId="269"/>
            <ac:spMk id="68" creationId="{EF46DC05-CA53-1B10-9721-9893D01D471E}"/>
          </ac:spMkLst>
        </pc:spChg>
        <pc:grpChg chg="del mod">
          <ac:chgData name="Irvin, Samuel" userId="ab036fc3-6b39-43df-a6c1-7ce2ee8279a7" providerId="ADAL" clId="{5F354672-53E9-45F9-B815-79B19BC4496A}" dt="2023-06-07T13:57:31.742" v="95" actId="478"/>
          <ac:grpSpMkLst>
            <pc:docMk/>
            <pc:sldMk cId="3475569120" sldId="269"/>
            <ac:grpSpMk id="7" creationId="{E8F995B4-941A-36A1-3355-FAF263A350CF}"/>
          </ac:grpSpMkLst>
        </pc:grpChg>
        <pc:grpChg chg="add del mod">
          <ac:chgData name="Irvin, Samuel" userId="ab036fc3-6b39-43df-a6c1-7ce2ee8279a7" providerId="ADAL" clId="{5F354672-53E9-45F9-B815-79B19BC4496A}" dt="2023-06-07T14:01:42.365" v="139" actId="478"/>
          <ac:grpSpMkLst>
            <pc:docMk/>
            <pc:sldMk cId="3475569120" sldId="269"/>
            <ac:grpSpMk id="8" creationId="{4FAFC14E-B682-C0CB-72E4-60D9DB85F439}"/>
          </ac:grpSpMkLst>
        </pc:grpChg>
        <pc:picChg chg="add del mod">
          <ac:chgData name="Irvin, Samuel" userId="ab036fc3-6b39-43df-a6c1-7ce2ee8279a7" providerId="ADAL" clId="{5F354672-53E9-45F9-B815-79B19BC4496A}" dt="2023-06-07T14:06:46.144" v="195"/>
          <ac:picMkLst>
            <pc:docMk/>
            <pc:sldMk cId="3475569120" sldId="269"/>
            <ac:picMk id="3" creationId="{60B31F6D-5C90-B249-6608-EA8289D61104}"/>
          </ac:picMkLst>
        </pc:picChg>
        <pc:picChg chg="del mod">
          <ac:chgData name="Irvin, Samuel" userId="ab036fc3-6b39-43df-a6c1-7ce2ee8279a7" providerId="ADAL" clId="{5F354672-53E9-45F9-B815-79B19BC4496A}" dt="2023-06-07T14:21:08.790" v="443" actId="478"/>
          <ac:picMkLst>
            <pc:docMk/>
            <pc:sldMk cId="3475569120" sldId="269"/>
            <ac:picMk id="6" creationId="{4F06ECEB-2E71-C3D3-95DC-51DA8C63AFD2}"/>
          </ac:picMkLst>
        </pc:picChg>
        <pc:picChg chg="mod">
          <ac:chgData name="Irvin, Samuel" userId="ab036fc3-6b39-43df-a6c1-7ce2ee8279a7" providerId="ADAL" clId="{5F354672-53E9-45F9-B815-79B19BC4496A}" dt="2023-06-07T14:00:21.678" v="121" actId="1076"/>
          <ac:picMkLst>
            <pc:docMk/>
            <pc:sldMk cId="3475569120" sldId="269"/>
            <ac:picMk id="9" creationId="{85805171-BF3A-96C4-4A90-97BFF62E02E2}"/>
          </ac:picMkLst>
        </pc:picChg>
        <pc:picChg chg="mod">
          <ac:chgData name="Irvin, Samuel" userId="ab036fc3-6b39-43df-a6c1-7ce2ee8279a7" providerId="ADAL" clId="{5F354672-53E9-45F9-B815-79B19BC4496A}" dt="2023-06-07T14:18:46.235" v="430" actId="1076"/>
          <ac:picMkLst>
            <pc:docMk/>
            <pc:sldMk cId="3475569120" sldId="269"/>
            <ac:picMk id="10" creationId="{C3F4C2B6-7358-A6F9-C8FB-1B08A436CD34}"/>
          </ac:picMkLst>
        </pc:picChg>
        <pc:picChg chg="mod">
          <ac:chgData name="Irvin, Samuel" userId="ab036fc3-6b39-43df-a6c1-7ce2ee8279a7" providerId="ADAL" clId="{5F354672-53E9-45F9-B815-79B19BC4496A}" dt="2023-06-07T14:00:21.678" v="121" actId="1076"/>
          <ac:picMkLst>
            <pc:docMk/>
            <pc:sldMk cId="3475569120" sldId="269"/>
            <ac:picMk id="11" creationId="{B5F78A5A-96E3-22BC-1FA9-9F7663FDE4AA}"/>
          </ac:picMkLst>
        </pc:picChg>
        <pc:picChg chg="add del mod">
          <ac:chgData name="Irvin, Samuel" userId="ab036fc3-6b39-43df-a6c1-7ce2ee8279a7" providerId="ADAL" clId="{5F354672-53E9-45F9-B815-79B19BC4496A}" dt="2023-06-07T14:02:31.597" v="144" actId="478"/>
          <ac:picMkLst>
            <pc:docMk/>
            <pc:sldMk cId="3475569120" sldId="269"/>
            <ac:picMk id="12" creationId="{AFC572F2-27DF-EC6D-AC07-60C8984ADC43}"/>
          </ac:picMkLst>
        </pc:picChg>
        <pc:picChg chg="mod">
          <ac:chgData name="Irvin, Samuel" userId="ab036fc3-6b39-43df-a6c1-7ce2ee8279a7" providerId="ADAL" clId="{5F354672-53E9-45F9-B815-79B19BC4496A}" dt="2023-06-07T14:04:57.409" v="189"/>
          <ac:picMkLst>
            <pc:docMk/>
            <pc:sldMk cId="3475569120" sldId="269"/>
            <ac:picMk id="17" creationId="{12790527-6A08-300B-9780-ED9A75B4F69E}"/>
          </ac:picMkLst>
        </pc:picChg>
        <pc:picChg chg="add del mod">
          <ac:chgData name="Irvin, Samuel" userId="ab036fc3-6b39-43df-a6c1-7ce2ee8279a7" providerId="ADAL" clId="{5F354672-53E9-45F9-B815-79B19BC4496A}" dt="2023-06-07T14:04:57.409" v="189"/>
          <ac:picMkLst>
            <pc:docMk/>
            <pc:sldMk cId="3475569120" sldId="269"/>
            <ac:picMk id="18" creationId="{B853ED94-34B7-B76B-FA67-F050DE7ECCD9}"/>
          </ac:picMkLst>
        </pc:picChg>
        <pc:picChg chg="mod">
          <ac:chgData name="Irvin, Samuel" userId="ab036fc3-6b39-43df-a6c1-7ce2ee8279a7" providerId="ADAL" clId="{5F354672-53E9-45F9-B815-79B19BC4496A}" dt="2023-06-07T14:04:57.409" v="189"/>
          <ac:picMkLst>
            <pc:docMk/>
            <pc:sldMk cId="3475569120" sldId="269"/>
            <ac:picMk id="19" creationId="{54BBA147-CA48-0216-7D25-9A749FC46C46}"/>
          </ac:picMkLst>
        </pc:picChg>
        <pc:picChg chg="mod ord">
          <ac:chgData name="Irvin, Samuel" userId="ab036fc3-6b39-43df-a6c1-7ce2ee8279a7" providerId="ADAL" clId="{5F354672-53E9-45F9-B815-79B19BC4496A}" dt="2023-06-07T14:04:57.409" v="189"/>
          <ac:picMkLst>
            <pc:docMk/>
            <pc:sldMk cId="3475569120" sldId="269"/>
            <ac:picMk id="20" creationId="{85011300-579A-EF83-5A23-C18182698967}"/>
          </ac:picMkLst>
        </pc:picChg>
        <pc:picChg chg="add del mod">
          <ac:chgData name="Irvin, Samuel" userId="ab036fc3-6b39-43df-a6c1-7ce2ee8279a7" providerId="ADAL" clId="{5F354672-53E9-45F9-B815-79B19BC4496A}" dt="2023-06-07T14:04:57.409" v="189"/>
          <ac:picMkLst>
            <pc:docMk/>
            <pc:sldMk cId="3475569120" sldId="269"/>
            <ac:picMk id="21" creationId="{DD72D132-C928-DA81-54B0-17C608218F17}"/>
          </ac:picMkLst>
        </pc:picChg>
        <pc:picChg chg="mod">
          <ac:chgData name="Irvin, Samuel" userId="ab036fc3-6b39-43df-a6c1-7ce2ee8279a7" providerId="ADAL" clId="{5F354672-53E9-45F9-B815-79B19BC4496A}" dt="2023-06-07T14:04:57.409" v="189"/>
          <ac:picMkLst>
            <pc:docMk/>
            <pc:sldMk cId="3475569120" sldId="269"/>
            <ac:picMk id="22" creationId="{D30947DB-489F-7A84-DDD7-FEE82AAC7659}"/>
          </ac:picMkLst>
        </pc:picChg>
        <pc:picChg chg="mod ord">
          <ac:chgData name="Irvin, Samuel" userId="ab036fc3-6b39-43df-a6c1-7ce2ee8279a7" providerId="ADAL" clId="{5F354672-53E9-45F9-B815-79B19BC4496A}" dt="2023-06-07T14:04:57.409" v="189"/>
          <ac:picMkLst>
            <pc:docMk/>
            <pc:sldMk cId="3475569120" sldId="269"/>
            <ac:picMk id="23" creationId="{A0AFC627-4B50-B8DA-10C1-4DC7FD576AD0}"/>
          </ac:picMkLst>
        </pc:picChg>
        <pc:picChg chg="del mod">
          <ac:chgData name="Irvin, Samuel" userId="ab036fc3-6b39-43df-a6c1-7ce2ee8279a7" providerId="ADAL" clId="{5F354672-53E9-45F9-B815-79B19BC4496A}" dt="2023-06-07T14:06:48.640" v="197" actId="478"/>
          <ac:picMkLst>
            <pc:docMk/>
            <pc:sldMk cId="3475569120" sldId="269"/>
            <ac:picMk id="26" creationId="{7179C3BB-FDDB-1A5A-46E0-0BBD998D5EF0}"/>
          </ac:picMkLst>
        </pc:picChg>
        <pc:picChg chg="mod">
          <ac:chgData name="Irvin, Samuel" userId="ab036fc3-6b39-43df-a6c1-7ce2ee8279a7" providerId="ADAL" clId="{5F354672-53E9-45F9-B815-79B19BC4496A}" dt="2023-06-07T14:19:38.838" v="437" actId="1076"/>
          <ac:picMkLst>
            <pc:docMk/>
            <pc:sldMk cId="3475569120" sldId="269"/>
            <ac:picMk id="27" creationId="{D7756A9F-2599-BF58-B5CD-716B24D3CC0C}"/>
          </ac:picMkLst>
        </pc:picChg>
        <pc:picChg chg="del mod">
          <ac:chgData name="Irvin, Samuel" userId="ab036fc3-6b39-43df-a6c1-7ce2ee8279a7" providerId="ADAL" clId="{5F354672-53E9-45F9-B815-79B19BC4496A}" dt="2023-06-07T14:06:48.029" v="196" actId="478"/>
          <ac:picMkLst>
            <pc:docMk/>
            <pc:sldMk cId="3475569120" sldId="269"/>
            <ac:picMk id="28" creationId="{5C42F6BD-B4D6-BA2C-0FE3-55FCEAAF5190}"/>
          </ac:picMkLst>
        </pc:picChg>
        <pc:picChg chg="mod">
          <ac:chgData name="Irvin, Samuel" userId="ab036fc3-6b39-43df-a6c1-7ce2ee8279a7" providerId="ADAL" clId="{5F354672-53E9-45F9-B815-79B19BC4496A}" dt="2023-06-07T14:06:46.144" v="195"/>
          <ac:picMkLst>
            <pc:docMk/>
            <pc:sldMk cId="3475569120" sldId="269"/>
            <ac:picMk id="29" creationId="{2B48F154-F250-338E-9401-6EB7785517C7}"/>
          </ac:picMkLst>
        </pc:picChg>
        <pc:picChg chg="del mod">
          <ac:chgData name="Irvin, Samuel" userId="ab036fc3-6b39-43df-a6c1-7ce2ee8279a7" providerId="ADAL" clId="{5F354672-53E9-45F9-B815-79B19BC4496A}" dt="2023-06-07T14:06:53.391" v="199" actId="21"/>
          <ac:picMkLst>
            <pc:docMk/>
            <pc:sldMk cId="3475569120" sldId="269"/>
            <ac:picMk id="30" creationId="{CB35DB4A-8BB4-C7CC-78BF-0C975D162DA4}"/>
          </ac:picMkLst>
        </pc:picChg>
        <pc:picChg chg="add mod ord">
          <ac:chgData name="Irvin, Samuel" userId="ab036fc3-6b39-43df-a6c1-7ce2ee8279a7" providerId="ADAL" clId="{5F354672-53E9-45F9-B815-79B19BC4496A}" dt="2023-06-07T14:24:46.880" v="475" actId="1076"/>
          <ac:picMkLst>
            <pc:docMk/>
            <pc:sldMk cId="3475569120" sldId="269"/>
            <ac:picMk id="31" creationId="{C1122AEF-A280-68F4-AD92-34308B2AA34D}"/>
          </ac:picMkLst>
        </pc:picChg>
        <pc:picChg chg="add mod">
          <ac:chgData name="Irvin, Samuel" userId="ab036fc3-6b39-43df-a6c1-7ce2ee8279a7" providerId="ADAL" clId="{5F354672-53E9-45F9-B815-79B19BC4496A}" dt="2023-06-07T14:21:06.837" v="442"/>
          <ac:picMkLst>
            <pc:docMk/>
            <pc:sldMk cId="3475569120" sldId="269"/>
            <ac:picMk id="62" creationId="{358495B0-21F2-B79F-D88C-DEE08DC44208}"/>
          </ac:picMkLst>
        </pc:picChg>
        <pc:picChg chg="add del mod">
          <ac:chgData name="Irvin, Samuel" userId="ab036fc3-6b39-43df-a6c1-7ce2ee8279a7" providerId="ADAL" clId="{5F354672-53E9-45F9-B815-79B19BC4496A}" dt="2023-06-07T14:36:39.001" v="554"/>
          <ac:picMkLst>
            <pc:docMk/>
            <pc:sldMk cId="3475569120" sldId="269"/>
            <ac:picMk id="67" creationId="{98C085C2-2CD5-93E1-59E5-BC2EDA8DE941}"/>
          </ac:picMkLst>
        </pc:picChg>
        <pc:picChg chg="add del mod">
          <ac:chgData name="Irvin, Samuel" userId="ab036fc3-6b39-43df-a6c1-7ce2ee8279a7" providerId="ADAL" clId="{5F354672-53E9-45F9-B815-79B19BC4496A}" dt="2023-06-07T14:36:26.849" v="550"/>
          <ac:picMkLst>
            <pc:docMk/>
            <pc:sldMk cId="3475569120" sldId="269"/>
            <ac:picMk id="69" creationId="{B5F5B392-D4A8-6114-338F-91EFD17A152A}"/>
          </ac:picMkLst>
        </pc:picChg>
        <pc:picChg chg="mod">
          <ac:chgData name="Irvin, Samuel" userId="ab036fc3-6b39-43df-a6c1-7ce2ee8279a7" providerId="ADAL" clId="{5F354672-53E9-45F9-B815-79B19BC4496A}" dt="2023-06-07T14:36:26.849" v="550"/>
          <ac:picMkLst>
            <pc:docMk/>
            <pc:sldMk cId="3475569120" sldId="269"/>
            <ac:picMk id="70" creationId="{93CCC220-D0AB-5932-020E-93F1F00B3543}"/>
          </ac:picMkLst>
        </pc:picChg>
        <pc:picChg chg="add del mod">
          <ac:chgData name="Irvin, Samuel" userId="ab036fc3-6b39-43df-a6c1-7ce2ee8279a7" providerId="ADAL" clId="{5F354672-53E9-45F9-B815-79B19BC4496A}" dt="2023-06-07T14:36:26.849" v="550"/>
          <ac:picMkLst>
            <pc:docMk/>
            <pc:sldMk cId="3475569120" sldId="269"/>
            <ac:picMk id="71" creationId="{8AF81F5D-DFD3-3716-65B0-07540DBB4BD0}"/>
          </ac:picMkLst>
        </pc:picChg>
        <pc:picChg chg="mod">
          <ac:chgData name="Irvin, Samuel" userId="ab036fc3-6b39-43df-a6c1-7ce2ee8279a7" providerId="ADAL" clId="{5F354672-53E9-45F9-B815-79B19BC4496A}" dt="2023-06-07T14:36:26.849" v="550"/>
          <ac:picMkLst>
            <pc:docMk/>
            <pc:sldMk cId="3475569120" sldId="269"/>
            <ac:picMk id="72" creationId="{89A2EAB8-A988-953D-D14E-D7906535D55A}"/>
          </ac:picMkLst>
        </pc:picChg>
        <pc:picChg chg="mod">
          <ac:chgData name="Irvin, Samuel" userId="ab036fc3-6b39-43df-a6c1-7ce2ee8279a7" providerId="ADAL" clId="{5F354672-53E9-45F9-B815-79B19BC4496A}" dt="2023-06-07T14:36:26.849" v="550"/>
          <ac:picMkLst>
            <pc:docMk/>
            <pc:sldMk cId="3475569120" sldId="269"/>
            <ac:picMk id="73" creationId="{E3267436-6E20-F095-0109-4A3ED1553F8C}"/>
          </ac:picMkLst>
        </pc:picChg>
        <pc:picChg chg="del mod">
          <ac:chgData name="Irvin, Samuel" userId="ab036fc3-6b39-43df-a6c1-7ce2ee8279a7" providerId="ADAL" clId="{5F354672-53E9-45F9-B815-79B19BC4496A}" dt="2023-06-07T14:36:41.002" v="555" actId="478"/>
          <ac:picMkLst>
            <pc:docMk/>
            <pc:sldMk cId="3475569120" sldId="269"/>
            <ac:picMk id="74" creationId="{854738FB-6CC7-3EB1-6EC1-0341F7CEE250}"/>
          </ac:picMkLst>
        </pc:picChg>
        <pc:picChg chg="mod">
          <ac:chgData name="Irvin, Samuel" userId="ab036fc3-6b39-43df-a6c1-7ce2ee8279a7" providerId="ADAL" clId="{5F354672-53E9-45F9-B815-79B19BC4496A}" dt="2023-06-07T14:36:39.001" v="554"/>
          <ac:picMkLst>
            <pc:docMk/>
            <pc:sldMk cId="3475569120" sldId="269"/>
            <ac:picMk id="75" creationId="{C81BB992-F0F5-4C13-BEA4-3F926A0CD7E9}"/>
          </ac:picMkLst>
        </pc:picChg>
        <pc:picChg chg="del mod">
          <ac:chgData name="Irvin, Samuel" userId="ab036fc3-6b39-43df-a6c1-7ce2ee8279a7" providerId="ADAL" clId="{5F354672-53E9-45F9-B815-79B19BC4496A}" dt="2023-06-07T14:41:36.715" v="692" actId="478"/>
          <ac:picMkLst>
            <pc:docMk/>
            <pc:sldMk cId="3475569120" sldId="269"/>
            <ac:picMk id="76" creationId="{143EA064-2E56-8961-4098-4DF4DA4EB905}"/>
          </ac:picMkLst>
        </pc:picChg>
        <pc:picChg chg="add mod">
          <ac:chgData name="Irvin, Samuel" userId="ab036fc3-6b39-43df-a6c1-7ce2ee8279a7" providerId="ADAL" clId="{5F354672-53E9-45F9-B815-79B19BC4496A}" dt="2023-06-07T14:41:42.117" v="695" actId="1076"/>
          <ac:picMkLst>
            <pc:docMk/>
            <pc:sldMk cId="3475569120" sldId="269"/>
            <ac:picMk id="77" creationId="{5768E582-1CF2-0D05-F193-76AFE064F465}"/>
          </ac:picMkLst>
        </pc:picChg>
        <pc:cxnChg chg="add del mod">
          <ac:chgData name="Irvin, Samuel" userId="ab036fc3-6b39-43df-a6c1-7ce2ee8279a7" providerId="ADAL" clId="{5F354672-53E9-45F9-B815-79B19BC4496A}" dt="2023-06-07T14:12:08.030" v="273" actId="21"/>
          <ac:cxnSpMkLst>
            <pc:docMk/>
            <pc:sldMk cId="3475569120" sldId="269"/>
            <ac:cxnSpMk id="34" creationId="{7BA18B72-7230-DB5E-AAC1-F3E34C9175FF}"/>
          </ac:cxnSpMkLst>
        </pc:cxnChg>
        <pc:cxnChg chg="add mod">
          <ac:chgData name="Irvin, Samuel" userId="ab036fc3-6b39-43df-a6c1-7ce2ee8279a7" providerId="ADAL" clId="{5F354672-53E9-45F9-B815-79B19BC4496A}" dt="2023-06-07T14:18:31.056" v="427" actId="1076"/>
          <ac:cxnSpMkLst>
            <pc:docMk/>
            <pc:sldMk cId="3475569120" sldId="269"/>
            <ac:cxnSpMk id="38" creationId="{DCE4A8D0-63F6-CF69-AD43-190B194EDE93}"/>
          </ac:cxnSpMkLst>
        </pc:cxnChg>
        <pc:cxnChg chg="add mod">
          <ac:chgData name="Irvin, Samuel" userId="ab036fc3-6b39-43df-a6c1-7ce2ee8279a7" providerId="ADAL" clId="{5F354672-53E9-45F9-B815-79B19BC4496A}" dt="2023-06-07T14:19:56.013" v="438" actId="1076"/>
          <ac:cxnSpMkLst>
            <pc:docMk/>
            <pc:sldMk cId="3475569120" sldId="269"/>
            <ac:cxnSpMk id="41" creationId="{0666AAEE-74A0-B7D2-065C-A31C5D0A351C}"/>
          </ac:cxnSpMkLst>
        </pc:cxnChg>
        <pc:cxnChg chg="add mod">
          <ac:chgData name="Irvin, Samuel" userId="ab036fc3-6b39-43df-a6c1-7ce2ee8279a7" providerId="ADAL" clId="{5F354672-53E9-45F9-B815-79B19BC4496A}" dt="2023-06-07T14:18:38.400" v="428" actId="1076"/>
          <ac:cxnSpMkLst>
            <pc:docMk/>
            <pc:sldMk cId="3475569120" sldId="269"/>
            <ac:cxnSpMk id="53" creationId="{308847FF-E041-66F5-C7B3-E59456C85826}"/>
          </ac:cxnSpMkLst>
        </pc:cxnChg>
      </pc:sldChg>
      <pc:sldChg chg="add del setBg">
        <pc:chgData name="Irvin, Samuel" userId="ab036fc3-6b39-43df-a6c1-7ce2ee8279a7" providerId="ADAL" clId="{5F354672-53E9-45F9-B815-79B19BC4496A}" dt="2023-06-07T14:02:55.915" v="151"/>
        <pc:sldMkLst>
          <pc:docMk/>
          <pc:sldMk cId="2128858661" sldId="270"/>
        </pc:sldMkLst>
      </pc:sldChg>
      <pc:sldChg chg="addSp delSp modSp add mod modTransition modAnim">
        <pc:chgData name="Irvin, Samuel" userId="ab036fc3-6b39-43df-a6c1-7ce2ee8279a7" providerId="ADAL" clId="{5F354672-53E9-45F9-B815-79B19BC4496A}" dt="2023-06-14T21:57:18.677" v="14105"/>
        <pc:sldMkLst>
          <pc:docMk/>
          <pc:sldMk cId="3379101415" sldId="270"/>
        </pc:sldMkLst>
        <pc:spChg chg="add del mod ord">
          <ac:chgData name="Irvin, Samuel" userId="ab036fc3-6b39-43df-a6c1-7ce2ee8279a7" providerId="ADAL" clId="{5F354672-53E9-45F9-B815-79B19BC4496A}" dt="2023-06-07T14:41:01.352" v="685"/>
          <ac:spMkLst>
            <pc:docMk/>
            <pc:sldMk cId="3379101415" sldId="270"/>
            <ac:spMk id="4" creationId="{97C58286-3268-E702-F34A-A5C47901F9A2}"/>
          </ac:spMkLst>
        </pc:spChg>
        <pc:spChg chg="add mod">
          <ac:chgData name="Irvin, Samuel" userId="ab036fc3-6b39-43df-a6c1-7ce2ee8279a7" providerId="ADAL" clId="{5F354672-53E9-45F9-B815-79B19BC4496A}" dt="2023-06-07T14:44:02.251" v="753" actId="14100"/>
          <ac:spMkLst>
            <pc:docMk/>
            <pc:sldMk cId="3379101415" sldId="270"/>
            <ac:spMk id="28" creationId="{D502B3A8-9DD2-B8D4-91B3-62F7E7923BCF}"/>
          </ac:spMkLst>
        </pc:spChg>
        <pc:spChg chg="add mod">
          <ac:chgData name="Irvin, Samuel" userId="ab036fc3-6b39-43df-a6c1-7ce2ee8279a7" providerId="ADAL" clId="{5F354672-53E9-45F9-B815-79B19BC4496A}" dt="2023-06-07T14:43:59.749" v="752" actId="14100"/>
          <ac:spMkLst>
            <pc:docMk/>
            <pc:sldMk cId="3379101415" sldId="270"/>
            <ac:spMk id="30" creationId="{97081A00-017B-F16F-7DCF-98CB9B14FA8E}"/>
          </ac:spMkLst>
        </pc:spChg>
        <pc:spChg chg="mod ord">
          <ac:chgData name="Irvin, Samuel" userId="ab036fc3-6b39-43df-a6c1-7ce2ee8279a7" providerId="ADAL" clId="{5F354672-53E9-45F9-B815-79B19BC4496A}" dt="2023-06-08T13:31:08.441" v="2737" actId="14100"/>
          <ac:spMkLst>
            <pc:docMk/>
            <pc:sldMk cId="3379101415" sldId="270"/>
            <ac:spMk id="32" creationId="{3231023D-073C-B878-FF3F-F3F58AA1669E}"/>
          </ac:spMkLst>
        </pc:spChg>
        <pc:spChg chg="mod">
          <ac:chgData name="Irvin, Samuel" userId="ab036fc3-6b39-43df-a6c1-7ce2ee8279a7" providerId="ADAL" clId="{5F354672-53E9-45F9-B815-79B19BC4496A}" dt="2023-06-08T13:31:32.335" v="2742" actId="1076"/>
          <ac:spMkLst>
            <pc:docMk/>
            <pc:sldMk cId="3379101415" sldId="270"/>
            <ac:spMk id="36" creationId="{44701495-534D-BD24-16E8-D75BB1718077}"/>
          </ac:spMkLst>
        </pc:spChg>
        <pc:spChg chg="mod">
          <ac:chgData name="Irvin, Samuel" userId="ab036fc3-6b39-43df-a6c1-7ce2ee8279a7" providerId="ADAL" clId="{5F354672-53E9-45F9-B815-79B19BC4496A}" dt="2023-06-08T13:31:32.335" v="2742" actId="1076"/>
          <ac:spMkLst>
            <pc:docMk/>
            <pc:sldMk cId="3379101415" sldId="270"/>
            <ac:spMk id="37" creationId="{DFDAB6E3-DBA2-0803-10EB-526A96541543}"/>
          </ac:spMkLst>
        </pc:spChg>
        <pc:spChg chg="mod">
          <ac:chgData name="Irvin, Samuel" userId="ab036fc3-6b39-43df-a6c1-7ce2ee8279a7" providerId="ADAL" clId="{5F354672-53E9-45F9-B815-79B19BC4496A}" dt="2023-06-08T13:31:17.588" v="2740" actId="1076"/>
          <ac:spMkLst>
            <pc:docMk/>
            <pc:sldMk cId="3379101415" sldId="270"/>
            <ac:spMk id="39" creationId="{CEC6B813-0486-9B91-7D21-0844CFC4C88E}"/>
          </ac:spMkLst>
        </pc:spChg>
        <pc:spChg chg="mod">
          <ac:chgData name="Irvin, Samuel" userId="ab036fc3-6b39-43df-a6c1-7ce2ee8279a7" providerId="ADAL" clId="{5F354672-53E9-45F9-B815-79B19BC4496A}" dt="2023-06-08T13:31:17.588" v="2740" actId="1076"/>
          <ac:spMkLst>
            <pc:docMk/>
            <pc:sldMk cId="3379101415" sldId="270"/>
            <ac:spMk id="40" creationId="{5D8E9A8D-8D31-EEC8-C7C5-B5D9EE842847}"/>
          </ac:spMkLst>
        </pc:spChg>
        <pc:spChg chg="add mod">
          <ac:chgData name="Irvin, Samuel" userId="ab036fc3-6b39-43df-a6c1-7ce2ee8279a7" providerId="ADAL" clId="{5F354672-53E9-45F9-B815-79B19BC4496A}" dt="2023-06-08T13:31:11.538" v="2739" actId="571"/>
          <ac:spMkLst>
            <pc:docMk/>
            <pc:sldMk cId="3379101415" sldId="270"/>
            <ac:spMk id="46" creationId="{B211F774-C649-C90F-7888-541C54FE762B}"/>
          </ac:spMkLst>
        </pc:spChg>
        <pc:spChg chg="mod">
          <ac:chgData name="Irvin, Samuel" userId="ab036fc3-6b39-43df-a6c1-7ce2ee8279a7" providerId="ADAL" clId="{5F354672-53E9-45F9-B815-79B19BC4496A}" dt="2023-06-08T13:31:26.079" v="2741" actId="1076"/>
          <ac:spMkLst>
            <pc:docMk/>
            <pc:sldMk cId="3379101415" sldId="270"/>
            <ac:spMk id="51" creationId="{3558DBB3-1557-9D2C-EC99-8A86857A435B}"/>
          </ac:spMkLst>
        </pc:spChg>
        <pc:spChg chg="mod">
          <ac:chgData name="Irvin, Samuel" userId="ab036fc3-6b39-43df-a6c1-7ce2ee8279a7" providerId="ADAL" clId="{5F354672-53E9-45F9-B815-79B19BC4496A}" dt="2023-06-08T13:31:26.079" v="2741" actId="1076"/>
          <ac:spMkLst>
            <pc:docMk/>
            <pc:sldMk cId="3379101415" sldId="270"/>
            <ac:spMk id="52" creationId="{CF4CF973-F59D-E4A7-3E20-EFF225A6811B}"/>
          </ac:spMkLst>
        </pc:spChg>
        <pc:picChg chg="add del mod">
          <ac:chgData name="Irvin, Samuel" userId="ab036fc3-6b39-43df-a6c1-7ce2ee8279a7" providerId="ADAL" clId="{5F354672-53E9-45F9-B815-79B19BC4496A}" dt="2023-06-07T14:36:46.093" v="557" actId="478"/>
          <ac:picMkLst>
            <pc:docMk/>
            <pc:sldMk cId="3379101415" sldId="270"/>
            <ac:picMk id="3" creationId="{184DE059-4893-0E3F-233F-B38728F20EAB}"/>
          </ac:picMkLst>
        </pc:picChg>
        <pc:picChg chg="add mod">
          <ac:chgData name="Irvin, Samuel" userId="ab036fc3-6b39-43df-a6c1-7ce2ee8279a7" providerId="ADAL" clId="{5F354672-53E9-45F9-B815-79B19BC4496A}" dt="2023-06-07T14:35:28.661" v="527" actId="1076"/>
          <ac:picMkLst>
            <pc:docMk/>
            <pc:sldMk cId="3379101415" sldId="270"/>
            <ac:picMk id="5" creationId="{D424D06D-6275-A723-B2C1-45B58EA4763D}"/>
          </ac:picMkLst>
        </pc:picChg>
        <pc:picChg chg="add mod">
          <ac:chgData name="Irvin, Samuel" userId="ab036fc3-6b39-43df-a6c1-7ce2ee8279a7" providerId="ADAL" clId="{5F354672-53E9-45F9-B815-79B19BC4496A}" dt="2023-06-07T14:35:39.303" v="529" actId="1076"/>
          <ac:picMkLst>
            <pc:docMk/>
            <pc:sldMk cId="3379101415" sldId="270"/>
            <ac:picMk id="6" creationId="{2088F5BA-F3BD-22F5-7DAF-C6A9EF6B6265}"/>
          </ac:picMkLst>
        </pc:picChg>
        <pc:picChg chg="add del mod ord">
          <ac:chgData name="Irvin, Samuel" userId="ab036fc3-6b39-43df-a6c1-7ce2ee8279a7" providerId="ADAL" clId="{5F354672-53E9-45F9-B815-79B19BC4496A}" dt="2023-06-07T14:37:58.563" v="564" actId="478"/>
          <ac:picMkLst>
            <pc:docMk/>
            <pc:sldMk cId="3379101415" sldId="270"/>
            <ac:picMk id="7" creationId="{CAB47DFF-0234-CBEC-8B65-2628F46163F7}"/>
          </ac:picMkLst>
        </pc:picChg>
        <pc:picChg chg="add del mod">
          <ac:chgData name="Irvin, Samuel" userId="ab036fc3-6b39-43df-a6c1-7ce2ee8279a7" providerId="ADAL" clId="{5F354672-53E9-45F9-B815-79B19BC4496A}" dt="2023-06-07T14:41:01.352" v="685"/>
          <ac:picMkLst>
            <pc:docMk/>
            <pc:sldMk cId="3379101415" sldId="270"/>
            <ac:picMk id="9" creationId="{20D21327-4502-8BED-FAE1-B4AB9C8969F1}"/>
          </ac:picMkLst>
        </pc:picChg>
        <pc:picChg chg="mod">
          <ac:chgData name="Irvin, Samuel" userId="ab036fc3-6b39-43df-a6c1-7ce2ee8279a7" providerId="ADAL" clId="{5F354672-53E9-45F9-B815-79B19BC4496A}" dt="2023-06-07T14:41:01.352" v="685"/>
          <ac:picMkLst>
            <pc:docMk/>
            <pc:sldMk cId="3379101415" sldId="270"/>
            <ac:picMk id="11" creationId="{32423A9C-23D8-1320-9984-F4605336C805}"/>
          </ac:picMkLst>
        </pc:picChg>
        <pc:picChg chg="del mod">
          <ac:chgData name="Irvin, Samuel" userId="ab036fc3-6b39-43df-a6c1-7ce2ee8279a7" providerId="ADAL" clId="{5F354672-53E9-45F9-B815-79B19BC4496A}" dt="2023-06-07T14:41:03.290" v="686" actId="478"/>
          <ac:picMkLst>
            <pc:docMk/>
            <pc:sldMk cId="3379101415" sldId="270"/>
            <ac:picMk id="12" creationId="{59E61D59-3126-D3A5-70FD-EE0AEF110AAD}"/>
          </ac:picMkLst>
        </pc:picChg>
        <pc:picChg chg="del mod">
          <ac:chgData name="Irvin, Samuel" userId="ab036fc3-6b39-43df-a6c1-7ce2ee8279a7" providerId="ADAL" clId="{5F354672-53E9-45F9-B815-79B19BC4496A}" dt="2023-06-07T14:41:06.814" v="688" actId="478"/>
          <ac:picMkLst>
            <pc:docMk/>
            <pc:sldMk cId="3379101415" sldId="270"/>
            <ac:picMk id="13" creationId="{A7B6CE3E-D134-8E94-C994-FDF016B2B65B}"/>
          </ac:picMkLst>
        </pc:picChg>
        <pc:picChg chg="mod">
          <ac:chgData name="Irvin, Samuel" userId="ab036fc3-6b39-43df-a6c1-7ce2ee8279a7" providerId="ADAL" clId="{5F354672-53E9-45F9-B815-79B19BC4496A}" dt="2023-06-07T14:41:01.352" v="685"/>
          <ac:picMkLst>
            <pc:docMk/>
            <pc:sldMk cId="3379101415" sldId="270"/>
            <ac:picMk id="14" creationId="{197D1413-370D-77CB-7D0F-C582EAEAC708}"/>
          </ac:picMkLst>
        </pc:picChg>
        <pc:picChg chg="mod ord">
          <ac:chgData name="Irvin, Samuel" userId="ab036fc3-6b39-43df-a6c1-7ce2ee8279a7" providerId="ADAL" clId="{5F354672-53E9-45F9-B815-79B19BC4496A}" dt="2023-06-07T14:42:18.154" v="702" actId="1076"/>
          <ac:picMkLst>
            <pc:docMk/>
            <pc:sldMk cId="3379101415" sldId="270"/>
            <ac:picMk id="16" creationId="{58D34B2E-BB89-3D2A-B142-C99830517FCF}"/>
          </ac:picMkLst>
        </pc:picChg>
        <pc:picChg chg="del mod ord">
          <ac:chgData name="Irvin, Samuel" userId="ab036fc3-6b39-43df-a6c1-7ce2ee8279a7" providerId="ADAL" clId="{5F354672-53E9-45F9-B815-79B19BC4496A}" dt="2023-06-07T14:32:51.696" v="500" actId="478"/>
          <ac:picMkLst>
            <pc:docMk/>
            <pc:sldMk cId="3379101415" sldId="270"/>
            <ac:picMk id="31" creationId="{C1122AEF-A280-68F4-AD92-34308B2AA34D}"/>
          </ac:picMkLst>
        </pc:picChg>
        <pc:cxnChg chg="add mod">
          <ac:chgData name="Irvin, Samuel" userId="ab036fc3-6b39-43df-a6c1-7ce2ee8279a7" providerId="ADAL" clId="{5F354672-53E9-45F9-B815-79B19BC4496A}" dt="2023-06-07T14:43:44.348" v="720" actId="1076"/>
          <ac:cxnSpMkLst>
            <pc:docMk/>
            <pc:sldMk cId="3379101415" sldId="270"/>
            <ac:cxnSpMk id="33" creationId="{3F45D304-0E3C-C624-136F-6EDDD329FBBF}"/>
          </ac:cxnSpMkLst>
        </pc:cxnChg>
        <pc:cxnChg chg="mod">
          <ac:chgData name="Irvin, Samuel" userId="ab036fc3-6b39-43df-a6c1-7ce2ee8279a7" providerId="ADAL" clId="{5F354672-53E9-45F9-B815-79B19BC4496A}" dt="2023-06-08T13:31:32.335" v="2742" actId="1076"/>
          <ac:cxnSpMkLst>
            <pc:docMk/>
            <pc:sldMk cId="3379101415" sldId="270"/>
            <ac:cxnSpMk id="38" creationId="{DCE4A8D0-63F6-CF69-AD43-190B194EDE93}"/>
          </ac:cxnSpMkLst>
        </pc:cxnChg>
        <pc:cxnChg chg="mod">
          <ac:chgData name="Irvin, Samuel" userId="ab036fc3-6b39-43df-a6c1-7ce2ee8279a7" providerId="ADAL" clId="{5F354672-53E9-45F9-B815-79B19BC4496A}" dt="2023-06-08T13:31:17.588" v="2740" actId="1076"/>
          <ac:cxnSpMkLst>
            <pc:docMk/>
            <pc:sldMk cId="3379101415" sldId="270"/>
            <ac:cxnSpMk id="41" creationId="{0666AAEE-74A0-B7D2-065C-A31C5D0A351C}"/>
          </ac:cxnSpMkLst>
        </pc:cxnChg>
        <pc:cxnChg chg="mod">
          <ac:chgData name="Irvin, Samuel" userId="ab036fc3-6b39-43df-a6c1-7ce2ee8279a7" providerId="ADAL" clId="{5F354672-53E9-45F9-B815-79B19BC4496A}" dt="2023-06-08T13:31:26.079" v="2741" actId="1076"/>
          <ac:cxnSpMkLst>
            <pc:docMk/>
            <pc:sldMk cId="3379101415" sldId="270"/>
            <ac:cxnSpMk id="53" creationId="{308847FF-E041-66F5-C7B3-E59456C85826}"/>
          </ac:cxnSpMkLst>
        </pc:cxnChg>
      </pc:sldChg>
      <pc:sldChg chg="add del setBg">
        <pc:chgData name="Irvin, Samuel" userId="ab036fc3-6b39-43df-a6c1-7ce2ee8279a7" providerId="ADAL" clId="{5F354672-53E9-45F9-B815-79B19BC4496A}" dt="2023-06-07T14:03:01.057" v="153"/>
        <pc:sldMkLst>
          <pc:docMk/>
          <pc:sldMk cId="4153104641" sldId="270"/>
        </pc:sldMkLst>
      </pc:sldChg>
      <pc:sldChg chg="addSp delSp modSp add mod">
        <pc:chgData name="Irvin, Samuel" userId="ab036fc3-6b39-43df-a6c1-7ce2ee8279a7" providerId="ADAL" clId="{5F354672-53E9-45F9-B815-79B19BC4496A}" dt="2023-06-08T14:40:24.189" v="6394" actId="1076"/>
        <pc:sldMkLst>
          <pc:docMk/>
          <pc:sldMk cId="3114917088" sldId="271"/>
        </pc:sldMkLst>
        <pc:spChg chg="add del mod">
          <ac:chgData name="Irvin, Samuel" userId="ab036fc3-6b39-43df-a6c1-7ce2ee8279a7" providerId="ADAL" clId="{5F354672-53E9-45F9-B815-79B19BC4496A}" dt="2023-06-07T20:08:21.680" v="991"/>
          <ac:spMkLst>
            <pc:docMk/>
            <pc:sldMk cId="3114917088" sldId="271"/>
            <ac:spMk id="2" creationId="{1E7EC2DE-0D42-5B50-55F1-AF0BBF077FB4}"/>
          </ac:spMkLst>
        </pc:spChg>
        <pc:spChg chg="del">
          <ac:chgData name="Irvin, Samuel" userId="ab036fc3-6b39-43df-a6c1-7ce2ee8279a7" providerId="ADAL" clId="{5F354672-53E9-45F9-B815-79B19BC4496A}" dt="2023-06-07T20:06:26.515" v="964" actId="478"/>
          <ac:spMkLst>
            <pc:docMk/>
            <pc:sldMk cId="3114917088" sldId="271"/>
            <ac:spMk id="4" creationId="{67D6B14E-EA1B-F405-388B-B0FBCBB422FC}"/>
          </ac:spMkLst>
        </pc:spChg>
        <pc:spChg chg="del">
          <ac:chgData name="Irvin, Samuel" userId="ab036fc3-6b39-43df-a6c1-7ce2ee8279a7" providerId="ADAL" clId="{5F354672-53E9-45F9-B815-79B19BC4496A}" dt="2023-06-07T20:06:33.604" v="968" actId="478"/>
          <ac:spMkLst>
            <pc:docMk/>
            <pc:sldMk cId="3114917088" sldId="271"/>
            <ac:spMk id="5" creationId="{E3FDD08D-1955-E07E-9BD9-930FDDFE85BC}"/>
          </ac:spMkLst>
        </pc:spChg>
        <pc:spChg chg="del">
          <ac:chgData name="Irvin, Samuel" userId="ab036fc3-6b39-43df-a6c1-7ce2ee8279a7" providerId="ADAL" clId="{5F354672-53E9-45F9-B815-79B19BC4496A}" dt="2023-06-07T20:06:25.344" v="963" actId="478"/>
          <ac:spMkLst>
            <pc:docMk/>
            <pc:sldMk cId="3114917088" sldId="271"/>
            <ac:spMk id="6" creationId="{3256DEAC-A306-67D6-E05D-38FD057FBD25}"/>
          </ac:spMkLst>
        </pc:spChg>
        <pc:spChg chg="del">
          <ac:chgData name="Irvin, Samuel" userId="ab036fc3-6b39-43df-a6c1-7ce2ee8279a7" providerId="ADAL" clId="{5F354672-53E9-45F9-B815-79B19BC4496A}" dt="2023-06-07T20:06:29.408" v="965" actId="478"/>
          <ac:spMkLst>
            <pc:docMk/>
            <pc:sldMk cId="3114917088" sldId="271"/>
            <ac:spMk id="7" creationId="{06F34835-0CF1-6EC6-CCF8-1576990363B0}"/>
          </ac:spMkLst>
        </pc:spChg>
        <pc:spChg chg="del">
          <ac:chgData name="Irvin, Samuel" userId="ab036fc3-6b39-43df-a6c1-7ce2ee8279a7" providerId="ADAL" clId="{5F354672-53E9-45F9-B815-79B19BC4496A}" dt="2023-06-07T20:06:32.191" v="967" actId="478"/>
          <ac:spMkLst>
            <pc:docMk/>
            <pc:sldMk cId="3114917088" sldId="271"/>
            <ac:spMk id="9" creationId="{B12CD244-5555-6E43-3BF8-D99DA174706E}"/>
          </ac:spMkLst>
        </pc:spChg>
        <pc:spChg chg="del">
          <ac:chgData name="Irvin, Samuel" userId="ab036fc3-6b39-43df-a6c1-7ce2ee8279a7" providerId="ADAL" clId="{5F354672-53E9-45F9-B815-79B19BC4496A}" dt="2023-06-07T20:06:30.927" v="966" actId="478"/>
          <ac:spMkLst>
            <pc:docMk/>
            <pc:sldMk cId="3114917088" sldId="271"/>
            <ac:spMk id="10" creationId="{0800D115-94A9-D78A-0672-332B7A6F9238}"/>
          </ac:spMkLst>
        </pc:spChg>
        <pc:spChg chg="del">
          <ac:chgData name="Irvin, Samuel" userId="ab036fc3-6b39-43df-a6c1-7ce2ee8279a7" providerId="ADAL" clId="{5F354672-53E9-45F9-B815-79B19BC4496A}" dt="2023-06-07T20:06:22.663" v="962" actId="478"/>
          <ac:spMkLst>
            <pc:docMk/>
            <pc:sldMk cId="3114917088" sldId="271"/>
            <ac:spMk id="11" creationId="{2B75416A-9D19-AB19-F64F-17DCDB041975}"/>
          </ac:spMkLst>
        </pc:spChg>
        <pc:spChg chg="add del mod">
          <ac:chgData name="Irvin, Samuel" userId="ab036fc3-6b39-43df-a6c1-7ce2ee8279a7" providerId="ADAL" clId="{5F354672-53E9-45F9-B815-79B19BC4496A}" dt="2023-06-07T20:08:24.066" v="992" actId="21"/>
          <ac:spMkLst>
            <pc:docMk/>
            <pc:sldMk cId="3114917088" sldId="271"/>
            <ac:spMk id="13" creationId="{016A9937-2B55-4CFB-C682-BDAD84E0BC96}"/>
          </ac:spMkLst>
        </pc:spChg>
        <pc:spChg chg="add mod">
          <ac:chgData name="Irvin, Samuel" userId="ab036fc3-6b39-43df-a6c1-7ce2ee8279a7" providerId="ADAL" clId="{5F354672-53E9-45F9-B815-79B19BC4496A}" dt="2023-06-07T20:09:38.440" v="1006" actId="1076"/>
          <ac:spMkLst>
            <pc:docMk/>
            <pc:sldMk cId="3114917088" sldId="271"/>
            <ac:spMk id="16" creationId="{80FF42D1-D5AC-427F-4B39-D40648752E8A}"/>
          </ac:spMkLst>
        </pc:spChg>
        <pc:spChg chg="add mod">
          <ac:chgData name="Irvin, Samuel" userId="ab036fc3-6b39-43df-a6c1-7ce2ee8279a7" providerId="ADAL" clId="{5F354672-53E9-45F9-B815-79B19BC4496A}" dt="2023-06-07T20:10:40.448" v="1094" actId="14100"/>
          <ac:spMkLst>
            <pc:docMk/>
            <pc:sldMk cId="3114917088" sldId="271"/>
            <ac:spMk id="17" creationId="{45C7681B-694F-CDB8-F357-B5D975970F89}"/>
          </ac:spMkLst>
        </pc:spChg>
        <pc:spChg chg="add mod">
          <ac:chgData name="Irvin, Samuel" userId="ab036fc3-6b39-43df-a6c1-7ce2ee8279a7" providerId="ADAL" clId="{5F354672-53E9-45F9-B815-79B19BC4496A}" dt="2023-06-08T14:40:24.189" v="6394" actId="1076"/>
          <ac:spMkLst>
            <pc:docMk/>
            <pc:sldMk cId="3114917088" sldId="271"/>
            <ac:spMk id="18" creationId="{4BCF3896-BBE7-564C-C631-F11518FB1361}"/>
          </ac:spMkLst>
        </pc:spChg>
        <pc:spChg chg="add del mod">
          <ac:chgData name="Irvin, Samuel" userId="ab036fc3-6b39-43df-a6c1-7ce2ee8279a7" providerId="ADAL" clId="{5F354672-53E9-45F9-B815-79B19BC4496A}" dt="2023-06-07T20:11:13.105" v="1161" actId="478"/>
          <ac:spMkLst>
            <pc:docMk/>
            <pc:sldMk cId="3114917088" sldId="271"/>
            <ac:spMk id="19" creationId="{B51B8B30-125C-EB88-BE0A-EE4C17E33FC4}"/>
          </ac:spMkLst>
        </pc:spChg>
        <pc:spChg chg="add del mod">
          <ac:chgData name="Irvin, Samuel" userId="ab036fc3-6b39-43df-a6c1-7ce2ee8279a7" providerId="ADAL" clId="{5F354672-53E9-45F9-B815-79B19BC4496A}" dt="2023-06-07T20:11:30.748" v="1166" actId="1076"/>
          <ac:spMkLst>
            <pc:docMk/>
            <pc:sldMk cId="3114917088" sldId="271"/>
            <ac:spMk id="20" creationId="{D98DB09B-96BF-B1FD-967C-EC0A043B6C67}"/>
          </ac:spMkLst>
        </pc:spChg>
        <pc:picChg chg="add del mod">
          <ac:chgData name="Irvin, Samuel" userId="ab036fc3-6b39-43df-a6c1-7ce2ee8279a7" providerId="ADAL" clId="{5F354672-53E9-45F9-B815-79B19BC4496A}" dt="2023-06-07T20:08:21.680" v="991"/>
          <ac:picMkLst>
            <pc:docMk/>
            <pc:sldMk cId="3114917088" sldId="271"/>
            <ac:picMk id="3" creationId="{19188E83-5B3D-4BF2-FCDA-A43E82DB6C83}"/>
          </ac:picMkLst>
        </pc:picChg>
        <pc:picChg chg="del">
          <ac:chgData name="Irvin, Samuel" userId="ab036fc3-6b39-43df-a6c1-7ce2ee8279a7" providerId="ADAL" clId="{5F354672-53E9-45F9-B815-79B19BC4496A}" dt="2023-06-07T20:06:20.804" v="961" actId="478"/>
          <ac:picMkLst>
            <pc:docMk/>
            <pc:sldMk cId="3114917088" sldId="271"/>
            <ac:picMk id="8" creationId="{A931890E-B04E-CF0F-B773-BF1E8C7CB778}"/>
          </ac:picMkLst>
        </pc:picChg>
        <pc:picChg chg="mod">
          <ac:chgData name="Irvin, Samuel" userId="ab036fc3-6b39-43df-a6c1-7ce2ee8279a7" providerId="ADAL" clId="{5F354672-53E9-45F9-B815-79B19BC4496A}" dt="2023-06-07T20:08:00.500" v="988"/>
          <ac:picMkLst>
            <pc:docMk/>
            <pc:sldMk cId="3114917088" sldId="271"/>
            <ac:picMk id="12" creationId="{217CFA37-AF9E-EF7C-2FCF-37778A942D31}"/>
          </ac:picMkLst>
        </pc:picChg>
        <pc:picChg chg="mod">
          <ac:chgData name="Irvin, Samuel" userId="ab036fc3-6b39-43df-a6c1-7ce2ee8279a7" providerId="ADAL" clId="{5F354672-53E9-45F9-B815-79B19BC4496A}" dt="2023-06-07T20:08:47.985" v="997" actId="14100"/>
          <ac:picMkLst>
            <pc:docMk/>
            <pc:sldMk cId="3114917088" sldId="271"/>
            <ac:picMk id="14" creationId="{A8A7D5D8-1FEB-52CB-2D74-BF4402476381}"/>
          </ac:picMkLst>
        </pc:picChg>
        <pc:picChg chg="mod">
          <ac:chgData name="Irvin, Samuel" userId="ab036fc3-6b39-43df-a6c1-7ce2ee8279a7" providerId="ADAL" clId="{5F354672-53E9-45F9-B815-79B19BC4496A}" dt="2023-06-07T20:08:49.839" v="998" actId="1076"/>
          <ac:picMkLst>
            <pc:docMk/>
            <pc:sldMk cId="3114917088" sldId="271"/>
            <ac:picMk id="15" creationId="{0B5392C8-2682-52E9-4FD4-2B65830F849E}"/>
          </ac:picMkLst>
        </pc:picChg>
      </pc:sldChg>
      <pc:sldChg chg="add del">
        <pc:chgData name="Irvin, Samuel" userId="ab036fc3-6b39-43df-a6c1-7ce2ee8279a7" providerId="ADAL" clId="{5F354672-53E9-45F9-B815-79B19BC4496A}" dt="2023-06-07T14:35:11.508" v="524" actId="2696"/>
        <pc:sldMkLst>
          <pc:docMk/>
          <pc:sldMk cId="4185462620" sldId="271"/>
        </pc:sldMkLst>
      </pc:sldChg>
      <pc:sldChg chg="addSp delSp modSp add mod">
        <pc:chgData name="Irvin, Samuel" userId="ab036fc3-6b39-43df-a6c1-7ce2ee8279a7" providerId="ADAL" clId="{5F354672-53E9-45F9-B815-79B19BC4496A}" dt="2023-07-03T18:19:16.946" v="19293" actId="20577"/>
        <pc:sldMkLst>
          <pc:docMk/>
          <pc:sldMk cId="3271564635" sldId="272"/>
        </pc:sldMkLst>
        <pc:spChg chg="add mod">
          <ac:chgData name="Irvin, Samuel" userId="ab036fc3-6b39-43df-a6c1-7ce2ee8279a7" providerId="ADAL" clId="{5F354672-53E9-45F9-B815-79B19BC4496A}" dt="2023-07-03T18:19:16.946" v="19293" actId="20577"/>
          <ac:spMkLst>
            <pc:docMk/>
            <pc:sldMk cId="3271564635" sldId="272"/>
            <ac:spMk id="2" creationId="{F591941E-B761-E983-8CDA-52BF2AC4FD3C}"/>
          </ac:spMkLst>
        </pc:spChg>
        <pc:spChg chg="mod">
          <ac:chgData name="Irvin, Samuel" userId="ab036fc3-6b39-43df-a6c1-7ce2ee8279a7" providerId="ADAL" clId="{5F354672-53E9-45F9-B815-79B19BC4496A}" dt="2023-06-07T21:53:35.978" v="2373" actId="1076"/>
          <ac:spMkLst>
            <pc:docMk/>
            <pc:sldMk cId="3271564635" sldId="272"/>
            <ac:spMk id="16" creationId="{80FF42D1-D5AC-427F-4B39-D40648752E8A}"/>
          </ac:spMkLst>
        </pc:spChg>
        <pc:spChg chg="del">
          <ac:chgData name="Irvin, Samuel" userId="ab036fc3-6b39-43df-a6c1-7ce2ee8279a7" providerId="ADAL" clId="{5F354672-53E9-45F9-B815-79B19BC4496A}" dt="2023-06-07T20:52:21.532" v="1172" actId="478"/>
          <ac:spMkLst>
            <pc:docMk/>
            <pc:sldMk cId="3271564635" sldId="272"/>
            <ac:spMk id="17" creationId="{45C7681B-694F-CDB8-F357-B5D975970F89}"/>
          </ac:spMkLst>
        </pc:spChg>
        <pc:spChg chg="del">
          <ac:chgData name="Irvin, Samuel" userId="ab036fc3-6b39-43df-a6c1-7ce2ee8279a7" providerId="ADAL" clId="{5F354672-53E9-45F9-B815-79B19BC4496A}" dt="2023-06-07T20:52:22.698" v="1173" actId="478"/>
          <ac:spMkLst>
            <pc:docMk/>
            <pc:sldMk cId="3271564635" sldId="272"/>
            <ac:spMk id="18" creationId="{4BCF3896-BBE7-564C-C631-F11518FB1361}"/>
          </ac:spMkLst>
        </pc:spChg>
        <pc:spChg chg="mod">
          <ac:chgData name="Irvin, Samuel" userId="ab036fc3-6b39-43df-a6c1-7ce2ee8279a7" providerId="ADAL" clId="{5F354672-53E9-45F9-B815-79B19BC4496A}" dt="2023-06-07T20:54:56.590" v="1498" actId="6549"/>
          <ac:spMkLst>
            <pc:docMk/>
            <pc:sldMk cId="3271564635" sldId="272"/>
            <ac:spMk id="20" creationId="{D98DB09B-96BF-B1FD-967C-EC0A043B6C67}"/>
          </ac:spMkLst>
        </pc:spChg>
        <pc:picChg chg="add del mod">
          <ac:chgData name="Irvin, Samuel" userId="ab036fc3-6b39-43df-a6c1-7ce2ee8279a7" providerId="ADAL" clId="{5F354672-53E9-45F9-B815-79B19BC4496A}" dt="2023-06-08T13:34:09.500" v="2764" actId="478"/>
          <ac:picMkLst>
            <pc:docMk/>
            <pc:sldMk cId="3271564635" sldId="272"/>
            <ac:picMk id="3" creationId="{7F3ED56C-FD94-6EE4-4884-367C674553D8}"/>
          </ac:picMkLst>
        </pc:picChg>
        <pc:picChg chg="mod">
          <ac:chgData name="Irvin, Samuel" userId="ab036fc3-6b39-43df-a6c1-7ce2ee8279a7" providerId="ADAL" clId="{5F354672-53E9-45F9-B815-79B19BC4496A}" dt="2023-06-07T20:52:08.784" v="1169" actId="1076"/>
          <ac:picMkLst>
            <pc:docMk/>
            <pc:sldMk cId="3271564635" sldId="272"/>
            <ac:picMk id="14" creationId="{A8A7D5D8-1FEB-52CB-2D74-BF4402476381}"/>
          </ac:picMkLst>
        </pc:picChg>
        <pc:picChg chg="mod">
          <ac:chgData name="Irvin, Samuel" userId="ab036fc3-6b39-43df-a6c1-7ce2ee8279a7" providerId="ADAL" clId="{5F354672-53E9-45F9-B815-79B19BC4496A}" dt="2023-06-07T20:52:12.303" v="1170" actId="1076"/>
          <ac:picMkLst>
            <pc:docMk/>
            <pc:sldMk cId="3271564635" sldId="272"/>
            <ac:picMk id="15" creationId="{0B5392C8-2682-52E9-4FD4-2B65830F849E}"/>
          </ac:picMkLst>
        </pc:picChg>
      </pc:sldChg>
      <pc:sldChg chg="addSp delSp modSp add mod">
        <pc:chgData name="Irvin, Samuel" userId="ab036fc3-6b39-43df-a6c1-7ce2ee8279a7" providerId="ADAL" clId="{5F354672-53E9-45F9-B815-79B19BC4496A}" dt="2023-06-08T13:38:16.575" v="2820" actId="1076"/>
        <pc:sldMkLst>
          <pc:docMk/>
          <pc:sldMk cId="1415106840" sldId="273"/>
        </pc:sldMkLst>
        <pc:spChg chg="del mod">
          <ac:chgData name="Irvin, Samuel" userId="ab036fc3-6b39-43df-a6c1-7ce2ee8279a7" providerId="ADAL" clId="{5F354672-53E9-45F9-B815-79B19BC4496A}" dt="2023-06-08T13:35:06.377" v="2772" actId="478"/>
          <ac:spMkLst>
            <pc:docMk/>
            <pc:sldMk cId="1415106840" sldId="273"/>
            <ac:spMk id="2" creationId="{F591941E-B761-E983-8CDA-52BF2AC4FD3C}"/>
          </ac:spMkLst>
        </pc:spChg>
        <pc:spChg chg="add del mod">
          <ac:chgData name="Irvin, Samuel" userId="ab036fc3-6b39-43df-a6c1-7ce2ee8279a7" providerId="ADAL" clId="{5F354672-53E9-45F9-B815-79B19BC4496A}" dt="2023-06-07T21:47:19.179" v="1981" actId="478"/>
          <ac:spMkLst>
            <pc:docMk/>
            <pc:sldMk cId="1415106840" sldId="273"/>
            <ac:spMk id="4" creationId="{FFC91B10-3ADB-D84F-1AE8-B6D9D24FEA73}"/>
          </ac:spMkLst>
        </pc:spChg>
        <pc:spChg chg="add del mod">
          <ac:chgData name="Irvin, Samuel" userId="ab036fc3-6b39-43df-a6c1-7ce2ee8279a7" providerId="ADAL" clId="{5F354672-53E9-45F9-B815-79B19BC4496A}" dt="2023-06-08T13:36:23.101" v="2793" actId="21"/>
          <ac:spMkLst>
            <pc:docMk/>
            <pc:sldMk cId="1415106840" sldId="273"/>
            <ac:spMk id="5" creationId="{CEAEF0CE-C24B-B38A-17CC-73132C49E04C}"/>
          </ac:spMkLst>
        </pc:spChg>
        <pc:spChg chg="add del mod">
          <ac:chgData name="Irvin, Samuel" userId="ab036fc3-6b39-43df-a6c1-7ce2ee8279a7" providerId="ADAL" clId="{5F354672-53E9-45F9-B815-79B19BC4496A}" dt="2023-06-08T13:37:35.086" v="2810" actId="478"/>
          <ac:spMkLst>
            <pc:docMk/>
            <pc:sldMk cId="1415106840" sldId="273"/>
            <ac:spMk id="6" creationId="{79C92778-6EB6-F8C7-E56F-03C81BCBBA62}"/>
          </ac:spMkLst>
        </pc:spChg>
        <pc:spChg chg="add del mod">
          <ac:chgData name="Irvin, Samuel" userId="ab036fc3-6b39-43df-a6c1-7ce2ee8279a7" providerId="ADAL" clId="{5F354672-53E9-45F9-B815-79B19BC4496A}" dt="2023-06-08T13:37:40.059" v="2814" actId="478"/>
          <ac:spMkLst>
            <pc:docMk/>
            <pc:sldMk cId="1415106840" sldId="273"/>
            <ac:spMk id="7" creationId="{A09291A2-2563-D33B-3658-8EC33212AD6C}"/>
          </ac:spMkLst>
        </pc:spChg>
        <pc:spChg chg="add mod">
          <ac:chgData name="Irvin, Samuel" userId="ab036fc3-6b39-43df-a6c1-7ce2ee8279a7" providerId="ADAL" clId="{5F354672-53E9-45F9-B815-79B19BC4496A}" dt="2023-06-08T13:35:11.706" v="2775" actId="20577"/>
          <ac:spMkLst>
            <pc:docMk/>
            <pc:sldMk cId="1415106840" sldId="273"/>
            <ac:spMk id="9" creationId="{5FCCF4FC-34EB-EF1D-D494-FABB213EDA6F}"/>
          </ac:spMkLst>
        </pc:spChg>
        <pc:spChg chg="add del mod">
          <ac:chgData name="Irvin, Samuel" userId="ab036fc3-6b39-43df-a6c1-7ce2ee8279a7" providerId="ADAL" clId="{5F354672-53E9-45F9-B815-79B19BC4496A}" dt="2023-06-08T13:36:25.951" v="2794" actId="478"/>
          <ac:spMkLst>
            <pc:docMk/>
            <pc:sldMk cId="1415106840" sldId="273"/>
            <ac:spMk id="10" creationId="{9A642CA7-5130-2EF1-E82A-12DB98F91F88}"/>
          </ac:spMkLst>
        </pc:spChg>
        <pc:spChg chg="add mod">
          <ac:chgData name="Irvin, Samuel" userId="ab036fc3-6b39-43df-a6c1-7ce2ee8279a7" providerId="ADAL" clId="{5F354672-53E9-45F9-B815-79B19BC4496A}" dt="2023-06-08T13:36:26.344" v="2795"/>
          <ac:spMkLst>
            <pc:docMk/>
            <pc:sldMk cId="1415106840" sldId="273"/>
            <ac:spMk id="11" creationId="{6C64E4B6-CA15-8465-7C1B-21422F170407}"/>
          </ac:spMkLst>
        </pc:spChg>
        <pc:spChg chg="add mod">
          <ac:chgData name="Irvin, Samuel" userId="ab036fc3-6b39-43df-a6c1-7ce2ee8279a7" providerId="ADAL" clId="{5F354672-53E9-45F9-B815-79B19BC4496A}" dt="2023-06-08T13:37:53.452" v="2817" actId="1076"/>
          <ac:spMkLst>
            <pc:docMk/>
            <pc:sldMk cId="1415106840" sldId="273"/>
            <ac:spMk id="12" creationId="{A56509F0-4B2E-7382-9CA2-8A238FC2A0D7}"/>
          </ac:spMkLst>
        </pc:spChg>
        <pc:spChg chg="add mod">
          <ac:chgData name="Irvin, Samuel" userId="ab036fc3-6b39-43df-a6c1-7ce2ee8279a7" providerId="ADAL" clId="{5F354672-53E9-45F9-B815-79B19BC4496A}" dt="2023-06-08T13:37:53.452" v="2817" actId="1076"/>
          <ac:spMkLst>
            <pc:docMk/>
            <pc:sldMk cId="1415106840" sldId="273"/>
            <ac:spMk id="13" creationId="{1EAF6EC4-54C1-A720-5D47-37CC5059C3B8}"/>
          </ac:spMkLst>
        </pc:spChg>
        <pc:spChg chg="del">
          <ac:chgData name="Irvin, Samuel" userId="ab036fc3-6b39-43df-a6c1-7ce2ee8279a7" providerId="ADAL" clId="{5F354672-53E9-45F9-B815-79B19BC4496A}" dt="2023-06-07T20:55:34.417" v="1501" actId="478"/>
          <ac:spMkLst>
            <pc:docMk/>
            <pc:sldMk cId="1415106840" sldId="273"/>
            <ac:spMk id="16" creationId="{80FF42D1-D5AC-427F-4B39-D40648752E8A}"/>
          </ac:spMkLst>
        </pc:spChg>
        <pc:spChg chg="add mod">
          <ac:chgData name="Irvin, Samuel" userId="ab036fc3-6b39-43df-a6c1-7ce2ee8279a7" providerId="ADAL" clId="{5F354672-53E9-45F9-B815-79B19BC4496A}" dt="2023-06-08T13:38:16.575" v="2820" actId="1076"/>
          <ac:spMkLst>
            <pc:docMk/>
            <pc:sldMk cId="1415106840" sldId="273"/>
            <ac:spMk id="17" creationId="{B3F64857-46F2-4B05-20F1-BC61ED884CAD}"/>
          </ac:spMkLst>
        </pc:spChg>
        <pc:spChg chg="add mod">
          <ac:chgData name="Irvin, Samuel" userId="ab036fc3-6b39-43df-a6c1-7ce2ee8279a7" providerId="ADAL" clId="{5F354672-53E9-45F9-B815-79B19BC4496A}" dt="2023-06-08T13:38:16.575" v="2820" actId="1076"/>
          <ac:spMkLst>
            <pc:docMk/>
            <pc:sldMk cId="1415106840" sldId="273"/>
            <ac:spMk id="18" creationId="{76F7F1AC-B36F-B38B-A897-3D3985F32F37}"/>
          </ac:spMkLst>
        </pc:spChg>
        <pc:spChg chg="del mod">
          <ac:chgData name="Irvin, Samuel" userId="ab036fc3-6b39-43df-a6c1-7ce2ee8279a7" providerId="ADAL" clId="{5F354672-53E9-45F9-B815-79B19BC4496A}" dt="2023-06-07T21:46:52.831" v="1961" actId="478"/>
          <ac:spMkLst>
            <pc:docMk/>
            <pc:sldMk cId="1415106840" sldId="273"/>
            <ac:spMk id="20" creationId="{D98DB09B-96BF-B1FD-967C-EC0A043B6C67}"/>
          </ac:spMkLst>
        </pc:spChg>
        <pc:picChg chg="add del mod">
          <ac:chgData name="Irvin, Samuel" userId="ab036fc3-6b39-43df-a6c1-7ce2ee8279a7" providerId="ADAL" clId="{5F354672-53E9-45F9-B815-79B19BC4496A}" dt="2023-06-08T13:34:35.692" v="2767" actId="478"/>
          <ac:picMkLst>
            <pc:docMk/>
            <pc:sldMk cId="1415106840" sldId="273"/>
            <ac:picMk id="3" creationId="{00D3E274-6786-0F19-164A-2B30AEE612FF}"/>
          </ac:picMkLst>
        </pc:picChg>
        <pc:picChg chg="add mod">
          <ac:chgData name="Irvin, Samuel" userId="ab036fc3-6b39-43df-a6c1-7ce2ee8279a7" providerId="ADAL" clId="{5F354672-53E9-45F9-B815-79B19BC4496A}" dt="2023-06-08T13:34:38.549" v="2768"/>
          <ac:picMkLst>
            <pc:docMk/>
            <pc:sldMk cId="1415106840" sldId="273"/>
            <ac:picMk id="8" creationId="{795DA0AE-361B-0C8C-1A9F-33E66C1A7E98}"/>
          </ac:picMkLst>
        </pc:picChg>
        <pc:picChg chg="add del mod">
          <ac:chgData name="Irvin, Samuel" userId="ab036fc3-6b39-43df-a6c1-7ce2ee8279a7" providerId="ADAL" clId="{5F354672-53E9-45F9-B815-79B19BC4496A}" dt="2023-06-08T13:37:37.868" v="2813" actId="478"/>
          <ac:picMkLst>
            <pc:docMk/>
            <pc:sldMk cId="1415106840" sldId="273"/>
            <ac:picMk id="14" creationId="{A8A7D5D8-1FEB-52CB-2D74-BF4402476381}"/>
          </ac:picMkLst>
        </pc:picChg>
        <pc:picChg chg="del mod">
          <ac:chgData name="Irvin, Samuel" userId="ab036fc3-6b39-43df-a6c1-7ce2ee8279a7" providerId="ADAL" clId="{5F354672-53E9-45F9-B815-79B19BC4496A}" dt="2023-06-07T20:56:11.596" v="1521" actId="478"/>
          <ac:picMkLst>
            <pc:docMk/>
            <pc:sldMk cId="1415106840" sldId="273"/>
            <ac:picMk id="15" creationId="{0B5392C8-2682-52E9-4FD4-2B65830F849E}"/>
          </ac:picMkLst>
        </pc:picChg>
      </pc:sldChg>
      <pc:sldChg chg="addSp delSp modSp add mod ord">
        <pc:chgData name="Irvin, Samuel" userId="ab036fc3-6b39-43df-a6c1-7ce2ee8279a7" providerId="ADAL" clId="{5F354672-53E9-45F9-B815-79B19BC4496A}" dt="2023-06-12T17:07:20.669" v="12256" actId="1076"/>
        <pc:sldMkLst>
          <pc:docMk/>
          <pc:sldMk cId="275009999" sldId="274"/>
        </pc:sldMkLst>
        <pc:spChg chg="del">
          <ac:chgData name="Irvin, Samuel" userId="ab036fc3-6b39-43df-a6c1-7ce2ee8279a7" providerId="ADAL" clId="{5F354672-53E9-45F9-B815-79B19BC4496A}" dt="2023-06-07T21:52:29.696" v="2364" actId="478"/>
          <ac:spMkLst>
            <pc:docMk/>
            <pc:sldMk cId="275009999" sldId="274"/>
            <ac:spMk id="2" creationId="{F591941E-B761-E983-8CDA-52BF2AC4FD3C}"/>
          </ac:spMkLst>
        </pc:spChg>
        <pc:spChg chg="add del mod">
          <ac:chgData name="Irvin, Samuel" userId="ab036fc3-6b39-43df-a6c1-7ce2ee8279a7" providerId="ADAL" clId="{5F354672-53E9-45F9-B815-79B19BC4496A}" dt="2023-06-08T13:38:50.090" v="2821" actId="478"/>
          <ac:spMkLst>
            <pc:docMk/>
            <pc:sldMk cId="275009999" sldId="274"/>
            <ac:spMk id="4" creationId="{1F04274B-80F0-C19F-A217-8233B37AFBFF}"/>
          </ac:spMkLst>
        </pc:spChg>
        <pc:spChg chg="del">
          <ac:chgData name="Irvin, Samuel" userId="ab036fc3-6b39-43df-a6c1-7ce2ee8279a7" providerId="ADAL" clId="{5F354672-53E9-45F9-B815-79B19BC4496A}" dt="2023-06-07T21:52:29.696" v="2364" actId="478"/>
          <ac:spMkLst>
            <pc:docMk/>
            <pc:sldMk cId="275009999" sldId="274"/>
            <ac:spMk id="5" creationId="{CEAEF0CE-C24B-B38A-17CC-73132C49E04C}"/>
          </ac:spMkLst>
        </pc:spChg>
        <pc:spChg chg="mod">
          <ac:chgData name="Irvin, Samuel" userId="ab036fc3-6b39-43df-a6c1-7ce2ee8279a7" providerId="ADAL" clId="{5F354672-53E9-45F9-B815-79B19BC4496A}" dt="2023-06-08T13:34:51.217" v="2770" actId="1076"/>
          <ac:spMkLst>
            <pc:docMk/>
            <pc:sldMk cId="275009999" sldId="274"/>
            <ac:spMk id="6" creationId="{79C92778-6EB6-F8C7-E56F-03C81BCBBA62}"/>
          </ac:spMkLst>
        </pc:spChg>
        <pc:spChg chg="mod">
          <ac:chgData name="Irvin, Samuel" userId="ab036fc3-6b39-43df-a6c1-7ce2ee8279a7" providerId="ADAL" clId="{5F354672-53E9-45F9-B815-79B19BC4496A}" dt="2023-06-12T17:07:20.669" v="12256" actId="1076"/>
          <ac:spMkLst>
            <pc:docMk/>
            <pc:sldMk cId="275009999" sldId="274"/>
            <ac:spMk id="7" creationId="{A09291A2-2563-D33B-3658-8EC33212AD6C}"/>
          </ac:spMkLst>
        </pc:spChg>
        <pc:spChg chg="add del mod">
          <ac:chgData name="Irvin, Samuel" userId="ab036fc3-6b39-43df-a6c1-7ce2ee8279a7" providerId="ADAL" clId="{5F354672-53E9-45F9-B815-79B19BC4496A}" dt="2023-06-08T13:38:51.520" v="2822" actId="478"/>
          <ac:spMkLst>
            <pc:docMk/>
            <pc:sldMk cId="275009999" sldId="274"/>
            <ac:spMk id="8" creationId="{CFB1F140-535F-5F57-0556-A6C647E74245}"/>
          </ac:spMkLst>
        </pc:spChg>
        <pc:spChg chg="add mod">
          <ac:chgData name="Irvin, Samuel" userId="ab036fc3-6b39-43df-a6c1-7ce2ee8279a7" providerId="ADAL" clId="{5F354672-53E9-45F9-B815-79B19BC4496A}" dt="2023-06-08T13:39:10.055" v="2825" actId="1076"/>
          <ac:spMkLst>
            <pc:docMk/>
            <pc:sldMk cId="275009999" sldId="274"/>
            <ac:spMk id="10" creationId="{40F67693-3BDF-E77A-0902-6F6DF245F85E}"/>
          </ac:spMkLst>
        </pc:spChg>
        <pc:spChg chg="add mod">
          <ac:chgData name="Irvin, Samuel" userId="ab036fc3-6b39-43df-a6c1-7ce2ee8279a7" providerId="ADAL" clId="{5F354672-53E9-45F9-B815-79B19BC4496A}" dt="2023-06-08T13:39:10.055" v="2825" actId="1076"/>
          <ac:spMkLst>
            <pc:docMk/>
            <pc:sldMk cId="275009999" sldId="274"/>
            <ac:spMk id="11" creationId="{F54F37C9-EE9D-3349-6C54-B9137EB5E8D9}"/>
          </ac:spMkLst>
        </pc:spChg>
        <pc:picChg chg="mod">
          <ac:chgData name="Irvin, Samuel" userId="ab036fc3-6b39-43df-a6c1-7ce2ee8279a7" providerId="ADAL" clId="{5F354672-53E9-45F9-B815-79B19BC4496A}" dt="2023-06-08T13:34:29.913" v="2765" actId="1076"/>
          <ac:picMkLst>
            <pc:docMk/>
            <pc:sldMk cId="275009999" sldId="274"/>
            <ac:picMk id="3" creationId="{00D3E274-6786-0F19-164A-2B30AEE612FF}"/>
          </ac:picMkLst>
        </pc:picChg>
        <pc:picChg chg="add mod">
          <ac:chgData name="Irvin, Samuel" userId="ab036fc3-6b39-43df-a6c1-7ce2ee8279a7" providerId="ADAL" clId="{5F354672-53E9-45F9-B815-79B19BC4496A}" dt="2023-06-08T13:32:08.707" v="2744" actId="1076"/>
          <ac:picMkLst>
            <pc:docMk/>
            <pc:sldMk cId="275009999" sldId="274"/>
            <ac:picMk id="9" creationId="{4D59C886-1F6B-98C5-6B70-13A68AD3732B}"/>
          </ac:picMkLst>
        </pc:picChg>
      </pc:sldChg>
      <pc:sldChg chg="addSp delSp modSp add del mod">
        <pc:chgData name="Irvin, Samuel" userId="ab036fc3-6b39-43df-a6c1-7ce2ee8279a7" providerId="ADAL" clId="{5F354672-53E9-45F9-B815-79B19BC4496A}" dt="2023-06-07T21:49:14.744" v="2006" actId="2890"/>
        <pc:sldMkLst>
          <pc:docMk/>
          <pc:sldMk cId="3060838029" sldId="274"/>
        </pc:sldMkLst>
        <pc:spChg chg="mod">
          <ac:chgData name="Irvin, Samuel" userId="ab036fc3-6b39-43df-a6c1-7ce2ee8279a7" providerId="ADAL" clId="{5F354672-53E9-45F9-B815-79B19BC4496A}" dt="2023-06-07T21:49:14.367" v="2005" actId="1076"/>
          <ac:spMkLst>
            <pc:docMk/>
            <pc:sldMk cId="3060838029" sldId="274"/>
            <ac:spMk id="2" creationId="{F591941E-B761-E983-8CDA-52BF2AC4FD3C}"/>
          </ac:spMkLst>
        </pc:spChg>
        <pc:spChg chg="add del mod">
          <ac:chgData name="Irvin, Samuel" userId="ab036fc3-6b39-43df-a6c1-7ce2ee8279a7" providerId="ADAL" clId="{5F354672-53E9-45F9-B815-79B19BC4496A}" dt="2023-06-07T21:49:14.030" v="2004"/>
          <ac:spMkLst>
            <pc:docMk/>
            <pc:sldMk cId="3060838029" sldId="274"/>
            <ac:spMk id="4" creationId="{C58A2D4E-5101-F3E3-92C5-ED9B84722D2E}"/>
          </ac:spMkLst>
        </pc:spChg>
        <pc:spChg chg="mod">
          <ac:chgData name="Irvin, Samuel" userId="ab036fc3-6b39-43df-a6c1-7ce2ee8279a7" providerId="ADAL" clId="{5F354672-53E9-45F9-B815-79B19BC4496A}" dt="2023-06-07T21:49:14.367" v="2005" actId="1076"/>
          <ac:spMkLst>
            <pc:docMk/>
            <pc:sldMk cId="3060838029" sldId="274"/>
            <ac:spMk id="5" creationId="{CEAEF0CE-C24B-B38A-17CC-73132C49E04C}"/>
          </ac:spMkLst>
        </pc:spChg>
        <pc:spChg chg="add del mod">
          <ac:chgData name="Irvin, Samuel" userId="ab036fc3-6b39-43df-a6c1-7ce2ee8279a7" providerId="ADAL" clId="{5F354672-53E9-45F9-B815-79B19BC4496A}" dt="2023-06-07T21:49:14.030" v="2004"/>
          <ac:spMkLst>
            <pc:docMk/>
            <pc:sldMk cId="3060838029" sldId="274"/>
            <ac:spMk id="6" creationId="{FE0764CA-A70A-0310-8241-ED70FC3FBF57}"/>
          </ac:spMkLst>
        </pc:spChg>
      </pc:sldChg>
      <pc:sldChg chg="addSp delSp modSp add mod">
        <pc:chgData name="Irvin, Samuel" userId="ab036fc3-6b39-43df-a6c1-7ce2ee8279a7" providerId="ADAL" clId="{5F354672-53E9-45F9-B815-79B19BC4496A}" dt="2023-06-08T13:37:11.838" v="2807" actId="1076"/>
        <pc:sldMkLst>
          <pc:docMk/>
          <pc:sldMk cId="4153075113" sldId="275"/>
        </pc:sldMkLst>
        <pc:spChg chg="mod">
          <ac:chgData name="Irvin, Samuel" userId="ab036fc3-6b39-43df-a6c1-7ce2ee8279a7" providerId="ADAL" clId="{5F354672-53E9-45F9-B815-79B19BC4496A}" dt="2023-06-08T13:37:08.254" v="2806" actId="1076"/>
          <ac:spMkLst>
            <pc:docMk/>
            <pc:sldMk cId="4153075113" sldId="275"/>
            <ac:spMk id="2" creationId="{F591941E-B761-E983-8CDA-52BF2AC4FD3C}"/>
          </ac:spMkLst>
        </pc:spChg>
        <pc:spChg chg="mod">
          <ac:chgData name="Irvin, Samuel" userId="ab036fc3-6b39-43df-a6c1-7ce2ee8279a7" providerId="ADAL" clId="{5F354672-53E9-45F9-B815-79B19BC4496A}" dt="2023-06-08T13:37:11.838" v="2807" actId="1076"/>
          <ac:spMkLst>
            <pc:docMk/>
            <pc:sldMk cId="4153075113" sldId="275"/>
            <ac:spMk id="5" creationId="{CEAEF0CE-C24B-B38A-17CC-73132C49E04C}"/>
          </ac:spMkLst>
        </pc:spChg>
        <pc:spChg chg="del">
          <ac:chgData name="Irvin, Samuel" userId="ab036fc3-6b39-43df-a6c1-7ce2ee8279a7" providerId="ADAL" clId="{5F354672-53E9-45F9-B815-79B19BC4496A}" dt="2023-06-07T21:54:21.532" v="2376" actId="478"/>
          <ac:spMkLst>
            <pc:docMk/>
            <pc:sldMk cId="4153075113" sldId="275"/>
            <ac:spMk id="6" creationId="{79C92778-6EB6-F8C7-E56F-03C81BCBBA62}"/>
          </ac:spMkLst>
        </pc:spChg>
        <pc:spChg chg="del">
          <ac:chgData name="Irvin, Samuel" userId="ab036fc3-6b39-43df-a6c1-7ce2ee8279a7" providerId="ADAL" clId="{5F354672-53E9-45F9-B815-79B19BC4496A}" dt="2023-06-07T21:54:19.716" v="2375" actId="478"/>
          <ac:spMkLst>
            <pc:docMk/>
            <pc:sldMk cId="4153075113" sldId="275"/>
            <ac:spMk id="7" creationId="{A09291A2-2563-D33B-3658-8EC33212AD6C}"/>
          </ac:spMkLst>
        </pc:spChg>
        <pc:spChg chg="add del mod">
          <ac:chgData name="Irvin, Samuel" userId="ab036fc3-6b39-43df-a6c1-7ce2ee8279a7" providerId="ADAL" clId="{5F354672-53E9-45F9-B815-79B19BC4496A}" dt="2023-06-07T21:55:57.570" v="2402" actId="11529"/>
          <ac:spMkLst>
            <pc:docMk/>
            <pc:sldMk cId="4153075113" sldId="275"/>
            <ac:spMk id="9" creationId="{B1F16617-6D43-FD09-97A9-4014155C3235}"/>
          </ac:spMkLst>
        </pc:spChg>
        <pc:spChg chg="add mod">
          <ac:chgData name="Irvin, Samuel" userId="ab036fc3-6b39-43df-a6c1-7ce2ee8279a7" providerId="ADAL" clId="{5F354672-53E9-45F9-B815-79B19BC4496A}" dt="2023-06-08T13:36:41.627" v="2797" actId="1076"/>
          <ac:spMkLst>
            <pc:docMk/>
            <pc:sldMk cId="4153075113" sldId="275"/>
            <ac:spMk id="12" creationId="{DF37C2AF-F850-B25E-595A-04D54E982BC0}"/>
          </ac:spMkLst>
        </pc:spChg>
        <pc:spChg chg="add mod">
          <ac:chgData name="Irvin, Samuel" userId="ab036fc3-6b39-43df-a6c1-7ce2ee8279a7" providerId="ADAL" clId="{5F354672-53E9-45F9-B815-79B19BC4496A}" dt="2023-06-08T13:36:41.627" v="2797" actId="1076"/>
          <ac:spMkLst>
            <pc:docMk/>
            <pc:sldMk cId="4153075113" sldId="275"/>
            <ac:spMk id="13" creationId="{45829D38-E336-03C7-AF75-0D8FCD7126F0}"/>
          </ac:spMkLst>
        </pc:spChg>
        <pc:picChg chg="add del mod">
          <ac:chgData name="Irvin, Samuel" userId="ab036fc3-6b39-43df-a6c1-7ce2ee8279a7" providerId="ADAL" clId="{5F354672-53E9-45F9-B815-79B19BC4496A}" dt="2023-06-07T21:55:57.857" v="2404" actId="931"/>
          <ac:picMkLst>
            <pc:docMk/>
            <pc:sldMk cId="4153075113" sldId="275"/>
            <ac:picMk id="8" creationId="{A4AD9975-C54E-11DB-007B-7573C508D6E5}"/>
          </ac:picMkLst>
        </pc:picChg>
        <pc:picChg chg="add del mod">
          <ac:chgData name="Irvin, Samuel" userId="ab036fc3-6b39-43df-a6c1-7ce2ee8279a7" providerId="ADAL" clId="{5F354672-53E9-45F9-B815-79B19BC4496A}" dt="2023-06-07T21:55:56.481" v="2398"/>
          <ac:picMkLst>
            <pc:docMk/>
            <pc:sldMk cId="4153075113" sldId="275"/>
            <ac:picMk id="10" creationId="{735CE12A-5D9F-FB16-2C19-C806EE53F8FE}"/>
          </ac:picMkLst>
        </pc:picChg>
        <pc:picChg chg="add mod">
          <ac:chgData name="Irvin, Samuel" userId="ab036fc3-6b39-43df-a6c1-7ce2ee8279a7" providerId="ADAL" clId="{5F354672-53E9-45F9-B815-79B19BC4496A}" dt="2023-06-07T21:58:06.311" v="2625" actId="1076"/>
          <ac:picMkLst>
            <pc:docMk/>
            <pc:sldMk cId="4153075113" sldId="275"/>
            <ac:picMk id="11" creationId="{750D97F7-E8A0-8661-6A87-BA155953828D}"/>
          </ac:picMkLst>
        </pc:picChg>
        <pc:picChg chg="mod">
          <ac:chgData name="Irvin, Samuel" userId="ab036fc3-6b39-43df-a6c1-7ce2ee8279a7" providerId="ADAL" clId="{5F354672-53E9-45F9-B815-79B19BC4496A}" dt="2023-06-07T21:55:58.273" v="2405" actId="1076"/>
          <ac:picMkLst>
            <pc:docMk/>
            <pc:sldMk cId="4153075113" sldId="275"/>
            <ac:picMk id="14" creationId="{A8A7D5D8-1FEB-52CB-2D74-BF4402476381}"/>
          </ac:picMkLst>
        </pc:picChg>
      </pc:sldChg>
      <pc:sldChg chg="addSp delSp modSp add mod modAnim">
        <pc:chgData name="Irvin, Samuel" userId="ab036fc3-6b39-43df-a6c1-7ce2ee8279a7" providerId="ADAL" clId="{5F354672-53E9-45F9-B815-79B19BC4496A}" dt="2023-07-03T18:21:31.935" v="19364" actId="403"/>
        <pc:sldMkLst>
          <pc:docMk/>
          <pc:sldMk cId="1991998173" sldId="276"/>
        </pc:sldMkLst>
        <pc:spChg chg="del">
          <ac:chgData name="Irvin, Samuel" userId="ab036fc3-6b39-43df-a6c1-7ce2ee8279a7" providerId="ADAL" clId="{5F354672-53E9-45F9-B815-79B19BC4496A}" dt="2023-06-07T21:57:49.359" v="2621" actId="478"/>
          <ac:spMkLst>
            <pc:docMk/>
            <pc:sldMk cId="1991998173" sldId="276"/>
            <ac:spMk id="2" creationId="{F591941E-B761-E983-8CDA-52BF2AC4FD3C}"/>
          </ac:spMkLst>
        </pc:spChg>
        <pc:spChg chg="del">
          <ac:chgData name="Irvin, Samuel" userId="ab036fc3-6b39-43df-a6c1-7ce2ee8279a7" providerId="ADAL" clId="{5F354672-53E9-45F9-B815-79B19BC4496A}" dt="2023-06-07T21:57:50.911" v="2622" actId="478"/>
          <ac:spMkLst>
            <pc:docMk/>
            <pc:sldMk cId="1991998173" sldId="276"/>
            <ac:spMk id="5" creationId="{CEAEF0CE-C24B-B38A-17CC-73132C49E04C}"/>
          </ac:spMkLst>
        </pc:spChg>
        <pc:spChg chg="add mod">
          <ac:chgData name="Irvin, Samuel" userId="ab036fc3-6b39-43df-a6c1-7ce2ee8279a7" providerId="ADAL" clId="{5F354672-53E9-45F9-B815-79B19BC4496A}" dt="2023-06-07T22:00:15.468" v="2671" actId="1076"/>
          <ac:spMkLst>
            <pc:docMk/>
            <pc:sldMk cId="1991998173" sldId="276"/>
            <ac:spMk id="6" creationId="{3E6A9813-9E01-3D96-2439-0C75CC1EBB16}"/>
          </ac:spMkLst>
        </pc:spChg>
        <pc:spChg chg="add mod">
          <ac:chgData name="Irvin, Samuel" userId="ab036fc3-6b39-43df-a6c1-7ce2ee8279a7" providerId="ADAL" clId="{5F354672-53E9-45F9-B815-79B19BC4496A}" dt="2023-06-08T13:49:41.269" v="2936" actId="14100"/>
          <ac:spMkLst>
            <pc:docMk/>
            <pc:sldMk cId="1991998173" sldId="276"/>
            <ac:spMk id="7" creationId="{B64AE53A-5F6A-0E4C-53ED-49A0BFCA5F51}"/>
          </ac:spMkLst>
        </pc:spChg>
        <pc:spChg chg="add mod">
          <ac:chgData name="Irvin, Samuel" userId="ab036fc3-6b39-43df-a6c1-7ce2ee8279a7" providerId="ADAL" clId="{5F354672-53E9-45F9-B815-79B19BC4496A}" dt="2023-07-03T18:19:36.923" v="19297" actId="20577"/>
          <ac:spMkLst>
            <pc:docMk/>
            <pc:sldMk cId="1991998173" sldId="276"/>
            <ac:spMk id="8" creationId="{3EC4A08A-6AA6-BA4A-8747-B4B39B882F84}"/>
          </ac:spMkLst>
        </pc:spChg>
        <pc:spChg chg="add mod">
          <ac:chgData name="Irvin, Samuel" userId="ab036fc3-6b39-43df-a6c1-7ce2ee8279a7" providerId="ADAL" clId="{5F354672-53E9-45F9-B815-79B19BC4496A}" dt="2023-06-08T13:51:41.665" v="2956" actId="1076"/>
          <ac:spMkLst>
            <pc:docMk/>
            <pc:sldMk cId="1991998173" sldId="276"/>
            <ac:spMk id="16" creationId="{69EAD933-42FC-D558-DB0A-7E76CA7EEA2D}"/>
          </ac:spMkLst>
        </pc:spChg>
        <pc:spChg chg="add mod">
          <ac:chgData name="Irvin, Samuel" userId="ab036fc3-6b39-43df-a6c1-7ce2ee8279a7" providerId="ADAL" clId="{5F354672-53E9-45F9-B815-79B19BC4496A}" dt="2023-07-03T18:19:46.436" v="19305" actId="20577"/>
          <ac:spMkLst>
            <pc:docMk/>
            <pc:sldMk cId="1991998173" sldId="276"/>
            <ac:spMk id="17" creationId="{0EE494CD-563E-72E3-6AF0-47AE7D29FF12}"/>
          </ac:spMkLst>
        </pc:spChg>
        <pc:spChg chg="add mod">
          <ac:chgData name="Irvin, Samuel" userId="ab036fc3-6b39-43df-a6c1-7ce2ee8279a7" providerId="ADAL" clId="{5F354672-53E9-45F9-B815-79B19BC4496A}" dt="2023-07-03T18:20:55.268" v="19339" actId="14100"/>
          <ac:spMkLst>
            <pc:docMk/>
            <pc:sldMk cId="1991998173" sldId="276"/>
            <ac:spMk id="19" creationId="{52D96262-7F92-DACD-615F-55B3A9B68328}"/>
          </ac:spMkLst>
        </pc:spChg>
        <pc:spChg chg="add mod">
          <ac:chgData name="Irvin, Samuel" userId="ab036fc3-6b39-43df-a6c1-7ce2ee8279a7" providerId="ADAL" clId="{5F354672-53E9-45F9-B815-79B19BC4496A}" dt="2023-07-03T18:21:31.935" v="19364" actId="403"/>
          <ac:spMkLst>
            <pc:docMk/>
            <pc:sldMk cId="1991998173" sldId="276"/>
            <ac:spMk id="20" creationId="{12616B06-FC73-FD26-FBE0-B35EEC6FF5D9}"/>
          </ac:spMkLst>
        </pc:spChg>
        <pc:spChg chg="add mod">
          <ac:chgData name="Irvin, Samuel" userId="ab036fc3-6b39-43df-a6c1-7ce2ee8279a7" providerId="ADAL" clId="{5F354672-53E9-45F9-B815-79B19BC4496A}" dt="2023-07-03T18:20:16.822" v="19310" actId="1076"/>
          <ac:spMkLst>
            <pc:docMk/>
            <pc:sldMk cId="1991998173" sldId="276"/>
            <ac:spMk id="22" creationId="{5D82845B-3752-85B1-FA7E-89121ABAE36A}"/>
          </ac:spMkLst>
        </pc:spChg>
        <pc:spChg chg="add mod">
          <ac:chgData name="Irvin, Samuel" userId="ab036fc3-6b39-43df-a6c1-7ce2ee8279a7" providerId="ADAL" clId="{5F354672-53E9-45F9-B815-79B19BC4496A}" dt="2023-07-03T18:20:16.822" v="19310" actId="1076"/>
          <ac:spMkLst>
            <pc:docMk/>
            <pc:sldMk cId="1991998173" sldId="276"/>
            <ac:spMk id="23" creationId="{DAB54857-6E8D-E7F0-5966-4228A2C04680}"/>
          </ac:spMkLst>
        </pc:spChg>
        <pc:picChg chg="ord">
          <ac:chgData name="Irvin, Samuel" userId="ab036fc3-6b39-43df-a6c1-7ce2ee8279a7" providerId="ADAL" clId="{5F354672-53E9-45F9-B815-79B19BC4496A}" dt="2023-06-07T22:00:12.760" v="2670" actId="166"/>
          <ac:picMkLst>
            <pc:docMk/>
            <pc:sldMk cId="1991998173" sldId="276"/>
            <ac:picMk id="3" creationId="{00D3E274-6786-0F19-164A-2B30AEE612FF}"/>
          </ac:picMkLst>
        </pc:picChg>
        <pc:picChg chg="add mod">
          <ac:chgData name="Irvin, Samuel" userId="ab036fc3-6b39-43df-a6c1-7ce2ee8279a7" providerId="ADAL" clId="{5F354672-53E9-45F9-B815-79B19BC4496A}" dt="2023-06-08T13:44:47.125" v="2905" actId="1076"/>
          <ac:picMkLst>
            <pc:docMk/>
            <pc:sldMk cId="1991998173" sldId="276"/>
            <ac:picMk id="4" creationId="{D1C1B0DD-6595-3343-3277-A8212F50E087}"/>
          </ac:picMkLst>
        </pc:picChg>
        <pc:picChg chg="mod">
          <ac:chgData name="Irvin, Samuel" userId="ab036fc3-6b39-43df-a6c1-7ce2ee8279a7" providerId="ADAL" clId="{5F354672-53E9-45F9-B815-79B19BC4496A}" dt="2023-06-07T21:57:46.898" v="2620" actId="1076"/>
          <ac:picMkLst>
            <pc:docMk/>
            <pc:sldMk cId="1991998173" sldId="276"/>
            <ac:picMk id="14" creationId="{A8A7D5D8-1FEB-52CB-2D74-BF4402476381}"/>
          </ac:picMkLst>
        </pc:picChg>
        <pc:picChg chg="add del mod">
          <ac:chgData name="Irvin, Samuel" userId="ab036fc3-6b39-43df-a6c1-7ce2ee8279a7" providerId="ADAL" clId="{5F354672-53E9-45F9-B815-79B19BC4496A}" dt="2023-06-08T13:54:20.637" v="3022" actId="478"/>
          <ac:picMkLst>
            <pc:docMk/>
            <pc:sldMk cId="1991998173" sldId="276"/>
            <ac:picMk id="51" creationId="{85767E2E-D29C-4ED0-D7FB-7AECB23E730B}"/>
          </ac:picMkLst>
        </pc:picChg>
        <pc:picChg chg="add mod">
          <ac:chgData name="Irvin, Samuel" userId="ab036fc3-6b39-43df-a6c1-7ce2ee8279a7" providerId="ADAL" clId="{5F354672-53E9-45F9-B815-79B19BC4496A}" dt="2023-06-08T13:54:24.719" v="3025" actId="1076"/>
          <ac:picMkLst>
            <pc:docMk/>
            <pc:sldMk cId="1991998173" sldId="276"/>
            <ac:picMk id="52" creationId="{5AD04F7C-B5B1-9881-5FD3-6DF3F09C1D88}"/>
          </ac:picMkLst>
        </pc:picChg>
        <pc:cxnChg chg="add mod">
          <ac:chgData name="Irvin, Samuel" userId="ab036fc3-6b39-43df-a6c1-7ce2ee8279a7" providerId="ADAL" clId="{5F354672-53E9-45F9-B815-79B19BC4496A}" dt="2023-06-08T13:48:54.980" v="2927" actId="1076"/>
          <ac:cxnSpMkLst>
            <pc:docMk/>
            <pc:sldMk cId="1991998173" sldId="276"/>
            <ac:cxnSpMk id="9" creationId="{A19A2F8C-C2F0-9CA2-D513-1C86BCB3391D}"/>
          </ac:cxnSpMkLst>
        </pc:cxnChg>
        <pc:cxnChg chg="add mod">
          <ac:chgData name="Irvin, Samuel" userId="ab036fc3-6b39-43df-a6c1-7ce2ee8279a7" providerId="ADAL" clId="{5F354672-53E9-45F9-B815-79B19BC4496A}" dt="2023-06-08T13:51:41.665" v="2956" actId="1076"/>
          <ac:cxnSpMkLst>
            <pc:docMk/>
            <pc:sldMk cId="1991998173" sldId="276"/>
            <ac:cxnSpMk id="18" creationId="{6A60BB7C-BD55-DD34-AB80-B9169718DB1D}"/>
          </ac:cxnSpMkLst>
        </pc:cxnChg>
        <pc:cxnChg chg="add mod">
          <ac:chgData name="Irvin, Samuel" userId="ab036fc3-6b39-43df-a6c1-7ce2ee8279a7" providerId="ADAL" clId="{5F354672-53E9-45F9-B815-79B19BC4496A}" dt="2023-06-08T13:51:55.728" v="2958" actId="1076"/>
          <ac:cxnSpMkLst>
            <pc:docMk/>
            <pc:sldMk cId="1991998173" sldId="276"/>
            <ac:cxnSpMk id="21" creationId="{57C3F2F5-A7E7-5791-9D39-4ACC97EAD743}"/>
          </ac:cxnSpMkLst>
        </pc:cxnChg>
        <pc:cxnChg chg="add mod">
          <ac:chgData name="Irvin, Samuel" userId="ab036fc3-6b39-43df-a6c1-7ce2ee8279a7" providerId="ADAL" clId="{5F354672-53E9-45F9-B815-79B19BC4496A}" dt="2023-07-03T18:20:16.822" v="19310" actId="1076"/>
          <ac:cxnSpMkLst>
            <pc:docMk/>
            <pc:sldMk cId="1991998173" sldId="276"/>
            <ac:cxnSpMk id="24" creationId="{E3EE3FD9-0205-F63C-93FD-AD9475CBC18F}"/>
          </ac:cxnSpMkLst>
        </pc:cxnChg>
      </pc:sldChg>
      <pc:sldChg chg="addSp delSp modSp add mod delAnim">
        <pc:chgData name="Irvin, Samuel" userId="ab036fc3-6b39-43df-a6c1-7ce2ee8279a7" providerId="ADAL" clId="{5F354672-53E9-45F9-B815-79B19BC4496A}" dt="2023-06-08T13:54:36.914" v="3026" actId="1076"/>
        <pc:sldMkLst>
          <pc:docMk/>
          <pc:sldMk cId="1581331657" sldId="277"/>
        </pc:sldMkLst>
        <pc:spChg chg="mod">
          <ac:chgData name="Irvin, Samuel" userId="ab036fc3-6b39-43df-a6c1-7ce2ee8279a7" providerId="ADAL" clId="{5F354672-53E9-45F9-B815-79B19BC4496A}" dt="2023-06-08T13:53:59.400" v="3018" actId="1076"/>
          <ac:spMkLst>
            <pc:docMk/>
            <pc:sldMk cId="1581331657" sldId="277"/>
            <ac:spMk id="6" creationId="{3E6A9813-9E01-3D96-2439-0C75CC1EBB16}"/>
          </ac:spMkLst>
        </pc:spChg>
        <pc:spChg chg="del">
          <ac:chgData name="Irvin, Samuel" userId="ab036fc3-6b39-43df-a6c1-7ce2ee8279a7" providerId="ADAL" clId="{5F354672-53E9-45F9-B815-79B19BC4496A}" dt="2023-06-08T13:52:43.838" v="2961" actId="478"/>
          <ac:spMkLst>
            <pc:docMk/>
            <pc:sldMk cId="1581331657" sldId="277"/>
            <ac:spMk id="7" creationId="{B64AE53A-5F6A-0E4C-53ED-49A0BFCA5F51}"/>
          </ac:spMkLst>
        </pc:spChg>
        <pc:spChg chg="del">
          <ac:chgData name="Irvin, Samuel" userId="ab036fc3-6b39-43df-a6c1-7ce2ee8279a7" providerId="ADAL" clId="{5F354672-53E9-45F9-B815-79B19BC4496A}" dt="2023-06-08T13:52:47.903" v="2962" actId="478"/>
          <ac:spMkLst>
            <pc:docMk/>
            <pc:sldMk cId="1581331657" sldId="277"/>
            <ac:spMk id="8" creationId="{3EC4A08A-6AA6-BA4A-8747-B4B39B882F84}"/>
          </ac:spMkLst>
        </pc:spChg>
        <pc:spChg chg="del">
          <ac:chgData name="Irvin, Samuel" userId="ab036fc3-6b39-43df-a6c1-7ce2ee8279a7" providerId="ADAL" clId="{5F354672-53E9-45F9-B815-79B19BC4496A}" dt="2023-06-08T13:52:49.161" v="2963" actId="478"/>
          <ac:spMkLst>
            <pc:docMk/>
            <pc:sldMk cId="1581331657" sldId="277"/>
            <ac:spMk id="16" creationId="{69EAD933-42FC-D558-DB0A-7E76CA7EEA2D}"/>
          </ac:spMkLst>
        </pc:spChg>
        <pc:spChg chg="del mod">
          <ac:chgData name="Irvin, Samuel" userId="ab036fc3-6b39-43df-a6c1-7ce2ee8279a7" providerId="ADAL" clId="{5F354672-53E9-45F9-B815-79B19BC4496A}" dt="2023-06-08T13:52:50.448" v="2965" actId="478"/>
          <ac:spMkLst>
            <pc:docMk/>
            <pc:sldMk cId="1581331657" sldId="277"/>
            <ac:spMk id="17" creationId="{0EE494CD-563E-72E3-6AF0-47AE7D29FF12}"/>
          </ac:spMkLst>
        </pc:spChg>
        <pc:spChg chg="del">
          <ac:chgData name="Irvin, Samuel" userId="ab036fc3-6b39-43df-a6c1-7ce2ee8279a7" providerId="ADAL" clId="{5F354672-53E9-45F9-B815-79B19BC4496A}" dt="2023-06-08T13:52:47.903" v="2962" actId="478"/>
          <ac:spMkLst>
            <pc:docMk/>
            <pc:sldMk cId="1581331657" sldId="277"/>
            <ac:spMk id="19" creationId="{52D96262-7F92-DACD-615F-55B3A9B68328}"/>
          </ac:spMkLst>
        </pc:spChg>
        <pc:spChg chg="del">
          <ac:chgData name="Irvin, Samuel" userId="ab036fc3-6b39-43df-a6c1-7ce2ee8279a7" providerId="ADAL" clId="{5F354672-53E9-45F9-B815-79B19BC4496A}" dt="2023-06-08T13:52:47.903" v="2962" actId="478"/>
          <ac:spMkLst>
            <pc:docMk/>
            <pc:sldMk cId="1581331657" sldId="277"/>
            <ac:spMk id="20" creationId="{12616B06-FC73-FD26-FBE0-B35EEC6FF5D9}"/>
          </ac:spMkLst>
        </pc:spChg>
        <pc:spChg chg="del">
          <ac:chgData name="Irvin, Samuel" userId="ab036fc3-6b39-43df-a6c1-7ce2ee8279a7" providerId="ADAL" clId="{5F354672-53E9-45F9-B815-79B19BC4496A}" dt="2023-06-08T13:52:47.903" v="2962" actId="478"/>
          <ac:spMkLst>
            <pc:docMk/>
            <pc:sldMk cId="1581331657" sldId="277"/>
            <ac:spMk id="22" creationId="{5D82845B-3752-85B1-FA7E-89121ABAE36A}"/>
          </ac:spMkLst>
        </pc:spChg>
        <pc:spChg chg="del">
          <ac:chgData name="Irvin, Samuel" userId="ab036fc3-6b39-43df-a6c1-7ce2ee8279a7" providerId="ADAL" clId="{5F354672-53E9-45F9-B815-79B19BC4496A}" dt="2023-06-08T13:52:47.903" v="2962" actId="478"/>
          <ac:spMkLst>
            <pc:docMk/>
            <pc:sldMk cId="1581331657" sldId="277"/>
            <ac:spMk id="23" creationId="{DAB54857-6E8D-E7F0-5966-4228A2C04680}"/>
          </ac:spMkLst>
        </pc:spChg>
        <pc:picChg chg="add mod">
          <ac:chgData name="Irvin, Samuel" userId="ab036fc3-6b39-43df-a6c1-7ce2ee8279a7" providerId="ADAL" clId="{5F354672-53E9-45F9-B815-79B19BC4496A}" dt="2023-06-08T13:53:02.269" v="2968" actId="1076"/>
          <ac:picMkLst>
            <pc:docMk/>
            <pc:sldMk cId="1581331657" sldId="277"/>
            <ac:picMk id="2" creationId="{416F4248-06EA-58BE-A33E-9E1149C1D428}"/>
          </ac:picMkLst>
        </pc:picChg>
        <pc:picChg chg="mod">
          <ac:chgData name="Irvin, Samuel" userId="ab036fc3-6b39-43df-a6c1-7ce2ee8279a7" providerId="ADAL" clId="{5F354672-53E9-45F9-B815-79B19BC4496A}" dt="2023-06-08T13:54:36.914" v="3026" actId="1076"/>
          <ac:picMkLst>
            <pc:docMk/>
            <pc:sldMk cId="1581331657" sldId="277"/>
            <ac:picMk id="3" creationId="{00D3E274-6786-0F19-164A-2B30AEE612FF}"/>
          </ac:picMkLst>
        </pc:picChg>
        <pc:picChg chg="mod">
          <ac:chgData name="Irvin, Samuel" userId="ab036fc3-6b39-43df-a6c1-7ce2ee8279a7" providerId="ADAL" clId="{5F354672-53E9-45F9-B815-79B19BC4496A}" dt="2023-06-08T13:54:11.514" v="3019" actId="1076"/>
          <ac:picMkLst>
            <pc:docMk/>
            <pc:sldMk cId="1581331657" sldId="277"/>
            <ac:picMk id="4" creationId="{D1C1B0DD-6595-3343-3277-A8212F50E087}"/>
          </ac:picMkLst>
        </pc:picChg>
        <pc:cxnChg chg="del">
          <ac:chgData name="Irvin, Samuel" userId="ab036fc3-6b39-43df-a6c1-7ce2ee8279a7" providerId="ADAL" clId="{5F354672-53E9-45F9-B815-79B19BC4496A}" dt="2023-06-08T13:52:47.903" v="2962" actId="478"/>
          <ac:cxnSpMkLst>
            <pc:docMk/>
            <pc:sldMk cId="1581331657" sldId="277"/>
            <ac:cxnSpMk id="9" creationId="{A19A2F8C-C2F0-9CA2-D513-1C86BCB3391D}"/>
          </ac:cxnSpMkLst>
        </pc:cxnChg>
        <pc:cxnChg chg="del">
          <ac:chgData name="Irvin, Samuel" userId="ab036fc3-6b39-43df-a6c1-7ce2ee8279a7" providerId="ADAL" clId="{5F354672-53E9-45F9-B815-79B19BC4496A}" dt="2023-06-08T13:52:47.903" v="2962" actId="478"/>
          <ac:cxnSpMkLst>
            <pc:docMk/>
            <pc:sldMk cId="1581331657" sldId="277"/>
            <ac:cxnSpMk id="18" creationId="{6A60BB7C-BD55-DD34-AB80-B9169718DB1D}"/>
          </ac:cxnSpMkLst>
        </pc:cxnChg>
        <pc:cxnChg chg="del">
          <ac:chgData name="Irvin, Samuel" userId="ab036fc3-6b39-43df-a6c1-7ce2ee8279a7" providerId="ADAL" clId="{5F354672-53E9-45F9-B815-79B19BC4496A}" dt="2023-06-08T13:52:47.903" v="2962" actId="478"/>
          <ac:cxnSpMkLst>
            <pc:docMk/>
            <pc:sldMk cId="1581331657" sldId="277"/>
            <ac:cxnSpMk id="21" creationId="{57C3F2F5-A7E7-5791-9D39-4ACC97EAD743}"/>
          </ac:cxnSpMkLst>
        </pc:cxnChg>
        <pc:cxnChg chg="del">
          <ac:chgData name="Irvin, Samuel" userId="ab036fc3-6b39-43df-a6c1-7ce2ee8279a7" providerId="ADAL" clId="{5F354672-53E9-45F9-B815-79B19BC4496A}" dt="2023-06-08T13:52:47.903" v="2962" actId="478"/>
          <ac:cxnSpMkLst>
            <pc:docMk/>
            <pc:sldMk cId="1581331657" sldId="277"/>
            <ac:cxnSpMk id="24" creationId="{E3EE3FD9-0205-F63C-93FD-AD9475CBC18F}"/>
          </ac:cxnSpMkLst>
        </pc:cxnChg>
      </pc:sldChg>
      <pc:sldChg chg="addSp delSp modSp add mod">
        <pc:chgData name="Irvin, Samuel" userId="ab036fc3-6b39-43df-a6c1-7ce2ee8279a7" providerId="ADAL" clId="{5F354672-53E9-45F9-B815-79B19BC4496A}" dt="2023-06-08T19:02:31.895" v="9075" actId="478"/>
        <pc:sldMkLst>
          <pc:docMk/>
          <pc:sldMk cId="1932543071" sldId="278"/>
        </pc:sldMkLst>
        <pc:spChg chg="add mod">
          <ac:chgData name="Irvin, Samuel" userId="ab036fc3-6b39-43df-a6c1-7ce2ee8279a7" providerId="ADAL" clId="{5F354672-53E9-45F9-B815-79B19BC4496A}" dt="2023-06-08T13:55:04.809" v="3032" actId="1076"/>
          <ac:spMkLst>
            <pc:docMk/>
            <pc:sldMk cId="1932543071" sldId="278"/>
            <ac:spMk id="5" creationId="{251800E6-E587-BD55-DD3B-05537469A862}"/>
          </ac:spMkLst>
        </pc:spChg>
        <pc:spChg chg="mod">
          <ac:chgData name="Irvin, Samuel" userId="ab036fc3-6b39-43df-a6c1-7ce2ee8279a7" providerId="ADAL" clId="{5F354672-53E9-45F9-B815-79B19BC4496A}" dt="2023-06-08T13:56:17.306" v="3251" actId="1076"/>
          <ac:spMkLst>
            <pc:docMk/>
            <pc:sldMk cId="1932543071" sldId="278"/>
            <ac:spMk id="6" creationId="{3E6A9813-9E01-3D96-2439-0C75CC1EBB16}"/>
          </ac:spMkLst>
        </pc:spChg>
        <pc:picChg chg="del">
          <ac:chgData name="Irvin, Samuel" userId="ab036fc3-6b39-43df-a6c1-7ce2ee8279a7" providerId="ADAL" clId="{5F354672-53E9-45F9-B815-79B19BC4496A}" dt="2023-06-08T13:54:56.906" v="3029" actId="478"/>
          <ac:picMkLst>
            <pc:docMk/>
            <pc:sldMk cId="1932543071" sldId="278"/>
            <ac:picMk id="2" creationId="{416F4248-06EA-58BE-A33E-9E1149C1D428}"/>
          </ac:picMkLst>
        </pc:picChg>
        <pc:picChg chg="add del mod">
          <ac:chgData name="Irvin, Samuel" userId="ab036fc3-6b39-43df-a6c1-7ce2ee8279a7" providerId="ADAL" clId="{5F354672-53E9-45F9-B815-79B19BC4496A}" dt="2023-06-08T19:02:31.895" v="9075" actId="478"/>
          <ac:picMkLst>
            <pc:docMk/>
            <pc:sldMk cId="1932543071" sldId="278"/>
            <ac:picMk id="7" creationId="{0D76532E-174D-BD66-5AE6-1898945B477F}"/>
          </ac:picMkLst>
        </pc:picChg>
        <pc:picChg chg="add mod">
          <ac:chgData name="Irvin, Samuel" userId="ab036fc3-6b39-43df-a6c1-7ce2ee8279a7" providerId="ADAL" clId="{5F354672-53E9-45F9-B815-79B19BC4496A}" dt="2023-06-08T14:02:18.525" v="4088" actId="1076"/>
          <ac:picMkLst>
            <pc:docMk/>
            <pc:sldMk cId="1932543071" sldId="278"/>
            <ac:picMk id="8" creationId="{1155BA36-3593-3AF9-2EDB-06A25024123C}"/>
          </ac:picMkLst>
        </pc:picChg>
        <pc:picChg chg="del">
          <ac:chgData name="Irvin, Samuel" userId="ab036fc3-6b39-43df-a6c1-7ce2ee8279a7" providerId="ADAL" clId="{5F354672-53E9-45F9-B815-79B19BC4496A}" dt="2023-06-08T13:54:55.447" v="3028" actId="478"/>
          <ac:picMkLst>
            <pc:docMk/>
            <pc:sldMk cId="1932543071" sldId="278"/>
            <ac:picMk id="14" creationId="{A8A7D5D8-1FEB-52CB-2D74-BF4402476381}"/>
          </ac:picMkLst>
        </pc:picChg>
      </pc:sldChg>
      <pc:sldChg chg="addSp delSp modSp add mod">
        <pc:chgData name="Irvin, Samuel" userId="ab036fc3-6b39-43df-a6c1-7ce2ee8279a7" providerId="ADAL" clId="{5F354672-53E9-45F9-B815-79B19BC4496A}" dt="2023-06-08T14:04:25.879" v="4324" actId="1076"/>
        <pc:sldMkLst>
          <pc:docMk/>
          <pc:sldMk cId="1143564348" sldId="279"/>
        </pc:sldMkLst>
        <pc:spChg chg="add mod">
          <ac:chgData name="Irvin, Samuel" userId="ab036fc3-6b39-43df-a6c1-7ce2ee8279a7" providerId="ADAL" clId="{5F354672-53E9-45F9-B815-79B19BC4496A}" dt="2023-06-08T13:56:43.488" v="3256" actId="1076"/>
          <ac:spMkLst>
            <pc:docMk/>
            <pc:sldMk cId="1143564348" sldId="279"/>
            <ac:spMk id="2" creationId="{140B73DB-816D-43F5-8525-2DB50C894334}"/>
          </ac:spMkLst>
        </pc:spChg>
        <pc:spChg chg="del">
          <ac:chgData name="Irvin, Samuel" userId="ab036fc3-6b39-43df-a6c1-7ce2ee8279a7" providerId="ADAL" clId="{5F354672-53E9-45F9-B815-79B19BC4496A}" dt="2023-06-08T13:56:31.514" v="3253" actId="478"/>
          <ac:spMkLst>
            <pc:docMk/>
            <pc:sldMk cId="1143564348" sldId="279"/>
            <ac:spMk id="5" creationId="{251800E6-E587-BD55-DD3B-05537469A862}"/>
          </ac:spMkLst>
        </pc:spChg>
        <pc:spChg chg="mod">
          <ac:chgData name="Irvin, Samuel" userId="ab036fc3-6b39-43df-a6c1-7ce2ee8279a7" providerId="ADAL" clId="{5F354672-53E9-45F9-B815-79B19BC4496A}" dt="2023-06-08T14:02:02.644" v="4086" actId="1076"/>
          <ac:spMkLst>
            <pc:docMk/>
            <pc:sldMk cId="1143564348" sldId="279"/>
            <ac:spMk id="6" creationId="{3E6A9813-9E01-3D96-2439-0C75CC1EBB16}"/>
          </ac:spMkLst>
        </pc:spChg>
        <pc:spChg chg="add mod">
          <ac:chgData name="Irvin, Samuel" userId="ab036fc3-6b39-43df-a6c1-7ce2ee8279a7" providerId="ADAL" clId="{5F354672-53E9-45F9-B815-79B19BC4496A}" dt="2023-06-08T14:04:25.879" v="4324" actId="1076"/>
          <ac:spMkLst>
            <pc:docMk/>
            <pc:sldMk cId="1143564348" sldId="279"/>
            <ac:spMk id="9" creationId="{CA437840-4E41-F3FC-8A2D-25D0F073DE01}"/>
          </ac:spMkLst>
        </pc:spChg>
        <pc:spChg chg="add mod">
          <ac:chgData name="Irvin, Samuel" userId="ab036fc3-6b39-43df-a6c1-7ce2ee8279a7" providerId="ADAL" clId="{5F354672-53E9-45F9-B815-79B19BC4496A}" dt="2023-06-08T14:04:25.879" v="4324" actId="1076"/>
          <ac:spMkLst>
            <pc:docMk/>
            <pc:sldMk cId="1143564348" sldId="279"/>
            <ac:spMk id="10" creationId="{E5F16FBF-11EE-246D-60FE-0D9718043D59}"/>
          </ac:spMkLst>
        </pc:spChg>
        <pc:picChg chg="mod">
          <ac:chgData name="Irvin, Samuel" userId="ab036fc3-6b39-43df-a6c1-7ce2ee8279a7" providerId="ADAL" clId="{5F354672-53E9-45F9-B815-79B19BC4496A}" dt="2023-06-08T13:56:50.182" v="3258" actId="1076"/>
          <ac:picMkLst>
            <pc:docMk/>
            <pc:sldMk cId="1143564348" sldId="279"/>
            <ac:picMk id="3" creationId="{00D3E274-6786-0F19-164A-2B30AEE612FF}"/>
          </ac:picMkLst>
        </pc:picChg>
        <pc:picChg chg="mod">
          <ac:chgData name="Irvin, Samuel" userId="ab036fc3-6b39-43df-a6c1-7ce2ee8279a7" providerId="ADAL" clId="{5F354672-53E9-45F9-B815-79B19BC4496A}" dt="2023-06-08T13:56:47.041" v="3257" actId="1076"/>
          <ac:picMkLst>
            <pc:docMk/>
            <pc:sldMk cId="1143564348" sldId="279"/>
            <ac:picMk id="4" creationId="{D1C1B0DD-6595-3343-3277-A8212F50E087}"/>
          </ac:picMkLst>
        </pc:picChg>
        <pc:picChg chg="add mod">
          <ac:chgData name="Irvin, Samuel" userId="ab036fc3-6b39-43df-a6c1-7ce2ee8279a7" providerId="ADAL" clId="{5F354672-53E9-45F9-B815-79B19BC4496A}" dt="2023-06-08T13:57:00.335" v="3260" actId="1076"/>
          <ac:picMkLst>
            <pc:docMk/>
            <pc:sldMk cId="1143564348" sldId="279"/>
            <ac:picMk id="7" creationId="{5261778C-F4DC-B01F-EFCA-9C8C55DCBAEF}"/>
          </ac:picMkLst>
        </pc:picChg>
        <pc:picChg chg="add mod ord">
          <ac:chgData name="Irvin, Samuel" userId="ab036fc3-6b39-43df-a6c1-7ce2ee8279a7" providerId="ADAL" clId="{5F354672-53E9-45F9-B815-79B19BC4496A}" dt="2023-06-08T14:02:37.588" v="4092" actId="1076"/>
          <ac:picMkLst>
            <pc:docMk/>
            <pc:sldMk cId="1143564348" sldId="279"/>
            <ac:picMk id="8" creationId="{0CFD3F85-F20D-0A5B-1D13-E97D407469F6}"/>
          </ac:picMkLst>
        </pc:picChg>
      </pc:sldChg>
      <pc:sldChg chg="addSp delSp modSp add mod">
        <pc:chgData name="Irvin, Samuel" userId="ab036fc3-6b39-43df-a6c1-7ce2ee8279a7" providerId="ADAL" clId="{5F354672-53E9-45F9-B815-79B19BC4496A}" dt="2023-06-08T14:04:12.927" v="4322" actId="404"/>
        <pc:sldMkLst>
          <pc:docMk/>
          <pc:sldMk cId="1729880330" sldId="280"/>
        </pc:sldMkLst>
        <pc:spChg chg="del">
          <ac:chgData name="Irvin, Samuel" userId="ab036fc3-6b39-43df-a6c1-7ce2ee8279a7" providerId="ADAL" clId="{5F354672-53E9-45F9-B815-79B19BC4496A}" dt="2023-06-08T14:02:58.939" v="4094" actId="478"/>
          <ac:spMkLst>
            <pc:docMk/>
            <pc:sldMk cId="1729880330" sldId="280"/>
            <ac:spMk id="2" creationId="{140B73DB-816D-43F5-8525-2DB50C894334}"/>
          </ac:spMkLst>
        </pc:spChg>
        <pc:spChg chg="add mod">
          <ac:chgData name="Irvin, Samuel" userId="ab036fc3-6b39-43df-a6c1-7ce2ee8279a7" providerId="ADAL" clId="{5F354672-53E9-45F9-B815-79B19BC4496A}" dt="2023-06-08T14:03:09.094" v="4098" actId="1076"/>
          <ac:spMkLst>
            <pc:docMk/>
            <pc:sldMk cId="1729880330" sldId="280"/>
            <ac:spMk id="5" creationId="{E76C671A-09AC-B34E-5D9F-23B88AD0AB97}"/>
          </ac:spMkLst>
        </pc:spChg>
        <pc:spChg chg="mod">
          <ac:chgData name="Irvin, Samuel" userId="ab036fc3-6b39-43df-a6c1-7ce2ee8279a7" providerId="ADAL" clId="{5F354672-53E9-45F9-B815-79B19BC4496A}" dt="2023-06-08T14:03:24.603" v="4116" actId="1076"/>
          <ac:spMkLst>
            <pc:docMk/>
            <pc:sldMk cId="1729880330" sldId="280"/>
            <ac:spMk id="6" creationId="{3E6A9813-9E01-3D96-2439-0C75CC1EBB16}"/>
          </ac:spMkLst>
        </pc:spChg>
        <pc:spChg chg="add mod">
          <ac:chgData name="Irvin, Samuel" userId="ab036fc3-6b39-43df-a6c1-7ce2ee8279a7" providerId="ADAL" clId="{5F354672-53E9-45F9-B815-79B19BC4496A}" dt="2023-06-08T14:04:12.927" v="4322" actId="404"/>
          <ac:spMkLst>
            <pc:docMk/>
            <pc:sldMk cId="1729880330" sldId="280"/>
            <ac:spMk id="9" creationId="{83955A27-97D8-DE95-C746-93EFEB847463}"/>
          </ac:spMkLst>
        </pc:spChg>
        <pc:picChg chg="del">
          <ac:chgData name="Irvin, Samuel" userId="ab036fc3-6b39-43df-a6c1-7ce2ee8279a7" providerId="ADAL" clId="{5F354672-53E9-45F9-B815-79B19BC4496A}" dt="2023-06-08T14:03:42.923" v="4159" actId="478"/>
          <ac:picMkLst>
            <pc:docMk/>
            <pc:sldMk cId="1729880330" sldId="280"/>
            <ac:picMk id="3" creationId="{00D3E274-6786-0F19-164A-2B30AEE612FF}"/>
          </ac:picMkLst>
        </pc:picChg>
        <pc:picChg chg="del">
          <ac:chgData name="Irvin, Samuel" userId="ab036fc3-6b39-43df-a6c1-7ce2ee8279a7" providerId="ADAL" clId="{5F354672-53E9-45F9-B815-79B19BC4496A}" dt="2023-06-08T14:03:42.234" v="4158" actId="478"/>
          <ac:picMkLst>
            <pc:docMk/>
            <pc:sldMk cId="1729880330" sldId="280"/>
            <ac:picMk id="4" creationId="{D1C1B0DD-6595-3343-3277-A8212F50E087}"/>
          </ac:picMkLst>
        </pc:picChg>
      </pc:sldChg>
      <pc:sldChg chg="addSp delSp modSp add mod delAnim modAnim">
        <pc:chgData name="Irvin, Samuel" userId="ab036fc3-6b39-43df-a6c1-7ce2ee8279a7" providerId="ADAL" clId="{5F354672-53E9-45F9-B815-79B19BC4496A}" dt="2023-07-03T18:22:28.010" v="19386" actId="20577"/>
        <pc:sldMkLst>
          <pc:docMk/>
          <pc:sldMk cId="3374204817" sldId="281"/>
        </pc:sldMkLst>
        <pc:spChg chg="add mod">
          <ac:chgData name="Irvin, Samuel" userId="ab036fc3-6b39-43df-a6c1-7ce2ee8279a7" providerId="ADAL" clId="{5F354672-53E9-45F9-B815-79B19BC4496A}" dt="2023-06-08T14:06:33.024" v="4363" actId="1076"/>
          <ac:spMkLst>
            <pc:docMk/>
            <pc:sldMk cId="3374204817" sldId="281"/>
            <ac:spMk id="2" creationId="{3951D27A-6210-B218-182A-A27BA7849934}"/>
          </ac:spMkLst>
        </pc:spChg>
        <pc:spChg chg="add mod">
          <ac:chgData name="Irvin, Samuel" userId="ab036fc3-6b39-43df-a6c1-7ce2ee8279a7" providerId="ADAL" clId="{5F354672-53E9-45F9-B815-79B19BC4496A}" dt="2023-06-08T14:07:23.645" v="4389" actId="14100"/>
          <ac:spMkLst>
            <pc:docMk/>
            <pc:sldMk cId="3374204817" sldId="281"/>
            <ac:spMk id="3" creationId="{D0EC1D74-2766-8DDB-C0D7-3B5007FB5488}"/>
          </ac:spMkLst>
        </pc:spChg>
        <pc:spChg chg="add mod">
          <ac:chgData name="Irvin, Samuel" userId="ab036fc3-6b39-43df-a6c1-7ce2ee8279a7" providerId="ADAL" clId="{5F354672-53E9-45F9-B815-79B19BC4496A}" dt="2023-07-03T18:21:53.486" v="19368" actId="20577"/>
          <ac:spMkLst>
            <pc:docMk/>
            <pc:sldMk cId="3374204817" sldId="281"/>
            <ac:spMk id="4" creationId="{84E6BDCD-B9A2-DA4F-2B32-AFE65A38683E}"/>
          </ac:spMkLst>
        </pc:spChg>
        <pc:spChg chg="del">
          <ac:chgData name="Irvin, Samuel" userId="ab036fc3-6b39-43df-a6c1-7ce2ee8279a7" providerId="ADAL" clId="{5F354672-53E9-45F9-B815-79B19BC4496A}" dt="2023-06-08T14:04:54.347" v="4326" actId="478"/>
          <ac:spMkLst>
            <pc:docMk/>
            <pc:sldMk cId="3374204817" sldId="281"/>
            <ac:spMk id="5" creationId="{E76C671A-09AC-B34E-5D9F-23B88AD0AB97}"/>
          </ac:spMkLst>
        </pc:spChg>
        <pc:spChg chg="mod">
          <ac:chgData name="Irvin, Samuel" userId="ab036fc3-6b39-43df-a6c1-7ce2ee8279a7" providerId="ADAL" clId="{5F354672-53E9-45F9-B815-79B19BC4496A}" dt="2023-06-08T14:05:27.059" v="4330" actId="14100"/>
          <ac:spMkLst>
            <pc:docMk/>
            <pc:sldMk cId="3374204817" sldId="281"/>
            <ac:spMk id="6" creationId="{3E6A9813-9E01-3D96-2439-0C75CC1EBB16}"/>
          </ac:spMkLst>
        </pc:spChg>
        <pc:spChg chg="mod">
          <ac:chgData name="Irvin, Samuel" userId="ab036fc3-6b39-43df-a6c1-7ce2ee8279a7" providerId="ADAL" clId="{5F354672-53E9-45F9-B815-79B19BC4496A}" dt="2023-06-08T14:04:59.714" v="4327" actId="1076"/>
          <ac:spMkLst>
            <pc:docMk/>
            <pc:sldMk cId="3374204817" sldId="281"/>
            <ac:spMk id="9" creationId="{83955A27-97D8-DE95-C746-93EFEB847463}"/>
          </ac:spMkLst>
        </pc:spChg>
        <pc:spChg chg="add mod">
          <ac:chgData name="Irvin, Samuel" userId="ab036fc3-6b39-43df-a6c1-7ce2ee8279a7" providerId="ADAL" clId="{5F354672-53E9-45F9-B815-79B19BC4496A}" dt="2023-06-08T14:08:12.908" v="4399" actId="14100"/>
          <ac:spMkLst>
            <pc:docMk/>
            <pc:sldMk cId="3374204817" sldId="281"/>
            <ac:spMk id="23" creationId="{9064BC51-082B-BE21-A123-AED09C84B2DC}"/>
          </ac:spMkLst>
        </pc:spChg>
        <pc:spChg chg="add mod">
          <ac:chgData name="Irvin, Samuel" userId="ab036fc3-6b39-43df-a6c1-7ce2ee8279a7" providerId="ADAL" clId="{5F354672-53E9-45F9-B815-79B19BC4496A}" dt="2023-07-03T18:21:57.499" v="19372" actId="20577"/>
          <ac:spMkLst>
            <pc:docMk/>
            <pc:sldMk cId="3374204817" sldId="281"/>
            <ac:spMk id="24" creationId="{198963EF-DB2D-1D87-C03B-813BF562A6DB}"/>
          </ac:spMkLst>
        </pc:spChg>
        <pc:spChg chg="add del mod">
          <ac:chgData name="Irvin, Samuel" userId="ab036fc3-6b39-43df-a6c1-7ce2ee8279a7" providerId="ADAL" clId="{5F354672-53E9-45F9-B815-79B19BC4496A}" dt="2023-06-08T14:09:41.841" v="4440" actId="478"/>
          <ac:spMkLst>
            <pc:docMk/>
            <pc:sldMk cId="3374204817" sldId="281"/>
            <ac:spMk id="29" creationId="{09BA5762-126A-0345-1394-32504FA5771A}"/>
          </ac:spMkLst>
        </pc:spChg>
        <pc:spChg chg="add del mod">
          <ac:chgData name="Irvin, Samuel" userId="ab036fc3-6b39-43df-a6c1-7ce2ee8279a7" providerId="ADAL" clId="{5F354672-53E9-45F9-B815-79B19BC4496A}" dt="2023-06-08T14:09:43.858" v="4441" actId="478"/>
          <ac:spMkLst>
            <pc:docMk/>
            <pc:sldMk cId="3374204817" sldId="281"/>
            <ac:spMk id="30" creationId="{7A3701C3-DDE8-2BB2-7218-382393EFE0E4}"/>
          </ac:spMkLst>
        </pc:spChg>
        <pc:spChg chg="add del mod">
          <ac:chgData name="Irvin, Samuel" userId="ab036fc3-6b39-43df-a6c1-7ce2ee8279a7" providerId="ADAL" clId="{5F354672-53E9-45F9-B815-79B19BC4496A}" dt="2023-06-08T14:11:46.539" v="4681"/>
          <ac:spMkLst>
            <pc:docMk/>
            <pc:sldMk cId="3374204817" sldId="281"/>
            <ac:spMk id="38" creationId="{86B7DFAF-44A5-3E82-ED53-7136CF6DB768}"/>
          </ac:spMkLst>
        </pc:spChg>
        <pc:spChg chg="add mod">
          <ac:chgData name="Irvin, Samuel" userId="ab036fc3-6b39-43df-a6c1-7ce2ee8279a7" providerId="ADAL" clId="{5F354672-53E9-45F9-B815-79B19BC4496A}" dt="2023-06-08T19:03:21.296" v="9077" actId="1076"/>
          <ac:spMkLst>
            <pc:docMk/>
            <pc:sldMk cId="3374204817" sldId="281"/>
            <ac:spMk id="39" creationId="{2106AF5D-2EC6-B77A-4771-BC8259E3E329}"/>
          </ac:spMkLst>
        </pc:spChg>
        <pc:spChg chg="add mod">
          <ac:chgData name="Irvin, Samuel" userId="ab036fc3-6b39-43df-a6c1-7ce2ee8279a7" providerId="ADAL" clId="{5F354672-53E9-45F9-B815-79B19BC4496A}" dt="2023-07-03T18:22:17.056" v="19384" actId="20577"/>
          <ac:spMkLst>
            <pc:docMk/>
            <pc:sldMk cId="3374204817" sldId="281"/>
            <ac:spMk id="40" creationId="{9A7E7881-9882-7A31-419F-BAC63A8ABD63}"/>
          </ac:spMkLst>
        </pc:spChg>
        <pc:spChg chg="add mod">
          <ac:chgData name="Irvin, Samuel" userId="ab036fc3-6b39-43df-a6c1-7ce2ee8279a7" providerId="ADAL" clId="{5F354672-53E9-45F9-B815-79B19BC4496A}" dt="2023-07-03T18:22:28.010" v="19386" actId="20577"/>
          <ac:spMkLst>
            <pc:docMk/>
            <pc:sldMk cId="3374204817" sldId="281"/>
            <ac:spMk id="47" creationId="{A30B3A2C-6AA3-F2D2-5513-ABBA45A60D77}"/>
          </ac:spMkLst>
        </pc:spChg>
        <pc:picChg chg="mod">
          <ac:chgData name="Irvin, Samuel" userId="ab036fc3-6b39-43df-a6c1-7ce2ee8279a7" providerId="ADAL" clId="{5F354672-53E9-45F9-B815-79B19BC4496A}" dt="2023-06-08T19:03:16.431" v="9076" actId="1076"/>
          <ac:picMkLst>
            <pc:docMk/>
            <pc:sldMk cId="3374204817" sldId="281"/>
            <ac:picMk id="7" creationId="{5261778C-F4DC-B01F-EFCA-9C8C55DCBAEF}"/>
          </ac:picMkLst>
        </pc:picChg>
        <pc:picChg chg="mod">
          <ac:chgData name="Irvin, Samuel" userId="ab036fc3-6b39-43df-a6c1-7ce2ee8279a7" providerId="ADAL" clId="{5F354672-53E9-45F9-B815-79B19BC4496A}" dt="2023-06-08T14:15:13.587" v="4761" actId="1076"/>
          <ac:picMkLst>
            <pc:docMk/>
            <pc:sldMk cId="3374204817" sldId="281"/>
            <ac:picMk id="8" creationId="{0CFD3F85-F20D-0A5B-1D13-E97D407469F6}"/>
          </ac:picMkLst>
        </pc:picChg>
        <pc:picChg chg="add mod">
          <ac:chgData name="Irvin, Samuel" userId="ab036fc3-6b39-43df-a6c1-7ce2ee8279a7" providerId="ADAL" clId="{5F354672-53E9-45F9-B815-79B19BC4496A}" dt="2023-06-08T14:17:50.860" v="5041" actId="1076"/>
          <ac:picMkLst>
            <pc:docMk/>
            <pc:sldMk cId="3374204817" sldId="281"/>
            <ac:picMk id="48" creationId="{E4BEEEA9-04C0-BBD8-16DC-6F31BD5CC745}"/>
          </ac:picMkLst>
        </pc:picChg>
        <pc:picChg chg="add del mod">
          <ac:chgData name="Irvin, Samuel" userId="ab036fc3-6b39-43df-a6c1-7ce2ee8279a7" providerId="ADAL" clId="{5F354672-53E9-45F9-B815-79B19BC4496A}" dt="2023-06-08T14:17:54.538" v="5043"/>
          <ac:picMkLst>
            <pc:docMk/>
            <pc:sldMk cId="3374204817" sldId="281"/>
            <ac:picMk id="49" creationId="{AE42E96A-4AEA-55B0-B7CA-0EC12D1D41F8}"/>
          </ac:picMkLst>
        </pc:picChg>
        <pc:cxnChg chg="add mod">
          <ac:chgData name="Irvin, Samuel" userId="ab036fc3-6b39-43df-a6c1-7ce2ee8279a7" providerId="ADAL" clId="{5F354672-53E9-45F9-B815-79B19BC4496A}" dt="2023-06-08T14:07:25.972" v="4390" actId="14100"/>
          <ac:cxnSpMkLst>
            <pc:docMk/>
            <pc:sldMk cId="3374204817" sldId="281"/>
            <ac:cxnSpMk id="10" creationId="{7EA0D600-6B06-4B3E-89EB-4F244369747D}"/>
          </ac:cxnSpMkLst>
        </pc:cxnChg>
        <pc:cxnChg chg="add mod">
          <ac:chgData name="Irvin, Samuel" userId="ab036fc3-6b39-43df-a6c1-7ce2ee8279a7" providerId="ADAL" clId="{5F354672-53E9-45F9-B815-79B19BC4496A}" dt="2023-06-08T14:08:10.321" v="4398" actId="14100"/>
          <ac:cxnSpMkLst>
            <pc:docMk/>
            <pc:sldMk cId="3374204817" sldId="281"/>
            <ac:cxnSpMk id="25" creationId="{7DEFB06C-5F1F-5D1E-F01E-D19F4D9FEC83}"/>
          </ac:cxnSpMkLst>
        </pc:cxnChg>
        <pc:cxnChg chg="add del mod">
          <ac:chgData name="Irvin, Samuel" userId="ab036fc3-6b39-43df-a6c1-7ce2ee8279a7" providerId="ADAL" clId="{5F354672-53E9-45F9-B815-79B19BC4496A}" dt="2023-06-08T14:09:45.964" v="4442" actId="478"/>
          <ac:cxnSpMkLst>
            <pc:docMk/>
            <pc:sldMk cId="3374204817" sldId="281"/>
            <ac:cxnSpMk id="31" creationId="{C264E553-E1DC-BD1D-F38F-A6BBE7112DA9}"/>
          </ac:cxnSpMkLst>
        </pc:cxnChg>
        <pc:cxnChg chg="add mod">
          <ac:chgData name="Irvin, Samuel" userId="ab036fc3-6b39-43df-a6c1-7ce2ee8279a7" providerId="ADAL" clId="{5F354672-53E9-45F9-B815-79B19BC4496A}" dt="2023-06-08T19:03:21.296" v="9077" actId="1076"/>
          <ac:cxnSpMkLst>
            <pc:docMk/>
            <pc:sldMk cId="3374204817" sldId="281"/>
            <ac:cxnSpMk id="41" creationId="{BE66F3CB-B514-550B-137C-BB8EBBA0329E}"/>
          </ac:cxnSpMkLst>
        </pc:cxnChg>
      </pc:sldChg>
      <pc:sldChg chg="addSp delSp modSp add mod delAnim">
        <pc:chgData name="Irvin, Samuel" userId="ab036fc3-6b39-43df-a6c1-7ce2ee8279a7" providerId="ADAL" clId="{5F354672-53E9-45F9-B815-79B19BC4496A}" dt="2023-06-08T19:05:12.706" v="9090" actId="1076"/>
        <pc:sldMkLst>
          <pc:docMk/>
          <pc:sldMk cId="1399326410" sldId="282"/>
        </pc:sldMkLst>
        <pc:spChg chg="mod">
          <ac:chgData name="Irvin, Samuel" userId="ab036fc3-6b39-43df-a6c1-7ce2ee8279a7" providerId="ADAL" clId="{5F354672-53E9-45F9-B815-79B19BC4496A}" dt="2023-06-08T14:15:39.044" v="4767" actId="1076"/>
          <ac:spMkLst>
            <pc:docMk/>
            <pc:sldMk cId="1399326410" sldId="282"/>
            <ac:spMk id="2" creationId="{3951D27A-6210-B218-182A-A27BA7849934}"/>
          </ac:spMkLst>
        </pc:spChg>
        <pc:spChg chg="del">
          <ac:chgData name="Irvin, Samuel" userId="ab036fc3-6b39-43df-a6c1-7ce2ee8279a7" providerId="ADAL" clId="{5F354672-53E9-45F9-B815-79B19BC4496A}" dt="2023-06-08T14:15:03.422" v="4758" actId="478"/>
          <ac:spMkLst>
            <pc:docMk/>
            <pc:sldMk cId="1399326410" sldId="282"/>
            <ac:spMk id="3" creationId="{D0EC1D74-2766-8DDB-C0D7-3B5007FB5488}"/>
          </ac:spMkLst>
        </pc:spChg>
        <pc:spChg chg="del">
          <ac:chgData name="Irvin, Samuel" userId="ab036fc3-6b39-43df-a6c1-7ce2ee8279a7" providerId="ADAL" clId="{5F354672-53E9-45F9-B815-79B19BC4496A}" dt="2023-06-08T14:15:03.422" v="4758" actId="478"/>
          <ac:spMkLst>
            <pc:docMk/>
            <pc:sldMk cId="1399326410" sldId="282"/>
            <ac:spMk id="4" creationId="{84E6BDCD-B9A2-DA4F-2B32-AFE65A38683E}"/>
          </ac:spMkLst>
        </pc:spChg>
        <pc:spChg chg="add mod">
          <ac:chgData name="Irvin, Samuel" userId="ab036fc3-6b39-43df-a6c1-7ce2ee8279a7" providerId="ADAL" clId="{5F354672-53E9-45F9-B815-79B19BC4496A}" dt="2023-06-08T14:15:50.108" v="4790" actId="20577"/>
          <ac:spMkLst>
            <pc:docMk/>
            <pc:sldMk cId="1399326410" sldId="282"/>
            <ac:spMk id="5" creationId="{45B7FE09-6409-2337-E6FC-01E194AFCD5F}"/>
          </ac:spMkLst>
        </pc:spChg>
        <pc:spChg chg="del">
          <ac:chgData name="Irvin, Samuel" userId="ab036fc3-6b39-43df-a6c1-7ce2ee8279a7" providerId="ADAL" clId="{5F354672-53E9-45F9-B815-79B19BC4496A}" dt="2023-06-08T14:15:05.183" v="4759" actId="478"/>
          <ac:spMkLst>
            <pc:docMk/>
            <pc:sldMk cId="1399326410" sldId="282"/>
            <ac:spMk id="9" creationId="{83955A27-97D8-DE95-C746-93EFEB847463}"/>
          </ac:spMkLst>
        </pc:spChg>
        <pc:spChg chg="add mod">
          <ac:chgData name="Irvin, Samuel" userId="ab036fc3-6b39-43df-a6c1-7ce2ee8279a7" providerId="ADAL" clId="{5F354672-53E9-45F9-B815-79B19BC4496A}" dt="2023-06-08T14:17:41.790" v="5038" actId="1076"/>
          <ac:spMkLst>
            <pc:docMk/>
            <pc:sldMk cId="1399326410" sldId="282"/>
            <ac:spMk id="11" creationId="{4AD28656-5E3C-7265-38A6-AB62E0DF8CFC}"/>
          </ac:spMkLst>
        </pc:spChg>
        <pc:spChg chg="add mod">
          <ac:chgData name="Irvin, Samuel" userId="ab036fc3-6b39-43df-a6c1-7ce2ee8279a7" providerId="ADAL" clId="{5F354672-53E9-45F9-B815-79B19BC4496A}" dt="2023-06-08T19:05:12.706" v="9090" actId="1076"/>
          <ac:spMkLst>
            <pc:docMk/>
            <pc:sldMk cId="1399326410" sldId="282"/>
            <ac:spMk id="13" creationId="{10EE77B7-0154-CA2E-6EF4-483E4D250E9A}"/>
          </ac:spMkLst>
        </pc:spChg>
        <pc:spChg chg="del">
          <ac:chgData name="Irvin, Samuel" userId="ab036fc3-6b39-43df-a6c1-7ce2ee8279a7" providerId="ADAL" clId="{5F354672-53E9-45F9-B815-79B19BC4496A}" dt="2023-06-08T14:15:03.422" v="4758" actId="478"/>
          <ac:spMkLst>
            <pc:docMk/>
            <pc:sldMk cId="1399326410" sldId="282"/>
            <ac:spMk id="23" creationId="{9064BC51-082B-BE21-A123-AED09C84B2DC}"/>
          </ac:spMkLst>
        </pc:spChg>
        <pc:spChg chg="del">
          <ac:chgData name="Irvin, Samuel" userId="ab036fc3-6b39-43df-a6c1-7ce2ee8279a7" providerId="ADAL" clId="{5F354672-53E9-45F9-B815-79B19BC4496A}" dt="2023-06-08T14:15:03.422" v="4758" actId="478"/>
          <ac:spMkLst>
            <pc:docMk/>
            <pc:sldMk cId="1399326410" sldId="282"/>
            <ac:spMk id="24" creationId="{198963EF-DB2D-1D87-C03B-813BF562A6DB}"/>
          </ac:spMkLst>
        </pc:spChg>
        <pc:spChg chg="del">
          <ac:chgData name="Irvin, Samuel" userId="ab036fc3-6b39-43df-a6c1-7ce2ee8279a7" providerId="ADAL" clId="{5F354672-53E9-45F9-B815-79B19BC4496A}" dt="2023-06-08T14:15:03.422" v="4758" actId="478"/>
          <ac:spMkLst>
            <pc:docMk/>
            <pc:sldMk cId="1399326410" sldId="282"/>
            <ac:spMk id="39" creationId="{2106AF5D-2EC6-B77A-4771-BC8259E3E329}"/>
          </ac:spMkLst>
        </pc:spChg>
        <pc:spChg chg="del">
          <ac:chgData name="Irvin, Samuel" userId="ab036fc3-6b39-43df-a6c1-7ce2ee8279a7" providerId="ADAL" clId="{5F354672-53E9-45F9-B815-79B19BC4496A}" dt="2023-06-08T14:15:03.422" v="4758" actId="478"/>
          <ac:spMkLst>
            <pc:docMk/>
            <pc:sldMk cId="1399326410" sldId="282"/>
            <ac:spMk id="40" creationId="{9A7E7881-9882-7A31-419F-BAC63A8ABD63}"/>
          </ac:spMkLst>
        </pc:spChg>
        <pc:spChg chg="del">
          <ac:chgData name="Irvin, Samuel" userId="ab036fc3-6b39-43df-a6c1-7ce2ee8279a7" providerId="ADAL" clId="{5F354672-53E9-45F9-B815-79B19BC4496A}" dt="2023-06-08T14:15:25.740" v="4764" actId="478"/>
          <ac:spMkLst>
            <pc:docMk/>
            <pc:sldMk cId="1399326410" sldId="282"/>
            <ac:spMk id="47" creationId="{A30B3A2C-6AA3-F2D2-5513-ABBA45A60D77}"/>
          </ac:spMkLst>
        </pc:spChg>
        <pc:picChg chg="mod">
          <ac:chgData name="Irvin, Samuel" userId="ab036fc3-6b39-43df-a6c1-7ce2ee8279a7" providerId="ADAL" clId="{5F354672-53E9-45F9-B815-79B19BC4496A}" dt="2023-06-08T14:17:34.859" v="5037" actId="1076"/>
          <ac:picMkLst>
            <pc:docMk/>
            <pc:sldMk cId="1399326410" sldId="282"/>
            <ac:picMk id="7" creationId="{5261778C-F4DC-B01F-EFCA-9C8C55DCBAEF}"/>
          </ac:picMkLst>
        </pc:picChg>
        <pc:picChg chg="mod">
          <ac:chgData name="Irvin, Samuel" userId="ab036fc3-6b39-43df-a6c1-7ce2ee8279a7" providerId="ADAL" clId="{5F354672-53E9-45F9-B815-79B19BC4496A}" dt="2023-06-08T14:15:19.053" v="4763" actId="1076"/>
          <ac:picMkLst>
            <pc:docMk/>
            <pc:sldMk cId="1399326410" sldId="282"/>
            <ac:picMk id="8" creationId="{0CFD3F85-F20D-0A5B-1D13-E97D407469F6}"/>
          </ac:picMkLst>
        </pc:picChg>
        <pc:picChg chg="add mod">
          <ac:chgData name="Irvin, Samuel" userId="ab036fc3-6b39-43df-a6c1-7ce2ee8279a7" providerId="ADAL" clId="{5F354672-53E9-45F9-B815-79B19BC4496A}" dt="2023-06-08T14:17:58.164" v="5045" actId="1076"/>
          <ac:picMkLst>
            <pc:docMk/>
            <pc:sldMk cId="1399326410" sldId="282"/>
            <ac:picMk id="12" creationId="{159C377C-3230-22A4-4BFB-2F132C3F627F}"/>
          </ac:picMkLst>
        </pc:picChg>
        <pc:cxnChg chg="del">
          <ac:chgData name="Irvin, Samuel" userId="ab036fc3-6b39-43df-a6c1-7ce2ee8279a7" providerId="ADAL" clId="{5F354672-53E9-45F9-B815-79B19BC4496A}" dt="2023-06-08T14:15:03.422" v="4758" actId="478"/>
          <ac:cxnSpMkLst>
            <pc:docMk/>
            <pc:sldMk cId="1399326410" sldId="282"/>
            <ac:cxnSpMk id="10" creationId="{7EA0D600-6B06-4B3E-89EB-4F244369747D}"/>
          </ac:cxnSpMkLst>
        </pc:cxnChg>
        <pc:cxnChg chg="del">
          <ac:chgData name="Irvin, Samuel" userId="ab036fc3-6b39-43df-a6c1-7ce2ee8279a7" providerId="ADAL" clId="{5F354672-53E9-45F9-B815-79B19BC4496A}" dt="2023-06-08T14:15:03.422" v="4758" actId="478"/>
          <ac:cxnSpMkLst>
            <pc:docMk/>
            <pc:sldMk cId="1399326410" sldId="282"/>
            <ac:cxnSpMk id="25" creationId="{7DEFB06C-5F1F-5D1E-F01E-D19F4D9FEC83}"/>
          </ac:cxnSpMkLst>
        </pc:cxnChg>
        <pc:cxnChg chg="del">
          <ac:chgData name="Irvin, Samuel" userId="ab036fc3-6b39-43df-a6c1-7ce2ee8279a7" providerId="ADAL" clId="{5F354672-53E9-45F9-B815-79B19BC4496A}" dt="2023-06-08T14:15:03.422" v="4758" actId="478"/>
          <ac:cxnSpMkLst>
            <pc:docMk/>
            <pc:sldMk cId="1399326410" sldId="282"/>
            <ac:cxnSpMk id="41" creationId="{BE66F3CB-B514-550B-137C-BB8EBBA0329E}"/>
          </ac:cxnSpMkLst>
        </pc:cxnChg>
      </pc:sldChg>
      <pc:sldChg chg="addSp delSp modSp add mod">
        <pc:chgData name="Irvin, Samuel" userId="ab036fc3-6b39-43df-a6c1-7ce2ee8279a7" providerId="ADAL" clId="{5F354672-53E9-45F9-B815-79B19BC4496A}" dt="2023-06-08T19:04:34.233" v="9088" actId="1076"/>
        <pc:sldMkLst>
          <pc:docMk/>
          <pc:sldMk cId="3269871373" sldId="283"/>
        </pc:sldMkLst>
        <pc:spChg chg="del">
          <ac:chgData name="Irvin, Samuel" userId="ab036fc3-6b39-43df-a6c1-7ce2ee8279a7" providerId="ADAL" clId="{5F354672-53E9-45F9-B815-79B19BC4496A}" dt="2023-06-08T14:21:20.126" v="5224" actId="478"/>
          <ac:spMkLst>
            <pc:docMk/>
            <pc:sldMk cId="3269871373" sldId="283"/>
            <ac:spMk id="2" creationId="{3951D27A-6210-B218-182A-A27BA7849934}"/>
          </ac:spMkLst>
        </pc:spChg>
        <pc:spChg chg="add mod">
          <ac:chgData name="Irvin, Samuel" userId="ab036fc3-6b39-43df-a6c1-7ce2ee8279a7" providerId="ADAL" clId="{5F354672-53E9-45F9-B815-79B19BC4496A}" dt="2023-06-08T14:41:30.942" v="6397" actId="403"/>
          <ac:spMkLst>
            <pc:docMk/>
            <pc:sldMk cId="3269871373" sldId="283"/>
            <ac:spMk id="3" creationId="{74E59615-C374-7527-8527-58F63F034747}"/>
          </ac:spMkLst>
        </pc:spChg>
        <pc:spChg chg="mod">
          <ac:chgData name="Irvin, Samuel" userId="ab036fc3-6b39-43df-a6c1-7ce2ee8279a7" providerId="ADAL" clId="{5F354672-53E9-45F9-B815-79B19BC4496A}" dt="2023-06-08T19:04:34.233" v="9088" actId="1076"/>
          <ac:spMkLst>
            <pc:docMk/>
            <pc:sldMk cId="3269871373" sldId="283"/>
            <ac:spMk id="11" creationId="{4AD28656-5E3C-7265-38A6-AB62E0DF8CFC}"/>
          </ac:spMkLst>
        </pc:spChg>
        <pc:picChg chg="add mod">
          <ac:chgData name="Irvin, Samuel" userId="ab036fc3-6b39-43df-a6c1-7ce2ee8279a7" providerId="ADAL" clId="{5F354672-53E9-45F9-B815-79B19BC4496A}" dt="2023-06-08T14:22:10.341" v="5269"/>
          <ac:picMkLst>
            <pc:docMk/>
            <pc:sldMk cId="3269871373" sldId="283"/>
            <ac:picMk id="4" creationId="{8C432512-2D70-284B-D517-DBABE537D45B}"/>
          </ac:picMkLst>
        </pc:picChg>
        <pc:picChg chg="del">
          <ac:chgData name="Irvin, Samuel" userId="ab036fc3-6b39-43df-a6c1-7ce2ee8279a7" providerId="ADAL" clId="{5F354672-53E9-45F9-B815-79B19BC4496A}" dt="2023-06-08T14:18:19.711" v="5049" actId="478"/>
          <ac:picMkLst>
            <pc:docMk/>
            <pc:sldMk cId="3269871373" sldId="283"/>
            <ac:picMk id="8" creationId="{0CFD3F85-F20D-0A5B-1D13-E97D407469F6}"/>
          </ac:picMkLst>
        </pc:picChg>
      </pc:sldChg>
      <pc:sldChg chg="addSp delSp modSp add mod">
        <pc:chgData name="Irvin, Samuel" userId="ab036fc3-6b39-43df-a6c1-7ce2ee8279a7" providerId="ADAL" clId="{5F354672-53E9-45F9-B815-79B19BC4496A}" dt="2023-06-08T14:23:54.575" v="5527" actId="20577"/>
        <pc:sldMkLst>
          <pc:docMk/>
          <pc:sldMk cId="1432884287" sldId="284"/>
        </pc:sldMkLst>
        <pc:spChg chg="mod">
          <ac:chgData name="Irvin, Samuel" userId="ab036fc3-6b39-43df-a6c1-7ce2ee8279a7" providerId="ADAL" clId="{5F354672-53E9-45F9-B815-79B19BC4496A}" dt="2023-06-08T14:23:02.140" v="5392" actId="20577"/>
          <ac:spMkLst>
            <pc:docMk/>
            <pc:sldMk cId="1432884287" sldId="284"/>
            <ac:spMk id="3" creationId="{74E59615-C374-7527-8527-58F63F034747}"/>
          </ac:spMkLst>
        </pc:spChg>
        <pc:spChg chg="mod">
          <ac:chgData name="Irvin, Samuel" userId="ab036fc3-6b39-43df-a6c1-7ce2ee8279a7" providerId="ADAL" clId="{5F354672-53E9-45F9-B815-79B19BC4496A}" dt="2023-06-08T14:22:30.864" v="5273" actId="1076"/>
          <ac:spMkLst>
            <pc:docMk/>
            <pc:sldMk cId="1432884287" sldId="284"/>
            <ac:spMk id="5" creationId="{45B7FE09-6409-2337-E6FC-01E194AFCD5F}"/>
          </ac:spMkLst>
        </pc:spChg>
        <pc:spChg chg="add mod">
          <ac:chgData name="Irvin, Samuel" userId="ab036fc3-6b39-43df-a6c1-7ce2ee8279a7" providerId="ADAL" clId="{5F354672-53E9-45F9-B815-79B19BC4496A}" dt="2023-06-08T14:23:35.772" v="5473" actId="6549"/>
          <ac:spMkLst>
            <pc:docMk/>
            <pc:sldMk cId="1432884287" sldId="284"/>
            <ac:spMk id="8" creationId="{7591D9A5-8F68-DEFE-02D1-5CB344C27B73}"/>
          </ac:spMkLst>
        </pc:spChg>
        <pc:spChg chg="add mod">
          <ac:chgData name="Irvin, Samuel" userId="ab036fc3-6b39-43df-a6c1-7ce2ee8279a7" providerId="ADAL" clId="{5F354672-53E9-45F9-B815-79B19BC4496A}" dt="2023-06-08T14:23:54.575" v="5527" actId="20577"/>
          <ac:spMkLst>
            <pc:docMk/>
            <pc:sldMk cId="1432884287" sldId="284"/>
            <ac:spMk id="9" creationId="{1178B14C-815E-CB81-3946-027F58EC5538}"/>
          </ac:spMkLst>
        </pc:spChg>
        <pc:picChg chg="add del mod">
          <ac:chgData name="Irvin, Samuel" userId="ab036fc3-6b39-43df-a6c1-7ce2ee8279a7" providerId="ADAL" clId="{5F354672-53E9-45F9-B815-79B19BC4496A}" dt="2023-06-08T14:22:07.905" v="5268" actId="21"/>
          <ac:picMkLst>
            <pc:docMk/>
            <pc:sldMk cId="1432884287" sldId="284"/>
            <ac:picMk id="2" creationId="{BC9D5731-B12F-A5D7-F94B-F0F1C75D6E4D}"/>
          </ac:picMkLst>
        </pc:picChg>
        <pc:picChg chg="add mod">
          <ac:chgData name="Irvin, Samuel" userId="ab036fc3-6b39-43df-a6c1-7ce2ee8279a7" providerId="ADAL" clId="{5F354672-53E9-45F9-B815-79B19BC4496A}" dt="2023-06-08T14:22:24.269" v="5272" actId="1076"/>
          <ac:picMkLst>
            <pc:docMk/>
            <pc:sldMk cId="1432884287" sldId="284"/>
            <ac:picMk id="4" creationId="{C58A89C5-BC9D-998C-5935-7EA98668BA6A}"/>
          </ac:picMkLst>
        </pc:picChg>
      </pc:sldChg>
      <pc:sldChg chg="addSp delSp modSp add mod">
        <pc:chgData name="Irvin, Samuel" userId="ab036fc3-6b39-43df-a6c1-7ce2ee8279a7" providerId="ADAL" clId="{5F354672-53E9-45F9-B815-79B19BC4496A}" dt="2023-06-08T14:28:07.518" v="5958" actId="1076"/>
        <pc:sldMkLst>
          <pc:docMk/>
          <pc:sldMk cId="1140177777" sldId="285"/>
        </pc:sldMkLst>
        <pc:spChg chg="add mod">
          <ac:chgData name="Irvin, Samuel" userId="ab036fc3-6b39-43df-a6c1-7ce2ee8279a7" providerId="ADAL" clId="{5F354672-53E9-45F9-B815-79B19BC4496A}" dt="2023-06-08T14:28:07.518" v="5958" actId="1076"/>
          <ac:spMkLst>
            <pc:docMk/>
            <pc:sldMk cId="1140177777" sldId="285"/>
            <ac:spMk id="2" creationId="{0A0999F0-E479-4FCB-2CA7-65A4D239AC04}"/>
          </ac:spMkLst>
        </pc:spChg>
        <pc:spChg chg="mod">
          <ac:chgData name="Irvin, Samuel" userId="ab036fc3-6b39-43df-a6c1-7ce2ee8279a7" providerId="ADAL" clId="{5F354672-53E9-45F9-B815-79B19BC4496A}" dt="2023-06-08T14:25:17.154" v="5779" actId="1076"/>
          <ac:spMkLst>
            <pc:docMk/>
            <pc:sldMk cId="1140177777" sldId="285"/>
            <ac:spMk id="3" creationId="{74E59615-C374-7527-8527-58F63F034747}"/>
          </ac:spMkLst>
        </pc:spChg>
        <pc:spChg chg="del">
          <ac:chgData name="Irvin, Samuel" userId="ab036fc3-6b39-43df-a6c1-7ce2ee8279a7" providerId="ADAL" clId="{5F354672-53E9-45F9-B815-79B19BC4496A}" dt="2023-06-08T14:24:08.157" v="5530" actId="478"/>
          <ac:spMkLst>
            <pc:docMk/>
            <pc:sldMk cId="1140177777" sldId="285"/>
            <ac:spMk id="6" creationId="{3E6A9813-9E01-3D96-2439-0C75CC1EBB16}"/>
          </ac:spMkLst>
        </pc:spChg>
        <pc:spChg chg="mod">
          <ac:chgData name="Irvin, Samuel" userId="ab036fc3-6b39-43df-a6c1-7ce2ee8279a7" providerId="ADAL" clId="{5F354672-53E9-45F9-B815-79B19BC4496A}" dt="2023-06-08T14:25:21.375" v="5780" actId="1076"/>
          <ac:spMkLst>
            <pc:docMk/>
            <pc:sldMk cId="1140177777" sldId="285"/>
            <ac:spMk id="8" creationId="{7591D9A5-8F68-DEFE-02D1-5CB344C27B73}"/>
          </ac:spMkLst>
        </pc:spChg>
        <pc:spChg chg="del">
          <ac:chgData name="Irvin, Samuel" userId="ab036fc3-6b39-43df-a6c1-7ce2ee8279a7" providerId="ADAL" clId="{5F354672-53E9-45F9-B815-79B19BC4496A}" dt="2023-06-08T14:25:08.768" v="5776" actId="478"/>
          <ac:spMkLst>
            <pc:docMk/>
            <pc:sldMk cId="1140177777" sldId="285"/>
            <ac:spMk id="9" creationId="{1178B14C-815E-CB81-3946-027F58EC5538}"/>
          </ac:spMkLst>
        </pc:spChg>
        <pc:spChg chg="add mod">
          <ac:chgData name="Irvin, Samuel" userId="ab036fc3-6b39-43df-a6c1-7ce2ee8279a7" providerId="ADAL" clId="{5F354672-53E9-45F9-B815-79B19BC4496A}" dt="2023-06-08T14:24:21.576" v="5532" actId="1076"/>
          <ac:spMkLst>
            <pc:docMk/>
            <pc:sldMk cId="1140177777" sldId="285"/>
            <ac:spMk id="10" creationId="{6D88CB13-0672-5F84-5203-9E5891B56E2E}"/>
          </ac:spMkLst>
        </pc:spChg>
        <pc:spChg chg="del">
          <ac:chgData name="Irvin, Samuel" userId="ab036fc3-6b39-43df-a6c1-7ce2ee8279a7" providerId="ADAL" clId="{5F354672-53E9-45F9-B815-79B19BC4496A}" dt="2023-06-08T14:24:05.627" v="5529" actId="478"/>
          <ac:spMkLst>
            <pc:docMk/>
            <pc:sldMk cId="1140177777" sldId="285"/>
            <ac:spMk id="11" creationId="{4AD28656-5E3C-7265-38A6-AB62E0DF8CFC}"/>
          </ac:spMkLst>
        </pc:spChg>
        <pc:spChg chg="add mod">
          <ac:chgData name="Irvin, Samuel" userId="ab036fc3-6b39-43df-a6c1-7ce2ee8279a7" providerId="ADAL" clId="{5F354672-53E9-45F9-B815-79B19BC4496A}" dt="2023-06-08T14:24:21.576" v="5532" actId="1076"/>
          <ac:spMkLst>
            <pc:docMk/>
            <pc:sldMk cId="1140177777" sldId="285"/>
            <ac:spMk id="13" creationId="{F239E32A-61C4-5676-B724-6E1ADA0FD062}"/>
          </ac:spMkLst>
        </pc:spChg>
        <pc:picChg chg="add mod">
          <ac:chgData name="Irvin, Samuel" userId="ab036fc3-6b39-43df-a6c1-7ce2ee8279a7" providerId="ADAL" clId="{5F354672-53E9-45F9-B815-79B19BC4496A}" dt="2023-06-08T14:27:25.745" v="5947" actId="1076"/>
          <ac:picMkLst>
            <pc:docMk/>
            <pc:sldMk cId="1140177777" sldId="285"/>
            <ac:picMk id="14" creationId="{5BA8E9B6-11EE-9157-9403-45779CCC1DF8}"/>
          </ac:picMkLst>
        </pc:picChg>
        <pc:picChg chg="add mod">
          <ac:chgData name="Irvin, Samuel" userId="ab036fc3-6b39-43df-a6c1-7ce2ee8279a7" providerId="ADAL" clId="{5F354672-53E9-45F9-B815-79B19BC4496A}" dt="2023-06-08T14:27:25.745" v="5947" actId="1076"/>
          <ac:picMkLst>
            <pc:docMk/>
            <pc:sldMk cId="1140177777" sldId="285"/>
            <ac:picMk id="15" creationId="{7C69384F-C8DC-3B15-54C8-66058DD89DA0}"/>
          </ac:picMkLst>
        </pc:picChg>
      </pc:sldChg>
      <pc:sldChg chg="addSp delSp modSp add mod">
        <pc:chgData name="Irvin, Samuel" userId="ab036fc3-6b39-43df-a6c1-7ce2ee8279a7" providerId="ADAL" clId="{5F354672-53E9-45F9-B815-79B19BC4496A}" dt="2023-06-08T14:27:58.401" v="5957" actId="1076"/>
        <pc:sldMkLst>
          <pc:docMk/>
          <pc:sldMk cId="2122274915" sldId="286"/>
        </pc:sldMkLst>
        <pc:spChg chg="del">
          <ac:chgData name="Irvin, Samuel" userId="ab036fc3-6b39-43df-a6c1-7ce2ee8279a7" providerId="ADAL" clId="{5F354672-53E9-45F9-B815-79B19BC4496A}" dt="2023-06-08T14:25:56.589" v="5783" actId="478"/>
          <ac:spMkLst>
            <pc:docMk/>
            <pc:sldMk cId="2122274915" sldId="286"/>
            <ac:spMk id="2" creationId="{0A0999F0-E479-4FCB-2CA7-65A4D239AC04}"/>
          </ac:spMkLst>
        </pc:spChg>
        <pc:spChg chg="mod">
          <ac:chgData name="Irvin, Samuel" userId="ab036fc3-6b39-43df-a6c1-7ce2ee8279a7" providerId="ADAL" clId="{5F354672-53E9-45F9-B815-79B19BC4496A}" dt="2023-06-08T14:27:55.580" v="5956" actId="1076"/>
          <ac:spMkLst>
            <pc:docMk/>
            <pc:sldMk cId="2122274915" sldId="286"/>
            <ac:spMk id="3" creationId="{74E59615-C374-7527-8527-58F63F034747}"/>
          </ac:spMkLst>
        </pc:spChg>
        <pc:spChg chg="mod">
          <ac:chgData name="Irvin, Samuel" userId="ab036fc3-6b39-43df-a6c1-7ce2ee8279a7" providerId="ADAL" clId="{5F354672-53E9-45F9-B815-79B19BC4496A}" dt="2023-06-08T14:27:58.401" v="5957" actId="1076"/>
          <ac:spMkLst>
            <pc:docMk/>
            <pc:sldMk cId="2122274915" sldId="286"/>
            <ac:spMk id="5" creationId="{45B7FE09-6409-2337-E6FC-01E194AFCD5F}"/>
          </ac:spMkLst>
        </pc:spChg>
        <pc:spChg chg="del">
          <ac:chgData name="Irvin, Samuel" userId="ab036fc3-6b39-43df-a6c1-7ce2ee8279a7" providerId="ADAL" clId="{5F354672-53E9-45F9-B815-79B19BC4496A}" dt="2023-06-08T14:26:49.074" v="5943" actId="478"/>
          <ac:spMkLst>
            <pc:docMk/>
            <pc:sldMk cId="2122274915" sldId="286"/>
            <ac:spMk id="8" creationId="{7591D9A5-8F68-DEFE-02D1-5CB344C27B73}"/>
          </ac:spMkLst>
        </pc:spChg>
        <pc:spChg chg="del">
          <ac:chgData name="Irvin, Samuel" userId="ab036fc3-6b39-43df-a6c1-7ce2ee8279a7" providerId="ADAL" clId="{5F354672-53E9-45F9-B815-79B19BC4496A}" dt="2023-06-08T14:25:58.235" v="5784" actId="478"/>
          <ac:spMkLst>
            <pc:docMk/>
            <pc:sldMk cId="2122274915" sldId="286"/>
            <ac:spMk id="10" creationId="{6D88CB13-0672-5F84-5203-9E5891B56E2E}"/>
          </ac:spMkLst>
        </pc:spChg>
        <pc:spChg chg="del">
          <ac:chgData name="Irvin, Samuel" userId="ab036fc3-6b39-43df-a6c1-7ce2ee8279a7" providerId="ADAL" clId="{5F354672-53E9-45F9-B815-79B19BC4496A}" dt="2023-06-08T14:25:59.500" v="5785" actId="478"/>
          <ac:spMkLst>
            <pc:docMk/>
            <pc:sldMk cId="2122274915" sldId="286"/>
            <ac:spMk id="13" creationId="{F239E32A-61C4-5676-B724-6E1ADA0FD062}"/>
          </ac:spMkLst>
        </pc:spChg>
        <pc:picChg chg="mod">
          <ac:chgData name="Irvin, Samuel" userId="ab036fc3-6b39-43df-a6c1-7ce2ee8279a7" providerId="ADAL" clId="{5F354672-53E9-45F9-B815-79B19BC4496A}" dt="2023-06-08T14:25:50.778" v="5782" actId="1076"/>
          <ac:picMkLst>
            <pc:docMk/>
            <pc:sldMk cId="2122274915" sldId="286"/>
            <ac:picMk id="4" creationId="{C58A89C5-BC9D-998C-5935-7EA98668BA6A}"/>
          </ac:picMkLst>
        </pc:picChg>
        <pc:picChg chg="add mod">
          <ac:chgData name="Irvin, Samuel" userId="ab036fc3-6b39-43df-a6c1-7ce2ee8279a7" providerId="ADAL" clId="{5F354672-53E9-45F9-B815-79B19BC4496A}" dt="2023-06-08T14:27:53.292" v="5955" actId="1076"/>
          <ac:picMkLst>
            <pc:docMk/>
            <pc:sldMk cId="2122274915" sldId="286"/>
            <ac:picMk id="6" creationId="{EE3BF6DF-0ED1-9270-08C1-DD5F1CE84D66}"/>
          </ac:picMkLst>
        </pc:picChg>
        <pc:picChg chg="add mod">
          <ac:chgData name="Irvin, Samuel" userId="ab036fc3-6b39-43df-a6c1-7ce2ee8279a7" providerId="ADAL" clId="{5F354672-53E9-45F9-B815-79B19BC4496A}" dt="2023-06-08T14:27:53.292" v="5955" actId="1076"/>
          <ac:picMkLst>
            <pc:docMk/>
            <pc:sldMk cId="2122274915" sldId="286"/>
            <ac:picMk id="9" creationId="{6EF31D38-445B-E93F-AB32-35A550D60882}"/>
          </ac:picMkLst>
        </pc:picChg>
      </pc:sldChg>
      <pc:sldChg chg="addSp delSp modSp add del mod">
        <pc:chgData name="Irvin, Samuel" userId="ab036fc3-6b39-43df-a6c1-7ce2ee8279a7" providerId="ADAL" clId="{5F354672-53E9-45F9-B815-79B19BC4496A}" dt="2023-06-08T14:34:38.281" v="6316" actId="2696"/>
        <pc:sldMkLst>
          <pc:docMk/>
          <pc:sldMk cId="3610326281" sldId="287"/>
        </pc:sldMkLst>
        <pc:spChg chg="del mod">
          <ac:chgData name="Irvin, Samuel" userId="ab036fc3-6b39-43df-a6c1-7ce2ee8279a7" providerId="ADAL" clId="{5F354672-53E9-45F9-B815-79B19BC4496A}" dt="2023-06-08T14:28:33.131" v="5962" actId="478"/>
          <ac:spMkLst>
            <pc:docMk/>
            <pc:sldMk cId="3610326281" sldId="287"/>
            <ac:spMk id="3" creationId="{74E59615-C374-7527-8527-58F63F034747}"/>
          </ac:spMkLst>
        </pc:spChg>
        <pc:spChg chg="del">
          <ac:chgData name="Irvin, Samuel" userId="ab036fc3-6b39-43df-a6c1-7ce2ee8279a7" providerId="ADAL" clId="{5F354672-53E9-45F9-B815-79B19BC4496A}" dt="2023-06-08T14:28:30.781" v="5960" actId="478"/>
          <ac:spMkLst>
            <pc:docMk/>
            <pc:sldMk cId="3610326281" sldId="287"/>
            <ac:spMk id="5" creationId="{45B7FE09-6409-2337-E6FC-01E194AFCD5F}"/>
          </ac:spMkLst>
        </pc:spChg>
        <pc:picChg chg="del mod">
          <ac:chgData name="Irvin, Samuel" userId="ab036fc3-6b39-43df-a6c1-7ce2ee8279a7" providerId="ADAL" clId="{5F354672-53E9-45F9-B815-79B19BC4496A}" dt="2023-06-08T14:28:52.510" v="5966" actId="478"/>
          <ac:picMkLst>
            <pc:docMk/>
            <pc:sldMk cId="3610326281" sldId="287"/>
            <ac:picMk id="6" creationId="{EE3BF6DF-0ED1-9270-08C1-DD5F1CE84D66}"/>
          </ac:picMkLst>
        </pc:picChg>
        <pc:picChg chg="add del mod">
          <ac:chgData name="Irvin, Samuel" userId="ab036fc3-6b39-43df-a6c1-7ce2ee8279a7" providerId="ADAL" clId="{5F354672-53E9-45F9-B815-79B19BC4496A}" dt="2023-06-08T14:29:18.363" v="5973" actId="21"/>
          <ac:picMkLst>
            <pc:docMk/>
            <pc:sldMk cId="3610326281" sldId="287"/>
            <ac:picMk id="7" creationId="{5261778C-F4DC-B01F-EFCA-9C8C55DCBAEF}"/>
          </ac:picMkLst>
        </pc:picChg>
        <pc:picChg chg="del">
          <ac:chgData name="Irvin, Samuel" userId="ab036fc3-6b39-43df-a6c1-7ce2ee8279a7" providerId="ADAL" clId="{5F354672-53E9-45F9-B815-79B19BC4496A}" dt="2023-06-08T14:28:53.339" v="5967" actId="478"/>
          <ac:picMkLst>
            <pc:docMk/>
            <pc:sldMk cId="3610326281" sldId="287"/>
            <ac:picMk id="9" creationId="{6EF31D38-445B-E93F-AB32-35A550D60882}"/>
          </ac:picMkLst>
        </pc:picChg>
      </pc:sldChg>
      <pc:sldChg chg="addSp delSp modSp add mod ord">
        <pc:chgData name="Irvin, Samuel" userId="ab036fc3-6b39-43df-a6c1-7ce2ee8279a7" providerId="ADAL" clId="{5F354672-53E9-45F9-B815-79B19BC4496A}" dt="2023-07-03T18:23:18.880" v="19393" actId="1076"/>
        <pc:sldMkLst>
          <pc:docMk/>
          <pc:sldMk cId="1869389275" sldId="288"/>
        </pc:sldMkLst>
        <pc:spChg chg="mod">
          <ac:chgData name="Irvin, Samuel" userId="ab036fc3-6b39-43df-a6c1-7ce2ee8279a7" providerId="ADAL" clId="{5F354672-53E9-45F9-B815-79B19BC4496A}" dt="2023-07-03T18:23:01.215" v="19390" actId="1076"/>
          <ac:spMkLst>
            <pc:docMk/>
            <pc:sldMk cId="1869389275" sldId="288"/>
            <ac:spMk id="4" creationId="{67D6B14E-EA1B-F405-388B-B0FBCBB422FC}"/>
          </ac:spMkLst>
        </pc:spChg>
        <pc:spChg chg="mod">
          <ac:chgData name="Irvin, Samuel" userId="ab036fc3-6b39-43df-a6c1-7ce2ee8279a7" providerId="ADAL" clId="{5F354672-53E9-45F9-B815-79B19BC4496A}" dt="2023-06-08T14:32:23.337" v="6174" actId="1076"/>
          <ac:spMkLst>
            <pc:docMk/>
            <pc:sldMk cId="1869389275" sldId="288"/>
            <ac:spMk id="5" creationId="{E3FDD08D-1955-E07E-9BD9-930FDDFE85BC}"/>
          </ac:spMkLst>
        </pc:spChg>
        <pc:spChg chg="mod">
          <ac:chgData name="Irvin, Samuel" userId="ab036fc3-6b39-43df-a6c1-7ce2ee8279a7" providerId="ADAL" clId="{5F354672-53E9-45F9-B815-79B19BC4496A}" dt="2023-06-08T14:34:14.887" v="6315" actId="1076"/>
          <ac:spMkLst>
            <pc:docMk/>
            <pc:sldMk cId="1869389275" sldId="288"/>
            <ac:spMk id="6" creationId="{3256DEAC-A306-67D6-E05D-38FD057FBD25}"/>
          </ac:spMkLst>
        </pc:spChg>
        <pc:spChg chg="del">
          <ac:chgData name="Irvin, Samuel" userId="ab036fc3-6b39-43df-a6c1-7ce2ee8279a7" providerId="ADAL" clId="{5F354672-53E9-45F9-B815-79B19BC4496A}" dt="2023-06-08T14:30:44.011" v="6030" actId="478"/>
          <ac:spMkLst>
            <pc:docMk/>
            <pc:sldMk cId="1869389275" sldId="288"/>
            <ac:spMk id="7" creationId="{06F34835-0CF1-6EC6-CCF8-1576990363B0}"/>
          </ac:spMkLst>
        </pc:spChg>
        <pc:spChg chg="del">
          <ac:chgData name="Irvin, Samuel" userId="ab036fc3-6b39-43df-a6c1-7ce2ee8279a7" providerId="ADAL" clId="{5F354672-53E9-45F9-B815-79B19BC4496A}" dt="2023-06-08T14:30:46.299" v="6032" actId="478"/>
          <ac:spMkLst>
            <pc:docMk/>
            <pc:sldMk cId="1869389275" sldId="288"/>
            <ac:spMk id="9" creationId="{B12CD244-5555-6E43-3BF8-D99DA174706E}"/>
          </ac:spMkLst>
        </pc:spChg>
        <pc:spChg chg="del">
          <ac:chgData name="Irvin, Samuel" userId="ab036fc3-6b39-43df-a6c1-7ce2ee8279a7" providerId="ADAL" clId="{5F354672-53E9-45F9-B815-79B19BC4496A}" dt="2023-06-08T14:30:45.227" v="6031" actId="478"/>
          <ac:spMkLst>
            <pc:docMk/>
            <pc:sldMk cId="1869389275" sldId="288"/>
            <ac:spMk id="10" creationId="{0800D115-94A9-D78A-0672-332B7A6F9238}"/>
          </ac:spMkLst>
        </pc:spChg>
        <pc:spChg chg="del">
          <ac:chgData name="Irvin, Samuel" userId="ab036fc3-6b39-43df-a6c1-7ce2ee8279a7" providerId="ADAL" clId="{5F354672-53E9-45F9-B815-79B19BC4496A}" dt="2023-06-08T14:29:56.780" v="5976" actId="478"/>
          <ac:spMkLst>
            <pc:docMk/>
            <pc:sldMk cId="1869389275" sldId="288"/>
            <ac:spMk id="11" creationId="{2B75416A-9D19-AB19-F64F-17DCDB041975}"/>
          </ac:spMkLst>
        </pc:spChg>
        <pc:spChg chg="add mod">
          <ac:chgData name="Irvin, Samuel" userId="ab036fc3-6b39-43df-a6c1-7ce2ee8279a7" providerId="ADAL" clId="{5F354672-53E9-45F9-B815-79B19BC4496A}" dt="2023-07-03T18:23:18.880" v="19393" actId="1076"/>
          <ac:spMkLst>
            <pc:docMk/>
            <pc:sldMk cId="1869389275" sldId="288"/>
            <ac:spMk id="12" creationId="{D97ED1CF-F121-7142-A551-E620EA762195}"/>
          </ac:spMkLst>
        </pc:spChg>
        <pc:spChg chg="add mod">
          <ac:chgData name="Irvin, Samuel" userId="ab036fc3-6b39-43df-a6c1-7ce2ee8279a7" providerId="ADAL" clId="{5F354672-53E9-45F9-B815-79B19BC4496A}" dt="2023-07-03T18:23:12.269" v="19392" actId="1076"/>
          <ac:spMkLst>
            <pc:docMk/>
            <pc:sldMk cId="1869389275" sldId="288"/>
            <ac:spMk id="13" creationId="{CA5394D6-7298-8EE1-AFBE-FC2AA0C69C91}"/>
          </ac:spMkLst>
        </pc:spChg>
        <pc:spChg chg="add del mod">
          <ac:chgData name="Irvin, Samuel" userId="ab036fc3-6b39-43df-a6c1-7ce2ee8279a7" providerId="ADAL" clId="{5F354672-53E9-45F9-B815-79B19BC4496A}" dt="2023-06-08T14:32:26.609" v="6176"/>
          <ac:spMkLst>
            <pc:docMk/>
            <pc:sldMk cId="1869389275" sldId="288"/>
            <ac:spMk id="14" creationId="{111FBC42-4A30-7A4C-6505-195C6FABAD78}"/>
          </ac:spMkLst>
        </pc:spChg>
        <pc:spChg chg="add del mod">
          <ac:chgData name="Irvin, Samuel" userId="ab036fc3-6b39-43df-a6c1-7ce2ee8279a7" providerId="ADAL" clId="{5F354672-53E9-45F9-B815-79B19BC4496A}" dt="2023-06-08T14:32:29.110" v="6178"/>
          <ac:spMkLst>
            <pc:docMk/>
            <pc:sldMk cId="1869389275" sldId="288"/>
            <ac:spMk id="16" creationId="{DCBEB025-7C7E-6FB6-AE08-C6991FBE43D0}"/>
          </ac:spMkLst>
        </pc:spChg>
        <pc:spChg chg="add mod">
          <ac:chgData name="Irvin, Samuel" userId="ab036fc3-6b39-43df-a6c1-7ce2ee8279a7" providerId="ADAL" clId="{5F354672-53E9-45F9-B815-79B19BC4496A}" dt="2023-06-08T14:32:53.212" v="6216" actId="20577"/>
          <ac:spMkLst>
            <pc:docMk/>
            <pc:sldMk cId="1869389275" sldId="288"/>
            <ac:spMk id="17" creationId="{2D759519-FF3E-8253-3E7C-E2FDFF910403}"/>
          </ac:spMkLst>
        </pc:spChg>
        <pc:spChg chg="add del mod">
          <ac:chgData name="Irvin, Samuel" userId="ab036fc3-6b39-43df-a6c1-7ce2ee8279a7" providerId="ADAL" clId="{5F354672-53E9-45F9-B815-79B19BC4496A}" dt="2023-07-03T18:22:50.539" v="19387" actId="478"/>
          <ac:spMkLst>
            <pc:docMk/>
            <pc:sldMk cId="1869389275" sldId="288"/>
            <ac:spMk id="18" creationId="{6F2D0ED2-E378-3BF9-5C8D-00676744DC4D}"/>
          </ac:spMkLst>
        </pc:spChg>
        <pc:picChg chg="add del mod">
          <ac:chgData name="Irvin, Samuel" userId="ab036fc3-6b39-43df-a6c1-7ce2ee8279a7" providerId="ADAL" clId="{5F354672-53E9-45F9-B815-79B19BC4496A}" dt="2023-06-08T14:30:03.035" v="5977" actId="478"/>
          <ac:picMkLst>
            <pc:docMk/>
            <pc:sldMk cId="1869389275" sldId="288"/>
            <ac:picMk id="2" creationId="{AF50C086-825A-3533-E196-C9D5D4ECB4CB}"/>
          </ac:picMkLst>
        </pc:picChg>
        <pc:picChg chg="del">
          <ac:chgData name="Irvin, Samuel" userId="ab036fc3-6b39-43df-a6c1-7ce2ee8279a7" providerId="ADAL" clId="{5F354672-53E9-45F9-B815-79B19BC4496A}" dt="2023-06-08T14:29:54.075" v="5975" actId="478"/>
          <ac:picMkLst>
            <pc:docMk/>
            <pc:sldMk cId="1869389275" sldId="288"/>
            <ac:picMk id="8" creationId="{A931890E-B04E-CF0F-B773-BF1E8C7CB778}"/>
          </ac:picMkLst>
        </pc:picChg>
        <pc:picChg chg="mod">
          <ac:chgData name="Irvin, Samuel" userId="ab036fc3-6b39-43df-a6c1-7ce2ee8279a7" providerId="ADAL" clId="{5F354672-53E9-45F9-B815-79B19BC4496A}" dt="2023-06-08T14:30:10.486" v="5979" actId="1076"/>
          <ac:picMkLst>
            <pc:docMk/>
            <pc:sldMk cId="1869389275" sldId="288"/>
            <ac:picMk id="15" creationId="{0B5392C8-2682-52E9-4FD4-2B65830F849E}"/>
          </ac:picMkLst>
        </pc:picChg>
        <pc:picChg chg="add mod">
          <ac:chgData name="Irvin, Samuel" userId="ab036fc3-6b39-43df-a6c1-7ce2ee8279a7" providerId="ADAL" clId="{5F354672-53E9-45F9-B815-79B19BC4496A}" dt="2023-06-08T14:37:46.492" v="6338" actId="1076"/>
          <ac:picMkLst>
            <pc:docMk/>
            <pc:sldMk cId="1869389275" sldId="288"/>
            <ac:picMk id="19" creationId="{8DCCDCE0-CD57-BB8A-1E40-D2C1A920C83D}"/>
          </ac:picMkLst>
        </pc:picChg>
        <pc:picChg chg="add del mod">
          <ac:chgData name="Irvin, Samuel" userId="ab036fc3-6b39-43df-a6c1-7ce2ee8279a7" providerId="ADAL" clId="{5F354672-53E9-45F9-B815-79B19BC4496A}" dt="2023-06-08T14:39:30.863" v="6391" actId="478"/>
          <ac:picMkLst>
            <pc:docMk/>
            <pc:sldMk cId="1869389275" sldId="288"/>
            <ac:picMk id="20" creationId="{5F8C9D41-9559-2ED7-ADF8-0B2422C41DFE}"/>
          </ac:picMkLst>
        </pc:picChg>
        <pc:picChg chg="add del mod">
          <ac:chgData name="Irvin, Samuel" userId="ab036fc3-6b39-43df-a6c1-7ce2ee8279a7" providerId="ADAL" clId="{5F354672-53E9-45F9-B815-79B19BC4496A}" dt="2023-06-08T17:05:54.288" v="9053" actId="478"/>
          <ac:picMkLst>
            <pc:docMk/>
            <pc:sldMk cId="1869389275" sldId="288"/>
            <ac:picMk id="21" creationId="{7A9C0936-B169-6A89-7E58-F2CBDFB9531E}"/>
          </ac:picMkLst>
        </pc:picChg>
        <pc:picChg chg="add del mod">
          <ac:chgData name="Irvin, Samuel" userId="ab036fc3-6b39-43df-a6c1-7ce2ee8279a7" providerId="ADAL" clId="{5F354672-53E9-45F9-B815-79B19BC4496A}" dt="2023-06-08T15:22:37.624" v="6408"/>
          <ac:picMkLst>
            <pc:docMk/>
            <pc:sldMk cId="1869389275" sldId="288"/>
            <ac:picMk id="22" creationId="{95458D63-1A6E-056B-B95C-1A01CA56D424}"/>
          </ac:picMkLst>
        </pc:picChg>
        <pc:picChg chg="add mod">
          <ac:chgData name="Irvin, Samuel" userId="ab036fc3-6b39-43df-a6c1-7ce2ee8279a7" providerId="ADAL" clId="{5F354672-53E9-45F9-B815-79B19BC4496A}" dt="2023-06-08T17:06:21.600" v="9056" actId="1076"/>
          <ac:picMkLst>
            <pc:docMk/>
            <pc:sldMk cId="1869389275" sldId="288"/>
            <ac:picMk id="23" creationId="{9FA61156-B431-ECD9-0466-574E6C960B4F}"/>
          </ac:picMkLst>
        </pc:picChg>
        <pc:picChg chg="add mod">
          <ac:chgData name="Irvin, Samuel" userId="ab036fc3-6b39-43df-a6c1-7ce2ee8279a7" providerId="ADAL" clId="{5F354672-53E9-45F9-B815-79B19BC4496A}" dt="2023-06-08T17:06:21.600" v="9056" actId="1076"/>
          <ac:picMkLst>
            <pc:docMk/>
            <pc:sldMk cId="1869389275" sldId="288"/>
            <ac:picMk id="24" creationId="{9793F759-53B8-75F9-9344-F7628387F84C}"/>
          </ac:picMkLst>
        </pc:picChg>
      </pc:sldChg>
      <pc:sldChg chg="addSp delSp modSp new mod modTransition setBg modAnim">
        <pc:chgData name="Irvin, Samuel" userId="ab036fc3-6b39-43df-a6c1-7ce2ee8279a7" providerId="ADAL" clId="{5F354672-53E9-45F9-B815-79B19BC4496A}" dt="2023-07-11T14:05:07.267" v="24462" actId="1037"/>
        <pc:sldMkLst>
          <pc:docMk/>
          <pc:sldMk cId="2763082752" sldId="289"/>
        </pc:sldMkLst>
        <pc:spChg chg="del">
          <ac:chgData name="Irvin, Samuel" userId="ab036fc3-6b39-43df-a6c1-7ce2ee8279a7" providerId="ADAL" clId="{5F354672-53E9-45F9-B815-79B19BC4496A}" dt="2023-06-08T14:36:15.467" v="6318" actId="478"/>
          <ac:spMkLst>
            <pc:docMk/>
            <pc:sldMk cId="2763082752" sldId="289"/>
            <ac:spMk id="2" creationId="{AC07C132-B602-9F17-4529-5034BB1266AD}"/>
          </ac:spMkLst>
        </pc:spChg>
        <pc:spChg chg="del">
          <ac:chgData name="Irvin, Samuel" userId="ab036fc3-6b39-43df-a6c1-7ce2ee8279a7" providerId="ADAL" clId="{5F354672-53E9-45F9-B815-79B19BC4496A}" dt="2023-06-08T14:36:16.718" v="6319" actId="478"/>
          <ac:spMkLst>
            <pc:docMk/>
            <pc:sldMk cId="2763082752" sldId="289"/>
            <ac:spMk id="3" creationId="{AED09782-D113-CAED-8547-531D46793B45}"/>
          </ac:spMkLst>
        </pc:spChg>
        <pc:spChg chg="add del mod">
          <ac:chgData name="Irvin, Samuel" userId="ab036fc3-6b39-43df-a6c1-7ce2ee8279a7" providerId="ADAL" clId="{5F354672-53E9-45F9-B815-79B19BC4496A}" dt="2023-06-08T14:37:17.525" v="6333"/>
          <ac:spMkLst>
            <pc:docMk/>
            <pc:sldMk cId="2763082752" sldId="289"/>
            <ac:spMk id="6" creationId="{E7FEBC6D-708F-70F2-044E-71ED77EB89AC}"/>
          </ac:spMkLst>
        </pc:spChg>
        <pc:spChg chg="add del">
          <ac:chgData name="Irvin, Samuel" userId="ab036fc3-6b39-43df-a6c1-7ce2ee8279a7" providerId="ADAL" clId="{5F354672-53E9-45F9-B815-79B19BC4496A}" dt="2023-06-08T14:37:17.525" v="6333"/>
          <ac:spMkLst>
            <pc:docMk/>
            <pc:sldMk cId="2763082752" sldId="289"/>
            <ac:spMk id="14" creationId="{B337D526-05DF-B51D-B748-538F299EC455}"/>
          </ac:spMkLst>
        </pc:spChg>
        <pc:spChg chg="del mod">
          <ac:chgData name="Irvin, Samuel" userId="ab036fc3-6b39-43df-a6c1-7ce2ee8279a7" providerId="ADAL" clId="{5F354672-53E9-45F9-B815-79B19BC4496A}" dt="2023-06-08T14:37:34.258" v="6335"/>
          <ac:spMkLst>
            <pc:docMk/>
            <pc:sldMk cId="2763082752" sldId="289"/>
            <ac:spMk id="15" creationId="{8962181B-9630-29F1-C721-49CDEE568ADD}"/>
          </ac:spMkLst>
        </pc:spChg>
        <pc:spChg chg="add mod">
          <ac:chgData name="Irvin, Samuel" userId="ab036fc3-6b39-43df-a6c1-7ce2ee8279a7" providerId="ADAL" clId="{5F354672-53E9-45F9-B815-79B19BC4496A}" dt="2023-06-08T14:38:56.701" v="6384" actId="1076"/>
          <ac:spMkLst>
            <pc:docMk/>
            <pc:sldMk cId="2763082752" sldId="289"/>
            <ac:spMk id="18" creationId="{0448E337-3AA7-4087-333D-4F6BA34E69DD}"/>
          </ac:spMkLst>
        </pc:spChg>
        <pc:spChg chg="add mod">
          <ac:chgData name="Irvin, Samuel" userId="ab036fc3-6b39-43df-a6c1-7ce2ee8279a7" providerId="ADAL" clId="{5F354672-53E9-45F9-B815-79B19BC4496A}" dt="2023-06-12T15:58:41.616" v="10022" actId="1076"/>
          <ac:spMkLst>
            <pc:docMk/>
            <pc:sldMk cId="2763082752" sldId="289"/>
            <ac:spMk id="19" creationId="{00A263C9-5DFE-44F4-E116-89584D64B09D}"/>
          </ac:spMkLst>
        </pc:spChg>
        <pc:picChg chg="add mod">
          <ac:chgData name="Irvin, Samuel" userId="ab036fc3-6b39-43df-a6c1-7ce2ee8279a7" providerId="ADAL" clId="{5F354672-53E9-45F9-B815-79B19BC4496A}" dt="2023-07-11T14:05:07.267" v="24462" actId="1037"/>
          <ac:picMkLst>
            <pc:docMk/>
            <pc:sldMk cId="2763082752" sldId="289"/>
            <ac:picMk id="2" creationId="{CD56F82A-2B9D-0400-145E-50C8EFE1D643}"/>
          </ac:picMkLst>
        </pc:picChg>
        <pc:picChg chg="add del mod">
          <ac:chgData name="Irvin, Samuel" userId="ab036fc3-6b39-43df-a6c1-7ce2ee8279a7" providerId="ADAL" clId="{5F354672-53E9-45F9-B815-79B19BC4496A}" dt="2023-06-08T14:37:34.258" v="6335"/>
          <ac:picMkLst>
            <pc:docMk/>
            <pc:sldMk cId="2763082752" sldId="289"/>
            <ac:picMk id="5" creationId="{24318178-35BA-8BEC-C273-76FB71773C5E}"/>
          </ac:picMkLst>
        </pc:picChg>
        <pc:picChg chg="mod">
          <ac:chgData name="Irvin, Samuel" userId="ab036fc3-6b39-43df-a6c1-7ce2ee8279a7" providerId="ADAL" clId="{5F354672-53E9-45F9-B815-79B19BC4496A}" dt="2023-06-08T14:37:00.158" v="6331"/>
          <ac:picMkLst>
            <pc:docMk/>
            <pc:sldMk cId="2763082752" sldId="289"/>
            <ac:picMk id="7" creationId="{EF986923-182A-9A72-D184-7DE6473C4166}"/>
          </ac:picMkLst>
        </pc:picChg>
        <pc:picChg chg="add del mod">
          <ac:chgData name="Irvin, Samuel" userId="ab036fc3-6b39-43df-a6c1-7ce2ee8279a7" providerId="ADAL" clId="{5F354672-53E9-45F9-B815-79B19BC4496A}" dt="2023-06-08T14:37:00.158" v="6331"/>
          <ac:picMkLst>
            <pc:docMk/>
            <pc:sldMk cId="2763082752" sldId="289"/>
            <ac:picMk id="8" creationId="{53EC9C46-6768-11B7-0D9B-BF36C47F8906}"/>
          </ac:picMkLst>
        </pc:picChg>
        <pc:picChg chg="mod">
          <ac:chgData name="Irvin, Samuel" userId="ab036fc3-6b39-43df-a6c1-7ce2ee8279a7" providerId="ADAL" clId="{5F354672-53E9-45F9-B815-79B19BC4496A}" dt="2023-06-08T14:37:00.158" v="6331"/>
          <ac:picMkLst>
            <pc:docMk/>
            <pc:sldMk cId="2763082752" sldId="289"/>
            <ac:picMk id="9" creationId="{63794808-5946-860C-6530-5F6368A88F46}"/>
          </ac:picMkLst>
        </pc:picChg>
        <pc:picChg chg="mod">
          <ac:chgData name="Irvin, Samuel" userId="ab036fc3-6b39-43df-a6c1-7ce2ee8279a7" providerId="ADAL" clId="{5F354672-53E9-45F9-B815-79B19BC4496A}" dt="2023-06-08T14:37:00.158" v="6331"/>
          <ac:picMkLst>
            <pc:docMk/>
            <pc:sldMk cId="2763082752" sldId="289"/>
            <ac:picMk id="10" creationId="{F15F3225-85A5-0AF7-6744-B8C0E1889C96}"/>
          </ac:picMkLst>
        </pc:picChg>
        <pc:picChg chg="add del mod">
          <ac:chgData name="Irvin, Samuel" userId="ab036fc3-6b39-43df-a6c1-7ce2ee8279a7" providerId="ADAL" clId="{5F354672-53E9-45F9-B815-79B19BC4496A}" dt="2023-06-08T14:37:00.158" v="6331"/>
          <ac:picMkLst>
            <pc:docMk/>
            <pc:sldMk cId="2763082752" sldId="289"/>
            <ac:picMk id="11" creationId="{7677E8A2-9A3E-E2AD-5CC9-BFBE0C4A7F74}"/>
          </ac:picMkLst>
        </pc:picChg>
        <pc:picChg chg="mod">
          <ac:chgData name="Irvin, Samuel" userId="ab036fc3-6b39-43df-a6c1-7ce2ee8279a7" providerId="ADAL" clId="{5F354672-53E9-45F9-B815-79B19BC4496A}" dt="2023-06-08T14:37:00.158" v="6331"/>
          <ac:picMkLst>
            <pc:docMk/>
            <pc:sldMk cId="2763082752" sldId="289"/>
            <ac:picMk id="12" creationId="{CBF609D7-9C6A-C7DC-B771-BD9F6B7C93E9}"/>
          </ac:picMkLst>
        </pc:picChg>
        <pc:picChg chg="mod">
          <ac:chgData name="Irvin, Samuel" userId="ab036fc3-6b39-43df-a6c1-7ce2ee8279a7" providerId="ADAL" clId="{5F354672-53E9-45F9-B815-79B19BC4496A}" dt="2023-06-08T14:37:00.158" v="6331"/>
          <ac:picMkLst>
            <pc:docMk/>
            <pc:sldMk cId="2763082752" sldId="289"/>
            <ac:picMk id="13" creationId="{334E45C8-46D1-45EA-69D6-9EF2073FFBFF}"/>
          </ac:picMkLst>
        </pc:picChg>
        <pc:picChg chg="mod">
          <ac:chgData name="Irvin, Samuel" userId="ab036fc3-6b39-43df-a6c1-7ce2ee8279a7" providerId="ADAL" clId="{5F354672-53E9-45F9-B815-79B19BC4496A}" dt="2023-06-08T14:37:59.553" v="6340" actId="1076"/>
          <ac:picMkLst>
            <pc:docMk/>
            <pc:sldMk cId="2763082752" sldId="289"/>
            <ac:picMk id="16" creationId="{65EA2826-397F-6630-3659-5B22CA8B13DE}"/>
          </ac:picMkLst>
        </pc:picChg>
        <pc:picChg chg="add del mod">
          <ac:chgData name="Irvin, Samuel" userId="ab036fc3-6b39-43df-a6c1-7ce2ee8279a7" providerId="ADAL" clId="{5F354672-53E9-45F9-B815-79B19BC4496A}" dt="2023-06-08T14:39:19.155" v="6389" actId="478"/>
          <ac:picMkLst>
            <pc:docMk/>
            <pc:sldMk cId="2763082752" sldId="289"/>
            <ac:picMk id="17" creationId="{3820B003-A247-1B53-F78A-E2E4014FF48A}"/>
          </ac:picMkLst>
        </pc:picChg>
        <pc:picChg chg="add mod modCrop">
          <ac:chgData name="Irvin, Samuel" userId="ab036fc3-6b39-43df-a6c1-7ce2ee8279a7" providerId="ADAL" clId="{5F354672-53E9-45F9-B815-79B19BC4496A}" dt="2023-06-08T17:05:24.122" v="9052" actId="1076"/>
          <ac:picMkLst>
            <pc:docMk/>
            <pc:sldMk cId="2763082752" sldId="289"/>
            <ac:picMk id="20" creationId="{222FD537-655C-AA84-8371-ED8FD228D892}"/>
          </ac:picMkLst>
        </pc:picChg>
        <pc:picChg chg="add mod">
          <ac:chgData name="Irvin, Samuel" userId="ab036fc3-6b39-43df-a6c1-7ce2ee8279a7" providerId="ADAL" clId="{5F354672-53E9-45F9-B815-79B19BC4496A}" dt="2023-06-08T17:03:04.286" v="9039" actId="1076"/>
          <ac:picMkLst>
            <pc:docMk/>
            <pc:sldMk cId="2763082752" sldId="289"/>
            <ac:picMk id="21" creationId="{94813291-1913-0E27-BC55-C22E635EAEC2}"/>
          </ac:picMkLst>
        </pc:picChg>
        <pc:picChg chg="add mod">
          <ac:chgData name="Irvin, Samuel" userId="ab036fc3-6b39-43df-a6c1-7ce2ee8279a7" providerId="ADAL" clId="{5F354672-53E9-45F9-B815-79B19BC4496A}" dt="2023-06-08T15:57:02.329" v="6714" actId="1076"/>
          <ac:picMkLst>
            <pc:docMk/>
            <pc:sldMk cId="2763082752" sldId="289"/>
            <ac:picMk id="22" creationId="{C4704917-9BF5-CC43-6EC5-E7CE033D71E3}"/>
          </ac:picMkLst>
        </pc:picChg>
      </pc:sldChg>
      <pc:sldChg chg="addSp delSp modSp add del mod modTransition addAnim delAnim modAnim">
        <pc:chgData name="Irvin, Samuel" userId="ab036fc3-6b39-43df-a6c1-7ce2ee8279a7" providerId="ADAL" clId="{5F354672-53E9-45F9-B815-79B19BC4496A}" dt="2023-07-05T18:24:36.336" v="21335" actId="47"/>
        <pc:sldMkLst>
          <pc:docMk/>
          <pc:sldMk cId="719537867" sldId="290"/>
        </pc:sldMkLst>
        <pc:spChg chg="add mod">
          <ac:chgData name="Irvin, Samuel" userId="ab036fc3-6b39-43df-a6c1-7ce2ee8279a7" providerId="ADAL" clId="{5F354672-53E9-45F9-B815-79B19BC4496A}" dt="2023-06-08T15:55:47.331" v="6683" actId="1076"/>
          <ac:spMkLst>
            <pc:docMk/>
            <pc:sldMk cId="719537867" sldId="290"/>
            <ac:spMk id="3" creationId="{377C4E3B-0FE8-D96A-FC51-44D126082948}"/>
          </ac:spMkLst>
        </pc:spChg>
        <pc:spChg chg="add mod">
          <ac:chgData name="Irvin, Samuel" userId="ab036fc3-6b39-43df-a6c1-7ce2ee8279a7" providerId="ADAL" clId="{5F354672-53E9-45F9-B815-79B19BC4496A}" dt="2023-06-08T15:56:22.439" v="6712" actId="1076"/>
          <ac:spMkLst>
            <pc:docMk/>
            <pc:sldMk cId="719537867" sldId="290"/>
            <ac:spMk id="4" creationId="{F9DB19E6-F7AC-5AEE-C73E-60163C1329A6}"/>
          </ac:spMkLst>
        </pc:spChg>
        <pc:spChg chg="mod">
          <ac:chgData name="Irvin, Samuel" userId="ab036fc3-6b39-43df-a6c1-7ce2ee8279a7" providerId="ADAL" clId="{5F354672-53E9-45F9-B815-79B19BC4496A}" dt="2023-06-08T15:53:51.518" v="6421" actId="1076"/>
          <ac:spMkLst>
            <pc:docMk/>
            <pc:sldMk cId="719537867" sldId="290"/>
            <ac:spMk id="18" creationId="{0448E337-3AA7-4087-333D-4F6BA34E69DD}"/>
          </ac:spMkLst>
        </pc:spChg>
        <pc:spChg chg="mod">
          <ac:chgData name="Irvin, Samuel" userId="ab036fc3-6b39-43df-a6c1-7ce2ee8279a7" providerId="ADAL" clId="{5F354672-53E9-45F9-B815-79B19BC4496A}" dt="2023-06-08T15:55:10.759" v="6635" actId="14100"/>
          <ac:spMkLst>
            <pc:docMk/>
            <pc:sldMk cId="719537867" sldId="290"/>
            <ac:spMk id="19" creationId="{00A263C9-5DFE-44F4-E116-89584D64B09D}"/>
          </ac:spMkLst>
        </pc:spChg>
        <pc:picChg chg="add mod">
          <ac:chgData name="Irvin, Samuel" userId="ab036fc3-6b39-43df-a6c1-7ce2ee8279a7" providerId="ADAL" clId="{5F354672-53E9-45F9-B815-79B19BC4496A}" dt="2023-06-08T15:22:23.625" v="6406" actId="1076"/>
          <ac:picMkLst>
            <pc:docMk/>
            <pc:sldMk cId="719537867" sldId="290"/>
            <ac:picMk id="2" creationId="{BE336380-1145-D60A-D157-3FDD6388F96E}"/>
          </ac:picMkLst>
        </pc:picChg>
        <pc:picChg chg="add del mod">
          <ac:chgData name="Irvin, Samuel" userId="ab036fc3-6b39-43df-a6c1-7ce2ee8279a7" providerId="ADAL" clId="{5F354672-53E9-45F9-B815-79B19BC4496A}" dt="2023-06-08T15:57:35.237" v="6719"/>
          <ac:picMkLst>
            <pc:docMk/>
            <pc:sldMk cId="719537867" sldId="290"/>
            <ac:picMk id="5" creationId="{200CC57E-DCD8-34EB-F139-81DE5A212CA6}"/>
          </ac:picMkLst>
        </pc:picChg>
        <pc:picChg chg="add del mod">
          <ac:chgData name="Irvin, Samuel" userId="ab036fc3-6b39-43df-a6c1-7ce2ee8279a7" providerId="ADAL" clId="{5F354672-53E9-45F9-B815-79B19BC4496A}" dt="2023-06-08T15:57:35.237" v="6719"/>
          <ac:picMkLst>
            <pc:docMk/>
            <pc:sldMk cId="719537867" sldId="290"/>
            <ac:picMk id="6" creationId="{1003C0F0-1950-FA03-24CB-7DE15B7831F9}"/>
          </ac:picMkLst>
        </pc:picChg>
        <pc:picChg chg="add mod">
          <ac:chgData name="Irvin, Samuel" userId="ab036fc3-6b39-43df-a6c1-7ce2ee8279a7" providerId="ADAL" clId="{5F354672-53E9-45F9-B815-79B19BC4496A}" dt="2023-06-08T15:57:52.385" v="6724" actId="1076"/>
          <ac:picMkLst>
            <pc:docMk/>
            <pc:sldMk cId="719537867" sldId="290"/>
            <ac:picMk id="7" creationId="{14092CF2-CFD7-2FC8-8122-7289D082BEA9}"/>
          </ac:picMkLst>
        </pc:picChg>
        <pc:picChg chg="add del mod">
          <ac:chgData name="Irvin, Samuel" userId="ab036fc3-6b39-43df-a6c1-7ce2ee8279a7" providerId="ADAL" clId="{5F354672-53E9-45F9-B815-79B19BC4496A}" dt="2023-06-08T15:59:34.549" v="6865" actId="478"/>
          <ac:picMkLst>
            <pc:docMk/>
            <pc:sldMk cId="719537867" sldId="290"/>
            <ac:picMk id="8" creationId="{64C0AF0F-F6AD-1186-2918-B4AD2CF22826}"/>
          </ac:picMkLst>
        </pc:picChg>
        <pc:picChg chg="add mod">
          <ac:chgData name="Irvin, Samuel" userId="ab036fc3-6b39-43df-a6c1-7ce2ee8279a7" providerId="ADAL" clId="{5F354672-53E9-45F9-B815-79B19BC4496A}" dt="2023-06-08T15:59:37.654" v="6866"/>
          <ac:picMkLst>
            <pc:docMk/>
            <pc:sldMk cId="719537867" sldId="290"/>
            <ac:picMk id="9" creationId="{1D0D6EED-8097-1C6A-4CCA-85B394FEC10F}"/>
          </ac:picMkLst>
        </pc:picChg>
        <pc:picChg chg="add mod">
          <ac:chgData name="Irvin, Samuel" userId="ab036fc3-6b39-43df-a6c1-7ce2ee8279a7" providerId="ADAL" clId="{5F354672-53E9-45F9-B815-79B19BC4496A}" dt="2023-06-08T17:07:12.575" v="9060" actId="1076"/>
          <ac:picMkLst>
            <pc:docMk/>
            <pc:sldMk cId="719537867" sldId="290"/>
            <ac:picMk id="10" creationId="{26B01B46-F3FE-C81D-A053-8A33E3C061FF}"/>
          </ac:picMkLst>
        </pc:picChg>
        <pc:picChg chg="mod">
          <ac:chgData name="Irvin, Samuel" userId="ab036fc3-6b39-43df-a6c1-7ce2ee8279a7" providerId="ADAL" clId="{5F354672-53E9-45F9-B815-79B19BC4496A}" dt="2023-06-08T15:22:12.724" v="6403" actId="1076"/>
          <ac:picMkLst>
            <pc:docMk/>
            <pc:sldMk cId="719537867" sldId="290"/>
            <ac:picMk id="16" creationId="{65EA2826-397F-6630-3659-5B22CA8B13DE}"/>
          </ac:picMkLst>
        </pc:picChg>
        <pc:picChg chg="add del mod">
          <ac:chgData name="Irvin, Samuel" userId="ab036fc3-6b39-43df-a6c1-7ce2ee8279a7" providerId="ADAL" clId="{5F354672-53E9-45F9-B815-79B19BC4496A}" dt="2023-06-08T17:06:56.640" v="9058" actId="478"/>
          <ac:picMkLst>
            <pc:docMk/>
            <pc:sldMk cId="719537867" sldId="290"/>
            <ac:picMk id="20" creationId="{222FD537-655C-AA84-8371-ED8FD228D892}"/>
          </ac:picMkLst>
        </pc:picChg>
      </pc:sldChg>
      <pc:sldChg chg="addSp delSp modSp add mod">
        <pc:chgData name="Irvin, Samuel" userId="ab036fc3-6b39-43df-a6c1-7ce2ee8279a7" providerId="ADAL" clId="{5F354672-53E9-45F9-B815-79B19BC4496A}" dt="2023-06-08T17:10:29.136" v="9073" actId="167"/>
        <pc:sldMkLst>
          <pc:docMk/>
          <pc:sldMk cId="3649048316" sldId="291"/>
        </pc:sldMkLst>
        <pc:spChg chg="del">
          <ac:chgData name="Irvin, Samuel" userId="ab036fc3-6b39-43df-a6c1-7ce2ee8279a7" providerId="ADAL" clId="{5F354672-53E9-45F9-B815-79B19BC4496A}" dt="2023-06-08T15:58:06.054" v="6735" actId="478"/>
          <ac:spMkLst>
            <pc:docMk/>
            <pc:sldMk cId="3649048316" sldId="291"/>
            <ac:spMk id="3" creationId="{377C4E3B-0FE8-D96A-FC51-44D126082948}"/>
          </ac:spMkLst>
        </pc:spChg>
        <pc:spChg chg="mod">
          <ac:chgData name="Irvin, Samuel" userId="ab036fc3-6b39-43df-a6c1-7ce2ee8279a7" providerId="ADAL" clId="{5F354672-53E9-45F9-B815-79B19BC4496A}" dt="2023-06-08T17:10:10.039" v="9072" actId="1076"/>
          <ac:spMkLst>
            <pc:docMk/>
            <pc:sldMk cId="3649048316" sldId="291"/>
            <ac:spMk id="4" creationId="{F9DB19E6-F7AC-5AEE-C73E-60163C1329A6}"/>
          </ac:spMkLst>
        </pc:spChg>
        <pc:spChg chg="mod">
          <ac:chgData name="Irvin, Samuel" userId="ab036fc3-6b39-43df-a6c1-7ce2ee8279a7" providerId="ADAL" clId="{5F354672-53E9-45F9-B815-79B19BC4496A}" dt="2023-06-08T17:10:04.930" v="9071" actId="1076"/>
          <ac:spMkLst>
            <pc:docMk/>
            <pc:sldMk cId="3649048316" sldId="291"/>
            <ac:spMk id="18" creationId="{0448E337-3AA7-4087-333D-4F6BA34E69DD}"/>
          </ac:spMkLst>
        </pc:spChg>
        <pc:spChg chg="mod">
          <ac:chgData name="Irvin, Samuel" userId="ab036fc3-6b39-43df-a6c1-7ce2ee8279a7" providerId="ADAL" clId="{5F354672-53E9-45F9-B815-79B19BC4496A}" dt="2023-06-08T17:10:10.039" v="9072" actId="1076"/>
          <ac:spMkLst>
            <pc:docMk/>
            <pc:sldMk cId="3649048316" sldId="291"/>
            <ac:spMk id="19" creationId="{00A263C9-5DFE-44F4-E116-89584D64B09D}"/>
          </ac:spMkLst>
        </pc:spChg>
        <pc:picChg chg="mod">
          <ac:chgData name="Irvin, Samuel" userId="ab036fc3-6b39-43df-a6c1-7ce2ee8279a7" providerId="ADAL" clId="{5F354672-53E9-45F9-B815-79B19BC4496A}" dt="2023-06-08T15:57:31.094" v="6717" actId="1076"/>
          <ac:picMkLst>
            <pc:docMk/>
            <pc:sldMk cId="3649048316" sldId="291"/>
            <ac:picMk id="2" creationId="{BE336380-1145-D60A-D157-3FDD6388F96E}"/>
          </ac:picMkLst>
        </pc:picChg>
        <pc:picChg chg="add mod">
          <ac:chgData name="Irvin, Samuel" userId="ab036fc3-6b39-43df-a6c1-7ce2ee8279a7" providerId="ADAL" clId="{5F354672-53E9-45F9-B815-79B19BC4496A}" dt="2023-06-08T15:59:02.481" v="6860" actId="1076"/>
          <ac:picMkLst>
            <pc:docMk/>
            <pc:sldMk cId="3649048316" sldId="291"/>
            <ac:picMk id="5" creationId="{0D3618B0-A67F-AAAE-CD7A-3DEFEB9A00AB}"/>
          </ac:picMkLst>
        </pc:picChg>
        <pc:picChg chg="add del mod">
          <ac:chgData name="Irvin, Samuel" userId="ab036fc3-6b39-43df-a6c1-7ce2ee8279a7" providerId="ADAL" clId="{5F354672-53E9-45F9-B815-79B19BC4496A}" dt="2023-06-08T17:09:35.394" v="9067" actId="478"/>
          <ac:picMkLst>
            <pc:docMk/>
            <pc:sldMk cId="3649048316" sldId="291"/>
            <ac:picMk id="6" creationId="{0D6F3AFB-71AF-3D4F-4F51-7632398B0977}"/>
          </ac:picMkLst>
        </pc:picChg>
        <pc:picChg chg="add del mod ord">
          <ac:chgData name="Irvin, Samuel" userId="ab036fc3-6b39-43df-a6c1-7ce2ee8279a7" providerId="ADAL" clId="{5F354672-53E9-45F9-B815-79B19BC4496A}" dt="2023-06-08T17:09:58.770" v="9069" actId="478"/>
          <ac:picMkLst>
            <pc:docMk/>
            <pc:sldMk cId="3649048316" sldId="291"/>
            <ac:picMk id="7" creationId="{9D217935-5CDD-6DE9-630D-AF82D3EE4B2C}"/>
          </ac:picMkLst>
        </pc:picChg>
        <pc:picChg chg="add mod ord">
          <ac:chgData name="Irvin, Samuel" userId="ab036fc3-6b39-43df-a6c1-7ce2ee8279a7" providerId="ADAL" clId="{5F354672-53E9-45F9-B815-79B19BC4496A}" dt="2023-06-08T17:10:29.136" v="9073" actId="167"/>
          <ac:picMkLst>
            <pc:docMk/>
            <pc:sldMk cId="3649048316" sldId="291"/>
            <ac:picMk id="8" creationId="{B491E5FC-B5B8-A293-DB27-51723ADC9B8F}"/>
          </ac:picMkLst>
        </pc:picChg>
        <pc:picChg chg="mod">
          <ac:chgData name="Irvin, Samuel" userId="ab036fc3-6b39-43df-a6c1-7ce2ee8279a7" providerId="ADAL" clId="{5F354672-53E9-45F9-B815-79B19BC4496A}" dt="2023-06-08T15:57:31.094" v="6717" actId="1076"/>
          <ac:picMkLst>
            <pc:docMk/>
            <pc:sldMk cId="3649048316" sldId="291"/>
            <ac:picMk id="16" creationId="{65EA2826-397F-6630-3659-5B22CA8B13DE}"/>
          </ac:picMkLst>
        </pc:picChg>
        <pc:picChg chg="del">
          <ac:chgData name="Irvin, Samuel" userId="ab036fc3-6b39-43df-a6c1-7ce2ee8279a7" providerId="ADAL" clId="{5F354672-53E9-45F9-B815-79B19BC4496A}" dt="2023-06-08T15:57:27.174" v="6716" actId="478"/>
          <ac:picMkLst>
            <pc:docMk/>
            <pc:sldMk cId="3649048316" sldId="291"/>
            <ac:picMk id="20" creationId="{222FD537-655C-AA84-8371-ED8FD228D892}"/>
          </ac:picMkLst>
        </pc:picChg>
      </pc:sldChg>
      <pc:sldChg chg="addSp delSp modSp add mod modNotesTx">
        <pc:chgData name="Irvin, Samuel" userId="ab036fc3-6b39-43df-a6c1-7ce2ee8279a7" providerId="ADAL" clId="{5F354672-53E9-45F9-B815-79B19BC4496A}" dt="2023-06-27T17:52:01.377" v="18504"/>
        <pc:sldMkLst>
          <pc:docMk/>
          <pc:sldMk cId="1137090060" sldId="292"/>
        </pc:sldMkLst>
        <pc:spChg chg="add mod">
          <ac:chgData name="Irvin, Samuel" userId="ab036fc3-6b39-43df-a6c1-7ce2ee8279a7" providerId="ADAL" clId="{5F354672-53E9-45F9-B815-79B19BC4496A}" dt="2023-06-08T16:04:30.701" v="7221" actId="1076"/>
          <ac:spMkLst>
            <pc:docMk/>
            <pc:sldMk cId="1137090060" sldId="292"/>
            <ac:spMk id="3" creationId="{F0359148-71B9-2B81-35E9-6822BDC6FAB9}"/>
          </ac:spMkLst>
        </pc:spChg>
        <pc:spChg chg="del">
          <ac:chgData name="Irvin, Samuel" userId="ab036fc3-6b39-43df-a6c1-7ce2ee8279a7" providerId="ADAL" clId="{5F354672-53E9-45F9-B815-79B19BC4496A}" dt="2023-06-08T16:01:07.286" v="6878" actId="478"/>
          <ac:spMkLst>
            <pc:docMk/>
            <pc:sldMk cId="1137090060" sldId="292"/>
            <ac:spMk id="4" creationId="{F9DB19E6-F7AC-5AEE-C73E-60163C1329A6}"/>
          </ac:spMkLst>
        </pc:spChg>
        <pc:spChg chg="add mod">
          <ac:chgData name="Irvin, Samuel" userId="ab036fc3-6b39-43df-a6c1-7ce2ee8279a7" providerId="ADAL" clId="{5F354672-53E9-45F9-B815-79B19BC4496A}" dt="2023-06-08T16:03:15.370" v="7062" actId="20577"/>
          <ac:spMkLst>
            <pc:docMk/>
            <pc:sldMk cId="1137090060" sldId="292"/>
            <ac:spMk id="7" creationId="{4B3BEB3B-0023-F061-CAA9-0E6BB3CA0BA7}"/>
          </ac:spMkLst>
        </pc:spChg>
        <pc:spChg chg="add mod">
          <ac:chgData name="Irvin, Samuel" userId="ab036fc3-6b39-43df-a6c1-7ce2ee8279a7" providerId="ADAL" clId="{5F354672-53E9-45F9-B815-79B19BC4496A}" dt="2023-06-08T16:04:26.183" v="7220" actId="1076"/>
          <ac:spMkLst>
            <pc:docMk/>
            <pc:sldMk cId="1137090060" sldId="292"/>
            <ac:spMk id="8" creationId="{D30EA87E-4515-AC2A-0FB3-86F0B6DFEC6E}"/>
          </ac:spMkLst>
        </pc:spChg>
        <pc:spChg chg="add mod">
          <ac:chgData name="Irvin, Samuel" userId="ab036fc3-6b39-43df-a6c1-7ce2ee8279a7" providerId="ADAL" clId="{5F354672-53E9-45F9-B815-79B19BC4496A}" dt="2023-06-08T16:04:01.930" v="7219" actId="20577"/>
          <ac:spMkLst>
            <pc:docMk/>
            <pc:sldMk cId="1137090060" sldId="292"/>
            <ac:spMk id="9" creationId="{7C67345E-7C67-577C-43D6-7EAEB1C86A39}"/>
          </ac:spMkLst>
        </pc:spChg>
        <pc:spChg chg="del">
          <ac:chgData name="Irvin, Samuel" userId="ab036fc3-6b39-43df-a6c1-7ce2ee8279a7" providerId="ADAL" clId="{5F354672-53E9-45F9-B815-79B19BC4496A}" dt="2023-06-08T16:01:04.550" v="6877" actId="478"/>
          <ac:spMkLst>
            <pc:docMk/>
            <pc:sldMk cId="1137090060" sldId="292"/>
            <ac:spMk id="18" creationId="{0448E337-3AA7-4087-333D-4F6BA34E69DD}"/>
          </ac:spMkLst>
        </pc:spChg>
        <pc:spChg chg="mod">
          <ac:chgData name="Irvin, Samuel" userId="ab036fc3-6b39-43df-a6c1-7ce2ee8279a7" providerId="ADAL" clId="{5F354672-53E9-45F9-B815-79B19BC4496A}" dt="2023-06-08T16:01:44.937" v="6889" actId="1076"/>
          <ac:spMkLst>
            <pc:docMk/>
            <pc:sldMk cId="1137090060" sldId="292"/>
            <ac:spMk id="19" creationId="{00A263C9-5DFE-44F4-E116-89584D64B09D}"/>
          </ac:spMkLst>
        </pc:spChg>
        <pc:picChg chg="mod ord">
          <ac:chgData name="Irvin, Samuel" userId="ab036fc3-6b39-43df-a6c1-7ce2ee8279a7" providerId="ADAL" clId="{5F354672-53E9-45F9-B815-79B19BC4496A}" dt="2023-06-08T16:00:39.014" v="6872" actId="167"/>
          <ac:picMkLst>
            <pc:docMk/>
            <pc:sldMk cId="1137090060" sldId="292"/>
            <ac:picMk id="6" creationId="{0D6F3AFB-71AF-3D4F-4F51-7632398B0977}"/>
          </ac:picMkLst>
        </pc:picChg>
      </pc:sldChg>
      <pc:sldChg chg="addSp delSp modSp add mod modAnim modNotesTx">
        <pc:chgData name="Irvin, Samuel" userId="ab036fc3-6b39-43df-a6c1-7ce2ee8279a7" providerId="ADAL" clId="{5F354672-53E9-45F9-B815-79B19BC4496A}" dt="2023-07-05T18:16:02.765" v="21333" actId="14100"/>
        <pc:sldMkLst>
          <pc:docMk/>
          <pc:sldMk cId="2249749948" sldId="293"/>
        </pc:sldMkLst>
        <pc:spChg chg="del mod">
          <ac:chgData name="Irvin, Samuel" userId="ab036fc3-6b39-43df-a6c1-7ce2ee8279a7" providerId="ADAL" clId="{5F354672-53E9-45F9-B815-79B19BC4496A}" dt="2023-06-08T16:05:41.115" v="7277" actId="478"/>
          <ac:spMkLst>
            <pc:docMk/>
            <pc:sldMk cId="2249749948" sldId="293"/>
            <ac:spMk id="3" creationId="{F0359148-71B9-2B81-35E9-6822BDC6FAB9}"/>
          </ac:spMkLst>
        </pc:spChg>
        <pc:spChg chg="add mod">
          <ac:chgData name="Irvin, Samuel" userId="ab036fc3-6b39-43df-a6c1-7ce2ee8279a7" providerId="ADAL" clId="{5F354672-53E9-45F9-B815-79B19BC4496A}" dt="2023-06-08T16:07:35.072" v="7426" actId="1038"/>
          <ac:spMkLst>
            <pc:docMk/>
            <pc:sldMk cId="2249749948" sldId="293"/>
            <ac:spMk id="4" creationId="{8995C632-4E16-F6A0-A2BA-EEE54403C0E5}"/>
          </ac:spMkLst>
        </pc:spChg>
        <pc:spChg chg="del">
          <ac:chgData name="Irvin, Samuel" userId="ab036fc3-6b39-43df-a6c1-7ce2ee8279a7" providerId="ADAL" clId="{5F354672-53E9-45F9-B815-79B19BC4496A}" dt="2023-06-08T16:05:39.819" v="7276" actId="478"/>
          <ac:spMkLst>
            <pc:docMk/>
            <pc:sldMk cId="2249749948" sldId="293"/>
            <ac:spMk id="7" creationId="{4B3BEB3B-0023-F061-CAA9-0E6BB3CA0BA7}"/>
          </ac:spMkLst>
        </pc:spChg>
        <pc:spChg chg="del">
          <ac:chgData name="Irvin, Samuel" userId="ab036fc3-6b39-43df-a6c1-7ce2ee8279a7" providerId="ADAL" clId="{5F354672-53E9-45F9-B815-79B19BC4496A}" dt="2023-06-08T16:05:38.636" v="7275" actId="478"/>
          <ac:spMkLst>
            <pc:docMk/>
            <pc:sldMk cId="2249749948" sldId="293"/>
            <ac:spMk id="8" creationId="{D30EA87E-4515-AC2A-0FB3-86F0B6DFEC6E}"/>
          </ac:spMkLst>
        </pc:spChg>
        <pc:spChg chg="del">
          <ac:chgData name="Irvin, Samuel" userId="ab036fc3-6b39-43df-a6c1-7ce2ee8279a7" providerId="ADAL" clId="{5F354672-53E9-45F9-B815-79B19BC4496A}" dt="2023-06-08T16:05:37.484" v="7274" actId="478"/>
          <ac:spMkLst>
            <pc:docMk/>
            <pc:sldMk cId="2249749948" sldId="293"/>
            <ac:spMk id="9" creationId="{7C67345E-7C67-577C-43D6-7EAEB1C86A39}"/>
          </ac:spMkLst>
        </pc:spChg>
        <pc:spChg chg="add mod">
          <ac:chgData name="Irvin, Samuel" userId="ab036fc3-6b39-43df-a6c1-7ce2ee8279a7" providerId="ADAL" clId="{5F354672-53E9-45F9-B815-79B19BC4496A}" dt="2023-06-15T21:29:43.977" v="15573" actId="20577"/>
          <ac:spMkLst>
            <pc:docMk/>
            <pc:sldMk cId="2249749948" sldId="293"/>
            <ac:spMk id="10" creationId="{F4F7EF6D-BDFC-EDE5-5FA0-02D783B385F6}"/>
          </ac:spMkLst>
        </pc:spChg>
        <pc:spChg chg="add mod">
          <ac:chgData name="Irvin, Samuel" userId="ab036fc3-6b39-43df-a6c1-7ce2ee8279a7" providerId="ADAL" clId="{5F354672-53E9-45F9-B815-79B19BC4496A}" dt="2023-06-08T16:07:35.072" v="7426" actId="1038"/>
          <ac:spMkLst>
            <pc:docMk/>
            <pc:sldMk cId="2249749948" sldId="293"/>
            <ac:spMk id="12" creationId="{2BE4A9C7-DF36-454C-29DA-E21A26F5BA85}"/>
          </ac:spMkLst>
        </pc:spChg>
        <pc:spChg chg="add mod">
          <ac:chgData name="Irvin, Samuel" userId="ab036fc3-6b39-43df-a6c1-7ce2ee8279a7" providerId="ADAL" clId="{5F354672-53E9-45F9-B815-79B19BC4496A}" dt="2023-06-15T21:29:53.145" v="15596" actId="20577"/>
          <ac:spMkLst>
            <pc:docMk/>
            <pc:sldMk cId="2249749948" sldId="293"/>
            <ac:spMk id="13" creationId="{EFFE4861-088D-6D06-282F-2161ED97F14D}"/>
          </ac:spMkLst>
        </pc:spChg>
        <pc:spChg chg="add mod">
          <ac:chgData name="Irvin, Samuel" userId="ab036fc3-6b39-43df-a6c1-7ce2ee8279a7" providerId="ADAL" clId="{5F354672-53E9-45F9-B815-79B19BC4496A}" dt="2023-06-15T21:30:34.574" v="15656" actId="14100"/>
          <ac:spMkLst>
            <pc:docMk/>
            <pc:sldMk cId="2249749948" sldId="293"/>
            <ac:spMk id="15" creationId="{91DA9857-7945-5486-945B-EA678D6F053B}"/>
          </ac:spMkLst>
        </pc:spChg>
        <pc:spChg chg="add mod">
          <ac:chgData name="Irvin, Samuel" userId="ab036fc3-6b39-43df-a6c1-7ce2ee8279a7" providerId="ADAL" clId="{5F354672-53E9-45F9-B815-79B19BC4496A}" dt="2023-07-05T18:16:02.765" v="21333" actId="14100"/>
          <ac:spMkLst>
            <pc:docMk/>
            <pc:sldMk cId="2249749948" sldId="293"/>
            <ac:spMk id="17" creationId="{0781B8E8-1513-06B3-7FBD-047F344190A2}"/>
          </ac:spMkLst>
        </pc:spChg>
        <pc:spChg chg="mod">
          <ac:chgData name="Irvin, Samuel" userId="ab036fc3-6b39-43df-a6c1-7ce2ee8279a7" providerId="ADAL" clId="{5F354672-53E9-45F9-B815-79B19BC4496A}" dt="2023-06-08T16:07:27.223" v="7382" actId="1076"/>
          <ac:spMkLst>
            <pc:docMk/>
            <pc:sldMk cId="2249749948" sldId="293"/>
            <ac:spMk id="19" creationId="{00A263C9-5DFE-44F4-E116-89584D64B09D}"/>
          </ac:spMkLst>
        </pc:spChg>
        <pc:picChg chg="mod">
          <ac:chgData name="Irvin, Samuel" userId="ab036fc3-6b39-43df-a6c1-7ce2ee8279a7" providerId="ADAL" clId="{5F354672-53E9-45F9-B815-79B19BC4496A}" dt="2023-06-08T16:07:23.582" v="7381" actId="1076"/>
          <ac:picMkLst>
            <pc:docMk/>
            <pc:sldMk cId="2249749948" sldId="293"/>
            <ac:picMk id="6" creationId="{0D6F3AFB-71AF-3D4F-4F51-7632398B0977}"/>
          </ac:picMkLst>
        </pc:picChg>
        <pc:cxnChg chg="add mod">
          <ac:chgData name="Irvin, Samuel" userId="ab036fc3-6b39-43df-a6c1-7ce2ee8279a7" providerId="ADAL" clId="{5F354672-53E9-45F9-B815-79B19BC4496A}" dt="2023-06-08T16:07:35.072" v="7426" actId="1038"/>
          <ac:cxnSpMkLst>
            <pc:docMk/>
            <pc:sldMk cId="2249749948" sldId="293"/>
            <ac:cxnSpMk id="11" creationId="{AD278025-4D90-70CD-C800-F135DF7C9042}"/>
          </ac:cxnSpMkLst>
        </pc:cxnChg>
        <pc:cxnChg chg="add mod">
          <ac:chgData name="Irvin, Samuel" userId="ab036fc3-6b39-43df-a6c1-7ce2ee8279a7" providerId="ADAL" clId="{5F354672-53E9-45F9-B815-79B19BC4496A}" dt="2023-06-08T16:07:35.072" v="7426" actId="1038"/>
          <ac:cxnSpMkLst>
            <pc:docMk/>
            <pc:sldMk cId="2249749948" sldId="293"/>
            <ac:cxnSpMk id="14" creationId="{9611E1F5-3BD0-A16B-933D-C64A10A142B4}"/>
          </ac:cxnSpMkLst>
        </pc:cxnChg>
        <pc:cxnChg chg="add mod">
          <ac:chgData name="Irvin, Samuel" userId="ab036fc3-6b39-43df-a6c1-7ce2ee8279a7" providerId="ADAL" clId="{5F354672-53E9-45F9-B815-79B19BC4496A}" dt="2023-06-08T16:07:35.072" v="7426" actId="1038"/>
          <ac:cxnSpMkLst>
            <pc:docMk/>
            <pc:sldMk cId="2249749948" sldId="293"/>
            <ac:cxnSpMk id="18" creationId="{47133F1A-FAA0-E9AC-83D6-4170A2C9D3D9}"/>
          </ac:cxnSpMkLst>
        </pc:cxnChg>
      </pc:sldChg>
      <pc:sldChg chg="addSp delSp modSp add mod delAnim modNotesTx">
        <pc:chgData name="Irvin, Samuel" userId="ab036fc3-6b39-43df-a6c1-7ce2ee8279a7" providerId="ADAL" clId="{5F354672-53E9-45F9-B815-79B19BC4496A}" dt="2023-07-05T18:16:56.712" v="21334" actId="20577"/>
        <pc:sldMkLst>
          <pc:docMk/>
          <pc:sldMk cId="2662930538" sldId="294"/>
        </pc:sldMkLst>
        <pc:spChg chg="del">
          <ac:chgData name="Irvin, Samuel" userId="ab036fc3-6b39-43df-a6c1-7ce2ee8279a7" providerId="ADAL" clId="{5F354672-53E9-45F9-B815-79B19BC4496A}" dt="2023-06-08T16:08:03.891" v="7428" actId="478"/>
          <ac:spMkLst>
            <pc:docMk/>
            <pc:sldMk cId="2662930538" sldId="294"/>
            <ac:spMk id="4" creationId="{8995C632-4E16-F6A0-A2BA-EEE54403C0E5}"/>
          </ac:spMkLst>
        </pc:spChg>
        <pc:spChg chg="add mod">
          <ac:chgData name="Irvin, Samuel" userId="ab036fc3-6b39-43df-a6c1-7ce2ee8279a7" providerId="ADAL" clId="{5F354672-53E9-45F9-B815-79B19BC4496A}" dt="2023-07-05T18:16:56.712" v="21334" actId="20577"/>
          <ac:spMkLst>
            <pc:docMk/>
            <pc:sldMk cId="2662930538" sldId="294"/>
            <ac:spMk id="8" creationId="{E4A0DA86-4D77-B3CD-0084-95BAA84BC7F7}"/>
          </ac:spMkLst>
        </pc:spChg>
        <pc:spChg chg="add del mod">
          <ac:chgData name="Irvin, Samuel" userId="ab036fc3-6b39-43df-a6c1-7ce2ee8279a7" providerId="ADAL" clId="{5F354672-53E9-45F9-B815-79B19BC4496A}" dt="2023-06-08T16:31:49.466" v="9007"/>
          <ac:spMkLst>
            <pc:docMk/>
            <pc:sldMk cId="2662930538" sldId="294"/>
            <ac:spMk id="9" creationId="{6C540E2C-C4BD-1BDE-181D-7DDDCF58F040}"/>
          </ac:spMkLst>
        </pc:spChg>
        <pc:spChg chg="del">
          <ac:chgData name="Irvin, Samuel" userId="ab036fc3-6b39-43df-a6c1-7ce2ee8279a7" providerId="ADAL" clId="{5F354672-53E9-45F9-B815-79B19BC4496A}" dt="2023-06-08T16:08:03.891" v="7428" actId="478"/>
          <ac:spMkLst>
            <pc:docMk/>
            <pc:sldMk cId="2662930538" sldId="294"/>
            <ac:spMk id="10" creationId="{F4F7EF6D-BDFC-EDE5-5FA0-02D783B385F6}"/>
          </ac:spMkLst>
        </pc:spChg>
        <pc:spChg chg="del">
          <ac:chgData name="Irvin, Samuel" userId="ab036fc3-6b39-43df-a6c1-7ce2ee8279a7" providerId="ADAL" clId="{5F354672-53E9-45F9-B815-79B19BC4496A}" dt="2023-06-08T16:08:03.891" v="7428" actId="478"/>
          <ac:spMkLst>
            <pc:docMk/>
            <pc:sldMk cId="2662930538" sldId="294"/>
            <ac:spMk id="12" creationId="{2BE4A9C7-DF36-454C-29DA-E21A26F5BA85}"/>
          </ac:spMkLst>
        </pc:spChg>
        <pc:spChg chg="del">
          <ac:chgData name="Irvin, Samuel" userId="ab036fc3-6b39-43df-a6c1-7ce2ee8279a7" providerId="ADAL" clId="{5F354672-53E9-45F9-B815-79B19BC4496A}" dt="2023-06-08T16:08:03.891" v="7428" actId="478"/>
          <ac:spMkLst>
            <pc:docMk/>
            <pc:sldMk cId="2662930538" sldId="294"/>
            <ac:spMk id="13" creationId="{EFFE4861-088D-6D06-282F-2161ED97F14D}"/>
          </ac:spMkLst>
        </pc:spChg>
        <pc:spChg chg="del">
          <ac:chgData name="Irvin, Samuel" userId="ab036fc3-6b39-43df-a6c1-7ce2ee8279a7" providerId="ADAL" clId="{5F354672-53E9-45F9-B815-79B19BC4496A}" dt="2023-06-08T16:08:03.891" v="7428" actId="478"/>
          <ac:spMkLst>
            <pc:docMk/>
            <pc:sldMk cId="2662930538" sldId="294"/>
            <ac:spMk id="15" creationId="{91DA9857-7945-5486-945B-EA678D6F053B}"/>
          </ac:spMkLst>
        </pc:spChg>
        <pc:spChg chg="del">
          <ac:chgData name="Irvin, Samuel" userId="ab036fc3-6b39-43df-a6c1-7ce2ee8279a7" providerId="ADAL" clId="{5F354672-53E9-45F9-B815-79B19BC4496A}" dt="2023-06-08T16:08:03.891" v="7428" actId="478"/>
          <ac:spMkLst>
            <pc:docMk/>
            <pc:sldMk cId="2662930538" sldId="294"/>
            <ac:spMk id="17" creationId="{0781B8E8-1513-06B3-7FBD-047F344190A2}"/>
          </ac:spMkLst>
        </pc:spChg>
        <pc:spChg chg="mod">
          <ac:chgData name="Irvin, Samuel" userId="ab036fc3-6b39-43df-a6c1-7ce2ee8279a7" providerId="ADAL" clId="{5F354672-53E9-45F9-B815-79B19BC4496A}" dt="2023-06-08T16:08:38.204" v="7465" actId="1076"/>
          <ac:spMkLst>
            <pc:docMk/>
            <pc:sldMk cId="2662930538" sldId="294"/>
            <ac:spMk id="19" creationId="{00A263C9-5DFE-44F4-E116-89584D64B09D}"/>
          </ac:spMkLst>
        </pc:spChg>
        <pc:spChg chg="add del mod">
          <ac:chgData name="Irvin, Samuel" userId="ab036fc3-6b39-43df-a6c1-7ce2ee8279a7" providerId="ADAL" clId="{5F354672-53E9-45F9-B815-79B19BC4496A}" dt="2023-06-08T16:31:49.466" v="9005"/>
          <ac:spMkLst>
            <pc:docMk/>
            <pc:sldMk cId="2662930538" sldId="294"/>
            <ac:spMk id="20" creationId="{D9100170-E96E-1082-C653-1D96F0CA99F7}"/>
          </ac:spMkLst>
        </pc:spChg>
        <pc:spChg chg="add del mod">
          <ac:chgData name="Irvin, Samuel" userId="ab036fc3-6b39-43df-a6c1-7ce2ee8279a7" providerId="ADAL" clId="{5F354672-53E9-45F9-B815-79B19BC4496A}" dt="2023-06-27T17:50:30.804" v="18502" actId="1076"/>
          <ac:spMkLst>
            <pc:docMk/>
            <pc:sldMk cId="2662930538" sldId="294"/>
            <ac:spMk id="21" creationId="{242705BC-E81F-46F1-CE7A-DDBA3EBC4642}"/>
          </ac:spMkLst>
        </pc:spChg>
        <pc:spChg chg="add del mod">
          <ac:chgData name="Irvin, Samuel" userId="ab036fc3-6b39-43df-a6c1-7ce2ee8279a7" providerId="ADAL" clId="{5F354672-53E9-45F9-B815-79B19BC4496A}" dt="2023-06-27T17:49:24.914" v="18330" actId="478"/>
          <ac:spMkLst>
            <pc:docMk/>
            <pc:sldMk cId="2662930538" sldId="294"/>
            <ac:spMk id="22" creationId="{091CF6F7-EC67-15AF-8773-A112EBECB5FE}"/>
          </ac:spMkLst>
        </pc:spChg>
        <pc:picChg chg="del">
          <ac:chgData name="Irvin, Samuel" userId="ab036fc3-6b39-43df-a6c1-7ce2ee8279a7" providerId="ADAL" clId="{5F354672-53E9-45F9-B815-79B19BC4496A}" dt="2023-06-08T16:08:24.924" v="7432" actId="478"/>
          <ac:picMkLst>
            <pc:docMk/>
            <pc:sldMk cId="2662930538" sldId="294"/>
            <ac:picMk id="2" creationId="{BE336380-1145-D60A-D157-3FDD6388F96E}"/>
          </ac:picMkLst>
        </pc:picChg>
        <pc:picChg chg="mod">
          <ac:chgData name="Irvin, Samuel" userId="ab036fc3-6b39-43df-a6c1-7ce2ee8279a7" providerId="ADAL" clId="{5F354672-53E9-45F9-B815-79B19BC4496A}" dt="2023-06-08T16:30:32.963" v="8986" actId="1076"/>
          <ac:picMkLst>
            <pc:docMk/>
            <pc:sldMk cId="2662930538" sldId="294"/>
            <ac:picMk id="5" creationId="{0D3618B0-A67F-AAAE-CD7A-3DEFEB9A00AB}"/>
          </ac:picMkLst>
        </pc:picChg>
        <pc:picChg chg="mod">
          <ac:chgData name="Irvin, Samuel" userId="ab036fc3-6b39-43df-a6c1-7ce2ee8279a7" providerId="ADAL" clId="{5F354672-53E9-45F9-B815-79B19BC4496A}" dt="2023-06-08T16:08:20.290" v="7430" actId="1076"/>
          <ac:picMkLst>
            <pc:docMk/>
            <pc:sldMk cId="2662930538" sldId="294"/>
            <ac:picMk id="6" creationId="{0D6F3AFB-71AF-3D4F-4F51-7632398B0977}"/>
          </ac:picMkLst>
        </pc:picChg>
        <pc:picChg chg="add del">
          <ac:chgData name="Irvin, Samuel" userId="ab036fc3-6b39-43df-a6c1-7ce2ee8279a7" providerId="ADAL" clId="{5F354672-53E9-45F9-B815-79B19BC4496A}" dt="2023-06-08T16:09:24.849" v="7467" actId="478"/>
          <ac:picMkLst>
            <pc:docMk/>
            <pc:sldMk cId="2662930538" sldId="294"/>
            <ac:picMk id="7" creationId="{819D4EA3-202B-ED61-CAA4-2B1058654D8F}"/>
          </ac:picMkLst>
        </pc:picChg>
        <pc:picChg chg="del">
          <ac:chgData name="Irvin, Samuel" userId="ab036fc3-6b39-43df-a6c1-7ce2ee8279a7" providerId="ADAL" clId="{5F354672-53E9-45F9-B815-79B19BC4496A}" dt="2023-06-08T16:08:23.903" v="7431" actId="478"/>
          <ac:picMkLst>
            <pc:docMk/>
            <pc:sldMk cId="2662930538" sldId="294"/>
            <ac:picMk id="16" creationId="{65EA2826-397F-6630-3659-5B22CA8B13DE}"/>
          </ac:picMkLst>
        </pc:picChg>
        <pc:picChg chg="add del mod">
          <ac:chgData name="Irvin, Samuel" userId="ab036fc3-6b39-43df-a6c1-7ce2ee8279a7" providerId="ADAL" clId="{5F354672-53E9-45F9-B815-79B19BC4496A}" dt="2023-06-08T16:30:14.297" v="8983" actId="478"/>
          <ac:picMkLst>
            <pc:docMk/>
            <pc:sldMk cId="2662930538" sldId="294"/>
            <ac:picMk id="23" creationId="{2238E913-5034-C341-F59B-1F91EAD35A20}"/>
          </ac:picMkLst>
        </pc:picChg>
        <pc:picChg chg="add mod">
          <ac:chgData name="Irvin, Samuel" userId="ab036fc3-6b39-43df-a6c1-7ce2ee8279a7" providerId="ADAL" clId="{5F354672-53E9-45F9-B815-79B19BC4496A}" dt="2023-06-08T16:30:26.098" v="8985" actId="1076"/>
          <ac:picMkLst>
            <pc:docMk/>
            <pc:sldMk cId="2662930538" sldId="294"/>
            <ac:picMk id="24" creationId="{A70CC908-4FCA-01AC-9003-EA7A92C3BC0E}"/>
          </ac:picMkLst>
        </pc:picChg>
        <pc:picChg chg="add mod">
          <ac:chgData name="Irvin, Samuel" userId="ab036fc3-6b39-43df-a6c1-7ce2ee8279a7" providerId="ADAL" clId="{5F354672-53E9-45F9-B815-79B19BC4496A}" dt="2023-06-08T16:30:26.098" v="8985" actId="1076"/>
          <ac:picMkLst>
            <pc:docMk/>
            <pc:sldMk cId="2662930538" sldId="294"/>
            <ac:picMk id="25" creationId="{DF444CF7-47A4-8C7D-1DF2-7BF7E30F17D4}"/>
          </ac:picMkLst>
        </pc:picChg>
        <pc:cxnChg chg="del">
          <ac:chgData name="Irvin, Samuel" userId="ab036fc3-6b39-43df-a6c1-7ce2ee8279a7" providerId="ADAL" clId="{5F354672-53E9-45F9-B815-79B19BC4496A}" dt="2023-06-08T16:08:03.891" v="7428" actId="478"/>
          <ac:cxnSpMkLst>
            <pc:docMk/>
            <pc:sldMk cId="2662930538" sldId="294"/>
            <ac:cxnSpMk id="11" creationId="{AD278025-4D90-70CD-C800-F135DF7C9042}"/>
          </ac:cxnSpMkLst>
        </pc:cxnChg>
        <pc:cxnChg chg="del">
          <ac:chgData name="Irvin, Samuel" userId="ab036fc3-6b39-43df-a6c1-7ce2ee8279a7" providerId="ADAL" clId="{5F354672-53E9-45F9-B815-79B19BC4496A}" dt="2023-06-08T16:08:03.891" v="7428" actId="478"/>
          <ac:cxnSpMkLst>
            <pc:docMk/>
            <pc:sldMk cId="2662930538" sldId="294"/>
            <ac:cxnSpMk id="14" creationId="{9611E1F5-3BD0-A16B-933D-C64A10A142B4}"/>
          </ac:cxnSpMkLst>
        </pc:cxnChg>
        <pc:cxnChg chg="del">
          <ac:chgData name="Irvin, Samuel" userId="ab036fc3-6b39-43df-a6c1-7ce2ee8279a7" providerId="ADAL" clId="{5F354672-53E9-45F9-B815-79B19BC4496A}" dt="2023-06-08T16:08:03.891" v="7428" actId="478"/>
          <ac:cxnSpMkLst>
            <pc:docMk/>
            <pc:sldMk cId="2662930538" sldId="294"/>
            <ac:cxnSpMk id="18" creationId="{47133F1A-FAA0-E9AC-83D6-4170A2C9D3D9}"/>
          </ac:cxnSpMkLst>
        </pc:cxnChg>
      </pc:sldChg>
      <pc:sldChg chg="addSp delSp modSp add mod">
        <pc:chgData name="Irvin, Samuel" userId="ab036fc3-6b39-43df-a6c1-7ce2ee8279a7" providerId="ADAL" clId="{5F354672-53E9-45F9-B815-79B19BC4496A}" dt="2023-06-08T16:33:11.002" v="9026" actId="478"/>
        <pc:sldMkLst>
          <pc:docMk/>
          <pc:sldMk cId="4193232417" sldId="295"/>
        </pc:sldMkLst>
        <pc:spChg chg="mod">
          <ac:chgData name="Irvin, Samuel" userId="ab036fc3-6b39-43df-a6c1-7ce2ee8279a7" providerId="ADAL" clId="{5F354672-53E9-45F9-B815-79B19BC4496A}" dt="2023-06-08T16:13:44.239" v="7907" actId="207"/>
          <ac:spMkLst>
            <pc:docMk/>
            <pc:sldMk cId="4193232417" sldId="295"/>
            <ac:spMk id="8" creationId="{E4A0DA86-4D77-B3CD-0084-95BAA84BC7F7}"/>
          </ac:spMkLst>
        </pc:spChg>
        <pc:spChg chg="del">
          <ac:chgData name="Irvin, Samuel" userId="ab036fc3-6b39-43df-a6c1-7ce2ee8279a7" providerId="ADAL" clId="{5F354672-53E9-45F9-B815-79B19BC4496A}" dt="2023-06-08T16:13:00.628" v="7732" actId="478"/>
          <ac:spMkLst>
            <pc:docMk/>
            <pc:sldMk cId="4193232417" sldId="295"/>
            <ac:spMk id="9" creationId="{6C540E2C-C4BD-1BDE-181D-7DDDCF58F040}"/>
          </ac:spMkLst>
        </pc:spChg>
        <pc:spChg chg="mod">
          <ac:chgData name="Irvin, Samuel" userId="ab036fc3-6b39-43df-a6c1-7ce2ee8279a7" providerId="ADAL" clId="{5F354672-53E9-45F9-B815-79B19BC4496A}" dt="2023-06-08T16:13:07.044" v="7744" actId="20577"/>
          <ac:spMkLst>
            <pc:docMk/>
            <pc:sldMk cId="4193232417" sldId="295"/>
            <ac:spMk id="19" creationId="{00A263C9-5DFE-44F4-E116-89584D64B09D}"/>
          </ac:spMkLst>
        </pc:spChg>
        <pc:spChg chg="del">
          <ac:chgData name="Irvin, Samuel" userId="ab036fc3-6b39-43df-a6c1-7ce2ee8279a7" providerId="ADAL" clId="{5F354672-53E9-45F9-B815-79B19BC4496A}" dt="2023-06-08T16:12:58.764" v="7731" actId="478"/>
          <ac:spMkLst>
            <pc:docMk/>
            <pc:sldMk cId="4193232417" sldId="295"/>
            <ac:spMk id="20" creationId="{D9100170-E96E-1082-C653-1D96F0CA99F7}"/>
          </ac:spMkLst>
        </pc:spChg>
        <pc:spChg chg="del">
          <ac:chgData name="Irvin, Samuel" userId="ab036fc3-6b39-43df-a6c1-7ce2ee8279a7" providerId="ADAL" clId="{5F354672-53E9-45F9-B815-79B19BC4496A}" dt="2023-06-08T16:12:57.863" v="7730" actId="478"/>
          <ac:spMkLst>
            <pc:docMk/>
            <pc:sldMk cId="4193232417" sldId="295"/>
            <ac:spMk id="21" creationId="{242705BC-E81F-46F1-CE7A-DDBA3EBC4642}"/>
          </ac:spMkLst>
        </pc:spChg>
        <pc:spChg chg="del">
          <ac:chgData name="Irvin, Samuel" userId="ab036fc3-6b39-43df-a6c1-7ce2ee8279a7" providerId="ADAL" clId="{5F354672-53E9-45F9-B815-79B19BC4496A}" dt="2023-06-08T16:12:57.863" v="7730" actId="478"/>
          <ac:spMkLst>
            <pc:docMk/>
            <pc:sldMk cId="4193232417" sldId="295"/>
            <ac:spMk id="22" creationId="{091CF6F7-EC67-15AF-8773-A112EBECB5FE}"/>
          </ac:spMkLst>
        </pc:spChg>
        <pc:picChg chg="add del mod">
          <ac:chgData name="Irvin, Samuel" userId="ab036fc3-6b39-43df-a6c1-7ce2ee8279a7" providerId="ADAL" clId="{5F354672-53E9-45F9-B815-79B19BC4496A}" dt="2023-06-08T16:19:49.585" v="8230" actId="478"/>
          <ac:picMkLst>
            <pc:docMk/>
            <pc:sldMk cId="4193232417" sldId="295"/>
            <ac:picMk id="2" creationId="{AC924B79-7BDC-3C60-A5C8-4C0F6D999395}"/>
          </ac:picMkLst>
        </pc:picChg>
        <pc:picChg chg="add mod">
          <ac:chgData name="Irvin, Samuel" userId="ab036fc3-6b39-43df-a6c1-7ce2ee8279a7" providerId="ADAL" clId="{5F354672-53E9-45F9-B815-79B19BC4496A}" dt="2023-06-08T16:19:54.786" v="8232" actId="1076"/>
          <ac:picMkLst>
            <pc:docMk/>
            <pc:sldMk cId="4193232417" sldId="295"/>
            <ac:picMk id="3" creationId="{D9839A17-A09E-FB88-CBDE-A1F64475C7BC}"/>
          </ac:picMkLst>
        </pc:picChg>
        <pc:picChg chg="add mod">
          <ac:chgData name="Irvin, Samuel" userId="ab036fc3-6b39-43df-a6c1-7ce2ee8279a7" providerId="ADAL" clId="{5F354672-53E9-45F9-B815-79B19BC4496A}" dt="2023-06-08T16:19:54.786" v="8232" actId="1076"/>
          <ac:picMkLst>
            <pc:docMk/>
            <pc:sldMk cId="4193232417" sldId="295"/>
            <ac:picMk id="4" creationId="{0F159AC9-48CB-8AB4-22B8-584704B9DBD8}"/>
          </ac:picMkLst>
        </pc:picChg>
        <pc:picChg chg="del">
          <ac:chgData name="Irvin, Samuel" userId="ab036fc3-6b39-43df-a6c1-7ce2ee8279a7" providerId="ADAL" clId="{5F354672-53E9-45F9-B815-79B19BC4496A}" dt="2023-06-08T16:33:11.002" v="9026" actId="478"/>
          <ac:picMkLst>
            <pc:docMk/>
            <pc:sldMk cId="4193232417" sldId="295"/>
            <ac:picMk id="5" creationId="{0D3618B0-A67F-AAAE-CD7A-3DEFEB9A00AB}"/>
          </ac:picMkLst>
        </pc:picChg>
        <pc:picChg chg="del">
          <ac:chgData name="Irvin, Samuel" userId="ab036fc3-6b39-43df-a6c1-7ce2ee8279a7" providerId="ADAL" clId="{5F354672-53E9-45F9-B815-79B19BC4496A}" dt="2023-06-08T16:19:47.616" v="8229" actId="478"/>
          <ac:picMkLst>
            <pc:docMk/>
            <pc:sldMk cId="4193232417" sldId="295"/>
            <ac:picMk id="6" creationId="{0D6F3AFB-71AF-3D4F-4F51-7632398B0977}"/>
          </ac:picMkLst>
        </pc:picChg>
        <pc:picChg chg="add mod">
          <ac:chgData name="Irvin, Samuel" userId="ab036fc3-6b39-43df-a6c1-7ce2ee8279a7" providerId="ADAL" clId="{5F354672-53E9-45F9-B815-79B19BC4496A}" dt="2023-06-08T16:32:54.261" v="9025"/>
          <ac:picMkLst>
            <pc:docMk/>
            <pc:sldMk cId="4193232417" sldId="295"/>
            <ac:picMk id="7" creationId="{5ED5F60D-29AF-44B4-6A60-8EF76AEB82F5}"/>
          </ac:picMkLst>
        </pc:picChg>
        <pc:picChg chg="add mod">
          <ac:chgData name="Irvin, Samuel" userId="ab036fc3-6b39-43df-a6c1-7ce2ee8279a7" providerId="ADAL" clId="{5F354672-53E9-45F9-B815-79B19BC4496A}" dt="2023-06-08T16:32:54.261" v="9025"/>
          <ac:picMkLst>
            <pc:docMk/>
            <pc:sldMk cId="4193232417" sldId="295"/>
            <ac:picMk id="10" creationId="{B3F05C81-7272-E10C-4793-AC3511B890DB}"/>
          </ac:picMkLst>
        </pc:picChg>
      </pc:sldChg>
      <pc:sldChg chg="addSp delSp modSp add mod modNotesTx">
        <pc:chgData name="Irvin, Samuel" userId="ab036fc3-6b39-43df-a6c1-7ce2ee8279a7" providerId="ADAL" clId="{5F354672-53E9-45F9-B815-79B19BC4496A}" dt="2023-06-27T17:52:43.690" v="18508"/>
        <pc:sldMkLst>
          <pc:docMk/>
          <pc:sldMk cId="2877446297" sldId="296"/>
        </pc:sldMkLst>
        <pc:spChg chg="mod">
          <ac:chgData name="Irvin, Samuel" userId="ab036fc3-6b39-43df-a6c1-7ce2ee8279a7" providerId="ADAL" clId="{5F354672-53E9-45F9-B815-79B19BC4496A}" dt="2023-06-15T21:37:42.383" v="16303" actId="1076"/>
          <ac:spMkLst>
            <pc:docMk/>
            <pc:sldMk cId="2877446297" sldId="296"/>
            <ac:spMk id="8" creationId="{E4A0DA86-4D77-B3CD-0084-95BAA84BC7F7}"/>
          </ac:spMkLst>
        </pc:spChg>
        <pc:spChg chg="mod">
          <ac:chgData name="Irvin, Samuel" userId="ab036fc3-6b39-43df-a6c1-7ce2ee8279a7" providerId="ADAL" clId="{5F354672-53E9-45F9-B815-79B19BC4496A}" dt="2023-06-15T21:37:44.401" v="16304" actId="1076"/>
          <ac:spMkLst>
            <pc:docMk/>
            <pc:sldMk cId="2877446297" sldId="296"/>
            <ac:spMk id="19" creationId="{00A263C9-5DFE-44F4-E116-89584D64B09D}"/>
          </ac:spMkLst>
        </pc:spChg>
        <pc:picChg chg="del mod">
          <ac:chgData name="Irvin, Samuel" userId="ab036fc3-6b39-43df-a6c1-7ce2ee8279a7" providerId="ADAL" clId="{5F354672-53E9-45F9-B815-79B19BC4496A}" dt="2023-06-08T16:19:31.807" v="8224" actId="478"/>
          <ac:picMkLst>
            <pc:docMk/>
            <pc:sldMk cId="2877446297" sldId="296"/>
            <ac:picMk id="2" creationId="{AC924B79-7BDC-3C60-A5C8-4C0F6D999395}"/>
          </ac:picMkLst>
        </pc:picChg>
        <pc:picChg chg="add mod ord">
          <ac:chgData name="Irvin, Samuel" userId="ab036fc3-6b39-43df-a6c1-7ce2ee8279a7" providerId="ADAL" clId="{5F354672-53E9-45F9-B815-79B19BC4496A}" dt="2023-06-15T21:37:15.301" v="16296" actId="1076"/>
          <ac:picMkLst>
            <pc:docMk/>
            <pc:sldMk cId="2877446297" sldId="296"/>
            <ac:picMk id="3" creationId="{3BFF1218-EB92-BD30-36BA-6A080D199F4C}"/>
          </ac:picMkLst>
        </pc:picChg>
        <pc:picChg chg="add mod">
          <ac:chgData name="Irvin, Samuel" userId="ab036fc3-6b39-43df-a6c1-7ce2ee8279a7" providerId="ADAL" clId="{5F354672-53E9-45F9-B815-79B19BC4496A}" dt="2023-06-15T21:37:15.301" v="16296" actId="1076"/>
          <ac:picMkLst>
            <pc:docMk/>
            <pc:sldMk cId="2877446297" sldId="296"/>
            <ac:picMk id="4" creationId="{9D513960-9E7D-B0DB-345C-AC3D12A60BB1}"/>
          </ac:picMkLst>
        </pc:picChg>
        <pc:picChg chg="del">
          <ac:chgData name="Irvin, Samuel" userId="ab036fc3-6b39-43df-a6c1-7ce2ee8279a7" providerId="ADAL" clId="{5F354672-53E9-45F9-B815-79B19BC4496A}" dt="2023-06-08T16:20:18.863" v="8234" actId="478"/>
          <ac:picMkLst>
            <pc:docMk/>
            <pc:sldMk cId="2877446297" sldId="296"/>
            <ac:picMk id="5" creationId="{0D3618B0-A67F-AAAE-CD7A-3DEFEB9A00AB}"/>
          </ac:picMkLst>
        </pc:picChg>
        <pc:picChg chg="del">
          <ac:chgData name="Irvin, Samuel" userId="ab036fc3-6b39-43df-a6c1-7ce2ee8279a7" providerId="ADAL" clId="{5F354672-53E9-45F9-B815-79B19BC4496A}" dt="2023-06-08T16:19:32.482" v="8225" actId="478"/>
          <ac:picMkLst>
            <pc:docMk/>
            <pc:sldMk cId="2877446297" sldId="296"/>
            <ac:picMk id="6" creationId="{0D6F3AFB-71AF-3D4F-4F51-7632398B0977}"/>
          </ac:picMkLst>
        </pc:picChg>
      </pc:sldChg>
      <pc:sldChg chg="addSp delSp modSp add mod ord">
        <pc:chgData name="Irvin, Samuel" userId="ab036fc3-6b39-43df-a6c1-7ce2ee8279a7" providerId="ADAL" clId="{5F354672-53E9-45F9-B815-79B19BC4496A}" dt="2023-06-08T16:29:39.214" v="8982" actId="1037"/>
        <pc:sldMkLst>
          <pc:docMk/>
          <pc:sldMk cId="1575574958" sldId="297"/>
        </pc:sldMkLst>
        <pc:spChg chg="add mod">
          <ac:chgData name="Irvin, Samuel" userId="ab036fc3-6b39-43df-a6c1-7ce2ee8279a7" providerId="ADAL" clId="{5F354672-53E9-45F9-B815-79B19BC4496A}" dt="2023-06-08T16:27:03.254" v="8740" actId="1076"/>
          <ac:spMkLst>
            <pc:docMk/>
            <pc:sldMk cId="1575574958" sldId="297"/>
            <ac:spMk id="2" creationId="{770134DD-5810-8797-168D-6413787619F6}"/>
          </ac:spMkLst>
        </pc:spChg>
        <pc:spChg chg="mod">
          <ac:chgData name="Irvin, Samuel" userId="ab036fc3-6b39-43df-a6c1-7ce2ee8279a7" providerId="ADAL" clId="{5F354672-53E9-45F9-B815-79B19BC4496A}" dt="2023-06-08T16:26:52.797" v="8738" actId="404"/>
          <ac:spMkLst>
            <pc:docMk/>
            <pc:sldMk cId="1575574958" sldId="297"/>
            <ac:spMk id="4" creationId="{67D6B14E-EA1B-F405-388B-B0FBCBB422FC}"/>
          </ac:spMkLst>
        </pc:spChg>
        <pc:spChg chg="mod">
          <ac:chgData name="Irvin, Samuel" userId="ab036fc3-6b39-43df-a6c1-7ce2ee8279a7" providerId="ADAL" clId="{5F354672-53E9-45F9-B815-79B19BC4496A}" dt="2023-06-08T16:28:46.262" v="8967" actId="122"/>
          <ac:spMkLst>
            <pc:docMk/>
            <pc:sldMk cId="1575574958" sldId="297"/>
            <ac:spMk id="5" creationId="{E3FDD08D-1955-E07E-9BD9-930FDDFE85BC}"/>
          </ac:spMkLst>
        </pc:spChg>
        <pc:spChg chg="mod">
          <ac:chgData name="Irvin, Samuel" userId="ab036fc3-6b39-43df-a6c1-7ce2ee8279a7" providerId="ADAL" clId="{5F354672-53E9-45F9-B815-79B19BC4496A}" dt="2023-06-08T16:27:03.254" v="8740" actId="1076"/>
          <ac:spMkLst>
            <pc:docMk/>
            <pc:sldMk cId="1575574958" sldId="297"/>
            <ac:spMk id="6" creationId="{3256DEAC-A306-67D6-E05D-38FD057FBD25}"/>
          </ac:spMkLst>
        </pc:spChg>
        <pc:spChg chg="add mod">
          <ac:chgData name="Irvin, Samuel" userId="ab036fc3-6b39-43df-a6c1-7ce2ee8279a7" providerId="ADAL" clId="{5F354672-53E9-45F9-B815-79B19BC4496A}" dt="2023-06-08T16:27:03.254" v="8740" actId="1076"/>
          <ac:spMkLst>
            <pc:docMk/>
            <pc:sldMk cId="1575574958" sldId="297"/>
            <ac:spMk id="7" creationId="{5AF04AE7-DAC8-D473-57AD-D9647420BC45}"/>
          </ac:spMkLst>
        </pc:spChg>
        <pc:spChg chg="add mod">
          <ac:chgData name="Irvin, Samuel" userId="ab036fc3-6b39-43df-a6c1-7ce2ee8279a7" providerId="ADAL" clId="{5F354672-53E9-45F9-B815-79B19BC4496A}" dt="2023-06-08T16:27:12.755" v="8766" actId="1038"/>
          <ac:spMkLst>
            <pc:docMk/>
            <pc:sldMk cId="1575574958" sldId="297"/>
            <ac:spMk id="8" creationId="{A6D9B1D9-6858-71D2-4628-62071AE699D2}"/>
          </ac:spMkLst>
        </pc:spChg>
        <pc:spChg chg="add mod">
          <ac:chgData name="Irvin, Samuel" userId="ab036fc3-6b39-43df-a6c1-7ce2ee8279a7" providerId="ADAL" clId="{5F354672-53E9-45F9-B815-79B19BC4496A}" dt="2023-06-08T16:27:12.755" v="8766" actId="1038"/>
          <ac:spMkLst>
            <pc:docMk/>
            <pc:sldMk cId="1575574958" sldId="297"/>
            <ac:spMk id="9" creationId="{12D6763F-12A0-6C49-6B20-8A943553DA40}"/>
          </ac:spMkLst>
        </pc:spChg>
        <pc:spChg chg="add mod">
          <ac:chgData name="Irvin, Samuel" userId="ab036fc3-6b39-43df-a6c1-7ce2ee8279a7" providerId="ADAL" clId="{5F354672-53E9-45F9-B815-79B19BC4496A}" dt="2023-06-08T16:27:12.755" v="8766" actId="1038"/>
          <ac:spMkLst>
            <pc:docMk/>
            <pc:sldMk cId="1575574958" sldId="297"/>
            <ac:spMk id="10" creationId="{AEEA5403-3288-7D66-AA32-804E3250C2AD}"/>
          </ac:spMkLst>
        </pc:spChg>
        <pc:spChg chg="add mod">
          <ac:chgData name="Irvin, Samuel" userId="ab036fc3-6b39-43df-a6c1-7ce2ee8279a7" providerId="ADAL" clId="{5F354672-53E9-45F9-B815-79B19BC4496A}" dt="2023-06-08T16:27:55.078" v="8892" actId="20577"/>
          <ac:spMkLst>
            <pc:docMk/>
            <pc:sldMk cId="1575574958" sldId="297"/>
            <ac:spMk id="11" creationId="{8E1DCA78-FAA7-1582-B755-CB6713676B88}"/>
          </ac:spMkLst>
        </pc:spChg>
        <pc:spChg chg="del">
          <ac:chgData name="Irvin, Samuel" userId="ab036fc3-6b39-43df-a6c1-7ce2ee8279a7" providerId="ADAL" clId="{5F354672-53E9-45F9-B815-79B19BC4496A}" dt="2023-06-08T16:21:35.229" v="8318" actId="478"/>
          <ac:spMkLst>
            <pc:docMk/>
            <pc:sldMk cId="1575574958" sldId="297"/>
            <ac:spMk id="12" creationId="{D97ED1CF-F121-7142-A551-E620EA762195}"/>
          </ac:spMkLst>
        </pc:spChg>
        <pc:spChg chg="del">
          <ac:chgData name="Irvin, Samuel" userId="ab036fc3-6b39-43df-a6c1-7ce2ee8279a7" providerId="ADAL" clId="{5F354672-53E9-45F9-B815-79B19BC4496A}" dt="2023-06-08T16:21:33.860" v="8317" actId="478"/>
          <ac:spMkLst>
            <pc:docMk/>
            <pc:sldMk cId="1575574958" sldId="297"/>
            <ac:spMk id="13" creationId="{CA5394D6-7298-8EE1-AFBE-FC2AA0C69C91}"/>
          </ac:spMkLst>
        </pc:spChg>
        <pc:spChg chg="add mod">
          <ac:chgData name="Irvin, Samuel" userId="ab036fc3-6b39-43df-a6c1-7ce2ee8279a7" providerId="ADAL" clId="{5F354672-53E9-45F9-B815-79B19BC4496A}" dt="2023-06-08T16:28:31.540" v="8965" actId="20577"/>
          <ac:spMkLst>
            <pc:docMk/>
            <pc:sldMk cId="1575574958" sldId="297"/>
            <ac:spMk id="14" creationId="{98E167A8-0BC5-D43A-F486-FA751514DC86}"/>
          </ac:spMkLst>
        </pc:spChg>
        <pc:spChg chg="del">
          <ac:chgData name="Irvin, Samuel" userId="ab036fc3-6b39-43df-a6c1-7ce2ee8279a7" providerId="ADAL" clId="{5F354672-53E9-45F9-B815-79B19BC4496A}" dt="2023-06-08T16:21:36.333" v="8319" actId="478"/>
          <ac:spMkLst>
            <pc:docMk/>
            <pc:sldMk cId="1575574958" sldId="297"/>
            <ac:spMk id="17" creationId="{2D759519-FF3E-8253-3E7C-E2FDFF910403}"/>
          </ac:spMkLst>
        </pc:spChg>
        <pc:spChg chg="del">
          <ac:chgData name="Irvin, Samuel" userId="ab036fc3-6b39-43df-a6c1-7ce2ee8279a7" providerId="ADAL" clId="{5F354672-53E9-45F9-B815-79B19BC4496A}" dt="2023-06-08T16:21:37.633" v="8320" actId="478"/>
          <ac:spMkLst>
            <pc:docMk/>
            <pc:sldMk cId="1575574958" sldId="297"/>
            <ac:spMk id="18" creationId="{6F2D0ED2-E378-3BF9-5C8D-00676744DC4D}"/>
          </ac:spMkLst>
        </pc:spChg>
        <pc:picChg chg="del">
          <ac:chgData name="Irvin, Samuel" userId="ab036fc3-6b39-43df-a6c1-7ce2ee8279a7" providerId="ADAL" clId="{5F354672-53E9-45F9-B815-79B19BC4496A}" dt="2023-06-08T16:26:03.073" v="8663" actId="478"/>
          <ac:picMkLst>
            <pc:docMk/>
            <pc:sldMk cId="1575574958" sldId="297"/>
            <ac:picMk id="15" creationId="{0B5392C8-2682-52E9-4FD4-2B65830F849E}"/>
          </ac:picMkLst>
        </pc:picChg>
        <pc:picChg chg="add mod">
          <ac:chgData name="Irvin, Samuel" userId="ab036fc3-6b39-43df-a6c1-7ce2ee8279a7" providerId="ADAL" clId="{5F354672-53E9-45F9-B815-79B19BC4496A}" dt="2023-06-08T16:29:39.214" v="8982" actId="1037"/>
          <ac:picMkLst>
            <pc:docMk/>
            <pc:sldMk cId="1575574958" sldId="297"/>
            <ac:picMk id="16" creationId="{446B0DAB-F11E-207A-D42E-4EF50FA73B86}"/>
          </ac:picMkLst>
        </pc:picChg>
        <pc:picChg chg="del">
          <ac:chgData name="Irvin, Samuel" userId="ab036fc3-6b39-43df-a6c1-7ce2ee8279a7" providerId="ADAL" clId="{5F354672-53E9-45F9-B815-79B19BC4496A}" dt="2023-06-08T16:29:16.502" v="8968" actId="478"/>
          <ac:picMkLst>
            <pc:docMk/>
            <pc:sldMk cId="1575574958" sldId="297"/>
            <ac:picMk id="19" creationId="{8DCCDCE0-CD57-BB8A-1E40-D2C1A920C83D}"/>
          </ac:picMkLst>
        </pc:picChg>
        <pc:picChg chg="del">
          <ac:chgData name="Irvin, Samuel" userId="ab036fc3-6b39-43df-a6c1-7ce2ee8279a7" providerId="ADAL" clId="{5F354672-53E9-45F9-B815-79B19BC4496A}" dt="2023-06-08T16:29:17.268" v="8969" actId="478"/>
          <ac:picMkLst>
            <pc:docMk/>
            <pc:sldMk cId="1575574958" sldId="297"/>
            <ac:picMk id="21" creationId="{7A9C0936-B169-6A89-7E58-F2CBDFB9531E}"/>
          </ac:picMkLst>
        </pc:picChg>
      </pc:sldChg>
      <pc:sldChg chg="addSp delSp modSp add mod ord">
        <pc:chgData name="Irvin, Samuel" userId="ab036fc3-6b39-43df-a6c1-7ce2ee8279a7" providerId="ADAL" clId="{5F354672-53E9-45F9-B815-79B19BC4496A}" dt="2023-07-06T14:35:44.182" v="21440" actId="122"/>
        <pc:sldMkLst>
          <pc:docMk/>
          <pc:sldMk cId="375613371" sldId="298"/>
        </pc:sldMkLst>
        <pc:spChg chg="add del mod">
          <ac:chgData name="Irvin, Samuel" userId="ab036fc3-6b39-43df-a6c1-7ce2ee8279a7" providerId="ADAL" clId="{5F354672-53E9-45F9-B815-79B19BC4496A}" dt="2023-07-06T14:35:26.040" v="21433" actId="478"/>
          <ac:spMkLst>
            <pc:docMk/>
            <pc:sldMk cId="375613371" sldId="298"/>
            <ac:spMk id="2" creationId="{882FEC5F-3045-451C-ABDC-7F6DA8136657}"/>
          </ac:spMkLst>
        </pc:spChg>
        <pc:spChg chg="mod">
          <ac:chgData name="Irvin, Samuel" userId="ab036fc3-6b39-43df-a6c1-7ce2ee8279a7" providerId="ADAL" clId="{5F354672-53E9-45F9-B815-79B19BC4496A}" dt="2023-07-06T14:35:44.182" v="21440" actId="122"/>
          <ac:spMkLst>
            <pc:docMk/>
            <pc:sldMk cId="375613371" sldId="298"/>
            <ac:spMk id="18" creationId="{0448E337-3AA7-4087-333D-4F6BA34E69DD}"/>
          </ac:spMkLst>
        </pc:spChg>
        <pc:spChg chg="del">
          <ac:chgData name="Irvin, Samuel" userId="ab036fc3-6b39-43df-a6c1-7ce2ee8279a7" providerId="ADAL" clId="{5F354672-53E9-45F9-B815-79B19BC4496A}" dt="2023-07-06T14:33:45.527" v="21401" actId="478"/>
          <ac:spMkLst>
            <pc:docMk/>
            <pc:sldMk cId="375613371" sldId="298"/>
            <ac:spMk id="19" creationId="{00A263C9-5DFE-44F4-E116-89584D64B09D}"/>
          </ac:spMkLst>
        </pc:spChg>
      </pc:sldChg>
      <pc:sldChg chg="add del">
        <pc:chgData name="Irvin, Samuel" userId="ab036fc3-6b39-43df-a6c1-7ce2ee8279a7" providerId="ADAL" clId="{5F354672-53E9-45F9-B815-79B19BC4496A}" dt="2023-06-12T15:45:51.089" v="9155" actId="2696"/>
        <pc:sldMkLst>
          <pc:docMk/>
          <pc:sldMk cId="2810331497" sldId="299"/>
        </pc:sldMkLst>
      </pc:sldChg>
      <pc:sldChg chg="addSp delSp modSp add del mod ord">
        <pc:chgData name="Irvin, Samuel" userId="ab036fc3-6b39-43df-a6c1-7ce2ee8279a7" providerId="ADAL" clId="{5F354672-53E9-45F9-B815-79B19BC4496A}" dt="2023-06-12T15:55:35.964" v="9769" actId="1038"/>
        <pc:sldMkLst>
          <pc:docMk/>
          <pc:sldMk cId="4281801360" sldId="299"/>
        </pc:sldMkLst>
        <pc:spChg chg="del">
          <ac:chgData name="Irvin, Samuel" userId="ab036fc3-6b39-43df-a6c1-7ce2ee8279a7" providerId="ADAL" clId="{5F354672-53E9-45F9-B815-79B19BC4496A}" dt="2023-06-12T15:47:09.980" v="9285" actId="478"/>
          <ac:spMkLst>
            <pc:docMk/>
            <pc:sldMk cId="4281801360" sldId="299"/>
            <ac:spMk id="3" creationId="{377C4E3B-0FE8-D96A-FC51-44D126082948}"/>
          </ac:spMkLst>
        </pc:spChg>
        <pc:spChg chg="del">
          <ac:chgData name="Irvin, Samuel" userId="ab036fc3-6b39-43df-a6c1-7ce2ee8279a7" providerId="ADAL" clId="{5F354672-53E9-45F9-B815-79B19BC4496A}" dt="2023-06-12T15:47:40.861" v="9292" actId="478"/>
          <ac:spMkLst>
            <pc:docMk/>
            <pc:sldMk cId="4281801360" sldId="299"/>
            <ac:spMk id="4" creationId="{F9DB19E6-F7AC-5AEE-C73E-60163C1329A6}"/>
          </ac:spMkLst>
        </pc:spChg>
        <pc:spChg chg="add mod">
          <ac:chgData name="Irvin, Samuel" userId="ab036fc3-6b39-43df-a6c1-7ce2ee8279a7" providerId="ADAL" clId="{5F354672-53E9-45F9-B815-79B19BC4496A}" dt="2023-06-12T15:55:35.964" v="9769" actId="1038"/>
          <ac:spMkLst>
            <pc:docMk/>
            <pc:sldMk cId="4281801360" sldId="299"/>
            <ac:spMk id="5" creationId="{D74C737D-6351-9DE2-4302-9306FBBB525D}"/>
          </ac:spMkLst>
        </pc:spChg>
        <pc:spChg chg="mod">
          <ac:chgData name="Irvin, Samuel" userId="ab036fc3-6b39-43df-a6c1-7ce2ee8279a7" providerId="ADAL" clId="{5F354672-53E9-45F9-B815-79B19BC4496A}" dt="2023-06-12T15:47:23.146" v="9289" actId="207"/>
          <ac:spMkLst>
            <pc:docMk/>
            <pc:sldMk cId="4281801360" sldId="299"/>
            <ac:spMk id="18" creationId="{0448E337-3AA7-4087-333D-4F6BA34E69DD}"/>
          </ac:spMkLst>
        </pc:spChg>
        <pc:spChg chg="del">
          <ac:chgData name="Irvin, Samuel" userId="ab036fc3-6b39-43df-a6c1-7ce2ee8279a7" providerId="ADAL" clId="{5F354672-53E9-45F9-B815-79B19BC4496A}" dt="2023-06-12T15:46:12.270" v="9159" actId="478"/>
          <ac:spMkLst>
            <pc:docMk/>
            <pc:sldMk cId="4281801360" sldId="299"/>
            <ac:spMk id="19" creationId="{00A263C9-5DFE-44F4-E116-89584D64B09D}"/>
          </ac:spMkLst>
        </pc:spChg>
      </pc:sldChg>
      <pc:sldChg chg="addSp delSp modSp add del mod">
        <pc:chgData name="Irvin, Samuel" userId="ab036fc3-6b39-43df-a6c1-7ce2ee8279a7" providerId="ADAL" clId="{5F354672-53E9-45F9-B815-79B19BC4496A}" dt="2023-06-12T15:48:08.134" v="9297" actId="2696"/>
        <pc:sldMkLst>
          <pc:docMk/>
          <pc:sldMk cId="2170879340" sldId="300"/>
        </pc:sldMkLst>
        <pc:spChg chg="add mod">
          <ac:chgData name="Irvin, Samuel" userId="ab036fc3-6b39-43df-a6c1-7ce2ee8279a7" providerId="ADAL" clId="{5F354672-53E9-45F9-B815-79B19BC4496A}" dt="2023-06-12T15:47:55.508" v="9296" actId="1076"/>
          <ac:spMkLst>
            <pc:docMk/>
            <pc:sldMk cId="2170879340" sldId="300"/>
            <ac:spMk id="3" creationId="{D7802D18-8D13-6B7B-9720-49B8FFCE52A1}"/>
          </ac:spMkLst>
        </pc:spChg>
        <pc:spChg chg="del mod">
          <ac:chgData name="Irvin, Samuel" userId="ab036fc3-6b39-43df-a6c1-7ce2ee8279a7" providerId="ADAL" clId="{5F354672-53E9-45F9-B815-79B19BC4496A}" dt="2023-06-12T15:47:43.748" v="9293" actId="478"/>
          <ac:spMkLst>
            <pc:docMk/>
            <pc:sldMk cId="2170879340" sldId="300"/>
            <ac:spMk id="4" creationId="{F9DB19E6-F7AC-5AEE-C73E-60163C1329A6}"/>
          </ac:spMkLst>
        </pc:spChg>
        <pc:spChg chg="mod">
          <ac:chgData name="Irvin, Samuel" userId="ab036fc3-6b39-43df-a6c1-7ce2ee8279a7" providerId="ADAL" clId="{5F354672-53E9-45F9-B815-79B19BC4496A}" dt="2023-06-12T15:47:48.665" v="9294" actId="1076"/>
          <ac:spMkLst>
            <pc:docMk/>
            <pc:sldMk cId="2170879340" sldId="300"/>
            <ac:spMk id="18" creationId="{0448E337-3AA7-4087-333D-4F6BA34E69DD}"/>
          </ac:spMkLst>
        </pc:spChg>
      </pc:sldChg>
      <pc:sldChg chg="addSp delSp modSp add mod">
        <pc:chgData name="Irvin, Samuel" userId="ab036fc3-6b39-43df-a6c1-7ce2ee8279a7" providerId="ADAL" clId="{5F354672-53E9-45F9-B815-79B19BC4496A}" dt="2023-06-12T16:01:31.848" v="10188" actId="1038"/>
        <pc:sldMkLst>
          <pc:docMk/>
          <pc:sldMk cId="3892465186" sldId="300"/>
        </pc:sldMkLst>
        <pc:spChg chg="add mod">
          <ac:chgData name="Irvin, Samuel" userId="ab036fc3-6b39-43df-a6c1-7ce2ee8279a7" providerId="ADAL" clId="{5F354672-53E9-45F9-B815-79B19BC4496A}" dt="2023-06-12T15:55:26.610" v="9660" actId="1076"/>
          <ac:spMkLst>
            <pc:docMk/>
            <pc:sldMk cId="3892465186" sldId="300"/>
            <ac:spMk id="3" creationId="{B426A8AA-1B5B-DAC9-73EC-6E355C4B6C18}"/>
          </ac:spMkLst>
        </pc:spChg>
        <pc:spChg chg="add del mod">
          <ac:chgData name="Irvin, Samuel" userId="ab036fc3-6b39-43df-a6c1-7ce2ee8279a7" providerId="ADAL" clId="{5F354672-53E9-45F9-B815-79B19BC4496A}" dt="2023-06-12T15:55:27.887" v="9662"/>
          <ac:spMkLst>
            <pc:docMk/>
            <pc:sldMk cId="3892465186" sldId="300"/>
            <ac:spMk id="4" creationId="{2B5B7E4E-287A-A49D-11BF-D130AACA0D87}"/>
          </ac:spMkLst>
        </pc:spChg>
        <pc:spChg chg="add del mod">
          <ac:chgData name="Irvin, Samuel" userId="ab036fc3-6b39-43df-a6c1-7ce2ee8279a7" providerId="ADAL" clId="{5F354672-53E9-45F9-B815-79B19BC4496A}" dt="2023-06-12T15:59:58.702" v="10034"/>
          <ac:spMkLst>
            <pc:docMk/>
            <pc:sldMk cId="3892465186" sldId="300"/>
            <ac:spMk id="5" creationId="{47D6822A-2EC8-7B45-596D-E4BCB42A039B}"/>
          </ac:spMkLst>
        </pc:spChg>
        <pc:spChg chg="add mod">
          <ac:chgData name="Irvin, Samuel" userId="ab036fc3-6b39-43df-a6c1-7ce2ee8279a7" providerId="ADAL" clId="{5F354672-53E9-45F9-B815-79B19BC4496A}" dt="2023-06-12T16:01:31.848" v="10188" actId="1038"/>
          <ac:spMkLst>
            <pc:docMk/>
            <pc:sldMk cId="3892465186" sldId="300"/>
            <ac:spMk id="6" creationId="{0AEEC585-6D19-DA6D-F492-29BD70C35EE7}"/>
          </ac:spMkLst>
        </pc:spChg>
        <pc:spChg chg="mod">
          <ac:chgData name="Irvin, Samuel" userId="ab036fc3-6b39-43df-a6c1-7ce2ee8279a7" providerId="ADAL" clId="{5F354672-53E9-45F9-B815-79B19BC4496A}" dt="2023-06-12T15:50:55.052" v="9378" actId="1037"/>
          <ac:spMkLst>
            <pc:docMk/>
            <pc:sldMk cId="3892465186" sldId="300"/>
            <ac:spMk id="18" creationId="{0448E337-3AA7-4087-333D-4F6BA34E69DD}"/>
          </ac:spMkLst>
        </pc:spChg>
        <pc:picChg chg="del">
          <ac:chgData name="Irvin, Samuel" userId="ab036fc3-6b39-43df-a6c1-7ce2ee8279a7" providerId="ADAL" clId="{5F354672-53E9-45F9-B815-79B19BC4496A}" dt="2023-06-12T16:01:12.864" v="10159" actId="478"/>
          <ac:picMkLst>
            <pc:docMk/>
            <pc:sldMk cId="3892465186" sldId="300"/>
            <ac:picMk id="9" creationId="{1D0D6EED-8097-1C6A-4CCA-85B394FEC10F}"/>
          </ac:picMkLst>
        </pc:picChg>
      </pc:sldChg>
      <pc:sldChg chg="addSp delSp modSp add mod addAnim delAnim modAnim">
        <pc:chgData name="Irvin, Samuel" userId="ab036fc3-6b39-43df-a6c1-7ce2ee8279a7" providerId="ADAL" clId="{5F354672-53E9-45F9-B815-79B19BC4496A}" dt="2023-07-12T16:49:00.862" v="25568" actId="14100"/>
        <pc:sldMkLst>
          <pc:docMk/>
          <pc:sldMk cId="1876174509" sldId="301"/>
        </pc:sldMkLst>
        <pc:spChg chg="mod">
          <ac:chgData name="Irvin, Samuel" userId="ab036fc3-6b39-43df-a6c1-7ce2ee8279a7" providerId="ADAL" clId="{5F354672-53E9-45F9-B815-79B19BC4496A}" dt="2023-06-12T16:42:31.489" v="10876" actId="1076"/>
          <ac:spMkLst>
            <pc:docMk/>
            <pc:sldMk cId="1876174509" sldId="301"/>
            <ac:spMk id="3" creationId="{B426A8AA-1B5B-DAC9-73EC-6E355C4B6C18}"/>
          </ac:spMkLst>
        </pc:spChg>
        <pc:spChg chg="add mod">
          <ac:chgData name="Irvin, Samuel" userId="ab036fc3-6b39-43df-a6c1-7ce2ee8279a7" providerId="ADAL" clId="{5F354672-53E9-45F9-B815-79B19BC4496A}" dt="2023-07-06T14:41:10.044" v="21583" actId="1076"/>
          <ac:spMkLst>
            <pc:docMk/>
            <pc:sldMk cId="1876174509" sldId="301"/>
            <ac:spMk id="4" creationId="{BD88CA60-5F8C-0019-DCAF-3C8509A4CC54}"/>
          </ac:spMkLst>
        </pc:spChg>
        <pc:spChg chg="add mod">
          <ac:chgData name="Irvin, Samuel" userId="ab036fc3-6b39-43df-a6c1-7ce2ee8279a7" providerId="ADAL" clId="{5F354672-53E9-45F9-B815-79B19BC4496A}" dt="2023-07-06T14:41:10.044" v="21583" actId="1076"/>
          <ac:spMkLst>
            <pc:docMk/>
            <pc:sldMk cId="1876174509" sldId="301"/>
            <ac:spMk id="5" creationId="{867073D4-044C-92DC-4B9D-8B244FCC1576}"/>
          </ac:spMkLst>
        </pc:spChg>
        <pc:spChg chg="add mod">
          <ac:chgData name="Irvin, Samuel" userId="ab036fc3-6b39-43df-a6c1-7ce2ee8279a7" providerId="ADAL" clId="{5F354672-53E9-45F9-B815-79B19BC4496A}" dt="2023-07-12T16:49:00.862" v="25568" actId="14100"/>
          <ac:spMkLst>
            <pc:docMk/>
            <pc:sldMk cId="1876174509" sldId="301"/>
            <ac:spMk id="7" creationId="{5AF150CF-F57F-C9CE-BD34-80182CF709DF}"/>
          </ac:spMkLst>
        </pc:spChg>
        <pc:spChg chg="add mod">
          <ac:chgData name="Irvin, Samuel" userId="ab036fc3-6b39-43df-a6c1-7ce2ee8279a7" providerId="ADAL" clId="{5F354672-53E9-45F9-B815-79B19BC4496A}" dt="2023-07-12T16:48:26.356" v="25563" actId="20577"/>
          <ac:spMkLst>
            <pc:docMk/>
            <pc:sldMk cId="1876174509" sldId="301"/>
            <ac:spMk id="8" creationId="{AD9291C2-2AA8-DFA2-549F-1CB2ED4C4529}"/>
          </ac:spMkLst>
        </pc:spChg>
        <pc:spChg chg="add mod">
          <ac:chgData name="Irvin, Samuel" userId="ab036fc3-6b39-43df-a6c1-7ce2ee8279a7" providerId="ADAL" clId="{5F354672-53E9-45F9-B815-79B19BC4496A}" dt="2023-07-12T16:48:42.357" v="25565" actId="14100"/>
          <ac:spMkLst>
            <pc:docMk/>
            <pc:sldMk cId="1876174509" sldId="301"/>
            <ac:spMk id="10" creationId="{406C11BB-A796-C878-9A1F-D4CC7642822D}"/>
          </ac:spMkLst>
        </pc:spChg>
        <pc:spChg chg="add mod">
          <ac:chgData name="Irvin, Samuel" userId="ab036fc3-6b39-43df-a6c1-7ce2ee8279a7" providerId="ADAL" clId="{5F354672-53E9-45F9-B815-79B19BC4496A}" dt="2023-06-12T16:00:49.975" v="10072" actId="1076"/>
          <ac:spMkLst>
            <pc:docMk/>
            <pc:sldMk cId="1876174509" sldId="301"/>
            <ac:spMk id="11" creationId="{4B08C300-0EE9-ACF0-F0C0-AA865952B480}"/>
          </ac:spMkLst>
        </pc:spChg>
        <pc:spChg chg="add mod">
          <ac:chgData name="Irvin, Samuel" userId="ab036fc3-6b39-43df-a6c1-7ce2ee8279a7" providerId="ADAL" clId="{5F354672-53E9-45F9-B815-79B19BC4496A}" dt="2023-07-12T16:48:29.574" v="25564" actId="20577"/>
          <ac:spMkLst>
            <pc:docMk/>
            <pc:sldMk cId="1876174509" sldId="301"/>
            <ac:spMk id="12" creationId="{87B4ADB1-63F0-0D22-2E77-3069682E9BEC}"/>
          </ac:spMkLst>
        </pc:spChg>
        <pc:spChg chg="del">
          <ac:chgData name="Irvin, Samuel" userId="ab036fc3-6b39-43df-a6c1-7ce2ee8279a7" providerId="ADAL" clId="{5F354672-53E9-45F9-B815-79B19BC4496A}" dt="2023-06-12T15:57:03.854" v="9771" actId="478"/>
          <ac:spMkLst>
            <pc:docMk/>
            <pc:sldMk cId="1876174509" sldId="301"/>
            <ac:spMk id="18" creationId="{0448E337-3AA7-4087-333D-4F6BA34E69DD}"/>
          </ac:spMkLst>
        </pc:spChg>
        <pc:spChg chg="add del mod">
          <ac:chgData name="Irvin, Samuel" userId="ab036fc3-6b39-43df-a6c1-7ce2ee8279a7" providerId="ADAL" clId="{5F354672-53E9-45F9-B815-79B19BC4496A}" dt="2023-06-12T16:35:26.230" v="10330" actId="478"/>
          <ac:spMkLst>
            <pc:docMk/>
            <pc:sldMk cId="1876174509" sldId="301"/>
            <ac:spMk id="23" creationId="{E038E1F4-FE17-0AC4-51E3-FEEFCC92FFC7}"/>
          </ac:spMkLst>
        </pc:spChg>
        <pc:spChg chg="add del mod">
          <ac:chgData name="Irvin, Samuel" userId="ab036fc3-6b39-43df-a6c1-7ce2ee8279a7" providerId="ADAL" clId="{5F354672-53E9-45F9-B815-79B19BC4496A}" dt="2023-06-12T16:35:26.230" v="10330" actId="478"/>
          <ac:spMkLst>
            <pc:docMk/>
            <pc:sldMk cId="1876174509" sldId="301"/>
            <ac:spMk id="24" creationId="{FA873B74-F8CA-A45C-D327-491C53EE24EB}"/>
          </ac:spMkLst>
        </pc:spChg>
        <pc:spChg chg="add del mod">
          <ac:chgData name="Irvin, Samuel" userId="ab036fc3-6b39-43df-a6c1-7ce2ee8279a7" providerId="ADAL" clId="{5F354672-53E9-45F9-B815-79B19BC4496A}" dt="2023-06-12T16:35:26.230" v="10330" actId="478"/>
          <ac:spMkLst>
            <pc:docMk/>
            <pc:sldMk cId="1876174509" sldId="301"/>
            <ac:spMk id="30" creationId="{F72DD597-B5BF-5DB8-5798-BEE1F6A15F28}"/>
          </ac:spMkLst>
        </pc:spChg>
        <pc:spChg chg="add del mod">
          <ac:chgData name="Irvin, Samuel" userId="ab036fc3-6b39-43df-a6c1-7ce2ee8279a7" providerId="ADAL" clId="{5F354672-53E9-45F9-B815-79B19BC4496A}" dt="2023-06-12T16:35:26.230" v="10330" actId="478"/>
          <ac:spMkLst>
            <pc:docMk/>
            <pc:sldMk cId="1876174509" sldId="301"/>
            <ac:spMk id="31" creationId="{62DD1062-1750-1DB8-33D1-7D91CFC9C2CE}"/>
          </ac:spMkLst>
        </pc:spChg>
        <pc:spChg chg="add mod">
          <ac:chgData name="Irvin, Samuel" userId="ab036fc3-6b39-43df-a6c1-7ce2ee8279a7" providerId="ADAL" clId="{5F354672-53E9-45F9-B815-79B19BC4496A}" dt="2023-07-06T14:41:03.572" v="21582" actId="1076"/>
          <ac:spMkLst>
            <pc:docMk/>
            <pc:sldMk cId="1876174509" sldId="301"/>
            <ac:spMk id="47" creationId="{5202206A-BECB-6043-764A-A13329FFD74F}"/>
          </ac:spMkLst>
        </pc:spChg>
        <pc:spChg chg="add mod">
          <ac:chgData name="Irvin, Samuel" userId="ab036fc3-6b39-43df-a6c1-7ce2ee8279a7" providerId="ADAL" clId="{5F354672-53E9-45F9-B815-79B19BC4496A}" dt="2023-07-06T14:41:03.572" v="21582" actId="1076"/>
          <ac:spMkLst>
            <pc:docMk/>
            <pc:sldMk cId="1876174509" sldId="301"/>
            <ac:spMk id="48" creationId="{A32E217A-4184-F559-B83A-A4049ED883BF}"/>
          </ac:spMkLst>
        </pc:spChg>
        <pc:spChg chg="add mod">
          <ac:chgData name="Irvin, Samuel" userId="ab036fc3-6b39-43df-a6c1-7ce2ee8279a7" providerId="ADAL" clId="{5F354672-53E9-45F9-B815-79B19BC4496A}" dt="2023-07-06T14:40:36.607" v="21580" actId="1076"/>
          <ac:spMkLst>
            <pc:docMk/>
            <pc:sldMk cId="1876174509" sldId="301"/>
            <ac:spMk id="56" creationId="{474F9FD4-3D4D-7647-9812-63F8000BA0B2}"/>
          </ac:spMkLst>
        </pc:spChg>
        <pc:spChg chg="add mod">
          <ac:chgData name="Irvin, Samuel" userId="ab036fc3-6b39-43df-a6c1-7ce2ee8279a7" providerId="ADAL" clId="{5F354672-53E9-45F9-B815-79B19BC4496A}" dt="2023-07-06T14:40:36.607" v="21580" actId="1076"/>
          <ac:spMkLst>
            <pc:docMk/>
            <pc:sldMk cId="1876174509" sldId="301"/>
            <ac:spMk id="57" creationId="{EF93B83D-EB87-6ED7-A05D-5FE26C8F214B}"/>
          </ac:spMkLst>
        </pc:spChg>
        <pc:spChg chg="add mod">
          <ac:chgData name="Irvin, Samuel" userId="ab036fc3-6b39-43df-a6c1-7ce2ee8279a7" providerId="ADAL" clId="{5F354672-53E9-45F9-B815-79B19BC4496A}" dt="2023-07-06T14:37:32.576" v="21499" actId="1076"/>
          <ac:spMkLst>
            <pc:docMk/>
            <pc:sldMk cId="1876174509" sldId="301"/>
            <ac:spMk id="61" creationId="{46F68433-A490-C75C-8135-1E02D3CD643D}"/>
          </ac:spMkLst>
        </pc:spChg>
        <pc:spChg chg="add mod">
          <ac:chgData name="Irvin, Samuel" userId="ab036fc3-6b39-43df-a6c1-7ce2ee8279a7" providerId="ADAL" clId="{5F354672-53E9-45F9-B815-79B19BC4496A}" dt="2023-07-06T14:37:32.576" v="21499" actId="1076"/>
          <ac:spMkLst>
            <pc:docMk/>
            <pc:sldMk cId="1876174509" sldId="301"/>
            <ac:spMk id="62" creationId="{D64957D6-619F-5928-BBA3-B77AB949914F}"/>
          </ac:spMkLst>
        </pc:spChg>
        <pc:picChg chg="mod">
          <ac:chgData name="Irvin, Samuel" userId="ab036fc3-6b39-43df-a6c1-7ce2ee8279a7" providerId="ADAL" clId="{5F354672-53E9-45F9-B815-79B19BC4496A}" dt="2023-06-12T15:57:32.705" v="10016" actId="1076"/>
          <ac:picMkLst>
            <pc:docMk/>
            <pc:sldMk cId="1876174509" sldId="301"/>
            <ac:picMk id="2" creationId="{BE336380-1145-D60A-D157-3FDD6388F96E}"/>
          </ac:picMkLst>
        </pc:picChg>
        <pc:picChg chg="del mod">
          <ac:chgData name="Irvin, Samuel" userId="ab036fc3-6b39-43df-a6c1-7ce2ee8279a7" providerId="ADAL" clId="{5F354672-53E9-45F9-B815-79B19BC4496A}" dt="2023-06-12T16:42:33.072" v="10877" actId="478"/>
          <ac:picMkLst>
            <pc:docMk/>
            <pc:sldMk cId="1876174509" sldId="301"/>
            <ac:picMk id="7" creationId="{14092CF2-CFD7-2FC8-8122-7289D082BEA9}"/>
          </ac:picMkLst>
        </pc:picChg>
        <pc:picChg chg="del mod">
          <ac:chgData name="Irvin, Samuel" userId="ab036fc3-6b39-43df-a6c1-7ce2ee8279a7" providerId="ADAL" clId="{5F354672-53E9-45F9-B815-79B19BC4496A}" dt="2023-06-12T15:58:10.216" v="10018" actId="478"/>
          <ac:picMkLst>
            <pc:docMk/>
            <pc:sldMk cId="1876174509" sldId="301"/>
            <ac:picMk id="9" creationId="{1D0D6EED-8097-1C6A-4CCA-85B394FEC10F}"/>
          </ac:picMkLst>
        </pc:picChg>
        <pc:picChg chg="del">
          <ac:chgData name="Irvin, Samuel" userId="ab036fc3-6b39-43df-a6c1-7ce2ee8279a7" providerId="ADAL" clId="{5F354672-53E9-45F9-B815-79B19BC4496A}" dt="2023-06-12T15:58:11.682" v="10019" actId="478"/>
          <ac:picMkLst>
            <pc:docMk/>
            <pc:sldMk cId="1876174509" sldId="301"/>
            <ac:picMk id="10" creationId="{26B01B46-F3FE-C81D-A053-8A33E3C061FF}"/>
          </ac:picMkLst>
        </pc:picChg>
        <pc:picChg chg="mod">
          <ac:chgData name="Irvin, Samuel" userId="ab036fc3-6b39-43df-a6c1-7ce2ee8279a7" providerId="ADAL" clId="{5F354672-53E9-45F9-B815-79B19BC4496A}" dt="2023-06-12T16:39:15.203" v="10558" actId="1035"/>
          <ac:picMkLst>
            <pc:docMk/>
            <pc:sldMk cId="1876174509" sldId="301"/>
            <ac:picMk id="16" creationId="{65EA2826-397F-6630-3659-5B22CA8B13DE}"/>
          </ac:picMkLst>
        </pc:picChg>
        <pc:picChg chg="add mod ord">
          <ac:chgData name="Irvin, Samuel" userId="ab036fc3-6b39-43df-a6c1-7ce2ee8279a7" providerId="ADAL" clId="{5F354672-53E9-45F9-B815-79B19BC4496A}" dt="2023-06-12T16:41:55.069" v="10874" actId="167"/>
          <ac:picMkLst>
            <pc:docMk/>
            <pc:sldMk cId="1876174509" sldId="301"/>
            <ac:picMk id="72" creationId="{9842EA0F-8048-1DA3-58B5-80395EBD596B}"/>
          </ac:picMkLst>
        </pc:picChg>
        <pc:picChg chg="add mod">
          <ac:chgData name="Irvin, Samuel" userId="ab036fc3-6b39-43df-a6c1-7ce2ee8279a7" providerId="ADAL" clId="{5F354672-53E9-45F9-B815-79B19BC4496A}" dt="2023-06-12T16:42:38.710" v="10950" actId="1037"/>
          <ac:picMkLst>
            <pc:docMk/>
            <pc:sldMk cId="1876174509" sldId="301"/>
            <ac:picMk id="73" creationId="{77396FA9-50C2-FBE9-8350-0BD6319C41EE}"/>
          </ac:picMkLst>
        </pc:picChg>
        <pc:cxnChg chg="add mod">
          <ac:chgData name="Irvin, Samuel" userId="ab036fc3-6b39-43df-a6c1-7ce2ee8279a7" providerId="ADAL" clId="{5F354672-53E9-45F9-B815-79B19BC4496A}" dt="2023-07-06T14:41:10.044" v="21583" actId="1076"/>
          <ac:cxnSpMkLst>
            <pc:docMk/>
            <pc:sldMk cId="1876174509" sldId="301"/>
            <ac:cxnSpMk id="6" creationId="{6D45C95C-A58A-A28A-77E3-30CC1E340D5D}"/>
          </ac:cxnSpMkLst>
        </pc:cxnChg>
        <pc:cxnChg chg="add mod">
          <ac:chgData name="Irvin, Samuel" userId="ab036fc3-6b39-43df-a6c1-7ce2ee8279a7" providerId="ADAL" clId="{5F354672-53E9-45F9-B815-79B19BC4496A}" dt="2023-07-06T14:37:32.576" v="21499" actId="1076"/>
          <ac:cxnSpMkLst>
            <pc:docMk/>
            <pc:sldMk cId="1876174509" sldId="301"/>
            <ac:cxnSpMk id="9" creationId="{F7AEF35E-D3B3-5CE3-AFBC-313891B086EE}"/>
          </ac:cxnSpMkLst>
        </pc:cxnChg>
        <pc:cxnChg chg="add mod">
          <ac:chgData name="Irvin, Samuel" userId="ab036fc3-6b39-43df-a6c1-7ce2ee8279a7" providerId="ADAL" clId="{5F354672-53E9-45F9-B815-79B19BC4496A}" dt="2023-07-06T14:37:32.576" v="21499" actId="1076"/>
          <ac:cxnSpMkLst>
            <pc:docMk/>
            <pc:sldMk cId="1876174509" sldId="301"/>
            <ac:cxnSpMk id="13" creationId="{4781CDE0-1917-3549-41DD-2E1AD9EED8F1}"/>
          </ac:cxnSpMkLst>
        </pc:cxnChg>
        <pc:cxnChg chg="add del mod">
          <ac:chgData name="Irvin, Samuel" userId="ab036fc3-6b39-43df-a6c1-7ce2ee8279a7" providerId="ADAL" clId="{5F354672-53E9-45F9-B815-79B19BC4496A}" dt="2023-06-12T16:35:26.230" v="10330" actId="478"/>
          <ac:cxnSpMkLst>
            <pc:docMk/>
            <pc:sldMk cId="1876174509" sldId="301"/>
            <ac:cxnSpMk id="25" creationId="{F836FB67-9B12-95F5-19A7-6C1B20F3828A}"/>
          </ac:cxnSpMkLst>
        </pc:cxnChg>
        <pc:cxnChg chg="add del mod">
          <ac:chgData name="Irvin, Samuel" userId="ab036fc3-6b39-43df-a6c1-7ce2ee8279a7" providerId="ADAL" clId="{5F354672-53E9-45F9-B815-79B19BC4496A}" dt="2023-06-12T16:35:26.230" v="10330" actId="478"/>
          <ac:cxnSpMkLst>
            <pc:docMk/>
            <pc:sldMk cId="1876174509" sldId="301"/>
            <ac:cxnSpMk id="32" creationId="{3B788BCE-6B24-78E8-0CC9-0DB0032DE481}"/>
          </ac:cxnSpMkLst>
        </pc:cxnChg>
        <pc:cxnChg chg="add mod">
          <ac:chgData name="Irvin, Samuel" userId="ab036fc3-6b39-43df-a6c1-7ce2ee8279a7" providerId="ADAL" clId="{5F354672-53E9-45F9-B815-79B19BC4496A}" dt="2023-07-06T14:41:03.572" v="21582" actId="1076"/>
          <ac:cxnSpMkLst>
            <pc:docMk/>
            <pc:sldMk cId="1876174509" sldId="301"/>
            <ac:cxnSpMk id="49" creationId="{EFF3EA59-B6ED-DC80-4F4F-12C883482030}"/>
          </ac:cxnSpMkLst>
        </pc:cxnChg>
        <pc:cxnChg chg="add mod">
          <ac:chgData name="Irvin, Samuel" userId="ab036fc3-6b39-43df-a6c1-7ce2ee8279a7" providerId="ADAL" clId="{5F354672-53E9-45F9-B815-79B19BC4496A}" dt="2023-07-06T14:40:36.607" v="21580" actId="1076"/>
          <ac:cxnSpMkLst>
            <pc:docMk/>
            <pc:sldMk cId="1876174509" sldId="301"/>
            <ac:cxnSpMk id="58" creationId="{FF9EC676-C3F5-81A7-3B2C-992CF32CE025}"/>
          </ac:cxnSpMkLst>
        </pc:cxnChg>
        <pc:cxnChg chg="add mod">
          <ac:chgData name="Irvin, Samuel" userId="ab036fc3-6b39-43df-a6c1-7ce2ee8279a7" providerId="ADAL" clId="{5F354672-53E9-45F9-B815-79B19BC4496A}" dt="2023-07-06T14:37:32.576" v="21499" actId="1076"/>
          <ac:cxnSpMkLst>
            <pc:docMk/>
            <pc:sldMk cId="1876174509" sldId="301"/>
            <ac:cxnSpMk id="63" creationId="{E23A30E8-96A8-190E-8228-9F736D25805B}"/>
          </ac:cxnSpMkLst>
        </pc:cxnChg>
      </pc:sldChg>
      <pc:sldChg chg="addSp delSp modSp add mod delAnim">
        <pc:chgData name="Irvin, Samuel" userId="ab036fc3-6b39-43df-a6c1-7ce2ee8279a7" providerId="ADAL" clId="{5F354672-53E9-45F9-B815-79B19BC4496A}" dt="2023-06-12T16:54:35.440" v="11790"/>
        <pc:sldMkLst>
          <pc:docMk/>
          <pc:sldMk cId="3255398912" sldId="302"/>
        </pc:sldMkLst>
        <pc:spChg chg="add del mod">
          <ac:chgData name="Irvin, Samuel" userId="ab036fc3-6b39-43df-a6c1-7ce2ee8279a7" providerId="ADAL" clId="{5F354672-53E9-45F9-B815-79B19BC4496A}" dt="2023-06-12T16:51:40.841" v="11716" actId="20577"/>
          <ac:spMkLst>
            <pc:docMk/>
            <pc:sldMk cId="3255398912" sldId="302"/>
            <ac:spMk id="3" creationId="{B426A8AA-1B5B-DAC9-73EC-6E355C4B6C18}"/>
          </ac:spMkLst>
        </pc:spChg>
        <pc:spChg chg="del">
          <ac:chgData name="Irvin, Samuel" userId="ab036fc3-6b39-43df-a6c1-7ce2ee8279a7" providerId="ADAL" clId="{5F354672-53E9-45F9-B815-79B19BC4496A}" dt="2023-06-12T16:38:41.385" v="10409" actId="478"/>
          <ac:spMkLst>
            <pc:docMk/>
            <pc:sldMk cId="3255398912" sldId="302"/>
            <ac:spMk id="4" creationId="{BD88CA60-5F8C-0019-DCAF-3C8509A4CC54}"/>
          </ac:spMkLst>
        </pc:spChg>
        <pc:spChg chg="del">
          <ac:chgData name="Irvin, Samuel" userId="ab036fc3-6b39-43df-a6c1-7ce2ee8279a7" providerId="ADAL" clId="{5F354672-53E9-45F9-B815-79B19BC4496A}" dt="2023-06-12T16:38:41.385" v="10409" actId="478"/>
          <ac:spMkLst>
            <pc:docMk/>
            <pc:sldMk cId="3255398912" sldId="302"/>
            <ac:spMk id="5" creationId="{867073D4-044C-92DC-4B9D-8B244FCC1576}"/>
          </ac:spMkLst>
        </pc:spChg>
        <pc:spChg chg="add del mod">
          <ac:chgData name="Irvin, Samuel" userId="ab036fc3-6b39-43df-a6c1-7ce2ee8279a7" providerId="ADAL" clId="{5F354672-53E9-45F9-B815-79B19BC4496A}" dt="2023-06-12T16:52:18.427" v="11733" actId="21"/>
          <ac:spMkLst>
            <pc:docMk/>
            <pc:sldMk cId="3255398912" sldId="302"/>
            <ac:spMk id="10" creationId="{1F6150B2-20E2-E203-2D8E-14B64A46E91E}"/>
          </ac:spMkLst>
        </pc:spChg>
        <pc:spChg chg="mod">
          <ac:chgData name="Irvin, Samuel" userId="ab036fc3-6b39-43df-a6c1-7ce2ee8279a7" providerId="ADAL" clId="{5F354672-53E9-45F9-B815-79B19BC4496A}" dt="2023-06-12T16:39:06.610" v="10548" actId="1038"/>
          <ac:spMkLst>
            <pc:docMk/>
            <pc:sldMk cId="3255398912" sldId="302"/>
            <ac:spMk id="11" creationId="{4B08C300-0EE9-ACF0-F0C0-AA865952B480}"/>
          </ac:spMkLst>
        </pc:spChg>
        <pc:spChg chg="add mod">
          <ac:chgData name="Irvin, Samuel" userId="ab036fc3-6b39-43df-a6c1-7ce2ee8279a7" providerId="ADAL" clId="{5F354672-53E9-45F9-B815-79B19BC4496A}" dt="2023-06-12T16:53:32.923" v="11777" actId="1076"/>
          <ac:spMkLst>
            <pc:docMk/>
            <pc:sldMk cId="3255398912" sldId="302"/>
            <ac:spMk id="12" creationId="{9E96EB2A-7DA7-27EF-8DEA-F54A17B7D765}"/>
          </ac:spMkLst>
        </pc:spChg>
        <pc:spChg chg="del">
          <ac:chgData name="Irvin, Samuel" userId="ab036fc3-6b39-43df-a6c1-7ce2ee8279a7" providerId="ADAL" clId="{5F354672-53E9-45F9-B815-79B19BC4496A}" dt="2023-06-12T16:38:41.385" v="10409" actId="478"/>
          <ac:spMkLst>
            <pc:docMk/>
            <pc:sldMk cId="3255398912" sldId="302"/>
            <ac:spMk id="47" creationId="{5202206A-BECB-6043-764A-A13329FFD74F}"/>
          </ac:spMkLst>
        </pc:spChg>
        <pc:spChg chg="del">
          <ac:chgData name="Irvin, Samuel" userId="ab036fc3-6b39-43df-a6c1-7ce2ee8279a7" providerId="ADAL" clId="{5F354672-53E9-45F9-B815-79B19BC4496A}" dt="2023-06-12T16:38:47.979" v="10412" actId="478"/>
          <ac:spMkLst>
            <pc:docMk/>
            <pc:sldMk cId="3255398912" sldId="302"/>
            <ac:spMk id="48" creationId="{A32E217A-4184-F559-B83A-A4049ED883BF}"/>
          </ac:spMkLst>
        </pc:spChg>
        <pc:spChg chg="del">
          <ac:chgData name="Irvin, Samuel" userId="ab036fc3-6b39-43df-a6c1-7ce2ee8279a7" providerId="ADAL" clId="{5F354672-53E9-45F9-B815-79B19BC4496A}" dt="2023-06-12T16:38:41.385" v="10409" actId="478"/>
          <ac:spMkLst>
            <pc:docMk/>
            <pc:sldMk cId="3255398912" sldId="302"/>
            <ac:spMk id="56" creationId="{474F9FD4-3D4D-7647-9812-63F8000BA0B2}"/>
          </ac:spMkLst>
        </pc:spChg>
        <pc:spChg chg="del">
          <ac:chgData name="Irvin, Samuel" userId="ab036fc3-6b39-43df-a6c1-7ce2ee8279a7" providerId="ADAL" clId="{5F354672-53E9-45F9-B815-79B19BC4496A}" dt="2023-06-12T16:38:51.682" v="10413" actId="478"/>
          <ac:spMkLst>
            <pc:docMk/>
            <pc:sldMk cId="3255398912" sldId="302"/>
            <ac:spMk id="57" creationId="{EF93B83D-EB87-6ED7-A05D-5FE26C8F214B}"/>
          </ac:spMkLst>
        </pc:spChg>
        <pc:spChg chg="del">
          <ac:chgData name="Irvin, Samuel" userId="ab036fc3-6b39-43df-a6c1-7ce2ee8279a7" providerId="ADAL" clId="{5F354672-53E9-45F9-B815-79B19BC4496A}" dt="2023-06-12T16:38:41.385" v="10409" actId="478"/>
          <ac:spMkLst>
            <pc:docMk/>
            <pc:sldMk cId="3255398912" sldId="302"/>
            <ac:spMk id="61" creationId="{46F68433-A490-C75C-8135-1E02D3CD643D}"/>
          </ac:spMkLst>
        </pc:spChg>
        <pc:spChg chg="del">
          <ac:chgData name="Irvin, Samuel" userId="ab036fc3-6b39-43df-a6c1-7ce2ee8279a7" providerId="ADAL" clId="{5F354672-53E9-45F9-B815-79B19BC4496A}" dt="2023-06-12T16:38:41.385" v="10409" actId="478"/>
          <ac:spMkLst>
            <pc:docMk/>
            <pc:sldMk cId="3255398912" sldId="302"/>
            <ac:spMk id="62" creationId="{D64957D6-619F-5928-BBA3-B77AB949914F}"/>
          </ac:spMkLst>
        </pc:spChg>
        <pc:picChg chg="mod">
          <ac:chgData name="Irvin, Samuel" userId="ab036fc3-6b39-43df-a6c1-7ce2ee8279a7" providerId="ADAL" clId="{5F354672-53E9-45F9-B815-79B19BC4496A}" dt="2023-06-12T16:39:06.610" v="10548" actId="1038"/>
          <ac:picMkLst>
            <pc:docMk/>
            <pc:sldMk cId="3255398912" sldId="302"/>
            <ac:picMk id="2" creationId="{BE336380-1145-D60A-D157-3FDD6388F96E}"/>
          </ac:picMkLst>
        </pc:picChg>
        <pc:picChg chg="del mod">
          <ac:chgData name="Irvin, Samuel" userId="ab036fc3-6b39-43df-a6c1-7ce2ee8279a7" providerId="ADAL" clId="{5F354672-53E9-45F9-B815-79B19BC4496A}" dt="2023-06-12T16:54:35.003" v="11789" actId="478"/>
          <ac:picMkLst>
            <pc:docMk/>
            <pc:sldMk cId="3255398912" sldId="302"/>
            <ac:picMk id="7" creationId="{14092CF2-CFD7-2FC8-8122-7289D082BEA9}"/>
          </ac:picMkLst>
        </pc:picChg>
        <pc:picChg chg="add del mod ord">
          <ac:chgData name="Irvin, Samuel" userId="ab036fc3-6b39-43df-a6c1-7ce2ee8279a7" providerId="ADAL" clId="{5F354672-53E9-45F9-B815-79B19BC4496A}" dt="2023-06-12T16:54:32.421" v="11788" actId="478"/>
          <ac:picMkLst>
            <pc:docMk/>
            <pc:sldMk cId="3255398912" sldId="302"/>
            <ac:picMk id="8" creationId="{A21B0E50-2A7A-40E0-16C9-58B7C43DEB79}"/>
          </ac:picMkLst>
        </pc:picChg>
        <pc:picChg chg="add mod">
          <ac:chgData name="Irvin, Samuel" userId="ab036fc3-6b39-43df-a6c1-7ce2ee8279a7" providerId="ADAL" clId="{5F354672-53E9-45F9-B815-79B19BC4496A}" dt="2023-06-12T16:54:35.440" v="11790"/>
          <ac:picMkLst>
            <pc:docMk/>
            <pc:sldMk cId="3255398912" sldId="302"/>
            <ac:picMk id="13" creationId="{39880868-E881-978C-37F8-2781BFADE835}"/>
          </ac:picMkLst>
        </pc:picChg>
        <pc:picChg chg="add mod">
          <ac:chgData name="Irvin, Samuel" userId="ab036fc3-6b39-43df-a6c1-7ce2ee8279a7" providerId="ADAL" clId="{5F354672-53E9-45F9-B815-79B19BC4496A}" dt="2023-06-12T16:54:35.440" v="11790"/>
          <ac:picMkLst>
            <pc:docMk/>
            <pc:sldMk cId="3255398912" sldId="302"/>
            <ac:picMk id="14" creationId="{17E276F4-12D5-5D38-2EED-DE649AA5A7E5}"/>
          </ac:picMkLst>
        </pc:picChg>
        <pc:picChg chg="add del mod">
          <ac:chgData name="Irvin, Samuel" userId="ab036fc3-6b39-43df-a6c1-7ce2ee8279a7" providerId="ADAL" clId="{5F354672-53E9-45F9-B815-79B19BC4496A}" dt="2023-06-12T16:39:06.610" v="10548" actId="1038"/>
          <ac:picMkLst>
            <pc:docMk/>
            <pc:sldMk cId="3255398912" sldId="302"/>
            <ac:picMk id="16" creationId="{65EA2826-397F-6630-3659-5B22CA8B13DE}"/>
          </ac:picMkLst>
        </pc:picChg>
        <pc:cxnChg chg="del">
          <ac:chgData name="Irvin, Samuel" userId="ab036fc3-6b39-43df-a6c1-7ce2ee8279a7" providerId="ADAL" clId="{5F354672-53E9-45F9-B815-79B19BC4496A}" dt="2023-06-12T16:38:41.385" v="10409" actId="478"/>
          <ac:cxnSpMkLst>
            <pc:docMk/>
            <pc:sldMk cId="3255398912" sldId="302"/>
            <ac:cxnSpMk id="6" creationId="{6D45C95C-A58A-A28A-77E3-30CC1E340D5D}"/>
          </ac:cxnSpMkLst>
        </pc:cxnChg>
        <pc:cxnChg chg="del">
          <ac:chgData name="Irvin, Samuel" userId="ab036fc3-6b39-43df-a6c1-7ce2ee8279a7" providerId="ADAL" clId="{5F354672-53E9-45F9-B815-79B19BC4496A}" dt="2023-06-12T16:38:41.385" v="10409" actId="478"/>
          <ac:cxnSpMkLst>
            <pc:docMk/>
            <pc:sldMk cId="3255398912" sldId="302"/>
            <ac:cxnSpMk id="49" creationId="{EFF3EA59-B6ED-DC80-4F4F-12C883482030}"/>
          </ac:cxnSpMkLst>
        </pc:cxnChg>
        <pc:cxnChg chg="del">
          <ac:chgData name="Irvin, Samuel" userId="ab036fc3-6b39-43df-a6c1-7ce2ee8279a7" providerId="ADAL" clId="{5F354672-53E9-45F9-B815-79B19BC4496A}" dt="2023-06-12T16:38:41.385" v="10409" actId="478"/>
          <ac:cxnSpMkLst>
            <pc:docMk/>
            <pc:sldMk cId="3255398912" sldId="302"/>
            <ac:cxnSpMk id="58" creationId="{FF9EC676-C3F5-81A7-3B2C-992CF32CE025}"/>
          </ac:cxnSpMkLst>
        </pc:cxnChg>
        <pc:cxnChg chg="del">
          <ac:chgData name="Irvin, Samuel" userId="ab036fc3-6b39-43df-a6c1-7ce2ee8279a7" providerId="ADAL" clId="{5F354672-53E9-45F9-B815-79B19BC4496A}" dt="2023-06-12T16:38:41.385" v="10409" actId="478"/>
          <ac:cxnSpMkLst>
            <pc:docMk/>
            <pc:sldMk cId="3255398912" sldId="302"/>
            <ac:cxnSpMk id="63" creationId="{E23A30E8-96A8-190E-8228-9F736D25805B}"/>
          </ac:cxnSpMkLst>
        </pc:cxnChg>
      </pc:sldChg>
      <pc:sldChg chg="addSp delSp modSp add mod">
        <pc:chgData name="Irvin, Samuel" userId="ab036fc3-6b39-43df-a6c1-7ce2ee8279a7" providerId="ADAL" clId="{5F354672-53E9-45F9-B815-79B19BC4496A}" dt="2023-06-13T13:36:48.405" v="12418" actId="207"/>
        <pc:sldMkLst>
          <pc:docMk/>
          <pc:sldMk cId="2203299931" sldId="303"/>
        </pc:sldMkLst>
        <pc:spChg chg="mod">
          <ac:chgData name="Irvin, Samuel" userId="ab036fc3-6b39-43df-a6c1-7ce2ee8279a7" providerId="ADAL" clId="{5F354672-53E9-45F9-B815-79B19BC4496A}" dt="2023-06-13T13:36:29.090" v="12410" actId="1076"/>
          <ac:spMkLst>
            <pc:docMk/>
            <pc:sldMk cId="2203299931" sldId="303"/>
            <ac:spMk id="3" creationId="{B426A8AA-1B5B-DAC9-73EC-6E355C4B6C18}"/>
          </ac:spMkLst>
        </pc:spChg>
        <pc:spChg chg="mod">
          <ac:chgData name="Irvin, Samuel" userId="ab036fc3-6b39-43df-a6c1-7ce2ee8279a7" providerId="ADAL" clId="{5F354672-53E9-45F9-B815-79B19BC4496A}" dt="2023-06-13T13:36:48.405" v="12418" actId="207"/>
          <ac:spMkLst>
            <pc:docMk/>
            <pc:sldMk cId="2203299931" sldId="303"/>
            <ac:spMk id="11" creationId="{4B08C300-0EE9-ACF0-F0C0-AA865952B480}"/>
          </ac:spMkLst>
        </pc:spChg>
        <pc:picChg chg="add mod">
          <ac:chgData name="Irvin, Samuel" userId="ab036fc3-6b39-43df-a6c1-7ce2ee8279a7" providerId="ADAL" clId="{5F354672-53E9-45F9-B815-79B19BC4496A}" dt="2023-06-13T13:36:41.002" v="12417" actId="1076"/>
          <ac:picMkLst>
            <pc:docMk/>
            <pc:sldMk cId="2203299931" sldId="303"/>
            <ac:picMk id="4" creationId="{289AE315-2F88-0632-EDD8-68D09A8B326B}"/>
          </ac:picMkLst>
        </pc:picChg>
        <pc:picChg chg="add mod">
          <ac:chgData name="Irvin, Samuel" userId="ab036fc3-6b39-43df-a6c1-7ce2ee8279a7" providerId="ADAL" clId="{5F354672-53E9-45F9-B815-79B19BC4496A}" dt="2023-06-13T13:36:38.526" v="12415" actId="1076"/>
          <ac:picMkLst>
            <pc:docMk/>
            <pc:sldMk cId="2203299931" sldId="303"/>
            <ac:picMk id="5" creationId="{AB532797-35C0-1E10-5734-FB6B15BDD1B3}"/>
          </ac:picMkLst>
        </pc:picChg>
        <pc:picChg chg="mod">
          <ac:chgData name="Irvin, Samuel" userId="ab036fc3-6b39-43df-a6c1-7ce2ee8279a7" providerId="ADAL" clId="{5F354672-53E9-45F9-B815-79B19BC4496A}" dt="2023-06-12T16:43:30.391" v="11056" actId="1038"/>
          <ac:picMkLst>
            <pc:docMk/>
            <pc:sldMk cId="2203299931" sldId="303"/>
            <ac:picMk id="7" creationId="{14092CF2-CFD7-2FC8-8122-7289D082BEA9}"/>
          </ac:picMkLst>
        </pc:picChg>
        <pc:picChg chg="mod">
          <ac:chgData name="Irvin, Samuel" userId="ab036fc3-6b39-43df-a6c1-7ce2ee8279a7" providerId="ADAL" clId="{5F354672-53E9-45F9-B815-79B19BC4496A}" dt="2023-06-12T16:43:30.391" v="11056" actId="1038"/>
          <ac:picMkLst>
            <pc:docMk/>
            <pc:sldMk cId="2203299931" sldId="303"/>
            <ac:picMk id="8" creationId="{A21B0E50-2A7A-40E0-16C9-58B7C43DEB79}"/>
          </ac:picMkLst>
        </pc:picChg>
        <pc:picChg chg="del mod">
          <ac:chgData name="Irvin, Samuel" userId="ab036fc3-6b39-43df-a6c1-7ce2ee8279a7" providerId="ADAL" clId="{5F354672-53E9-45F9-B815-79B19BC4496A}" dt="2023-06-12T16:43:11.051" v="10953" actId="478"/>
          <ac:picMkLst>
            <pc:docMk/>
            <pc:sldMk cId="2203299931" sldId="303"/>
            <ac:picMk id="16" creationId="{65EA2826-397F-6630-3659-5B22CA8B13DE}"/>
          </ac:picMkLst>
        </pc:picChg>
      </pc:sldChg>
      <pc:sldChg chg="addSp modSp add mod">
        <pc:chgData name="Irvin, Samuel" userId="ab036fc3-6b39-43df-a6c1-7ce2ee8279a7" providerId="ADAL" clId="{5F354672-53E9-45F9-B815-79B19BC4496A}" dt="2023-07-06T14:40:10.185" v="21577" actId="1076"/>
        <pc:sldMkLst>
          <pc:docMk/>
          <pc:sldMk cId="3770258391" sldId="304"/>
        </pc:sldMkLst>
        <pc:spChg chg="mod">
          <ac:chgData name="Irvin, Samuel" userId="ab036fc3-6b39-43df-a6c1-7ce2ee8279a7" providerId="ADAL" clId="{5F354672-53E9-45F9-B815-79B19BC4496A}" dt="2023-07-06T14:40:10.185" v="21577" actId="1076"/>
          <ac:spMkLst>
            <pc:docMk/>
            <pc:sldMk cId="3770258391" sldId="304"/>
            <ac:spMk id="3" creationId="{B426A8AA-1B5B-DAC9-73EC-6E355C4B6C18}"/>
          </ac:spMkLst>
        </pc:spChg>
        <pc:spChg chg="add mod">
          <ac:chgData name="Irvin, Samuel" userId="ab036fc3-6b39-43df-a6c1-7ce2ee8279a7" providerId="ADAL" clId="{5F354672-53E9-45F9-B815-79B19BC4496A}" dt="2023-07-06T14:40:03.032" v="21574" actId="1076"/>
          <ac:spMkLst>
            <pc:docMk/>
            <pc:sldMk cId="3770258391" sldId="304"/>
            <ac:spMk id="4" creationId="{FBF16D4B-D64F-5081-6F18-AB0289644145}"/>
          </ac:spMkLst>
        </pc:spChg>
        <pc:spChg chg="mod">
          <ac:chgData name="Irvin, Samuel" userId="ab036fc3-6b39-43df-a6c1-7ce2ee8279a7" providerId="ADAL" clId="{5F354672-53E9-45F9-B815-79B19BC4496A}" dt="2023-06-12T17:04:36.295" v="12224" actId="20577"/>
          <ac:spMkLst>
            <pc:docMk/>
            <pc:sldMk cId="3770258391" sldId="304"/>
            <ac:spMk id="11" creationId="{4B08C300-0EE9-ACF0-F0C0-AA865952B480}"/>
          </ac:spMkLst>
        </pc:spChg>
        <pc:picChg chg="add mod ord">
          <ac:chgData name="Irvin, Samuel" userId="ab036fc3-6b39-43df-a6c1-7ce2ee8279a7" providerId="ADAL" clId="{5F354672-53E9-45F9-B815-79B19BC4496A}" dt="2023-06-12T17:04:44.492" v="12225" actId="1076"/>
          <ac:picMkLst>
            <pc:docMk/>
            <pc:sldMk cId="3770258391" sldId="304"/>
            <ac:picMk id="5" creationId="{D798DAEF-48DD-D191-A172-21D5FEFB2138}"/>
          </ac:picMkLst>
        </pc:picChg>
        <pc:picChg chg="mod">
          <ac:chgData name="Irvin, Samuel" userId="ab036fc3-6b39-43df-a6c1-7ce2ee8279a7" providerId="ADAL" clId="{5F354672-53E9-45F9-B815-79B19BC4496A}" dt="2023-06-12T16:55:02.876" v="11792" actId="1076"/>
          <ac:picMkLst>
            <pc:docMk/>
            <pc:sldMk cId="3770258391" sldId="304"/>
            <ac:picMk id="7" creationId="{14092CF2-CFD7-2FC8-8122-7289D082BEA9}"/>
          </ac:picMkLst>
        </pc:picChg>
        <pc:picChg chg="mod">
          <ac:chgData name="Irvin, Samuel" userId="ab036fc3-6b39-43df-a6c1-7ce2ee8279a7" providerId="ADAL" clId="{5F354672-53E9-45F9-B815-79B19BC4496A}" dt="2023-06-12T16:55:02.876" v="11792" actId="1076"/>
          <ac:picMkLst>
            <pc:docMk/>
            <pc:sldMk cId="3770258391" sldId="304"/>
            <ac:picMk id="8" creationId="{A21B0E50-2A7A-40E0-16C9-58B7C43DEB79}"/>
          </ac:picMkLst>
        </pc:picChg>
      </pc:sldChg>
      <pc:sldChg chg="addSp delSp modSp add mod ord">
        <pc:chgData name="Irvin, Samuel" userId="ab036fc3-6b39-43df-a6c1-7ce2ee8279a7" providerId="ADAL" clId="{5F354672-53E9-45F9-B815-79B19BC4496A}" dt="2023-06-14T21:50:19.642" v="13863" actId="14100"/>
        <pc:sldMkLst>
          <pc:docMk/>
          <pc:sldMk cId="2595676024" sldId="305"/>
        </pc:sldMkLst>
        <pc:spChg chg="mod">
          <ac:chgData name="Irvin, Samuel" userId="ab036fc3-6b39-43df-a6c1-7ce2ee8279a7" providerId="ADAL" clId="{5F354672-53E9-45F9-B815-79B19BC4496A}" dt="2023-06-12T17:00:50.860" v="12090" actId="1076"/>
          <ac:spMkLst>
            <pc:docMk/>
            <pc:sldMk cId="2595676024" sldId="305"/>
            <ac:spMk id="4" creationId="{67D6B14E-EA1B-F405-388B-B0FBCBB422FC}"/>
          </ac:spMkLst>
        </pc:spChg>
        <pc:spChg chg="mod">
          <ac:chgData name="Irvin, Samuel" userId="ab036fc3-6b39-43df-a6c1-7ce2ee8279a7" providerId="ADAL" clId="{5F354672-53E9-45F9-B815-79B19BC4496A}" dt="2023-06-12T17:00:32.951" v="12075" actId="1076"/>
          <ac:spMkLst>
            <pc:docMk/>
            <pc:sldMk cId="2595676024" sldId="305"/>
            <ac:spMk id="5" creationId="{E3FDD08D-1955-E07E-9BD9-930FDDFE85BC}"/>
          </ac:spMkLst>
        </pc:spChg>
        <pc:spChg chg="mod">
          <ac:chgData name="Irvin, Samuel" userId="ab036fc3-6b39-43df-a6c1-7ce2ee8279a7" providerId="ADAL" clId="{5F354672-53E9-45F9-B815-79B19BC4496A}" dt="2023-06-14T21:49:34.032" v="13798" actId="1076"/>
          <ac:spMkLst>
            <pc:docMk/>
            <pc:sldMk cId="2595676024" sldId="305"/>
            <ac:spMk id="6" creationId="{3256DEAC-A306-67D6-E05D-38FD057FBD25}"/>
          </ac:spMkLst>
        </pc:spChg>
        <pc:spChg chg="mod">
          <ac:chgData name="Irvin, Samuel" userId="ab036fc3-6b39-43df-a6c1-7ce2ee8279a7" providerId="ADAL" clId="{5F354672-53E9-45F9-B815-79B19BC4496A}" dt="2023-06-14T21:49:34.032" v="13798" actId="1076"/>
          <ac:spMkLst>
            <pc:docMk/>
            <pc:sldMk cId="2595676024" sldId="305"/>
            <ac:spMk id="12" creationId="{D97ED1CF-F121-7142-A551-E620EA762195}"/>
          </ac:spMkLst>
        </pc:spChg>
        <pc:spChg chg="del mod">
          <ac:chgData name="Irvin, Samuel" userId="ab036fc3-6b39-43df-a6c1-7ce2ee8279a7" providerId="ADAL" clId="{5F354672-53E9-45F9-B815-79B19BC4496A}" dt="2023-06-12T17:00:57.151" v="12093" actId="478"/>
          <ac:spMkLst>
            <pc:docMk/>
            <pc:sldMk cId="2595676024" sldId="305"/>
            <ac:spMk id="13" creationId="{CA5394D6-7298-8EE1-AFBE-FC2AA0C69C91}"/>
          </ac:spMkLst>
        </pc:spChg>
        <pc:spChg chg="add del mod">
          <ac:chgData name="Irvin, Samuel" userId="ab036fc3-6b39-43df-a6c1-7ce2ee8279a7" providerId="ADAL" clId="{5F354672-53E9-45F9-B815-79B19BC4496A}" dt="2023-06-14T21:49:39.471" v="13799" actId="1076"/>
          <ac:spMkLst>
            <pc:docMk/>
            <pc:sldMk cId="2595676024" sldId="305"/>
            <ac:spMk id="17" creationId="{2D759519-FF3E-8253-3E7C-E2FDFF910403}"/>
          </ac:spMkLst>
        </pc:spChg>
        <pc:spChg chg="mod">
          <ac:chgData name="Irvin, Samuel" userId="ab036fc3-6b39-43df-a6c1-7ce2ee8279a7" providerId="ADAL" clId="{5F354672-53E9-45F9-B815-79B19BC4496A}" dt="2023-06-14T21:50:19.642" v="13863" actId="14100"/>
          <ac:spMkLst>
            <pc:docMk/>
            <pc:sldMk cId="2595676024" sldId="305"/>
            <ac:spMk id="18" creationId="{6F2D0ED2-E378-3BF9-5C8D-00676744DC4D}"/>
          </ac:spMkLst>
        </pc:spChg>
      </pc:sldChg>
      <pc:sldChg chg="addSp delSp modSp add mod ord">
        <pc:chgData name="Irvin, Samuel" userId="ab036fc3-6b39-43df-a6c1-7ce2ee8279a7" providerId="ADAL" clId="{5F354672-53E9-45F9-B815-79B19BC4496A}" dt="2023-06-22T16:15:03.214" v="16877" actId="20577"/>
        <pc:sldMkLst>
          <pc:docMk/>
          <pc:sldMk cId="3181622871" sldId="306"/>
        </pc:sldMkLst>
        <pc:spChg chg="del mod">
          <ac:chgData name="Irvin, Samuel" userId="ab036fc3-6b39-43df-a6c1-7ce2ee8279a7" providerId="ADAL" clId="{5F354672-53E9-45F9-B815-79B19BC4496A}" dt="2023-06-12T17:09:34.232" v="12262" actId="478"/>
          <ac:spMkLst>
            <pc:docMk/>
            <pc:sldMk cId="3181622871" sldId="306"/>
            <ac:spMk id="2" creationId="{770134DD-5810-8797-168D-6413787619F6}"/>
          </ac:spMkLst>
        </pc:spChg>
        <pc:spChg chg="add del mod">
          <ac:chgData name="Irvin, Samuel" userId="ab036fc3-6b39-43df-a6c1-7ce2ee8279a7" providerId="ADAL" clId="{5F354672-53E9-45F9-B815-79B19BC4496A}" dt="2023-06-12T17:13:18.079" v="12385" actId="207"/>
          <ac:spMkLst>
            <pc:docMk/>
            <pc:sldMk cId="3181622871" sldId="306"/>
            <ac:spMk id="4" creationId="{67D6B14E-EA1B-F405-388B-B0FBCBB422FC}"/>
          </ac:spMkLst>
        </pc:spChg>
        <pc:spChg chg="del mod">
          <ac:chgData name="Irvin, Samuel" userId="ab036fc3-6b39-43df-a6c1-7ce2ee8279a7" providerId="ADAL" clId="{5F354672-53E9-45F9-B815-79B19BC4496A}" dt="2023-06-12T17:11:22.621" v="12360" actId="478"/>
          <ac:spMkLst>
            <pc:docMk/>
            <pc:sldMk cId="3181622871" sldId="306"/>
            <ac:spMk id="5" creationId="{E3FDD08D-1955-E07E-9BD9-930FDDFE85BC}"/>
          </ac:spMkLst>
        </pc:spChg>
        <pc:spChg chg="del mod">
          <ac:chgData name="Irvin, Samuel" userId="ab036fc3-6b39-43df-a6c1-7ce2ee8279a7" providerId="ADAL" clId="{5F354672-53E9-45F9-B815-79B19BC4496A}" dt="2023-06-12T17:09:34.232" v="12262" actId="478"/>
          <ac:spMkLst>
            <pc:docMk/>
            <pc:sldMk cId="3181622871" sldId="306"/>
            <ac:spMk id="6" creationId="{3256DEAC-A306-67D6-E05D-38FD057FBD25}"/>
          </ac:spMkLst>
        </pc:spChg>
        <pc:spChg chg="del">
          <ac:chgData name="Irvin, Samuel" userId="ab036fc3-6b39-43df-a6c1-7ce2ee8279a7" providerId="ADAL" clId="{5F354672-53E9-45F9-B815-79B19BC4496A}" dt="2023-06-12T17:09:49.543" v="12268" actId="478"/>
          <ac:spMkLst>
            <pc:docMk/>
            <pc:sldMk cId="3181622871" sldId="306"/>
            <ac:spMk id="7" creationId="{5AF04AE7-DAC8-D473-57AD-D9647420BC45}"/>
          </ac:spMkLst>
        </pc:spChg>
        <pc:spChg chg="del mod">
          <ac:chgData name="Irvin, Samuel" userId="ab036fc3-6b39-43df-a6c1-7ce2ee8279a7" providerId="ADAL" clId="{5F354672-53E9-45F9-B815-79B19BC4496A}" dt="2023-06-12T17:09:34.232" v="12262" actId="478"/>
          <ac:spMkLst>
            <pc:docMk/>
            <pc:sldMk cId="3181622871" sldId="306"/>
            <ac:spMk id="8" creationId="{A6D9B1D9-6858-71D2-4628-62071AE699D2}"/>
          </ac:spMkLst>
        </pc:spChg>
        <pc:spChg chg="del mod">
          <ac:chgData name="Irvin, Samuel" userId="ab036fc3-6b39-43df-a6c1-7ce2ee8279a7" providerId="ADAL" clId="{5F354672-53E9-45F9-B815-79B19BC4496A}" dt="2023-06-12T17:09:34.232" v="12262" actId="478"/>
          <ac:spMkLst>
            <pc:docMk/>
            <pc:sldMk cId="3181622871" sldId="306"/>
            <ac:spMk id="9" creationId="{12D6763F-12A0-6C49-6B20-8A943553DA40}"/>
          </ac:spMkLst>
        </pc:spChg>
        <pc:spChg chg="add del mod">
          <ac:chgData name="Irvin, Samuel" userId="ab036fc3-6b39-43df-a6c1-7ce2ee8279a7" providerId="ADAL" clId="{5F354672-53E9-45F9-B815-79B19BC4496A}" dt="2023-06-22T16:15:03.214" v="16877" actId="20577"/>
          <ac:spMkLst>
            <pc:docMk/>
            <pc:sldMk cId="3181622871" sldId="306"/>
            <ac:spMk id="10" creationId="{AEEA5403-3288-7D66-AA32-804E3250C2AD}"/>
          </ac:spMkLst>
        </pc:spChg>
        <pc:spChg chg="del">
          <ac:chgData name="Irvin, Samuel" userId="ab036fc3-6b39-43df-a6c1-7ce2ee8279a7" providerId="ADAL" clId="{5F354672-53E9-45F9-B815-79B19BC4496A}" dt="2023-06-12T17:09:34.232" v="12262" actId="478"/>
          <ac:spMkLst>
            <pc:docMk/>
            <pc:sldMk cId="3181622871" sldId="306"/>
            <ac:spMk id="11" creationId="{8E1DCA78-FAA7-1582-B755-CB6713676B88}"/>
          </ac:spMkLst>
        </pc:spChg>
        <pc:spChg chg="add mod">
          <ac:chgData name="Irvin, Samuel" userId="ab036fc3-6b39-43df-a6c1-7ce2ee8279a7" providerId="ADAL" clId="{5F354672-53E9-45F9-B815-79B19BC4496A}" dt="2023-06-22T16:15:02.288" v="16873" actId="20577"/>
          <ac:spMkLst>
            <pc:docMk/>
            <pc:sldMk cId="3181622871" sldId="306"/>
            <ac:spMk id="12" creationId="{269AD60F-BEDB-9C0E-D71C-F6EE7986CA7C}"/>
          </ac:spMkLst>
        </pc:spChg>
        <pc:spChg chg="del">
          <ac:chgData name="Irvin, Samuel" userId="ab036fc3-6b39-43df-a6c1-7ce2ee8279a7" providerId="ADAL" clId="{5F354672-53E9-45F9-B815-79B19BC4496A}" dt="2023-06-12T17:09:34.232" v="12262" actId="478"/>
          <ac:spMkLst>
            <pc:docMk/>
            <pc:sldMk cId="3181622871" sldId="306"/>
            <ac:spMk id="14" creationId="{98E167A8-0BC5-D43A-F486-FA751514DC86}"/>
          </ac:spMkLst>
        </pc:spChg>
        <pc:picChg chg="mod">
          <ac:chgData name="Irvin, Samuel" userId="ab036fc3-6b39-43df-a6c1-7ce2ee8279a7" providerId="ADAL" clId="{5F354672-53E9-45F9-B815-79B19BC4496A}" dt="2023-06-12T17:10:32.019" v="12315" actId="1076"/>
          <ac:picMkLst>
            <pc:docMk/>
            <pc:sldMk cId="3181622871" sldId="306"/>
            <ac:picMk id="16" creationId="{446B0DAB-F11E-207A-D42E-4EF50FA73B86}"/>
          </ac:picMkLst>
        </pc:picChg>
      </pc:sldChg>
      <pc:sldChg chg="modSp add mod ord">
        <pc:chgData name="Irvin, Samuel" userId="ab036fc3-6b39-43df-a6c1-7ce2ee8279a7" providerId="ADAL" clId="{5F354672-53E9-45F9-B815-79B19BC4496A}" dt="2023-06-14T21:34:17.882" v="12448" actId="20577"/>
        <pc:sldMkLst>
          <pc:docMk/>
          <pc:sldMk cId="1255473827" sldId="307"/>
        </pc:sldMkLst>
        <pc:spChg chg="mod">
          <ac:chgData name="Irvin, Samuel" userId="ab036fc3-6b39-43df-a6c1-7ce2ee8279a7" providerId="ADAL" clId="{5F354672-53E9-45F9-B815-79B19BC4496A}" dt="2023-06-14T21:34:17.882" v="12448" actId="20577"/>
          <ac:spMkLst>
            <pc:docMk/>
            <pc:sldMk cId="1255473827" sldId="307"/>
            <ac:spMk id="18" creationId="{0448E337-3AA7-4087-333D-4F6BA34E69DD}"/>
          </ac:spMkLst>
        </pc:spChg>
      </pc:sldChg>
      <pc:sldChg chg="addSp modSp add mod ord">
        <pc:chgData name="Irvin, Samuel" userId="ab036fc3-6b39-43df-a6c1-7ce2ee8279a7" providerId="ADAL" clId="{5F354672-53E9-45F9-B815-79B19BC4496A}" dt="2023-06-14T21:35:35.491" v="12561" actId="20577"/>
        <pc:sldMkLst>
          <pc:docMk/>
          <pc:sldMk cId="723274770" sldId="308"/>
        </pc:sldMkLst>
        <pc:spChg chg="mod">
          <ac:chgData name="Irvin, Samuel" userId="ab036fc3-6b39-43df-a6c1-7ce2ee8279a7" providerId="ADAL" clId="{5F354672-53E9-45F9-B815-79B19BC4496A}" dt="2023-06-14T21:35:35.491" v="12561" actId="20577"/>
          <ac:spMkLst>
            <pc:docMk/>
            <pc:sldMk cId="723274770" sldId="308"/>
            <ac:spMk id="18" creationId="{0448E337-3AA7-4087-333D-4F6BA34E69DD}"/>
          </ac:spMkLst>
        </pc:spChg>
        <pc:picChg chg="add mod">
          <ac:chgData name="Irvin, Samuel" userId="ab036fc3-6b39-43df-a6c1-7ce2ee8279a7" providerId="ADAL" clId="{5F354672-53E9-45F9-B815-79B19BC4496A}" dt="2023-06-14T21:35:30.984" v="12554" actId="1076"/>
          <ac:picMkLst>
            <pc:docMk/>
            <pc:sldMk cId="723274770" sldId="308"/>
            <ac:picMk id="3" creationId="{5DFA6E72-5F20-4680-E8F2-BAA8FD10F67C}"/>
          </ac:picMkLst>
        </pc:picChg>
      </pc:sldChg>
      <pc:sldChg chg="addSp delSp modSp add mod">
        <pc:chgData name="Irvin, Samuel" userId="ab036fc3-6b39-43df-a6c1-7ce2ee8279a7" providerId="ADAL" clId="{5F354672-53E9-45F9-B815-79B19BC4496A}" dt="2023-06-14T21:41:22.345" v="13374" actId="478"/>
        <pc:sldMkLst>
          <pc:docMk/>
          <pc:sldMk cId="1212760320" sldId="309"/>
        </pc:sldMkLst>
        <pc:spChg chg="add mod">
          <ac:chgData name="Irvin, Samuel" userId="ab036fc3-6b39-43df-a6c1-7ce2ee8279a7" providerId="ADAL" clId="{5F354672-53E9-45F9-B815-79B19BC4496A}" dt="2023-06-14T21:38:12.293" v="13076" actId="1076"/>
          <ac:spMkLst>
            <pc:docMk/>
            <pc:sldMk cId="1212760320" sldId="309"/>
            <ac:spMk id="4" creationId="{2240270D-F827-0284-0A28-6990C7AFCADB}"/>
          </ac:spMkLst>
        </pc:spChg>
        <pc:spChg chg="mod">
          <ac:chgData name="Irvin, Samuel" userId="ab036fc3-6b39-43df-a6c1-7ce2ee8279a7" providerId="ADAL" clId="{5F354672-53E9-45F9-B815-79B19BC4496A}" dt="2023-06-14T21:38:09.893" v="13075" actId="1076"/>
          <ac:spMkLst>
            <pc:docMk/>
            <pc:sldMk cId="1212760320" sldId="309"/>
            <ac:spMk id="18" creationId="{0448E337-3AA7-4087-333D-4F6BA34E69DD}"/>
          </ac:spMkLst>
        </pc:spChg>
        <pc:picChg chg="del mod">
          <ac:chgData name="Irvin, Samuel" userId="ab036fc3-6b39-43df-a6c1-7ce2ee8279a7" providerId="ADAL" clId="{5F354672-53E9-45F9-B815-79B19BC4496A}" dt="2023-06-14T21:35:55.173" v="12584" actId="478"/>
          <ac:picMkLst>
            <pc:docMk/>
            <pc:sldMk cId="1212760320" sldId="309"/>
            <ac:picMk id="3" creationId="{5DFA6E72-5F20-4680-E8F2-BAA8FD10F67C}"/>
          </ac:picMkLst>
        </pc:picChg>
        <pc:picChg chg="del">
          <ac:chgData name="Irvin, Samuel" userId="ab036fc3-6b39-43df-a6c1-7ce2ee8279a7" providerId="ADAL" clId="{5F354672-53E9-45F9-B815-79B19BC4496A}" dt="2023-06-14T21:41:22.345" v="13374" actId="478"/>
          <ac:picMkLst>
            <pc:docMk/>
            <pc:sldMk cId="1212760320" sldId="309"/>
            <ac:picMk id="7" creationId="{14092CF2-CFD7-2FC8-8122-7289D082BEA9}"/>
          </ac:picMkLst>
        </pc:picChg>
      </pc:sldChg>
      <pc:sldChg chg="addSp delSp modSp add mod modAnim">
        <pc:chgData name="Irvin, Samuel" userId="ab036fc3-6b39-43df-a6c1-7ce2ee8279a7" providerId="ADAL" clId="{5F354672-53E9-45F9-B815-79B19BC4496A}" dt="2023-06-14T21:44:12.602" v="13396"/>
        <pc:sldMkLst>
          <pc:docMk/>
          <pc:sldMk cId="839373577" sldId="310"/>
        </pc:sldMkLst>
        <pc:spChg chg="add del mod">
          <ac:chgData name="Irvin, Samuel" userId="ab036fc3-6b39-43df-a6c1-7ce2ee8279a7" providerId="ADAL" clId="{5F354672-53E9-45F9-B815-79B19BC4496A}" dt="2023-06-14T21:39:54.805" v="13251"/>
          <ac:spMkLst>
            <pc:docMk/>
            <pc:sldMk cId="839373577" sldId="310"/>
            <ac:spMk id="3" creationId="{8C53DEB7-7166-9AD7-A306-ADEC3D5F4947}"/>
          </ac:spMkLst>
        </pc:spChg>
        <pc:spChg chg="mod">
          <ac:chgData name="Irvin, Samuel" userId="ab036fc3-6b39-43df-a6c1-7ce2ee8279a7" providerId="ADAL" clId="{5F354672-53E9-45F9-B815-79B19BC4496A}" dt="2023-06-14T21:38:48.615" v="13208" actId="1037"/>
          <ac:spMkLst>
            <pc:docMk/>
            <pc:sldMk cId="839373577" sldId="310"/>
            <ac:spMk id="4" creationId="{2240270D-F827-0284-0A28-6990C7AFCADB}"/>
          </ac:spMkLst>
        </pc:spChg>
        <pc:spChg chg="del">
          <ac:chgData name="Irvin, Samuel" userId="ab036fc3-6b39-43df-a6c1-7ce2ee8279a7" providerId="ADAL" clId="{5F354672-53E9-45F9-B815-79B19BC4496A}" dt="2023-06-14T21:39:15.652" v="13213" actId="478"/>
          <ac:spMkLst>
            <pc:docMk/>
            <pc:sldMk cId="839373577" sldId="310"/>
            <ac:spMk id="5" creationId="{D74C737D-6351-9DE2-4302-9306FBBB525D}"/>
          </ac:spMkLst>
        </pc:spChg>
        <pc:spChg chg="add mod">
          <ac:chgData name="Irvin, Samuel" userId="ab036fc3-6b39-43df-a6c1-7ce2ee8279a7" providerId="ADAL" clId="{5F354672-53E9-45F9-B815-79B19BC4496A}" dt="2023-06-14T21:43:24.226" v="13392" actId="1076"/>
          <ac:spMkLst>
            <pc:docMk/>
            <pc:sldMk cId="839373577" sldId="310"/>
            <ac:spMk id="6" creationId="{BDC346E8-1B9E-F627-C708-724BBE1BC49E}"/>
          </ac:spMkLst>
        </pc:spChg>
        <pc:spChg chg="add mod">
          <ac:chgData name="Irvin, Samuel" userId="ab036fc3-6b39-43df-a6c1-7ce2ee8279a7" providerId="ADAL" clId="{5F354672-53E9-45F9-B815-79B19BC4496A}" dt="2023-06-14T21:42:06.658" v="13384" actId="14100"/>
          <ac:spMkLst>
            <pc:docMk/>
            <pc:sldMk cId="839373577" sldId="310"/>
            <ac:spMk id="8" creationId="{261D9768-92F0-EE8D-A07B-2CF429F04807}"/>
          </ac:spMkLst>
        </pc:spChg>
        <pc:spChg chg="add mod">
          <ac:chgData name="Irvin, Samuel" userId="ab036fc3-6b39-43df-a6c1-7ce2ee8279a7" providerId="ADAL" clId="{5F354672-53E9-45F9-B815-79B19BC4496A}" dt="2023-06-14T21:41:49.682" v="13379" actId="14100"/>
          <ac:spMkLst>
            <pc:docMk/>
            <pc:sldMk cId="839373577" sldId="310"/>
            <ac:spMk id="11" creationId="{092942DB-04F5-A59A-D0F0-A6B80B6E4B4A}"/>
          </ac:spMkLst>
        </pc:spChg>
        <pc:spChg chg="add mod">
          <ac:chgData name="Irvin, Samuel" userId="ab036fc3-6b39-43df-a6c1-7ce2ee8279a7" providerId="ADAL" clId="{5F354672-53E9-45F9-B815-79B19BC4496A}" dt="2023-06-14T21:42:52.885" v="13390" actId="14100"/>
          <ac:spMkLst>
            <pc:docMk/>
            <pc:sldMk cId="839373577" sldId="310"/>
            <ac:spMk id="13" creationId="{941F7B70-4777-22BC-A010-3494B1E6B29B}"/>
          </ac:spMkLst>
        </pc:spChg>
        <pc:spChg chg="add mod">
          <ac:chgData name="Irvin, Samuel" userId="ab036fc3-6b39-43df-a6c1-7ce2ee8279a7" providerId="ADAL" clId="{5F354672-53E9-45F9-B815-79B19BC4496A}" dt="2023-06-14T21:42:52.885" v="13390" actId="14100"/>
          <ac:spMkLst>
            <pc:docMk/>
            <pc:sldMk cId="839373577" sldId="310"/>
            <ac:spMk id="14" creationId="{137DBAEF-6E25-AECC-A22A-B4C2D53CBFBE}"/>
          </ac:spMkLst>
        </pc:spChg>
        <pc:spChg chg="add mod">
          <ac:chgData name="Irvin, Samuel" userId="ab036fc3-6b39-43df-a6c1-7ce2ee8279a7" providerId="ADAL" clId="{5F354672-53E9-45F9-B815-79B19BC4496A}" dt="2023-06-14T21:43:59.274" v="13394" actId="14100"/>
          <ac:spMkLst>
            <pc:docMk/>
            <pc:sldMk cId="839373577" sldId="310"/>
            <ac:spMk id="17" creationId="{0C300C6E-C223-85DD-3DD0-F0C435599C7C}"/>
          </ac:spMkLst>
        </pc:spChg>
        <pc:spChg chg="del">
          <ac:chgData name="Irvin, Samuel" userId="ab036fc3-6b39-43df-a6c1-7ce2ee8279a7" providerId="ADAL" clId="{5F354672-53E9-45F9-B815-79B19BC4496A}" dt="2023-06-14T21:39:08.230" v="13210" actId="478"/>
          <ac:spMkLst>
            <pc:docMk/>
            <pc:sldMk cId="839373577" sldId="310"/>
            <ac:spMk id="18" creationId="{0448E337-3AA7-4087-333D-4F6BA34E69DD}"/>
          </ac:spMkLst>
        </pc:spChg>
        <pc:spChg chg="add mod">
          <ac:chgData name="Irvin, Samuel" userId="ab036fc3-6b39-43df-a6c1-7ce2ee8279a7" providerId="ADAL" clId="{5F354672-53E9-45F9-B815-79B19BC4496A}" dt="2023-06-14T21:43:59.274" v="13394" actId="14100"/>
          <ac:spMkLst>
            <pc:docMk/>
            <pc:sldMk cId="839373577" sldId="310"/>
            <ac:spMk id="19" creationId="{61903F4E-D463-9B33-3E41-82D2CD51635F}"/>
          </ac:spMkLst>
        </pc:spChg>
        <pc:picChg chg="mod">
          <ac:chgData name="Irvin, Samuel" userId="ab036fc3-6b39-43df-a6c1-7ce2ee8279a7" providerId="ADAL" clId="{5F354672-53E9-45F9-B815-79B19BC4496A}" dt="2023-06-14T21:39:21.900" v="13215" actId="1076"/>
          <ac:picMkLst>
            <pc:docMk/>
            <pc:sldMk cId="839373577" sldId="310"/>
            <ac:picMk id="2" creationId="{BE336380-1145-D60A-D157-3FDD6388F96E}"/>
          </ac:picMkLst>
        </pc:picChg>
        <pc:picChg chg="del">
          <ac:chgData name="Irvin, Samuel" userId="ab036fc3-6b39-43df-a6c1-7ce2ee8279a7" providerId="ADAL" clId="{5F354672-53E9-45F9-B815-79B19BC4496A}" dt="2023-06-14T21:38:41.635" v="13078" actId="478"/>
          <ac:picMkLst>
            <pc:docMk/>
            <pc:sldMk cId="839373577" sldId="310"/>
            <ac:picMk id="7" creationId="{14092CF2-CFD7-2FC8-8122-7289D082BEA9}"/>
          </ac:picMkLst>
        </pc:picChg>
        <pc:picChg chg="del">
          <ac:chgData name="Irvin, Samuel" userId="ab036fc3-6b39-43df-a6c1-7ce2ee8279a7" providerId="ADAL" clId="{5F354672-53E9-45F9-B815-79B19BC4496A}" dt="2023-06-14T21:39:17.316" v="13214" actId="478"/>
          <ac:picMkLst>
            <pc:docMk/>
            <pc:sldMk cId="839373577" sldId="310"/>
            <ac:picMk id="10" creationId="{26B01B46-F3FE-C81D-A053-8A33E3C061FF}"/>
          </ac:picMkLst>
        </pc:picChg>
        <pc:picChg chg="add del mod">
          <ac:chgData name="Irvin, Samuel" userId="ab036fc3-6b39-43df-a6c1-7ce2ee8279a7" providerId="ADAL" clId="{5F354672-53E9-45F9-B815-79B19BC4496A}" dt="2023-06-14T21:39:21.900" v="13215" actId="1076"/>
          <ac:picMkLst>
            <pc:docMk/>
            <pc:sldMk cId="839373577" sldId="310"/>
            <ac:picMk id="16" creationId="{65EA2826-397F-6630-3659-5B22CA8B13DE}"/>
          </ac:picMkLst>
        </pc:picChg>
        <pc:cxnChg chg="add mod">
          <ac:chgData name="Irvin, Samuel" userId="ab036fc3-6b39-43df-a6c1-7ce2ee8279a7" providerId="ADAL" clId="{5F354672-53E9-45F9-B815-79B19BC4496A}" dt="2023-06-14T21:41:54.363" v="13381" actId="14100"/>
          <ac:cxnSpMkLst>
            <pc:docMk/>
            <pc:sldMk cId="839373577" sldId="310"/>
            <ac:cxnSpMk id="12" creationId="{95DFEA08-3253-408B-1F68-66EEA00FD824}"/>
          </ac:cxnSpMkLst>
        </pc:cxnChg>
        <pc:cxnChg chg="add mod">
          <ac:chgData name="Irvin, Samuel" userId="ab036fc3-6b39-43df-a6c1-7ce2ee8279a7" providerId="ADAL" clId="{5F354672-53E9-45F9-B815-79B19BC4496A}" dt="2023-06-14T21:42:52.885" v="13390" actId="14100"/>
          <ac:cxnSpMkLst>
            <pc:docMk/>
            <pc:sldMk cId="839373577" sldId="310"/>
            <ac:cxnSpMk id="15" creationId="{B5375BF6-9F0E-3A93-1F68-7407FD551FB5}"/>
          </ac:cxnSpMkLst>
        </pc:cxnChg>
        <pc:cxnChg chg="add mod">
          <ac:chgData name="Irvin, Samuel" userId="ab036fc3-6b39-43df-a6c1-7ce2ee8279a7" providerId="ADAL" clId="{5F354672-53E9-45F9-B815-79B19BC4496A}" dt="2023-06-14T21:43:59.274" v="13394" actId="14100"/>
          <ac:cxnSpMkLst>
            <pc:docMk/>
            <pc:sldMk cId="839373577" sldId="310"/>
            <ac:cxnSpMk id="20" creationId="{46107ABD-4888-1139-F10F-CE5923E28BA3}"/>
          </ac:cxnSpMkLst>
        </pc:cxnChg>
      </pc:sldChg>
      <pc:sldChg chg="delSp modSp add mod ord">
        <pc:chgData name="Irvin, Samuel" userId="ab036fc3-6b39-43df-a6c1-7ce2ee8279a7" providerId="ADAL" clId="{5F354672-53E9-45F9-B815-79B19BC4496A}" dt="2023-06-14T21:46:31.249" v="13587" actId="1076"/>
        <pc:sldMkLst>
          <pc:docMk/>
          <pc:sldMk cId="969731891" sldId="311"/>
        </pc:sldMkLst>
        <pc:spChg chg="del">
          <ac:chgData name="Irvin, Samuel" userId="ab036fc3-6b39-43df-a6c1-7ce2ee8279a7" providerId="ADAL" clId="{5F354672-53E9-45F9-B815-79B19BC4496A}" dt="2023-06-14T21:44:38.185" v="13401" actId="478"/>
          <ac:spMkLst>
            <pc:docMk/>
            <pc:sldMk cId="969731891" sldId="311"/>
            <ac:spMk id="2" creationId="{770134DD-5810-8797-168D-6413787619F6}"/>
          </ac:spMkLst>
        </pc:spChg>
        <pc:spChg chg="mod">
          <ac:chgData name="Irvin, Samuel" userId="ab036fc3-6b39-43df-a6c1-7ce2ee8279a7" providerId="ADAL" clId="{5F354672-53E9-45F9-B815-79B19BC4496A}" dt="2023-06-14T21:46:31.249" v="13587" actId="1076"/>
          <ac:spMkLst>
            <pc:docMk/>
            <pc:sldMk cId="969731891" sldId="311"/>
            <ac:spMk id="5" creationId="{E3FDD08D-1955-E07E-9BD9-930FDDFE85BC}"/>
          </ac:spMkLst>
        </pc:spChg>
        <pc:spChg chg="del">
          <ac:chgData name="Irvin, Samuel" userId="ab036fc3-6b39-43df-a6c1-7ce2ee8279a7" providerId="ADAL" clId="{5F354672-53E9-45F9-B815-79B19BC4496A}" dt="2023-06-14T21:44:39.734" v="13402" actId="478"/>
          <ac:spMkLst>
            <pc:docMk/>
            <pc:sldMk cId="969731891" sldId="311"/>
            <ac:spMk id="6" creationId="{3256DEAC-A306-67D6-E05D-38FD057FBD25}"/>
          </ac:spMkLst>
        </pc:spChg>
        <pc:spChg chg="del">
          <ac:chgData name="Irvin, Samuel" userId="ab036fc3-6b39-43df-a6c1-7ce2ee8279a7" providerId="ADAL" clId="{5F354672-53E9-45F9-B815-79B19BC4496A}" dt="2023-06-14T21:44:37.194" v="13400" actId="478"/>
          <ac:spMkLst>
            <pc:docMk/>
            <pc:sldMk cId="969731891" sldId="311"/>
            <ac:spMk id="7" creationId="{5AF04AE7-DAC8-D473-57AD-D9647420BC45}"/>
          </ac:spMkLst>
        </pc:spChg>
        <pc:spChg chg="mod">
          <ac:chgData name="Irvin, Samuel" userId="ab036fc3-6b39-43df-a6c1-7ce2ee8279a7" providerId="ADAL" clId="{5F354672-53E9-45F9-B815-79B19BC4496A}" dt="2023-06-14T21:45:24.720" v="13485" actId="1076"/>
          <ac:spMkLst>
            <pc:docMk/>
            <pc:sldMk cId="969731891" sldId="311"/>
            <ac:spMk id="8" creationId="{A6D9B1D9-6858-71D2-4628-62071AE699D2}"/>
          </ac:spMkLst>
        </pc:spChg>
        <pc:spChg chg="del mod">
          <ac:chgData name="Irvin, Samuel" userId="ab036fc3-6b39-43df-a6c1-7ce2ee8279a7" providerId="ADAL" clId="{5F354672-53E9-45F9-B815-79B19BC4496A}" dt="2023-06-14T21:45:13.516" v="13481" actId="478"/>
          <ac:spMkLst>
            <pc:docMk/>
            <pc:sldMk cId="969731891" sldId="311"/>
            <ac:spMk id="9" creationId="{12D6763F-12A0-6C49-6B20-8A943553DA40}"/>
          </ac:spMkLst>
        </pc:spChg>
        <pc:spChg chg="del">
          <ac:chgData name="Irvin, Samuel" userId="ab036fc3-6b39-43df-a6c1-7ce2ee8279a7" providerId="ADAL" clId="{5F354672-53E9-45F9-B815-79B19BC4496A}" dt="2023-06-14T21:45:19.349" v="13484" actId="478"/>
          <ac:spMkLst>
            <pc:docMk/>
            <pc:sldMk cId="969731891" sldId="311"/>
            <ac:spMk id="10" creationId="{AEEA5403-3288-7D66-AA32-804E3250C2AD}"/>
          </ac:spMkLst>
        </pc:spChg>
        <pc:spChg chg="mod">
          <ac:chgData name="Irvin, Samuel" userId="ab036fc3-6b39-43df-a6c1-7ce2ee8279a7" providerId="ADAL" clId="{5F354672-53E9-45F9-B815-79B19BC4496A}" dt="2023-06-14T21:46:07.064" v="13568" actId="20577"/>
          <ac:spMkLst>
            <pc:docMk/>
            <pc:sldMk cId="969731891" sldId="311"/>
            <ac:spMk id="11" creationId="{8E1DCA78-FAA7-1582-B755-CB6713676B88}"/>
          </ac:spMkLst>
        </pc:spChg>
        <pc:spChg chg="del">
          <ac:chgData name="Irvin, Samuel" userId="ab036fc3-6b39-43df-a6c1-7ce2ee8279a7" providerId="ADAL" clId="{5F354672-53E9-45F9-B815-79B19BC4496A}" dt="2023-06-14T21:45:18.204" v="13483" actId="478"/>
          <ac:spMkLst>
            <pc:docMk/>
            <pc:sldMk cId="969731891" sldId="311"/>
            <ac:spMk id="14" creationId="{98E167A8-0BC5-D43A-F486-FA751514DC86}"/>
          </ac:spMkLst>
        </pc:spChg>
      </pc:sldChg>
      <pc:sldChg chg="modSp add mod ord modTransition">
        <pc:chgData name="Irvin, Samuel" userId="ab036fc3-6b39-43df-a6c1-7ce2ee8279a7" providerId="ADAL" clId="{5F354672-53E9-45F9-B815-79B19BC4496A}" dt="2023-06-14T21:55:14.111" v="14048"/>
        <pc:sldMkLst>
          <pc:docMk/>
          <pc:sldMk cId="3027141599" sldId="312"/>
        </pc:sldMkLst>
        <pc:spChg chg="mod">
          <ac:chgData name="Irvin, Samuel" userId="ab036fc3-6b39-43df-a6c1-7ce2ee8279a7" providerId="ADAL" clId="{5F354672-53E9-45F9-B815-79B19BC4496A}" dt="2023-06-14T21:51:26.072" v="13888" actId="20577"/>
          <ac:spMkLst>
            <pc:docMk/>
            <pc:sldMk cId="3027141599" sldId="312"/>
            <ac:spMk id="23" creationId="{1D8B7640-8470-DEED-A30D-91CB2A97F261}"/>
          </ac:spMkLst>
        </pc:spChg>
      </pc:sldChg>
      <pc:sldChg chg="addSp delSp modSp add mod ord">
        <pc:chgData name="Irvin, Samuel" userId="ab036fc3-6b39-43df-a6c1-7ce2ee8279a7" providerId="ADAL" clId="{5F354672-53E9-45F9-B815-79B19BC4496A}" dt="2023-07-05T16:12:51.338" v="20980"/>
        <pc:sldMkLst>
          <pc:docMk/>
          <pc:sldMk cId="3247051094" sldId="313"/>
        </pc:sldMkLst>
        <pc:spChg chg="add del mod">
          <ac:chgData name="Irvin, Samuel" userId="ab036fc3-6b39-43df-a6c1-7ce2ee8279a7" providerId="ADAL" clId="{5F354672-53E9-45F9-B815-79B19BC4496A}" dt="2023-07-05T16:07:46.189" v="20728" actId="478"/>
          <ac:spMkLst>
            <pc:docMk/>
            <pc:sldMk cId="3247051094" sldId="313"/>
            <ac:spMk id="2" creationId="{781F7D9A-D784-8A43-CE25-6311F2961ED2}"/>
          </ac:spMkLst>
        </pc:spChg>
        <pc:spChg chg="mod">
          <ac:chgData name="Irvin, Samuel" userId="ab036fc3-6b39-43df-a6c1-7ce2ee8279a7" providerId="ADAL" clId="{5F354672-53E9-45F9-B815-79B19BC4496A}" dt="2023-07-05T16:11:53.951" v="20970" actId="403"/>
          <ac:spMkLst>
            <pc:docMk/>
            <pc:sldMk cId="3247051094" sldId="313"/>
            <ac:spMk id="16" creationId="{ECB6D669-F0BB-2A69-30EC-C8DC42DCE661}"/>
          </ac:spMkLst>
        </pc:spChg>
        <pc:spChg chg="del mod">
          <ac:chgData name="Irvin, Samuel" userId="ab036fc3-6b39-43df-a6c1-7ce2ee8279a7" providerId="ADAL" clId="{5F354672-53E9-45F9-B815-79B19BC4496A}" dt="2023-06-14T21:51:47.175" v="13895" actId="478"/>
          <ac:spMkLst>
            <pc:docMk/>
            <pc:sldMk cId="3247051094" sldId="313"/>
            <ac:spMk id="20" creationId="{C444A174-DBEB-829A-6B0D-5CD61BF80EFD}"/>
          </ac:spMkLst>
        </pc:spChg>
        <pc:spChg chg="del">
          <ac:chgData name="Irvin, Samuel" userId="ab036fc3-6b39-43df-a6c1-7ce2ee8279a7" providerId="ADAL" clId="{5F354672-53E9-45F9-B815-79B19BC4496A}" dt="2023-06-14T21:51:42.504" v="13893" actId="478"/>
          <ac:spMkLst>
            <pc:docMk/>
            <pc:sldMk cId="3247051094" sldId="313"/>
            <ac:spMk id="21" creationId="{4820D21F-1F9D-9E25-329F-F42ED3F0FBE0}"/>
          </ac:spMkLst>
        </pc:spChg>
        <pc:graphicFrameChg chg="add mod modGraphic">
          <ac:chgData name="Irvin, Samuel" userId="ab036fc3-6b39-43df-a6c1-7ce2ee8279a7" providerId="ADAL" clId="{5F354672-53E9-45F9-B815-79B19BC4496A}" dt="2023-07-05T16:12:51.338" v="20980"/>
          <ac:graphicFrameMkLst>
            <pc:docMk/>
            <pc:sldMk cId="3247051094" sldId="313"/>
            <ac:graphicFrameMk id="3" creationId="{399005AE-3B08-4C9B-1386-790E2AFF9140}"/>
          </ac:graphicFrameMkLst>
        </pc:graphicFrameChg>
        <pc:picChg chg="del">
          <ac:chgData name="Irvin, Samuel" userId="ab036fc3-6b39-43df-a6c1-7ce2ee8279a7" providerId="ADAL" clId="{5F354672-53E9-45F9-B815-79B19BC4496A}" dt="2023-06-14T21:51:36.294" v="13892" actId="478"/>
          <ac:picMkLst>
            <pc:docMk/>
            <pc:sldMk cId="3247051094" sldId="313"/>
            <ac:picMk id="18" creationId="{D89EC14E-D712-104A-5ECD-DB33FE6D30E8}"/>
          </ac:picMkLst>
        </pc:picChg>
      </pc:sldChg>
      <pc:sldChg chg="addSp delSp modSp add del mod">
        <pc:chgData name="Irvin, Samuel" userId="ab036fc3-6b39-43df-a6c1-7ce2ee8279a7" providerId="ADAL" clId="{5F354672-53E9-45F9-B815-79B19BC4496A}" dt="2023-07-07T20:28:16.180" v="23707" actId="2696"/>
        <pc:sldMkLst>
          <pc:docMk/>
          <pc:sldMk cId="1898169125" sldId="314"/>
        </pc:sldMkLst>
        <pc:spChg chg="add del mod">
          <ac:chgData name="Irvin, Samuel" userId="ab036fc3-6b39-43df-a6c1-7ce2ee8279a7" providerId="ADAL" clId="{5F354672-53E9-45F9-B815-79B19BC4496A}" dt="2023-06-15T14:32:48.063" v="14219" actId="478"/>
          <ac:spMkLst>
            <pc:docMk/>
            <pc:sldMk cId="1898169125" sldId="314"/>
            <ac:spMk id="2" creationId="{AB206870-CC27-5CEC-FC77-1D2A782C4F25}"/>
          </ac:spMkLst>
        </pc:spChg>
        <pc:spChg chg="add del">
          <ac:chgData name="Irvin, Samuel" userId="ab036fc3-6b39-43df-a6c1-7ce2ee8279a7" providerId="ADAL" clId="{5F354672-53E9-45F9-B815-79B19BC4496A}" dt="2023-07-07T20:21:19.153" v="23633" actId="478"/>
          <ac:spMkLst>
            <pc:docMk/>
            <pc:sldMk cId="1898169125" sldId="314"/>
            <ac:spMk id="4" creationId="{67D6B14E-EA1B-F405-388B-B0FBCBB422FC}"/>
          </ac:spMkLst>
        </pc:spChg>
        <pc:spChg chg="mod">
          <ac:chgData name="Irvin, Samuel" userId="ab036fc3-6b39-43df-a6c1-7ce2ee8279a7" providerId="ADAL" clId="{5F354672-53E9-45F9-B815-79B19BC4496A}" dt="2023-07-07T20:18:34.681" v="23593" actId="1076"/>
          <ac:spMkLst>
            <pc:docMk/>
            <pc:sldMk cId="1898169125" sldId="314"/>
            <ac:spMk id="5" creationId="{E3FDD08D-1955-E07E-9BD9-930FDDFE85BC}"/>
          </ac:spMkLst>
        </pc:spChg>
        <pc:spChg chg="add del mod">
          <ac:chgData name="Irvin, Samuel" userId="ab036fc3-6b39-43df-a6c1-7ce2ee8279a7" providerId="ADAL" clId="{5F354672-53E9-45F9-B815-79B19BC4496A}" dt="2023-07-07T20:21:21.233" v="23635" actId="478"/>
          <ac:spMkLst>
            <pc:docMk/>
            <pc:sldMk cId="1898169125" sldId="314"/>
            <ac:spMk id="6" creationId="{999846F2-8C36-6EFC-A98A-E888A8AE0306}"/>
          </ac:spMkLst>
        </pc:spChg>
        <pc:spChg chg="add del mod">
          <ac:chgData name="Irvin, Samuel" userId="ab036fc3-6b39-43df-a6c1-7ce2ee8279a7" providerId="ADAL" clId="{5F354672-53E9-45F9-B815-79B19BC4496A}" dt="2023-07-07T20:21:15.377" v="23631" actId="478"/>
          <ac:spMkLst>
            <pc:docMk/>
            <pc:sldMk cId="1898169125" sldId="314"/>
            <ac:spMk id="7" creationId="{C30CD009-07A8-1144-B267-EED6A3A56F44}"/>
          </ac:spMkLst>
        </pc:spChg>
        <pc:spChg chg="mod">
          <ac:chgData name="Irvin, Samuel" userId="ab036fc3-6b39-43df-a6c1-7ce2ee8279a7" providerId="ADAL" clId="{5F354672-53E9-45F9-B815-79B19BC4496A}" dt="2023-07-07T20:18:34.681" v="23593" actId="1076"/>
          <ac:spMkLst>
            <pc:docMk/>
            <pc:sldMk cId="1898169125" sldId="314"/>
            <ac:spMk id="8" creationId="{A6D9B1D9-6858-71D2-4628-62071AE699D2}"/>
          </ac:spMkLst>
        </pc:spChg>
        <pc:spChg chg="add del mod">
          <ac:chgData name="Irvin, Samuel" userId="ab036fc3-6b39-43df-a6c1-7ce2ee8279a7" providerId="ADAL" clId="{5F354672-53E9-45F9-B815-79B19BC4496A}" dt="2023-07-07T20:24:37.387" v="23669" actId="478"/>
          <ac:spMkLst>
            <pc:docMk/>
            <pc:sldMk cId="1898169125" sldId="314"/>
            <ac:spMk id="9" creationId="{DEDA94AB-1167-53F7-F3A5-F49A93168E07}"/>
          </ac:spMkLst>
        </pc:spChg>
        <pc:spChg chg="add del mod">
          <ac:chgData name="Irvin, Samuel" userId="ab036fc3-6b39-43df-a6c1-7ce2ee8279a7" providerId="ADAL" clId="{5F354672-53E9-45F9-B815-79B19BC4496A}" dt="2023-07-07T20:24:16.900" v="23663" actId="478"/>
          <ac:spMkLst>
            <pc:docMk/>
            <pc:sldMk cId="1898169125" sldId="314"/>
            <ac:spMk id="10" creationId="{05326C9E-9EE8-706B-5362-3D6EBDEA8B38}"/>
          </ac:spMkLst>
        </pc:spChg>
        <pc:spChg chg="del mod">
          <ac:chgData name="Irvin, Samuel" userId="ab036fc3-6b39-43df-a6c1-7ce2ee8279a7" providerId="ADAL" clId="{5F354672-53E9-45F9-B815-79B19BC4496A}" dt="2023-06-15T14:32:47.167" v="14218" actId="478"/>
          <ac:spMkLst>
            <pc:docMk/>
            <pc:sldMk cId="1898169125" sldId="314"/>
            <ac:spMk id="11" creationId="{8E1DCA78-FAA7-1582-B755-CB6713676B88}"/>
          </ac:spMkLst>
        </pc:spChg>
        <pc:spChg chg="add del mod">
          <ac:chgData name="Irvin, Samuel" userId="ab036fc3-6b39-43df-a6c1-7ce2ee8279a7" providerId="ADAL" clId="{5F354672-53E9-45F9-B815-79B19BC4496A}" dt="2023-07-07T20:27:11.799" v="23685" actId="21"/>
          <ac:spMkLst>
            <pc:docMk/>
            <pc:sldMk cId="1898169125" sldId="314"/>
            <ac:spMk id="12" creationId="{E6734216-2233-7B43-5D65-DF71420DA6A3}"/>
          </ac:spMkLst>
        </pc:spChg>
        <pc:spChg chg="add del mod">
          <ac:chgData name="Irvin, Samuel" userId="ab036fc3-6b39-43df-a6c1-7ce2ee8279a7" providerId="ADAL" clId="{5F354672-53E9-45F9-B815-79B19BC4496A}" dt="2023-07-07T20:27:36.440" v="23691" actId="21"/>
          <ac:spMkLst>
            <pc:docMk/>
            <pc:sldMk cId="1898169125" sldId="314"/>
            <ac:spMk id="13" creationId="{76774025-4B1D-16A0-BF00-F6211FB018D2}"/>
          </ac:spMkLst>
        </pc:spChg>
        <pc:spChg chg="add del mod">
          <ac:chgData name="Irvin, Samuel" userId="ab036fc3-6b39-43df-a6c1-7ce2ee8279a7" providerId="ADAL" clId="{5F354672-53E9-45F9-B815-79B19BC4496A}" dt="2023-07-07T20:27:36.440" v="23691" actId="21"/>
          <ac:spMkLst>
            <pc:docMk/>
            <pc:sldMk cId="1898169125" sldId="314"/>
            <ac:spMk id="14" creationId="{09491A90-8734-F25B-7718-AFA57C95AB6D}"/>
          </ac:spMkLst>
        </pc:spChg>
        <pc:spChg chg="add del mod">
          <ac:chgData name="Irvin, Samuel" userId="ab036fc3-6b39-43df-a6c1-7ce2ee8279a7" providerId="ADAL" clId="{5F354672-53E9-45F9-B815-79B19BC4496A}" dt="2023-07-07T20:27:36.440" v="23691" actId="21"/>
          <ac:spMkLst>
            <pc:docMk/>
            <pc:sldMk cId="1898169125" sldId="314"/>
            <ac:spMk id="15" creationId="{994DC32C-9B1B-A400-939F-DD26B72BE0DD}"/>
          </ac:spMkLst>
        </pc:spChg>
        <pc:spChg chg="add del mod">
          <ac:chgData name="Irvin, Samuel" userId="ab036fc3-6b39-43df-a6c1-7ce2ee8279a7" providerId="ADAL" clId="{5F354672-53E9-45F9-B815-79B19BC4496A}" dt="2023-06-15T14:36:38.160" v="14436"/>
          <ac:spMkLst>
            <pc:docMk/>
            <pc:sldMk cId="1898169125" sldId="314"/>
            <ac:spMk id="17" creationId="{2C68341F-B8C1-6337-53A1-F54D5B18F987}"/>
          </ac:spMkLst>
        </pc:spChg>
        <pc:spChg chg="add del mod">
          <ac:chgData name="Irvin, Samuel" userId="ab036fc3-6b39-43df-a6c1-7ce2ee8279a7" providerId="ADAL" clId="{5F354672-53E9-45F9-B815-79B19BC4496A}" dt="2023-06-15T14:39:26.687" v="14825"/>
          <ac:spMkLst>
            <pc:docMk/>
            <pc:sldMk cId="1898169125" sldId="314"/>
            <ac:spMk id="18" creationId="{00C33A37-641C-ACE2-BCAE-3CE048FC87BF}"/>
          </ac:spMkLst>
        </pc:spChg>
        <pc:grpChg chg="add mod">
          <ac:chgData name="Irvin, Samuel" userId="ab036fc3-6b39-43df-a6c1-7ce2ee8279a7" providerId="ADAL" clId="{5F354672-53E9-45F9-B815-79B19BC4496A}" dt="2023-07-07T20:23:36.616" v="23655" actId="1076"/>
          <ac:grpSpMkLst>
            <pc:docMk/>
            <pc:sldMk cId="1898169125" sldId="314"/>
            <ac:grpSpMk id="2" creationId="{D93FD954-AE91-7680-7D20-7C18DD2B4480}"/>
          </ac:grpSpMkLst>
        </pc:grpChg>
        <pc:picChg chg="mod">
          <ac:chgData name="Irvin, Samuel" userId="ab036fc3-6b39-43df-a6c1-7ce2ee8279a7" providerId="ADAL" clId="{5F354672-53E9-45F9-B815-79B19BC4496A}" dt="2023-07-07T20:23:36.616" v="23655" actId="1076"/>
          <ac:picMkLst>
            <pc:docMk/>
            <pc:sldMk cId="1898169125" sldId="314"/>
            <ac:picMk id="11" creationId="{FB9C9812-FBA8-5EC0-8029-3C89E455FCE1}"/>
          </ac:picMkLst>
        </pc:picChg>
        <pc:picChg chg="mod">
          <ac:chgData name="Irvin, Samuel" userId="ab036fc3-6b39-43df-a6c1-7ce2ee8279a7" providerId="ADAL" clId="{5F354672-53E9-45F9-B815-79B19BC4496A}" dt="2023-07-07T20:23:36.616" v="23655" actId="1076"/>
          <ac:picMkLst>
            <pc:docMk/>
            <pc:sldMk cId="1898169125" sldId="314"/>
            <ac:picMk id="17" creationId="{BA04A82D-36D4-DF4B-F5D3-D01D33A88FA4}"/>
          </ac:picMkLst>
        </pc:picChg>
        <pc:picChg chg="mod">
          <ac:chgData name="Irvin, Samuel" userId="ab036fc3-6b39-43df-a6c1-7ce2ee8279a7" providerId="ADAL" clId="{5F354672-53E9-45F9-B815-79B19BC4496A}" dt="2023-07-07T20:23:36.616" v="23655" actId="1076"/>
          <ac:picMkLst>
            <pc:docMk/>
            <pc:sldMk cId="1898169125" sldId="314"/>
            <ac:picMk id="18" creationId="{0ADBF43E-6747-DD6A-D1B4-DF4B209D4FD1}"/>
          </ac:picMkLst>
        </pc:picChg>
        <pc:picChg chg="mod">
          <ac:chgData name="Irvin, Samuel" userId="ab036fc3-6b39-43df-a6c1-7ce2ee8279a7" providerId="ADAL" clId="{5F354672-53E9-45F9-B815-79B19BC4496A}" dt="2023-07-07T20:23:36.616" v="23655" actId="1076"/>
          <ac:picMkLst>
            <pc:docMk/>
            <pc:sldMk cId="1898169125" sldId="314"/>
            <ac:picMk id="19" creationId="{7FBFCD8B-23D0-CF51-2644-A1685147FF46}"/>
          </ac:picMkLst>
        </pc:picChg>
        <pc:picChg chg="mod">
          <ac:chgData name="Irvin, Samuel" userId="ab036fc3-6b39-43df-a6c1-7ce2ee8279a7" providerId="ADAL" clId="{5F354672-53E9-45F9-B815-79B19BC4496A}" dt="2023-07-07T20:23:36.616" v="23655" actId="1076"/>
          <ac:picMkLst>
            <pc:docMk/>
            <pc:sldMk cId="1898169125" sldId="314"/>
            <ac:picMk id="20" creationId="{96639776-04AB-24B5-2B39-AF2DD88C1E54}"/>
          </ac:picMkLst>
        </pc:picChg>
        <pc:picChg chg="mod">
          <ac:chgData name="Irvin, Samuel" userId="ab036fc3-6b39-43df-a6c1-7ce2ee8279a7" providerId="ADAL" clId="{5F354672-53E9-45F9-B815-79B19BC4496A}" dt="2023-07-07T20:23:36.616" v="23655" actId="1076"/>
          <ac:picMkLst>
            <pc:docMk/>
            <pc:sldMk cId="1898169125" sldId="314"/>
            <ac:picMk id="21" creationId="{11C17A8A-4A7A-F9B9-DF3A-E0071509D220}"/>
          </ac:picMkLst>
        </pc:picChg>
      </pc:sldChg>
      <pc:sldChg chg="addSp delSp modSp add mod ord">
        <pc:chgData name="Irvin, Samuel" userId="ab036fc3-6b39-43df-a6c1-7ce2ee8279a7" providerId="ADAL" clId="{5F354672-53E9-45F9-B815-79B19BC4496A}" dt="2023-07-07T20:01:02.284" v="21989" actId="1076"/>
        <pc:sldMkLst>
          <pc:docMk/>
          <pc:sldMk cId="747365182" sldId="315"/>
        </pc:sldMkLst>
        <pc:spChg chg="mod">
          <ac:chgData name="Irvin, Samuel" userId="ab036fc3-6b39-43df-a6c1-7ce2ee8279a7" providerId="ADAL" clId="{5F354672-53E9-45F9-B815-79B19BC4496A}" dt="2023-06-14T21:52:57.325" v="13977" actId="404"/>
          <ac:spMkLst>
            <pc:docMk/>
            <pc:sldMk cId="747365182" sldId="315"/>
            <ac:spMk id="18" creationId="{0448E337-3AA7-4087-333D-4F6BA34E69DD}"/>
          </ac:spMkLst>
        </pc:spChg>
        <pc:spChg chg="del">
          <ac:chgData name="Irvin, Samuel" userId="ab036fc3-6b39-43df-a6c1-7ce2ee8279a7" providerId="ADAL" clId="{5F354672-53E9-45F9-B815-79B19BC4496A}" dt="2023-07-07T20:00:54.567" v="21986" actId="478"/>
          <ac:spMkLst>
            <pc:docMk/>
            <pc:sldMk cId="747365182" sldId="315"/>
            <ac:spMk id="19" creationId="{00A263C9-5DFE-44F4-E116-89584D64B09D}"/>
          </ac:spMkLst>
        </pc:spChg>
        <pc:grpChg chg="add mod">
          <ac:chgData name="Irvin, Samuel" userId="ab036fc3-6b39-43df-a6c1-7ce2ee8279a7" providerId="ADAL" clId="{5F354672-53E9-45F9-B815-79B19BC4496A}" dt="2023-07-07T20:01:02.284" v="21989" actId="1076"/>
          <ac:grpSpMkLst>
            <pc:docMk/>
            <pc:sldMk cId="747365182" sldId="315"/>
            <ac:grpSpMk id="2" creationId="{68E98E40-5C4E-F864-8091-4529E3F9288E}"/>
          </ac:grpSpMkLst>
        </pc:grpChg>
        <pc:grpChg chg="mod">
          <ac:chgData name="Irvin, Samuel" userId="ab036fc3-6b39-43df-a6c1-7ce2ee8279a7" providerId="ADAL" clId="{5F354672-53E9-45F9-B815-79B19BC4496A}" dt="2023-07-07T20:01:02.284" v="21989" actId="1076"/>
          <ac:grpSpMkLst>
            <pc:docMk/>
            <pc:sldMk cId="747365182" sldId="315"/>
            <ac:grpSpMk id="3" creationId="{CECBCA88-1CB6-8483-03AD-A44226FEFEB3}"/>
          </ac:grpSpMkLst>
        </pc:grpChg>
        <pc:grpChg chg="mod">
          <ac:chgData name="Irvin, Samuel" userId="ab036fc3-6b39-43df-a6c1-7ce2ee8279a7" providerId="ADAL" clId="{5F354672-53E9-45F9-B815-79B19BC4496A}" dt="2023-07-07T20:01:02.284" v="21989" actId="1076"/>
          <ac:grpSpMkLst>
            <pc:docMk/>
            <pc:sldMk cId="747365182" sldId="315"/>
            <ac:grpSpMk id="4" creationId="{FE24D8CE-E75A-F686-474D-1C4857AC18F6}"/>
          </ac:grpSpMkLst>
        </pc:grpChg>
        <pc:grpChg chg="mod">
          <ac:chgData name="Irvin, Samuel" userId="ab036fc3-6b39-43df-a6c1-7ce2ee8279a7" providerId="ADAL" clId="{5F354672-53E9-45F9-B815-79B19BC4496A}" dt="2023-07-07T20:01:02.284" v="21989" actId="1076"/>
          <ac:grpSpMkLst>
            <pc:docMk/>
            <pc:sldMk cId="747365182" sldId="315"/>
            <ac:grpSpMk id="5" creationId="{8E50C74C-8988-B436-B1D8-F1467479FC8D}"/>
          </ac:grpSpMkLst>
        </pc:grpChg>
        <pc:picChg chg="mod">
          <ac:chgData name="Irvin, Samuel" userId="ab036fc3-6b39-43df-a6c1-7ce2ee8279a7" providerId="ADAL" clId="{5F354672-53E9-45F9-B815-79B19BC4496A}" dt="2023-07-07T20:01:02.284" v="21989" actId="1076"/>
          <ac:picMkLst>
            <pc:docMk/>
            <pc:sldMk cId="747365182" sldId="315"/>
            <ac:picMk id="6" creationId="{41B90A71-21CE-E4C5-041C-C95BAF7266FA}"/>
          </ac:picMkLst>
        </pc:picChg>
        <pc:picChg chg="mod">
          <ac:chgData name="Irvin, Samuel" userId="ab036fc3-6b39-43df-a6c1-7ce2ee8279a7" providerId="ADAL" clId="{5F354672-53E9-45F9-B815-79B19BC4496A}" dt="2023-07-07T20:01:02.284" v="21989" actId="1076"/>
          <ac:picMkLst>
            <pc:docMk/>
            <pc:sldMk cId="747365182" sldId="315"/>
            <ac:picMk id="7" creationId="{2750B547-A3A3-32C0-922C-59090E00E734}"/>
          </ac:picMkLst>
        </pc:picChg>
        <pc:picChg chg="mod">
          <ac:chgData name="Irvin, Samuel" userId="ab036fc3-6b39-43df-a6c1-7ce2ee8279a7" providerId="ADAL" clId="{5F354672-53E9-45F9-B815-79B19BC4496A}" dt="2023-07-07T20:01:02.284" v="21989" actId="1076"/>
          <ac:picMkLst>
            <pc:docMk/>
            <pc:sldMk cId="747365182" sldId="315"/>
            <ac:picMk id="8" creationId="{136D55C0-4926-78A0-122F-3572F7292852}"/>
          </ac:picMkLst>
        </pc:picChg>
        <pc:picChg chg="mod">
          <ac:chgData name="Irvin, Samuel" userId="ab036fc3-6b39-43df-a6c1-7ce2ee8279a7" providerId="ADAL" clId="{5F354672-53E9-45F9-B815-79B19BC4496A}" dt="2023-07-07T20:01:02.284" v="21989" actId="1076"/>
          <ac:picMkLst>
            <pc:docMk/>
            <pc:sldMk cId="747365182" sldId="315"/>
            <ac:picMk id="9" creationId="{A6B6779F-0D6D-1B26-FCCB-3E9A2DA64939}"/>
          </ac:picMkLst>
        </pc:picChg>
        <pc:picChg chg="mod">
          <ac:chgData name="Irvin, Samuel" userId="ab036fc3-6b39-43df-a6c1-7ce2ee8279a7" providerId="ADAL" clId="{5F354672-53E9-45F9-B815-79B19BC4496A}" dt="2023-07-07T20:01:02.284" v="21989" actId="1076"/>
          <ac:picMkLst>
            <pc:docMk/>
            <pc:sldMk cId="747365182" sldId="315"/>
            <ac:picMk id="10" creationId="{89094A49-A9D2-AA65-63B5-4F01E94E3E2E}"/>
          </ac:picMkLst>
        </pc:picChg>
        <pc:picChg chg="mod">
          <ac:chgData name="Irvin, Samuel" userId="ab036fc3-6b39-43df-a6c1-7ce2ee8279a7" providerId="ADAL" clId="{5F354672-53E9-45F9-B815-79B19BC4496A}" dt="2023-07-07T20:01:02.284" v="21989" actId="1076"/>
          <ac:picMkLst>
            <pc:docMk/>
            <pc:sldMk cId="747365182" sldId="315"/>
            <ac:picMk id="11" creationId="{625FB59C-A500-4E6B-1671-0AD35CE4091C}"/>
          </ac:picMkLst>
        </pc:picChg>
      </pc:sldChg>
      <pc:sldChg chg="addSp delSp modSp add mod ord modTransition">
        <pc:chgData name="Irvin, Samuel" userId="ab036fc3-6b39-43df-a6c1-7ce2ee8279a7" providerId="ADAL" clId="{5F354672-53E9-45F9-B815-79B19BC4496A}" dt="2023-07-07T20:29:44.741" v="23741"/>
        <pc:sldMkLst>
          <pc:docMk/>
          <pc:sldMk cId="3634087702" sldId="316"/>
        </pc:sldMkLst>
        <pc:spChg chg="add mod">
          <ac:chgData name="Irvin, Samuel" userId="ab036fc3-6b39-43df-a6c1-7ce2ee8279a7" providerId="ADAL" clId="{5F354672-53E9-45F9-B815-79B19BC4496A}" dt="2023-07-07T20:02:13.403" v="22124" actId="20577"/>
          <ac:spMkLst>
            <pc:docMk/>
            <pc:sldMk cId="3634087702" sldId="316"/>
            <ac:spMk id="3" creationId="{6F9590E3-AC2F-1DFA-A110-F62853540C6E}"/>
          </ac:spMkLst>
        </pc:spChg>
        <pc:spChg chg="add mod">
          <ac:chgData name="Irvin, Samuel" userId="ab036fc3-6b39-43df-a6c1-7ce2ee8279a7" providerId="ADAL" clId="{5F354672-53E9-45F9-B815-79B19BC4496A}" dt="2023-07-07T20:03:49.560" v="22334" actId="113"/>
          <ac:spMkLst>
            <pc:docMk/>
            <pc:sldMk cId="3634087702" sldId="316"/>
            <ac:spMk id="11" creationId="{3C79BFED-61DD-946F-1249-56251B6072D5}"/>
          </ac:spMkLst>
        </pc:spChg>
        <pc:spChg chg="mod">
          <ac:chgData name="Irvin, Samuel" userId="ab036fc3-6b39-43df-a6c1-7ce2ee8279a7" providerId="ADAL" clId="{5F354672-53E9-45F9-B815-79B19BC4496A}" dt="2023-07-07T20:01:15.722" v="22012" actId="20577"/>
          <ac:spMkLst>
            <pc:docMk/>
            <pc:sldMk cId="3634087702" sldId="316"/>
            <ac:spMk id="18" creationId="{0448E337-3AA7-4087-333D-4F6BA34E69DD}"/>
          </ac:spMkLst>
        </pc:spChg>
        <pc:grpChg chg="add mod">
          <ac:chgData name="Irvin, Samuel" userId="ab036fc3-6b39-43df-a6c1-7ce2ee8279a7" providerId="ADAL" clId="{5F354672-53E9-45F9-B815-79B19BC4496A}" dt="2023-07-07T20:02:28.001" v="22127" actId="14100"/>
          <ac:grpSpMkLst>
            <pc:docMk/>
            <pc:sldMk cId="3634087702" sldId="316"/>
            <ac:grpSpMk id="4" creationId="{D608C5B5-F3E0-7119-B2CA-819B17029E38}"/>
          </ac:grpSpMkLst>
        </pc:grpChg>
        <pc:picChg chg="del">
          <ac:chgData name="Irvin, Samuel" userId="ab036fc3-6b39-43df-a6c1-7ce2ee8279a7" providerId="ADAL" clId="{5F354672-53E9-45F9-B815-79B19BC4496A}" dt="2023-06-14T21:53:30.231" v="13999" actId="478"/>
          <ac:picMkLst>
            <pc:docMk/>
            <pc:sldMk cId="3634087702" sldId="316"/>
            <ac:picMk id="3" creationId="{5DFA6E72-5F20-4680-E8F2-BAA8FD10F67C}"/>
          </ac:picMkLst>
        </pc:picChg>
        <pc:picChg chg="mod">
          <ac:chgData name="Irvin, Samuel" userId="ab036fc3-6b39-43df-a6c1-7ce2ee8279a7" providerId="ADAL" clId="{5F354672-53E9-45F9-B815-79B19BC4496A}" dt="2023-07-07T20:01:53.841" v="22091"/>
          <ac:picMkLst>
            <pc:docMk/>
            <pc:sldMk cId="3634087702" sldId="316"/>
            <ac:picMk id="6" creationId="{BDF22E57-AE3A-6110-EDA9-11CDEAAF88F7}"/>
          </ac:picMkLst>
        </pc:picChg>
        <pc:picChg chg="mod">
          <ac:chgData name="Irvin, Samuel" userId="ab036fc3-6b39-43df-a6c1-7ce2ee8279a7" providerId="ADAL" clId="{5F354672-53E9-45F9-B815-79B19BC4496A}" dt="2023-07-07T20:01:53.841" v="22091"/>
          <ac:picMkLst>
            <pc:docMk/>
            <pc:sldMk cId="3634087702" sldId="316"/>
            <ac:picMk id="8" creationId="{AB404048-92BF-1294-8F66-D89F46A6562F}"/>
          </ac:picMkLst>
        </pc:picChg>
      </pc:sldChg>
      <pc:sldChg chg="addSp delSp modSp add mod modTransition modNotesTx">
        <pc:chgData name="Irvin, Samuel" userId="ab036fc3-6b39-43df-a6c1-7ce2ee8279a7" providerId="ADAL" clId="{5F354672-53E9-45F9-B815-79B19BC4496A}" dt="2023-07-11T18:30:43.810" v="25561" actId="20577"/>
        <pc:sldMkLst>
          <pc:docMk/>
          <pc:sldMk cId="2703074124" sldId="317"/>
        </pc:sldMkLst>
        <pc:spChg chg="mod">
          <ac:chgData name="Irvin, Samuel" userId="ab036fc3-6b39-43df-a6c1-7ce2ee8279a7" providerId="ADAL" clId="{5F354672-53E9-45F9-B815-79B19BC4496A}" dt="2023-07-11T18:29:35.729" v="25379" actId="207"/>
          <ac:spMkLst>
            <pc:docMk/>
            <pc:sldMk cId="2703074124" sldId="317"/>
            <ac:spMk id="4" creationId="{67D6B14E-EA1B-F405-388B-B0FBCBB422FC}"/>
          </ac:spMkLst>
        </pc:spChg>
        <pc:spChg chg="mod">
          <ac:chgData name="Irvin, Samuel" userId="ab036fc3-6b39-43df-a6c1-7ce2ee8279a7" providerId="ADAL" clId="{5F354672-53E9-45F9-B815-79B19BC4496A}" dt="2023-06-14T21:54:16.304" v="14012" actId="1076"/>
          <ac:spMkLst>
            <pc:docMk/>
            <pc:sldMk cId="2703074124" sldId="317"/>
            <ac:spMk id="10" creationId="{AEEA5403-3288-7D66-AA32-804E3250C2AD}"/>
          </ac:spMkLst>
        </pc:spChg>
        <pc:spChg chg="add del mod">
          <ac:chgData name="Irvin, Samuel" userId="ab036fc3-6b39-43df-a6c1-7ce2ee8279a7" providerId="ADAL" clId="{5F354672-53E9-45F9-B815-79B19BC4496A}" dt="2023-07-11T18:29:26.283" v="25369" actId="403"/>
          <ac:spMkLst>
            <pc:docMk/>
            <pc:sldMk cId="2703074124" sldId="317"/>
            <ac:spMk id="12" creationId="{269AD60F-BEDB-9C0E-D71C-F6EE7986CA7C}"/>
          </ac:spMkLst>
        </pc:spChg>
        <pc:picChg chg="mod">
          <ac:chgData name="Irvin, Samuel" userId="ab036fc3-6b39-43df-a6c1-7ce2ee8279a7" providerId="ADAL" clId="{5F354672-53E9-45F9-B815-79B19BC4496A}" dt="2023-06-14T21:54:13.064" v="14011" actId="1076"/>
          <ac:picMkLst>
            <pc:docMk/>
            <pc:sldMk cId="2703074124" sldId="317"/>
            <ac:picMk id="16" creationId="{446B0DAB-F11E-207A-D42E-4EF50FA73B86}"/>
          </ac:picMkLst>
        </pc:picChg>
      </pc:sldChg>
      <pc:sldChg chg="modSp add del mod">
        <pc:chgData name="Irvin, Samuel" userId="ab036fc3-6b39-43df-a6c1-7ce2ee8279a7" providerId="ADAL" clId="{5F354672-53E9-45F9-B815-79B19BC4496A}" dt="2023-06-14T21:59:55.141" v="14212" actId="2696"/>
        <pc:sldMkLst>
          <pc:docMk/>
          <pc:sldMk cId="2576019688" sldId="318"/>
        </pc:sldMkLst>
        <pc:spChg chg="mod">
          <ac:chgData name="Irvin, Samuel" userId="ab036fc3-6b39-43df-a6c1-7ce2ee8279a7" providerId="ADAL" clId="{5F354672-53E9-45F9-B815-79B19BC4496A}" dt="2023-06-14T21:59:33.723" v="14207" actId="1076"/>
          <ac:spMkLst>
            <pc:docMk/>
            <pc:sldMk cId="2576019688" sldId="318"/>
            <ac:spMk id="4" creationId="{67D6B14E-EA1B-F405-388B-B0FBCBB422FC}"/>
          </ac:spMkLst>
        </pc:spChg>
        <pc:spChg chg="mod">
          <ac:chgData name="Irvin, Samuel" userId="ab036fc3-6b39-43df-a6c1-7ce2ee8279a7" providerId="ADAL" clId="{5F354672-53E9-45F9-B815-79B19BC4496A}" dt="2023-06-14T21:58:46.286" v="14125" actId="20577"/>
          <ac:spMkLst>
            <pc:docMk/>
            <pc:sldMk cId="2576019688" sldId="318"/>
            <ac:spMk id="5" creationId="{E3FDD08D-1955-E07E-9BD9-930FDDFE85BC}"/>
          </ac:spMkLst>
        </pc:spChg>
        <pc:spChg chg="mod">
          <ac:chgData name="Irvin, Samuel" userId="ab036fc3-6b39-43df-a6c1-7ce2ee8279a7" providerId="ADAL" clId="{5F354672-53E9-45F9-B815-79B19BC4496A}" dt="2023-06-14T21:59:14.613" v="14163" actId="1076"/>
          <ac:spMkLst>
            <pc:docMk/>
            <pc:sldMk cId="2576019688" sldId="318"/>
            <ac:spMk id="8" creationId="{A6D9B1D9-6858-71D2-4628-62071AE699D2}"/>
          </ac:spMkLst>
        </pc:spChg>
        <pc:spChg chg="mod">
          <ac:chgData name="Irvin, Samuel" userId="ab036fc3-6b39-43df-a6c1-7ce2ee8279a7" providerId="ADAL" clId="{5F354672-53E9-45F9-B815-79B19BC4496A}" dt="2023-06-14T21:59:38.289" v="14208" actId="1076"/>
          <ac:spMkLst>
            <pc:docMk/>
            <pc:sldMk cId="2576019688" sldId="318"/>
            <ac:spMk id="11" creationId="{8E1DCA78-FAA7-1582-B755-CB6713676B88}"/>
          </ac:spMkLst>
        </pc:spChg>
        <pc:picChg chg="mod">
          <ac:chgData name="Irvin, Samuel" userId="ab036fc3-6b39-43df-a6c1-7ce2ee8279a7" providerId="ADAL" clId="{5F354672-53E9-45F9-B815-79B19BC4496A}" dt="2023-06-14T21:59:11.691" v="14162" actId="1076"/>
          <ac:picMkLst>
            <pc:docMk/>
            <pc:sldMk cId="2576019688" sldId="318"/>
            <ac:picMk id="16" creationId="{446B0DAB-F11E-207A-D42E-4EF50FA73B86}"/>
          </ac:picMkLst>
        </pc:picChg>
      </pc:sldChg>
      <pc:sldChg chg="add ord">
        <pc:chgData name="Irvin, Samuel" userId="ab036fc3-6b39-43df-a6c1-7ce2ee8279a7" providerId="ADAL" clId="{5F354672-53E9-45F9-B815-79B19BC4496A}" dt="2023-06-14T21:59:51.725" v="14211"/>
        <pc:sldMkLst>
          <pc:docMk/>
          <pc:sldMk cId="3511287031" sldId="319"/>
        </pc:sldMkLst>
      </pc:sldChg>
      <pc:sldChg chg="addSp delSp modSp add mod ord modNotesTx">
        <pc:chgData name="Irvin, Samuel" userId="ab036fc3-6b39-43df-a6c1-7ce2ee8279a7" providerId="ADAL" clId="{5F354672-53E9-45F9-B815-79B19BC4496A}" dt="2023-07-03T18:33:19.852" v="20241" actId="33524"/>
        <pc:sldMkLst>
          <pc:docMk/>
          <pc:sldMk cId="3634541560" sldId="320"/>
        </pc:sldMkLst>
        <pc:spChg chg="add del mod">
          <ac:chgData name="Irvin, Samuel" userId="ab036fc3-6b39-43df-a6c1-7ce2ee8279a7" providerId="ADAL" clId="{5F354672-53E9-45F9-B815-79B19BC4496A}" dt="2023-07-03T18:26:49.730" v="19482" actId="20577"/>
          <ac:spMkLst>
            <pc:docMk/>
            <pc:sldMk cId="3634541560" sldId="320"/>
            <ac:spMk id="2" creationId="{B219B829-471B-4B1A-E941-D8779603EC7F}"/>
          </ac:spMkLst>
        </pc:spChg>
        <pc:spChg chg="del">
          <ac:chgData name="Irvin, Samuel" userId="ab036fc3-6b39-43df-a6c1-7ce2ee8279a7" providerId="ADAL" clId="{5F354672-53E9-45F9-B815-79B19BC4496A}" dt="2023-06-15T20:22:42.702" v="15004" actId="478"/>
          <ac:spMkLst>
            <pc:docMk/>
            <pc:sldMk cId="3634541560" sldId="320"/>
            <ac:spMk id="3" creationId="{0BDAE8B0-C0EF-EB08-4B2A-17FE7B88BC7D}"/>
          </ac:spMkLst>
        </pc:spChg>
        <pc:spChg chg="del">
          <ac:chgData name="Irvin, Samuel" userId="ab036fc3-6b39-43df-a6c1-7ce2ee8279a7" providerId="ADAL" clId="{5F354672-53E9-45F9-B815-79B19BC4496A}" dt="2023-06-15T20:22:40.859" v="15003" actId="478"/>
          <ac:spMkLst>
            <pc:docMk/>
            <pc:sldMk cId="3634541560" sldId="320"/>
            <ac:spMk id="4" creationId="{12E375AD-F0E5-4D4E-9633-662E98E9D6FD}"/>
          </ac:spMkLst>
        </pc:spChg>
        <pc:spChg chg="add mod">
          <ac:chgData name="Irvin, Samuel" userId="ab036fc3-6b39-43df-a6c1-7ce2ee8279a7" providerId="ADAL" clId="{5F354672-53E9-45F9-B815-79B19BC4496A}" dt="2023-06-15T20:51:43.291" v="15528" actId="1035"/>
          <ac:spMkLst>
            <pc:docMk/>
            <pc:sldMk cId="3634541560" sldId="320"/>
            <ac:spMk id="6" creationId="{ADF4792F-D883-7938-EF85-EEB3653062AA}"/>
          </ac:spMkLst>
        </pc:spChg>
        <pc:spChg chg="add mod">
          <ac:chgData name="Irvin, Samuel" userId="ab036fc3-6b39-43df-a6c1-7ce2ee8279a7" providerId="ADAL" clId="{5F354672-53E9-45F9-B815-79B19BC4496A}" dt="2023-06-15T20:32:26.635" v="15160" actId="1036"/>
          <ac:spMkLst>
            <pc:docMk/>
            <pc:sldMk cId="3634541560" sldId="320"/>
            <ac:spMk id="8" creationId="{1A3D23F1-AD08-1FAD-3C38-66EFB558F5BF}"/>
          </ac:spMkLst>
        </pc:spChg>
        <pc:spChg chg="add mod">
          <ac:chgData name="Irvin, Samuel" userId="ab036fc3-6b39-43df-a6c1-7ce2ee8279a7" providerId="ADAL" clId="{5F354672-53E9-45F9-B815-79B19BC4496A}" dt="2023-06-15T20:51:43.291" v="15528" actId="1035"/>
          <ac:spMkLst>
            <pc:docMk/>
            <pc:sldMk cId="3634541560" sldId="320"/>
            <ac:spMk id="9" creationId="{207A7C6E-1695-4655-3743-903982E03991}"/>
          </ac:spMkLst>
        </pc:spChg>
        <pc:spChg chg="add mod">
          <ac:chgData name="Irvin, Samuel" userId="ab036fc3-6b39-43df-a6c1-7ce2ee8279a7" providerId="ADAL" clId="{5F354672-53E9-45F9-B815-79B19BC4496A}" dt="2023-06-15T20:58:13.358" v="15548" actId="1036"/>
          <ac:spMkLst>
            <pc:docMk/>
            <pc:sldMk cId="3634541560" sldId="320"/>
            <ac:spMk id="10" creationId="{AC42D8B6-5653-520A-1BEB-B5A5E93BF6E9}"/>
          </ac:spMkLst>
        </pc:spChg>
        <pc:spChg chg="add mod">
          <ac:chgData name="Irvin, Samuel" userId="ab036fc3-6b39-43df-a6c1-7ce2ee8279a7" providerId="ADAL" clId="{5F354672-53E9-45F9-B815-79B19BC4496A}" dt="2023-06-15T20:58:13.358" v="15548" actId="1036"/>
          <ac:spMkLst>
            <pc:docMk/>
            <pc:sldMk cId="3634541560" sldId="320"/>
            <ac:spMk id="11" creationId="{1ACC32D3-B48A-20AA-04F2-E5E36FBCA98B}"/>
          </ac:spMkLst>
        </pc:spChg>
        <pc:spChg chg="add mod">
          <ac:chgData name="Irvin, Samuel" userId="ab036fc3-6b39-43df-a6c1-7ce2ee8279a7" providerId="ADAL" clId="{5F354672-53E9-45F9-B815-79B19BC4496A}" dt="2023-06-16T17:42:22.983" v="16306" actId="20577"/>
          <ac:spMkLst>
            <pc:docMk/>
            <pc:sldMk cId="3634541560" sldId="320"/>
            <ac:spMk id="12" creationId="{EE9B49E2-773D-629E-570D-58C7080E5741}"/>
          </ac:spMkLst>
        </pc:spChg>
        <pc:spChg chg="add mod">
          <ac:chgData name="Irvin, Samuel" userId="ab036fc3-6b39-43df-a6c1-7ce2ee8279a7" providerId="ADAL" clId="{5F354672-53E9-45F9-B815-79B19BC4496A}" dt="2023-06-15T20:51:43.291" v="15528" actId="1035"/>
          <ac:spMkLst>
            <pc:docMk/>
            <pc:sldMk cId="3634541560" sldId="320"/>
            <ac:spMk id="13" creationId="{F42938C1-5035-F9BC-FD7C-4C351C98F8CD}"/>
          </ac:spMkLst>
        </pc:spChg>
        <pc:spChg chg="mod">
          <ac:chgData name="Irvin, Samuel" userId="ab036fc3-6b39-43df-a6c1-7ce2ee8279a7" providerId="ADAL" clId="{5F354672-53E9-45F9-B815-79B19BC4496A}" dt="2023-06-15T20:51:37.365" v="15521" actId="404"/>
          <ac:spMkLst>
            <pc:docMk/>
            <pc:sldMk cId="3634541560" sldId="320"/>
            <ac:spMk id="16" creationId="{ECB6D669-F0BB-2A69-30EC-C8DC42DCE661}"/>
          </ac:spMkLst>
        </pc:spChg>
        <pc:picChg chg="mod">
          <ac:chgData name="Irvin, Samuel" userId="ab036fc3-6b39-43df-a6c1-7ce2ee8279a7" providerId="ADAL" clId="{5F354672-53E9-45F9-B815-79B19BC4496A}" dt="2023-06-15T20:23:18.366" v="15009" actId="1076"/>
          <ac:picMkLst>
            <pc:docMk/>
            <pc:sldMk cId="3634541560" sldId="320"/>
            <ac:picMk id="14" creationId="{103E5A3D-FC82-9FE2-12A3-C7056258E1F4}"/>
          </ac:picMkLst>
        </pc:picChg>
        <pc:picChg chg="mod">
          <ac:chgData name="Irvin, Samuel" userId="ab036fc3-6b39-43df-a6c1-7ce2ee8279a7" providerId="ADAL" clId="{5F354672-53E9-45F9-B815-79B19BC4496A}" dt="2023-06-15T20:23:18.366" v="15009" actId="1076"/>
          <ac:picMkLst>
            <pc:docMk/>
            <pc:sldMk cId="3634541560" sldId="320"/>
            <ac:picMk id="15" creationId="{0B5392C8-2682-52E9-4FD4-2B65830F849E}"/>
          </ac:picMkLst>
        </pc:picChg>
      </pc:sldChg>
      <pc:sldChg chg="addSp delSp modSp add mod modNotesTx">
        <pc:chgData name="Irvin, Samuel" userId="ab036fc3-6b39-43df-a6c1-7ce2ee8279a7" providerId="ADAL" clId="{5F354672-53E9-45F9-B815-79B19BC4496A}" dt="2023-07-03T18:31:58.966" v="19896" actId="20577"/>
        <pc:sldMkLst>
          <pc:docMk/>
          <pc:sldMk cId="228689320" sldId="321"/>
        </pc:sldMkLst>
        <pc:spChg chg="mod">
          <ac:chgData name="Irvin, Samuel" userId="ab036fc3-6b39-43df-a6c1-7ce2ee8279a7" providerId="ADAL" clId="{5F354672-53E9-45F9-B815-79B19BC4496A}" dt="2023-07-03T18:29:06.246" v="19503" actId="20577"/>
          <ac:spMkLst>
            <pc:docMk/>
            <pc:sldMk cId="228689320" sldId="321"/>
            <ac:spMk id="2" creationId="{B219B829-471B-4B1A-E941-D8779603EC7F}"/>
          </ac:spMkLst>
        </pc:spChg>
        <pc:spChg chg="add mod">
          <ac:chgData name="Irvin, Samuel" userId="ab036fc3-6b39-43df-a6c1-7ce2ee8279a7" providerId="ADAL" clId="{5F354672-53E9-45F9-B815-79B19BC4496A}" dt="2023-07-03T18:29:16.394" v="19509" actId="20577"/>
          <ac:spMkLst>
            <pc:docMk/>
            <pc:sldMk cId="228689320" sldId="321"/>
            <ac:spMk id="3" creationId="{86057E75-EAF2-B2D3-E464-CB5A01CA7119}"/>
          </ac:spMkLst>
        </pc:spChg>
        <pc:spChg chg="add mod">
          <ac:chgData name="Irvin, Samuel" userId="ab036fc3-6b39-43df-a6c1-7ce2ee8279a7" providerId="ADAL" clId="{5F354672-53E9-45F9-B815-79B19BC4496A}" dt="2023-07-03T18:29:34.888" v="19534" actId="1035"/>
          <ac:spMkLst>
            <pc:docMk/>
            <pc:sldMk cId="228689320" sldId="321"/>
            <ac:spMk id="4" creationId="{24E17522-8A54-F39C-AFFA-77C85B12C421}"/>
          </ac:spMkLst>
        </pc:spChg>
        <pc:spChg chg="del mod">
          <ac:chgData name="Irvin, Samuel" userId="ab036fc3-6b39-43df-a6c1-7ce2ee8279a7" providerId="ADAL" clId="{5F354672-53E9-45F9-B815-79B19BC4496A}" dt="2023-06-15T20:45:10.584" v="15302" actId="478"/>
          <ac:spMkLst>
            <pc:docMk/>
            <pc:sldMk cId="228689320" sldId="321"/>
            <ac:spMk id="6" creationId="{ADF4792F-D883-7938-EF85-EEB3653062AA}"/>
          </ac:spMkLst>
        </pc:spChg>
        <pc:spChg chg="del mod">
          <ac:chgData name="Irvin, Samuel" userId="ab036fc3-6b39-43df-a6c1-7ce2ee8279a7" providerId="ADAL" clId="{5F354672-53E9-45F9-B815-79B19BC4496A}" dt="2023-06-15T20:45:13.659" v="15304" actId="478"/>
          <ac:spMkLst>
            <pc:docMk/>
            <pc:sldMk cId="228689320" sldId="321"/>
            <ac:spMk id="8" creationId="{1A3D23F1-AD08-1FAD-3C38-66EFB558F5BF}"/>
          </ac:spMkLst>
        </pc:spChg>
        <pc:spChg chg="mod">
          <ac:chgData name="Irvin, Samuel" userId="ab036fc3-6b39-43df-a6c1-7ce2ee8279a7" providerId="ADAL" clId="{5F354672-53E9-45F9-B815-79B19BC4496A}" dt="2023-07-03T18:29:00.068" v="19497" actId="20577"/>
          <ac:spMkLst>
            <pc:docMk/>
            <pc:sldMk cId="228689320" sldId="321"/>
            <ac:spMk id="9" creationId="{207A7C6E-1695-4655-3743-903982E03991}"/>
          </ac:spMkLst>
        </pc:spChg>
        <pc:spChg chg="mod">
          <ac:chgData name="Irvin, Samuel" userId="ab036fc3-6b39-43df-a6c1-7ce2ee8279a7" providerId="ADAL" clId="{5F354672-53E9-45F9-B815-79B19BC4496A}" dt="2023-07-03T18:29:24.550" v="19516" actId="20577"/>
          <ac:spMkLst>
            <pc:docMk/>
            <pc:sldMk cId="228689320" sldId="321"/>
            <ac:spMk id="10" creationId="{AC42D8B6-5653-520A-1BEB-B5A5E93BF6E9}"/>
          </ac:spMkLst>
        </pc:spChg>
        <pc:spChg chg="del mod">
          <ac:chgData name="Irvin, Samuel" userId="ab036fc3-6b39-43df-a6c1-7ce2ee8279a7" providerId="ADAL" clId="{5F354672-53E9-45F9-B815-79B19BC4496A}" dt="2023-06-15T20:45:14.780" v="15305" actId="478"/>
          <ac:spMkLst>
            <pc:docMk/>
            <pc:sldMk cId="228689320" sldId="321"/>
            <ac:spMk id="11" creationId="{1ACC32D3-B48A-20AA-04F2-E5E36FBCA98B}"/>
          </ac:spMkLst>
        </pc:spChg>
        <pc:spChg chg="del mod">
          <ac:chgData name="Irvin, Samuel" userId="ab036fc3-6b39-43df-a6c1-7ce2ee8279a7" providerId="ADAL" clId="{5F354672-53E9-45F9-B815-79B19BC4496A}" dt="2023-06-15T20:45:09.313" v="15300" actId="478"/>
          <ac:spMkLst>
            <pc:docMk/>
            <pc:sldMk cId="228689320" sldId="321"/>
            <ac:spMk id="12" creationId="{EE9B49E2-773D-629E-570D-58C7080E5741}"/>
          </ac:spMkLst>
        </pc:spChg>
        <pc:spChg chg="del">
          <ac:chgData name="Irvin, Samuel" userId="ab036fc3-6b39-43df-a6c1-7ce2ee8279a7" providerId="ADAL" clId="{5F354672-53E9-45F9-B815-79B19BC4496A}" dt="2023-06-15T20:45:12.205" v="15303" actId="478"/>
          <ac:spMkLst>
            <pc:docMk/>
            <pc:sldMk cId="228689320" sldId="321"/>
            <ac:spMk id="13" creationId="{F42938C1-5035-F9BC-FD7C-4C351C98F8CD}"/>
          </ac:spMkLst>
        </pc:spChg>
        <pc:spChg chg="mod">
          <ac:chgData name="Irvin, Samuel" userId="ab036fc3-6b39-43df-a6c1-7ce2ee8279a7" providerId="ADAL" clId="{5F354672-53E9-45F9-B815-79B19BC4496A}" dt="2023-07-03T18:30:15.395" v="19562" actId="114"/>
          <ac:spMkLst>
            <pc:docMk/>
            <pc:sldMk cId="228689320" sldId="321"/>
            <ac:spMk id="16" creationId="{ECB6D669-F0BB-2A69-30EC-C8DC42DCE661}"/>
          </ac:spMkLst>
        </pc:spChg>
        <pc:spChg chg="add mod">
          <ac:chgData name="Irvin, Samuel" userId="ab036fc3-6b39-43df-a6c1-7ce2ee8279a7" providerId="ADAL" clId="{5F354672-53E9-45F9-B815-79B19BC4496A}" dt="2023-07-03T18:29:52.926" v="19542" actId="20577"/>
          <ac:spMkLst>
            <pc:docMk/>
            <pc:sldMk cId="228689320" sldId="321"/>
            <ac:spMk id="17" creationId="{7D602608-1C4E-BA49-D480-0D90DE8D5011}"/>
          </ac:spMkLst>
        </pc:spChg>
      </pc:sldChg>
      <pc:sldChg chg="addSp modSp add mod ord modNotesTx">
        <pc:chgData name="Irvin, Samuel" userId="ab036fc3-6b39-43df-a6c1-7ce2ee8279a7" providerId="ADAL" clId="{5F354672-53E9-45F9-B815-79B19BC4496A}" dt="2023-06-15T21:33:43.522" v="15776"/>
        <pc:sldMkLst>
          <pc:docMk/>
          <pc:sldMk cId="738871115" sldId="322"/>
        </pc:sldMkLst>
        <pc:spChg chg="add mod">
          <ac:chgData name="Irvin, Samuel" userId="ab036fc3-6b39-43df-a6c1-7ce2ee8279a7" providerId="ADAL" clId="{5F354672-53E9-45F9-B815-79B19BC4496A}" dt="2023-06-15T21:33:30.812" v="15775" actId="208"/>
          <ac:spMkLst>
            <pc:docMk/>
            <pc:sldMk cId="738871115" sldId="322"/>
            <ac:spMk id="5" creationId="{E3617FC6-9C15-2D85-8306-1D386A29B500}"/>
          </ac:spMkLst>
        </pc:spChg>
        <pc:spChg chg="mod">
          <ac:chgData name="Irvin, Samuel" userId="ab036fc3-6b39-43df-a6c1-7ce2ee8279a7" providerId="ADAL" clId="{5F354672-53E9-45F9-B815-79B19BC4496A}" dt="2023-06-15T21:32:06.538" v="15760" actId="20577"/>
          <ac:spMkLst>
            <pc:docMk/>
            <pc:sldMk cId="738871115" sldId="322"/>
            <ac:spMk id="8" creationId="{E4A0DA86-4D77-B3CD-0084-95BAA84BC7F7}"/>
          </ac:spMkLst>
        </pc:spChg>
        <pc:spChg chg="mod">
          <ac:chgData name="Irvin, Samuel" userId="ab036fc3-6b39-43df-a6c1-7ce2ee8279a7" providerId="ADAL" clId="{5F354672-53E9-45F9-B815-79B19BC4496A}" dt="2023-06-15T21:31:44.339" v="15696" actId="20577"/>
          <ac:spMkLst>
            <pc:docMk/>
            <pc:sldMk cId="738871115" sldId="322"/>
            <ac:spMk id="19" creationId="{00A263C9-5DFE-44F4-E116-89584D64B09D}"/>
          </ac:spMkLst>
        </pc:spChg>
        <pc:picChg chg="add mod">
          <ac:chgData name="Irvin, Samuel" userId="ab036fc3-6b39-43df-a6c1-7ce2ee8279a7" providerId="ADAL" clId="{5F354672-53E9-45F9-B815-79B19BC4496A}" dt="2023-06-15T21:32:22.701" v="15766" actId="1076"/>
          <ac:picMkLst>
            <pc:docMk/>
            <pc:sldMk cId="738871115" sldId="322"/>
            <ac:picMk id="2" creationId="{B1952812-3070-71A8-D458-88749B70C019}"/>
          </ac:picMkLst>
        </pc:picChg>
      </pc:sldChg>
      <pc:sldChg chg="delSp modSp add mod">
        <pc:chgData name="Irvin, Samuel" userId="ab036fc3-6b39-43df-a6c1-7ce2ee8279a7" providerId="ADAL" clId="{5F354672-53E9-45F9-B815-79B19BC4496A}" dt="2023-06-15T21:34:51.977" v="15995" actId="1076"/>
        <pc:sldMkLst>
          <pc:docMk/>
          <pc:sldMk cId="1728446695" sldId="323"/>
        </pc:sldMkLst>
        <pc:spChg chg="del">
          <ac:chgData name="Irvin, Samuel" userId="ab036fc3-6b39-43df-a6c1-7ce2ee8279a7" providerId="ADAL" clId="{5F354672-53E9-45F9-B815-79B19BC4496A}" dt="2023-06-15T21:33:58.476" v="15779" actId="478"/>
          <ac:spMkLst>
            <pc:docMk/>
            <pc:sldMk cId="1728446695" sldId="323"/>
            <ac:spMk id="5" creationId="{E3617FC6-9C15-2D85-8306-1D386A29B500}"/>
          </ac:spMkLst>
        </pc:spChg>
        <pc:spChg chg="mod">
          <ac:chgData name="Irvin, Samuel" userId="ab036fc3-6b39-43df-a6c1-7ce2ee8279a7" providerId="ADAL" clId="{5F354672-53E9-45F9-B815-79B19BC4496A}" dt="2023-06-15T21:34:51.977" v="15995" actId="1076"/>
          <ac:spMkLst>
            <pc:docMk/>
            <pc:sldMk cId="1728446695" sldId="323"/>
            <ac:spMk id="8" creationId="{E4A0DA86-4D77-B3CD-0084-95BAA84BC7F7}"/>
          </ac:spMkLst>
        </pc:spChg>
        <pc:spChg chg="mod">
          <ac:chgData name="Irvin, Samuel" userId="ab036fc3-6b39-43df-a6c1-7ce2ee8279a7" providerId="ADAL" clId="{5F354672-53E9-45F9-B815-79B19BC4496A}" dt="2023-06-15T21:34:46.973" v="15994" actId="5793"/>
          <ac:spMkLst>
            <pc:docMk/>
            <pc:sldMk cId="1728446695" sldId="323"/>
            <ac:spMk id="19" creationId="{00A263C9-5DFE-44F4-E116-89584D64B09D}"/>
          </ac:spMkLst>
        </pc:spChg>
        <pc:picChg chg="del">
          <ac:chgData name="Irvin, Samuel" userId="ab036fc3-6b39-43df-a6c1-7ce2ee8279a7" providerId="ADAL" clId="{5F354672-53E9-45F9-B815-79B19BC4496A}" dt="2023-06-15T21:33:57.499" v="15778" actId="478"/>
          <ac:picMkLst>
            <pc:docMk/>
            <pc:sldMk cId="1728446695" sldId="323"/>
            <ac:picMk id="2" creationId="{B1952812-3070-71A8-D458-88749B70C019}"/>
          </ac:picMkLst>
        </pc:picChg>
      </pc:sldChg>
      <pc:sldChg chg="modSp add mod modNotesTx">
        <pc:chgData name="Irvin, Samuel" userId="ab036fc3-6b39-43df-a6c1-7ce2ee8279a7" providerId="ADAL" clId="{5F354672-53E9-45F9-B815-79B19BC4496A}" dt="2023-07-03T18:25:16.031" v="19478" actId="207"/>
        <pc:sldMkLst>
          <pc:docMk/>
          <pc:sldMk cId="1612357376" sldId="324"/>
        </pc:sldMkLst>
        <pc:spChg chg="mod">
          <ac:chgData name="Irvin, Samuel" userId="ab036fc3-6b39-43df-a6c1-7ce2ee8279a7" providerId="ADAL" clId="{5F354672-53E9-45F9-B815-79B19BC4496A}" dt="2023-07-03T18:25:16.031" v="19478" actId="207"/>
          <ac:spMkLst>
            <pc:docMk/>
            <pc:sldMk cId="1612357376" sldId="324"/>
            <ac:spMk id="8" creationId="{E4A0DA86-4D77-B3CD-0084-95BAA84BC7F7}"/>
          </ac:spMkLst>
        </pc:spChg>
        <pc:spChg chg="mod">
          <ac:chgData name="Irvin, Samuel" userId="ab036fc3-6b39-43df-a6c1-7ce2ee8279a7" providerId="ADAL" clId="{5F354672-53E9-45F9-B815-79B19BC4496A}" dt="2023-06-15T21:36:17.493" v="16281" actId="20577"/>
          <ac:spMkLst>
            <pc:docMk/>
            <pc:sldMk cId="1612357376" sldId="324"/>
            <ac:spMk id="19" creationId="{00A263C9-5DFE-44F4-E116-89584D64B09D}"/>
          </ac:spMkLst>
        </pc:spChg>
      </pc:sldChg>
      <pc:sldChg chg="addSp delSp modSp add del mod modTransition setBg">
        <pc:chgData name="Irvin, Samuel" userId="ab036fc3-6b39-43df-a6c1-7ce2ee8279a7" providerId="ADAL" clId="{5F354672-53E9-45F9-B815-79B19BC4496A}" dt="2023-06-27T14:45:42.371" v="18157"/>
        <pc:sldMkLst>
          <pc:docMk/>
          <pc:sldMk cId="258502826" sldId="367"/>
        </pc:sldMkLst>
        <pc:spChg chg="add del mod ord">
          <ac:chgData name="Irvin, Samuel" userId="ab036fc3-6b39-43df-a6c1-7ce2ee8279a7" providerId="ADAL" clId="{5F354672-53E9-45F9-B815-79B19BC4496A}" dt="2023-06-22T19:19:53.259" v="17103" actId="478"/>
          <ac:spMkLst>
            <pc:docMk/>
            <pc:sldMk cId="258502826" sldId="367"/>
            <ac:spMk id="2" creationId="{A1068265-1656-F14E-1309-61645615DBE0}"/>
          </ac:spMkLst>
        </pc:spChg>
        <pc:spChg chg="mod">
          <ac:chgData name="Irvin, Samuel" userId="ab036fc3-6b39-43df-a6c1-7ce2ee8279a7" providerId="ADAL" clId="{5F354672-53E9-45F9-B815-79B19BC4496A}" dt="2023-06-22T19:20:25.776" v="17109" actId="207"/>
          <ac:spMkLst>
            <pc:docMk/>
            <pc:sldMk cId="258502826" sldId="367"/>
            <ac:spMk id="3" creationId="{69F36AF3-85ED-4DE6-B5B8-4E3ACEDA6AD4}"/>
          </ac:spMkLst>
        </pc:spChg>
        <pc:spChg chg="del mod">
          <ac:chgData name="Irvin, Samuel" userId="ab036fc3-6b39-43df-a6c1-7ce2ee8279a7" providerId="ADAL" clId="{5F354672-53E9-45F9-B815-79B19BC4496A}" dt="2023-06-22T19:20:46.917" v="17114" actId="478"/>
          <ac:spMkLst>
            <pc:docMk/>
            <pc:sldMk cId="258502826" sldId="367"/>
            <ac:spMk id="4" creationId="{5B7AEFB0-51F2-5449-996C-73382891D2F9}"/>
          </ac:spMkLst>
        </pc:spChg>
        <pc:spChg chg="add del mod ord">
          <ac:chgData name="Irvin, Samuel" userId="ab036fc3-6b39-43df-a6c1-7ce2ee8279a7" providerId="ADAL" clId="{5F354672-53E9-45F9-B815-79B19BC4496A}" dt="2023-06-22T19:20:13.145" v="17107" actId="478"/>
          <ac:spMkLst>
            <pc:docMk/>
            <pc:sldMk cId="258502826" sldId="367"/>
            <ac:spMk id="5" creationId="{F6CEF3D1-EA92-0753-0475-6D71DAB724D1}"/>
          </ac:spMkLst>
        </pc:spChg>
        <pc:spChg chg="add mod ord">
          <ac:chgData name="Irvin, Samuel" userId="ab036fc3-6b39-43df-a6c1-7ce2ee8279a7" providerId="ADAL" clId="{5F354672-53E9-45F9-B815-79B19BC4496A}" dt="2023-06-22T19:20:35.634" v="17111" actId="167"/>
          <ac:spMkLst>
            <pc:docMk/>
            <pc:sldMk cId="258502826" sldId="367"/>
            <ac:spMk id="6" creationId="{F3800130-C0E3-2B5C-028A-5A91B1B63D94}"/>
          </ac:spMkLst>
        </pc:spChg>
        <pc:spChg chg="add mod">
          <ac:chgData name="Irvin, Samuel" userId="ab036fc3-6b39-43df-a6c1-7ce2ee8279a7" providerId="ADAL" clId="{5F354672-53E9-45F9-B815-79B19BC4496A}" dt="2023-06-22T19:22:36.592" v="17195" actId="20577"/>
          <ac:spMkLst>
            <pc:docMk/>
            <pc:sldMk cId="258502826" sldId="367"/>
            <ac:spMk id="8" creationId="{700FF945-9DBE-E470-4225-F691603CBAB9}"/>
          </ac:spMkLst>
        </pc:spChg>
      </pc:sldChg>
      <pc:sldChg chg="addSp delSp modSp add del mod modTransition setBg">
        <pc:chgData name="Irvin, Samuel" userId="ab036fc3-6b39-43df-a6c1-7ce2ee8279a7" providerId="ADAL" clId="{5F354672-53E9-45F9-B815-79B19BC4496A}" dt="2023-06-27T14:45:40.181" v="18156"/>
        <pc:sldMkLst>
          <pc:docMk/>
          <pc:sldMk cId="2472265176" sldId="368"/>
        </pc:sldMkLst>
        <pc:spChg chg="add del mod ord">
          <ac:chgData name="Irvin, Samuel" userId="ab036fc3-6b39-43df-a6c1-7ce2ee8279a7" providerId="ADAL" clId="{5F354672-53E9-45F9-B815-79B19BC4496A}" dt="2023-06-22T19:19:26.475" v="17099" actId="478"/>
          <ac:spMkLst>
            <pc:docMk/>
            <pc:sldMk cId="2472265176" sldId="368"/>
            <ac:spMk id="2" creationId="{CB9CFD03-BBCC-6E83-1F4A-931B21F7C619}"/>
          </ac:spMkLst>
        </pc:spChg>
        <pc:spChg chg="mod">
          <ac:chgData name="Irvin, Samuel" userId="ab036fc3-6b39-43df-a6c1-7ce2ee8279a7" providerId="ADAL" clId="{5F354672-53E9-45F9-B815-79B19BC4496A}" dt="2023-06-22T19:21:48.864" v="17183" actId="207"/>
          <ac:spMkLst>
            <pc:docMk/>
            <pc:sldMk cId="2472265176" sldId="368"/>
            <ac:spMk id="3" creationId="{69F36AF3-85ED-4DE6-B5B8-4E3ACEDA6AD4}"/>
          </ac:spMkLst>
        </pc:spChg>
        <pc:spChg chg="del mod">
          <ac:chgData name="Irvin, Samuel" userId="ab036fc3-6b39-43df-a6c1-7ce2ee8279a7" providerId="ADAL" clId="{5F354672-53E9-45F9-B815-79B19BC4496A}" dt="2023-06-22T19:21:41.210" v="17179" actId="478"/>
          <ac:spMkLst>
            <pc:docMk/>
            <pc:sldMk cId="2472265176" sldId="368"/>
            <ac:spMk id="4" creationId="{5B7AEFB0-51F2-5449-996C-73382891D2F9}"/>
          </ac:spMkLst>
        </pc:spChg>
        <pc:spChg chg="add del mod ord">
          <ac:chgData name="Irvin, Samuel" userId="ab036fc3-6b39-43df-a6c1-7ce2ee8279a7" providerId="ADAL" clId="{5F354672-53E9-45F9-B815-79B19BC4496A}" dt="2023-06-22T19:21:40.553" v="17178" actId="478"/>
          <ac:spMkLst>
            <pc:docMk/>
            <pc:sldMk cId="2472265176" sldId="368"/>
            <ac:spMk id="5" creationId="{1B86707A-0362-C49C-608A-AB4BBD8EE4E6}"/>
          </ac:spMkLst>
        </pc:spChg>
        <pc:spChg chg="add del mod">
          <ac:chgData name="Irvin, Samuel" userId="ab036fc3-6b39-43df-a6c1-7ce2ee8279a7" providerId="ADAL" clId="{5F354672-53E9-45F9-B815-79B19BC4496A}" dt="2023-06-22T19:21:43.630" v="17180" actId="478"/>
          <ac:spMkLst>
            <pc:docMk/>
            <pc:sldMk cId="2472265176" sldId="368"/>
            <ac:spMk id="7" creationId="{6E48D180-A628-31AD-7A9F-5E59545543CD}"/>
          </ac:spMkLst>
        </pc:spChg>
        <pc:spChg chg="add mod">
          <ac:chgData name="Irvin, Samuel" userId="ab036fc3-6b39-43df-a6c1-7ce2ee8279a7" providerId="ADAL" clId="{5F354672-53E9-45F9-B815-79B19BC4496A}" dt="2023-06-22T19:22:24.206" v="17193" actId="207"/>
          <ac:spMkLst>
            <pc:docMk/>
            <pc:sldMk cId="2472265176" sldId="368"/>
            <ac:spMk id="8" creationId="{65E3F60C-5861-90F2-6730-19209A134CD3}"/>
          </ac:spMkLst>
        </pc:spChg>
        <pc:spChg chg="add mod ord">
          <ac:chgData name="Irvin, Samuel" userId="ab036fc3-6b39-43df-a6c1-7ce2ee8279a7" providerId="ADAL" clId="{5F354672-53E9-45F9-B815-79B19BC4496A}" dt="2023-06-22T19:21:55.378" v="17185" actId="167"/>
          <ac:spMkLst>
            <pc:docMk/>
            <pc:sldMk cId="2472265176" sldId="368"/>
            <ac:spMk id="9" creationId="{030625DE-AACC-A153-6AA8-3E615058FCED}"/>
          </ac:spMkLst>
        </pc:spChg>
      </pc:sldChg>
      <pc:sldChg chg="delSp modSp add mod modNotesTx">
        <pc:chgData name="Irvin, Samuel" userId="ab036fc3-6b39-43df-a6c1-7ce2ee8279a7" providerId="ADAL" clId="{5F354672-53E9-45F9-B815-79B19BC4496A}" dt="2023-07-11T17:41:06.728" v="24892" actId="6549"/>
        <pc:sldMkLst>
          <pc:docMk/>
          <pc:sldMk cId="2632032257" sldId="369"/>
        </pc:sldMkLst>
        <pc:spChg chg="del">
          <ac:chgData name="Irvin, Samuel" userId="ab036fc3-6b39-43df-a6c1-7ce2ee8279a7" providerId="ADAL" clId="{5F354672-53E9-45F9-B815-79B19BC4496A}" dt="2023-06-22T19:14:39.061" v="16890" actId="478"/>
          <ac:spMkLst>
            <pc:docMk/>
            <pc:sldMk cId="2632032257" sldId="369"/>
            <ac:spMk id="5" creationId="{E3FDD08D-1955-E07E-9BD9-930FDDFE85BC}"/>
          </ac:spMkLst>
        </pc:spChg>
        <pc:spChg chg="mod">
          <ac:chgData name="Irvin, Samuel" userId="ab036fc3-6b39-43df-a6c1-7ce2ee8279a7" providerId="ADAL" clId="{5F354672-53E9-45F9-B815-79B19BC4496A}" dt="2023-07-05T18:36:06.149" v="21355" actId="20577"/>
          <ac:spMkLst>
            <pc:docMk/>
            <pc:sldMk cId="2632032257" sldId="369"/>
            <ac:spMk id="6" creationId="{3256DEAC-A306-67D6-E05D-38FD057FBD25}"/>
          </ac:spMkLst>
        </pc:spChg>
        <pc:spChg chg="del">
          <ac:chgData name="Irvin, Samuel" userId="ab036fc3-6b39-43df-a6c1-7ce2ee8279a7" providerId="ADAL" clId="{5F354672-53E9-45F9-B815-79B19BC4496A}" dt="2023-06-22T19:14:37.893" v="16889" actId="478"/>
          <ac:spMkLst>
            <pc:docMk/>
            <pc:sldMk cId="2632032257" sldId="369"/>
            <ac:spMk id="7" creationId="{06F34835-0CF1-6EC6-CCF8-1576990363B0}"/>
          </ac:spMkLst>
        </pc:spChg>
        <pc:spChg chg="del mod">
          <ac:chgData name="Irvin, Samuel" userId="ab036fc3-6b39-43df-a6c1-7ce2ee8279a7" providerId="ADAL" clId="{5F354672-53E9-45F9-B815-79B19BC4496A}" dt="2023-06-22T19:14:36.805" v="16888" actId="478"/>
          <ac:spMkLst>
            <pc:docMk/>
            <pc:sldMk cId="2632032257" sldId="369"/>
            <ac:spMk id="9" creationId="{B12CD244-5555-6E43-3BF8-D99DA174706E}"/>
          </ac:spMkLst>
        </pc:spChg>
        <pc:spChg chg="del">
          <ac:chgData name="Irvin, Samuel" userId="ab036fc3-6b39-43df-a6c1-7ce2ee8279a7" providerId="ADAL" clId="{5F354672-53E9-45F9-B815-79B19BC4496A}" dt="2023-06-22T19:14:33.978" v="16886" actId="478"/>
          <ac:spMkLst>
            <pc:docMk/>
            <pc:sldMk cId="2632032257" sldId="369"/>
            <ac:spMk id="10" creationId="{0800D115-94A9-D78A-0672-332B7A6F9238}"/>
          </ac:spMkLst>
        </pc:spChg>
        <pc:picChg chg="mod">
          <ac:chgData name="Irvin, Samuel" userId="ab036fc3-6b39-43df-a6c1-7ce2ee8279a7" providerId="ADAL" clId="{5F354672-53E9-45F9-B815-79B19BC4496A}" dt="2023-06-22T19:14:30.720" v="16885" actId="1076"/>
          <ac:picMkLst>
            <pc:docMk/>
            <pc:sldMk cId="2632032257" sldId="369"/>
            <ac:picMk id="15" creationId="{0B5392C8-2682-52E9-4FD4-2B65830F849E}"/>
          </ac:picMkLst>
        </pc:picChg>
      </pc:sldChg>
      <pc:sldChg chg="new del">
        <pc:chgData name="Irvin, Samuel" userId="ab036fc3-6b39-43df-a6c1-7ce2ee8279a7" providerId="ADAL" clId="{5F354672-53E9-45F9-B815-79B19BC4496A}" dt="2023-06-22T19:14:20.116" v="16883" actId="2696"/>
        <pc:sldMkLst>
          <pc:docMk/>
          <pc:sldMk cId="3554530261" sldId="369"/>
        </pc:sldMkLst>
      </pc:sldChg>
      <pc:sldChg chg="add del">
        <pc:chgData name="Irvin, Samuel" userId="ab036fc3-6b39-43df-a6c1-7ce2ee8279a7" providerId="ADAL" clId="{5F354672-53E9-45F9-B815-79B19BC4496A}" dt="2023-06-22T16:21:41.960" v="16881" actId="2890"/>
        <pc:sldMkLst>
          <pc:docMk/>
          <pc:sldMk cId="4089524261" sldId="369"/>
        </pc:sldMkLst>
      </pc:sldChg>
      <pc:sldChg chg="modSp add mod ord modNotesTx">
        <pc:chgData name="Irvin, Samuel" userId="ab036fc3-6b39-43df-a6c1-7ce2ee8279a7" providerId="ADAL" clId="{5F354672-53E9-45F9-B815-79B19BC4496A}" dt="2023-07-11T17:41:35.231" v="24895" actId="6549"/>
        <pc:sldMkLst>
          <pc:docMk/>
          <pc:sldMk cId="1589545069" sldId="370"/>
        </pc:sldMkLst>
        <pc:spChg chg="mod">
          <ac:chgData name="Irvin, Samuel" userId="ab036fc3-6b39-43df-a6c1-7ce2ee8279a7" providerId="ADAL" clId="{5F354672-53E9-45F9-B815-79B19BC4496A}" dt="2023-07-05T18:36:21.586" v="21362" actId="20577"/>
          <ac:spMkLst>
            <pc:docMk/>
            <pc:sldMk cId="1589545069" sldId="370"/>
            <ac:spMk id="6" creationId="{3256DEAC-A306-67D6-E05D-38FD057FBD25}"/>
          </ac:spMkLst>
        </pc:spChg>
      </pc:sldChg>
      <pc:sldChg chg="modSp add mod ord modNotesTx">
        <pc:chgData name="Irvin, Samuel" userId="ab036fc3-6b39-43df-a6c1-7ce2ee8279a7" providerId="ADAL" clId="{5F354672-53E9-45F9-B815-79B19BC4496A}" dt="2023-07-11T17:44:33.106" v="24897"/>
        <pc:sldMkLst>
          <pc:docMk/>
          <pc:sldMk cId="715988943" sldId="371"/>
        </pc:sldMkLst>
        <pc:spChg chg="mod">
          <ac:chgData name="Irvin, Samuel" userId="ab036fc3-6b39-43df-a6c1-7ce2ee8279a7" providerId="ADAL" clId="{5F354672-53E9-45F9-B815-79B19BC4496A}" dt="2023-07-05T18:36:44.322" v="21363" actId="20577"/>
          <ac:spMkLst>
            <pc:docMk/>
            <pc:sldMk cId="715988943" sldId="371"/>
            <ac:spMk id="6" creationId="{3256DEAC-A306-67D6-E05D-38FD057FBD25}"/>
          </ac:spMkLst>
        </pc:spChg>
      </pc:sldChg>
      <pc:sldChg chg="add del">
        <pc:chgData name="Irvin, Samuel" userId="ab036fc3-6b39-43df-a6c1-7ce2ee8279a7" providerId="ADAL" clId="{5F354672-53E9-45F9-B815-79B19BC4496A}" dt="2023-07-05T18:36:51.689" v="21364" actId="47"/>
        <pc:sldMkLst>
          <pc:docMk/>
          <pc:sldMk cId="3856365033" sldId="372"/>
        </pc:sldMkLst>
      </pc:sldChg>
      <pc:sldChg chg="modSp add mod ord modNotesTx">
        <pc:chgData name="Irvin, Samuel" userId="ab036fc3-6b39-43df-a6c1-7ce2ee8279a7" providerId="ADAL" clId="{5F354672-53E9-45F9-B815-79B19BC4496A}" dt="2023-07-11T17:44:50.571" v="24899"/>
        <pc:sldMkLst>
          <pc:docMk/>
          <pc:sldMk cId="541513004" sldId="373"/>
        </pc:sldMkLst>
        <pc:spChg chg="mod">
          <ac:chgData name="Irvin, Samuel" userId="ab036fc3-6b39-43df-a6c1-7ce2ee8279a7" providerId="ADAL" clId="{5F354672-53E9-45F9-B815-79B19BC4496A}" dt="2023-07-05T18:37:04.202" v="21365" actId="20577"/>
          <ac:spMkLst>
            <pc:docMk/>
            <pc:sldMk cId="541513004" sldId="373"/>
            <ac:spMk id="6" creationId="{3256DEAC-A306-67D6-E05D-38FD057FBD25}"/>
          </ac:spMkLst>
        </pc:spChg>
      </pc:sldChg>
      <pc:sldChg chg="modSp add mod ord modNotesTx">
        <pc:chgData name="Irvin, Samuel" userId="ab036fc3-6b39-43df-a6c1-7ce2ee8279a7" providerId="ADAL" clId="{5F354672-53E9-45F9-B815-79B19BC4496A}" dt="2023-07-11T17:45:20.563" v="24906"/>
        <pc:sldMkLst>
          <pc:docMk/>
          <pc:sldMk cId="1625445459" sldId="374"/>
        </pc:sldMkLst>
        <pc:spChg chg="mod">
          <ac:chgData name="Irvin, Samuel" userId="ab036fc3-6b39-43df-a6c1-7ce2ee8279a7" providerId="ADAL" clId="{5F354672-53E9-45F9-B815-79B19BC4496A}" dt="2023-07-05T18:37:18.261" v="21370" actId="20577"/>
          <ac:spMkLst>
            <pc:docMk/>
            <pc:sldMk cId="1625445459" sldId="374"/>
            <ac:spMk id="6" creationId="{3256DEAC-A306-67D6-E05D-38FD057FBD25}"/>
          </ac:spMkLst>
        </pc:spChg>
      </pc:sldChg>
      <pc:sldChg chg="addSp modSp add mod ord modTransition">
        <pc:chgData name="Irvin, Samuel" userId="ab036fc3-6b39-43df-a6c1-7ce2ee8279a7" providerId="ADAL" clId="{5F354672-53E9-45F9-B815-79B19BC4496A}" dt="2023-07-07T20:30:24.036" v="23746" actId="20577"/>
        <pc:sldMkLst>
          <pc:docMk/>
          <pc:sldMk cId="2942574878" sldId="375"/>
        </pc:sldMkLst>
        <pc:spChg chg="mod">
          <ac:chgData name="Irvin, Samuel" userId="ab036fc3-6b39-43df-a6c1-7ce2ee8279a7" providerId="ADAL" clId="{5F354672-53E9-45F9-B815-79B19BC4496A}" dt="2023-07-07T20:30:24.036" v="23746" actId="20577"/>
          <ac:spMkLst>
            <pc:docMk/>
            <pc:sldMk cId="2942574878" sldId="375"/>
            <ac:spMk id="18" creationId="{0448E337-3AA7-4087-333D-4F6BA34E69DD}"/>
          </ac:spMkLst>
        </pc:spChg>
        <pc:picChg chg="add mod">
          <ac:chgData name="Irvin, Samuel" userId="ab036fc3-6b39-43df-a6c1-7ce2ee8279a7" providerId="ADAL" clId="{5F354672-53E9-45F9-B815-79B19BC4496A}" dt="2023-06-27T14:45:58.249" v="18159" actId="1076"/>
          <ac:picMkLst>
            <pc:docMk/>
            <pc:sldMk cId="2942574878" sldId="375"/>
            <ac:picMk id="2" creationId="{99504423-FC40-00E4-0C27-6B1A11BE995A}"/>
          </ac:picMkLst>
        </pc:picChg>
      </pc:sldChg>
      <pc:sldChg chg="modSp add del mod">
        <pc:chgData name="Irvin, Samuel" userId="ab036fc3-6b39-43df-a6c1-7ce2ee8279a7" providerId="ADAL" clId="{5F354672-53E9-45F9-B815-79B19BC4496A}" dt="2023-06-27T17:57:21.624" v="19254" actId="2696"/>
        <pc:sldMkLst>
          <pc:docMk/>
          <pc:sldMk cId="559737887" sldId="376"/>
        </pc:sldMkLst>
        <pc:spChg chg="mod">
          <ac:chgData name="Irvin, Samuel" userId="ab036fc3-6b39-43df-a6c1-7ce2ee8279a7" providerId="ADAL" clId="{5F354672-53E9-45F9-B815-79B19BC4496A}" dt="2023-06-27T17:56:54.129" v="19253" actId="20577"/>
          <ac:spMkLst>
            <pc:docMk/>
            <pc:sldMk cId="559737887" sldId="376"/>
            <ac:spMk id="14" creationId="{9D289A1D-62D7-BECE-C7C7-274E8171B341}"/>
          </ac:spMkLst>
        </pc:spChg>
        <pc:spChg chg="mod">
          <ac:chgData name="Irvin, Samuel" userId="ab036fc3-6b39-43df-a6c1-7ce2ee8279a7" providerId="ADAL" clId="{5F354672-53E9-45F9-B815-79B19BC4496A}" dt="2023-06-27T17:56:08.386" v="19085" actId="14100"/>
          <ac:spMkLst>
            <pc:docMk/>
            <pc:sldMk cId="559737887" sldId="376"/>
            <ac:spMk id="16" creationId="{0EA086E3-666A-961D-DC73-8B9A929170E2}"/>
          </ac:spMkLst>
        </pc:spChg>
      </pc:sldChg>
      <pc:sldChg chg="modSp add mod">
        <pc:chgData name="Irvin, Samuel" userId="ab036fc3-6b39-43df-a6c1-7ce2ee8279a7" providerId="ADAL" clId="{5F354672-53E9-45F9-B815-79B19BC4496A}" dt="2023-07-05T16:16:37.996" v="21328" actId="15"/>
        <pc:sldMkLst>
          <pc:docMk/>
          <pc:sldMk cId="2824556797" sldId="376"/>
        </pc:sldMkLst>
        <pc:spChg chg="mod">
          <ac:chgData name="Irvin, Samuel" userId="ab036fc3-6b39-43df-a6c1-7ce2ee8279a7" providerId="ADAL" clId="{5F354672-53E9-45F9-B815-79B19BC4496A}" dt="2023-07-05T16:13:03.311" v="20993" actId="20577"/>
          <ac:spMkLst>
            <pc:docMk/>
            <pc:sldMk cId="2824556797" sldId="376"/>
            <ac:spMk id="16" creationId="{ECB6D669-F0BB-2A69-30EC-C8DC42DCE661}"/>
          </ac:spMkLst>
        </pc:spChg>
        <pc:graphicFrameChg chg="mod modGraphic">
          <ac:chgData name="Irvin, Samuel" userId="ab036fc3-6b39-43df-a6c1-7ce2ee8279a7" providerId="ADAL" clId="{5F354672-53E9-45F9-B815-79B19BC4496A}" dt="2023-07-05T16:16:37.996" v="21328" actId="15"/>
          <ac:graphicFrameMkLst>
            <pc:docMk/>
            <pc:sldMk cId="2824556797" sldId="376"/>
            <ac:graphicFrameMk id="3" creationId="{399005AE-3B08-4C9B-1386-790E2AFF9140}"/>
          </ac:graphicFrameMkLst>
        </pc:graphicFrameChg>
      </pc:sldChg>
      <pc:sldChg chg="add del">
        <pc:chgData name="Irvin, Samuel" userId="ab036fc3-6b39-43df-a6c1-7ce2ee8279a7" providerId="ADAL" clId="{5F354672-53E9-45F9-B815-79B19BC4496A}" dt="2023-06-27T17:50:50.541" v="18503" actId="2696"/>
        <pc:sldMkLst>
          <pc:docMk/>
          <pc:sldMk cId="3406792451" sldId="376"/>
        </pc:sldMkLst>
      </pc:sldChg>
      <pc:sldChg chg="modSp add mod">
        <pc:chgData name="Irvin, Samuel" userId="ab036fc3-6b39-43df-a6c1-7ce2ee8279a7" providerId="ADAL" clId="{5F354672-53E9-45F9-B815-79B19BC4496A}" dt="2023-07-05T16:16:43.771" v="21329" actId="15"/>
        <pc:sldMkLst>
          <pc:docMk/>
          <pc:sldMk cId="1711573446" sldId="377"/>
        </pc:sldMkLst>
        <pc:spChg chg="mod">
          <ac:chgData name="Irvin, Samuel" userId="ab036fc3-6b39-43df-a6c1-7ce2ee8279a7" providerId="ADAL" clId="{5F354672-53E9-45F9-B815-79B19BC4496A}" dt="2023-07-05T16:15:50.099" v="21277" actId="20577"/>
          <ac:spMkLst>
            <pc:docMk/>
            <pc:sldMk cId="1711573446" sldId="377"/>
            <ac:spMk id="16" creationId="{ECB6D669-F0BB-2A69-30EC-C8DC42DCE661}"/>
          </ac:spMkLst>
        </pc:spChg>
        <pc:graphicFrameChg chg="modGraphic">
          <ac:chgData name="Irvin, Samuel" userId="ab036fc3-6b39-43df-a6c1-7ce2ee8279a7" providerId="ADAL" clId="{5F354672-53E9-45F9-B815-79B19BC4496A}" dt="2023-07-05T16:16:43.771" v="21329" actId="15"/>
          <ac:graphicFrameMkLst>
            <pc:docMk/>
            <pc:sldMk cId="1711573446" sldId="377"/>
            <ac:graphicFrameMk id="3" creationId="{399005AE-3B08-4C9B-1386-790E2AFF9140}"/>
          </ac:graphicFrameMkLst>
        </pc:graphicFrameChg>
      </pc:sldChg>
      <pc:sldChg chg="addSp modSp add mod">
        <pc:chgData name="Irvin, Samuel" userId="ab036fc3-6b39-43df-a6c1-7ce2ee8279a7" providerId="ADAL" clId="{5F354672-53E9-45F9-B815-79B19BC4496A}" dt="2023-07-07T18:30:03.065" v="21980" actId="1076"/>
        <pc:sldMkLst>
          <pc:docMk/>
          <pc:sldMk cId="4089337121" sldId="378"/>
        </pc:sldMkLst>
        <pc:spChg chg="mod">
          <ac:chgData name="Irvin, Samuel" userId="ab036fc3-6b39-43df-a6c1-7ce2ee8279a7" providerId="ADAL" clId="{5F354672-53E9-45F9-B815-79B19BC4496A}" dt="2023-07-07T18:28:11.091" v="21825" actId="20577"/>
          <ac:spMkLst>
            <pc:docMk/>
            <pc:sldMk cId="4089337121" sldId="378"/>
            <ac:spMk id="6" creationId="{3E6A9813-9E01-3D96-2439-0C75CC1EBB16}"/>
          </ac:spMkLst>
        </pc:spChg>
        <pc:spChg chg="mod">
          <ac:chgData name="Irvin, Samuel" userId="ab036fc3-6b39-43df-a6c1-7ce2ee8279a7" providerId="ADAL" clId="{5F354672-53E9-45F9-B815-79B19BC4496A}" dt="2023-07-07T18:30:03.065" v="21980" actId="1076"/>
          <ac:spMkLst>
            <pc:docMk/>
            <pc:sldMk cId="4089337121" sldId="378"/>
            <ac:spMk id="9" creationId="{83955A27-97D8-DE95-C746-93EFEB847463}"/>
          </ac:spMkLst>
        </pc:spChg>
        <pc:picChg chg="add mod">
          <ac:chgData name="Irvin, Samuel" userId="ab036fc3-6b39-43df-a6c1-7ce2ee8279a7" providerId="ADAL" clId="{5F354672-53E9-45F9-B815-79B19BC4496A}" dt="2023-07-07T18:28:14.262" v="21826" actId="1076"/>
          <ac:picMkLst>
            <pc:docMk/>
            <pc:sldMk cId="4089337121" sldId="378"/>
            <ac:picMk id="2" creationId="{3013E517-0B7A-CCB0-0E66-BD18199DC737}"/>
          </ac:picMkLst>
        </pc:picChg>
      </pc:sldChg>
      <pc:sldChg chg="addSp delSp modSp add mod modTransition">
        <pc:chgData name="Irvin, Samuel" userId="ab036fc3-6b39-43df-a6c1-7ce2ee8279a7" providerId="ADAL" clId="{5F354672-53E9-45F9-B815-79B19BC4496A}" dt="2023-07-07T20:29:43.640" v="23740"/>
        <pc:sldMkLst>
          <pc:docMk/>
          <pc:sldMk cId="610508634" sldId="379"/>
        </pc:sldMkLst>
        <pc:spChg chg="mod">
          <ac:chgData name="Irvin, Samuel" userId="ab036fc3-6b39-43df-a6c1-7ce2ee8279a7" providerId="ADAL" clId="{5F354672-53E9-45F9-B815-79B19BC4496A}" dt="2023-07-07T20:05:09.505" v="22573" actId="1076"/>
          <ac:spMkLst>
            <pc:docMk/>
            <pc:sldMk cId="610508634" sldId="379"/>
            <ac:spMk id="3" creationId="{6F9590E3-AC2F-1DFA-A110-F62853540C6E}"/>
          </ac:spMkLst>
        </pc:spChg>
        <pc:spChg chg="del">
          <ac:chgData name="Irvin, Samuel" userId="ab036fc3-6b39-43df-a6c1-7ce2ee8279a7" providerId="ADAL" clId="{5F354672-53E9-45F9-B815-79B19BC4496A}" dt="2023-07-07T20:04:21.793" v="22364" actId="478"/>
          <ac:spMkLst>
            <pc:docMk/>
            <pc:sldMk cId="610508634" sldId="379"/>
            <ac:spMk id="11" creationId="{3C79BFED-61DD-946F-1249-56251B6072D5}"/>
          </ac:spMkLst>
        </pc:spChg>
        <pc:spChg chg="mod">
          <ac:chgData name="Irvin, Samuel" userId="ab036fc3-6b39-43df-a6c1-7ce2ee8279a7" providerId="ADAL" clId="{5F354672-53E9-45F9-B815-79B19BC4496A}" dt="2023-07-07T20:04:12.056" v="22362" actId="20577"/>
          <ac:spMkLst>
            <pc:docMk/>
            <pc:sldMk cId="610508634" sldId="379"/>
            <ac:spMk id="18" creationId="{0448E337-3AA7-4087-333D-4F6BA34E69DD}"/>
          </ac:spMkLst>
        </pc:spChg>
        <pc:grpChg chg="del">
          <ac:chgData name="Irvin, Samuel" userId="ab036fc3-6b39-43df-a6c1-7ce2ee8279a7" providerId="ADAL" clId="{5F354672-53E9-45F9-B815-79B19BC4496A}" dt="2023-07-07T20:04:22.571" v="22365" actId="478"/>
          <ac:grpSpMkLst>
            <pc:docMk/>
            <pc:sldMk cId="610508634" sldId="379"/>
            <ac:grpSpMk id="4" creationId="{D608C5B5-F3E0-7119-B2CA-819B17029E38}"/>
          </ac:grpSpMkLst>
        </pc:grpChg>
        <pc:picChg chg="add mod">
          <ac:chgData name="Irvin, Samuel" userId="ab036fc3-6b39-43df-a6c1-7ce2ee8279a7" providerId="ADAL" clId="{5F354672-53E9-45F9-B815-79B19BC4496A}" dt="2023-07-07T20:05:12.988" v="22574" actId="1076"/>
          <ac:picMkLst>
            <pc:docMk/>
            <pc:sldMk cId="610508634" sldId="379"/>
            <ac:picMk id="12" creationId="{AAD80C8C-2779-B387-5D48-CA1EECE1448A}"/>
          </ac:picMkLst>
        </pc:picChg>
      </pc:sldChg>
      <pc:sldChg chg="addSp delSp modSp add mod modTransition">
        <pc:chgData name="Irvin, Samuel" userId="ab036fc3-6b39-43df-a6c1-7ce2ee8279a7" providerId="ADAL" clId="{5F354672-53E9-45F9-B815-79B19BC4496A}" dt="2023-07-07T20:29:42.567" v="23739"/>
        <pc:sldMkLst>
          <pc:docMk/>
          <pc:sldMk cId="698684467" sldId="380"/>
        </pc:sldMkLst>
        <pc:spChg chg="mod">
          <ac:chgData name="Irvin, Samuel" userId="ab036fc3-6b39-43df-a6c1-7ce2ee8279a7" providerId="ADAL" clId="{5F354672-53E9-45F9-B815-79B19BC4496A}" dt="2023-07-07T20:05:41.252" v="22608" actId="403"/>
          <ac:spMkLst>
            <pc:docMk/>
            <pc:sldMk cId="698684467" sldId="380"/>
            <ac:spMk id="3" creationId="{6F9590E3-AC2F-1DFA-A110-F62853540C6E}"/>
          </ac:spMkLst>
        </pc:spChg>
        <pc:spChg chg="add mod">
          <ac:chgData name="Irvin, Samuel" userId="ab036fc3-6b39-43df-a6c1-7ce2ee8279a7" providerId="ADAL" clId="{5F354672-53E9-45F9-B815-79B19BC4496A}" dt="2023-07-07T20:08:31.599" v="22895" actId="20577"/>
          <ac:spMkLst>
            <pc:docMk/>
            <pc:sldMk cId="698684467" sldId="380"/>
            <ac:spMk id="4" creationId="{76FB52CA-B25A-C285-B3B6-17C1E46DE726}"/>
          </ac:spMkLst>
        </pc:spChg>
        <pc:spChg chg="add mod">
          <ac:chgData name="Irvin, Samuel" userId="ab036fc3-6b39-43df-a6c1-7ce2ee8279a7" providerId="ADAL" clId="{5F354672-53E9-45F9-B815-79B19BC4496A}" dt="2023-07-07T20:11:03.672" v="22968" actId="20577"/>
          <ac:spMkLst>
            <pc:docMk/>
            <pc:sldMk cId="698684467" sldId="380"/>
            <ac:spMk id="6" creationId="{7A165283-DE9D-29A7-866B-C7C260B30B90}"/>
          </ac:spMkLst>
        </pc:spChg>
        <pc:spChg chg="mod">
          <ac:chgData name="Irvin, Samuel" userId="ab036fc3-6b39-43df-a6c1-7ce2ee8279a7" providerId="ADAL" clId="{5F354672-53E9-45F9-B815-79B19BC4496A}" dt="2023-07-07T20:05:30.020" v="22597" actId="20577"/>
          <ac:spMkLst>
            <pc:docMk/>
            <pc:sldMk cId="698684467" sldId="380"/>
            <ac:spMk id="18" creationId="{0448E337-3AA7-4087-333D-4F6BA34E69DD}"/>
          </ac:spMkLst>
        </pc:spChg>
        <pc:picChg chg="del">
          <ac:chgData name="Irvin, Samuel" userId="ab036fc3-6b39-43df-a6c1-7ce2ee8279a7" providerId="ADAL" clId="{5F354672-53E9-45F9-B815-79B19BC4496A}" dt="2023-07-07T20:05:32.341" v="22598" actId="478"/>
          <ac:picMkLst>
            <pc:docMk/>
            <pc:sldMk cId="698684467" sldId="380"/>
            <ac:picMk id="12" creationId="{AAD80C8C-2779-B387-5D48-CA1EECE1448A}"/>
          </ac:picMkLst>
        </pc:picChg>
      </pc:sldChg>
      <pc:sldChg chg="modSp add mod modTransition">
        <pc:chgData name="Irvin, Samuel" userId="ab036fc3-6b39-43df-a6c1-7ce2ee8279a7" providerId="ADAL" clId="{5F354672-53E9-45F9-B815-79B19BC4496A}" dt="2023-07-07T20:29:40.997" v="23738"/>
        <pc:sldMkLst>
          <pc:docMk/>
          <pc:sldMk cId="2577563783" sldId="381"/>
        </pc:sldMkLst>
        <pc:spChg chg="mod">
          <ac:chgData name="Irvin, Samuel" userId="ab036fc3-6b39-43df-a6c1-7ce2ee8279a7" providerId="ADAL" clId="{5F354672-53E9-45F9-B815-79B19BC4496A}" dt="2023-07-07T20:12:03.681" v="23069" actId="1076"/>
          <ac:spMkLst>
            <pc:docMk/>
            <pc:sldMk cId="2577563783" sldId="381"/>
            <ac:spMk id="3" creationId="{6F9590E3-AC2F-1DFA-A110-F62853540C6E}"/>
          </ac:spMkLst>
        </pc:spChg>
        <pc:spChg chg="mod">
          <ac:chgData name="Irvin, Samuel" userId="ab036fc3-6b39-43df-a6c1-7ce2ee8279a7" providerId="ADAL" clId="{5F354672-53E9-45F9-B815-79B19BC4496A}" dt="2023-07-07T20:12:05.715" v="23070" actId="1076"/>
          <ac:spMkLst>
            <pc:docMk/>
            <pc:sldMk cId="2577563783" sldId="381"/>
            <ac:spMk id="4" creationId="{76FB52CA-B25A-C285-B3B6-17C1E46DE726}"/>
          </ac:spMkLst>
        </pc:spChg>
        <pc:spChg chg="mod">
          <ac:chgData name="Irvin, Samuel" userId="ab036fc3-6b39-43df-a6c1-7ce2ee8279a7" providerId="ADAL" clId="{5F354672-53E9-45F9-B815-79B19BC4496A}" dt="2023-07-07T20:12:16.925" v="23079" actId="1076"/>
          <ac:spMkLst>
            <pc:docMk/>
            <pc:sldMk cId="2577563783" sldId="381"/>
            <ac:spMk id="6" creationId="{7A165283-DE9D-29A7-866B-C7C260B30B90}"/>
          </ac:spMkLst>
        </pc:spChg>
        <pc:spChg chg="mod">
          <ac:chgData name="Irvin, Samuel" userId="ab036fc3-6b39-43df-a6c1-7ce2ee8279a7" providerId="ADAL" clId="{5F354672-53E9-45F9-B815-79B19BC4496A}" dt="2023-07-07T20:11:29.509" v="22998" actId="20577"/>
          <ac:spMkLst>
            <pc:docMk/>
            <pc:sldMk cId="2577563783" sldId="381"/>
            <ac:spMk id="18" creationId="{0448E337-3AA7-4087-333D-4F6BA34E69DD}"/>
          </ac:spMkLst>
        </pc:spChg>
      </pc:sldChg>
      <pc:sldChg chg="delSp modSp add mod modTransition">
        <pc:chgData name="Irvin, Samuel" userId="ab036fc3-6b39-43df-a6c1-7ce2ee8279a7" providerId="ADAL" clId="{5F354672-53E9-45F9-B815-79B19BC4496A}" dt="2023-07-07T20:29:56.603" v="23742"/>
        <pc:sldMkLst>
          <pc:docMk/>
          <pc:sldMk cId="1792369626" sldId="382"/>
        </pc:sldMkLst>
        <pc:spChg chg="del">
          <ac:chgData name="Irvin, Samuel" userId="ab036fc3-6b39-43df-a6c1-7ce2ee8279a7" providerId="ADAL" clId="{5F354672-53E9-45F9-B815-79B19BC4496A}" dt="2023-07-07T20:12:37.108" v="23111" actId="478"/>
          <ac:spMkLst>
            <pc:docMk/>
            <pc:sldMk cId="1792369626" sldId="382"/>
            <ac:spMk id="3" creationId="{6F9590E3-AC2F-1DFA-A110-F62853540C6E}"/>
          </ac:spMkLst>
        </pc:spChg>
        <pc:spChg chg="mod">
          <ac:chgData name="Irvin, Samuel" userId="ab036fc3-6b39-43df-a6c1-7ce2ee8279a7" providerId="ADAL" clId="{5F354672-53E9-45F9-B815-79B19BC4496A}" dt="2023-07-07T20:14:23.140" v="23355" actId="404"/>
          <ac:spMkLst>
            <pc:docMk/>
            <pc:sldMk cId="1792369626" sldId="382"/>
            <ac:spMk id="4" creationId="{76FB52CA-B25A-C285-B3B6-17C1E46DE726}"/>
          </ac:spMkLst>
        </pc:spChg>
        <pc:spChg chg="del">
          <ac:chgData name="Irvin, Samuel" userId="ab036fc3-6b39-43df-a6c1-7ce2ee8279a7" providerId="ADAL" clId="{5F354672-53E9-45F9-B815-79B19BC4496A}" dt="2023-07-07T20:12:40.588" v="23112" actId="478"/>
          <ac:spMkLst>
            <pc:docMk/>
            <pc:sldMk cId="1792369626" sldId="382"/>
            <ac:spMk id="6" creationId="{7A165283-DE9D-29A7-866B-C7C260B30B90}"/>
          </ac:spMkLst>
        </pc:spChg>
        <pc:spChg chg="mod">
          <ac:chgData name="Irvin, Samuel" userId="ab036fc3-6b39-43df-a6c1-7ce2ee8279a7" providerId="ADAL" clId="{5F354672-53E9-45F9-B815-79B19BC4496A}" dt="2023-07-07T20:12:34.171" v="23110" actId="20577"/>
          <ac:spMkLst>
            <pc:docMk/>
            <pc:sldMk cId="1792369626" sldId="382"/>
            <ac:spMk id="18" creationId="{0448E337-3AA7-4087-333D-4F6BA34E69DD}"/>
          </ac:spMkLst>
        </pc:spChg>
      </pc:sldChg>
      <pc:sldChg chg="modSp add mod modTransition">
        <pc:chgData name="Irvin, Samuel" userId="ab036fc3-6b39-43df-a6c1-7ce2ee8279a7" providerId="ADAL" clId="{5F354672-53E9-45F9-B815-79B19BC4496A}" dt="2023-07-07T20:29:58.486" v="23743"/>
        <pc:sldMkLst>
          <pc:docMk/>
          <pc:sldMk cId="616535477" sldId="383"/>
        </pc:sldMkLst>
        <pc:spChg chg="mod">
          <ac:chgData name="Irvin, Samuel" userId="ab036fc3-6b39-43df-a6c1-7ce2ee8279a7" providerId="ADAL" clId="{5F354672-53E9-45F9-B815-79B19BC4496A}" dt="2023-07-07T20:16:09.707" v="23541"/>
          <ac:spMkLst>
            <pc:docMk/>
            <pc:sldMk cId="616535477" sldId="383"/>
            <ac:spMk id="4" creationId="{76FB52CA-B25A-C285-B3B6-17C1E46DE726}"/>
          </ac:spMkLst>
        </pc:spChg>
        <pc:spChg chg="mod">
          <ac:chgData name="Irvin, Samuel" userId="ab036fc3-6b39-43df-a6c1-7ce2ee8279a7" providerId="ADAL" clId="{5F354672-53E9-45F9-B815-79B19BC4496A}" dt="2023-07-07T20:15:39.575" v="23425" actId="20577"/>
          <ac:spMkLst>
            <pc:docMk/>
            <pc:sldMk cId="616535477" sldId="383"/>
            <ac:spMk id="18" creationId="{0448E337-3AA7-4087-333D-4F6BA34E69DD}"/>
          </ac:spMkLst>
        </pc:spChg>
      </pc:sldChg>
      <pc:sldChg chg="addSp delSp modSp add del mod">
        <pc:chgData name="Irvin, Samuel" userId="ab036fc3-6b39-43df-a6c1-7ce2ee8279a7" providerId="ADAL" clId="{5F354672-53E9-45F9-B815-79B19BC4496A}" dt="2023-07-07T20:15:24.996" v="23408" actId="2696"/>
        <pc:sldMkLst>
          <pc:docMk/>
          <pc:sldMk cId="1135797980" sldId="383"/>
        </pc:sldMkLst>
        <pc:spChg chg="add mod">
          <ac:chgData name="Irvin, Samuel" userId="ab036fc3-6b39-43df-a6c1-7ce2ee8279a7" providerId="ADAL" clId="{5F354672-53E9-45F9-B815-79B19BC4496A}" dt="2023-07-07T20:14:57.357" v="23385" actId="20577"/>
          <ac:spMkLst>
            <pc:docMk/>
            <pc:sldMk cId="1135797980" sldId="383"/>
            <ac:spMk id="3" creationId="{894F392E-FB40-8E48-26FA-7AC421D37500}"/>
          </ac:spMkLst>
        </pc:spChg>
        <pc:spChg chg="del">
          <ac:chgData name="Irvin, Samuel" userId="ab036fc3-6b39-43df-a6c1-7ce2ee8279a7" providerId="ADAL" clId="{5F354672-53E9-45F9-B815-79B19BC4496A}" dt="2023-07-07T20:14:37.571" v="23358" actId="478"/>
          <ac:spMkLst>
            <pc:docMk/>
            <pc:sldMk cId="1135797980" sldId="383"/>
            <ac:spMk id="4" creationId="{76FB52CA-B25A-C285-B3B6-17C1E46DE726}"/>
          </ac:spMkLst>
        </pc:spChg>
        <pc:spChg chg="add mod">
          <ac:chgData name="Irvin, Samuel" userId="ab036fc3-6b39-43df-a6c1-7ce2ee8279a7" providerId="ADAL" clId="{5F354672-53E9-45F9-B815-79B19BC4496A}" dt="2023-07-07T20:15:12.228" v="23406" actId="20577"/>
          <ac:spMkLst>
            <pc:docMk/>
            <pc:sldMk cId="1135797980" sldId="383"/>
            <ac:spMk id="6" creationId="{48AC8AF3-403A-5919-0206-D6A6B671C850}"/>
          </ac:spMkLst>
        </pc:spChg>
        <pc:spChg chg="del">
          <ac:chgData name="Irvin, Samuel" userId="ab036fc3-6b39-43df-a6c1-7ce2ee8279a7" providerId="ADAL" clId="{5F354672-53E9-45F9-B815-79B19BC4496A}" dt="2023-07-07T20:14:36.404" v="23357" actId="478"/>
          <ac:spMkLst>
            <pc:docMk/>
            <pc:sldMk cId="1135797980" sldId="383"/>
            <ac:spMk id="18" creationId="{0448E337-3AA7-4087-333D-4F6BA34E69DD}"/>
          </ac:spMkLst>
        </pc:spChg>
        <pc:picChg chg="mod">
          <ac:chgData name="Irvin, Samuel" userId="ab036fc3-6b39-43df-a6c1-7ce2ee8279a7" providerId="ADAL" clId="{5F354672-53E9-45F9-B815-79B19BC4496A}" dt="2023-07-07T20:14:46.214" v="23360" actId="1076"/>
          <ac:picMkLst>
            <pc:docMk/>
            <pc:sldMk cId="1135797980" sldId="383"/>
            <ac:picMk id="2" creationId="{BE336380-1145-D60A-D157-3FDD6388F96E}"/>
          </ac:picMkLst>
        </pc:picChg>
        <pc:picChg chg="del mod">
          <ac:chgData name="Irvin, Samuel" userId="ab036fc3-6b39-43df-a6c1-7ce2ee8279a7" providerId="ADAL" clId="{5F354672-53E9-45F9-B815-79B19BC4496A}" dt="2023-07-07T20:15:20.552" v="23407" actId="478"/>
          <ac:picMkLst>
            <pc:docMk/>
            <pc:sldMk cId="1135797980" sldId="383"/>
            <ac:picMk id="16" creationId="{65EA2826-397F-6630-3659-5B22CA8B13DE}"/>
          </ac:picMkLst>
        </pc:picChg>
      </pc:sldChg>
      <pc:sldChg chg="addSp delSp modSp add mod">
        <pc:chgData name="Irvin, Samuel" userId="ab036fc3-6b39-43df-a6c1-7ce2ee8279a7" providerId="ADAL" clId="{5F354672-53E9-45F9-B815-79B19BC4496A}" dt="2023-07-07T20:16:34.187" v="23559" actId="1076"/>
        <pc:sldMkLst>
          <pc:docMk/>
          <pc:sldMk cId="1758250768" sldId="384"/>
        </pc:sldMkLst>
        <pc:spChg chg="del">
          <ac:chgData name="Irvin, Samuel" userId="ab036fc3-6b39-43df-a6c1-7ce2ee8279a7" providerId="ADAL" clId="{5F354672-53E9-45F9-B815-79B19BC4496A}" dt="2023-07-07T20:16:26.876" v="23555" actId="478"/>
          <ac:spMkLst>
            <pc:docMk/>
            <pc:sldMk cId="1758250768" sldId="384"/>
            <ac:spMk id="4" creationId="{76FB52CA-B25A-C285-B3B6-17C1E46DE726}"/>
          </ac:spMkLst>
        </pc:spChg>
        <pc:spChg chg="mod">
          <ac:chgData name="Irvin, Samuel" userId="ab036fc3-6b39-43df-a6c1-7ce2ee8279a7" providerId="ADAL" clId="{5F354672-53E9-45F9-B815-79B19BC4496A}" dt="2023-07-07T20:16:21.677" v="23554" actId="20577"/>
          <ac:spMkLst>
            <pc:docMk/>
            <pc:sldMk cId="1758250768" sldId="384"/>
            <ac:spMk id="18" creationId="{0448E337-3AA7-4087-333D-4F6BA34E69DD}"/>
          </ac:spMkLst>
        </pc:spChg>
        <pc:picChg chg="add mod">
          <ac:chgData name="Irvin, Samuel" userId="ab036fc3-6b39-43df-a6c1-7ce2ee8279a7" providerId="ADAL" clId="{5F354672-53E9-45F9-B815-79B19BC4496A}" dt="2023-07-07T20:16:34.187" v="23559" actId="1076"/>
          <ac:picMkLst>
            <pc:docMk/>
            <pc:sldMk cId="1758250768" sldId="384"/>
            <ac:picMk id="3" creationId="{6B6883F0-374A-1075-9725-29ED858CFC29}"/>
          </ac:picMkLst>
        </pc:picChg>
      </pc:sldChg>
      <pc:sldChg chg="addSp delSp modSp add mod">
        <pc:chgData name="Irvin, Samuel" userId="ab036fc3-6b39-43df-a6c1-7ce2ee8279a7" providerId="ADAL" clId="{5F354672-53E9-45F9-B815-79B19BC4496A}" dt="2023-07-07T20:28:40.422" v="23737" actId="1037"/>
        <pc:sldMkLst>
          <pc:docMk/>
          <pc:sldMk cId="1233125593" sldId="385"/>
        </pc:sldMkLst>
        <pc:spChg chg="del">
          <ac:chgData name="Irvin, Samuel" userId="ab036fc3-6b39-43df-a6c1-7ce2ee8279a7" providerId="ADAL" clId="{5F354672-53E9-45F9-B815-79B19BC4496A}" dt="2023-07-07T20:19:22.014" v="23603" actId="478"/>
          <ac:spMkLst>
            <pc:docMk/>
            <pc:sldMk cId="1233125593" sldId="385"/>
            <ac:spMk id="6" creationId="{999846F2-8C36-6EFC-A98A-E888A8AE0306}"/>
          </ac:spMkLst>
        </pc:spChg>
        <pc:spChg chg="del">
          <ac:chgData name="Irvin, Samuel" userId="ab036fc3-6b39-43df-a6c1-7ce2ee8279a7" providerId="ADAL" clId="{5F354672-53E9-45F9-B815-79B19BC4496A}" dt="2023-07-07T20:19:20.550" v="23602" actId="478"/>
          <ac:spMkLst>
            <pc:docMk/>
            <pc:sldMk cId="1233125593" sldId="385"/>
            <ac:spMk id="7" creationId="{C30CD009-07A8-1144-B267-EED6A3A56F44}"/>
          </ac:spMkLst>
        </pc:spChg>
        <pc:spChg chg="del">
          <ac:chgData name="Irvin, Samuel" userId="ab036fc3-6b39-43df-a6c1-7ce2ee8279a7" providerId="ADAL" clId="{5F354672-53E9-45F9-B815-79B19BC4496A}" dt="2023-07-07T20:19:26.995" v="23607" actId="478"/>
          <ac:spMkLst>
            <pc:docMk/>
            <pc:sldMk cId="1233125593" sldId="385"/>
            <ac:spMk id="8" creationId="{A6D9B1D9-6858-71D2-4628-62071AE699D2}"/>
          </ac:spMkLst>
        </pc:spChg>
        <pc:spChg chg="del">
          <ac:chgData name="Irvin, Samuel" userId="ab036fc3-6b39-43df-a6c1-7ce2ee8279a7" providerId="ADAL" clId="{5F354672-53E9-45F9-B815-79B19BC4496A}" dt="2023-07-07T20:19:28.112" v="23608" actId="478"/>
          <ac:spMkLst>
            <pc:docMk/>
            <pc:sldMk cId="1233125593" sldId="385"/>
            <ac:spMk id="9" creationId="{DEDA94AB-1167-53F7-F3A5-F49A93168E07}"/>
          </ac:spMkLst>
        </pc:spChg>
        <pc:spChg chg="del">
          <ac:chgData name="Irvin, Samuel" userId="ab036fc3-6b39-43df-a6c1-7ce2ee8279a7" providerId="ADAL" clId="{5F354672-53E9-45F9-B815-79B19BC4496A}" dt="2023-07-07T20:19:23.440" v="23604" actId="478"/>
          <ac:spMkLst>
            <pc:docMk/>
            <pc:sldMk cId="1233125593" sldId="385"/>
            <ac:spMk id="10" creationId="{05326C9E-9EE8-706B-5362-3D6EBDEA8B38}"/>
          </ac:spMkLst>
        </pc:spChg>
        <pc:spChg chg="del">
          <ac:chgData name="Irvin, Samuel" userId="ab036fc3-6b39-43df-a6c1-7ce2ee8279a7" providerId="ADAL" clId="{5F354672-53E9-45F9-B815-79B19BC4496A}" dt="2023-07-07T20:19:24.405" v="23605" actId="478"/>
          <ac:spMkLst>
            <pc:docMk/>
            <pc:sldMk cId="1233125593" sldId="385"/>
            <ac:spMk id="12" creationId="{E6734216-2233-7B43-5D65-DF71420DA6A3}"/>
          </ac:spMkLst>
        </pc:spChg>
        <pc:spChg chg="del">
          <ac:chgData name="Irvin, Samuel" userId="ab036fc3-6b39-43df-a6c1-7ce2ee8279a7" providerId="ADAL" clId="{5F354672-53E9-45F9-B815-79B19BC4496A}" dt="2023-07-07T20:19:25.504" v="23606" actId="478"/>
          <ac:spMkLst>
            <pc:docMk/>
            <pc:sldMk cId="1233125593" sldId="385"/>
            <ac:spMk id="13" creationId="{76774025-4B1D-16A0-BF00-F6211FB018D2}"/>
          </ac:spMkLst>
        </pc:spChg>
        <pc:spChg chg="del">
          <ac:chgData name="Irvin, Samuel" userId="ab036fc3-6b39-43df-a6c1-7ce2ee8279a7" providerId="ADAL" clId="{5F354672-53E9-45F9-B815-79B19BC4496A}" dt="2023-07-07T20:19:29.687" v="23609" actId="478"/>
          <ac:spMkLst>
            <pc:docMk/>
            <pc:sldMk cId="1233125593" sldId="385"/>
            <ac:spMk id="14" creationId="{09491A90-8734-F25B-7718-AFA57C95AB6D}"/>
          </ac:spMkLst>
        </pc:spChg>
        <pc:spChg chg="del">
          <ac:chgData name="Irvin, Samuel" userId="ab036fc3-6b39-43df-a6c1-7ce2ee8279a7" providerId="ADAL" clId="{5F354672-53E9-45F9-B815-79B19BC4496A}" dt="2023-07-07T20:19:31.476" v="23610" actId="478"/>
          <ac:spMkLst>
            <pc:docMk/>
            <pc:sldMk cId="1233125593" sldId="385"/>
            <ac:spMk id="15" creationId="{994DC32C-9B1B-A400-939F-DD26B72BE0DD}"/>
          </ac:spMkLst>
        </pc:spChg>
        <pc:spChg chg="add mod">
          <ac:chgData name="Irvin, Samuel" userId="ab036fc3-6b39-43df-a6c1-7ce2ee8279a7" providerId="ADAL" clId="{5F354672-53E9-45F9-B815-79B19BC4496A}" dt="2023-07-07T20:28:26.873" v="23721" actId="1038"/>
          <ac:spMkLst>
            <pc:docMk/>
            <pc:sldMk cId="1233125593" sldId="385"/>
            <ac:spMk id="24" creationId="{7854EAE7-D461-F8E5-CDCC-5592F5409814}"/>
          </ac:spMkLst>
        </pc:spChg>
        <pc:spChg chg="add mod">
          <ac:chgData name="Irvin, Samuel" userId="ab036fc3-6b39-43df-a6c1-7ce2ee8279a7" providerId="ADAL" clId="{5F354672-53E9-45F9-B815-79B19BC4496A}" dt="2023-07-07T20:28:26.873" v="23721" actId="1038"/>
          <ac:spMkLst>
            <pc:docMk/>
            <pc:sldMk cId="1233125593" sldId="385"/>
            <ac:spMk id="27" creationId="{5C2038C3-2BA9-DBF2-0D72-D348E4A0EFF3}"/>
          </ac:spMkLst>
        </pc:spChg>
        <pc:spChg chg="add mod">
          <ac:chgData name="Irvin, Samuel" userId="ab036fc3-6b39-43df-a6c1-7ce2ee8279a7" providerId="ADAL" clId="{5F354672-53E9-45F9-B815-79B19BC4496A}" dt="2023-07-07T20:28:26.873" v="23721" actId="1038"/>
          <ac:spMkLst>
            <pc:docMk/>
            <pc:sldMk cId="1233125593" sldId="385"/>
            <ac:spMk id="30" creationId="{9325D180-5A38-5E98-DE08-164A7492C741}"/>
          </ac:spMkLst>
        </pc:spChg>
        <pc:spChg chg="add mod">
          <ac:chgData name="Irvin, Samuel" userId="ab036fc3-6b39-43df-a6c1-7ce2ee8279a7" providerId="ADAL" clId="{5F354672-53E9-45F9-B815-79B19BC4496A}" dt="2023-07-07T20:28:32.762" v="23733" actId="1038"/>
          <ac:spMkLst>
            <pc:docMk/>
            <pc:sldMk cId="1233125593" sldId="385"/>
            <ac:spMk id="33" creationId="{46DA09A4-D19F-7B0C-D545-70CE44114C5C}"/>
          </ac:spMkLst>
        </pc:spChg>
        <pc:spChg chg="add mod">
          <ac:chgData name="Irvin, Samuel" userId="ab036fc3-6b39-43df-a6c1-7ce2ee8279a7" providerId="ADAL" clId="{5F354672-53E9-45F9-B815-79B19BC4496A}" dt="2023-07-07T20:28:32.762" v="23733" actId="1038"/>
          <ac:spMkLst>
            <pc:docMk/>
            <pc:sldMk cId="1233125593" sldId="385"/>
            <ac:spMk id="36" creationId="{ED1A7910-D499-4E16-DB74-5FC36794B15F}"/>
          </ac:spMkLst>
        </pc:spChg>
        <pc:spChg chg="add mod">
          <ac:chgData name="Irvin, Samuel" userId="ab036fc3-6b39-43df-a6c1-7ce2ee8279a7" providerId="ADAL" clId="{5F354672-53E9-45F9-B815-79B19BC4496A}" dt="2023-07-07T20:28:32.762" v="23733" actId="1038"/>
          <ac:spMkLst>
            <pc:docMk/>
            <pc:sldMk cId="1233125593" sldId="385"/>
            <ac:spMk id="39" creationId="{7C8B153C-7405-2FEE-AB70-5C1C5CC056DF}"/>
          </ac:spMkLst>
        </pc:spChg>
        <pc:spChg chg="add mod">
          <ac:chgData name="Irvin, Samuel" userId="ab036fc3-6b39-43df-a6c1-7ce2ee8279a7" providerId="ADAL" clId="{5F354672-53E9-45F9-B815-79B19BC4496A}" dt="2023-07-07T20:28:40.422" v="23737" actId="1037"/>
          <ac:spMkLst>
            <pc:docMk/>
            <pc:sldMk cId="1233125593" sldId="385"/>
            <ac:spMk id="40" creationId="{C617B89B-0DDC-3BDB-80B7-D40618B70FC8}"/>
          </ac:spMkLst>
        </pc:spChg>
        <pc:spChg chg="add mod">
          <ac:chgData name="Irvin, Samuel" userId="ab036fc3-6b39-43df-a6c1-7ce2ee8279a7" providerId="ADAL" clId="{5F354672-53E9-45F9-B815-79B19BC4496A}" dt="2023-07-07T20:28:40.422" v="23737" actId="1037"/>
          <ac:spMkLst>
            <pc:docMk/>
            <pc:sldMk cId="1233125593" sldId="385"/>
            <ac:spMk id="41" creationId="{7B4837C9-2D42-E047-29AC-F6B3BE9BDED2}"/>
          </ac:spMkLst>
        </pc:spChg>
        <pc:spChg chg="add mod">
          <ac:chgData name="Irvin, Samuel" userId="ab036fc3-6b39-43df-a6c1-7ce2ee8279a7" providerId="ADAL" clId="{5F354672-53E9-45F9-B815-79B19BC4496A}" dt="2023-07-07T20:28:40.422" v="23737" actId="1037"/>
          <ac:spMkLst>
            <pc:docMk/>
            <pc:sldMk cId="1233125593" sldId="385"/>
            <ac:spMk id="42" creationId="{1D1FDC8F-642F-54CF-34F2-E250EB134985}"/>
          </ac:spMkLst>
        </pc:spChg>
        <pc:grpChg chg="del mod">
          <ac:chgData name="Irvin, Samuel" userId="ab036fc3-6b39-43df-a6c1-7ce2ee8279a7" providerId="ADAL" clId="{5F354672-53E9-45F9-B815-79B19BC4496A}" dt="2023-07-07T20:19:36.813" v="23612" actId="478"/>
          <ac:grpSpMkLst>
            <pc:docMk/>
            <pc:sldMk cId="1233125593" sldId="385"/>
            <ac:grpSpMk id="2" creationId="{D93FD954-AE91-7680-7D20-7C18DD2B4480}"/>
          </ac:grpSpMkLst>
        </pc:grpChg>
        <pc:picChg chg="mod">
          <ac:chgData name="Irvin, Samuel" userId="ab036fc3-6b39-43df-a6c1-7ce2ee8279a7" providerId="ADAL" clId="{5F354672-53E9-45F9-B815-79B19BC4496A}" dt="2023-07-07T20:19:36.059" v="23611" actId="1076"/>
          <ac:picMkLst>
            <pc:docMk/>
            <pc:sldMk cId="1233125593" sldId="385"/>
            <ac:picMk id="11" creationId="{FB9C9812-FBA8-5EC0-8029-3C89E455FCE1}"/>
          </ac:picMkLst>
        </pc:picChg>
        <pc:picChg chg="mod">
          <ac:chgData name="Irvin, Samuel" userId="ab036fc3-6b39-43df-a6c1-7ce2ee8279a7" providerId="ADAL" clId="{5F354672-53E9-45F9-B815-79B19BC4496A}" dt="2023-07-07T20:19:36.059" v="23611" actId="1076"/>
          <ac:picMkLst>
            <pc:docMk/>
            <pc:sldMk cId="1233125593" sldId="385"/>
            <ac:picMk id="17" creationId="{BA04A82D-36D4-DF4B-F5D3-D01D33A88FA4}"/>
          </ac:picMkLst>
        </pc:picChg>
        <pc:picChg chg="mod">
          <ac:chgData name="Irvin, Samuel" userId="ab036fc3-6b39-43df-a6c1-7ce2ee8279a7" providerId="ADAL" clId="{5F354672-53E9-45F9-B815-79B19BC4496A}" dt="2023-07-07T20:19:36.059" v="23611" actId="1076"/>
          <ac:picMkLst>
            <pc:docMk/>
            <pc:sldMk cId="1233125593" sldId="385"/>
            <ac:picMk id="18" creationId="{0ADBF43E-6747-DD6A-D1B4-DF4B209D4FD1}"/>
          </ac:picMkLst>
        </pc:picChg>
        <pc:picChg chg="mod">
          <ac:chgData name="Irvin, Samuel" userId="ab036fc3-6b39-43df-a6c1-7ce2ee8279a7" providerId="ADAL" clId="{5F354672-53E9-45F9-B815-79B19BC4496A}" dt="2023-07-07T20:19:36.059" v="23611" actId="1076"/>
          <ac:picMkLst>
            <pc:docMk/>
            <pc:sldMk cId="1233125593" sldId="385"/>
            <ac:picMk id="19" creationId="{7FBFCD8B-23D0-CF51-2644-A1685147FF46}"/>
          </ac:picMkLst>
        </pc:picChg>
        <pc:picChg chg="mod">
          <ac:chgData name="Irvin, Samuel" userId="ab036fc3-6b39-43df-a6c1-7ce2ee8279a7" providerId="ADAL" clId="{5F354672-53E9-45F9-B815-79B19BC4496A}" dt="2023-07-07T20:19:36.059" v="23611" actId="1076"/>
          <ac:picMkLst>
            <pc:docMk/>
            <pc:sldMk cId="1233125593" sldId="385"/>
            <ac:picMk id="20" creationId="{96639776-04AB-24B5-2B39-AF2DD88C1E54}"/>
          </ac:picMkLst>
        </pc:picChg>
        <pc:picChg chg="mod">
          <ac:chgData name="Irvin, Samuel" userId="ab036fc3-6b39-43df-a6c1-7ce2ee8279a7" providerId="ADAL" clId="{5F354672-53E9-45F9-B815-79B19BC4496A}" dt="2023-07-07T20:19:36.059" v="23611" actId="1076"/>
          <ac:picMkLst>
            <pc:docMk/>
            <pc:sldMk cId="1233125593" sldId="385"/>
            <ac:picMk id="21" creationId="{11C17A8A-4A7A-F9B9-DF3A-E0071509D220}"/>
          </ac:picMkLst>
        </pc:picChg>
        <pc:picChg chg="add mod modCrop">
          <ac:chgData name="Irvin, Samuel" userId="ab036fc3-6b39-43df-a6c1-7ce2ee8279a7" providerId="ADAL" clId="{5F354672-53E9-45F9-B815-79B19BC4496A}" dt="2023-07-07T20:28:26.873" v="23721" actId="1038"/>
          <ac:picMkLst>
            <pc:docMk/>
            <pc:sldMk cId="1233125593" sldId="385"/>
            <ac:picMk id="23" creationId="{BA360987-F2B6-BE27-624E-7EF2A374C0C9}"/>
          </ac:picMkLst>
        </pc:picChg>
        <pc:picChg chg="add mod modCrop">
          <ac:chgData name="Irvin, Samuel" userId="ab036fc3-6b39-43df-a6c1-7ce2ee8279a7" providerId="ADAL" clId="{5F354672-53E9-45F9-B815-79B19BC4496A}" dt="2023-07-07T20:28:26.873" v="23721" actId="1038"/>
          <ac:picMkLst>
            <pc:docMk/>
            <pc:sldMk cId="1233125593" sldId="385"/>
            <ac:picMk id="26" creationId="{B43FA202-931F-6FB6-9EF8-BA65BC49E00C}"/>
          </ac:picMkLst>
        </pc:picChg>
        <pc:picChg chg="add mod">
          <ac:chgData name="Irvin, Samuel" userId="ab036fc3-6b39-43df-a6c1-7ce2ee8279a7" providerId="ADAL" clId="{5F354672-53E9-45F9-B815-79B19BC4496A}" dt="2023-07-07T20:28:26.873" v="23721" actId="1038"/>
          <ac:picMkLst>
            <pc:docMk/>
            <pc:sldMk cId="1233125593" sldId="385"/>
            <ac:picMk id="29" creationId="{DADB1565-6258-62FE-09E0-F806B63D37C2}"/>
          </ac:picMkLst>
        </pc:picChg>
        <pc:picChg chg="add mod modCrop">
          <ac:chgData name="Irvin, Samuel" userId="ab036fc3-6b39-43df-a6c1-7ce2ee8279a7" providerId="ADAL" clId="{5F354672-53E9-45F9-B815-79B19BC4496A}" dt="2023-07-07T20:28:32.762" v="23733" actId="1038"/>
          <ac:picMkLst>
            <pc:docMk/>
            <pc:sldMk cId="1233125593" sldId="385"/>
            <ac:picMk id="32" creationId="{9D9A5502-B515-5AAC-B9A8-6E30B1D42342}"/>
          </ac:picMkLst>
        </pc:picChg>
        <pc:picChg chg="add mod modCrop">
          <ac:chgData name="Irvin, Samuel" userId="ab036fc3-6b39-43df-a6c1-7ce2ee8279a7" providerId="ADAL" clId="{5F354672-53E9-45F9-B815-79B19BC4496A}" dt="2023-07-07T20:28:32.762" v="23733" actId="1038"/>
          <ac:picMkLst>
            <pc:docMk/>
            <pc:sldMk cId="1233125593" sldId="385"/>
            <ac:picMk id="35" creationId="{604B860E-462C-6B81-6CBA-4F4C3B10F8EB}"/>
          </ac:picMkLst>
        </pc:picChg>
        <pc:picChg chg="add mod">
          <ac:chgData name="Irvin, Samuel" userId="ab036fc3-6b39-43df-a6c1-7ce2ee8279a7" providerId="ADAL" clId="{5F354672-53E9-45F9-B815-79B19BC4496A}" dt="2023-07-07T20:28:32.762" v="23733" actId="1038"/>
          <ac:picMkLst>
            <pc:docMk/>
            <pc:sldMk cId="1233125593" sldId="385"/>
            <ac:picMk id="38" creationId="{4EBAEF03-2C5E-E45B-D521-090C30F56163}"/>
          </ac:picMkLst>
        </pc:picChg>
      </pc:sldChg>
      <pc:sldChg chg="addSp delSp modSp add del mod">
        <pc:chgData name="Irvin, Samuel" userId="ab036fc3-6b39-43df-a6c1-7ce2ee8279a7" providerId="ADAL" clId="{5F354672-53E9-45F9-B815-79B19BC4496A}" dt="2023-07-07T20:17:36.737" v="23583" actId="2696"/>
        <pc:sldMkLst>
          <pc:docMk/>
          <pc:sldMk cId="2117137588" sldId="385"/>
        </pc:sldMkLst>
        <pc:spChg chg="add mod">
          <ac:chgData name="Irvin, Samuel" userId="ab036fc3-6b39-43df-a6c1-7ce2ee8279a7" providerId="ADAL" clId="{5F354672-53E9-45F9-B815-79B19BC4496A}" dt="2023-07-07T20:17:04.392" v="23575" actId="20577"/>
          <ac:spMkLst>
            <pc:docMk/>
            <pc:sldMk cId="2117137588" sldId="385"/>
            <ac:spMk id="4" creationId="{05247108-A440-0438-5E75-68240D122023}"/>
          </ac:spMkLst>
        </pc:spChg>
        <pc:spChg chg="del mod">
          <ac:chgData name="Irvin, Samuel" userId="ab036fc3-6b39-43df-a6c1-7ce2ee8279a7" providerId="ADAL" clId="{5F354672-53E9-45F9-B815-79B19BC4496A}" dt="2023-07-07T20:16:56.610" v="23564"/>
          <ac:spMkLst>
            <pc:docMk/>
            <pc:sldMk cId="2117137588" sldId="385"/>
            <ac:spMk id="18" creationId="{0448E337-3AA7-4087-333D-4F6BA34E69DD}"/>
          </ac:spMkLst>
        </pc:spChg>
        <pc:grpChg chg="add mod">
          <ac:chgData name="Irvin, Samuel" userId="ab036fc3-6b39-43df-a6c1-7ce2ee8279a7" providerId="ADAL" clId="{5F354672-53E9-45F9-B815-79B19BC4496A}" dt="2023-07-07T20:17:18.664" v="23580" actId="14100"/>
          <ac:grpSpMkLst>
            <pc:docMk/>
            <pc:sldMk cId="2117137588" sldId="385"/>
            <ac:grpSpMk id="6" creationId="{B5A7B00C-9611-2C31-CEF4-7794B8999782}"/>
          </ac:grpSpMkLst>
        </pc:grpChg>
        <pc:picChg chg="del">
          <ac:chgData name="Irvin, Samuel" userId="ab036fc3-6b39-43df-a6c1-7ce2ee8279a7" providerId="ADAL" clId="{5F354672-53E9-45F9-B815-79B19BC4496A}" dt="2023-07-07T20:16:43.481" v="23561" actId="478"/>
          <ac:picMkLst>
            <pc:docMk/>
            <pc:sldMk cId="2117137588" sldId="385"/>
            <ac:picMk id="3" creationId="{6B6883F0-374A-1075-9725-29ED858CFC29}"/>
          </ac:picMkLst>
        </pc:picChg>
        <pc:picChg chg="mod">
          <ac:chgData name="Irvin, Samuel" userId="ab036fc3-6b39-43df-a6c1-7ce2ee8279a7" providerId="ADAL" clId="{5F354672-53E9-45F9-B815-79B19BC4496A}" dt="2023-07-07T20:17:18.664" v="23580" actId="14100"/>
          <ac:picMkLst>
            <pc:docMk/>
            <pc:sldMk cId="2117137588" sldId="385"/>
            <ac:picMk id="8" creationId="{8D6274B0-35F5-76B8-4722-F66769B3E277}"/>
          </ac:picMkLst>
        </pc:picChg>
        <pc:picChg chg="mod">
          <ac:chgData name="Irvin, Samuel" userId="ab036fc3-6b39-43df-a6c1-7ce2ee8279a7" providerId="ADAL" clId="{5F354672-53E9-45F9-B815-79B19BC4496A}" dt="2023-07-07T20:17:18.664" v="23580" actId="14100"/>
          <ac:picMkLst>
            <pc:docMk/>
            <pc:sldMk cId="2117137588" sldId="385"/>
            <ac:picMk id="11" creationId="{E1BAF5C4-3478-D7AE-FF05-CD31B43F2C27}"/>
          </ac:picMkLst>
        </pc:picChg>
        <pc:picChg chg="mod">
          <ac:chgData name="Irvin, Samuel" userId="ab036fc3-6b39-43df-a6c1-7ce2ee8279a7" providerId="ADAL" clId="{5F354672-53E9-45F9-B815-79B19BC4496A}" dt="2023-07-07T20:17:18.664" v="23580" actId="14100"/>
          <ac:picMkLst>
            <pc:docMk/>
            <pc:sldMk cId="2117137588" sldId="385"/>
            <ac:picMk id="12" creationId="{F6AAEFEB-984B-9E37-CC8C-46906A69473D}"/>
          </ac:picMkLst>
        </pc:picChg>
        <pc:picChg chg="mod">
          <ac:chgData name="Irvin, Samuel" userId="ab036fc3-6b39-43df-a6c1-7ce2ee8279a7" providerId="ADAL" clId="{5F354672-53E9-45F9-B815-79B19BC4496A}" dt="2023-07-07T20:17:18.664" v="23580" actId="14100"/>
          <ac:picMkLst>
            <pc:docMk/>
            <pc:sldMk cId="2117137588" sldId="385"/>
            <ac:picMk id="13" creationId="{F565AEB2-B87D-0A56-AC82-5118FE4BFF5F}"/>
          </ac:picMkLst>
        </pc:picChg>
        <pc:picChg chg="mod">
          <ac:chgData name="Irvin, Samuel" userId="ab036fc3-6b39-43df-a6c1-7ce2ee8279a7" providerId="ADAL" clId="{5F354672-53E9-45F9-B815-79B19BC4496A}" dt="2023-07-07T20:17:18.664" v="23580" actId="14100"/>
          <ac:picMkLst>
            <pc:docMk/>
            <pc:sldMk cId="2117137588" sldId="385"/>
            <ac:picMk id="14" creationId="{40AF91AD-38C5-D968-DDD2-DDB503629CD4}"/>
          </ac:picMkLst>
        </pc:picChg>
        <pc:picChg chg="mod">
          <ac:chgData name="Irvin, Samuel" userId="ab036fc3-6b39-43df-a6c1-7ce2ee8279a7" providerId="ADAL" clId="{5F354672-53E9-45F9-B815-79B19BC4496A}" dt="2023-07-07T20:17:18.664" v="23580" actId="14100"/>
          <ac:picMkLst>
            <pc:docMk/>
            <pc:sldMk cId="2117137588" sldId="385"/>
            <ac:picMk id="15" creationId="{CC87F0C0-B49E-2BAE-D1B0-A66C60559166}"/>
          </ac:picMkLst>
        </pc:picChg>
      </pc:sldChg>
      <pc:sldChg chg="addSp delSp modSp add mod ord modNotesTx">
        <pc:chgData name="Irvin, Samuel" userId="ab036fc3-6b39-43df-a6c1-7ce2ee8279a7" providerId="ADAL" clId="{5F354672-53E9-45F9-B815-79B19BC4496A}" dt="2023-07-11T17:47:15.283" v="25110" actId="20577"/>
        <pc:sldMkLst>
          <pc:docMk/>
          <pc:sldMk cId="3291136875" sldId="386"/>
        </pc:sldMkLst>
        <pc:spChg chg="add del mod">
          <ac:chgData name="Irvin, Samuel" userId="ab036fc3-6b39-43df-a6c1-7ce2ee8279a7" providerId="ADAL" clId="{5F354672-53E9-45F9-B815-79B19BC4496A}" dt="2023-07-07T20:32:13.377" v="23771"/>
          <ac:spMkLst>
            <pc:docMk/>
            <pc:sldMk cId="3291136875" sldId="386"/>
            <ac:spMk id="2" creationId="{990E8BD9-CEA9-8AD1-F868-BB488934B599}"/>
          </ac:spMkLst>
        </pc:spChg>
        <pc:spChg chg="add del mod">
          <ac:chgData name="Irvin, Samuel" userId="ab036fc3-6b39-43df-a6c1-7ce2ee8279a7" providerId="ADAL" clId="{5F354672-53E9-45F9-B815-79B19BC4496A}" dt="2023-07-07T20:33:52.938" v="23969" actId="207"/>
          <ac:spMkLst>
            <pc:docMk/>
            <pc:sldMk cId="3291136875" sldId="386"/>
            <ac:spMk id="4" creationId="{67D6B14E-EA1B-F405-388B-B0FBCBB422FC}"/>
          </ac:spMkLst>
        </pc:spChg>
        <pc:spChg chg="mod">
          <ac:chgData name="Irvin, Samuel" userId="ab036fc3-6b39-43df-a6c1-7ce2ee8279a7" providerId="ADAL" clId="{5F354672-53E9-45F9-B815-79B19BC4496A}" dt="2023-07-07T20:32:42.342" v="23821" actId="1076"/>
          <ac:spMkLst>
            <pc:docMk/>
            <pc:sldMk cId="3291136875" sldId="386"/>
            <ac:spMk id="5" creationId="{E3FDD08D-1955-E07E-9BD9-930FDDFE85BC}"/>
          </ac:spMkLst>
        </pc:spChg>
        <pc:spChg chg="del">
          <ac:chgData name="Irvin, Samuel" userId="ab036fc3-6b39-43df-a6c1-7ce2ee8279a7" providerId="ADAL" clId="{5F354672-53E9-45F9-B815-79B19BC4496A}" dt="2023-07-07T20:32:05.735" v="23756" actId="478"/>
          <ac:spMkLst>
            <pc:docMk/>
            <pc:sldMk cId="3291136875" sldId="386"/>
            <ac:spMk id="6" creationId="{3256DEAC-A306-67D6-E05D-38FD057FBD25}"/>
          </ac:spMkLst>
        </pc:spChg>
        <pc:spChg chg="del">
          <ac:chgData name="Irvin, Samuel" userId="ab036fc3-6b39-43df-a6c1-7ce2ee8279a7" providerId="ADAL" clId="{5F354672-53E9-45F9-B815-79B19BC4496A}" dt="2023-07-07T20:32:05.735" v="23756" actId="478"/>
          <ac:spMkLst>
            <pc:docMk/>
            <pc:sldMk cId="3291136875" sldId="386"/>
            <ac:spMk id="7" creationId="{06F34835-0CF1-6EC6-CCF8-1576990363B0}"/>
          </ac:spMkLst>
        </pc:spChg>
        <pc:spChg chg="mod">
          <ac:chgData name="Irvin, Samuel" userId="ab036fc3-6b39-43df-a6c1-7ce2ee8279a7" providerId="ADAL" clId="{5F354672-53E9-45F9-B815-79B19BC4496A}" dt="2023-07-07T20:37:09.720" v="24017" actId="1076"/>
          <ac:spMkLst>
            <pc:docMk/>
            <pc:sldMk cId="3291136875" sldId="386"/>
            <ac:spMk id="9" creationId="{B12CD244-5555-6E43-3BF8-D99DA174706E}"/>
          </ac:spMkLst>
        </pc:spChg>
        <pc:spChg chg="del">
          <ac:chgData name="Irvin, Samuel" userId="ab036fc3-6b39-43df-a6c1-7ce2ee8279a7" providerId="ADAL" clId="{5F354672-53E9-45F9-B815-79B19BC4496A}" dt="2023-07-07T20:32:05.735" v="23756" actId="478"/>
          <ac:spMkLst>
            <pc:docMk/>
            <pc:sldMk cId="3291136875" sldId="386"/>
            <ac:spMk id="10" creationId="{0800D115-94A9-D78A-0672-332B7A6F9238}"/>
          </ac:spMkLst>
        </pc:spChg>
        <pc:spChg chg="add del mod">
          <ac:chgData name="Irvin, Samuel" userId="ab036fc3-6b39-43df-a6c1-7ce2ee8279a7" providerId="ADAL" clId="{5F354672-53E9-45F9-B815-79B19BC4496A}" dt="2023-07-07T20:32:13.377" v="23771"/>
          <ac:spMkLst>
            <pc:docMk/>
            <pc:sldMk cId="3291136875" sldId="386"/>
            <ac:spMk id="12" creationId="{7FF5232F-D9F5-711C-8603-80256F10993F}"/>
          </ac:spMkLst>
        </pc:spChg>
        <pc:spChg chg="add del mod">
          <ac:chgData name="Irvin, Samuel" userId="ab036fc3-6b39-43df-a6c1-7ce2ee8279a7" providerId="ADAL" clId="{5F354672-53E9-45F9-B815-79B19BC4496A}" dt="2023-07-07T20:32:13.377" v="23771"/>
          <ac:spMkLst>
            <pc:docMk/>
            <pc:sldMk cId="3291136875" sldId="386"/>
            <ac:spMk id="13" creationId="{FF7869AA-1E3E-44AA-0469-C3E75DCD85ED}"/>
          </ac:spMkLst>
        </pc:spChg>
        <pc:spChg chg="add mod">
          <ac:chgData name="Irvin, Samuel" userId="ab036fc3-6b39-43df-a6c1-7ce2ee8279a7" providerId="ADAL" clId="{5F354672-53E9-45F9-B815-79B19BC4496A}" dt="2023-07-07T20:38:02.877" v="24046" actId="1035"/>
          <ac:spMkLst>
            <pc:docMk/>
            <pc:sldMk cId="3291136875" sldId="386"/>
            <ac:spMk id="14" creationId="{0E3184D0-DA03-655B-8984-9916ACC2A6B1}"/>
          </ac:spMkLst>
        </pc:spChg>
        <pc:spChg chg="add mod">
          <ac:chgData name="Irvin, Samuel" userId="ab036fc3-6b39-43df-a6c1-7ce2ee8279a7" providerId="ADAL" clId="{5F354672-53E9-45F9-B815-79B19BC4496A}" dt="2023-07-07T20:38:02.877" v="24046" actId="1035"/>
          <ac:spMkLst>
            <pc:docMk/>
            <pc:sldMk cId="3291136875" sldId="386"/>
            <ac:spMk id="16" creationId="{45FA4001-F161-6271-348E-E273468CEB27}"/>
          </ac:spMkLst>
        </pc:spChg>
        <pc:spChg chg="add mod ord">
          <ac:chgData name="Irvin, Samuel" userId="ab036fc3-6b39-43df-a6c1-7ce2ee8279a7" providerId="ADAL" clId="{5F354672-53E9-45F9-B815-79B19BC4496A}" dt="2023-07-07T20:38:02.877" v="24046" actId="1035"/>
          <ac:spMkLst>
            <pc:docMk/>
            <pc:sldMk cId="3291136875" sldId="386"/>
            <ac:spMk id="17" creationId="{641BFFE8-B227-AB4E-7C26-4F5D739C1357}"/>
          </ac:spMkLst>
        </pc:spChg>
        <pc:picChg chg="mod">
          <ac:chgData name="Irvin, Samuel" userId="ab036fc3-6b39-43df-a6c1-7ce2ee8279a7" providerId="ADAL" clId="{5F354672-53E9-45F9-B815-79B19BC4496A}" dt="2023-07-07T20:37:51.455" v="24032" actId="14100"/>
          <ac:picMkLst>
            <pc:docMk/>
            <pc:sldMk cId="3291136875" sldId="386"/>
            <ac:picMk id="15" creationId="{0B5392C8-2682-52E9-4FD4-2B65830F849E}"/>
          </ac:picMkLst>
        </pc:picChg>
      </pc:sldChg>
      <pc:sldChg chg="add del">
        <pc:chgData name="Irvin, Samuel" userId="ab036fc3-6b39-43df-a6c1-7ce2ee8279a7" providerId="ADAL" clId="{5F354672-53E9-45F9-B815-79B19BC4496A}" dt="2023-07-07T20:31:49.777" v="23748" actId="2890"/>
        <pc:sldMkLst>
          <pc:docMk/>
          <pc:sldMk cId="3791045897" sldId="386"/>
        </pc:sldMkLst>
      </pc:sldChg>
      <pc:sldChg chg="addSp delSp modSp add mod">
        <pc:chgData name="Irvin, Samuel" userId="ab036fc3-6b39-43df-a6c1-7ce2ee8279a7" providerId="ADAL" clId="{5F354672-53E9-45F9-B815-79B19BC4496A}" dt="2023-07-11T14:00:39.799" v="24417" actId="1076"/>
        <pc:sldMkLst>
          <pc:docMk/>
          <pc:sldMk cId="3110761557" sldId="387"/>
        </pc:sldMkLst>
        <pc:spChg chg="add del mod">
          <ac:chgData name="Irvin, Samuel" userId="ab036fc3-6b39-43df-a6c1-7ce2ee8279a7" providerId="ADAL" clId="{5F354672-53E9-45F9-B815-79B19BC4496A}" dt="2023-07-11T14:00:28.970" v="24415" actId="1076"/>
          <ac:spMkLst>
            <pc:docMk/>
            <pc:sldMk cId="3110761557" sldId="387"/>
            <ac:spMk id="4" creationId="{6AE7DCA4-9533-16DB-3A1D-99149BB8F77B}"/>
          </ac:spMkLst>
        </pc:spChg>
        <pc:spChg chg="add mod">
          <ac:chgData name="Irvin, Samuel" userId="ab036fc3-6b39-43df-a6c1-7ce2ee8279a7" providerId="ADAL" clId="{5F354672-53E9-45F9-B815-79B19BC4496A}" dt="2023-07-11T14:00:39.799" v="24417" actId="1076"/>
          <ac:spMkLst>
            <pc:docMk/>
            <pc:sldMk cId="3110761557" sldId="387"/>
            <ac:spMk id="6" creationId="{010A8CFC-233F-9825-5CE3-6185D67C1FBE}"/>
          </ac:spMkLst>
        </pc:spChg>
        <pc:spChg chg="add mod">
          <ac:chgData name="Irvin, Samuel" userId="ab036fc3-6b39-43df-a6c1-7ce2ee8279a7" providerId="ADAL" clId="{5F354672-53E9-45F9-B815-79B19BC4496A}" dt="2023-07-11T14:00:31.819" v="24416" actId="1076"/>
          <ac:spMkLst>
            <pc:docMk/>
            <pc:sldMk cId="3110761557" sldId="387"/>
            <ac:spMk id="8" creationId="{C735228F-F0A9-A96E-7BD2-B6BF64B3285E}"/>
          </ac:spMkLst>
        </pc:spChg>
        <pc:spChg chg="mod">
          <ac:chgData name="Irvin, Samuel" userId="ab036fc3-6b39-43df-a6c1-7ce2ee8279a7" providerId="ADAL" clId="{5F354672-53E9-45F9-B815-79B19BC4496A}" dt="2023-07-11T14:00:25.116" v="24414" actId="20577"/>
          <ac:spMkLst>
            <pc:docMk/>
            <pc:sldMk cId="3110761557" sldId="387"/>
            <ac:spMk id="18" creationId="{0448E337-3AA7-4087-333D-4F6BA34E69DD}"/>
          </ac:spMkLst>
        </pc:spChg>
        <pc:picChg chg="del">
          <ac:chgData name="Irvin, Samuel" userId="ab036fc3-6b39-43df-a6c1-7ce2ee8279a7" providerId="ADAL" clId="{5F354672-53E9-45F9-B815-79B19BC4496A}" dt="2023-07-11T13:47:37.326" v="24079" actId="478"/>
          <ac:picMkLst>
            <pc:docMk/>
            <pc:sldMk cId="3110761557" sldId="387"/>
            <ac:picMk id="3" creationId="{6B6883F0-374A-1075-9725-29ED858CFC29}"/>
          </ac:picMkLst>
        </pc:picChg>
      </pc:sldChg>
      <pc:sldChg chg="addSp delSp modSp add mod modAnim modNotesTx">
        <pc:chgData name="Irvin, Samuel" userId="ab036fc3-6b39-43df-a6c1-7ce2ee8279a7" providerId="ADAL" clId="{5F354672-53E9-45F9-B815-79B19BC4496A}" dt="2023-07-11T18:30:21.275" v="25472" actId="403"/>
        <pc:sldMkLst>
          <pc:docMk/>
          <pc:sldMk cId="1333355253" sldId="388"/>
        </pc:sldMkLst>
        <pc:spChg chg="del">
          <ac:chgData name="Irvin, Samuel" userId="ab036fc3-6b39-43df-a6c1-7ce2ee8279a7" providerId="ADAL" clId="{5F354672-53E9-45F9-B815-79B19BC4496A}" dt="2023-07-11T14:55:12.852" v="24465" actId="478"/>
          <ac:spMkLst>
            <pc:docMk/>
            <pc:sldMk cId="1333355253" sldId="388"/>
            <ac:spMk id="10" creationId="{AEEA5403-3288-7D66-AA32-804E3250C2AD}"/>
          </ac:spMkLst>
        </pc:spChg>
        <pc:spChg chg="del">
          <ac:chgData name="Irvin, Samuel" userId="ab036fc3-6b39-43df-a6c1-7ce2ee8279a7" providerId="ADAL" clId="{5F354672-53E9-45F9-B815-79B19BC4496A}" dt="2023-07-11T14:55:09.462" v="24464" actId="478"/>
          <ac:spMkLst>
            <pc:docMk/>
            <pc:sldMk cId="1333355253" sldId="388"/>
            <ac:spMk id="12" creationId="{269AD60F-BEDB-9C0E-D71C-F6EE7986CA7C}"/>
          </ac:spMkLst>
        </pc:spChg>
        <pc:picChg chg="add mod">
          <ac:chgData name="Irvin, Samuel" userId="ab036fc3-6b39-43df-a6c1-7ce2ee8279a7" providerId="ADAL" clId="{5F354672-53E9-45F9-B815-79B19BC4496A}" dt="2023-07-11T14:55:45.836" v="24471" actId="14100"/>
          <ac:picMkLst>
            <pc:docMk/>
            <pc:sldMk cId="1333355253" sldId="388"/>
            <ac:picMk id="2" creationId="{8FF6D7AE-D52D-E416-52CA-7B57A4E922CE}"/>
          </ac:picMkLst>
        </pc:picChg>
        <pc:picChg chg="del">
          <ac:chgData name="Irvin, Samuel" userId="ab036fc3-6b39-43df-a6c1-7ce2ee8279a7" providerId="ADAL" clId="{5F354672-53E9-45F9-B815-79B19BC4496A}" dt="2023-07-11T14:55:13.284" v="24466" actId="478"/>
          <ac:picMkLst>
            <pc:docMk/>
            <pc:sldMk cId="1333355253" sldId="388"/>
            <ac:picMk id="16" creationId="{446B0DAB-F11E-207A-D42E-4EF50FA73B86}"/>
          </ac:picMkLst>
        </pc:picChg>
      </pc:sldChg>
      <pc:sldChg chg="modSp add mod ord modNotesTx">
        <pc:chgData name="Irvin, Samuel" userId="ab036fc3-6b39-43df-a6c1-7ce2ee8279a7" providerId="ADAL" clId="{5F354672-53E9-45F9-B815-79B19BC4496A}" dt="2023-07-11T17:40:49.303" v="24891" actId="113"/>
        <pc:sldMkLst>
          <pc:docMk/>
          <pc:sldMk cId="493775268" sldId="389"/>
        </pc:sldMkLst>
        <pc:spChg chg="mod">
          <ac:chgData name="Irvin, Samuel" userId="ab036fc3-6b39-43df-a6c1-7ce2ee8279a7" providerId="ADAL" clId="{5F354672-53E9-45F9-B815-79B19BC4496A}" dt="2023-07-11T17:39:48.129" v="24565" actId="20577"/>
          <ac:spMkLst>
            <pc:docMk/>
            <pc:sldMk cId="493775268" sldId="389"/>
            <ac:spMk id="6" creationId="{3256DEAC-A306-67D6-E05D-38FD057FBD25}"/>
          </ac:spMkLst>
        </pc:spChg>
      </pc:sldChg>
      <pc:sldChg chg="modSp add mod ord modNotesTx">
        <pc:chgData name="Irvin, Samuel" userId="ab036fc3-6b39-43df-a6c1-7ce2ee8279a7" providerId="ADAL" clId="{5F354672-53E9-45F9-B815-79B19BC4496A}" dt="2023-07-11T17:46:22.371" v="25082" actId="5793"/>
        <pc:sldMkLst>
          <pc:docMk/>
          <pc:sldMk cId="2865402104" sldId="390"/>
        </pc:sldMkLst>
        <pc:spChg chg="mod">
          <ac:chgData name="Irvin, Samuel" userId="ab036fc3-6b39-43df-a6c1-7ce2ee8279a7" providerId="ADAL" clId="{5F354672-53E9-45F9-B815-79B19BC4496A}" dt="2023-07-11T17:46:22.371" v="25082" actId="5793"/>
          <ac:spMkLst>
            <pc:docMk/>
            <pc:sldMk cId="2865402104" sldId="390"/>
            <ac:spMk id="6" creationId="{3256DEAC-A306-67D6-E05D-38FD057FBD25}"/>
          </ac:spMkLst>
        </pc:spChg>
      </pc:sldChg>
      <pc:sldChg chg="new del ord setBg">
        <pc:chgData name="Irvin, Samuel" userId="ab036fc3-6b39-43df-a6c1-7ce2ee8279a7" providerId="ADAL" clId="{5F354672-53E9-45F9-B815-79B19BC4496A}" dt="2023-07-11T18:27:58.721" v="25118" actId="2696"/>
        <pc:sldMkLst>
          <pc:docMk/>
          <pc:sldMk cId="2813122071" sldId="391"/>
        </pc:sldMkLst>
      </pc:sldChg>
      <pc:sldChg chg="add">
        <pc:chgData name="Irvin, Samuel" userId="ab036fc3-6b39-43df-a6c1-7ce2ee8279a7" providerId="ADAL" clId="{5F354672-53E9-45F9-B815-79B19BC4496A}" dt="2023-07-11T18:27:55.422" v="25117" actId="2890"/>
        <pc:sldMkLst>
          <pc:docMk/>
          <pc:sldMk cId="4014609472" sldId="392"/>
        </pc:sldMkLst>
      </pc:sldChg>
    </pc:docChg>
  </pc:docChgLst>
  <pc:docChgLst>
    <pc:chgData name="Irvin, Samuel" userId="S::samuel.irvin@azed.gov::ab036fc3-6b39-43df-a6c1-7ce2ee8279a7" providerId="AD" clId="Web-{20A2564B-71DF-4AB8-B8D0-4FC78FD7C58F}"/>
    <pc:docChg chg="modSld">
      <pc:chgData name="Irvin, Samuel" userId="S::samuel.irvin@azed.gov::ab036fc3-6b39-43df-a6c1-7ce2ee8279a7" providerId="AD" clId="Web-{20A2564B-71DF-4AB8-B8D0-4FC78FD7C58F}" dt="2023-06-08T05:07:27.306" v="3"/>
      <pc:docMkLst>
        <pc:docMk/>
      </pc:docMkLst>
      <pc:sldChg chg="modTransition">
        <pc:chgData name="Irvin, Samuel" userId="S::samuel.irvin@azed.gov::ab036fc3-6b39-43df-a6c1-7ce2ee8279a7" providerId="AD" clId="Web-{20A2564B-71DF-4AB8-B8D0-4FC78FD7C58F}" dt="2023-06-08T05:07:27.306" v="3"/>
        <pc:sldMkLst>
          <pc:docMk/>
          <pc:sldMk cId="274579451" sldId="267"/>
        </pc:sldMkLst>
      </pc:sldChg>
      <pc:sldChg chg="modTransition">
        <pc:chgData name="Irvin, Samuel" userId="S::samuel.irvin@azed.gov::ab036fc3-6b39-43df-a6c1-7ce2ee8279a7" providerId="AD" clId="Web-{20A2564B-71DF-4AB8-B8D0-4FC78FD7C58F}" dt="2023-06-08T05:06:42.100" v="1"/>
        <pc:sldMkLst>
          <pc:docMk/>
          <pc:sldMk cId="121572851" sldId="268"/>
        </pc:sldMkLst>
      </pc:sldChg>
    </pc:docChg>
  </pc:docChgLst>
  <pc:docChgLst>
    <pc:chgData name="Irvin, Samuel" userId="S::samuel.irvin@azed.gov::ab036fc3-6b39-43df-a6c1-7ce2ee8279a7" providerId="AD" clId="Web-{83F4DFDB-A134-4009-AF23-3D09268BA69C}"/>
    <pc:docChg chg="modSld">
      <pc:chgData name="Irvin, Samuel" userId="S::samuel.irvin@azed.gov::ab036fc3-6b39-43df-a6c1-7ce2ee8279a7" providerId="AD" clId="Web-{83F4DFDB-A134-4009-AF23-3D09268BA69C}" dt="2023-06-07T00:04:42.052" v="41" actId="1076"/>
      <pc:docMkLst>
        <pc:docMk/>
      </pc:docMkLst>
      <pc:sldChg chg="mod setBg">
        <pc:chgData name="Irvin, Samuel" userId="S::samuel.irvin@azed.gov::ab036fc3-6b39-43df-a6c1-7ce2ee8279a7" providerId="AD" clId="Web-{83F4DFDB-A134-4009-AF23-3D09268BA69C}" dt="2023-06-06T23:48:44.374" v="8"/>
        <pc:sldMkLst>
          <pc:docMk/>
          <pc:sldMk cId="3262355876" sldId="256"/>
        </pc:sldMkLst>
      </pc:sldChg>
      <pc:sldChg chg="modSp">
        <pc:chgData name="Irvin, Samuel" userId="S::samuel.irvin@azed.gov::ab036fc3-6b39-43df-a6c1-7ce2ee8279a7" providerId="AD" clId="Web-{83F4DFDB-A134-4009-AF23-3D09268BA69C}" dt="2023-06-06T23:43:26.080" v="3" actId="14100"/>
        <pc:sldMkLst>
          <pc:docMk/>
          <pc:sldMk cId="3083864672" sldId="259"/>
        </pc:sldMkLst>
        <pc:picChg chg="mod">
          <ac:chgData name="Irvin, Samuel" userId="S::samuel.irvin@azed.gov::ab036fc3-6b39-43df-a6c1-7ce2ee8279a7" providerId="AD" clId="Web-{83F4DFDB-A134-4009-AF23-3D09268BA69C}" dt="2023-06-06T23:43:26.080" v="3" actId="14100"/>
          <ac:picMkLst>
            <pc:docMk/>
            <pc:sldMk cId="3083864672" sldId="259"/>
            <ac:picMk id="15" creationId="{0B5392C8-2682-52E9-4FD4-2B65830F849E}"/>
          </ac:picMkLst>
        </pc:picChg>
      </pc:sldChg>
      <pc:sldChg chg="addSp modSp">
        <pc:chgData name="Irvin, Samuel" userId="S::samuel.irvin@azed.gov::ab036fc3-6b39-43df-a6c1-7ce2ee8279a7" providerId="AD" clId="Web-{83F4DFDB-A134-4009-AF23-3D09268BA69C}" dt="2023-06-07T00:04:42.052" v="41" actId="1076"/>
        <pc:sldMkLst>
          <pc:docMk/>
          <pc:sldMk cId="1816611248" sldId="262"/>
        </pc:sldMkLst>
        <pc:spChg chg="add mod">
          <ac:chgData name="Irvin, Samuel" userId="S::samuel.irvin@azed.gov::ab036fc3-6b39-43df-a6c1-7ce2ee8279a7" providerId="AD" clId="Web-{83F4DFDB-A134-4009-AF23-3D09268BA69C}" dt="2023-06-07T00:04:42.052" v="41" actId="1076"/>
          <ac:spMkLst>
            <pc:docMk/>
            <pc:sldMk cId="1816611248" sldId="262"/>
            <ac:spMk id="2" creationId="{0A31A447-E11D-2EE7-A8BE-6032979EFDCC}"/>
          </ac:spMkLst>
        </pc:spChg>
      </pc:sldChg>
      <pc:sldChg chg="modSp">
        <pc:chgData name="Irvin, Samuel" userId="S::samuel.irvin@azed.gov::ab036fc3-6b39-43df-a6c1-7ce2ee8279a7" providerId="AD" clId="Web-{83F4DFDB-A134-4009-AF23-3D09268BA69C}" dt="2023-06-07T00:02:59.970" v="38"/>
        <pc:sldMkLst>
          <pc:docMk/>
          <pc:sldMk cId="3863071172" sldId="263"/>
        </pc:sldMkLst>
        <pc:spChg chg="mod">
          <ac:chgData name="Irvin, Samuel" userId="S::samuel.irvin@azed.gov::ab036fc3-6b39-43df-a6c1-7ce2ee8279a7" providerId="AD" clId="Web-{83F4DFDB-A134-4009-AF23-3D09268BA69C}" dt="2023-06-07T00:02:59.970" v="38"/>
          <ac:spMkLst>
            <pc:docMk/>
            <pc:sldMk cId="3863071172" sldId="263"/>
            <ac:spMk id="11" creationId="{09C68377-E91D-E356-1811-FCA957F3836B}"/>
          </ac:spMkLst>
        </pc:spChg>
        <pc:spChg chg="mod">
          <ac:chgData name="Irvin, Samuel" userId="S::samuel.irvin@azed.gov::ab036fc3-6b39-43df-a6c1-7ce2ee8279a7" providerId="AD" clId="Web-{83F4DFDB-A134-4009-AF23-3D09268BA69C}" dt="2023-06-07T00:01:30.138" v="30" actId="20577"/>
          <ac:spMkLst>
            <pc:docMk/>
            <pc:sldMk cId="3863071172" sldId="263"/>
            <ac:spMk id="12" creationId="{3D63322E-E378-BE15-9E9E-A99D759879DB}"/>
          </ac:spMkLst>
        </pc:spChg>
        <pc:spChg chg="mod">
          <ac:chgData name="Irvin, Samuel" userId="S::samuel.irvin@azed.gov::ab036fc3-6b39-43df-a6c1-7ce2ee8279a7" providerId="AD" clId="Web-{83F4DFDB-A134-4009-AF23-3D09268BA69C}" dt="2023-06-07T00:00:02.854" v="26" actId="20577"/>
          <ac:spMkLst>
            <pc:docMk/>
            <pc:sldMk cId="3863071172" sldId="263"/>
            <ac:spMk id="14" creationId="{9D289A1D-62D7-BECE-C7C7-274E8171B341}"/>
          </ac:spMkLst>
        </pc:spChg>
        <pc:spChg chg="mod">
          <ac:chgData name="Irvin, Samuel" userId="S::samuel.irvin@azed.gov::ab036fc3-6b39-43df-a6c1-7ce2ee8279a7" providerId="AD" clId="Web-{83F4DFDB-A134-4009-AF23-3D09268BA69C}" dt="2023-06-06T23:59:57.885" v="25" actId="20577"/>
          <ac:spMkLst>
            <pc:docMk/>
            <pc:sldMk cId="3863071172" sldId="263"/>
            <ac:spMk id="26" creationId="{9F17208B-AE99-DBCF-B937-2F4AFB67CEB4}"/>
          </ac:spMkLst>
        </pc:spChg>
        <pc:spChg chg="mod">
          <ac:chgData name="Irvin, Samuel" userId="S::samuel.irvin@azed.gov::ab036fc3-6b39-43df-a6c1-7ce2ee8279a7" providerId="AD" clId="Web-{83F4DFDB-A134-4009-AF23-3D09268BA69C}" dt="2023-06-07T00:00:07.541" v="27" actId="20577"/>
          <ac:spMkLst>
            <pc:docMk/>
            <pc:sldMk cId="3863071172" sldId="263"/>
            <ac:spMk id="32" creationId="{81652183-3CD4-24FB-5B8F-DC18E3E301BB}"/>
          </ac:spMkLst>
        </pc:spChg>
      </pc:sldChg>
    </pc:docChg>
  </pc:docChgLst>
  <pc:docChgLst>
    <pc:chgData name="Samuel" userId="ab036fc3-6b39-43df-a6c1-7ce2ee8279a7" providerId="ADAL" clId="{5F354672-53E9-45F9-B815-79B19BC4496A}"/>
    <pc:docChg chg="undo custSel addSld delSld modSld sldOrd">
      <pc:chgData name="Samuel" userId="ab036fc3-6b39-43df-a6c1-7ce2ee8279a7" providerId="ADAL" clId="{5F354672-53E9-45F9-B815-79B19BC4496A}" dt="2023-06-06T22:04:19.627" v="3410" actId="1076"/>
      <pc:docMkLst>
        <pc:docMk/>
      </pc:docMkLst>
      <pc:sldChg chg="addSp modSp mod">
        <pc:chgData name="Samuel" userId="ab036fc3-6b39-43df-a6c1-7ce2ee8279a7" providerId="ADAL" clId="{5F354672-53E9-45F9-B815-79B19BC4496A}" dt="2023-06-06T15:10:15.264" v="213" actId="29295"/>
        <pc:sldMkLst>
          <pc:docMk/>
          <pc:sldMk cId="3262355876" sldId="256"/>
        </pc:sldMkLst>
        <pc:picChg chg="add mod ord">
          <ac:chgData name="Samuel" userId="ab036fc3-6b39-43df-a6c1-7ce2ee8279a7" providerId="ADAL" clId="{5F354672-53E9-45F9-B815-79B19BC4496A}" dt="2023-06-06T15:10:15.264" v="213" actId="29295"/>
          <ac:picMkLst>
            <pc:docMk/>
            <pc:sldMk cId="3262355876" sldId="256"/>
            <ac:picMk id="29" creationId="{853957DA-B944-C4CF-1D0A-C3C8FEE93FEB}"/>
          </ac:picMkLst>
        </pc:picChg>
      </pc:sldChg>
      <pc:sldChg chg="addSp delSp modSp mod modTransition setBg">
        <pc:chgData name="Samuel" userId="ab036fc3-6b39-43df-a6c1-7ce2ee8279a7" providerId="ADAL" clId="{5F354672-53E9-45F9-B815-79B19BC4496A}" dt="2023-06-06T15:26:24.070" v="531" actId="1076"/>
        <pc:sldMkLst>
          <pc:docMk/>
          <pc:sldMk cId="2272094100" sldId="257"/>
        </pc:sldMkLst>
        <pc:spChg chg="del">
          <ac:chgData name="Samuel" userId="ab036fc3-6b39-43df-a6c1-7ce2ee8279a7" providerId="ADAL" clId="{5F354672-53E9-45F9-B815-79B19BC4496A}" dt="2023-06-06T15:01:10.006" v="1" actId="478"/>
          <ac:spMkLst>
            <pc:docMk/>
            <pc:sldMk cId="2272094100" sldId="257"/>
            <ac:spMk id="2" creationId="{8A84D4A1-A6D3-20FB-C9F0-0354BFF8B238}"/>
          </ac:spMkLst>
        </pc:spChg>
        <pc:spChg chg="del">
          <ac:chgData name="Samuel" userId="ab036fc3-6b39-43df-a6c1-7ce2ee8279a7" providerId="ADAL" clId="{5F354672-53E9-45F9-B815-79B19BC4496A}" dt="2023-06-06T15:01:08.490" v="0" actId="478"/>
          <ac:spMkLst>
            <pc:docMk/>
            <pc:sldMk cId="2272094100" sldId="257"/>
            <ac:spMk id="3" creationId="{18B68666-C529-9849-2B8B-CF7AD9AD9D55}"/>
          </ac:spMkLst>
        </pc:spChg>
        <pc:spChg chg="add del mod">
          <ac:chgData name="Samuel" userId="ab036fc3-6b39-43df-a6c1-7ce2ee8279a7" providerId="ADAL" clId="{5F354672-53E9-45F9-B815-79B19BC4496A}" dt="2023-06-06T15:01:13.106" v="3" actId="478"/>
          <ac:spMkLst>
            <pc:docMk/>
            <pc:sldMk cId="2272094100" sldId="257"/>
            <ac:spMk id="5" creationId="{7F8F2E7A-51C0-BB46-4EFB-985FBBB30714}"/>
          </ac:spMkLst>
        </pc:spChg>
        <pc:spChg chg="add del mod">
          <ac:chgData name="Samuel" userId="ab036fc3-6b39-43df-a6c1-7ce2ee8279a7" providerId="ADAL" clId="{5F354672-53E9-45F9-B815-79B19BC4496A}" dt="2023-06-06T15:01:11.827" v="2" actId="478"/>
          <ac:spMkLst>
            <pc:docMk/>
            <pc:sldMk cId="2272094100" sldId="257"/>
            <ac:spMk id="7" creationId="{7C81168E-99A1-5E03-EECB-689579398981}"/>
          </ac:spMkLst>
        </pc:spChg>
        <pc:spChg chg="add mod">
          <ac:chgData name="Samuel" userId="ab036fc3-6b39-43df-a6c1-7ce2ee8279a7" providerId="ADAL" clId="{5F354672-53E9-45F9-B815-79B19BC4496A}" dt="2023-06-06T15:02:57.054" v="20" actId="1076"/>
          <ac:spMkLst>
            <pc:docMk/>
            <pc:sldMk cId="2272094100" sldId="257"/>
            <ac:spMk id="11" creationId="{67F8672B-ECED-3519-58A4-073CFC713094}"/>
          </ac:spMkLst>
        </pc:spChg>
        <pc:spChg chg="add mod">
          <ac:chgData name="Samuel" userId="ab036fc3-6b39-43df-a6c1-7ce2ee8279a7" providerId="ADAL" clId="{5F354672-53E9-45F9-B815-79B19BC4496A}" dt="2023-06-06T15:03:30.607" v="25" actId="1076"/>
          <ac:spMkLst>
            <pc:docMk/>
            <pc:sldMk cId="2272094100" sldId="257"/>
            <ac:spMk id="12" creationId="{BF2DDDD9-67EF-6002-AC03-1B8C7A99DEB4}"/>
          </ac:spMkLst>
        </pc:spChg>
        <pc:spChg chg="add mod">
          <ac:chgData name="Samuel" userId="ab036fc3-6b39-43df-a6c1-7ce2ee8279a7" providerId="ADAL" clId="{5F354672-53E9-45F9-B815-79B19BC4496A}" dt="2023-06-06T15:03:30.607" v="25" actId="1076"/>
          <ac:spMkLst>
            <pc:docMk/>
            <pc:sldMk cId="2272094100" sldId="257"/>
            <ac:spMk id="13" creationId="{D878F5CA-A120-8F15-5C9F-B955ADD93432}"/>
          </ac:spMkLst>
        </pc:spChg>
        <pc:spChg chg="add del mod">
          <ac:chgData name="Samuel" userId="ab036fc3-6b39-43df-a6c1-7ce2ee8279a7" providerId="ADAL" clId="{5F354672-53E9-45F9-B815-79B19BC4496A}" dt="2023-06-06T15:07:11.946" v="182" actId="478"/>
          <ac:spMkLst>
            <pc:docMk/>
            <pc:sldMk cId="2272094100" sldId="257"/>
            <ac:spMk id="14" creationId="{B0891219-12CB-2AED-711B-D7C3F4B44CFF}"/>
          </ac:spMkLst>
        </pc:spChg>
        <pc:spChg chg="add del mod">
          <ac:chgData name="Samuel" userId="ab036fc3-6b39-43df-a6c1-7ce2ee8279a7" providerId="ADAL" clId="{5F354672-53E9-45F9-B815-79B19BC4496A}" dt="2023-06-06T15:08:27.622" v="190" actId="1076"/>
          <ac:spMkLst>
            <pc:docMk/>
            <pc:sldMk cId="2272094100" sldId="257"/>
            <ac:spMk id="16" creationId="{ECB6D669-F0BB-2A69-30EC-C8DC42DCE661}"/>
          </ac:spMkLst>
        </pc:spChg>
        <pc:spChg chg="add mod">
          <ac:chgData name="Samuel" userId="ab036fc3-6b39-43df-a6c1-7ce2ee8279a7" providerId="ADAL" clId="{5F354672-53E9-45F9-B815-79B19BC4496A}" dt="2023-06-06T15:26:24.070" v="531" actId="1076"/>
          <ac:spMkLst>
            <pc:docMk/>
            <pc:sldMk cId="2272094100" sldId="257"/>
            <ac:spMk id="20" creationId="{C444A174-DBEB-829A-6B0D-5CD61BF80EFD}"/>
          </ac:spMkLst>
        </pc:spChg>
        <pc:spChg chg="add mod">
          <ac:chgData name="Samuel" userId="ab036fc3-6b39-43df-a6c1-7ce2ee8279a7" providerId="ADAL" clId="{5F354672-53E9-45F9-B815-79B19BC4496A}" dt="2023-06-06T15:26:24.070" v="531" actId="1076"/>
          <ac:spMkLst>
            <pc:docMk/>
            <pc:sldMk cId="2272094100" sldId="257"/>
            <ac:spMk id="21" creationId="{4820D21F-1F9D-9E25-329F-F42ED3F0FBE0}"/>
          </ac:spMkLst>
        </pc:spChg>
        <pc:picChg chg="add del mod">
          <ac:chgData name="Samuel" userId="ab036fc3-6b39-43df-a6c1-7ce2ee8279a7" providerId="ADAL" clId="{5F354672-53E9-45F9-B815-79B19BC4496A}" dt="2023-06-06T15:01:39.266" v="13" actId="478"/>
          <ac:picMkLst>
            <pc:docMk/>
            <pc:sldMk cId="2272094100" sldId="257"/>
            <ac:picMk id="8" creationId="{CC5B0E43-6128-3C53-8BD2-BBA16144CDEC}"/>
          </ac:picMkLst>
        </pc:picChg>
        <pc:picChg chg="add mod">
          <ac:chgData name="Samuel" userId="ab036fc3-6b39-43df-a6c1-7ce2ee8279a7" providerId="ADAL" clId="{5F354672-53E9-45F9-B815-79B19BC4496A}" dt="2023-06-06T15:10:38.295" v="214" actId="1076"/>
          <ac:picMkLst>
            <pc:docMk/>
            <pc:sldMk cId="2272094100" sldId="257"/>
            <ac:picMk id="9" creationId="{6EB1A9E6-8389-6947-B3FB-B00DCBBB3D87}"/>
          </ac:picMkLst>
        </pc:picChg>
        <pc:picChg chg="add mod">
          <ac:chgData name="Samuel" userId="ab036fc3-6b39-43df-a6c1-7ce2ee8279a7" providerId="ADAL" clId="{5F354672-53E9-45F9-B815-79B19BC4496A}" dt="2023-06-06T15:02:13.105" v="16" actId="1076"/>
          <ac:picMkLst>
            <pc:docMk/>
            <pc:sldMk cId="2272094100" sldId="257"/>
            <ac:picMk id="10" creationId="{AF22D5A6-FC47-158D-8411-1D822DF42039}"/>
          </ac:picMkLst>
        </pc:picChg>
        <pc:picChg chg="add mod">
          <ac:chgData name="Samuel" userId="ab036fc3-6b39-43df-a6c1-7ce2ee8279a7" providerId="ADAL" clId="{5F354672-53E9-45F9-B815-79B19BC4496A}" dt="2023-06-06T15:11:04.582" v="223" actId="1037"/>
          <ac:picMkLst>
            <pc:docMk/>
            <pc:sldMk cId="2272094100" sldId="257"/>
            <ac:picMk id="15" creationId="{0B5392C8-2682-52E9-4FD4-2B65830F849E}"/>
          </ac:picMkLst>
        </pc:picChg>
        <pc:picChg chg="add mod">
          <ac:chgData name="Samuel" userId="ab036fc3-6b39-43df-a6c1-7ce2ee8279a7" providerId="ADAL" clId="{5F354672-53E9-45F9-B815-79B19BC4496A}" dt="2023-06-06T15:15:13.818" v="241" actId="14100"/>
          <ac:picMkLst>
            <pc:docMk/>
            <pc:sldMk cId="2272094100" sldId="257"/>
            <ac:picMk id="18" creationId="{D89EC14E-D712-104A-5ECD-DB33FE6D30E8}"/>
          </ac:picMkLst>
        </pc:picChg>
        <pc:picChg chg="add mod">
          <ac:chgData name="Samuel" userId="ab036fc3-6b39-43df-a6c1-7ce2ee8279a7" providerId="ADAL" clId="{5F354672-53E9-45F9-B815-79B19BC4496A}" dt="2023-06-06T15:15:33.742" v="246" actId="1076"/>
          <ac:picMkLst>
            <pc:docMk/>
            <pc:sldMk cId="2272094100" sldId="257"/>
            <ac:picMk id="19" creationId="{51D46C87-6286-2775-0D00-6162BAE6D658}"/>
          </ac:picMkLst>
        </pc:picChg>
      </pc:sldChg>
      <pc:sldChg chg="del">
        <pc:chgData name="Samuel" userId="ab036fc3-6b39-43df-a6c1-7ce2ee8279a7" providerId="ADAL" clId="{5F354672-53E9-45F9-B815-79B19BC4496A}" dt="2023-06-06T15:14:06.715" v="225" actId="47"/>
        <pc:sldMkLst>
          <pc:docMk/>
          <pc:sldMk cId="2793097244" sldId="258"/>
        </pc:sldMkLst>
      </pc:sldChg>
      <pc:sldChg chg="addSp delSp modSp add mod modTransition modAnim modNotesTx">
        <pc:chgData name="Samuel" userId="ab036fc3-6b39-43df-a6c1-7ce2ee8279a7" providerId="ADAL" clId="{5F354672-53E9-45F9-B815-79B19BC4496A}" dt="2023-06-06T15:32:33.463" v="1006"/>
        <pc:sldMkLst>
          <pc:docMk/>
          <pc:sldMk cId="3083864672" sldId="259"/>
        </pc:sldMkLst>
        <pc:spChg chg="add mod">
          <ac:chgData name="Samuel" userId="ab036fc3-6b39-43df-a6c1-7ce2ee8279a7" providerId="ADAL" clId="{5F354672-53E9-45F9-B815-79B19BC4496A}" dt="2023-06-06T15:18:02.753" v="489" actId="1076"/>
          <ac:spMkLst>
            <pc:docMk/>
            <pc:sldMk cId="3083864672" sldId="259"/>
            <ac:spMk id="4" creationId="{322F73CE-3B3A-D7DA-8678-7B078CFE22EE}"/>
          </ac:spMkLst>
        </pc:spChg>
        <pc:spChg chg="add mod">
          <ac:chgData name="Samuel" userId="ab036fc3-6b39-43df-a6c1-7ce2ee8279a7" providerId="ADAL" clId="{5F354672-53E9-45F9-B815-79B19BC4496A}" dt="2023-06-06T15:28:49.219" v="764" actId="1076"/>
          <ac:spMkLst>
            <pc:docMk/>
            <pc:sldMk cId="3083864672" sldId="259"/>
            <ac:spMk id="6" creationId="{8B4F6866-8233-00AC-0868-08ED60F91618}"/>
          </ac:spMkLst>
        </pc:spChg>
        <pc:spChg chg="add mod">
          <ac:chgData name="Samuel" userId="ab036fc3-6b39-43df-a6c1-7ce2ee8279a7" providerId="ADAL" clId="{5F354672-53E9-45F9-B815-79B19BC4496A}" dt="2023-06-06T15:28:49.219" v="764" actId="1076"/>
          <ac:spMkLst>
            <pc:docMk/>
            <pc:sldMk cId="3083864672" sldId="259"/>
            <ac:spMk id="7" creationId="{9B20A7AE-B19E-E464-3E7A-CD5B5EE8BC7B}"/>
          </ac:spMkLst>
        </pc:spChg>
        <pc:spChg chg="del">
          <ac:chgData name="Samuel" userId="ab036fc3-6b39-43df-a6c1-7ce2ee8279a7" providerId="ADAL" clId="{5F354672-53E9-45F9-B815-79B19BC4496A}" dt="2023-06-06T15:14:14.805" v="228" actId="478"/>
          <ac:spMkLst>
            <pc:docMk/>
            <pc:sldMk cId="3083864672" sldId="259"/>
            <ac:spMk id="11" creationId="{67F8672B-ECED-3519-58A4-073CFC713094}"/>
          </ac:spMkLst>
        </pc:spChg>
        <pc:spChg chg="del">
          <ac:chgData name="Samuel" userId="ab036fc3-6b39-43df-a6c1-7ce2ee8279a7" providerId="ADAL" clId="{5F354672-53E9-45F9-B815-79B19BC4496A}" dt="2023-06-06T15:14:12.776" v="226" actId="478"/>
          <ac:spMkLst>
            <pc:docMk/>
            <pc:sldMk cId="3083864672" sldId="259"/>
            <ac:spMk id="12" creationId="{BF2DDDD9-67EF-6002-AC03-1B8C7A99DEB4}"/>
          </ac:spMkLst>
        </pc:spChg>
        <pc:spChg chg="del">
          <ac:chgData name="Samuel" userId="ab036fc3-6b39-43df-a6c1-7ce2ee8279a7" providerId="ADAL" clId="{5F354672-53E9-45F9-B815-79B19BC4496A}" dt="2023-06-06T15:14:14.072" v="227" actId="478"/>
          <ac:spMkLst>
            <pc:docMk/>
            <pc:sldMk cId="3083864672" sldId="259"/>
            <ac:spMk id="13" creationId="{D878F5CA-A120-8F15-5C9F-B955ADD93432}"/>
          </ac:spMkLst>
        </pc:spChg>
        <pc:spChg chg="mod">
          <ac:chgData name="Samuel" userId="ab036fc3-6b39-43df-a6c1-7ce2ee8279a7" providerId="ADAL" clId="{5F354672-53E9-45F9-B815-79B19BC4496A}" dt="2023-06-06T15:23:31.355" v="514" actId="20577"/>
          <ac:spMkLst>
            <pc:docMk/>
            <pc:sldMk cId="3083864672" sldId="259"/>
            <ac:spMk id="16" creationId="{ECB6D669-F0BB-2A69-30EC-C8DC42DCE661}"/>
          </ac:spMkLst>
        </pc:spChg>
        <pc:picChg chg="add del mod">
          <ac:chgData name="Samuel" userId="ab036fc3-6b39-43df-a6c1-7ce2ee8279a7" providerId="ADAL" clId="{5F354672-53E9-45F9-B815-79B19BC4496A}" dt="2023-06-06T15:17:54.370" v="487" actId="1076"/>
          <ac:picMkLst>
            <pc:docMk/>
            <pc:sldMk cId="3083864672" sldId="259"/>
            <ac:picMk id="3" creationId="{B6A576AB-795C-707C-7B8D-E5583A5D2316}"/>
          </ac:picMkLst>
        </pc:picChg>
        <pc:picChg chg="add mod">
          <ac:chgData name="Samuel" userId="ab036fc3-6b39-43df-a6c1-7ce2ee8279a7" providerId="ADAL" clId="{5F354672-53E9-45F9-B815-79B19BC4496A}" dt="2023-06-06T15:28:26.951" v="761" actId="1076"/>
          <ac:picMkLst>
            <pc:docMk/>
            <pc:sldMk cId="3083864672" sldId="259"/>
            <ac:picMk id="5" creationId="{4EC8D6E1-41C5-1773-444A-5366DF614148}"/>
          </ac:picMkLst>
        </pc:picChg>
        <pc:picChg chg="del mod">
          <ac:chgData name="Samuel" userId="ab036fc3-6b39-43df-a6c1-7ce2ee8279a7" providerId="ADAL" clId="{5F354672-53E9-45F9-B815-79B19BC4496A}" dt="2023-06-06T15:24:37.919" v="515" actId="478"/>
          <ac:picMkLst>
            <pc:docMk/>
            <pc:sldMk cId="3083864672" sldId="259"/>
            <ac:picMk id="9" creationId="{6EB1A9E6-8389-6947-B3FB-B00DCBBB3D87}"/>
          </ac:picMkLst>
        </pc:picChg>
        <pc:picChg chg="del">
          <ac:chgData name="Samuel" userId="ab036fc3-6b39-43df-a6c1-7ce2ee8279a7" providerId="ADAL" clId="{5F354672-53E9-45F9-B815-79B19BC4496A}" dt="2023-06-06T15:26:40.951" v="532" actId="478"/>
          <ac:picMkLst>
            <pc:docMk/>
            <pc:sldMk cId="3083864672" sldId="259"/>
            <ac:picMk id="10" creationId="{AF22D5A6-FC47-158D-8411-1D822DF42039}"/>
          </ac:picMkLst>
        </pc:picChg>
        <pc:picChg chg="mod">
          <ac:chgData name="Samuel" userId="ab036fc3-6b39-43df-a6c1-7ce2ee8279a7" providerId="ADAL" clId="{5F354672-53E9-45F9-B815-79B19BC4496A}" dt="2023-06-06T15:14:27.825" v="233" actId="1076"/>
          <ac:picMkLst>
            <pc:docMk/>
            <pc:sldMk cId="3083864672" sldId="259"/>
            <ac:picMk id="15" creationId="{0B5392C8-2682-52E9-4FD4-2B65830F849E}"/>
          </ac:picMkLst>
        </pc:picChg>
        <pc:picChg chg="mod">
          <ac:chgData name="Samuel" userId="ab036fc3-6b39-43df-a6c1-7ce2ee8279a7" providerId="ADAL" clId="{5F354672-53E9-45F9-B815-79B19BC4496A}" dt="2023-06-06T15:28:29.931" v="762" actId="1076"/>
          <ac:picMkLst>
            <pc:docMk/>
            <pc:sldMk cId="3083864672" sldId="259"/>
            <ac:picMk id="18" creationId="{D89EC14E-D712-104A-5ECD-DB33FE6D30E8}"/>
          </ac:picMkLst>
        </pc:picChg>
      </pc:sldChg>
      <pc:sldChg chg="addSp delSp modSp add mod">
        <pc:chgData name="Samuel" userId="ab036fc3-6b39-43df-a6c1-7ce2ee8279a7" providerId="ADAL" clId="{5F354672-53E9-45F9-B815-79B19BC4496A}" dt="2023-06-06T15:31:55.238" v="1005" actId="1076"/>
        <pc:sldMkLst>
          <pc:docMk/>
          <pc:sldMk cId="3865315411" sldId="260"/>
        </pc:sldMkLst>
        <pc:spChg chg="add mod">
          <ac:chgData name="Samuel" userId="ab036fc3-6b39-43df-a6c1-7ce2ee8279a7" providerId="ADAL" clId="{5F354672-53E9-45F9-B815-79B19BC4496A}" dt="2023-06-06T15:27:46.330" v="751" actId="20577"/>
          <ac:spMkLst>
            <pc:docMk/>
            <pc:sldMk cId="3865315411" sldId="260"/>
            <ac:spMk id="2" creationId="{176ED6A6-9CE7-E563-1179-89BA63BADF98}"/>
          </ac:spMkLst>
        </pc:spChg>
        <pc:spChg chg="mod">
          <ac:chgData name="Samuel" userId="ab036fc3-6b39-43df-a6c1-7ce2ee8279a7" providerId="ADAL" clId="{5F354672-53E9-45F9-B815-79B19BC4496A}" dt="2023-06-06T15:27:06.501" v="534" actId="1076"/>
          <ac:spMkLst>
            <pc:docMk/>
            <pc:sldMk cId="3865315411" sldId="260"/>
            <ac:spMk id="4" creationId="{322F73CE-3B3A-D7DA-8678-7B078CFE22EE}"/>
          </ac:spMkLst>
        </pc:spChg>
        <pc:spChg chg="add mod">
          <ac:chgData name="Samuel" userId="ab036fc3-6b39-43df-a6c1-7ce2ee8279a7" providerId="ADAL" clId="{5F354672-53E9-45F9-B815-79B19BC4496A}" dt="2023-06-06T15:27:14.012" v="571" actId="20577"/>
          <ac:spMkLst>
            <pc:docMk/>
            <pc:sldMk cId="3865315411" sldId="260"/>
            <ac:spMk id="5" creationId="{BA51F560-7EF0-FA34-8DD0-8FF5A482247D}"/>
          </ac:spMkLst>
        </pc:spChg>
        <pc:spChg chg="add mod">
          <ac:chgData name="Samuel" userId="ab036fc3-6b39-43df-a6c1-7ce2ee8279a7" providerId="ADAL" clId="{5F354672-53E9-45F9-B815-79B19BC4496A}" dt="2023-06-06T15:31:55.238" v="1005" actId="1076"/>
          <ac:spMkLst>
            <pc:docMk/>
            <pc:sldMk cId="3865315411" sldId="260"/>
            <ac:spMk id="10" creationId="{9BED0928-060D-7042-2068-36C3C230ED0A}"/>
          </ac:spMkLst>
        </pc:spChg>
        <pc:spChg chg="add mod">
          <ac:chgData name="Samuel" userId="ab036fc3-6b39-43df-a6c1-7ce2ee8279a7" providerId="ADAL" clId="{5F354672-53E9-45F9-B815-79B19BC4496A}" dt="2023-06-06T15:31:55.238" v="1005" actId="1076"/>
          <ac:spMkLst>
            <pc:docMk/>
            <pc:sldMk cId="3865315411" sldId="260"/>
            <ac:spMk id="11" creationId="{30BEBCCD-57BD-9B1E-0040-F23DD719785E}"/>
          </ac:spMkLst>
        </pc:spChg>
        <pc:spChg chg="mod">
          <ac:chgData name="Samuel" userId="ab036fc3-6b39-43df-a6c1-7ce2ee8279a7" providerId="ADAL" clId="{5F354672-53E9-45F9-B815-79B19BC4496A}" dt="2023-06-06T15:27:06.501" v="534" actId="1076"/>
          <ac:spMkLst>
            <pc:docMk/>
            <pc:sldMk cId="3865315411" sldId="260"/>
            <ac:spMk id="16" creationId="{ECB6D669-F0BB-2A69-30EC-C8DC42DCE661}"/>
          </ac:spMkLst>
        </pc:spChg>
        <pc:picChg chg="mod">
          <ac:chgData name="Samuel" userId="ab036fc3-6b39-43df-a6c1-7ce2ee8279a7" providerId="ADAL" clId="{5F354672-53E9-45F9-B815-79B19BC4496A}" dt="2023-06-06T15:28:12.432" v="757" actId="1076"/>
          <ac:picMkLst>
            <pc:docMk/>
            <pc:sldMk cId="3865315411" sldId="260"/>
            <ac:picMk id="3" creationId="{B6A576AB-795C-707C-7B8D-E5583A5D2316}"/>
          </ac:picMkLst>
        </pc:picChg>
        <pc:picChg chg="add del mod">
          <ac:chgData name="Samuel" userId="ab036fc3-6b39-43df-a6c1-7ce2ee8279a7" providerId="ADAL" clId="{5F354672-53E9-45F9-B815-79B19BC4496A}" dt="2023-06-06T15:27:52.091" v="753"/>
          <ac:picMkLst>
            <pc:docMk/>
            <pc:sldMk cId="3865315411" sldId="260"/>
            <ac:picMk id="6" creationId="{1E0BE9BF-56FE-21A6-B380-454A27B8E7C7}"/>
          </ac:picMkLst>
        </pc:picChg>
        <pc:picChg chg="add mod">
          <ac:chgData name="Samuel" userId="ab036fc3-6b39-43df-a6c1-7ce2ee8279a7" providerId="ADAL" clId="{5F354672-53E9-45F9-B815-79B19BC4496A}" dt="2023-06-06T15:28:15.081" v="759" actId="1076"/>
          <ac:picMkLst>
            <pc:docMk/>
            <pc:sldMk cId="3865315411" sldId="260"/>
            <ac:picMk id="8" creationId="{F70E06F8-C1A4-2331-E548-41586C5FC06E}"/>
          </ac:picMkLst>
        </pc:picChg>
        <pc:picChg chg="add mod">
          <ac:chgData name="Samuel" userId="ab036fc3-6b39-43df-a6c1-7ce2ee8279a7" providerId="ADAL" clId="{5F354672-53E9-45F9-B815-79B19BC4496A}" dt="2023-06-06T15:31:31.559" v="1001" actId="1076"/>
          <ac:picMkLst>
            <pc:docMk/>
            <pc:sldMk cId="3865315411" sldId="260"/>
            <ac:picMk id="9" creationId="{FC1C5958-E12B-C9B7-2371-56E040F3B26D}"/>
          </ac:picMkLst>
        </pc:picChg>
        <pc:picChg chg="del">
          <ac:chgData name="Samuel" userId="ab036fc3-6b39-43df-a6c1-7ce2ee8279a7" providerId="ADAL" clId="{5F354672-53E9-45F9-B815-79B19BC4496A}" dt="2023-06-06T15:28:13.350" v="758" actId="478"/>
          <ac:picMkLst>
            <pc:docMk/>
            <pc:sldMk cId="3865315411" sldId="260"/>
            <ac:picMk id="18" creationId="{D89EC14E-D712-104A-5ECD-DB33FE6D30E8}"/>
          </ac:picMkLst>
        </pc:picChg>
      </pc:sldChg>
      <pc:sldChg chg="addSp delSp modSp add mod">
        <pc:chgData name="Samuel" userId="ab036fc3-6b39-43df-a6c1-7ce2ee8279a7" providerId="ADAL" clId="{5F354672-53E9-45F9-B815-79B19BC4496A}" dt="2023-06-06T16:17:48.421" v="1587" actId="1076"/>
        <pc:sldMkLst>
          <pc:docMk/>
          <pc:sldMk cId="652232826" sldId="261"/>
        </pc:sldMkLst>
        <pc:spChg chg="mod">
          <ac:chgData name="Samuel" userId="ab036fc3-6b39-43df-a6c1-7ce2ee8279a7" providerId="ADAL" clId="{5F354672-53E9-45F9-B815-79B19BC4496A}" dt="2023-06-06T15:30:39.107" v="995" actId="20577"/>
          <ac:spMkLst>
            <pc:docMk/>
            <pc:sldMk cId="652232826" sldId="261"/>
            <ac:spMk id="2" creationId="{176ED6A6-9CE7-E563-1179-89BA63BADF98}"/>
          </ac:spMkLst>
        </pc:spChg>
        <pc:spChg chg="del">
          <ac:chgData name="Samuel" userId="ab036fc3-6b39-43df-a6c1-7ce2ee8279a7" providerId="ADAL" clId="{5F354672-53E9-45F9-B815-79B19BC4496A}" dt="2023-06-06T15:29:26.556" v="767" actId="478"/>
          <ac:spMkLst>
            <pc:docMk/>
            <pc:sldMk cId="652232826" sldId="261"/>
            <ac:spMk id="4" creationId="{322F73CE-3B3A-D7DA-8678-7B078CFE22EE}"/>
          </ac:spMkLst>
        </pc:spChg>
        <pc:spChg chg="mod">
          <ac:chgData name="Samuel" userId="ab036fc3-6b39-43df-a6c1-7ce2ee8279a7" providerId="ADAL" clId="{5F354672-53E9-45F9-B815-79B19BC4496A}" dt="2023-06-06T15:29:54.338" v="791" actId="20577"/>
          <ac:spMkLst>
            <pc:docMk/>
            <pc:sldMk cId="652232826" sldId="261"/>
            <ac:spMk id="5" creationId="{BA51F560-7EF0-FA34-8DD0-8FF5A482247D}"/>
          </ac:spMkLst>
        </pc:spChg>
        <pc:spChg chg="add mod">
          <ac:chgData name="Samuel" userId="ab036fc3-6b39-43df-a6c1-7ce2ee8279a7" providerId="ADAL" clId="{5F354672-53E9-45F9-B815-79B19BC4496A}" dt="2023-06-06T15:29:33.956" v="769" actId="1076"/>
          <ac:spMkLst>
            <pc:docMk/>
            <pc:sldMk cId="652232826" sldId="261"/>
            <ac:spMk id="6" creationId="{0CE3136D-0AE3-7ABF-6739-93CE1DE30FBB}"/>
          </ac:spMkLst>
        </pc:spChg>
        <pc:spChg chg="add mod">
          <ac:chgData name="Samuel" userId="ab036fc3-6b39-43df-a6c1-7ce2ee8279a7" providerId="ADAL" clId="{5F354672-53E9-45F9-B815-79B19BC4496A}" dt="2023-06-06T15:29:33.956" v="769" actId="1076"/>
          <ac:spMkLst>
            <pc:docMk/>
            <pc:sldMk cId="652232826" sldId="261"/>
            <ac:spMk id="7" creationId="{7B00967E-DFC4-6C06-26F7-129AA747244B}"/>
          </ac:spMkLst>
        </pc:spChg>
        <pc:spChg chg="add mod">
          <ac:chgData name="Samuel" userId="ab036fc3-6b39-43df-a6c1-7ce2ee8279a7" providerId="ADAL" clId="{5F354672-53E9-45F9-B815-79B19BC4496A}" dt="2023-06-06T16:17:48.421" v="1587" actId="1076"/>
          <ac:spMkLst>
            <pc:docMk/>
            <pc:sldMk cId="652232826" sldId="261"/>
            <ac:spMk id="11" creationId="{CEDBB6B2-A0B7-F6BF-026A-72930537D7BD}"/>
          </ac:spMkLst>
        </pc:spChg>
        <pc:spChg chg="del">
          <ac:chgData name="Samuel" userId="ab036fc3-6b39-43df-a6c1-7ce2ee8279a7" providerId="ADAL" clId="{5F354672-53E9-45F9-B815-79B19BC4496A}" dt="2023-06-06T15:29:25.227" v="766" actId="478"/>
          <ac:spMkLst>
            <pc:docMk/>
            <pc:sldMk cId="652232826" sldId="261"/>
            <ac:spMk id="16" creationId="{ECB6D669-F0BB-2A69-30EC-C8DC42DCE661}"/>
          </ac:spMkLst>
        </pc:spChg>
        <pc:picChg chg="del">
          <ac:chgData name="Samuel" userId="ab036fc3-6b39-43df-a6c1-7ce2ee8279a7" providerId="ADAL" clId="{5F354672-53E9-45F9-B815-79B19BC4496A}" dt="2023-06-06T15:29:36.176" v="770" actId="478"/>
          <ac:picMkLst>
            <pc:docMk/>
            <pc:sldMk cId="652232826" sldId="261"/>
            <ac:picMk id="3" creationId="{B6A576AB-795C-707C-7B8D-E5583A5D2316}"/>
          </ac:picMkLst>
        </pc:picChg>
        <pc:picChg chg="mod">
          <ac:chgData name="Samuel" userId="ab036fc3-6b39-43df-a6c1-7ce2ee8279a7" providerId="ADAL" clId="{5F354672-53E9-45F9-B815-79B19BC4496A}" dt="2023-06-06T15:29:43.862" v="772" actId="1076"/>
          <ac:picMkLst>
            <pc:docMk/>
            <pc:sldMk cId="652232826" sldId="261"/>
            <ac:picMk id="8" creationId="{F70E06F8-C1A4-2331-E548-41586C5FC06E}"/>
          </ac:picMkLst>
        </pc:picChg>
        <pc:picChg chg="add mod">
          <ac:chgData name="Samuel" userId="ab036fc3-6b39-43df-a6c1-7ce2ee8279a7" providerId="ADAL" clId="{5F354672-53E9-45F9-B815-79B19BC4496A}" dt="2023-06-06T15:31:27.860" v="999" actId="1076"/>
          <ac:picMkLst>
            <pc:docMk/>
            <pc:sldMk cId="652232826" sldId="261"/>
            <ac:picMk id="10" creationId="{C3F4C2B6-7358-A6F9-C8FB-1B08A436CD34}"/>
          </ac:picMkLst>
        </pc:picChg>
      </pc:sldChg>
      <pc:sldChg chg="addSp delSp modSp add mod">
        <pc:chgData name="Samuel" userId="ab036fc3-6b39-43df-a6c1-7ce2ee8279a7" providerId="ADAL" clId="{5F354672-53E9-45F9-B815-79B19BC4496A}" dt="2023-06-06T20:40:21.524" v="2034" actId="478"/>
        <pc:sldMkLst>
          <pc:docMk/>
          <pc:sldMk cId="1816611248" sldId="262"/>
        </pc:sldMkLst>
        <pc:spChg chg="del mod">
          <ac:chgData name="Samuel" userId="ab036fc3-6b39-43df-a6c1-7ce2ee8279a7" providerId="ADAL" clId="{5F354672-53E9-45F9-B815-79B19BC4496A}" dt="2023-06-06T16:19:29.893" v="1731" actId="478"/>
          <ac:spMkLst>
            <pc:docMk/>
            <pc:sldMk cId="1816611248" sldId="262"/>
            <ac:spMk id="2" creationId="{176ED6A6-9CE7-E563-1179-89BA63BADF98}"/>
          </ac:spMkLst>
        </pc:spChg>
        <pc:spChg chg="del mod">
          <ac:chgData name="Samuel" userId="ab036fc3-6b39-43df-a6c1-7ce2ee8279a7" providerId="ADAL" clId="{5F354672-53E9-45F9-B815-79B19BC4496A}" dt="2023-06-06T16:19:31.202" v="1733" actId="478"/>
          <ac:spMkLst>
            <pc:docMk/>
            <pc:sldMk cId="1816611248" sldId="262"/>
            <ac:spMk id="5" creationId="{BA51F560-7EF0-FA34-8DD0-8FF5A482247D}"/>
          </ac:spMkLst>
        </pc:spChg>
        <pc:spChg chg="del">
          <ac:chgData name="Samuel" userId="ab036fc3-6b39-43df-a6c1-7ce2ee8279a7" providerId="ADAL" clId="{5F354672-53E9-45F9-B815-79B19BC4496A}" dt="2023-06-06T15:32:53.744" v="1008" actId="478"/>
          <ac:spMkLst>
            <pc:docMk/>
            <pc:sldMk cId="1816611248" sldId="262"/>
            <ac:spMk id="6" creationId="{0CE3136D-0AE3-7ABF-6739-93CE1DE30FBB}"/>
          </ac:spMkLst>
        </pc:spChg>
        <pc:spChg chg="del">
          <ac:chgData name="Samuel" userId="ab036fc3-6b39-43df-a6c1-7ce2ee8279a7" providerId="ADAL" clId="{5F354672-53E9-45F9-B815-79B19BC4496A}" dt="2023-06-06T15:32:54.624" v="1009" actId="478"/>
          <ac:spMkLst>
            <pc:docMk/>
            <pc:sldMk cId="1816611248" sldId="262"/>
            <ac:spMk id="7" creationId="{7B00967E-DFC4-6C06-26F7-129AA747244B}"/>
          </ac:spMkLst>
        </pc:spChg>
        <pc:spChg chg="add del">
          <ac:chgData name="Samuel" userId="ab036fc3-6b39-43df-a6c1-7ce2ee8279a7" providerId="ADAL" clId="{5F354672-53E9-45F9-B815-79B19BC4496A}" dt="2023-06-06T15:34:48.327" v="1023"/>
          <ac:spMkLst>
            <pc:docMk/>
            <pc:sldMk cId="1816611248" sldId="262"/>
            <ac:spMk id="9" creationId="{E811914B-079C-0A79-F462-A6FD29E49937}"/>
          </ac:spMkLst>
        </pc:spChg>
        <pc:spChg chg="add del mod">
          <ac:chgData name="Samuel" userId="ab036fc3-6b39-43df-a6c1-7ce2ee8279a7" providerId="ADAL" clId="{5F354672-53E9-45F9-B815-79B19BC4496A}" dt="2023-06-06T15:34:57.733" v="1027"/>
          <ac:spMkLst>
            <pc:docMk/>
            <pc:sldMk cId="1816611248" sldId="262"/>
            <ac:spMk id="11" creationId="{240DB13B-8A19-FC50-9F71-803BB792DB02}"/>
          </ac:spMkLst>
        </pc:spChg>
        <pc:spChg chg="add mod">
          <ac:chgData name="Samuel" userId="ab036fc3-6b39-43df-a6c1-7ce2ee8279a7" providerId="ADAL" clId="{5F354672-53E9-45F9-B815-79B19BC4496A}" dt="2023-06-06T15:40:07.474" v="1568" actId="1076"/>
          <ac:spMkLst>
            <pc:docMk/>
            <pc:sldMk cId="1816611248" sldId="262"/>
            <ac:spMk id="14" creationId="{9D289A1D-62D7-BECE-C7C7-274E8171B341}"/>
          </ac:spMkLst>
        </pc:spChg>
        <pc:spChg chg="add mod">
          <ac:chgData name="Samuel" userId="ab036fc3-6b39-43df-a6c1-7ce2ee8279a7" providerId="ADAL" clId="{5F354672-53E9-45F9-B815-79B19BC4496A}" dt="2023-06-06T16:17:42.602" v="1585" actId="1076"/>
          <ac:spMkLst>
            <pc:docMk/>
            <pc:sldMk cId="1816611248" sldId="262"/>
            <ac:spMk id="16" creationId="{0EA086E3-666A-961D-DC73-8B9A929170E2}"/>
          </ac:spMkLst>
        </pc:spChg>
        <pc:spChg chg="add del mod">
          <ac:chgData name="Samuel" userId="ab036fc3-6b39-43df-a6c1-7ce2ee8279a7" providerId="ADAL" clId="{5F354672-53E9-45F9-B815-79B19BC4496A}" dt="2023-06-06T20:40:19.506" v="2033" actId="478"/>
          <ac:spMkLst>
            <pc:docMk/>
            <pc:sldMk cId="1816611248" sldId="262"/>
            <ac:spMk id="17" creationId="{2D136B33-13D7-D358-C250-389BF0F53F54}"/>
          </ac:spMkLst>
        </pc:spChg>
        <pc:spChg chg="add del mod">
          <ac:chgData name="Samuel" userId="ab036fc3-6b39-43df-a6c1-7ce2ee8279a7" providerId="ADAL" clId="{5F354672-53E9-45F9-B815-79B19BC4496A}" dt="2023-06-06T20:40:18.496" v="2032" actId="478"/>
          <ac:spMkLst>
            <pc:docMk/>
            <pc:sldMk cId="1816611248" sldId="262"/>
            <ac:spMk id="18" creationId="{CD28EC57-985C-BBA4-CAA9-3F7E6A43152D}"/>
          </ac:spMkLst>
        </pc:spChg>
        <pc:spChg chg="add del mod">
          <ac:chgData name="Samuel" userId="ab036fc3-6b39-43df-a6c1-7ce2ee8279a7" providerId="ADAL" clId="{5F354672-53E9-45F9-B815-79B19BC4496A}" dt="2023-06-06T20:40:21.524" v="2034" actId="478"/>
          <ac:spMkLst>
            <pc:docMk/>
            <pc:sldMk cId="1816611248" sldId="262"/>
            <ac:spMk id="19" creationId="{21275ACB-4C7D-C753-3B9F-108D7CE640B2}"/>
          </ac:spMkLst>
        </pc:spChg>
        <pc:picChg chg="add del mod">
          <ac:chgData name="Samuel" userId="ab036fc3-6b39-43df-a6c1-7ce2ee8279a7" providerId="ADAL" clId="{5F354672-53E9-45F9-B815-79B19BC4496A}" dt="2023-06-06T15:33:57.539" v="1021" actId="478"/>
          <ac:picMkLst>
            <pc:docMk/>
            <pc:sldMk cId="1816611248" sldId="262"/>
            <ac:picMk id="4" creationId="{21BA84A1-74C4-0EDB-AC30-51D60AC85B4F}"/>
          </ac:picMkLst>
        </pc:picChg>
        <pc:picChg chg="del">
          <ac:chgData name="Samuel" userId="ab036fc3-6b39-43df-a6c1-7ce2ee8279a7" providerId="ADAL" clId="{5F354672-53E9-45F9-B815-79B19BC4496A}" dt="2023-06-06T15:33:01.887" v="1011" actId="478"/>
          <ac:picMkLst>
            <pc:docMk/>
            <pc:sldMk cId="1816611248" sldId="262"/>
            <ac:picMk id="8" creationId="{F70E06F8-C1A4-2331-E548-41586C5FC06E}"/>
          </ac:picMkLst>
        </pc:picChg>
        <pc:picChg chg="mod">
          <ac:chgData name="Samuel" userId="ab036fc3-6b39-43df-a6c1-7ce2ee8279a7" providerId="ADAL" clId="{5F354672-53E9-45F9-B815-79B19BC4496A}" dt="2023-06-06T15:33:03.557" v="1012" actId="1076"/>
          <ac:picMkLst>
            <pc:docMk/>
            <pc:sldMk cId="1816611248" sldId="262"/>
            <ac:picMk id="10" creationId="{C3F4C2B6-7358-A6F9-C8FB-1B08A436CD34}"/>
          </ac:picMkLst>
        </pc:picChg>
        <pc:picChg chg="add del mod">
          <ac:chgData name="Samuel" userId="ab036fc3-6b39-43df-a6c1-7ce2ee8279a7" providerId="ADAL" clId="{5F354672-53E9-45F9-B815-79B19BC4496A}" dt="2023-06-06T15:35:46.690" v="1039" actId="478"/>
          <ac:picMkLst>
            <pc:docMk/>
            <pc:sldMk cId="1816611248" sldId="262"/>
            <ac:picMk id="13" creationId="{39C6572D-9F5F-E8B2-CCA0-0318949483D0}"/>
          </ac:picMkLst>
        </pc:picChg>
        <pc:picChg chg="mod ord">
          <ac:chgData name="Samuel" userId="ab036fc3-6b39-43df-a6c1-7ce2ee8279a7" providerId="ADAL" clId="{5F354672-53E9-45F9-B815-79B19BC4496A}" dt="2023-06-06T16:18:05.921" v="1600" actId="1037"/>
          <ac:picMkLst>
            <pc:docMk/>
            <pc:sldMk cId="1816611248" sldId="262"/>
            <ac:picMk id="15" creationId="{0B5392C8-2682-52E9-4FD4-2B65830F849E}"/>
          </ac:picMkLst>
        </pc:picChg>
        <pc:picChg chg="add mod">
          <ac:chgData name="Samuel" userId="ab036fc3-6b39-43df-a6c1-7ce2ee8279a7" providerId="ADAL" clId="{5F354672-53E9-45F9-B815-79B19BC4496A}" dt="2023-06-06T15:37:37.818" v="1060" actId="732"/>
          <ac:picMkLst>
            <pc:docMk/>
            <pc:sldMk cId="1816611248" sldId="262"/>
            <ac:picMk id="2054" creationId="{D21183E8-E47C-BE33-C2A2-A3DE421F9F64}"/>
          </ac:picMkLst>
        </pc:picChg>
      </pc:sldChg>
      <pc:sldChg chg="addSp delSp modSp add mod modTransition modAnim">
        <pc:chgData name="Samuel" userId="ab036fc3-6b39-43df-a6c1-7ce2ee8279a7" providerId="ADAL" clId="{5F354672-53E9-45F9-B815-79B19BC4496A}" dt="2023-06-06T20:48:57.552" v="2151"/>
        <pc:sldMkLst>
          <pc:docMk/>
          <pc:sldMk cId="3863071172" sldId="263"/>
        </pc:sldMkLst>
        <pc:spChg chg="del">
          <ac:chgData name="Samuel" userId="ab036fc3-6b39-43df-a6c1-7ce2ee8279a7" providerId="ADAL" clId="{5F354672-53E9-45F9-B815-79B19BC4496A}" dt="2023-06-06T20:27:15.055" v="2000" actId="478"/>
          <ac:spMkLst>
            <pc:docMk/>
            <pc:sldMk cId="3863071172" sldId="263"/>
            <ac:spMk id="2" creationId="{176ED6A6-9CE7-E563-1179-89BA63BADF98}"/>
          </ac:spMkLst>
        </pc:spChg>
        <pc:spChg chg="add del mod">
          <ac:chgData name="Samuel" userId="ab036fc3-6b39-43df-a6c1-7ce2ee8279a7" providerId="ADAL" clId="{5F354672-53E9-45F9-B815-79B19BC4496A}" dt="2023-06-06T20:42:42.385" v="2080" actId="478"/>
          <ac:spMkLst>
            <pc:docMk/>
            <pc:sldMk cId="3863071172" sldId="263"/>
            <ac:spMk id="3" creationId="{97E946C6-C48C-C88E-8A47-77CA64DA0A0D}"/>
          </ac:spMkLst>
        </pc:spChg>
        <pc:spChg chg="add mod">
          <ac:chgData name="Samuel" userId="ab036fc3-6b39-43df-a6c1-7ce2ee8279a7" providerId="ADAL" clId="{5F354672-53E9-45F9-B815-79B19BC4496A}" dt="2023-06-06T20:27:28.765" v="2004" actId="1076"/>
          <ac:spMkLst>
            <pc:docMk/>
            <pc:sldMk cId="3863071172" sldId="263"/>
            <ac:spMk id="4" creationId="{D4FE05BA-8F6B-73B1-5986-627324C17F25}"/>
          </ac:spMkLst>
        </pc:spChg>
        <pc:spChg chg="del">
          <ac:chgData name="Samuel" userId="ab036fc3-6b39-43df-a6c1-7ce2ee8279a7" providerId="ADAL" clId="{5F354672-53E9-45F9-B815-79B19BC4496A}" dt="2023-06-06T20:27:16.623" v="2001" actId="478"/>
          <ac:spMkLst>
            <pc:docMk/>
            <pc:sldMk cId="3863071172" sldId="263"/>
            <ac:spMk id="5" creationId="{BA51F560-7EF0-FA34-8DD0-8FF5A482247D}"/>
          </ac:spMkLst>
        </pc:spChg>
        <pc:spChg chg="add del mod">
          <ac:chgData name="Samuel" userId="ab036fc3-6b39-43df-a6c1-7ce2ee8279a7" providerId="ADAL" clId="{5F354672-53E9-45F9-B815-79B19BC4496A}" dt="2023-06-06T16:21:31.378" v="1831"/>
          <ac:spMkLst>
            <pc:docMk/>
            <pc:sldMk cId="3863071172" sldId="263"/>
            <ac:spMk id="6" creationId="{258226E2-0A18-B632-F95B-FF552417D992}"/>
          </ac:spMkLst>
        </pc:spChg>
        <pc:spChg chg="add del mod">
          <ac:chgData name="Samuel" userId="ab036fc3-6b39-43df-a6c1-7ce2ee8279a7" providerId="ADAL" clId="{5F354672-53E9-45F9-B815-79B19BC4496A}" dt="2023-06-06T16:42:23.770" v="1926" actId="478"/>
          <ac:spMkLst>
            <pc:docMk/>
            <pc:sldMk cId="3863071172" sldId="263"/>
            <ac:spMk id="7" creationId="{B4C9E032-F112-AF0B-7E40-ED43B7C98E38}"/>
          </ac:spMkLst>
        </pc:spChg>
        <pc:spChg chg="add mod">
          <ac:chgData name="Samuel" userId="ab036fc3-6b39-43df-a6c1-7ce2ee8279a7" providerId="ADAL" clId="{5F354672-53E9-45F9-B815-79B19BC4496A}" dt="2023-06-06T16:44:17.701" v="1945" actId="1076"/>
          <ac:spMkLst>
            <pc:docMk/>
            <pc:sldMk cId="3863071172" sldId="263"/>
            <ac:spMk id="8" creationId="{B4972DD8-9546-6C09-A132-3911731B973B}"/>
          </ac:spMkLst>
        </pc:spChg>
        <pc:spChg chg="add mod">
          <ac:chgData name="Samuel" userId="ab036fc3-6b39-43df-a6c1-7ce2ee8279a7" providerId="ADAL" clId="{5F354672-53E9-45F9-B815-79B19BC4496A}" dt="2023-06-06T16:44:46.288" v="1949" actId="1076"/>
          <ac:spMkLst>
            <pc:docMk/>
            <pc:sldMk cId="3863071172" sldId="263"/>
            <ac:spMk id="9" creationId="{78D9EF28-48E0-7540-C422-C205FD2EDEDB}"/>
          </ac:spMkLst>
        </pc:spChg>
        <pc:spChg chg="add mod ord">
          <ac:chgData name="Samuel" userId="ab036fc3-6b39-43df-a6c1-7ce2ee8279a7" providerId="ADAL" clId="{5F354672-53E9-45F9-B815-79B19BC4496A}" dt="2023-06-06T20:21:56.641" v="1976" actId="1076"/>
          <ac:spMkLst>
            <pc:docMk/>
            <pc:sldMk cId="3863071172" sldId="263"/>
            <ac:spMk id="11" creationId="{09C68377-E91D-E356-1811-FCA957F3836B}"/>
          </ac:spMkLst>
        </pc:spChg>
        <pc:spChg chg="add mod">
          <ac:chgData name="Samuel" userId="ab036fc3-6b39-43df-a6c1-7ce2ee8279a7" providerId="ADAL" clId="{5F354672-53E9-45F9-B815-79B19BC4496A}" dt="2023-06-06T20:21:51.490" v="1974" actId="1076"/>
          <ac:spMkLst>
            <pc:docMk/>
            <pc:sldMk cId="3863071172" sldId="263"/>
            <ac:spMk id="12" creationId="{3D63322E-E378-BE15-9E9E-A99D759879DB}"/>
          </ac:spMkLst>
        </pc:spChg>
        <pc:spChg chg="mod">
          <ac:chgData name="Samuel" userId="ab036fc3-6b39-43df-a6c1-7ce2ee8279a7" providerId="ADAL" clId="{5F354672-53E9-45F9-B815-79B19BC4496A}" dt="2023-06-06T20:37:13.221" v="2009" actId="1076"/>
          <ac:spMkLst>
            <pc:docMk/>
            <pc:sldMk cId="3863071172" sldId="263"/>
            <ac:spMk id="14" creationId="{9D289A1D-62D7-BECE-C7C7-274E8171B341}"/>
          </ac:spMkLst>
        </pc:spChg>
        <pc:spChg chg="del mod">
          <ac:chgData name="Samuel" userId="ab036fc3-6b39-43df-a6c1-7ce2ee8279a7" providerId="ADAL" clId="{5F354672-53E9-45F9-B815-79B19BC4496A}" dt="2023-06-06T16:19:12.148" v="1723" actId="478"/>
          <ac:spMkLst>
            <pc:docMk/>
            <pc:sldMk cId="3863071172" sldId="263"/>
            <ac:spMk id="16" creationId="{0EA086E3-666A-961D-DC73-8B9A929170E2}"/>
          </ac:spMkLst>
        </pc:spChg>
        <pc:spChg chg="add mod">
          <ac:chgData name="Samuel" userId="ab036fc3-6b39-43df-a6c1-7ce2ee8279a7" providerId="ADAL" clId="{5F354672-53E9-45F9-B815-79B19BC4496A}" dt="2023-06-06T20:42:00.475" v="2076" actId="1076"/>
          <ac:spMkLst>
            <pc:docMk/>
            <pc:sldMk cId="3863071172" sldId="263"/>
            <ac:spMk id="26" creationId="{9F17208B-AE99-DBCF-B937-2F4AFB67CEB4}"/>
          </ac:spMkLst>
        </pc:spChg>
        <pc:spChg chg="add mod">
          <ac:chgData name="Samuel" userId="ab036fc3-6b39-43df-a6c1-7ce2ee8279a7" providerId="ADAL" clId="{5F354672-53E9-45F9-B815-79B19BC4496A}" dt="2023-06-06T20:43:24.761" v="2126" actId="1076"/>
          <ac:spMkLst>
            <pc:docMk/>
            <pc:sldMk cId="3863071172" sldId="263"/>
            <ac:spMk id="32" creationId="{81652183-3CD4-24FB-5B8F-DC18E3E301BB}"/>
          </ac:spMkLst>
        </pc:spChg>
        <pc:spChg chg="add mod">
          <ac:chgData name="Samuel" userId="ab036fc3-6b39-43df-a6c1-7ce2ee8279a7" providerId="ADAL" clId="{5F354672-53E9-45F9-B815-79B19BC4496A}" dt="2023-06-06T20:45:26.775" v="2136" actId="208"/>
          <ac:spMkLst>
            <pc:docMk/>
            <pc:sldMk cId="3863071172" sldId="263"/>
            <ac:spMk id="36" creationId="{AF98C0FA-F049-EEAB-0540-5342C884DAD8}"/>
          </ac:spMkLst>
        </pc:spChg>
        <pc:spChg chg="add mod">
          <ac:chgData name="Samuel" userId="ab036fc3-6b39-43df-a6c1-7ce2ee8279a7" providerId="ADAL" clId="{5F354672-53E9-45F9-B815-79B19BC4496A}" dt="2023-06-06T20:46:18.808" v="2141" actId="1076"/>
          <ac:spMkLst>
            <pc:docMk/>
            <pc:sldMk cId="3863071172" sldId="263"/>
            <ac:spMk id="37" creationId="{18A83316-652D-6C03-BF6F-1179B6534EB3}"/>
          </ac:spMkLst>
        </pc:spChg>
        <pc:spChg chg="add mod">
          <ac:chgData name="Samuel" userId="ab036fc3-6b39-43df-a6c1-7ce2ee8279a7" providerId="ADAL" clId="{5F354672-53E9-45F9-B815-79B19BC4496A}" dt="2023-06-06T20:46:22.063" v="2143" actId="1076"/>
          <ac:spMkLst>
            <pc:docMk/>
            <pc:sldMk cId="3863071172" sldId="263"/>
            <ac:spMk id="38" creationId="{0868CF25-E38C-F7C0-EC86-BF35255EB2CA}"/>
          </ac:spMkLst>
        </pc:spChg>
        <pc:picChg chg="mod">
          <ac:chgData name="Samuel" userId="ab036fc3-6b39-43df-a6c1-7ce2ee8279a7" providerId="ADAL" clId="{5F354672-53E9-45F9-B815-79B19BC4496A}" dt="2023-06-06T16:38:38.932" v="1842" actId="14100"/>
          <ac:picMkLst>
            <pc:docMk/>
            <pc:sldMk cId="3863071172" sldId="263"/>
            <ac:picMk id="15" creationId="{0B5392C8-2682-52E9-4FD4-2B65830F849E}"/>
          </ac:picMkLst>
        </pc:picChg>
        <pc:picChg chg="del mod">
          <ac:chgData name="Samuel" userId="ab036fc3-6b39-43df-a6c1-7ce2ee8279a7" providerId="ADAL" clId="{5F354672-53E9-45F9-B815-79B19BC4496A}" dt="2023-06-06T20:27:13.725" v="1999" actId="478"/>
          <ac:picMkLst>
            <pc:docMk/>
            <pc:sldMk cId="3863071172" sldId="263"/>
            <ac:picMk id="2054" creationId="{D21183E8-E47C-BE33-C2A2-A3DE421F9F64}"/>
          </ac:picMkLst>
        </pc:picChg>
        <pc:cxnChg chg="add del mod">
          <ac:chgData name="Samuel" userId="ab036fc3-6b39-43df-a6c1-7ce2ee8279a7" providerId="ADAL" clId="{5F354672-53E9-45F9-B815-79B19BC4496A}" dt="2023-06-06T20:42:43.328" v="2081" actId="478"/>
          <ac:cxnSpMkLst>
            <pc:docMk/>
            <pc:sldMk cId="3863071172" sldId="263"/>
            <ac:cxnSpMk id="17" creationId="{BDB4B070-C337-690F-4294-BAE5CCC950AA}"/>
          </ac:cxnSpMkLst>
        </pc:cxnChg>
        <pc:cxnChg chg="add del mod">
          <ac:chgData name="Samuel" userId="ab036fc3-6b39-43df-a6c1-7ce2ee8279a7" providerId="ADAL" clId="{5F354672-53E9-45F9-B815-79B19BC4496A}" dt="2023-06-06T20:25:18.847" v="1996" actId="478"/>
          <ac:cxnSpMkLst>
            <pc:docMk/>
            <pc:sldMk cId="3863071172" sldId="263"/>
            <ac:cxnSpMk id="18" creationId="{63F689A2-A15E-5243-EA91-A8D9E30049EE}"/>
          </ac:cxnSpMkLst>
        </pc:cxnChg>
        <pc:cxnChg chg="add mod">
          <ac:chgData name="Samuel" userId="ab036fc3-6b39-43df-a6c1-7ce2ee8279a7" providerId="ADAL" clId="{5F354672-53E9-45F9-B815-79B19BC4496A}" dt="2023-06-06T20:38:21.748" v="2025" actId="1076"/>
          <ac:cxnSpMkLst>
            <pc:docMk/>
            <pc:sldMk cId="3863071172" sldId="263"/>
            <ac:cxnSpMk id="19" creationId="{BBDF56AA-ADF9-1903-1E82-9EB7C5EDD1E8}"/>
          </ac:cxnSpMkLst>
        </pc:cxnChg>
        <pc:cxnChg chg="add mod">
          <ac:chgData name="Samuel" userId="ab036fc3-6b39-43df-a6c1-7ce2ee8279a7" providerId="ADAL" clId="{5F354672-53E9-45F9-B815-79B19BC4496A}" dt="2023-06-06T20:41:44.238" v="2047" actId="1076"/>
          <ac:cxnSpMkLst>
            <pc:docMk/>
            <pc:sldMk cId="3863071172" sldId="263"/>
            <ac:cxnSpMk id="27" creationId="{2B383D63-1D31-CB17-5543-B29CEC3806B7}"/>
          </ac:cxnSpMkLst>
        </pc:cxnChg>
        <pc:cxnChg chg="add mod">
          <ac:chgData name="Samuel" userId="ab036fc3-6b39-43df-a6c1-7ce2ee8279a7" providerId="ADAL" clId="{5F354672-53E9-45F9-B815-79B19BC4496A}" dt="2023-06-06T20:43:24.761" v="2126" actId="1076"/>
          <ac:cxnSpMkLst>
            <pc:docMk/>
            <pc:sldMk cId="3863071172" sldId="263"/>
            <ac:cxnSpMk id="33" creationId="{1E08FAD0-151F-7A3A-86C1-D81C36CF52E6}"/>
          </ac:cxnSpMkLst>
        </pc:cxnChg>
      </pc:sldChg>
      <pc:sldChg chg="addSp delSp modSp add mod modTransition modAnim">
        <pc:chgData name="Samuel" userId="ab036fc3-6b39-43df-a6c1-7ce2ee8279a7" providerId="ADAL" clId="{5F354672-53E9-45F9-B815-79B19BC4496A}" dt="2023-06-06T21:40:27.334" v="2925" actId="478"/>
        <pc:sldMkLst>
          <pc:docMk/>
          <pc:sldMk cId="1497984559" sldId="264"/>
        </pc:sldMkLst>
        <pc:spChg chg="add mod">
          <ac:chgData name="Samuel" userId="ab036fc3-6b39-43df-a6c1-7ce2ee8279a7" providerId="ADAL" clId="{5F354672-53E9-45F9-B815-79B19BC4496A}" dt="2023-06-06T20:54:17.209" v="2246" actId="14100"/>
          <ac:spMkLst>
            <pc:docMk/>
            <pc:sldMk cId="1497984559" sldId="264"/>
            <ac:spMk id="2" creationId="{3347C509-3E7F-17D6-32E2-F1CE639DCA23}"/>
          </ac:spMkLst>
        </pc:spChg>
        <pc:spChg chg="del">
          <ac:chgData name="Samuel" userId="ab036fc3-6b39-43df-a6c1-7ce2ee8279a7" providerId="ADAL" clId="{5F354672-53E9-45F9-B815-79B19BC4496A}" dt="2023-06-06T20:58:30.989" v="2454" actId="478"/>
          <ac:spMkLst>
            <pc:docMk/>
            <pc:sldMk cId="1497984559" sldId="264"/>
            <ac:spMk id="4" creationId="{D4FE05BA-8F6B-73B1-5986-627324C17F25}"/>
          </ac:spMkLst>
        </pc:spChg>
        <pc:spChg chg="del mod">
          <ac:chgData name="Samuel" userId="ab036fc3-6b39-43df-a6c1-7ce2ee8279a7" providerId="ADAL" clId="{5F354672-53E9-45F9-B815-79B19BC4496A}" dt="2023-06-06T20:59:48.989" v="2492" actId="478"/>
          <ac:spMkLst>
            <pc:docMk/>
            <pc:sldMk cId="1497984559" sldId="264"/>
            <ac:spMk id="8" creationId="{B4972DD8-9546-6C09-A132-3911731B973B}"/>
          </ac:spMkLst>
        </pc:spChg>
        <pc:spChg chg="del mod">
          <ac:chgData name="Samuel" userId="ab036fc3-6b39-43df-a6c1-7ce2ee8279a7" providerId="ADAL" clId="{5F354672-53E9-45F9-B815-79B19BC4496A}" dt="2023-06-06T20:59:51.804" v="2495" actId="478"/>
          <ac:spMkLst>
            <pc:docMk/>
            <pc:sldMk cId="1497984559" sldId="264"/>
            <ac:spMk id="9" creationId="{78D9EF28-48E0-7540-C422-C205FD2EDEDB}"/>
          </ac:spMkLst>
        </pc:spChg>
        <pc:spChg chg="del mod">
          <ac:chgData name="Samuel" userId="ab036fc3-6b39-43df-a6c1-7ce2ee8279a7" providerId="ADAL" clId="{5F354672-53E9-45F9-B815-79B19BC4496A}" dt="2023-06-06T20:59:50.077" v="2493" actId="478"/>
          <ac:spMkLst>
            <pc:docMk/>
            <pc:sldMk cId="1497984559" sldId="264"/>
            <ac:spMk id="11" creationId="{09C68377-E91D-E356-1811-FCA957F3836B}"/>
          </ac:spMkLst>
        </pc:spChg>
        <pc:spChg chg="del mod">
          <ac:chgData name="Samuel" userId="ab036fc3-6b39-43df-a6c1-7ce2ee8279a7" providerId="ADAL" clId="{5F354672-53E9-45F9-B815-79B19BC4496A}" dt="2023-06-06T20:59:51.100" v="2494" actId="478"/>
          <ac:spMkLst>
            <pc:docMk/>
            <pc:sldMk cId="1497984559" sldId="264"/>
            <ac:spMk id="12" creationId="{3D63322E-E378-BE15-9E9E-A99D759879DB}"/>
          </ac:spMkLst>
        </pc:spChg>
        <pc:spChg chg="mod">
          <ac:chgData name="Samuel" userId="ab036fc3-6b39-43df-a6c1-7ce2ee8279a7" providerId="ADAL" clId="{5F354672-53E9-45F9-B815-79B19BC4496A}" dt="2023-06-06T21:17:01.474" v="2526" actId="1076"/>
          <ac:spMkLst>
            <pc:docMk/>
            <pc:sldMk cId="1497984559" sldId="264"/>
            <ac:spMk id="14" creationId="{9D289A1D-62D7-BECE-C7C7-274E8171B341}"/>
          </ac:spMkLst>
        </pc:spChg>
        <pc:spChg chg="mod">
          <ac:chgData name="Samuel" userId="ab036fc3-6b39-43df-a6c1-7ce2ee8279a7" providerId="ADAL" clId="{5F354672-53E9-45F9-B815-79B19BC4496A}" dt="2023-06-06T21:16:18.922" v="2522" actId="1076"/>
          <ac:spMkLst>
            <pc:docMk/>
            <pc:sldMk cId="1497984559" sldId="264"/>
            <ac:spMk id="26" creationId="{9F17208B-AE99-DBCF-B937-2F4AFB67CEB4}"/>
          </ac:spMkLst>
        </pc:spChg>
        <pc:spChg chg="add mod">
          <ac:chgData name="Samuel" userId="ab036fc3-6b39-43df-a6c1-7ce2ee8279a7" providerId="ADAL" clId="{5F354672-53E9-45F9-B815-79B19BC4496A}" dt="2023-06-06T21:16:28.478" v="2524" actId="1076"/>
          <ac:spMkLst>
            <pc:docMk/>
            <pc:sldMk cId="1497984559" sldId="264"/>
            <ac:spMk id="29" creationId="{76A879CF-8C88-45A1-CD58-D66D932C7489}"/>
          </ac:spMkLst>
        </pc:spChg>
        <pc:spChg chg="add mod">
          <ac:chgData name="Samuel" userId="ab036fc3-6b39-43df-a6c1-7ce2ee8279a7" providerId="ADAL" clId="{5F354672-53E9-45F9-B815-79B19BC4496A}" dt="2023-06-06T21:16:28.478" v="2524" actId="1076"/>
          <ac:spMkLst>
            <pc:docMk/>
            <pc:sldMk cId="1497984559" sldId="264"/>
            <ac:spMk id="31" creationId="{C4F20CEF-A399-5588-9E3D-1EAC39815A0B}"/>
          </ac:spMkLst>
        </pc:spChg>
        <pc:spChg chg="mod">
          <ac:chgData name="Samuel" userId="ab036fc3-6b39-43df-a6c1-7ce2ee8279a7" providerId="ADAL" clId="{5F354672-53E9-45F9-B815-79B19BC4496A}" dt="2023-06-06T21:38:22.157" v="2922" actId="1076"/>
          <ac:spMkLst>
            <pc:docMk/>
            <pc:sldMk cId="1497984559" sldId="264"/>
            <ac:spMk id="32" creationId="{81652183-3CD4-24FB-5B8F-DC18E3E301BB}"/>
          </ac:spMkLst>
        </pc:spChg>
        <pc:spChg chg="mod">
          <ac:chgData name="Samuel" userId="ab036fc3-6b39-43df-a6c1-7ce2ee8279a7" providerId="ADAL" clId="{5F354672-53E9-45F9-B815-79B19BC4496A}" dt="2023-06-06T21:17:01.474" v="2526" actId="1076"/>
          <ac:spMkLst>
            <pc:docMk/>
            <pc:sldMk cId="1497984559" sldId="264"/>
            <ac:spMk id="36" creationId="{AF98C0FA-F049-EEAB-0540-5342C884DAD8}"/>
          </ac:spMkLst>
        </pc:spChg>
        <pc:spChg chg="mod">
          <ac:chgData name="Samuel" userId="ab036fc3-6b39-43df-a6c1-7ce2ee8279a7" providerId="ADAL" clId="{5F354672-53E9-45F9-B815-79B19BC4496A}" dt="2023-06-06T21:16:18.922" v="2522" actId="1076"/>
          <ac:spMkLst>
            <pc:docMk/>
            <pc:sldMk cId="1497984559" sldId="264"/>
            <ac:spMk id="37" creationId="{18A83316-652D-6C03-BF6F-1179B6534EB3}"/>
          </ac:spMkLst>
        </pc:spChg>
        <pc:spChg chg="mod">
          <ac:chgData name="Samuel" userId="ab036fc3-6b39-43df-a6c1-7ce2ee8279a7" providerId="ADAL" clId="{5F354672-53E9-45F9-B815-79B19BC4496A}" dt="2023-06-06T21:38:22.157" v="2922" actId="1076"/>
          <ac:spMkLst>
            <pc:docMk/>
            <pc:sldMk cId="1497984559" sldId="264"/>
            <ac:spMk id="38" creationId="{0868CF25-E38C-F7C0-EC86-BF35255EB2CA}"/>
          </ac:spMkLst>
        </pc:spChg>
        <pc:picChg chg="del">
          <ac:chgData name="Samuel" userId="ab036fc3-6b39-43df-a6c1-7ce2ee8279a7" providerId="ADAL" clId="{5F354672-53E9-45F9-B815-79B19BC4496A}" dt="2023-06-06T20:49:58.067" v="2153" actId="478"/>
          <ac:picMkLst>
            <pc:docMk/>
            <pc:sldMk cId="1497984559" sldId="264"/>
            <ac:picMk id="10" creationId="{C3F4C2B6-7358-A6F9-C8FB-1B08A436CD34}"/>
          </ac:picMkLst>
        </pc:picChg>
        <pc:picChg chg="del mod">
          <ac:chgData name="Samuel" userId="ab036fc3-6b39-43df-a6c1-7ce2ee8279a7" providerId="ADAL" clId="{5F354672-53E9-45F9-B815-79B19BC4496A}" dt="2023-06-06T21:40:27.334" v="2925" actId="478"/>
          <ac:picMkLst>
            <pc:docMk/>
            <pc:sldMk cId="1497984559" sldId="264"/>
            <ac:picMk id="15" creationId="{0B5392C8-2682-52E9-4FD4-2B65830F849E}"/>
          </ac:picMkLst>
        </pc:picChg>
        <pc:picChg chg="add mod">
          <ac:chgData name="Samuel" userId="ab036fc3-6b39-43df-a6c1-7ce2ee8279a7" providerId="ADAL" clId="{5F354672-53E9-45F9-B815-79B19BC4496A}" dt="2023-06-06T21:32:45.377" v="2901" actId="1076"/>
          <ac:picMkLst>
            <pc:docMk/>
            <pc:sldMk cId="1497984559" sldId="264"/>
            <ac:picMk id="46" creationId="{69247493-7513-BF5F-3656-A035A980B634}"/>
          </ac:picMkLst>
        </pc:picChg>
        <pc:picChg chg="add del mod">
          <ac:chgData name="Samuel" userId="ab036fc3-6b39-43df-a6c1-7ce2ee8279a7" providerId="ADAL" clId="{5F354672-53E9-45F9-B815-79B19BC4496A}" dt="2023-06-06T21:35:27.374" v="2911"/>
          <ac:picMkLst>
            <pc:docMk/>
            <pc:sldMk cId="1497984559" sldId="264"/>
            <ac:picMk id="47" creationId="{0EC0EE2E-4BC7-3872-6DBA-11DEA5018A97}"/>
          </ac:picMkLst>
        </pc:picChg>
        <pc:picChg chg="add mod">
          <ac:chgData name="Samuel" userId="ab036fc3-6b39-43df-a6c1-7ce2ee8279a7" providerId="ADAL" clId="{5F354672-53E9-45F9-B815-79B19BC4496A}" dt="2023-06-06T21:40:25.880" v="2924"/>
          <ac:picMkLst>
            <pc:docMk/>
            <pc:sldMk cId="1497984559" sldId="264"/>
            <ac:picMk id="48" creationId="{E1C9DF23-BF01-DD70-6121-99C308F58296}"/>
          </ac:picMkLst>
        </pc:picChg>
        <pc:cxnChg chg="mod">
          <ac:chgData name="Samuel" userId="ab036fc3-6b39-43df-a6c1-7ce2ee8279a7" providerId="ADAL" clId="{5F354672-53E9-45F9-B815-79B19BC4496A}" dt="2023-06-06T21:17:01.474" v="2526" actId="1076"/>
          <ac:cxnSpMkLst>
            <pc:docMk/>
            <pc:sldMk cId="1497984559" sldId="264"/>
            <ac:cxnSpMk id="19" creationId="{BBDF56AA-ADF9-1903-1E82-9EB7C5EDD1E8}"/>
          </ac:cxnSpMkLst>
        </pc:cxnChg>
        <pc:cxnChg chg="mod">
          <ac:chgData name="Samuel" userId="ab036fc3-6b39-43df-a6c1-7ce2ee8279a7" providerId="ADAL" clId="{5F354672-53E9-45F9-B815-79B19BC4496A}" dt="2023-06-06T21:16:18.922" v="2522" actId="1076"/>
          <ac:cxnSpMkLst>
            <pc:docMk/>
            <pc:sldMk cId="1497984559" sldId="264"/>
            <ac:cxnSpMk id="27" creationId="{2B383D63-1D31-CB17-5543-B29CEC3806B7}"/>
          </ac:cxnSpMkLst>
        </pc:cxnChg>
        <pc:cxnChg chg="add mod">
          <ac:chgData name="Samuel" userId="ab036fc3-6b39-43df-a6c1-7ce2ee8279a7" providerId="ADAL" clId="{5F354672-53E9-45F9-B815-79B19BC4496A}" dt="2023-06-06T21:16:28.478" v="2524" actId="1076"/>
          <ac:cxnSpMkLst>
            <pc:docMk/>
            <pc:sldMk cId="1497984559" sldId="264"/>
            <ac:cxnSpMk id="30" creationId="{74C89401-3D90-63DC-70A9-5755E86FDC40}"/>
          </ac:cxnSpMkLst>
        </pc:cxnChg>
        <pc:cxnChg chg="mod">
          <ac:chgData name="Samuel" userId="ab036fc3-6b39-43df-a6c1-7ce2ee8279a7" providerId="ADAL" clId="{5F354672-53E9-45F9-B815-79B19BC4496A}" dt="2023-06-06T21:38:22.157" v="2922" actId="1076"/>
          <ac:cxnSpMkLst>
            <pc:docMk/>
            <pc:sldMk cId="1497984559" sldId="264"/>
            <ac:cxnSpMk id="33" creationId="{1E08FAD0-151F-7A3A-86C1-D81C36CF52E6}"/>
          </ac:cxnSpMkLst>
        </pc:cxnChg>
      </pc:sldChg>
      <pc:sldChg chg="addSp delSp modSp add mod ord modTransition modAnim">
        <pc:chgData name="Samuel" userId="ab036fc3-6b39-43df-a6c1-7ce2ee8279a7" providerId="ADAL" clId="{5F354672-53E9-45F9-B815-79B19BC4496A}" dt="2023-06-06T21:45:41.457" v="2951" actId="1076"/>
        <pc:sldMkLst>
          <pc:docMk/>
          <pc:sldMk cId="1357681690" sldId="265"/>
        </pc:sldMkLst>
        <pc:spChg chg="add mod">
          <ac:chgData name="Samuel" userId="ab036fc3-6b39-43df-a6c1-7ce2ee8279a7" providerId="ADAL" clId="{5F354672-53E9-45F9-B815-79B19BC4496A}" dt="2023-06-06T21:30:37.788" v="2881" actId="1076"/>
          <ac:spMkLst>
            <pc:docMk/>
            <pc:sldMk cId="1357681690" sldId="265"/>
            <ac:spMk id="2" creationId="{B219B829-471B-4B1A-E941-D8779603EC7F}"/>
          </ac:spMkLst>
        </pc:spChg>
        <pc:spChg chg="add mod">
          <ac:chgData name="Samuel" userId="ab036fc3-6b39-43df-a6c1-7ce2ee8279a7" providerId="ADAL" clId="{5F354672-53E9-45F9-B815-79B19BC4496A}" dt="2023-06-06T21:30:40.645" v="2882" actId="1076"/>
          <ac:spMkLst>
            <pc:docMk/>
            <pc:sldMk cId="1357681690" sldId="265"/>
            <ac:spMk id="3" creationId="{0BDAE8B0-C0EF-EB08-4B2A-17FE7B88BC7D}"/>
          </ac:spMkLst>
        </pc:spChg>
        <pc:spChg chg="add mod">
          <ac:chgData name="Samuel" userId="ab036fc3-6b39-43df-a6c1-7ce2ee8279a7" providerId="ADAL" clId="{5F354672-53E9-45F9-B815-79B19BC4496A}" dt="2023-06-06T21:30:45.519" v="2883" actId="1076"/>
          <ac:spMkLst>
            <pc:docMk/>
            <pc:sldMk cId="1357681690" sldId="265"/>
            <ac:spMk id="4" creationId="{12E375AD-F0E5-4D4E-9633-662E98E9D6FD}"/>
          </ac:spMkLst>
        </pc:spChg>
        <pc:spChg chg="add del mod">
          <ac:chgData name="Samuel" userId="ab036fc3-6b39-43df-a6c1-7ce2ee8279a7" providerId="ADAL" clId="{5F354672-53E9-45F9-B815-79B19BC4496A}" dt="2023-06-06T21:30:21.352" v="2876"/>
          <ac:spMkLst>
            <pc:docMk/>
            <pc:sldMk cId="1357681690" sldId="265"/>
            <ac:spMk id="7" creationId="{2F6787CC-0B76-12CF-3A3E-2AF5AE31B3D1}"/>
          </ac:spMkLst>
        </pc:spChg>
        <pc:spChg chg="del mod">
          <ac:chgData name="Samuel" userId="ab036fc3-6b39-43df-a6c1-7ce2ee8279a7" providerId="ADAL" clId="{5F354672-53E9-45F9-B815-79B19BC4496A}" dt="2023-06-06T21:29:00.524" v="2858" actId="478"/>
          <ac:spMkLst>
            <pc:docMk/>
            <pc:sldMk cId="1357681690" sldId="265"/>
            <ac:spMk id="11" creationId="{67F8672B-ECED-3519-58A4-073CFC713094}"/>
          </ac:spMkLst>
        </pc:spChg>
        <pc:spChg chg="del mod">
          <ac:chgData name="Samuel" userId="ab036fc3-6b39-43df-a6c1-7ce2ee8279a7" providerId="ADAL" clId="{5F354672-53E9-45F9-B815-79B19BC4496A}" dt="2023-06-06T21:29:01.914" v="2860" actId="478"/>
          <ac:spMkLst>
            <pc:docMk/>
            <pc:sldMk cId="1357681690" sldId="265"/>
            <ac:spMk id="12" creationId="{BF2DDDD9-67EF-6002-AC03-1B8C7A99DEB4}"/>
          </ac:spMkLst>
        </pc:spChg>
        <pc:spChg chg="del">
          <ac:chgData name="Samuel" userId="ab036fc3-6b39-43df-a6c1-7ce2ee8279a7" providerId="ADAL" clId="{5F354672-53E9-45F9-B815-79B19BC4496A}" dt="2023-06-06T21:29:57.803" v="2874" actId="478"/>
          <ac:spMkLst>
            <pc:docMk/>
            <pc:sldMk cId="1357681690" sldId="265"/>
            <ac:spMk id="13" creationId="{D878F5CA-A120-8F15-5C9F-B955ADD93432}"/>
          </ac:spMkLst>
        </pc:spChg>
        <pc:spChg chg="mod">
          <ac:chgData name="Samuel" userId="ab036fc3-6b39-43df-a6c1-7ce2ee8279a7" providerId="ADAL" clId="{5F354672-53E9-45F9-B815-79B19BC4496A}" dt="2023-06-06T21:30:34.736" v="2880" actId="1076"/>
          <ac:spMkLst>
            <pc:docMk/>
            <pc:sldMk cId="1357681690" sldId="265"/>
            <ac:spMk id="16" creationId="{ECB6D669-F0BB-2A69-30EC-C8DC42DCE661}"/>
          </ac:spMkLst>
        </pc:spChg>
        <pc:spChg chg="add del mod">
          <ac:chgData name="Samuel" userId="ab036fc3-6b39-43df-a6c1-7ce2ee8279a7" providerId="ADAL" clId="{5F354672-53E9-45F9-B815-79B19BC4496A}" dt="2023-06-06T21:44:39.463" v="2937" actId="21"/>
          <ac:spMkLst>
            <pc:docMk/>
            <pc:sldMk cId="1357681690" sldId="265"/>
            <ac:spMk id="17" creationId="{6786A274-C9B1-0D26-078A-CD30A0DBA0D0}"/>
          </ac:spMkLst>
        </pc:spChg>
        <pc:spChg chg="del">
          <ac:chgData name="Samuel" userId="ab036fc3-6b39-43df-a6c1-7ce2ee8279a7" providerId="ADAL" clId="{5F354672-53E9-45F9-B815-79B19BC4496A}" dt="2023-06-06T21:30:31.116" v="2879" actId="478"/>
          <ac:spMkLst>
            <pc:docMk/>
            <pc:sldMk cId="1357681690" sldId="265"/>
            <ac:spMk id="20" creationId="{C444A174-DBEB-829A-6B0D-5CD61BF80EFD}"/>
          </ac:spMkLst>
        </pc:spChg>
        <pc:spChg chg="del mod">
          <ac:chgData name="Samuel" userId="ab036fc3-6b39-43df-a6c1-7ce2ee8279a7" providerId="ADAL" clId="{5F354672-53E9-45F9-B815-79B19BC4496A}" dt="2023-06-06T21:18:58.529" v="2540" actId="478"/>
          <ac:spMkLst>
            <pc:docMk/>
            <pc:sldMk cId="1357681690" sldId="265"/>
            <ac:spMk id="21" creationId="{4820D21F-1F9D-9E25-329F-F42ED3F0FBE0}"/>
          </ac:spMkLst>
        </pc:spChg>
        <pc:picChg chg="add del mod ord">
          <ac:chgData name="Samuel" userId="ab036fc3-6b39-43df-a6c1-7ce2ee8279a7" providerId="ADAL" clId="{5F354672-53E9-45F9-B815-79B19BC4496A}" dt="2023-06-06T21:30:21.352" v="2876"/>
          <ac:picMkLst>
            <pc:docMk/>
            <pc:sldMk cId="1357681690" sldId="265"/>
            <ac:picMk id="6" creationId="{E3C192B5-3D68-8E31-1B37-F14BA1246FF5}"/>
          </ac:picMkLst>
        </pc:picChg>
        <pc:picChg chg="del mod ord">
          <ac:chgData name="Samuel" userId="ab036fc3-6b39-43df-a6c1-7ce2ee8279a7" providerId="ADAL" clId="{5F354672-53E9-45F9-B815-79B19BC4496A}" dt="2023-06-06T21:35:20.015" v="2909" actId="478"/>
          <ac:picMkLst>
            <pc:docMk/>
            <pc:sldMk cId="1357681690" sldId="265"/>
            <ac:picMk id="8" creationId="{CBB54341-495D-2ED9-BF5C-A4D1381CD619}"/>
          </ac:picMkLst>
        </pc:picChg>
        <pc:picChg chg="del mod">
          <ac:chgData name="Samuel" userId="ab036fc3-6b39-43df-a6c1-7ce2ee8279a7" providerId="ADAL" clId="{5F354672-53E9-45F9-B815-79B19BC4496A}" dt="2023-06-06T21:28:41.337" v="2854" actId="478"/>
          <ac:picMkLst>
            <pc:docMk/>
            <pc:sldMk cId="1357681690" sldId="265"/>
            <ac:picMk id="9" creationId="{6EB1A9E6-8389-6947-B3FB-B00DCBBB3D87}"/>
          </ac:picMkLst>
        </pc:picChg>
        <pc:picChg chg="del">
          <ac:chgData name="Samuel" userId="ab036fc3-6b39-43df-a6c1-7ce2ee8279a7" providerId="ADAL" clId="{5F354672-53E9-45F9-B815-79B19BC4496A}" dt="2023-06-06T21:19:00.023" v="2541" actId="478"/>
          <ac:picMkLst>
            <pc:docMk/>
            <pc:sldMk cId="1357681690" sldId="265"/>
            <ac:picMk id="10" creationId="{AF22D5A6-FC47-158D-8411-1D822DF42039}"/>
          </ac:picMkLst>
        </pc:picChg>
        <pc:picChg chg="add mod ord">
          <ac:chgData name="Samuel" userId="ab036fc3-6b39-43df-a6c1-7ce2ee8279a7" providerId="ADAL" clId="{5F354672-53E9-45F9-B815-79B19BC4496A}" dt="2023-06-06T21:35:37.045" v="2914" actId="167"/>
          <ac:picMkLst>
            <pc:docMk/>
            <pc:sldMk cId="1357681690" sldId="265"/>
            <ac:picMk id="14" creationId="{103E5A3D-FC82-9FE2-12A3-C7056258E1F4}"/>
          </ac:picMkLst>
        </pc:picChg>
        <pc:picChg chg="mod ord">
          <ac:chgData name="Samuel" userId="ab036fc3-6b39-43df-a6c1-7ce2ee8279a7" providerId="ADAL" clId="{5F354672-53E9-45F9-B815-79B19BC4496A}" dt="2023-06-06T21:37:37.834" v="2917" actId="1076"/>
          <ac:picMkLst>
            <pc:docMk/>
            <pc:sldMk cId="1357681690" sldId="265"/>
            <ac:picMk id="15" creationId="{0B5392C8-2682-52E9-4FD4-2B65830F849E}"/>
          </ac:picMkLst>
        </pc:picChg>
        <pc:picChg chg="del">
          <ac:chgData name="Samuel" userId="ab036fc3-6b39-43df-a6c1-7ce2ee8279a7" providerId="ADAL" clId="{5F354672-53E9-45F9-B815-79B19BC4496A}" dt="2023-06-06T21:18:55.907" v="2537" actId="478"/>
          <ac:picMkLst>
            <pc:docMk/>
            <pc:sldMk cId="1357681690" sldId="265"/>
            <ac:picMk id="18" creationId="{D89EC14E-D712-104A-5ECD-DB33FE6D30E8}"/>
          </ac:picMkLst>
        </pc:picChg>
        <pc:picChg chg="del">
          <ac:chgData name="Samuel" userId="ab036fc3-6b39-43df-a6c1-7ce2ee8279a7" providerId="ADAL" clId="{5F354672-53E9-45F9-B815-79B19BC4496A}" dt="2023-06-06T21:18:56.608" v="2538" actId="478"/>
          <ac:picMkLst>
            <pc:docMk/>
            <pc:sldMk cId="1357681690" sldId="265"/>
            <ac:picMk id="19" creationId="{51D46C87-6286-2775-0D00-6162BAE6D658}"/>
          </ac:picMkLst>
        </pc:picChg>
        <pc:picChg chg="add mod">
          <ac:chgData name="Samuel" userId="ab036fc3-6b39-43df-a6c1-7ce2ee8279a7" providerId="ADAL" clId="{5F354672-53E9-45F9-B815-79B19BC4496A}" dt="2023-06-06T21:45:41.457" v="2951" actId="1076"/>
          <ac:picMkLst>
            <pc:docMk/>
            <pc:sldMk cId="1357681690" sldId="265"/>
            <ac:picMk id="22" creationId="{98D24971-B2AD-5A6E-8EAE-3BB18798D1C6}"/>
          </ac:picMkLst>
        </pc:picChg>
      </pc:sldChg>
      <pc:sldChg chg="addSp delSp modSp add mod">
        <pc:chgData name="Samuel" userId="ab036fc3-6b39-43df-a6c1-7ce2ee8279a7" providerId="ADAL" clId="{5F354672-53E9-45F9-B815-79B19BC4496A}" dt="2023-06-06T21:57:35.078" v="3102" actId="1076"/>
        <pc:sldMkLst>
          <pc:docMk/>
          <pc:sldMk cId="4070516911" sldId="266"/>
        </pc:sldMkLst>
        <pc:spChg chg="mod">
          <ac:chgData name="Samuel" userId="ab036fc3-6b39-43df-a6c1-7ce2ee8279a7" providerId="ADAL" clId="{5F354672-53E9-45F9-B815-79B19BC4496A}" dt="2023-06-06T21:23:18.395" v="2851" actId="1076"/>
          <ac:spMkLst>
            <pc:docMk/>
            <pc:sldMk cId="4070516911" sldId="266"/>
            <ac:spMk id="2" creationId="{B219B829-471B-4B1A-E941-D8779603EC7F}"/>
          </ac:spMkLst>
        </pc:spChg>
        <pc:spChg chg="del">
          <ac:chgData name="Samuel" userId="ab036fc3-6b39-43df-a6c1-7ce2ee8279a7" providerId="ADAL" clId="{5F354672-53E9-45F9-B815-79B19BC4496A}" dt="2023-06-06T21:22:03.587" v="2827" actId="478"/>
          <ac:spMkLst>
            <pc:docMk/>
            <pc:sldMk cId="4070516911" sldId="266"/>
            <ac:spMk id="3" creationId="{0BDAE8B0-C0EF-EB08-4B2A-17FE7B88BC7D}"/>
          </ac:spMkLst>
        </pc:spChg>
        <pc:spChg chg="del">
          <ac:chgData name="Samuel" userId="ab036fc3-6b39-43df-a6c1-7ce2ee8279a7" providerId="ADAL" clId="{5F354672-53E9-45F9-B815-79B19BC4496A}" dt="2023-06-06T21:22:02.596" v="2826" actId="478"/>
          <ac:spMkLst>
            <pc:docMk/>
            <pc:sldMk cId="4070516911" sldId="266"/>
            <ac:spMk id="4" creationId="{12E375AD-F0E5-4D4E-9633-662E98E9D6FD}"/>
          </ac:spMkLst>
        </pc:spChg>
        <pc:spChg chg="add del mod">
          <ac:chgData name="Samuel" userId="ab036fc3-6b39-43df-a6c1-7ce2ee8279a7" providerId="ADAL" clId="{5F354672-53E9-45F9-B815-79B19BC4496A}" dt="2023-06-06T21:45:15.504" v="2946"/>
          <ac:spMkLst>
            <pc:docMk/>
            <pc:sldMk cId="4070516911" sldId="266"/>
            <ac:spMk id="5" creationId="{B091D8BC-EBF0-DB3D-F5DF-EB35123CB9D2}"/>
          </ac:spMkLst>
        </pc:spChg>
        <pc:spChg chg="add mod">
          <ac:chgData name="Samuel" userId="ab036fc3-6b39-43df-a6c1-7ce2ee8279a7" providerId="ADAL" clId="{5F354672-53E9-45F9-B815-79B19BC4496A}" dt="2023-06-06T21:57:35.078" v="3102" actId="1076"/>
          <ac:spMkLst>
            <pc:docMk/>
            <pc:sldMk cId="4070516911" sldId="266"/>
            <ac:spMk id="10" creationId="{9051225B-E94F-F39E-2053-80B657B7B89E}"/>
          </ac:spMkLst>
        </pc:spChg>
        <pc:spChg chg="del">
          <ac:chgData name="Samuel" userId="ab036fc3-6b39-43df-a6c1-7ce2ee8279a7" providerId="ADAL" clId="{5F354672-53E9-45F9-B815-79B19BC4496A}" dt="2023-06-06T21:40:56.269" v="2926" actId="478"/>
          <ac:spMkLst>
            <pc:docMk/>
            <pc:sldMk cId="4070516911" sldId="266"/>
            <ac:spMk id="11" creationId="{67F8672B-ECED-3519-58A4-073CFC713094}"/>
          </ac:spMkLst>
        </pc:spChg>
        <pc:spChg chg="del">
          <ac:chgData name="Samuel" userId="ab036fc3-6b39-43df-a6c1-7ce2ee8279a7" providerId="ADAL" clId="{5F354672-53E9-45F9-B815-79B19BC4496A}" dt="2023-06-06T21:40:57.886" v="2927" actId="478"/>
          <ac:spMkLst>
            <pc:docMk/>
            <pc:sldMk cId="4070516911" sldId="266"/>
            <ac:spMk id="12" creationId="{BF2DDDD9-67EF-6002-AC03-1B8C7A99DEB4}"/>
          </ac:spMkLst>
        </pc:spChg>
        <pc:spChg chg="del">
          <ac:chgData name="Samuel" userId="ab036fc3-6b39-43df-a6c1-7ce2ee8279a7" providerId="ADAL" clId="{5F354672-53E9-45F9-B815-79B19BC4496A}" dt="2023-06-06T21:40:58.990" v="2928" actId="478"/>
          <ac:spMkLst>
            <pc:docMk/>
            <pc:sldMk cId="4070516911" sldId="266"/>
            <ac:spMk id="13" creationId="{D878F5CA-A120-8F15-5C9F-B955ADD93432}"/>
          </ac:spMkLst>
        </pc:spChg>
        <pc:spChg chg="del">
          <ac:chgData name="Samuel" userId="ab036fc3-6b39-43df-a6c1-7ce2ee8279a7" providerId="ADAL" clId="{5F354672-53E9-45F9-B815-79B19BC4496A}" dt="2023-06-06T21:22:53.173" v="2843" actId="478"/>
          <ac:spMkLst>
            <pc:docMk/>
            <pc:sldMk cId="4070516911" sldId="266"/>
            <ac:spMk id="16" creationId="{ECB6D669-F0BB-2A69-30EC-C8DC42DCE661}"/>
          </ac:spMkLst>
        </pc:spChg>
        <pc:spChg chg="del">
          <ac:chgData name="Samuel" userId="ab036fc3-6b39-43df-a6c1-7ce2ee8279a7" providerId="ADAL" clId="{5F354672-53E9-45F9-B815-79B19BC4496A}" dt="2023-06-06T21:42:03.391" v="2929" actId="478"/>
          <ac:spMkLst>
            <pc:docMk/>
            <pc:sldMk cId="4070516911" sldId="266"/>
            <ac:spMk id="20" creationId="{C444A174-DBEB-829A-6B0D-5CD61BF80EFD}"/>
          </ac:spMkLst>
        </pc:spChg>
        <pc:picChg chg="add del mod">
          <ac:chgData name="Samuel" userId="ab036fc3-6b39-43df-a6c1-7ce2ee8279a7" providerId="ADAL" clId="{5F354672-53E9-45F9-B815-79B19BC4496A}" dt="2023-06-06T21:45:15.504" v="2946"/>
          <ac:picMkLst>
            <pc:docMk/>
            <pc:sldMk cId="4070516911" sldId="266"/>
            <ac:picMk id="7" creationId="{A1DA4AC9-82F7-AB7A-C0B6-D65A7043C46D}"/>
          </ac:picMkLst>
        </pc:picChg>
        <pc:picChg chg="mod ord">
          <ac:chgData name="Samuel" userId="ab036fc3-6b39-43df-a6c1-7ce2ee8279a7" providerId="ADAL" clId="{5F354672-53E9-45F9-B815-79B19BC4496A}" dt="2023-06-06T21:45:26.616" v="2949" actId="1076"/>
          <ac:picMkLst>
            <pc:docMk/>
            <pc:sldMk cId="4070516911" sldId="266"/>
            <ac:picMk id="8" creationId="{A931890E-B04E-CF0F-B773-BF1E8C7CB778}"/>
          </ac:picMkLst>
        </pc:picChg>
        <pc:picChg chg="del mod">
          <ac:chgData name="Samuel" userId="ab036fc3-6b39-43df-a6c1-7ce2ee8279a7" providerId="ADAL" clId="{5F354672-53E9-45F9-B815-79B19BC4496A}" dt="2023-06-06T21:44:18.126" v="2932" actId="478"/>
          <ac:picMkLst>
            <pc:docMk/>
            <pc:sldMk cId="4070516911" sldId="266"/>
            <ac:picMk id="9" creationId="{6EB1A9E6-8389-6947-B3FB-B00DCBBB3D87}"/>
          </ac:picMkLst>
        </pc:picChg>
      </pc:sldChg>
      <pc:sldChg chg="addSp delSp modSp add mod">
        <pc:chgData name="Samuel" userId="ab036fc3-6b39-43df-a6c1-7ce2ee8279a7" providerId="ADAL" clId="{5F354672-53E9-45F9-B815-79B19BC4496A}" dt="2023-06-06T21:57:40.407" v="3104" actId="1076"/>
        <pc:sldMkLst>
          <pc:docMk/>
          <pc:sldMk cId="274579451" sldId="267"/>
        </pc:sldMkLst>
        <pc:spChg chg="mod">
          <ac:chgData name="Samuel" userId="ab036fc3-6b39-43df-a6c1-7ce2ee8279a7" providerId="ADAL" clId="{5F354672-53E9-45F9-B815-79B19BC4496A}" dt="2023-06-06T21:52:48.065" v="2953" actId="1076"/>
          <ac:spMkLst>
            <pc:docMk/>
            <pc:sldMk cId="274579451" sldId="267"/>
            <ac:spMk id="2" creationId="{B219B829-471B-4B1A-E941-D8779603EC7F}"/>
          </ac:spMkLst>
        </pc:spChg>
        <pc:spChg chg="add del mod">
          <ac:chgData name="Samuel" userId="ab036fc3-6b39-43df-a6c1-7ce2ee8279a7" providerId="ADAL" clId="{5F354672-53E9-45F9-B815-79B19BC4496A}" dt="2023-06-06T21:57:24.781" v="3083" actId="478"/>
          <ac:spMkLst>
            <pc:docMk/>
            <pc:sldMk cId="274579451" sldId="267"/>
            <ac:spMk id="3" creationId="{023720F4-A33C-3596-A424-960D0FF4E271}"/>
          </ac:spMkLst>
        </pc:spChg>
        <pc:spChg chg="add mod">
          <ac:chgData name="Samuel" userId="ab036fc3-6b39-43df-a6c1-7ce2ee8279a7" providerId="ADAL" clId="{5F354672-53E9-45F9-B815-79B19BC4496A}" dt="2023-06-06T21:56:03.533" v="3082" actId="1076"/>
          <ac:spMkLst>
            <pc:docMk/>
            <pc:sldMk cId="274579451" sldId="267"/>
            <ac:spMk id="4" creationId="{BED6D2D0-E4BE-4B91-308E-4151A6AF0217}"/>
          </ac:spMkLst>
        </pc:spChg>
        <pc:spChg chg="add mod">
          <ac:chgData name="Samuel" userId="ab036fc3-6b39-43df-a6c1-7ce2ee8279a7" providerId="ADAL" clId="{5F354672-53E9-45F9-B815-79B19BC4496A}" dt="2023-06-06T21:56:03.533" v="3082" actId="1076"/>
          <ac:spMkLst>
            <pc:docMk/>
            <pc:sldMk cId="274579451" sldId="267"/>
            <ac:spMk id="5" creationId="{3B79D513-75B4-3CB3-3E75-8014C9A37C6D}"/>
          </ac:spMkLst>
        </pc:spChg>
        <pc:spChg chg="add mod">
          <ac:chgData name="Samuel" userId="ab036fc3-6b39-43df-a6c1-7ce2ee8279a7" providerId="ADAL" clId="{5F354672-53E9-45F9-B815-79B19BC4496A}" dt="2023-06-06T21:57:40.407" v="3104" actId="1076"/>
          <ac:spMkLst>
            <pc:docMk/>
            <pc:sldMk cId="274579451" sldId="267"/>
            <ac:spMk id="6" creationId="{E154DE45-FF3A-877C-EE48-188AD9F2FE8C}"/>
          </ac:spMkLst>
        </pc:spChg>
      </pc:sldChg>
      <pc:sldChg chg="addSp delSp modSp add mod">
        <pc:chgData name="Samuel" userId="ab036fc3-6b39-43df-a6c1-7ce2ee8279a7" providerId="ADAL" clId="{5F354672-53E9-45F9-B815-79B19BC4496A}" dt="2023-06-06T22:04:19.627" v="3410" actId="1076"/>
        <pc:sldMkLst>
          <pc:docMk/>
          <pc:sldMk cId="121572851" sldId="268"/>
        </pc:sldMkLst>
        <pc:spChg chg="del mod">
          <ac:chgData name="Samuel" userId="ab036fc3-6b39-43df-a6c1-7ce2ee8279a7" providerId="ADAL" clId="{5F354672-53E9-45F9-B815-79B19BC4496A}" dt="2023-06-06T21:53:49.742" v="2969" actId="478"/>
          <ac:spMkLst>
            <pc:docMk/>
            <pc:sldMk cId="121572851" sldId="268"/>
            <ac:spMk id="2" creationId="{B219B829-471B-4B1A-E941-D8779603EC7F}"/>
          </ac:spMkLst>
        </pc:spChg>
        <pc:spChg chg="del mod">
          <ac:chgData name="Samuel" userId="ab036fc3-6b39-43df-a6c1-7ce2ee8279a7" providerId="ADAL" clId="{5F354672-53E9-45F9-B815-79B19BC4496A}" dt="2023-06-06T22:04:15.195" v="3408" actId="478"/>
          <ac:spMkLst>
            <pc:docMk/>
            <pc:sldMk cId="121572851" sldId="268"/>
            <ac:spMk id="3" creationId="{023720F4-A33C-3596-A424-960D0FF4E271}"/>
          </ac:spMkLst>
        </pc:spChg>
        <pc:spChg chg="add del mod">
          <ac:chgData name="Samuel" userId="ab036fc3-6b39-43df-a6c1-7ce2ee8279a7" providerId="ADAL" clId="{5F354672-53E9-45F9-B815-79B19BC4496A}" dt="2023-06-06T22:01:17.308" v="3310" actId="478"/>
          <ac:spMkLst>
            <pc:docMk/>
            <pc:sldMk cId="121572851" sldId="268"/>
            <ac:spMk id="4" creationId="{6BEFF799-8E32-D480-0D93-01F314FB9BA0}"/>
          </ac:spMkLst>
        </pc:spChg>
        <pc:spChg chg="add mod">
          <ac:chgData name="Samuel" userId="ab036fc3-6b39-43df-a6c1-7ce2ee8279a7" providerId="ADAL" clId="{5F354672-53E9-45F9-B815-79B19BC4496A}" dt="2023-06-06T22:01:48.686" v="3321" actId="1076"/>
          <ac:spMkLst>
            <pc:docMk/>
            <pc:sldMk cId="121572851" sldId="268"/>
            <ac:spMk id="5" creationId="{E3FDD08D-1955-E07E-9BD9-930FDDFE85BC}"/>
          </ac:spMkLst>
        </pc:spChg>
        <pc:spChg chg="add mod">
          <ac:chgData name="Samuel" userId="ab036fc3-6b39-43df-a6c1-7ce2ee8279a7" providerId="ADAL" clId="{5F354672-53E9-45F9-B815-79B19BC4496A}" dt="2023-06-06T22:03:10.141" v="3401" actId="113"/>
          <ac:spMkLst>
            <pc:docMk/>
            <pc:sldMk cId="121572851" sldId="268"/>
            <ac:spMk id="6" creationId="{3256DEAC-A306-67D6-E05D-38FD057FBD25}"/>
          </ac:spMkLst>
        </pc:spChg>
        <pc:spChg chg="add mod">
          <ac:chgData name="Samuel" userId="ab036fc3-6b39-43df-a6c1-7ce2ee8279a7" providerId="ADAL" clId="{5F354672-53E9-45F9-B815-79B19BC4496A}" dt="2023-06-06T22:03:39.019" v="3406" actId="1076"/>
          <ac:spMkLst>
            <pc:docMk/>
            <pc:sldMk cId="121572851" sldId="268"/>
            <ac:spMk id="7" creationId="{06F34835-0CF1-6EC6-CCF8-1576990363B0}"/>
          </ac:spMkLst>
        </pc:spChg>
        <pc:spChg chg="add mod">
          <ac:chgData name="Samuel" userId="ab036fc3-6b39-43df-a6c1-7ce2ee8279a7" providerId="ADAL" clId="{5F354672-53E9-45F9-B815-79B19BC4496A}" dt="2023-06-06T22:03:42.653" v="3407" actId="1076"/>
          <ac:spMkLst>
            <pc:docMk/>
            <pc:sldMk cId="121572851" sldId="268"/>
            <ac:spMk id="9" creationId="{B12CD244-5555-6E43-3BF8-D99DA174706E}"/>
          </ac:spMkLst>
        </pc:spChg>
        <pc:spChg chg="add mod">
          <ac:chgData name="Samuel" userId="ab036fc3-6b39-43df-a6c1-7ce2ee8279a7" providerId="ADAL" clId="{5F354672-53E9-45F9-B815-79B19BC4496A}" dt="2023-06-06T22:03:13.085" v="3403" actId="113"/>
          <ac:spMkLst>
            <pc:docMk/>
            <pc:sldMk cId="121572851" sldId="268"/>
            <ac:spMk id="10" creationId="{0800D115-94A9-D78A-0672-332B7A6F9238}"/>
          </ac:spMkLst>
        </pc:spChg>
        <pc:spChg chg="add mod">
          <ac:chgData name="Samuel" userId="ab036fc3-6b39-43df-a6c1-7ce2ee8279a7" providerId="ADAL" clId="{5F354672-53E9-45F9-B815-79B19BC4496A}" dt="2023-06-06T22:04:19.627" v="3410" actId="1076"/>
          <ac:spMkLst>
            <pc:docMk/>
            <pc:sldMk cId="121572851" sldId="268"/>
            <ac:spMk id="11" creationId="{2B75416A-9D19-AB19-F64F-17DCDB041975}"/>
          </ac:spMkLst>
        </pc:spChg>
        <pc:picChg chg="mod">
          <ac:chgData name="Samuel" userId="ab036fc3-6b39-43df-a6c1-7ce2ee8279a7" providerId="ADAL" clId="{5F354672-53E9-45F9-B815-79B19BC4496A}" dt="2023-06-06T21:53:41.781" v="2967" actId="1076"/>
          <ac:picMkLst>
            <pc:docMk/>
            <pc:sldMk cId="121572851" sldId="268"/>
            <ac:picMk id="8" creationId="{A931890E-B04E-CF0F-B773-BF1E8C7CB778}"/>
          </ac:picMkLst>
        </pc:picChg>
        <pc:picChg chg="mod">
          <ac:chgData name="Samuel" userId="ab036fc3-6b39-43df-a6c1-7ce2ee8279a7" providerId="ADAL" clId="{5F354672-53E9-45F9-B815-79B19BC4496A}" dt="2023-06-06T22:02:59.089" v="3400" actId="1076"/>
          <ac:picMkLst>
            <pc:docMk/>
            <pc:sldMk cId="121572851" sldId="268"/>
            <ac:picMk id="15" creationId="{0B5392C8-2682-52E9-4FD4-2B65830F84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1B271-5612-4CB9-85BD-A4742CBADFD5}"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83FAB-A897-456F-B4AB-2AC71776AB43}" type="slidenum">
              <a:rPr lang="en-US" smtClean="0"/>
              <a:t>‹#›</a:t>
            </a:fld>
            <a:endParaRPr lang="en-US"/>
          </a:p>
        </p:txBody>
      </p:sp>
    </p:spTree>
    <p:extLst>
      <p:ext uri="{BB962C8B-B14F-4D97-AF65-F5344CB8AC3E}">
        <p14:creationId xmlns:p14="http://schemas.microsoft.com/office/powerpoint/2010/main" val="229666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1</a:t>
            </a:fld>
            <a:endParaRPr lang="en-US"/>
          </a:p>
        </p:txBody>
      </p:sp>
    </p:spTree>
    <p:extLst>
      <p:ext uri="{BB962C8B-B14F-4D97-AF65-F5344CB8AC3E}">
        <p14:creationId xmlns:p14="http://schemas.microsoft.com/office/powerpoint/2010/main" val="79422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“School-level programs” is an instance of a program taught at a school (non-articulated), so if 10 schools teach Program A, that means there are 10 “school-level programs” of that program A. Excludes articulated, only counts if the school teaches the program on-campus.</a:t>
            </a:r>
          </a:p>
        </p:txBody>
      </p:sp>
      <p:sp>
        <p:nvSpPr>
          <p:cNvPr id="4" name="Slide Number Placeholder 3"/>
          <p:cNvSpPr>
            <a:spLocks noGrp="1"/>
          </p:cNvSpPr>
          <p:nvPr>
            <p:ph type="sldNum" sz="quarter" idx="5"/>
          </p:nvPr>
        </p:nvSpPr>
        <p:spPr/>
        <p:txBody>
          <a:bodyPr/>
          <a:lstStyle/>
          <a:p>
            <a:fld id="{F0383FAB-A897-456F-B4AB-2AC71776AB43}" type="slidenum">
              <a:rPr lang="en-US" smtClean="0"/>
              <a:t>19</a:t>
            </a:fld>
            <a:endParaRPr lang="en-US"/>
          </a:p>
        </p:txBody>
      </p:sp>
    </p:spTree>
    <p:extLst>
      <p:ext uri="{BB962C8B-B14F-4D97-AF65-F5344CB8AC3E}">
        <p14:creationId xmlns:p14="http://schemas.microsoft.com/office/powerpoint/2010/main" val="2240778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12,347 passed out of 15,916 attempts = 77.6% pass rate over these two years.</a:t>
            </a:r>
          </a:p>
          <a:p>
            <a:r>
              <a:rPr lang="en-US" dirty="0"/>
              <a:t>This is about 60% of the number of students that earned credentials in 2022 (16,446), it is very important that you report credentials earned!</a:t>
            </a:r>
          </a:p>
          <a:p>
            <a:endParaRPr lang="en-US" dirty="0"/>
          </a:p>
          <a:p>
            <a:r>
              <a:rPr lang="en-US" dirty="0"/>
              <a:t>Credentials earned is greater than students as many students earn more than one credential.</a:t>
            </a:r>
          </a:p>
        </p:txBody>
      </p:sp>
      <p:sp>
        <p:nvSpPr>
          <p:cNvPr id="4" name="Slide Number Placeholder 3"/>
          <p:cNvSpPr>
            <a:spLocks noGrp="1"/>
          </p:cNvSpPr>
          <p:nvPr>
            <p:ph type="sldNum" sz="quarter" idx="5"/>
          </p:nvPr>
        </p:nvSpPr>
        <p:spPr/>
        <p:txBody>
          <a:bodyPr/>
          <a:lstStyle/>
          <a:p>
            <a:fld id="{F0383FAB-A897-456F-B4AB-2AC71776AB43}" type="slidenum">
              <a:rPr lang="en-US" smtClean="0"/>
              <a:t>20</a:t>
            </a:fld>
            <a:endParaRPr lang="en-US"/>
          </a:p>
        </p:txBody>
      </p:sp>
    </p:spTree>
    <p:extLst>
      <p:ext uri="{BB962C8B-B14F-4D97-AF65-F5344CB8AC3E}">
        <p14:creationId xmlns:p14="http://schemas.microsoft.com/office/powerpoint/2010/main" val="332052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22</a:t>
            </a:fld>
            <a:endParaRPr lang="en-US"/>
          </a:p>
        </p:txBody>
      </p:sp>
    </p:spTree>
    <p:extLst>
      <p:ext uri="{BB962C8B-B14F-4D97-AF65-F5344CB8AC3E}">
        <p14:creationId xmlns:p14="http://schemas.microsoft.com/office/powerpoint/2010/main" val="327497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23</a:t>
            </a:fld>
            <a:endParaRPr lang="en-US"/>
          </a:p>
        </p:txBody>
      </p:sp>
    </p:spTree>
    <p:extLst>
      <p:ext uri="{BB962C8B-B14F-4D97-AF65-F5344CB8AC3E}">
        <p14:creationId xmlns:p14="http://schemas.microsoft.com/office/powerpoint/2010/main" val="245476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When is everything due? </a:t>
            </a:r>
            <a:r>
              <a:rPr lang="en-US" dirty="0"/>
              <a:t>August 4, 2023</a:t>
            </a:r>
          </a:p>
          <a:p>
            <a:r>
              <a:rPr lang="en-US" b="1" dirty="0"/>
              <a:t>2. When will FY 2024 reporting open? </a:t>
            </a:r>
            <a:r>
              <a:rPr lang="en-US" dirty="0"/>
              <a:t>Mid-October 2023</a:t>
            </a:r>
          </a:p>
          <a:p>
            <a:r>
              <a:rPr lang="en-US" b="1" dirty="0"/>
              <a:t>3. When is the fall term “snapshot” date for enrollment? </a:t>
            </a:r>
            <a:r>
              <a:rPr lang="en-US" dirty="0"/>
              <a:t>October 15, 2023, no change from prior year</a:t>
            </a: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24</a:t>
            </a:fld>
            <a:endParaRPr lang="en-US"/>
          </a:p>
        </p:txBody>
      </p:sp>
    </p:spTree>
    <p:extLst>
      <p:ext uri="{BB962C8B-B14F-4D97-AF65-F5344CB8AC3E}">
        <p14:creationId xmlns:p14="http://schemas.microsoft.com/office/powerpoint/2010/main" val="1562868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When is everything due? </a:t>
            </a:r>
            <a:r>
              <a:rPr lang="en-US" dirty="0"/>
              <a:t>August 4, 2023</a:t>
            </a:r>
          </a:p>
          <a:p>
            <a:r>
              <a:rPr lang="en-US" b="1" dirty="0"/>
              <a:t>3. When is the fall term “snapshot” date for enrollment? </a:t>
            </a:r>
            <a:r>
              <a:rPr lang="en-US" dirty="0"/>
              <a:t>October 15, 2023, no change from prior year</a:t>
            </a: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25</a:t>
            </a:fld>
            <a:endParaRPr lang="en-US"/>
          </a:p>
        </p:txBody>
      </p:sp>
    </p:spTree>
    <p:extLst>
      <p:ext uri="{BB962C8B-B14F-4D97-AF65-F5344CB8AC3E}">
        <p14:creationId xmlns:p14="http://schemas.microsoft.com/office/powerpoint/2010/main" val="151646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26</a:t>
            </a:fld>
            <a:endParaRPr lang="en-US"/>
          </a:p>
        </p:txBody>
      </p:sp>
    </p:spTree>
    <p:extLst>
      <p:ext uri="{BB962C8B-B14F-4D97-AF65-F5344CB8AC3E}">
        <p14:creationId xmlns:p14="http://schemas.microsoft.com/office/powerpoint/2010/main" val="1509871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27</a:t>
            </a:fld>
            <a:endParaRPr lang="en-US"/>
          </a:p>
        </p:txBody>
      </p:sp>
    </p:spTree>
    <p:extLst>
      <p:ext uri="{BB962C8B-B14F-4D97-AF65-F5344CB8AC3E}">
        <p14:creationId xmlns:p14="http://schemas.microsoft.com/office/powerpoint/2010/main" val="148573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28</a:t>
            </a:fld>
            <a:endParaRPr lang="en-US"/>
          </a:p>
        </p:txBody>
      </p:sp>
    </p:spTree>
    <p:extLst>
      <p:ext uri="{BB962C8B-B14F-4D97-AF65-F5344CB8AC3E}">
        <p14:creationId xmlns:p14="http://schemas.microsoft.com/office/powerpoint/2010/main" val="371719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29</a:t>
            </a:fld>
            <a:endParaRPr lang="en-US"/>
          </a:p>
        </p:txBody>
      </p:sp>
    </p:spTree>
    <p:extLst>
      <p:ext uri="{BB962C8B-B14F-4D97-AF65-F5344CB8AC3E}">
        <p14:creationId xmlns:p14="http://schemas.microsoft.com/office/powerpoint/2010/main" val="119360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Postcards are also on the table – please take one!</a:t>
            </a:r>
          </a:p>
        </p:txBody>
      </p:sp>
      <p:sp>
        <p:nvSpPr>
          <p:cNvPr id="4" name="Slide Number Placeholder 3"/>
          <p:cNvSpPr>
            <a:spLocks noGrp="1"/>
          </p:cNvSpPr>
          <p:nvPr>
            <p:ph type="sldNum" sz="quarter" idx="5"/>
          </p:nvPr>
        </p:nvSpPr>
        <p:spPr/>
        <p:txBody>
          <a:bodyPr/>
          <a:lstStyle/>
          <a:p>
            <a:fld id="{F0383FAB-A897-456F-B4AB-2AC71776AB43}" type="slidenum">
              <a:rPr lang="en-US" smtClean="0"/>
              <a:t>2</a:t>
            </a:fld>
            <a:endParaRPr lang="en-US"/>
          </a:p>
        </p:txBody>
      </p:sp>
    </p:spTree>
    <p:extLst>
      <p:ext uri="{BB962C8B-B14F-4D97-AF65-F5344CB8AC3E}">
        <p14:creationId xmlns:p14="http://schemas.microsoft.com/office/powerpoint/2010/main" val="3816988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30</a:t>
            </a:fld>
            <a:endParaRPr lang="en-US"/>
          </a:p>
        </p:txBody>
      </p:sp>
    </p:spTree>
    <p:extLst>
      <p:ext uri="{BB962C8B-B14F-4D97-AF65-F5344CB8AC3E}">
        <p14:creationId xmlns:p14="http://schemas.microsoft.com/office/powerpoint/2010/main" val="2837416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31</a:t>
            </a:fld>
            <a:endParaRPr lang="en-US"/>
          </a:p>
        </p:txBody>
      </p:sp>
    </p:spTree>
    <p:extLst>
      <p:ext uri="{BB962C8B-B14F-4D97-AF65-F5344CB8AC3E}">
        <p14:creationId xmlns:p14="http://schemas.microsoft.com/office/powerpoint/2010/main" val="2277497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32</a:t>
            </a:fld>
            <a:endParaRPr lang="en-US"/>
          </a:p>
        </p:txBody>
      </p:sp>
    </p:spTree>
    <p:extLst>
      <p:ext uri="{BB962C8B-B14F-4D97-AF65-F5344CB8AC3E}">
        <p14:creationId xmlns:p14="http://schemas.microsoft.com/office/powerpoint/2010/main" val="1353891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33</a:t>
            </a:fld>
            <a:endParaRPr lang="en-US"/>
          </a:p>
        </p:txBody>
      </p:sp>
    </p:spTree>
    <p:extLst>
      <p:ext uri="{BB962C8B-B14F-4D97-AF65-F5344CB8AC3E}">
        <p14:creationId xmlns:p14="http://schemas.microsoft.com/office/powerpoint/2010/main" val="168180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34</a:t>
            </a:fld>
            <a:endParaRPr lang="en-US"/>
          </a:p>
        </p:txBody>
      </p:sp>
    </p:spTree>
    <p:extLst>
      <p:ext uri="{BB962C8B-B14F-4D97-AF65-F5344CB8AC3E}">
        <p14:creationId xmlns:p14="http://schemas.microsoft.com/office/powerpoint/2010/main" val="319342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35</a:t>
            </a:fld>
            <a:endParaRPr lang="en-US"/>
          </a:p>
        </p:txBody>
      </p:sp>
    </p:spTree>
    <p:extLst>
      <p:ext uri="{BB962C8B-B14F-4D97-AF65-F5344CB8AC3E}">
        <p14:creationId xmlns:p14="http://schemas.microsoft.com/office/powerpoint/2010/main" val="802974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36</a:t>
            </a:fld>
            <a:endParaRPr lang="en-US"/>
          </a:p>
        </p:txBody>
      </p:sp>
    </p:spTree>
    <p:extLst>
      <p:ext uri="{BB962C8B-B14F-4D97-AF65-F5344CB8AC3E}">
        <p14:creationId xmlns:p14="http://schemas.microsoft.com/office/powerpoint/2010/main" val="1328553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37</a:t>
            </a:fld>
            <a:endParaRPr lang="en-US"/>
          </a:p>
        </p:txBody>
      </p:sp>
    </p:spTree>
    <p:extLst>
      <p:ext uri="{BB962C8B-B14F-4D97-AF65-F5344CB8AC3E}">
        <p14:creationId xmlns:p14="http://schemas.microsoft.com/office/powerpoint/2010/main" val="60151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38</a:t>
            </a:fld>
            <a:endParaRPr lang="en-US"/>
          </a:p>
        </p:txBody>
      </p:sp>
    </p:spTree>
    <p:extLst>
      <p:ext uri="{BB962C8B-B14F-4D97-AF65-F5344CB8AC3E}">
        <p14:creationId xmlns:p14="http://schemas.microsoft.com/office/powerpoint/2010/main" val="647401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39</a:t>
            </a:fld>
            <a:endParaRPr lang="en-US"/>
          </a:p>
        </p:txBody>
      </p:sp>
    </p:spTree>
    <p:extLst>
      <p:ext uri="{BB962C8B-B14F-4D97-AF65-F5344CB8AC3E}">
        <p14:creationId xmlns:p14="http://schemas.microsoft.com/office/powerpoint/2010/main" val="334692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3</a:t>
            </a:fld>
            <a:endParaRPr lang="en-US"/>
          </a:p>
        </p:txBody>
      </p:sp>
    </p:spTree>
    <p:extLst>
      <p:ext uri="{BB962C8B-B14F-4D97-AF65-F5344CB8AC3E}">
        <p14:creationId xmlns:p14="http://schemas.microsoft.com/office/powerpoint/2010/main" val="3483031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40</a:t>
            </a:fld>
            <a:endParaRPr lang="en-US"/>
          </a:p>
        </p:txBody>
      </p:sp>
    </p:spTree>
    <p:extLst>
      <p:ext uri="{BB962C8B-B14F-4D97-AF65-F5344CB8AC3E}">
        <p14:creationId xmlns:p14="http://schemas.microsoft.com/office/powerpoint/2010/main" val="10705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41</a:t>
            </a:fld>
            <a:endParaRPr lang="en-US"/>
          </a:p>
        </p:txBody>
      </p:sp>
    </p:spTree>
    <p:extLst>
      <p:ext uri="{BB962C8B-B14F-4D97-AF65-F5344CB8AC3E}">
        <p14:creationId xmlns:p14="http://schemas.microsoft.com/office/powerpoint/2010/main" val="1520554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42</a:t>
            </a:fld>
            <a:endParaRPr lang="en-US"/>
          </a:p>
        </p:txBody>
      </p:sp>
    </p:spTree>
    <p:extLst>
      <p:ext uri="{BB962C8B-B14F-4D97-AF65-F5344CB8AC3E}">
        <p14:creationId xmlns:p14="http://schemas.microsoft.com/office/powerpoint/2010/main" val="3593064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43</a:t>
            </a:fld>
            <a:endParaRPr lang="en-US"/>
          </a:p>
        </p:txBody>
      </p:sp>
    </p:spTree>
    <p:extLst>
      <p:ext uri="{BB962C8B-B14F-4D97-AF65-F5344CB8AC3E}">
        <p14:creationId xmlns:p14="http://schemas.microsoft.com/office/powerpoint/2010/main" val="26718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b="1" dirty="0">
                <a:effectLst/>
                <a:latin typeface="Montserrat" pitchFamily="2" charset="0"/>
                <a:ea typeface="Times New Roman" panose="02020603050405020304" pitchFamily="18" charset="0"/>
                <a:cs typeface="Arial" panose="020B0604020202020204" pitchFamily="34" charset="0"/>
              </a:rPr>
              <a:t>When are the Measurable Objectives Final Narratives for the FY2023 Perkins, State Leadership, and CTE Innovative grants due?</a:t>
            </a:r>
            <a:br>
              <a:rPr lang="en-US" sz="1800" b="1" dirty="0">
                <a:effectLst/>
                <a:latin typeface="Montserrat" pitchFamily="2" charset="0"/>
                <a:ea typeface="Times New Roman" panose="02020603050405020304" pitchFamily="18" charset="0"/>
                <a:cs typeface="Arial" panose="020B0604020202020204" pitchFamily="34" charset="0"/>
              </a:rPr>
            </a:br>
            <a:r>
              <a:rPr lang="en-US" sz="1800" dirty="0">
                <a:effectLst/>
                <a:latin typeface="Montserrat" pitchFamily="2" charset="0"/>
                <a:ea typeface="Times New Roman" panose="02020603050405020304" pitchFamily="18" charset="0"/>
                <a:cs typeface="Arial" panose="020B0604020202020204" pitchFamily="34" charset="0"/>
              </a:rPr>
              <a:t>September 15, 2023</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b="1" dirty="0">
                <a:effectLst/>
                <a:latin typeface="Montserrat" pitchFamily="2" charset="0"/>
                <a:ea typeface="Times New Roman" panose="02020603050405020304" pitchFamily="18" charset="0"/>
                <a:cs typeface="Arial" panose="020B0604020202020204" pitchFamily="34" charset="0"/>
              </a:rPr>
              <a:t>What are some things that may affect the approval of your grant applications?</a:t>
            </a:r>
            <a:endParaRPr lang="en-US" sz="1800" dirty="0">
              <a:effectLst/>
              <a:latin typeface="Calibri" panose="020F0502020204030204" pitchFamily="34" charset="0"/>
              <a:ea typeface="Calibri" panose="020F0502020204030204" pitchFamily="34" charset="0"/>
            </a:endParaRPr>
          </a:p>
          <a:p>
            <a:pPr marL="228600" marR="0">
              <a:lnSpc>
                <a:spcPct val="107000"/>
              </a:lnSpc>
              <a:spcBef>
                <a:spcPts val="0"/>
              </a:spcBef>
              <a:spcAft>
                <a:spcPts val="0"/>
              </a:spcAft>
            </a:pPr>
            <a:r>
              <a:rPr lang="en-US" sz="1800" kern="100" dirty="0">
                <a:effectLst/>
                <a:latin typeface="Montserrat" pitchFamily="2" charset="0"/>
                <a:ea typeface="Times New Roman" panose="02020603050405020304" pitchFamily="18" charset="0"/>
                <a:cs typeface="Arial" panose="020B0604020202020204" pitchFamily="34" charset="0"/>
              </a:rPr>
              <a:t>Global Holds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800" kern="100" dirty="0">
                <a:effectLst/>
                <a:latin typeface="Montserrat" pitchFamily="2" charset="0"/>
                <a:ea typeface="Times New Roman" panose="02020603050405020304" pitchFamily="18" charset="0"/>
                <a:cs typeface="Arial" panose="020B0604020202020204" pitchFamily="34" charset="0"/>
              </a:rPr>
              <a:t>Limited / vague information in the budget narrative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Montserrat" pitchFamily="2" charset="0"/>
                <a:ea typeface="Times New Roman" panose="02020603050405020304" pitchFamily="18" charset="0"/>
                <a:cs typeface="Arial" panose="020B0604020202020204" pitchFamily="34" charset="0"/>
              </a:rPr>
              <a:t>Coding errors</a:t>
            </a:r>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44</a:t>
            </a:fld>
            <a:endParaRPr lang="en-US"/>
          </a:p>
        </p:txBody>
      </p:sp>
    </p:spTree>
    <p:extLst>
      <p:ext uri="{BB962C8B-B14F-4D97-AF65-F5344CB8AC3E}">
        <p14:creationId xmlns:p14="http://schemas.microsoft.com/office/powerpoint/2010/main" val="4032234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52</a:t>
            </a:fld>
            <a:endParaRPr lang="en-US"/>
          </a:p>
        </p:txBody>
      </p:sp>
    </p:spTree>
    <p:extLst>
      <p:ext uri="{BB962C8B-B14F-4D97-AF65-F5344CB8AC3E}">
        <p14:creationId xmlns:p14="http://schemas.microsoft.com/office/powerpoint/2010/main" val="1951343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b="1" dirty="0">
                <a:effectLst/>
                <a:latin typeface="Montserrat" pitchFamily="2" charset="0"/>
                <a:ea typeface="Times New Roman" panose="02020603050405020304" pitchFamily="18" charset="0"/>
                <a:cs typeface="Arial" panose="020B0604020202020204" pitchFamily="34" charset="0"/>
              </a:rPr>
              <a:t>How often are CTE program standards reviewed? </a:t>
            </a:r>
            <a:br>
              <a:rPr lang="en-US" sz="1800" b="1" dirty="0">
                <a:effectLst/>
                <a:latin typeface="Montserrat" pitchFamily="2" charset="0"/>
                <a:ea typeface="Times New Roman" panose="02020603050405020304" pitchFamily="18" charset="0"/>
                <a:cs typeface="Arial" panose="020B0604020202020204" pitchFamily="34" charset="0"/>
              </a:rPr>
            </a:br>
            <a:r>
              <a:rPr lang="en-US" sz="1800" dirty="0">
                <a:effectLst/>
                <a:latin typeface="Montserrat" pitchFamily="2" charset="0"/>
                <a:ea typeface="Times New Roman" panose="02020603050405020304" pitchFamily="18" charset="0"/>
                <a:cs typeface="Arial" panose="020B0604020202020204" pitchFamily="34" charset="0"/>
              </a:rPr>
              <a:t>Standards are reviewed at reasonable intervals at the request of business-industry advisors, sometimes teachers, and most importantly because of recent innovations and advancements in the occupational area.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b="1" dirty="0">
                <a:effectLst/>
                <a:latin typeface="Montserrat" pitchFamily="2" charset="0"/>
                <a:ea typeface="Times New Roman" panose="02020603050405020304" pitchFamily="18" charset="0"/>
                <a:cs typeface="Arial" panose="020B0604020202020204" pitchFamily="34" charset="0"/>
              </a:rPr>
              <a:t>When can a student retake the TSA?</a:t>
            </a:r>
            <a:br>
              <a:rPr lang="en-US" sz="1800" b="1" dirty="0">
                <a:effectLst/>
                <a:latin typeface="Montserrat" pitchFamily="2" charset="0"/>
                <a:ea typeface="Times New Roman" panose="02020603050405020304" pitchFamily="18" charset="0"/>
                <a:cs typeface="Arial" panose="020B0604020202020204" pitchFamily="34" charset="0"/>
              </a:rPr>
            </a:br>
            <a:r>
              <a:rPr lang="en-US" sz="1800" dirty="0">
                <a:effectLst/>
                <a:latin typeface="Montserrat" pitchFamily="2" charset="0"/>
                <a:ea typeface="Times New Roman" panose="02020603050405020304" pitchFamily="18" charset="0"/>
                <a:cs typeface="Arial" panose="020B0604020202020204" pitchFamily="34" charset="0"/>
              </a:rPr>
              <a:t>If a student fails the test and retakes the course or takes an additional course in a single CTE program, the student can retake the test in the next school year prior to graduation through special arrangement with ADE/CTE.</a:t>
            </a:r>
            <a:endParaRPr lang="en-US" sz="1800" dirty="0">
              <a:effectLst/>
              <a:latin typeface="Calibri" panose="020F0502020204030204" pitchFamily="34" charset="0"/>
              <a:ea typeface="Calibri" panose="020F0502020204030204" pitchFamily="34" charset="0"/>
            </a:endParaRPr>
          </a:p>
          <a:p>
            <a:pPr marL="228600" marR="0">
              <a:lnSpc>
                <a:spcPct val="107000"/>
              </a:lnSpc>
              <a:spcBef>
                <a:spcPts val="0"/>
              </a:spcBef>
              <a:spcAft>
                <a:spcPts val="0"/>
              </a:spcAft>
            </a:pPr>
            <a:r>
              <a:rPr lang="en-US" sz="1800" kern="100" dirty="0">
                <a:effectLst/>
                <a:latin typeface="Montserrat" pitchFamily="2" charset="0"/>
                <a:ea typeface="Times New Roman" panose="02020603050405020304" pitchFamily="18" charset="0"/>
                <a:cs typeface="Arial" panose="020B0604020202020204" pitchFamily="34" charset="0"/>
              </a:rPr>
              <a:t>If an IEP or 504 plan states that the student can take the test more than one time, the student can retake the test in the current or next school year prior to graduation through special arrangement with ADE/CTE.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53</a:t>
            </a:fld>
            <a:endParaRPr lang="en-US"/>
          </a:p>
        </p:txBody>
      </p:sp>
    </p:spTree>
    <p:extLst>
      <p:ext uri="{BB962C8B-B14F-4D97-AF65-F5344CB8AC3E}">
        <p14:creationId xmlns:p14="http://schemas.microsoft.com/office/powerpoint/2010/main" val="412796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ADE CTE is in year 4 of monitoring, each year we work to improve the process, increase communications to districts and CTEDs and improve our reliability in accepting evidence as compliant. The Program Services team appreciates input that will  help the next group of districts with the process.</a:t>
            </a:r>
          </a:p>
          <a:p>
            <a:r>
              <a:rPr lang="en-US" sz="1200" dirty="0"/>
              <a:t>The entire process for monitoring begins with a new group at the mid winter conference, then small meeting in April with each district getting their link to begin submitting documentation. On the ADE CTE Side as a program submission is receive the program specialist gets an email and begins reviewing the evidence. To ensure the high level of reliability in reviewing, the PS team holds weekly monitoring meetings to review some programs together and discuss their findings. Once a district has submitted all programs hopefully by the deadline and the PS have reviewed, a preliminary report is sent to the district and a virtual meetings is set with the district. That meeting is to answer questions and give direction on the next steps to full  compliance.</a:t>
            </a: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56</a:t>
            </a:fld>
            <a:endParaRPr lang="en-US"/>
          </a:p>
        </p:txBody>
      </p:sp>
    </p:spTree>
    <p:extLst>
      <p:ext uri="{BB962C8B-B14F-4D97-AF65-F5344CB8AC3E}">
        <p14:creationId xmlns:p14="http://schemas.microsoft.com/office/powerpoint/2010/main" val="117756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highlights on monitoring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For The past year,</a:t>
            </a:r>
          </a:p>
          <a:p>
            <a:pPr marL="0" marR="0" indent="22860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Total Number Of Monitors Processed = 	604                                                                         Total Number of Compliant Monitors = 425</a:t>
            </a:r>
          </a:p>
          <a:p>
            <a:pPr marL="22860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On average that means a PS has viewed one submission at least twice, reviewing/reading up to 47 uploaded documents with multiple pages for each monitor submission. That’s a lot of pages folks 604 times!!</a:t>
            </a:r>
          </a:p>
          <a:p>
            <a:pPr marL="22860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team also conducted   67 on site visits this year traveling over 36,000 miles to 3 of the 4 corners of Arizona, plus 3 additional onsite monitoring assistance visits and one district requested in person training in Nogales to prepare for SY24-25. Just to expand on the Nogales training, The CTE director,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Mily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Fontes, contact our team asking if we would come to Nogales to train her teachers on the requirements of CTE program monitoring. Nogales will not be monitored until SY 24-25 the last round, but they wanted to be prepared and to begin working on their documentation. While in Nogales, the Program specialists were able to explain the monitoring indicators,  answer question the teachers had and to assist some teachers with certification questions. The entire PS team is willing to provide technical assistance, trainings and support for you and your teachers, just ask. We all enjoy getting out of the office and seeing the great CTE programs across Arizona.</a:t>
            </a:r>
          </a:p>
          <a:p>
            <a:endParaRPr lang="en-US" dirty="0"/>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57</a:t>
            </a:fld>
            <a:endParaRPr lang="en-US"/>
          </a:p>
        </p:txBody>
      </p:sp>
    </p:spTree>
    <p:extLst>
      <p:ext uri="{BB962C8B-B14F-4D97-AF65-F5344CB8AC3E}">
        <p14:creationId xmlns:p14="http://schemas.microsoft.com/office/powerpoint/2010/main" val="552990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mn-lt"/>
                <a:cs typeface="+mn-cs"/>
              </a:rPr>
              <a:t>Potential New credentials (SY23-24) to be </a:t>
            </a:r>
            <a:r>
              <a:rPr lang="en-US" dirty="0">
                <a:solidFill>
                  <a:schemeClr val="tx1">
                    <a:lumMod val="75000"/>
                    <a:lumOff val="25000"/>
                  </a:schemeClr>
                </a:solidFill>
                <a:highlight>
                  <a:srgbClr val="FFFF00"/>
                </a:highlight>
                <a:latin typeface="+mn-lt"/>
                <a:cs typeface="+mn-cs"/>
              </a:rPr>
              <a:t>submitted to CTE Quality Commission for approval today – </a:t>
            </a:r>
            <a:r>
              <a:rPr lang="en-US" dirty="0">
                <a:solidFill>
                  <a:schemeClr val="tx1">
                    <a:lumMod val="75000"/>
                    <a:lumOff val="25000"/>
                  </a:schemeClr>
                </a:solidFill>
                <a:latin typeface="+mn-lt"/>
                <a:cs typeface="+mn-cs"/>
              </a:rPr>
              <a:t>those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update credential process and who, why to use that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A </a:t>
            </a:r>
            <a:r>
              <a:rPr lang="en-US" sz="1800" dirty="0">
                <a:effectLst/>
                <a:latin typeface="Times New Roman" panose="02020603050405020304" pitchFamily="18" charset="0"/>
                <a:ea typeface="Calibri" panose="020F0502020204030204" pitchFamily="34" charset="0"/>
              </a:rPr>
              <a:t>district/program may offer any credential to their students</a:t>
            </a:r>
            <a:r>
              <a:rPr lang="en-US" sz="1200" dirty="0">
                <a:effectLst/>
                <a:latin typeface="Times New Roman" panose="02020603050405020304" pitchFamily="18" charset="0"/>
                <a:ea typeface="Calibri" panose="020F0502020204030204" pitchFamily="34" charset="0"/>
              </a:rPr>
              <a:t> who want that credential and can use that credential. A program may go above and beyond to offer their students  more than the minimum to meet performance measures.  ADE CTE does not dictate to a district what credentials may be offered. </a:t>
            </a:r>
            <a:endParaRPr lang="en-US" dirty="0"/>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58</a:t>
            </a:fld>
            <a:endParaRPr lang="en-US"/>
          </a:p>
        </p:txBody>
      </p:sp>
    </p:spTree>
    <p:extLst>
      <p:ext uri="{BB962C8B-B14F-4D97-AF65-F5344CB8AC3E}">
        <p14:creationId xmlns:p14="http://schemas.microsoft.com/office/powerpoint/2010/main" val="44363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Use the arrow keys to play the video and then to advance to the next slide.</a:t>
            </a:r>
          </a:p>
        </p:txBody>
      </p:sp>
      <p:sp>
        <p:nvSpPr>
          <p:cNvPr id="4" name="Slide Number Placeholder 3"/>
          <p:cNvSpPr>
            <a:spLocks noGrp="1"/>
          </p:cNvSpPr>
          <p:nvPr>
            <p:ph type="sldNum" sz="quarter" idx="5"/>
          </p:nvPr>
        </p:nvSpPr>
        <p:spPr/>
        <p:txBody>
          <a:bodyPr/>
          <a:lstStyle/>
          <a:p>
            <a:fld id="{F0383FAB-A897-456F-B4AB-2AC71776AB43}" type="slidenum">
              <a:rPr lang="en-US" smtClean="0"/>
              <a:t>4</a:t>
            </a:fld>
            <a:endParaRPr lang="en-US"/>
          </a:p>
        </p:txBody>
      </p:sp>
    </p:spTree>
    <p:extLst>
      <p:ext uri="{BB962C8B-B14F-4D97-AF65-F5344CB8AC3E}">
        <p14:creationId xmlns:p14="http://schemas.microsoft.com/office/powerpoint/2010/main" val="1383094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59</a:t>
            </a:fld>
            <a:endParaRPr lang="en-US"/>
          </a:p>
        </p:txBody>
      </p:sp>
    </p:spTree>
    <p:extLst>
      <p:ext uri="{BB962C8B-B14F-4D97-AF65-F5344CB8AC3E}">
        <p14:creationId xmlns:p14="http://schemas.microsoft.com/office/powerpoint/2010/main" val="1147308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LOP is a local program that has been determine as a need in a community supported by the CLNA or labor market data for the specific area that is not on the CTE Approved Program list and is substantially different than any CTE approved Program.</a:t>
            </a: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60</a:t>
            </a:fld>
            <a:endParaRPr lang="en-US"/>
          </a:p>
        </p:txBody>
      </p:sp>
    </p:spTree>
    <p:extLst>
      <p:ext uri="{BB962C8B-B14F-4D97-AF65-F5344CB8AC3E}">
        <p14:creationId xmlns:p14="http://schemas.microsoft.com/office/powerpoint/2010/main" val="3095513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LOP is a local program that has been determine as a need in a community supported by the CLNA or labor market data for the specific area that is not on the CTE Approved Program list and is substantially different than any CTE approved Program.</a:t>
            </a: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61</a:t>
            </a:fld>
            <a:endParaRPr lang="en-US"/>
          </a:p>
        </p:txBody>
      </p:sp>
    </p:spTree>
    <p:extLst>
      <p:ext uri="{BB962C8B-B14F-4D97-AF65-F5344CB8AC3E}">
        <p14:creationId xmlns:p14="http://schemas.microsoft.com/office/powerpoint/2010/main" val="1389423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many of our processes they are electronic using the </a:t>
            </a:r>
            <a:r>
              <a:rPr lang="en-US" dirty="0" err="1"/>
              <a:t>JotForms</a:t>
            </a:r>
            <a:r>
              <a:rPr lang="en-US" dirty="0"/>
              <a:t> online form for submissions. The LOP application requires the same documentation as an approved CTE program to meet federal Perkins V and state CTED requirements.</a:t>
            </a: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62</a:t>
            </a:fld>
            <a:endParaRPr lang="en-US"/>
          </a:p>
        </p:txBody>
      </p:sp>
    </p:spTree>
    <p:extLst>
      <p:ext uri="{BB962C8B-B14F-4D97-AF65-F5344CB8AC3E}">
        <p14:creationId xmlns:p14="http://schemas.microsoft.com/office/powerpoint/2010/main" val="3546777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12169"/>
                </a:solidFill>
                <a:effectLst/>
                <a:latin typeface="Roboto" panose="02000000000000000000" pitchFamily="2" charset="0"/>
                <a:ea typeface="Calibri" panose="020F0502020204030204" pitchFamily="34" charset="0"/>
                <a:cs typeface="Calibri" panose="020F0502020204030204" pitchFamily="34" charset="0"/>
              </a:rPr>
              <a:t>We are a service organization; we are here to help you.</a:t>
            </a:r>
            <a:endParaRPr lang="en-US" dirty="0"/>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63</a:t>
            </a:fld>
            <a:endParaRPr lang="en-US"/>
          </a:p>
        </p:txBody>
      </p:sp>
    </p:spTree>
    <p:extLst>
      <p:ext uri="{BB962C8B-B14F-4D97-AF65-F5344CB8AC3E}">
        <p14:creationId xmlns:p14="http://schemas.microsoft.com/office/powerpoint/2010/main" val="834416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64</a:t>
            </a:fld>
            <a:endParaRPr lang="en-US"/>
          </a:p>
        </p:txBody>
      </p:sp>
    </p:spTree>
    <p:extLst>
      <p:ext uri="{BB962C8B-B14F-4D97-AF65-F5344CB8AC3E}">
        <p14:creationId xmlns:p14="http://schemas.microsoft.com/office/powerpoint/2010/main" val="2519466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b="1" dirty="0">
                <a:effectLst/>
                <a:latin typeface="Montserrat" pitchFamily="2" charset="0"/>
                <a:ea typeface="Times New Roman" panose="02020603050405020304" pitchFamily="18" charset="0"/>
                <a:cs typeface="Arial" panose="020B0604020202020204" pitchFamily="34" charset="0"/>
              </a:rPr>
              <a:t>Where is ADE Quality and Compliance Monitoring information found? </a:t>
            </a:r>
            <a:br>
              <a:rPr lang="en-US" sz="1800" b="1" dirty="0">
                <a:effectLst/>
                <a:latin typeface="Montserrat" pitchFamily="2" charset="0"/>
                <a:ea typeface="Times New Roman" panose="02020603050405020304" pitchFamily="18" charset="0"/>
                <a:cs typeface="Arial" panose="020B0604020202020204" pitchFamily="34" charset="0"/>
              </a:rPr>
            </a:br>
            <a:r>
              <a:rPr lang="en-US" sz="1800" dirty="0">
                <a:effectLst/>
                <a:latin typeface="Montserrat" pitchFamily="2" charset="0"/>
                <a:ea typeface="Times New Roman" panose="02020603050405020304" pitchFamily="18" charset="0"/>
                <a:cs typeface="Arial" panose="020B0604020202020204" pitchFamily="34" charset="0"/>
              </a:rPr>
              <a:t>On the CTE Programs and Standards Webpage under the blue ribbon titled “ADE Quality and Compliance Monitoring”</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b="1" dirty="0">
                <a:effectLst/>
                <a:latin typeface="Montserrat" pitchFamily="2" charset="0"/>
                <a:ea typeface="Times New Roman" panose="02020603050405020304" pitchFamily="18" charset="0"/>
                <a:cs typeface="Arial" panose="020B0604020202020204" pitchFamily="34" charset="0"/>
              </a:rPr>
              <a:t>When are new credential applications open for submission to ADE CTE? </a:t>
            </a:r>
            <a:r>
              <a:rPr lang="en-US" sz="1800" dirty="0">
                <a:effectLst/>
                <a:latin typeface="Montserrat" pitchFamily="2" charset="0"/>
                <a:ea typeface="Times New Roman" panose="02020603050405020304" pitchFamily="18" charset="0"/>
                <a:cs typeface="Arial" panose="020B0604020202020204" pitchFamily="34" charset="0"/>
              </a:rPr>
              <a:t>Open March 1st each year and close April 30th each year</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65</a:t>
            </a:fld>
            <a:endParaRPr lang="en-US"/>
          </a:p>
        </p:txBody>
      </p:sp>
    </p:spTree>
    <p:extLst>
      <p:ext uri="{BB962C8B-B14F-4D97-AF65-F5344CB8AC3E}">
        <p14:creationId xmlns:p14="http://schemas.microsoft.com/office/powerpoint/2010/main" val="3180847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69</a:t>
            </a:fld>
            <a:endParaRPr lang="en-US"/>
          </a:p>
        </p:txBody>
      </p:sp>
    </p:spTree>
    <p:extLst>
      <p:ext uri="{BB962C8B-B14F-4D97-AF65-F5344CB8AC3E}">
        <p14:creationId xmlns:p14="http://schemas.microsoft.com/office/powerpoint/2010/main" val="931493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70</a:t>
            </a:fld>
            <a:endParaRPr lang="en-US"/>
          </a:p>
        </p:txBody>
      </p:sp>
    </p:spTree>
    <p:extLst>
      <p:ext uri="{BB962C8B-B14F-4D97-AF65-F5344CB8AC3E}">
        <p14:creationId xmlns:p14="http://schemas.microsoft.com/office/powerpoint/2010/main" val="2468907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Montserrat" pitchFamily="2" charset="0"/>
                <a:ea typeface="Times New Roman" panose="02020603050405020304" pitchFamily="18" charset="0"/>
                <a:cs typeface="Arial" panose="020B0604020202020204" pitchFamily="34" charset="0"/>
              </a:rPr>
              <a:t>1.  True or false: ADE sends out a monthly newsletter with school counselor </a:t>
            </a:r>
            <a:br>
              <a:rPr lang="en-US" sz="1800" b="1" dirty="0">
                <a:effectLst/>
                <a:latin typeface="Montserrat" pitchFamily="2" charset="0"/>
                <a:ea typeface="Times New Roman" panose="02020603050405020304" pitchFamily="18" charset="0"/>
                <a:cs typeface="Arial" panose="020B0604020202020204" pitchFamily="34" charset="0"/>
              </a:rPr>
            </a:br>
            <a:r>
              <a:rPr lang="en-US" sz="1800" b="1" dirty="0">
                <a:effectLst/>
                <a:latin typeface="Montserrat" pitchFamily="2" charset="0"/>
                <a:ea typeface="Times New Roman" panose="02020603050405020304" pitchFamily="18" charset="0"/>
                <a:cs typeface="Arial" panose="020B0604020202020204" pitchFamily="34" charset="0"/>
              </a:rPr>
              <a:t>    resources? </a:t>
            </a:r>
            <a:br>
              <a:rPr lang="en-US" sz="1800" b="1" dirty="0">
                <a:effectLst/>
                <a:latin typeface="Montserrat" pitchFamily="2" charset="0"/>
                <a:ea typeface="Times New Roman" panose="02020603050405020304" pitchFamily="18" charset="0"/>
                <a:cs typeface="Arial" panose="020B0604020202020204" pitchFamily="34" charset="0"/>
              </a:rPr>
            </a:br>
            <a:r>
              <a:rPr lang="en-US" sz="1800" dirty="0">
                <a:effectLst/>
                <a:latin typeface="Montserrat" pitchFamily="2" charset="0"/>
                <a:ea typeface="Times New Roman" panose="02020603050405020304" pitchFamily="18" charset="0"/>
                <a:cs typeface="Arial" panose="020B0604020202020204" pitchFamily="34" charset="0"/>
              </a:rPr>
              <a:t>    TRUE</a:t>
            </a:r>
            <a:br>
              <a:rPr lang="en-US" sz="1800" b="1" dirty="0">
                <a:effectLst/>
                <a:latin typeface="Montserrat" pitchFamily="2" charset="0"/>
                <a:ea typeface="Times New Roman" panose="02020603050405020304" pitchFamily="18" charset="0"/>
                <a:cs typeface="Arial" panose="020B0604020202020204" pitchFamily="34" charset="0"/>
              </a:rPr>
            </a:br>
            <a:r>
              <a:rPr lang="en-US" sz="1800" b="1" dirty="0">
                <a:effectLst/>
                <a:latin typeface="Montserrat" pitchFamily="2" charset="0"/>
                <a:ea typeface="Times New Roman" panose="02020603050405020304" pitchFamily="18" charset="0"/>
                <a:cs typeface="Arial" panose="020B0604020202020204" pitchFamily="34" charset="0"/>
              </a:rPr>
              <a:t>3.  What month are ECAPs due? </a:t>
            </a:r>
            <a:br>
              <a:rPr lang="en-US" sz="1800" b="1" dirty="0">
                <a:effectLst/>
                <a:latin typeface="Montserrat" pitchFamily="2" charset="0"/>
                <a:ea typeface="Times New Roman" panose="02020603050405020304" pitchFamily="18" charset="0"/>
                <a:cs typeface="Arial" panose="020B0604020202020204" pitchFamily="34" charset="0"/>
              </a:rPr>
            </a:br>
            <a:r>
              <a:rPr lang="en-US" sz="1800" dirty="0">
                <a:effectLst/>
                <a:latin typeface="Montserrat" pitchFamily="2" charset="0"/>
                <a:ea typeface="Times New Roman" panose="02020603050405020304" pitchFamily="18" charset="0"/>
                <a:cs typeface="Arial" panose="020B0604020202020204" pitchFamily="34" charset="0"/>
              </a:rPr>
              <a:t>     April</a:t>
            </a:r>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71</a:t>
            </a:fld>
            <a:endParaRPr lang="en-US"/>
          </a:p>
        </p:txBody>
      </p:sp>
    </p:spTree>
    <p:extLst>
      <p:ext uri="{BB962C8B-B14F-4D97-AF65-F5344CB8AC3E}">
        <p14:creationId xmlns:p14="http://schemas.microsoft.com/office/powerpoint/2010/main" val="3490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What is the mission of ADE CTE?</a:t>
            </a:r>
          </a:p>
          <a:p>
            <a:pPr marL="0" indent="0">
              <a:buNone/>
            </a:pPr>
            <a:r>
              <a:rPr lang="en-US" dirty="0"/>
              <a:t>We are a service organization – when you are successful, we are successful.</a:t>
            </a:r>
          </a:p>
          <a:p>
            <a:pPr marL="228600" indent="-228600">
              <a:buAutoNum type="arabicPeriod" startAt="2"/>
            </a:pPr>
            <a:r>
              <a:rPr lang="en-US" b="1" dirty="0"/>
              <a:t>What will happen during today’s meeting?</a:t>
            </a:r>
          </a:p>
          <a:p>
            <a:pPr marL="0" indent="0">
              <a:buNone/>
            </a:pPr>
            <a:r>
              <a:rPr lang="en-US" dirty="0"/>
              <a:t>Information will be presented and then there will be to minutes between presentations to check for understanding.</a:t>
            </a:r>
          </a:p>
        </p:txBody>
      </p:sp>
      <p:sp>
        <p:nvSpPr>
          <p:cNvPr id="4" name="Slide Number Placeholder 3"/>
          <p:cNvSpPr>
            <a:spLocks noGrp="1"/>
          </p:cNvSpPr>
          <p:nvPr>
            <p:ph type="sldNum" sz="quarter" idx="5"/>
          </p:nvPr>
        </p:nvSpPr>
        <p:spPr/>
        <p:txBody>
          <a:bodyPr/>
          <a:lstStyle/>
          <a:p>
            <a:fld id="{F0383FAB-A897-456F-B4AB-2AC71776AB43}" type="slidenum">
              <a:rPr lang="en-US" smtClean="0"/>
              <a:t>5</a:t>
            </a:fld>
            <a:endParaRPr lang="en-US"/>
          </a:p>
        </p:txBody>
      </p:sp>
    </p:spTree>
    <p:extLst>
      <p:ext uri="{BB962C8B-B14F-4D97-AF65-F5344CB8AC3E}">
        <p14:creationId xmlns:p14="http://schemas.microsoft.com/office/powerpoint/2010/main" val="1154943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81</a:t>
            </a:fld>
            <a:endParaRPr lang="en-US"/>
          </a:p>
        </p:txBody>
      </p:sp>
    </p:spTree>
    <p:extLst>
      <p:ext uri="{BB962C8B-B14F-4D97-AF65-F5344CB8AC3E}">
        <p14:creationId xmlns:p14="http://schemas.microsoft.com/office/powerpoint/2010/main" val="2142287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228600" algn="l"/>
              </a:tabLst>
            </a:pPr>
            <a:r>
              <a:rPr lang="en-US" sz="1800" b="1" kern="100" dirty="0">
                <a:effectLst/>
                <a:latin typeface="Montserrat" pitchFamily="2" charset="0"/>
                <a:ea typeface="Times New Roman" panose="02020603050405020304" pitchFamily="18" charset="0"/>
                <a:cs typeface="Arial" panose="020B0604020202020204" pitchFamily="34" charset="0"/>
              </a:rPr>
              <a:t>1. What 2 CTSOs have membership going to the State rather than their Nationals? </a:t>
            </a:r>
            <a:br>
              <a:rPr lang="en-US" sz="1800" b="1" kern="100" dirty="0">
                <a:effectLst/>
                <a:latin typeface="Montserrat" pitchFamily="2" charset="0"/>
                <a:ea typeface="Times New Roman" panose="02020603050405020304" pitchFamily="18" charset="0"/>
                <a:cs typeface="Arial" panose="020B0604020202020204" pitchFamily="34" charset="0"/>
              </a:rPr>
            </a:br>
            <a:r>
              <a:rPr lang="en-US" sz="1800" kern="100" dirty="0">
                <a:effectLst/>
                <a:latin typeface="Montserrat" pitchFamily="2" charset="0"/>
                <a:ea typeface="Times New Roman" panose="02020603050405020304" pitchFamily="18" charset="0"/>
                <a:cs typeface="Arial" panose="020B0604020202020204" pitchFamily="34" charset="0"/>
              </a:rPr>
              <a:t>(FBLA and FFA)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228600" algn="l"/>
              </a:tabLst>
            </a:pPr>
            <a:r>
              <a:rPr lang="en-US" sz="1800" b="1" kern="100" dirty="0">
                <a:effectLst/>
                <a:latin typeface="Montserrat" pitchFamily="2" charset="0"/>
                <a:ea typeface="Times New Roman" panose="02020603050405020304" pitchFamily="18" charset="0"/>
                <a:cs typeface="Arial" panose="020B0604020202020204" pitchFamily="34" charset="0"/>
              </a:rPr>
              <a:t>2 – What would be the best course to send my New Advisors too?  </a:t>
            </a:r>
            <a:br>
              <a:rPr lang="en-US" sz="1800" b="1" kern="100" dirty="0">
                <a:effectLst/>
                <a:latin typeface="Montserrat" pitchFamily="2" charset="0"/>
                <a:ea typeface="Times New Roman" panose="02020603050405020304" pitchFamily="18" charset="0"/>
                <a:cs typeface="Arial" panose="020B0604020202020204" pitchFamily="34" charset="0"/>
              </a:rPr>
            </a:br>
            <a:r>
              <a:rPr lang="en-US" sz="1800" kern="100" dirty="0">
                <a:effectLst/>
                <a:latin typeface="Montserrat" pitchFamily="2" charset="0"/>
                <a:ea typeface="Times New Roman" panose="02020603050405020304" pitchFamily="18" charset="0"/>
                <a:cs typeface="Arial" panose="020B0604020202020204" pitchFamily="34" charset="0"/>
              </a:rPr>
              <a:t>(New Advisor Training held in the months of July-November). Flyer will be in the packet.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82</a:t>
            </a:fld>
            <a:endParaRPr lang="en-US"/>
          </a:p>
        </p:txBody>
      </p:sp>
    </p:spTree>
    <p:extLst>
      <p:ext uri="{BB962C8B-B14F-4D97-AF65-F5344CB8AC3E}">
        <p14:creationId xmlns:p14="http://schemas.microsoft.com/office/powerpoint/2010/main" val="1016509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BB8C3-E11A-4AB7-84A1-3684F2039FF7}" type="slidenum">
              <a:rPr lang="en-US" smtClean="0"/>
              <a:t>84</a:t>
            </a:fld>
            <a:endParaRPr lang="en-US"/>
          </a:p>
        </p:txBody>
      </p:sp>
    </p:spTree>
    <p:extLst>
      <p:ext uri="{BB962C8B-B14F-4D97-AF65-F5344CB8AC3E}">
        <p14:creationId xmlns:p14="http://schemas.microsoft.com/office/powerpoint/2010/main" val="1321091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BB8C3-E11A-4AB7-84A1-3684F2039FF7}" type="slidenum">
              <a:rPr lang="en-US" smtClean="0"/>
              <a:t>85</a:t>
            </a:fld>
            <a:endParaRPr lang="en-US"/>
          </a:p>
        </p:txBody>
      </p:sp>
    </p:spTree>
    <p:extLst>
      <p:ext uri="{BB962C8B-B14F-4D97-AF65-F5344CB8AC3E}">
        <p14:creationId xmlns:p14="http://schemas.microsoft.com/office/powerpoint/2010/main" val="1905098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86</a:t>
            </a:fld>
            <a:endParaRPr lang="en-US"/>
          </a:p>
        </p:txBody>
      </p:sp>
    </p:spTree>
    <p:extLst>
      <p:ext uri="{BB962C8B-B14F-4D97-AF65-F5344CB8AC3E}">
        <p14:creationId xmlns:p14="http://schemas.microsoft.com/office/powerpoint/2010/main" val="253134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discussion</a:t>
            </a:r>
            <a:endParaRPr lang="en-US" dirty="0"/>
          </a:p>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10</a:t>
            </a:fld>
            <a:endParaRPr lang="en-US"/>
          </a:p>
        </p:txBody>
      </p:sp>
    </p:spTree>
    <p:extLst>
      <p:ext uri="{BB962C8B-B14F-4D97-AF65-F5344CB8AC3E}">
        <p14:creationId xmlns:p14="http://schemas.microsoft.com/office/powerpoint/2010/main" val="355439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CTE Data Portal will close for good in early August for FY 2023 for everything except the industry credentials. Credentials for last year’s students may be reported through the end of fiscal year 2024. If you need to submit an exemption request, please do so ASAP to ensure that it can be reviewed and approved no later than August 4 and the course can  be included in the funding calculations.</a:t>
            </a:r>
          </a:p>
        </p:txBody>
      </p:sp>
      <p:sp>
        <p:nvSpPr>
          <p:cNvPr id="4" name="Slide Number Placeholder 3"/>
          <p:cNvSpPr>
            <a:spLocks noGrp="1"/>
          </p:cNvSpPr>
          <p:nvPr>
            <p:ph type="sldNum" sz="quarter" idx="5"/>
          </p:nvPr>
        </p:nvSpPr>
        <p:spPr/>
        <p:txBody>
          <a:bodyPr/>
          <a:lstStyle/>
          <a:p>
            <a:fld id="{F0383FAB-A897-456F-B4AB-2AC71776AB43}" type="slidenum">
              <a:rPr lang="en-US" smtClean="0"/>
              <a:t>12</a:t>
            </a:fld>
            <a:endParaRPr lang="en-US"/>
          </a:p>
        </p:txBody>
      </p:sp>
    </p:spTree>
    <p:extLst>
      <p:ext uri="{BB962C8B-B14F-4D97-AF65-F5344CB8AC3E}">
        <p14:creationId xmlns:p14="http://schemas.microsoft.com/office/powerpoint/2010/main" val="3502261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reports in the CTE Data Portal to ensure that your data is accurate and matches your LEAs records.</a:t>
            </a:r>
          </a:p>
          <a:p>
            <a:r>
              <a:rPr lang="en-US"/>
              <a:t>Use the CTED/School Articulated Enrollment Discrepancy Report to ensure that your articulated enrollment matches your CTED’s and vice versa (if applicable).</a:t>
            </a:r>
          </a:p>
          <a:p>
            <a:r>
              <a:rPr lang="en-US"/>
              <a:t>Check your participants/concentrators list and make sure that everyone you expected to see there is there.</a:t>
            </a:r>
          </a:p>
          <a:p>
            <a:r>
              <a:rPr lang="en-US"/>
              <a:t>Remember – only </a:t>
            </a:r>
            <a:r>
              <a:rPr lang="en-US" b="1"/>
              <a:t>concentrators </a:t>
            </a:r>
            <a:r>
              <a:rPr lang="en-US"/>
              <a:t>with the </a:t>
            </a:r>
            <a:r>
              <a:rPr lang="en-US" b="1"/>
              <a:t>GR or LS Enrollment Status</a:t>
            </a:r>
            <a:r>
              <a:rPr lang="en-US"/>
              <a:t> code will appear on your Placement Survey.</a:t>
            </a:r>
          </a:p>
          <a:p>
            <a:endParaRPr lang="en-US"/>
          </a:p>
        </p:txBody>
      </p:sp>
      <p:sp>
        <p:nvSpPr>
          <p:cNvPr id="4" name="Slide Number Placeholder 3"/>
          <p:cNvSpPr>
            <a:spLocks noGrp="1"/>
          </p:cNvSpPr>
          <p:nvPr>
            <p:ph type="sldNum" sz="quarter" idx="5"/>
          </p:nvPr>
        </p:nvSpPr>
        <p:spPr/>
        <p:txBody>
          <a:bodyPr/>
          <a:lstStyle/>
          <a:p>
            <a:fld id="{F0383FAB-A897-456F-B4AB-2AC71776AB43}" type="slidenum">
              <a:rPr lang="en-US" smtClean="0"/>
              <a:t>13</a:t>
            </a:fld>
            <a:endParaRPr lang="en-US"/>
          </a:p>
        </p:txBody>
      </p:sp>
    </p:spTree>
    <p:extLst>
      <p:ext uri="{BB962C8B-B14F-4D97-AF65-F5344CB8AC3E}">
        <p14:creationId xmlns:p14="http://schemas.microsoft.com/office/powerpoint/2010/main" val="379365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83FAB-A897-456F-B4AB-2AC71776AB43}" type="slidenum">
              <a:rPr lang="en-US" smtClean="0"/>
              <a:t>16</a:t>
            </a:fld>
            <a:endParaRPr lang="en-US"/>
          </a:p>
        </p:txBody>
      </p:sp>
    </p:spTree>
    <p:extLst>
      <p:ext uri="{BB962C8B-B14F-4D97-AF65-F5344CB8AC3E}">
        <p14:creationId xmlns:p14="http://schemas.microsoft.com/office/powerpoint/2010/main" val="398926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9117-E99A-7A6A-3F5B-D49EBBC369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CFC37-6101-05D0-4A4A-8AB0DEBBE5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F5E262-C87B-06EF-3C76-7D3F9604A36C}"/>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5" name="Footer Placeholder 4">
            <a:extLst>
              <a:ext uri="{FF2B5EF4-FFF2-40B4-BE49-F238E27FC236}">
                <a16:creationId xmlns:a16="http://schemas.microsoft.com/office/drawing/2014/main" id="{B0023E86-CE88-F078-FAAC-6DFCF099B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ADC26-A98F-E543-40A2-EE593B1C0C3E}"/>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3625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DAF2-5C9B-61E1-A67E-FADAB9B006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0F0F0A-55C0-6706-6A28-ED498B209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3E7D1-F88A-C0CB-32AC-B986666A6BA6}"/>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5" name="Footer Placeholder 4">
            <a:extLst>
              <a:ext uri="{FF2B5EF4-FFF2-40B4-BE49-F238E27FC236}">
                <a16:creationId xmlns:a16="http://schemas.microsoft.com/office/drawing/2014/main" id="{CA164F36-9BD6-E496-365C-EE0632267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D14D9-9C76-3198-E798-15B63F4C8D3C}"/>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383812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FFA1F5-7446-457A-1638-C6CF6F0D91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DF8C4-8452-FB79-A69B-5579F3704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B6D3F-DBA5-32E0-3BAD-2FDE79FBB8A9}"/>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5" name="Footer Placeholder 4">
            <a:extLst>
              <a:ext uri="{FF2B5EF4-FFF2-40B4-BE49-F238E27FC236}">
                <a16:creationId xmlns:a16="http://schemas.microsoft.com/office/drawing/2014/main" id="{55B4E4FE-A988-13A3-6B85-1763DDDB9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23668-6CE5-3A8C-221C-AC74234BB2FE}"/>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55614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54D8-95C1-51E1-5B67-E81813B70E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051948-6BD1-8EE1-C1B4-DE41A185E0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0775F-9D62-63BF-944C-2A7D3E5D9E0B}"/>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5" name="Footer Placeholder 4">
            <a:extLst>
              <a:ext uri="{FF2B5EF4-FFF2-40B4-BE49-F238E27FC236}">
                <a16:creationId xmlns:a16="http://schemas.microsoft.com/office/drawing/2014/main" id="{B6E39E59-6346-D7A7-2B96-E6CAE295D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4DCB4-1D4F-BA15-9FEF-2A6DF14121FE}"/>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317051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DFB4-002F-FB8C-8532-CF7EB8DA26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34B067-B0D7-1EDD-1C00-01D84166E0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32A7D-6E9B-4390-93DD-BDA3EB71208A}"/>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5" name="Footer Placeholder 4">
            <a:extLst>
              <a:ext uri="{FF2B5EF4-FFF2-40B4-BE49-F238E27FC236}">
                <a16:creationId xmlns:a16="http://schemas.microsoft.com/office/drawing/2014/main" id="{CA79107F-8890-EE6E-8789-E296851C5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B159E-B4F8-97D7-FBEA-AEE33CF99E68}"/>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20168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2C73-675B-4ED8-2771-8D06B4769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BAC62-D24E-0D00-01C8-71B623680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CDB2EC-4BC7-7F4F-0F7A-0AEEEB1A21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DDBC6E-E1B1-1155-B5F5-770E2241EC4D}"/>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6" name="Footer Placeholder 5">
            <a:extLst>
              <a:ext uri="{FF2B5EF4-FFF2-40B4-BE49-F238E27FC236}">
                <a16:creationId xmlns:a16="http://schemas.microsoft.com/office/drawing/2014/main" id="{48D98F33-4B62-705B-A7EB-C44BB3C7D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F7709-E1C8-DB04-D8BD-61289440F593}"/>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106668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649A-6594-FAAC-3B75-44CE2991FF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811567-52AA-56E0-6F5E-E5581E98D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5D3261-10DC-F070-97DE-E255B62C90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C4595-8443-7978-D9B0-6B1CD368A2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C2DF7-A650-8AA9-216E-EC78C862D8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05EF8A-CE5E-8808-E7A9-D5F4E9B587C8}"/>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8" name="Footer Placeholder 7">
            <a:extLst>
              <a:ext uri="{FF2B5EF4-FFF2-40B4-BE49-F238E27FC236}">
                <a16:creationId xmlns:a16="http://schemas.microsoft.com/office/drawing/2014/main" id="{EA999250-B209-6840-D2DC-201C11F426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4B1A5-DC26-37E3-B3D8-B9A073AB9F43}"/>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163868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D695-5DAD-8F6D-A163-D56B375E6F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92E5E6-C2A2-CD04-78C6-D09B4D287B57}"/>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4" name="Footer Placeholder 3">
            <a:extLst>
              <a:ext uri="{FF2B5EF4-FFF2-40B4-BE49-F238E27FC236}">
                <a16:creationId xmlns:a16="http://schemas.microsoft.com/office/drawing/2014/main" id="{38B0CC11-B7DF-3BF3-8105-588437D83E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71CBEC-AEE6-65FC-2C87-AC99F6E5E477}"/>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152984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93F54-5C4B-10C9-BBB5-C7DB81878378}"/>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3" name="Footer Placeholder 2">
            <a:extLst>
              <a:ext uri="{FF2B5EF4-FFF2-40B4-BE49-F238E27FC236}">
                <a16:creationId xmlns:a16="http://schemas.microsoft.com/office/drawing/2014/main" id="{7B2F7B13-FC64-E885-D38D-850A7B71D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4B716-DF93-E6B7-07D1-138BD6AC520E}"/>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294131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D203-C388-4D2A-D63C-9475E20DA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7AD732-C705-8255-8F57-D7D07CF5AE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BB89AF-1465-B146-B2E5-31CA20D0B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E4BE3A-867B-3474-C56E-06C242F1AD94}"/>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6" name="Footer Placeholder 5">
            <a:extLst>
              <a:ext uri="{FF2B5EF4-FFF2-40B4-BE49-F238E27FC236}">
                <a16:creationId xmlns:a16="http://schemas.microsoft.com/office/drawing/2014/main" id="{F53C453F-DDF3-1606-7985-B21289073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125C3-7E1A-C95C-6E97-03ECB021345B}"/>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4283161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C048-8D59-1555-AC32-A68290F20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3F739C-D7FF-1F70-7954-3EE9E40AC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C747A-3C6A-E135-B8D1-1A7D0C14E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BF2C5-2E77-0DEC-6995-1A13CC8A1D64}"/>
              </a:ext>
            </a:extLst>
          </p:cNvPr>
          <p:cNvSpPr>
            <a:spLocks noGrp="1"/>
          </p:cNvSpPr>
          <p:nvPr>
            <p:ph type="dt" sz="half" idx="10"/>
          </p:nvPr>
        </p:nvSpPr>
        <p:spPr/>
        <p:txBody>
          <a:bodyPr/>
          <a:lstStyle/>
          <a:p>
            <a:fld id="{2EA4B24E-7BD7-42C0-90DE-06E8F586AB81}" type="datetimeFigureOut">
              <a:rPr lang="en-US" smtClean="0"/>
              <a:t>7/12/2023</a:t>
            </a:fld>
            <a:endParaRPr lang="en-US"/>
          </a:p>
        </p:txBody>
      </p:sp>
      <p:sp>
        <p:nvSpPr>
          <p:cNvPr id="6" name="Footer Placeholder 5">
            <a:extLst>
              <a:ext uri="{FF2B5EF4-FFF2-40B4-BE49-F238E27FC236}">
                <a16:creationId xmlns:a16="http://schemas.microsoft.com/office/drawing/2014/main" id="{BBA3AF7D-9077-AAC2-7CD1-B4C2E3303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79F5B-03D8-9E27-F083-33E1BEF45C84}"/>
              </a:ext>
            </a:extLst>
          </p:cNvPr>
          <p:cNvSpPr>
            <a:spLocks noGrp="1"/>
          </p:cNvSpPr>
          <p:nvPr>
            <p:ph type="sldNum" sz="quarter" idx="12"/>
          </p:nvPr>
        </p:nvSpPr>
        <p:spPr/>
        <p:txBody>
          <a:bodyPr/>
          <a:lstStyle/>
          <a:p>
            <a:fld id="{53CB76FC-EC96-4156-8BC6-9C6816357FE6}" type="slidenum">
              <a:rPr lang="en-US" smtClean="0"/>
              <a:t>‹#›</a:t>
            </a:fld>
            <a:endParaRPr lang="en-US"/>
          </a:p>
        </p:txBody>
      </p:sp>
    </p:spTree>
    <p:extLst>
      <p:ext uri="{BB962C8B-B14F-4D97-AF65-F5344CB8AC3E}">
        <p14:creationId xmlns:p14="http://schemas.microsoft.com/office/powerpoint/2010/main" val="195766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1B177-F3D5-9F74-2D8A-A7576BDB35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BE6A19-D821-FABC-8B84-B9C61C91C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64698-3189-A47F-5B0E-583E39AC73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4B24E-7BD7-42C0-90DE-06E8F586AB81}" type="datetimeFigureOut">
              <a:rPr lang="en-US" smtClean="0"/>
              <a:t>7/12/2023</a:t>
            </a:fld>
            <a:endParaRPr lang="en-US"/>
          </a:p>
        </p:txBody>
      </p:sp>
      <p:sp>
        <p:nvSpPr>
          <p:cNvPr id="5" name="Footer Placeholder 4">
            <a:extLst>
              <a:ext uri="{FF2B5EF4-FFF2-40B4-BE49-F238E27FC236}">
                <a16:creationId xmlns:a16="http://schemas.microsoft.com/office/drawing/2014/main" id="{F15D93E3-3B63-CF92-97C4-B669F442B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A6FCF4-0E4C-8500-689D-7295B8412D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B76FC-EC96-4156-8BC6-9C6816357FE6}" type="slidenum">
              <a:rPr lang="en-US" smtClean="0"/>
              <a:t>‹#›</a:t>
            </a:fld>
            <a:endParaRPr lang="en-US"/>
          </a:p>
        </p:txBody>
      </p:sp>
    </p:spTree>
    <p:extLst>
      <p:ext uri="{BB962C8B-B14F-4D97-AF65-F5344CB8AC3E}">
        <p14:creationId xmlns:p14="http://schemas.microsoft.com/office/powerpoint/2010/main" val="2430929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2.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2.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Jet.WilsonDight@azed.gov"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g"/></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RUup841pZrs?feature=oembed" TargetMode="External"/><Relationship Id="rId5" Type="http://schemas.openxmlformats.org/officeDocument/2006/relationships/image" Target="../media/image3.jpe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eg"/></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s://tinyurl.com/CTSONewAdvisorTraining" TargetMode="Externa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s://tinyurl.com/CTSONewAdvisorTraining" TargetMode="Externa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s://www.cognitoforms.com/ArizonaFCCLA/CTSOEmailDistributionOptInForm" TargetMode="Externa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azed.gov/cte/ctso"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g"/><Relationship Id="rId7"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0.png"/></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AEEA5403-3288-7D66-AA32-804E3250C2AD}"/>
              </a:ext>
            </a:extLst>
          </p:cNvPr>
          <p:cNvSpPr txBox="1"/>
          <p:nvPr/>
        </p:nvSpPr>
        <p:spPr>
          <a:xfrm>
            <a:off x="3836780" y="1305018"/>
            <a:ext cx="8449374" cy="3139321"/>
          </a:xfrm>
          <a:prstGeom prst="rect">
            <a:avLst/>
          </a:prstGeom>
          <a:noFill/>
        </p:spPr>
        <p:txBody>
          <a:bodyPr wrap="square" rtlCol="0">
            <a:spAutoFit/>
          </a:bodyPr>
          <a:lstStyle/>
          <a:p>
            <a:pPr marL="0" indent="0">
              <a:buNone/>
            </a:pPr>
            <a:r>
              <a:rPr lang="en-US" sz="6600" b="1" dirty="0">
                <a:solidFill>
                  <a:schemeClr val="bg1"/>
                </a:solidFill>
                <a:latin typeface="Montserrat" pitchFamily="2" charset="0"/>
              </a:rPr>
              <a:t>CTE Administrators Meeting</a:t>
            </a:r>
            <a:endParaRPr lang="en-US" sz="5400" dirty="0">
              <a:solidFill>
                <a:schemeClr val="bg1"/>
              </a:solidFill>
              <a:latin typeface="Montserrat" pitchFamily="2" charset="0"/>
            </a:endParaRPr>
          </a:p>
        </p:txBody>
      </p:sp>
      <p:pic>
        <p:nvPicPr>
          <p:cNvPr id="16" name="Picture 15" descr="A black and white logo with a star and a flame&#10;&#10;Description automatically generated with medium confidence">
            <a:extLst>
              <a:ext uri="{FF2B5EF4-FFF2-40B4-BE49-F238E27FC236}">
                <a16:creationId xmlns:a16="http://schemas.microsoft.com/office/drawing/2014/main" id="{446B0DAB-F11E-207A-D42E-4EF50FA7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86" y="1946702"/>
            <a:ext cx="2964596" cy="2964596"/>
          </a:xfrm>
          <a:prstGeom prst="rect">
            <a:avLst/>
          </a:prstGeom>
        </p:spPr>
      </p:pic>
      <p:sp>
        <p:nvSpPr>
          <p:cNvPr id="12" name="TextBox 11">
            <a:extLst>
              <a:ext uri="{FF2B5EF4-FFF2-40B4-BE49-F238E27FC236}">
                <a16:creationId xmlns:a16="http://schemas.microsoft.com/office/drawing/2014/main" id="{269AD60F-BEDB-9C0E-D71C-F6EE7986CA7C}"/>
              </a:ext>
            </a:extLst>
          </p:cNvPr>
          <p:cNvSpPr txBox="1"/>
          <p:nvPr/>
        </p:nvSpPr>
        <p:spPr>
          <a:xfrm>
            <a:off x="3836780" y="4651261"/>
            <a:ext cx="8449374" cy="1200329"/>
          </a:xfrm>
          <a:prstGeom prst="rect">
            <a:avLst/>
          </a:prstGeom>
          <a:noFill/>
        </p:spPr>
        <p:txBody>
          <a:bodyPr wrap="square" rtlCol="0">
            <a:spAutoFit/>
          </a:bodyPr>
          <a:lstStyle/>
          <a:p>
            <a:pPr marL="0" indent="0">
              <a:buNone/>
            </a:pPr>
            <a:r>
              <a:rPr lang="en-US" sz="3600" dirty="0">
                <a:solidFill>
                  <a:schemeClr val="bg1"/>
                </a:solidFill>
                <a:latin typeface="Montserrat" pitchFamily="2" charset="0"/>
              </a:rPr>
              <a:t>ACTEAZ Summer Conference</a:t>
            </a:r>
          </a:p>
          <a:p>
            <a:pPr marL="0" indent="0">
              <a:buNone/>
            </a:pPr>
            <a:r>
              <a:rPr lang="en-US" sz="3600" dirty="0">
                <a:solidFill>
                  <a:schemeClr val="bg1"/>
                </a:solidFill>
                <a:latin typeface="Montserrat" pitchFamily="2" charset="0"/>
              </a:rPr>
              <a:t>July 2023</a:t>
            </a:r>
            <a:endParaRPr lang="en-US" sz="2800" dirty="0">
              <a:solidFill>
                <a:schemeClr val="bg1"/>
              </a:solidFill>
              <a:latin typeface="Montserrat" pitchFamily="2" charset="0"/>
            </a:endParaRPr>
          </a:p>
        </p:txBody>
      </p:sp>
    </p:spTree>
    <p:extLst>
      <p:ext uri="{BB962C8B-B14F-4D97-AF65-F5344CB8AC3E}">
        <p14:creationId xmlns:p14="http://schemas.microsoft.com/office/powerpoint/2010/main" val="318162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509652"/>
            <a:ext cx="1593203" cy="1593203"/>
          </a:xfrm>
          <a:prstGeom prst="rect">
            <a:avLst/>
          </a:prstGeom>
        </p:spPr>
      </p:pic>
      <p:sp>
        <p:nvSpPr>
          <p:cNvPr id="5" name="TextBox 4">
            <a:extLst>
              <a:ext uri="{FF2B5EF4-FFF2-40B4-BE49-F238E27FC236}">
                <a16:creationId xmlns:a16="http://schemas.microsoft.com/office/drawing/2014/main" id="{E3FDD08D-1955-E07E-9BD9-930FDDFE85BC}"/>
              </a:ext>
            </a:extLst>
          </p:cNvPr>
          <p:cNvSpPr txBox="1"/>
          <p:nvPr/>
        </p:nvSpPr>
        <p:spPr>
          <a:xfrm>
            <a:off x="2966989" y="5934054"/>
            <a:ext cx="6116574" cy="646331"/>
          </a:xfrm>
          <a:prstGeom prst="rect">
            <a:avLst/>
          </a:prstGeom>
          <a:noFill/>
        </p:spPr>
        <p:txBody>
          <a:bodyPr wrap="square" rtlCol="0">
            <a:spAutoFit/>
          </a:bodyPr>
          <a:lstStyle/>
          <a:p>
            <a:pPr marL="0" indent="0">
              <a:buNone/>
            </a:pPr>
            <a:r>
              <a:rPr lang="en-US" sz="3600" u="sng" dirty="0">
                <a:solidFill>
                  <a:schemeClr val="bg1"/>
                </a:solidFill>
                <a:latin typeface="Montserrat" pitchFamily="2" charset="0"/>
              </a:rPr>
              <a:t>www.azed.gov/cte/grants</a:t>
            </a:r>
          </a:p>
        </p:txBody>
      </p:sp>
      <p:sp>
        <p:nvSpPr>
          <p:cNvPr id="9" name="TextBox 8">
            <a:extLst>
              <a:ext uri="{FF2B5EF4-FFF2-40B4-BE49-F238E27FC236}">
                <a16:creationId xmlns:a16="http://schemas.microsoft.com/office/drawing/2014/main" id="{B12CD244-5555-6E43-3BF8-D99DA174706E}"/>
              </a:ext>
            </a:extLst>
          </p:cNvPr>
          <p:cNvSpPr txBox="1"/>
          <p:nvPr/>
        </p:nvSpPr>
        <p:spPr>
          <a:xfrm>
            <a:off x="197947" y="2532601"/>
            <a:ext cx="5240590" cy="2062103"/>
          </a:xfrm>
          <a:prstGeom prst="rect">
            <a:avLst/>
          </a:prstGeom>
          <a:noFill/>
        </p:spPr>
        <p:txBody>
          <a:bodyPr wrap="square" rtlCol="0">
            <a:spAutoFit/>
          </a:bodyPr>
          <a:lstStyle/>
          <a:p>
            <a:pPr marL="0" indent="0">
              <a:buNone/>
            </a:pPr>
            <a:r>
              <a:rPr lang="en-US" sz="3600" b="1" dirty="0">
                <a:solidFill>
                  <a:schemeClr val="bg1"/>
                </a:solidFill>
                <a:latin typeface="Montserrat" pitchFamily="2" charset="0"/>
              </a:rPr>
              <a:t>Bobby Neves</a:t>
            </a:r>
            <a:br>
              <a:rPr lang="en-US" sz="3600" b="1" dirty="0">
                <a:solidFill>
                  <a:schemeClr val="bg1"/>
                </a:solidFill>
                <a:latin typeface="Montserrat" pitchFamily="2" charset="0"/>
              </a:rPr>
            </a:br>
            <a:r>
              <a:rPr lang="en-US" sz="3600" dirty="0">
                <a:solidFill>
                  <a:schemeClr val="bg1"/>
                </a:solidFill>
                <a:latin typeface="Montserrat" pitchFamily="2" charset="0"/>
              </a:rPr>
              <a:t>CTE Fiscal Director</a:t>
            </a:r>
            <a:endParaRPr lang="en-US" sz="3600" b="1" dirty="0">
              <a:solidFill>
                <a:schemeClr val="bg1"/>
              </a:solidFill>
              <a:latin typeface="Montserrat" pitchFamily="2" charset="0"/>
            </a:endParaRPr>
          </a:p>
          <a:p>
            <a:pPr marL="0" indent="0">
              <a:buNone/>
            </a:pPr>
            <a:r>
              <a:rPr lang="en-US" sz="2800" dirty="0">
                <a:solidFill>
                  <a:schemeClr val="bg1"/>
                </a:solidFill>
                <a:latin typeface="Montserrat" pitchFamily="2" charset="0"/>
              </a:rPr>
              <a:t>602-542-5137</a:t>
            </a:r>
          </a:p>
          <a:p>
            <a:pPr marL="0" indent="0">
              <a:buNone/>
            </a:pPr>
            <a:r>
              <a:rPr lang="en-US" sz="2800" dirty="0">
                <a:solidFill>
                  <a:schemeClr val="bg1"/>
                </a:solidFill>
                <a:latin typeface="Montserrat" pitchFamily="2" charset="0"/>
              </a:rPr>
              <a:t>Bobby.Neves@azed.gov</a:t>
            </a: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
        <p:nvSpPr>
          <p:cNvPr id="17" name="Rectangle 16">
            <a:extLst>
              <a:ext uri="{FF2B5EF4-FFF2-40B4-BE49-F238E27FC236}">
                <a16:creationId xmlns:a16="http://schemas.microsoft.com/office/drawing/2014/main" id="{641BFFE8-B227-AB4E-7C26-4F5D739C1357}"/>
              </a:ext>
            </a:extLst>
          </p:cNvPr>
          <p:cNvSpPr/>
          <p:nvPr/>
        </p:nvSpPr>
        <p:spPr>
          <a:xfrm>
            <a:off x="6092713" y="2383638"/>
            <a:ext cx="5720443" cy="316941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E3184D0-DA03-655B-8984-9916ACC2A6B1}"/>
              </a:ext>
            </a:extLst>
          </p:cNvPr>
          <p:cNvSpPr txBox="1"/>
          <p:nvPr/>
        </p:nvSpPr>
        <p:spPr>
          <a:xfrm>
            <a:off x="6273334" y="2421738"/>
            <a:ext cx="5240590" cy="3046988"/>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Discussion:</a:t>
            </a:r>
          </a:p>
          <a:p>
            <a:pPr marL="0" indent="0">
              <a:buNone/>
            </a:pPr>
            <a:r>
              <a:rPr lang="en-US" sz="3200" dirty="0">
                <a:solidFill>
                  <a:schemeClr val="bg1"/>
                </a:solidFill>
                <a:latin typeface="Montserrat" pitchFamily="2" charset="0"/>
              </a:rPr>
              <a:t>What hurdles are you running into that prevent your entity from reimbursing funds regularly?</a:t>
            </a:r>
          </a:p>
        </p:txBody>
      </p:sp>
      <p:sp>
        <p:nvSpPr>
          <p:cNvPr id="16" name="Rectangle 15">
            <a:extLst>
              <a:ext uri="{FF2B5EF4-FFF2-40B4-BE49-F238E27FC236}">
                <a16:creationId xmlns:a16="http://schemas.microsoft.com/office/drawing/2014/main" id="{45FA4001-F161-6271-348E-E273468CEB27}"/>
              </a:ext>
            </a:extLst>
          </p:cNvPr>
          <p:cNvSpPr/>
          <p:nvPr/>
        </p:nvSpPr>
        <p:spPr>
          <a:xfrm>
            <a:off x="6065156" y="2383638"/>
            <a:ext cx="5720443" cy="3169416"/>
          </a:xfrm>
          <a:custGeom>
            <a:avLst/>
            <a:gdLst>
              <a:gd name="connsiteX0" fmla="*/ 0 w 5720443"/>
              <a:gd name="connsiteY0" fmla="*/ 0 h 3169416"/>
              <a:gd name="connsiteX1" fmla="*/ 629249 w 5720443"/>
              <a:gd name="connsiteY1" fmla="*/ 0 h 3169416"/>
              <a:gd name="connsiteX2" fmla="*/ 1258497 w 5720443"/>
              <a:gd name="connsiteY2" fmla="*/ 0 h 3169416"/>
              <a:gd name="connsiteX3" fmla="*/ 1944951 w 5720443"/>
              <a:gd name="connsiteY3" fmla="*/ 0 h 3169416"/>
              <a:gd name="connsiteX4" fmla="*/ 2345382 w 5720443"/>
              <a:gd name="connsiteY4" fmla="*/ 0 h 3169416"/>
              <a:gd name="connsiteX5" fmla="*/ 2803017 w 5720443"/>
              <a:gd name="connsiteY5" fmla="*/ 0 h 3169416"/>
              <a:gd name="connsiteX6" fmla="*/ 3317857 w 5720443"/>
              <a:gd name="connsiteY6" fmla="*/ 0 h 3169416"/>
              <a:gd name="connsiteX7" fmla="*/ 3718288 w 5720443"/>
              <a:gd name="connsiteY7" fmla="*/ 0 h 3169416"/>
              <a:gd name="connsiteX8" fmla="*/ 4175923 w 5720443"/>
              <a:gd name="connsiteY8" fmla="*/ 0 h 3169416"/>
              <a:gd name="connsiteX9" fmla="*/ 4690763 w 5720443"/>
              <a:gd name="connsiteY9" fmla="*/ 0 h 3169416"/>
              <a:gd name="connsiteX10" fmla="*/ 5720443 w 5720443"/>
              <a:gd name="connsiteY10" fmla="*/ 0 h 3169416"/>
              <a:gd name="connsiteX11" fmla="*/ 5720443 w 5720443"/>
              <a:gd name="connsiteY11" fmla="*/ 559930 h 3169416"/>
              <a:gd name="connsiteX12" fmla="*/ 5720443 w 5720443"/>
              <a:gd name="connsiteY12" fmla="*/ 1119860 h 3169416"/>
              <a:gd name="connsiteX13" fmla="*/ 5720443 w 5720443"/>
              <a:gd name="connsiteY13" fmla="*/ 1553014 h 3169416"/>
              <a:gd name="connsiteX14" fmla="*/ 5720443 w 5720443"/>
              <a:gd name="connsiteY14" fmla="*/ 2144638 h 3169416"/>
              <a:gd name="connsiteX15" fmla="*/ 5720443 w 5720443"/>
              <a:gd name="connsiteY15" fmla="*/ 2609486 h 3169416"/>
              <a:gd name="connsiteX16" fmla="*/ 5720443 w 5720443"/>
              <a:gd name="connsiteY16" fmla="*/ 3169416 h 3169416"/>
              <a:gd name="connsiteX17" fmla="*/ 5148399 w 5720443"/>
              <a:gd name="connsiteY17" fmla="*/ 3169416 h 3169416"/>
              <a:gd name="connsiteX18" fmla="*/ 4690763 w 5720443"/>
              <a:gd name="connsiteY18" fmla="*/ 3169416 h 3169416"/>
              <a:gd name="connsiteX19" fmla="*/ 4061515 w 5720443"/>
              <a:gd name="connsiteY19" fmla="*/ 3169416 h 3169416"/>
              <a:gd name="connsiteX20" fmla="*/ 3489470 w 5720443"/>
              <a:gd name="connsiteY20" fmla="*/ 3169416 h 3169416"/>
              <a:gd name="connsiteX21" fmla="*/ 2803017 w 5720443"/>
              <a:gd name="connsiteY21" fmla="*/ 3169416 h 3169416"/>
              <a:gd name="connsiteX22" fmla="*/ 2345382 w 5720443"/>
              <a:gd name="connsiteY22" fmla="*/ 3169416 h 3169416"/>
              <a:gd name="connsiteX23" fmla="*/ 1944951 w 5720443"/>
              <a:gd name="connsiteY23" fmla="*/ 3169416 h 3169416"/>
              <a:gd name="connsiteX24" fmla="*/ 1544520 w 5720443"/>
              <a:gd name="connsiteY24" fmla="*/ 3169416 h 3169416"/>
              <a:gd name="connsiteX25" fmla="*/ 858066 w 5720443"/>
              <a:gd name="connsiteY25" fmla="*/ 3169416 h 3169416"/>
              <a:gd name="connsiteX26" fmla="*/ 0 w 5720443"/>
              <a:gd name="connsiteY26" fmla="*/ 3169416 h 3169416"/>
              <a:gd name="connsiteX27" fmla="*/ 0 w 5720443"/>
              <a:gd name="connsiteY27" fmla="*/ 2704568 h 3169416"/>
              <a:gd name="connsiteX28" fmla="*/ 0 w 5720443"/>
              <a:gd name="connsiteY28" fmla="*/ 2271415 h 3169416"/>
              <a:gd name="connsiteX29" fmla="*/ 0 w 5720443"/>
              <a:gd name="connsiteY29" fmla="*/ 1711485 h 3169416"/>
              <a:gd name="connsiteX30" fmla="*/ 0 w 5720443"/>
              <a:gd name="connsiteY30" fmla="*/ 1246637 h 3169416"/>
              <a:gd name="connsiteX31" fmla="*/ 0 w 5720443"/>
              <a:gd name="connsiteY31" fmla="*/ 718401 h 3169416"/>
              <a:gd name="connsiteX32" fmla="*/ 0 w 5720443"/>
              <a:gd name="connsiteY32" fmla="*/ 0 h 31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20443" h="3169416" extrusionOk="0">
                <a:moveTo>
                  <a:pt x="0" y="0"/>
                </a:moveTo>
                <a:cubicBezTo>
                  <a:pt x="280157" y="-48649"/>
                  <a:pt x="503040" y="75314"/>
                  <a:pt x="629249" y="0"/>
                </a:cubicBezTo>
                <a:cubicBezTo>
                  <a:pt x="755458" y="-75314"/>
                  <a:pt x="1117705" y="62352"/>
                  <a:pt x="1258497" y="0"/>
                </a:cubicBezTo>
                <a:cubicBezTo>
                  <a:pt x="1399289" y="-62352"/>
                  <a:pt x="1613176" y="66356"/>
                  <a:pt x="1944951" y="0"/>
                </a:cubicBezTo>
                <a:cubicBezTo>
                  <a:pt x="2276726" y="-66356"/>
                  <a:pt x="2260238" y="4567"/>
                  <a:pt x="2345382" y="0"/>
                </a:cubicBezTo>
                <a:cubicBezTo>
                  <a:pt x="2430526" y="-4567"/>
                  <a:pt x="2704331" y="2916"/>
                  <a:pt x="2803017" y="0"/>
                </a:cubicBezTo>
                <a:cubicBezTo>
                  <a:pt x="2901704" y="-2916"/>
                  <a:pt x="3150662" y="22016"/>
                  <a:pt x="3317857" y="0"/>
                </a:cubicBezTo>
                <a:cubicBezTo>
                  <a:pt x="3485052" y="-22016"/>
                  <a:pt x="3567286" y="33332"/>
                  <a:pt x="3718288" y="0"/>
                </a:cubicBezTo>
                <a:cubicBezTo>
                  <a:pt x="3869290" y="-33332"/>
                  <a:pt x="4016594" y="25024"/>
                  <a:pt x="4175923" y="0"/>
                </a:cubicBezTo>
                <a:cubicBezTo>
                  <a:pt x="4335252" y="-25024"/>
                  <a:pt x="4494690" y="13565"/>
                  <a:pt x="4690763" y="0"/>
                </a:cubicBezTo>
                <a:cubicBezTo>
                  <a:pt x="4886836" y="-13565"/>
                  <a:pt x="5270631" y="61533"/>
                  <a:pt x="5720443" y="0"/>
                </a:cubicBezTo>
                <a:cubicBezTo>
                  <a:pt x="5783394" y="150427"/>
                  <a:pt x="5672066" y="390009"/>
                  <a:pt x="5720443" y="559930"/>
                </a:cubicBezTo>
                <a:cubicBezTo>
                  <a:pt x="5768820" y="729851"/>
                  <a:pt x="5653950" y="862949"/>
                  <a:pt x="5720443" y="1119860"/>
                </a:cubicBezTo>
                <a:cubicBezTo>
                  <a:pt x="5786936" y="1376771"/>
                  <a:pt x="5668995" y="1420649"/>
                  <a:pt x="5720443" y="1553014"/>
                </a:cubicBezTo>
                <a:cubicBezTo>
                  <a:pt x="5771891" y="1685379"/>
                  <a:pt x="5655839" y="1866755"/>
                  <a:pt x="5720443" y="2144638"/>
                </a:cubicBezTo>
                <a:cubicBezTo>
                  <a:pt x="5785047" y="2422521"/>
                  <a:pt x="5700792" y="2479700"/>
                  <a:pt x="5720443" y="2609486"/>
                </a:cubicBezTo>
                <a:cubicBezTo>
                  <a:pt x="5740094" y="2739272"/>
                  <a:pt x="5692974" y="2936973"/>
                  <a:pt x="5720443" y="3169416"/>
                </a:cubicBezTo>
                <a:cubicBezTo>
                  <a:pt x="5452718" y="3218535"/>
                  <a:pt x="5291914" y="3110961"/>
                  <a:pt x="5148399" y="3169416"/>
                </a:cubicBezTo>
                <a:cubicBezTo>
                  <a:pt x="5004884" y="3227871"/>
                  <a:pt x="4790463" y="3156271"/>
                  <a:pt x="4690763" y="3169416"/>
                </a:cubicBezTo>
                <a:cubicBezTo>
                  <a:pt x="4591063" y="3182561"/>
                  <a:pt x="4296611" y="3152325"/>
                  <a:pt x="4061515" y="3169416"/>
                </a:cubicBezTo>
                <a:cubicBezTo>
                  <a:pt x="3826419" y="3186507"/>
                  <a:pt x="3623235" y="3131050"/>
                  <a:pt x="3489470" y="3169416"/>
                </a:cubicBezTo>
                <a:cubicBezTo>
                  <a:pt x="3355706" y="3207782"/>
                  <a:pt x="3084553" y="3088085"/>
                  <a:pt x="2803017" y="3169416"/>
                </a:cubicBezTo>
                <a:cubicBezTo>
                  <a:pt x="2521481" y="3250747"/>
                  <a:pt x="2443880" y="3161479"/>
                  <a:pt x="2345382" y="3169416"/>
                </a:cubicBezTo>
                <a:cubicBezTo>
                  <a:pt x="2246885" y="3177353"/>
                  <a:pt x="2101305" y="3144776"/>
                  <a:pt x="1944951" y="3169416"/>
                </a:cubicBezTo>
                <a:cubicBezTo>
                  <a:pt x="1788597" y="3194056"/>
                  <a:pt x="1635436" y="3122623"/>
                  <a:pt x="1544520" y="3169416"/>
                </a:cubicBezTo>
                <a:cubicBezTo>
                  <a:pt x="1453604" y="3216209"/>
                  <a:pt x="1069136" y="3156974"/>
                  <a:pt x="858066" y="3169416"/>
                </a:cubicBezTo>
                <a:cubicBezTo>
                  <a:pt x="646996" y="3181858"/>
                  <a:pt x="269866" y="3102589"/>
                  <a:pt x="0" y="3169416"/>
                </a:cubicBezTo>
                <a:cubicBezTo>
                  <a:pt x="-13434" y="2992062"/>
                  <a:pt x="42605" y="2872067"/>
                  <a:pt x="0" y="2704568"/>
                </a:cubicBezTo>
                <a:cubicBezTo>
                  <a:pt x="-42605" y="2537069"/>
                  <a:pt x="19583" y="2455526"/>
                  <a:pt x="0" y="2271415"/>
                </a:cubicBezTo>
                <a:cubicBezTo>
                  <a:pt x="-19583" y="2087304"/>
                  <a:pt x="51322" y="1853216"/>
                  <a:pt x="0" y="1711485"/>
                </a:cubicBezTo>
                <a:cubicBezTo>
                  <a:pt x="-51322" y="1569754"/>
                  <a:pt x="53525" y="1421026"/>
                  <a:pt x="0" y="1246637"/>
                </a:cubicBezTo>
                <a:cubicBezTo>
                  <a:pt x="-53525" y="1072248"/>
                  <a:pt x="26225" y="882463"/>
                  <a:pt x="0" y="718401"/>
                </a:cubicBezTo>
                <a:cubicBezTo>
                  <a:pt x="-26225" y="554339"/>
                  <a:pt x="84469" y="197681"/>
                  <a:pt x="0" y="0"/>
                </a:cubicBezTo>
                <a:close/>
              </a:path>
            </a:pathLst>
          </a:custGeom>
          <a:noFill/>
          <a:ln w="76200">
            <a:solidFill>
              <a:srgbClr val="CB6015"/>
            </a:solidFill>
            <a:prstDash val="solid"/>
            <a:extLst>
              <a:ext uri="{C807C97D-BFC1-408E-A445-0C87EB9F89A2}">
                <ask:lineSketchStyleProps xmlns:ask="http://schemas.microsoft.com/office/drawing/2018/sketchyshapes" sd="351247625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13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descr="Top places to visit in Northern Arizona">
            <a:extLst>
              <a:ext uri="{FF2B5EF4-FFF2-40B4-BE49-F238E27FC236}">
                <a16:creationId xmlns:a16="http://schemas.microsoft.com/office/drawing/2014/main" id="{60AE0598-838F-8C02-B499-0C052274F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718" b="7216"/>
          <a:stretch>
            <a:fillRect/>
          </a:stretch>
        </p:blipFill>
        <p:spPr bwMode="auto">
          <a:xfrm>
            <a:off x="-2733672" y="-5226050"/>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D8B7640-8470-DEED-A30D-91CB2A97F261}"/>
              </a:ext>
            </a:extLst>
          </p:cNvPr>
          <p:cNvSpPr txBox="1"/>
          <p:nvPr/>
        </p:nvSpPr>
        <p:spPr>
          <a:xfrm>
            <a:off x="476250" y="438150"/>
            <a:ext cx="6934200" cy="2123658"/>
          </a:xfrm>
          <a:prstGeom prst="rect">
            <a:avLst/>
          </a:prstGeom>
          <a:noFill/>
        </p:spPr>
        <p:txBody>
          <a:bodyPr wrap="square" rtlCol="0">
            <a:spAutoFit/>
          </a:bodyPr>
          <a:lstStyle/>
          <a:p>
            <a:r>
              <a:rPr lang="en-US" sz="6600" b="1" dirty="0">
                <a:solidFill>
                  <a:schemeClr val="bg1"/>
                </a:solidFill>
                <a:latin typeface="Montserrat" pitchFamily="2" charset="0"/>
              </a:rPr>
              <a:t>CTE Data &amp; Accountability</a:t>
            </a:r>
          </a:p>
        </p:txBody>
      </p:sp>
      <p:sp>
        <p:nvSpPr>
          <p:cNvPr id="24" name="TextBox 23">
            <a:extLst>
              <a:ext uri="{FF2B5EF4-FFF2-40B4-BE49-F238E27FC236}">
                <a16:creationId xmlns:a16="http://schemas.microsoft.com/office/drawing/2014/main" id="{C3173999-4017-336B-0BCE-5763D79B852A}"/>
              </a:ext>
            </a:extLst>
          </p:cNvPr>
          <p:cNvSpPr txBox="1"/>
          <p:nvPr/>
        </p:nvSpPr>
        <p:spPr>
          <a:xfrm>
            <a:off x="476250" y="2667417"/>
            <a:ext cx="7505700" cy="1754326"/>
          </a:xfrm>
          <a:prstGeom prst="rect">
            <a:avLst/>
          </a:prstGeom>
          <a:noFill/>
        </p:spPr>
        <p:txBody>
          <a:bodyPr wrap="square" rtlCol="0">
            <a:spAutoFit/>
          </a:bodyPr>
          <a:lstStyle/>
          <a:p>
            <a:r>
              <a:rPr lang="en-US" sz="3600" dirty="0">
                <a:solidFill>
                  <a:schemeClr val="bg1"/>
                </a:solidFill>
                <a:latin typeface="Montserrat" pitchFamily="2" charset="0"/>
              </a:rPr>
              <a:t>ACTEAZ Summer </a:t>
            </a:r>
          </a:p>
          <a:p>
            <a:r>
              <a:rPr lang="en-US" sz="3600" dirty="0">
                <a:solidFill>
                  <a:schemeClr val="bg1"/>
                </a:solidFill>
                <a:latin typeface="Montserrat" pitchFamily="2" charset="0"/>
              </a:rPr>
              <a:t>Conference</a:t>
            </a:r>
          </a:p>
          <a:p>
            <a:r>
              <a:rPr lang="en-US" sz="3600" dirty="0">
                <a:solidFill>
                  <a:schemeClr val="bg1"/>
                </a:solidFill>
                <a:latin typeface="Montserrat" pitchFamily="2" charset="0"/>
              </a:rPr>
              <a:t>July 2023</a:t>
            </a:r>
          </a:p>
        </p:txBody>
      </p:sp>
      <p:pic>
        <p:nvPicPr>
          <p:cNvPr id="26" name="Picture 25" descr="A black background with white text&#10;&#10;Description automatically generated with low confidence">
            <a:extLst>
              <a:ext uri="{FF2B5EF4-FFF2-40B4-BE49-F238E27FC236}">
                <a16:creationId xmlns:a16="http://schemas.microsoft.com/office/drawing/2014/main" id="{133DCD38-9175-7A30-4DE4-8872C3B39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507" y="5486221"/>
            <a:ext cx="4518885" cy="1200329"/>
          </a:xfrm>
          <a:prstGeom prst="rect">
            <a:avLst/>
          </a:prstGeom>
        </p:spPr>
      </p:pic>
      <p:sp>
        <p:nvSpPr>
          <p:cNvPr id="27" name="Oval 26">
            <a:extLst>
              <a:ext uri="{FF2B5EF4-FFF2-40B4-BE49-F238E27FC236}">
                <a16:creationId xmlns:a16="http://schemas.microsoft.com/office/drawing/2014/main" id="{E5DFA4E3-1FC8-BD95-F48A-4422632A6480}"/>
              </a:ext>
            </a:extLst>
          </p:cNvPr>
          <p:cNvSpPr/>
          <p:nvPr/>
        </p:nvSpPr>
        <p:spPr>
          <a:xfrm rot="20103539">
            <a:off x="-2395452" y="-4825528"/>
            <a:ext cx="11144346" cy="100584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and white logo with a star and a flame&#10;&#10;Description automatically generated with medium confidence">
            <a:extLst>
              <a:ext uri="{FF2B5EF4-FFF2-40B4-BE49-F238E27FC236}">
                <a16:creationId xmlns:a16="http://schemas.microsoft.com/office/drawing/2014/main" id="{853957DA-B944-C4CF-1D0A-C3C8FEE93FEB}"/>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a:off x="5379246" y="5517323"/>
            <a:ext cx="1135890" cy="1135890"/>
          </a:xfrm>
          <a:prstGeom prst="rect">
            <a:avLst/>
          </a:prstGeom>
        </p:spPr>
      </p:pic>
    </p:spTree>
    <p:extLst>
      <p:ext uri="{BB962C8B-B14F-4D97-AF65-F5344CB8AC3E}">
        <p14:creationId xmlns:p14="http://schemas.microsoft.com/office/powerpoint/2010/main" val="32623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Top places to visit in Northern Arizona">
            <a:extLst>
              <a:ext uri="{FF2B5EF4-FFF2-40B4-BE49-F238E27FC236}">
                <a16:creationId xmlns:a16="http://schemas.microsoft.com/office/drawing/2014/main" id="{6EB1A9E6-8389-6947-B3FB-B00DCBBB3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718" b="7216"/>
          <a:stretch>
            <a:fillRect/>
          </a:stretch>
        </p:blipFill>
        <p:spPr bwMode="auto">
          <a:xfrm>
            <a:off x="-12917914" y="-3464082"/>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A black background with white text&#10;&#10;Description automatically generated with low confidence">
            <a:extLst>
              <a:ext uri="{FF2B5EF4-FFF2-40B4-BE49-F238E27FC236}">
                <a16:creationId xmlns:a16="http://schemas.microsoft.com/office/drawing/2014/main" id="{AF22D5A6-FC47-158D-8411-1D822DF42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307" y="7524571"/>
            <a:ext cx="4518885" cy="1200329"/>
          </a:xfrm>
          <a:prstGeom prst="rect">
            <a:avLst/>
          </a:prstGeom>
        </p:spPr>
      </p:pic>
      <p:sp>
        <p:nvSpPr>
          <p:cNvPr id="11" name="Oval 10">
            <a:extLst>
              <a:ext uri="{FF2B5EF4-FFF2-40B4-BE49-F238E27FC236}">
                <a16:creationId xmlns:a16="http://schemas.microsoft.com/office/drawing/2014/main" id="{67F8672B-ECED-3519-58A4-073CFC713094}"/>
              </a:ext>
            </a:extLst>
          </p:cNvPr>
          <p:cNvSpPr/>
          <p:nvPr/>
        </p:nvSpPr>
        <p:spPr>
          <a:xfrm rot="20103539">
            <a:off x="-9482052" y="-9283228"/>
            <a:ext cx="11144346" cy="100584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2DDDD9-67EF-6002-AC03-1B8C7A99DEB4}"/>
              </a:ext>
            </a:extLst>
          </p:cNvPr>
          <p:cNvSpPr txBox="1"/>
          <p:nvPr/>
        </p:nvSpPr>
        <p:spPr>
          <a:xfrm>
            <a:off x="-9182100" y="802429"/>
            <a:ext cx="6934200" cy="2123658"/>
          </a:xfrm>
          <a:prstGeom prst="rect">
            <a:avLst/>
          </a:prstGeom>
          <a:noFill/>
        </p:spPr>
        <p:txBody>
          <a:bodyPr wrap="square" rtlCol="0">
            <a:spAutoFit/>
          </a:bodyPr>
          <a:lstStyle/>
          <a:p>
            <a:r>
              <a:rPr lang="en-US" sz="6600" b="1">
                <a:solidFill>
                  <a:schemeClr val="bg1"/>
                </a:solidFill>
                <a:latin typeface="Montserrat" pitchFamily="2" charset="0"/>
              </a:rPr>
              <a:t>CTE Data &amp; Accountability</a:t>
            </a:r>
          </a:p>
        </p:txBody>
      </p:sp>
      <p:sp>
        <p:nvSpPr>
          <p:cNvPr id="13" name="TextBox 12">
            <a:extLst>
              <a:ext uri="{FF2B5EF4-FFF2-40B4-BE49-F238E27FC236}">
                <a16:creationId xmlns:a16="http://schemas.microsoft.com/office/drawing/2014/main" id="{D878F5CA-A120-8F15-5C9F-B955ADD93432}"/>
              </a:ext>
            </a:extLst>
          </p:cNvPr>
          <p:cNvSpPr txBox="1"/>
          <p:nvPr/>
        </p:nvSpPr>
        <p:spPr>
          <a:xfrm>
            <a:off x="-9182100" y="3031696"/>
            <a:ext cx="7505700" cy="1754326"/>
          </a:xfrm>
          <a:prstGeom prst="rect">
            <a:avLst/>
          </a:prstGeom>
          <a:noFill/>
        </p:spPr>
        <p:txBody>
          <a:bodyPr wrap="square" rtlCol="0">
            <a:spAutoFit/>
          </a:bodyPr>
          <a:lstStyle/>
          <a:p>
            <a:r>
              <a:rPr lang="en-US" sz="3600">
                <a:solidFill>
                  <a:schemeClr val="bg1"/>
                </a:solidFill>
                <a:latin typeface="Montserrat" pitchFamily="2" charset="0"/>
              </a:rPr>
              <a:t>ACTEAZ Summer </a:t>
            </a:r>
          </a:p>
          <a:p>
            <a:r>
              <a:rPr lang="en-US" sz="3600">
                <a:solidFill>
                  <a:schemeClr val="bg1"/>
                </a:solidFill>
                <a:latin typeface="Montserrat" pitchFamily="2" charset="0"/>
              </a:rPr>
              <a:t>Conference</a:t>
            </a:r>
          </a:p>
          <a:p>
            <a:r>
              <a:rPr lang="en-US" sz="3600">
                <a:solidFill>
                  <a:schemeClr val="bg1"/>
                </a:solidFill>
                <a:latin typeface="Montserrat" pitchFamily="2" charset="0"/>
              </a:rPr>
              <a:t>July 2023</a:t>
            </a:r>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29" y="2407446"/>
            <a:ext cx="2043108" cy="2043108"/>
          </a:xfrm>
          <a:prstGeom prst="rect">
            <a:avLst/>
          </a:prstGeom>
        </p:spPr>
      </p:pic>
      <p:sp>
        <p:nvSpPr>
          <p:cNvPr id="16" name="TextBox 15">
            <a:extLst>
              <a:ext uri="{FF2B5EF4-FFF2-40B4-BE49-F238E27FC236}">
                <a16:creationId xmlns:a16="http://schemas.microsoft.com/office/drawing/2014/main" id="{ECB6D669-F0BB-2A69-30EC-C8DC42DCE661}"/>
              </a:ext>
            </a:extLst>
          </p:cNvPr>
          <p:cNvSpPr txBox="1"/>
          <p:nvPr/>
        </p:nvSpPr>
        <p:spPr>
          <a:xfrm>
            <a:off x="3167419" y="2016033"/>
            <a:ext cx="8820150" cy="2769989"/>
          </a:xfrm>
          <a:prstGeom prst="rect">
            <a:avLst/>
          </a:prstGeom>
          <a:noFill/>
        </p:spPr>
        <p:txBody>
          <a:bodyPr wrap="square" rtlCol="0">
            <a:spAutoFit/>
          </a:bodyPr>
          <a:lstStyle/>
          <a:p>
            <a:r>
              <a:rPr lang="en-US" sz="5400" b="1" dirty="0">
                <a:solidFill>
                  <a:schemeClr val="bg1"/>
                </a:solidFill>
                <a:latin typeface="Montserrat" pitchFamily="2" charset="0"/>
              </a:rPr>
              <a:t>AUGUST 4, 2023</a:t>
            </a:r>
          </a:p>
          <a:p>
            <a:pPr marL="457200" indent="-457200">
              <a:buFont typeface="Arial" panose="020B0604020202020204" pitchFamily="34" charset="0"/>
              <a:buChar char="•"/>
            </a:pPr>
            <a:r>
              <a:rPr lang="en-US" sz="4000" dirty="0">
                <a:solidFill>
                  <a:schemeClr val="bg1"/>
                </a:solidFill>
                <a:latin typeface="Montserrat" pitchFamily="2" charset="0"/>
              </a:rPr>
              <a:t>Enrollment</a:t>
            </a:r>
          </a:p>
          <a:p>
            <a:pPr marL="457200" indent="-457200">
              <a:buFont typeface="Arial" panose="020B0604020202020204" pitchFamily="34" charset="0"/>
              <a:buChar char="•"/>
            </a:pPr>
            <a:r>
              <a:rPr lang="en-US" sz="4000" dirty="0">
                <a:solidFill>
                  <a:schemeClr val="bg1"/>
                </a:solidFill>
                <a:latin typeface="Montserrat" pitchFamily="2" charset="0"/>
              </a:rPr>
              <a:t>Placement Survey</a:t>
            </a:r>
          </a:p>
          <a:p>
            <a:pPr marL="457200" indent="-457200">
              <a:buFont typeface="Arial" panose="020B0604020202020204" pitchFamily="34" charset="0"/>
              <a:buChar char="•"/>
            </a:pPr>
            <a:r>
              <a:rPr lang="en-US" sz="4000" dirty="0">
                <a:solidFill>
                  <a:schemeClr val="bg1"/>
                </a:solidFill>
                <a:latin typeface="Montserrat" pitchFamily="2" charset="0"/>
              </a:rPr>
              <a:t>Funding Exemption Requests</a:t>
            </a:r>
            <a:endParaRPr lang="en-US" dirty="0">
              <a:solidFill>
                <a:schemeClr val="bg1"/>
              </a:solidFill>
              <a:latin typeface="Montserrat" pitchFamily="2" charset="0"/>
            </a:endParaRPr>
          </a:p>
        </p:txBody>
      </p:sp>
      <p:pic>
        <p:nvPicPr>
          <p:cNvPr id="18" name="Graphic 17" descr="Monthly calendar with solid fill">
            <a:extLst>
              <a:ext uri="{FF2B5EF4-FFF2-40B4-BE49-F238E27FC236}">
                <a16:creationId xmlns:a16="http://schemas.microsoft.com/office/drawing/2014/main" id="{D89EC14E-D712-104A-5ECD-DB33FE6D30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8137" y="140513"/>
            <a:ext cx="1828800" cy="1828800"/>
          </a:xfrm>
          <a:prstGeom prst="rect">
            <a:avLst/>
          </a:prstGeom>
        </p:spPr>
      </p:pic>
      <p:pic>
        <p:nvPicPr>
          <p:cNvPr id="19" name="Graphic 18" descr="Bar chart with solid fill">
            <a:extLst>
              <a:ext uri="{FF2B5EF4-FFF2-40B4-BE49-F238E27FC236}">
                <a16:creationId xmlns:a16="http://schemas.microsoft.com/office/drawing/2014/main" id="{51D46C87-6286-2775-0D00-6162BAE6D6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4217" y="-1828800"/>
            <a:ext cx="1828800" cy="1828800"/>
          </a:xfrm>
          <a:prstGeom prst="rect">
            <a:avLst/>
          </a:prstGeom>
        </p:spPr>
      </p:pic>
      <p:sp>
        <p:nvSpPr>
          <p:cNvPr id="2" name="TextBox 1">
            <a:extLst>
              <a:ext uri="{FF2B5EF4-FFF2-40B4-BE49-F238E27FC236}">
                <a16:creationId xmlns:a16="http://schemas.microsoft.com/office/drawing/2014/main" id="{55AA4EF8-2FEC-CFBC-709A-E4BC00B98D01}"/>
              </a:ext>
            </a:extLst>
          </p:cNvPr>
          <p:cNvSpPr txBox="1"/>
          <p:nvPr/>
        </p:nvSpPr>
        <p:spPr>
          <a:xfrm>
            <a:off x="17907000" y="1997839"/>
            <a:ext cx="55626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Courses Ineligible for Funding</a:t>
            </a:r>
          </a:p>
          <a:p>
            <a:pPr marL="457200" indent="-457200">
              <a:buFont typeface="Arial" panose="020B0604020202020204" pitchFamily="34" charset="0"/>
              <a:buChar char="•"/>
            </a:pPr>
            <a:r>
              <a:rPr lang="en-US" sz="2800" dirty="0">
                <a:solidFill>
                  <a:schemeClr val="bg1"/>
                </a:solidFill>
                <a:latin typeface="Montserrat" pitchFamily="2" charset="0"/>
              </a:rPr>
              <a:t>Funding Summary</a:t>
            </a:r>
          </a:p>
          <a:p>
            <a:pPr marL="457200" indent="-457200">
              <a:buFont typeface="Arial" panose="020B0604020202020204" pitchFamily="34" charset="0"/>
              <a:buChar char="•"/>
            </a:pPr>
            <a:r>
              <a:rPr lang="en-US" sz="2800" dirty="0">
                <a:solidFill>
                  <a:schemeClr val="bg1"/>
                </a:solidFill>
                <a:latin typeface="Montserrat" pitchFamily="2" charset="0"/>
              </a:rPr>
              <a:t>Performance Measures Results</a:t>
            </a:r>
          </a:p>
          <a:p>
            <a:pPr marL="457200" indent="-457200">
              <a:buFont typeface="Arial" panose="020B0604020202020204" pitchFamily="34" charset="0"/>
              <a:buChar char="•"/>
            </a:pPr>
            <a:r>
              <a:rPr lang="en-US" sz="2800" dirty="0">
                <a:solidFill>
                  <a:schemeClr val="bg1"/>
                </a:solidFill>
                <a:latin typeface="Montserrat" pitchFamily="2" charset="0"/>
              </a:rPr>
              <a:t>Participant/Concentrator Verification Report</a:t>
            </a:r>
          </a:p>
          <a:p>
            <a:pPr marL="457200" indent="-457200">
              <a:buFont typeface="Arial" panose="020B0604020202020204" pitchFamily="34" charset="0"/>
              <a:buChar char="•"/>
            </a:pPr>
            <a:r>
              <a:rPr lang="en-US" sz="2800" dirty="0">
                <a:solidFill>
                  <a:schemeClr val="bg1"/>
                </a:solidFill>
                <a:latin typeface="Montserrat" pitchFamily="2" charset="0"/>
              </a:rPr>
              <a:t>CTED/School Articulated Enrollment Discrepancy Report</a:t>
            </a:r>
          </a:p>
        </p:txBody>
      </p:sp>
      <p:sp>
        <p:nvSpPr>
          <p:cNvPr id="3" name="TextBox 2">
            <a:extLst>
              <a:ext uri="{FF2B5EF4-FFF2-40B4-BE49-F238E27FC236}">
                <a16:creationId xmlns:a16="http://schemas.microsoft.com/office/drawing/2014/main" id="{C9F35736-FC80-13F5-CAA9-B16818B71F95}"/>
              </a:ext>
            </a:extLst>
          </p:cNvPr>
          <p:cNvSpPr txBox="1"/>
          <p:nvPr/>
        </p:nvSpPr>
        <p:spPr>
          <a:xfrm>
            <a:off x="12891490" y="1997839"/>
            <a:ext cx="4927600" cy="2862322"/>
          </a:xfrm>
          <a:prstGeom prst="rect">
            <a:avLst/>
          </a:prstGeom>
          <a:solidFill>
            <a:schemeClr val="tx1">
              <a:alpha val="45000"/>
            </a:schemeClr>
          </a:solidFill>
        </p:spPr>
        <p:txBody>
          <a:bodyPr wrap="square" rtlCol="0">
            <a:spAutoFit/>
          </a:bodyPr>
          <a:lstStyle/>
          <a:p>
            <a:r>
              <a:rPr lang="en-US" sz="5400" b="1" dirty="0">
                <a:solidFill>
                  <a:schemeClr val="bg1"/>
                </a:solidFill>
                <a:latin typeface="Montserrat" pitchFamily="2" charset="0"/>
              </a:rPr>
              <a:t>Use Reports to review your data</a:t>
            </a:r>
          </a:p>
          <a:p>
            <a:endParaRPr lang="en-US" dirty="0"/>
          </a:p>
        </p:txBody>
      </p:sp>
    </p:spTree>
    <p:extLst>
      <p:ext uri="{BB962C8B-B14F-4D97-AF65-F5344CB8AC3E}">
        <p14:creationId xmlns:p14="http://schemas.microsoft.com/office/powerpoint/2010/main" val="227209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Top places to visit in Northern Arizona">
            <a:extLst>
              <a:ext uri="{FF2B5EF4-FFF2-40B4-BE49-F238E27FC236}">
                <a16:creationId xmlns:a16="http://schemas.microsoft.com/office/drawing/2014/main" id="{8C4813E5-7D25-DBFB-F0B2-87B2A7B27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718" b="7216"/>
          <a:stretch>
            <a:fillRect/>
          </a:stretch>
        </p:blipFill>
        <p:spPr bwMode="auto">
          <a:xfrm>
            <a:off x="-14705416" y="-3417471"/>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56" y="5376210"/>
            <a:ext cx="1179869" cy="1179869"/>
          </a:xfrm>
          <a:prstGeom prst="rect">
            <a:avLst/>
          </a:prstGeom>
        </p:spPr>
      </p:pic>
      <p:sp>
        <p:nvSpPr>
          <p:cNvPr id="16" name="TextBox 15">
            <a:extLst>
              <a:ext uri="{FF2B5EF4-FFF2-40B4-BE49-F238E27FC236}">
                <a16:creationId xmlns:a16="http://schemas.microsoft.com/office/drawing/2014/main" id="{ECB6D669-F0BB-2A69-30EC-C8DC42DCE661}"/>
              </a:ext>
            </a:extLst>
          </p:cNvPr>
          <p:cNvSpPr txBox="1"/>
          <p:nvPr/>
        </p:nvSpPr>
        <p:spPr>
          <a:xfrm>
            <a:off x="6362700" y="1997839"/>
            <a:ext cx="55626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Courses Ineligible for Funding</a:t>
            </a:r>
          </a:p>
          <a:p>
            <a:pPr marL="457200" indent="-457200">
              <a:buFont typeface="Arial" panose="020B0604020202020204" pitchFamily="34" charset="0"/>
              <a:buChar char="•"/>
            </a:pPr>
            <a:r>
              <a:rPr lang="en-US" sz="2800" dirty="0">
                <a:solidFill>
                  <a:schemeClr val="bg1"/>
                </a:solidFill>
                <a:latin typeface="Montserrat" pitchFamily="2" charset="0"/>
              </a:rPr>
              <a:t>Funding Summary</a:t>
            </a:r>
          </a:p>
          <a:p>
            <a:pPr marL="457200" indent="-457200">
              <a:buFont typeface="Arial" panose="020B0604020202020204" pitchFamily="34" charset="0"/>
              <a:buChar char="•"/>
            </a:pPr>
            <a:r>
              <a:rPr lang="en-US" sz="2800" dirty="0">
                <a:solidFill>
                  <a:schemeClr val="bg1"/>
                </a:solidFill>
                <a:latin typeface="Montserrat" pitchFamily="2" charset="0"/>
              </a:rPr>
              <a:t>Performance Measures Results</a:t>
            </a:r>
          </a:p>
          <a:p>
            <a:pPr marL="457200" indent="-457200">
              <a:buFont typeface="Arial" panose="020B0604020202020204" pitchFamily="34" charset="0"/>
              <a:buChar char="•"/>
            </a:pPr>
            <a:r>
              <a:rPr lang="en-US" sz="2800" dirty="0">
                <a:solidFill>
                  <a:schemeClr val="bg1"/>
                </a:solidFill>
                <a:latin typeface="Montserrat" pitchFamily="2" charset="0"/>
              </a:rPr>
              <a:t>Participant/Concentrator Verification Report</a:t>
            </a:r>
          </a:p>
          <a:p>
            <a:pPr marL="457200" indent="-457200">
              <a:buFont typeface="Arial" panose="020B0604020202020204" pitchFamily="34" charset="0"/>
              <a:buChar char="•"/>
            </a:pPr>
            <a:r>
              <a:rPr lang="en-US" sz="2800" dirty="0">
                <a:solidFill>
                  <a:schemeClr val="bg1"/>
                </a:solidFill>
                <a:latin typeface="Montserrat" pitchFamily="2" charset="0"/>
              </a:rPr>
              <a:t>CTED/School Articulated Enrollment Discrepancy Report</a:t>
            </a:r>
          </a:p>
        </p:txBody>
      </p:sp>
      <p:pic>
        <p:nvPicPr>
          <p:cNvPr id="18" name="Graphic 17" descr="Monthly calendar with solid fill">
            <a:extLst>
              <a:ext uri="{FF2B5EF4-FFF2-40B4-BE49-F238E27FC236}">
                <a16:creationId xmlns:a16="http://schemas.microsoft.com/office/drawing/2014/main" id="{D89EC14E-D712-104A-5ECD-DB33FE6D30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1944" y="-1994503"/>
            <a:ext cx="1726862" cy="1726862"/>
          </a:xfrm>
          <a:prstGeom prst="rect">
            <a:avLst/>
          </a:prstGeom>
        </p:spPr>
      </p:pic>
      <p:pic>
        <p:nvPicPr>
          <p:cNvPr id="3" name="Graphic 2" descr="Bar chart with solid fill">
            <a:extLst>
              <a:ext uri="{FF2B5EF4-FFF2-40B4-BE49-F238E27FC236}">
                <a16:creationId xmlns:a16="http://schemas.microsoft.com/office/drawing/2014/main" id="{B6A576AB-795C-707C-7B8D-E5583A5D23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9953" y="41594"/>
            <a:ext cx="1828800" cy="1828800"/>
          </a:xfrm>
          <a:prstGeom prst="rect">
            <a:avLst/>
          </a:prstGeom>
        </p:spPr>
      </p:pic>
      <p:sp>
        <p:nvSpPr>
          <p:cNvPr id="4" name="TextBox 3">
            <a:extLst>
              <a:ext uri="{FF2B5EF4-FFF2-40B4-BE49-F238E27FC236}">
                <a16:creationId xmlns:a16="http://schemas.microsoft.com/office/drawing/2014/main" id="{322F73CE-3B3A-D7DA-8678-7B078CFE22EE}"/>
              </a:ext>
            </a:extLst>
          </p:cNvPr>
          <p:cNvSpPr txBox="1"/>
          <p:nvPr/>
        </p:nvSpPr>
        <p:spPr>
          <a:xfrm>
            <a:off x="1347190" y="1997839"/>
            <a:ext cx="4927600" cy="2862322"/>
          </a:xfrm>
          <a:prstGeom prst="rect">
            <a:avLst/>
          </a:prstGeom>
          <a:solidFill>
            <a:schemeClr val="tx1">
              <a:alpha val="45000"/>
            </a:schemeClr>
          </a:solidFill>
        </p:spPr>
        <p:txBody>
          <a:bodyPr wrap="square" rtlCol="0">
            <a:spAutoFit/>
          </a:bodyPr>
          <a:lstStyle/>
          <a:p>
            <a:r>
              <a:rPr lang="en-US" sz="5400" b="1" dirty="0">
                <a:solidFill>
                  <a:schemeClr val="bg1"/>
                </a:solidFill>
                <a:latin typeface="Montserrat" pitchFamily="2" charset="0"/>
              </a:rPr>
              <a:t>Use Reports to review your data</a:t>
            </a:r>
          </a:p>
          <a:p>
            <a:endParaRPr lang="en-US" dirty="0"/>
          </a:p>
        </p:txBody>
      </p:sp>
      <p:pic>
        <p:nvPicPr>
          <p:cNvPr id="5" name="Graphic 4" descr="Money with solid fill">
            <a:extLst>
              <a:ext uri="{FF2B5EF4-FFF2-40B4-BE49-F238E27FC236}">
                <a16:creationId xmlns:a16="http://schemas.microsoft.com/office/drawing/2014/main" id="{4EC8D6E1-41C5-1773-444A-5366DF6141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62900" y="-1994503"/>
            <a:ext cx="1828800" cy="1828800"/>
          </a:xfrm>
          <a:prstGeom prst="rect">
            <a:avLst/>
          </a:prstGeom>
        </p:spPr>
      </p:pic>
      <p:sp>
        <p:nvSpPr>
          <p:cNvPr id="6" name="TextBox 5">
            <a:extLst>
              <a:ext uri="{FF2B5EF4-FFF2-40B4-BE49-F238E27FC236}">
                <a16:creationId xmlns:a16="http://schemas.microsoft.com/office/drawing/2014/main" id="{8B4F6866-8233-00AC-0868-08ED60F91618}"/>
              </a:ext>
            </a:extLst>
          </p:cNvPr>
          <p:cNvSpPr txBox="1"/>
          <p:nvPr/>
        </p:nvSpPr>
        <p:spPr>
          <a:xfrm>
            <a:off x="17964150" y="1997839"/>
            <a:ext cx="5974735" cy="3108543"/>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bg1"/>
                </a:solidFill>
                <a:latin typeface="Montserrat" pitchFamily="2" charset="0"/>
              </a:rPr>
              <a:t>Due BEFORE August 4, 2023</a:t>
            </a:r>
          </a:p>
          <a:p>
            <a:pPr marL="457200" indent="-457200">
              <a:buFont typeface="Arial" panose="020B0604020202020204" pitchFamily="34" charset="0"/>
              <a:buChar char="•"/>
            </a:pPr>
            <a:r>
              <a:rPr lang="en-US" sz="2800">
                <a:solidFill>
                  <a:schemeClr val="bg1"/>
                </a:solidFill>
                <a:latin typeface="Montserrat" pitchFamily="2" charset="0"/>
              </a:rPr>
              <a:t>Submit early to give time for approval process</a:t>
            </a:r>
          </a:p>
          <a:p>
            <a:pPr marL="457200" indent="-457200">
              <a:buFont typeface="Arial" panose="020B0604020202020204" pitchFamily="34" charset="0"/>
              <a:buChar char="•"/>
            </a:pPr>
            <a:r>
              <a:rPr lang="en-US" sz="2800">
                <a:solidFill>
                  <a:schemeClr val="bg1"/>
                </a:solidFill>
                <a:latin typeface="Montserrat" pitchFamily="2" charset="0"/>
              </a:rPr>
              <a:t>Submit for articulated courses too!</a:t>
            </a:r>
          </a:p>
          <a:p>
            <a:pPr marL="457200" indent="-457200">
              <a:buFont typeface="Arial" panose="020B0604020202020204" pitchFamily="34" charset="0"/>
              <a:buChar char="•"/>
            </a:pPr>
            <a:r>
              <a:rPr lang="en-US" sz="2800">
                <a:solidFill>
                  <a:schemeClr val="bg1"/>
                </a:solidFill>
                <a:latin typeface="Montserrat" pitchFamily="2" charset="0"/>
              </a:rPr>
              <a:t>Use the Improper Teacher Certification Report</a:t>
            </a:r>
            <a:endParaRPr lang="en-US" sz="1200">
              <a:solidFill>
                <a:schemeClr val="bg1"/>
              </a:solidFill>
              <a:latin typeface="Montserrat" pitchFamily="2" charset="0"/>
            </a:endParaRPr>
          </a:p>
        </p:txBody>
      </p:sp>
      <p:sp>
        <p:nvSpPr>
          <p:cNvPr id="7" name="TextBox 6">
            <a:extLst>
              <a:ext uri="{FF2B5EF4-FFF2-40B4-BE49-F238E27FC236}">
                <a16:creationId xmlns:a16="http://schemas.microsoft.com/office/drawing/2014/main" id="{9B20A7AE-B19E-E464-3E7A-CD5B5EE8BC7B}"/>
              </a:ext>
            </a:extLst>
          </p:cNvPr>
          <p:cNvSpPr txBox="1"/>
          <p:nvPr/>
        </p:nvSpPr>
        <p:spPr>
          <a:xfrm>
            <a:off x="12914903" y="1997839"/>
            <a:ext cx="4927600" cy="2862322"/>
          </a:xfrm>
          <a:prstGeom prst="rect">
            <a:avLst/>
          </a:prstGeom>
          <a:noFill/>
        </p:spPr>
        <p:txBody>
          <a:bodyPr wrap="square" rtlCol="0">
            <a:spAutoFit/>
          </a:bodyPr>
          <a:lstStyle/>
          <a:p>
            <a:r>
              <a:rPr lang="en-US" sz="5400" b="1">
                <a:solidFill>
                  <a:schemeClr val="bg1"/>
                </a:solidFill>
                <a:latin typeface="Montserrat" pitchFamily="2" charset="0"/>
              </a:rPr>
              <a:t>Funding Exemption Requests</a:t>
            </a:r>
          </a:p>
          <a:p>
            <a:endParaRPr lang="en-US"/>
          </a:p>
        </p:txBody>
      </p:sp>
    </p:spTree>
    <p:extLst>
      <p:ext uri="{BB962C8B-B14F-4D97-AF65-F5344CB8AC3E}">
        <p14:creationId xmlns:p14="http://schemas.microsoft.com/office/powerpoint/2010/main" val="308386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Top places to visit in Northern Arizona">
            <a:extLst>
              <a:ext uri="{FF2B5EF4-FFF2-40B4-BE49-F238E27FC236}">
                <a16:creationId xmlns:a16="http://schemas.microsoft.com/office/drawing/2014/main" id="{BE8519E7-DEB0-28FB-B990-D0DB32E2D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718" b="7216"/>
          <a:stretch>
            <a:fillRect/>
          </a:stretch>
        </p:blipFill>
        <p:spPr bwMode="auto">
          <a:xfrm>
            <a:off x="-14705416" y="-3417471"/>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pic>
        <p:nvPicPr>
          <p:cNvPr id="3" name="Graphic 2" descr="Bar chart with solid fill">
            <a:extLst>
              <a:ext uri="{FF2B5EF4-FFF2-40B4-BE49-F238E27FC236}">
                <a16:creationId xmlns:a16="http://schemas.microsoft.com/office/drawing/2014/main" id="{B6A576AB-795C-707C-7B8D-E5583A5D23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1603" y="-1943534"/>
            <a:ext cx="1828800" cy="1828800"/>
          </a:xfrm>
          <a:prstGeom prst="rect">
            <a:avLst/>
          </a:prstGeom>
        </p:spPr>
      </p:pic>
      <p:sp>
        <p:nvSpPr>
          <p:cNvPr id="2" name="TextBox 1">
            <a:extLst>
              <a:ext uri="{FF2B5EF4-FFF2-40B4-BE49-F238E27FC236}">
                <a16:creationId xmlns:a16="http://schemas.microsoft.com/office/drawing/2014/main" id="{176ED6A6-9CE7-E563-1179-89BA63BADF98}"/>
              </a:ext>
            </a:extLst>
          </p:cNvPr>
          <p:cNvSpPr txBox="1"/>
          <p:nvPr/>
        </p:nvSpPr>
        <p:spPr>
          <a:xfrm>
            <a:off x="6096000" y="1997839"/>
            <a:ext cx="5974735" cy="3108543"/>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bg1"/>
                </a:solidFill>
                <a:latin typeface="Montserrat" pitchFamily="2" charset="0"/>
              </a:rPr>
              <a:t>Due BEFORE August 4, 2023</a:t>
            </a:r>
          </a:p>
          <a:p>
            <a:pPr marL="457200" indent="-457200">
              <a:buFont typeface="Arial" panose="020B0604020202020204" pitchFamily="34" charset="0"/>
              <a:buChar char="•"/>
            </a:pPr>
            <a:r>
              <a:rPr lang="en-US" sz="2800">
                <a:solidFill>
                  <a:schemeClr val="bg1"/>
                </a:solidFill>
                <a:latin typeface="Montserrat" pitchFamily="2" charset="0"/>
              </a:rPr>
              <a:t>Submit early to give time for approval process</a:t>
            </a:r>
          </a:p>
          <a:p>
            <a:pPr marL="457200" indent="-457200">
              <a:buFont typeface="Arial" panose="020B0604020202020204" pitchFamily="34" charset="0"/>
              <a:buChar char="•"/>
            </a:pPr>
            <a:r>
              <a:rPr lang="en-US" sz="2800">
                <a:solidFill>
                  <a:schemeClr val="bg1"/>
                </a:solidFill>
                <a:latin typeface="Montserrat" pitchFamily="2" charset="0"/>
              </a:rPr>
              <a:t>Submit for articulated courses too!</a:t>
            </a:r>
          </a:p>
          <a:p>
            <a:pPr marL="457200" indent="-457200">
              <a:buFont typeface="Arial" panose="020B0604020202020204" pitchFamily="34" charset="0"/>
              <a:buChar char="•"/>
            </a:pPr>
            <a:r>
              <a:rPr lang="en-US" sz="2800">
                <a:solidFill>
                  <a:schemeClr val="bg1"/>
                </a:solidFill>
                <a:latin typeface="Montserrat" pitchFamily="2" charset="0"/>
              </a:rPr>
              <a:t>Use the Improper Teacher Certification Report</a:t>
            </a:r>
            <a:endParaRPr lang="en-US" sz="1200">
              <a:solidFill>
                <a:schemeClr val="bg1"/>
              </a:solidFill>
              <a:latin typeface="Montserrat" pitchFamily="2" charset="0"/>
            </a:endParaRPr>
          </a:p>
        </p:txBody>
      </p:sp>
      <p:pic>
        <p:nvPicPr>
          <p:cNvPr id="8" name="Graphic 7" descr="Money with solid fill">
            <a:extLst>
              <a:ext uri="{FF2B5EF4-FFF2-40B4-BE49-F238E27FC236}">
                <a16:creationId xmlns:a16="http://schemas.microsoft.com/office/drawing/2014/main" id="{F70E06F8-C1A4-2331-E548-41586C5FC0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1600" y="27153"/>
            <a:ext cx="1828800" cy="1828800"/>
          </a:xfrm>
          <a:prstGeom prst="rect">
            <a:avLst/>
          </a:prstGeom>
        </p:spPr>
      </p:pic>
      <p:pic>
        <p:nvPicPr>
          <p:cNvPr id="9" name="Graphic 8" descr="Puzzle pieces outline">
            <a:extLst>
              <a:ext uri="{FF2B5EF4-FFF2-40B4-BE49-F238E27FC236}">
                <a16:creationId xmlns:a16="http://schemas.microsoft.com/office/drawing/2014/main" id="{FC1C5958-E12B-C9B7-2371-56E040F3B2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62750" y="-1943534"/>
            <a:ext cx="1828800" cy="1828800"/>
          </a:xfrm>
          <a:prstGeom prst="rect">
            <a:avLst/>
          </a:prstGeom>
        </p:spPr>
      </p:pic>
      <p:sp>
        <p:nvSpPr>
          <p:cNvPr id="10" name="TextBox 9">
            <a:extLst>
              <a:ext uri="{FF2B5EF4-FFF2-40B4-BE49-F238E27FC236}">
                <a16:creationId xmlns:a16="http://schemas.microsoft.com/office/drawing/2014/main" id="{9BED0928-060D-7042-2068-36C3C230ED0A}"/>
              </a:ext>
            </a:extLst>
          </p:cNvPr>
          <p:cNvSpPr txBox="1"/>
          <p:nvPr/>
        </p:nvSpPr>
        <p:spPr>
          <a:xfrm>
            <a:off x="18004244" y="1855953"/>
            <a:ext cx="5974735" cy="3539430"/>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bg1"/>
                </a:solidFill>
                <a:latin typeface="Montserrat" pitchFamily="2" charset="0"/>
              </a:rPr>
              <a:t>Only concentrators with the GR or LS Enrollment Status Code will appear on the Placement Survey</a:t>
            </a:r>
          </a:p>
          <a:p>
            <a:pPr marL="457200" indent="-457200">
              <a:buFont typeface="Arial" panose="020B0604020202020204" pitchFamily="34" charset="0"/>
              <a:buChar char="•"/>
            </a:pPr>
            <a:r>
              <a:rPr lang="en-US" sz="2800">
                <a:solidFill>
                  <a:schemeClr val="bg1"/>
                </a:solidFill>
                <a:latin typeface="Montserrat" pitchFamily="2" charset="0"/>
              </a:rPr>
              <a:t>Placements are “related” if technical skills align to placement, not professional skills</a:t>
            </a:r>
            <a:endParaRPr lang="en-US" sz="1200">
              <a:solidFill>
                <a:schemeClr val="bg1"/>
              </a:solidFill>
              <a:latin typeface="Montserrat" pitchFamily="2" charset="0"/>
            </a:endParaRPr>
          </a:p>
        </p:txBody>
      </p:sp>
      <p:sp>
        <p:nvSpPr>
          <p:cNvPr id="11" name="TextBox 10">
            <a:extLst>
              <a:ext uri="{FF2B5EF4-FFF2-40B4-BE49-F238E27FC236}">
                <a16:creationId xmlns:a16="http://schemas.microsoft.com/office/drawing/2014/main" id="{30BEBCCD-57BD-9B1E-0040-F23DD719785E}"/>
              </a:ext>
            </a:extLst>
          </p:cNvPr>
          <p:cNvSpPr txBox="1"/>
          <p:nvPr/>
        </p:nvSpPr>
        <p:spPr>
          <a:xfrm>
            <a:off x="12954997" y="1855953"/>
            <a:ext cx="4927600" cy="2031325"/>
          </a:xfrm>
          <a:prstGeom prst="rect">
            <a:avLst/>
          </a:prstGeom>
          <a:noFill/>
        </p:spPr>
        <p:txBody>
          <a:bodyPr wrap="square" rtlCol="0">
            <a:spAutoFit/>
          </a:bodyPr>
          <a:lstStyle/>
          <a:p>
            <a:r>
              <a:rPr lang="en-US" sz="5400" b="1">
                <a:solidFill>
                  <a:schemeClr val="bg1"/>
                </a:solidFill>
                <a:latin typeface="Montserrat" pitchFamily="2" charset="0"/>
              </a:rPr>
              <a:t>Placement Surveys</a:t>
            </a:r>
          </a:p>
          <a:p>
            <a:endParaRPr lang="en-US"/>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7EF744F2-EE23-9981-DB01-7766599AF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256" y="5376210"/>
            <a:ext cx="1179869" cy="1179869"/>
          </a:xfrm>
          <a:prstGeom prst="rect">
            <a:avLst/>
          </a:prstGeom>
        </p:spPr>
      </p:pic>
      <p:sp>
        <p:nvSpPr>
          <p:cNvPr id="5" name="TextBox 4">
            <a:extLst>
              <a:ext uri="{FF2B5EF4-FFF2-40B4-BE49-F238E27FC236}">
                <a16:creationId xmlns:a16="http://schemas.microsoft.com/office/drawing/2014/main" id="{BA51F560-7EF0-FA34-8DD0-8FF5A482247D}"/>
              </a:ext>
            </a:extLst>
          </p:cNvPr>
          <p:cNvSpPr txBox="1"/>
          <p:nvPr/>
        </p:nvSpPr>
        <p:spPr>
          <a:xfrm>
            <a:off x="1347190" y="1997839"/>
            <a:ext cx="4927600" cy="2862322"/>
          </a:xfrm>
          <a:prstGeom prst="rect">
            <a:avLst/>
          </a:prstGeom>
          <a:noFill/>
        </p:spPr>
        <p:txBody>
          <a:bodyPr wrap="square" rtlCol="0">
            <a:spAutoFit/>
          </a:bodyPr>
          <a:lstStyle/>
          <a:p>
            <a:r>
              <a:rPr lang="en-US" sz="5400" b="1" dirty="0">
                <a:solidFill>
                  <a:schemeClr val="bg1"/>
                </a:solidFill>
                <a:latin typeface="Montserrat" pitchFamily="2" charset="0"/>
              </a:rPr>
              <a:t>Funding Exemption Requests</a:t>
            </a:r>
          </a:p>
          <a:p>
            <a:endParaRPr lang="en-US" dirty="0"/>
          </a:p>
        </p:txBody>
      </p:sp>
      <p:sp>
        <p:nvSpPr>
          <p:cNvPr id="6" name="TextBox 5">
            <a:extLst>
              <a:ext uri="{FF2B5EF4-FFF2-40B4-BE49-F238E27FC236}">
                <a16:creationId xmlns:a16="http://schemas.microsoft.com/office/drawing/2014/main" id="{42FB3DD1-AEAC-F30F-94D7-DD10DEAA0A9F}"/>
              </a:ext>
            </a:extLst>
          </p:cNvPr>
          <p:cNvSpPr txBox="1"/>
          <p:nvPr/>
        </p:nvSpPr>
        <p:spPr>
          <a:xfrm>
            <a:off x="-8267700" y="2150239"/>
            <a:ext cx="55626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Courses Ineligible for Funding</a:t>
            </a:r>
          </a:p>
          <a:p>
            <a:pPr marL="457200" indent="-457200">
              <a:buFont typeface="Arial" panose="020B0604020202020204" pitchFamily="34" charset="0"/>
              <a:buChar char="•"/>
            </a:pPr>
            <a:r>
              <a:rPr lang="en-US" sz="2800" dirty="0">
                <a:solidFill>
                  <a:schemeClr val="bg1"/>
                </a:solidFill>
                <a:latin typeface="Montserrat" pitchFamily="2" charset="0"/>
              </a:rPr>
              <a:t>Funding Summary</a:t>
            </a:r>
          </a:p>
          <a:p>
            <a:pPr marL="457200" indent="-457200">
              <a:buFont typeface="Arial" panose="020B0604020202020204" pitchFamily="34" charset="0"/>
              <a:buChar char="•"/>
            </a:pPr>
            <a:r>
              <a:rPr lang="en-US" sz="2800" dirty="0">
                <a:solidFill>
                  <a:schemeClr val="bg1"/>
                </a:solidFill>
                <a:latin typeface="Montserrat" pitchFamily="2" charset="0"/>
              </a:rPr>
              <a:t>Performance Measures Results</a:t>
            </a:r>
          </a:p>
          <a:p>
            <a:pPr marL="457200" indent="-457200">
              <a:buFont typeface="Arial" panose="020B0604020202020204" pitchFamily="34" charset="0"/>
              <a:buChar char="•"/>
            </a:pPr>
            <a:r>
              <a:rPr lang="en-US" sz="2800" dirty="0">
                <a:solidFill>
                  <a:schemeClr val="bg1"/>
                </a:solidFill>
                <a:latin typeface="Montserrat" pitchFamily="2" charset="0"/>
              </a:rPr>
              <a:t>Participant/Concentrator Verification Report</a:t>
            </a:r>
          </a:p>
          <a:p>
            <a:pPr marL="457200" indent="-457200">
              <a:buFont typeface="Arial" panose="020B0604020202020204" pitchFamily="34" charset="0"/>
              <a:buChar char="•"/>
            </a:pPr>
            <a:r>
              <a:rPr lang="en-US" sz="2800" dirty="0">
                <a:solidFill>
                  <a:schemeClr val="bg1"/>
                </a:solidFill>
                <a:latin typeface="Montserrat" pitchFamily="2" charset="0"/>
              </a:rPr>
              <a:t>CTED/School Articulated Enrollment Discrepancy Report</a:t>
            </a:r>
          </a:p>
        </p:txBody>
      </p:sp>
      <p:sp>
        <p:nvSpPr>
          <p:cNvPr id="13" name="TextBox 12">
            <a:extLst>
              <a:ext uri="{FF2B5EF4-FFF2-40B4-BE49-F238E27FC236}">
                <a16:creationId xmlns:a16="http://schemas.microsoft.com/office/drawing/2014/main" id="{3AAA0787-1288-8B0A-9DB4-AB2C70D8C48F}"/>
              </a:ext>
            </a:extLst>
          </p:cNvPr>
          <p:cNvSpPr txBox="1"/>
          <p:nvPr/>
        </p:nvSpPr>
        <p:spPr>
          <a:xfrm>
            <a:off x="-13283210" y="2150239"/>
            <a:ext cx="4927600" cy="2862322"/>
          </a:xfrm>
          <a:prstGeom prst="rect">
            <a:avLst/>
          </a:prstGeom>
          <a:solidFill>
            <a:schemeClr val="tx1">
              <a:alpha val="45000"/>
            </a:schemeClr>
          </a:solidFill>
        </p:spPr>
        <p:txBody>
          <a:bodyPr wrap="square" rtlCol="0">
            <a:spAutoFit/>
          </a:bodyPr>
          <a:lstStyle/>
          <a:p>
            <a:r>
              <a:rPr lang="en-US" sz="5400" b="1" dirty="0">
                <a:solidFill>
                  <a:schemeClr val="bg1"/>
                </a:solidFill>
                <a:latin typeface="Montserrat" pitchFamily="2" charset="0"/>
              </a:rPr>
              <a:t>Use Reports to review your data</a:t>
            </a:r>
          </a:p>
          <a:p>
            <a:endParaRPr lang="en-US" dirty="0"/>
          </a:p>
        </p:txBody>
      </p:sp>
    </p:spTree>
    <p:extLst>
      <p:ext uri="{BB962C8B-B14F-4D97-AF65-F5344CB8AC3E}">
        <p14:creationId xmlns:p14="http://schemas.microsoft.com/office/powerpoint/2010/main" val="386531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op places to visit in Northern Arizona">
            <a:extLst>
              <a:ext uri="{FF2B5EF4-FFF2-40B4-BE49-F238E27FC236}">
                <a16:creationId xmlns:a16="http://schemas.microsoft.com/office/drawing/2014/main" id="{89A23006-C33B-9D96-576D-57D408AFC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718" b="7216"/>
          <a:stretch>
            <a:fillRect/>
          </a:stretch>
        </p:blipFill>
        <p:spPr bwMode="auto">
          <a:xfrm>
            <a:off x="-14705416" y="-3417471"/>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6ED6A6-9CE7-E563-1179-89BA63BADF98}"/>
              </a:ext>
            </a:extLst>
          </p:cNvPr>
          <p:cNvSpPr txBox="1"/>
          <p:nvPr/>
        </p:nvSpPr>
        <p:spPr>
          <a:xfrm>
            <a:off x="6096000" y="1997839"/>
            <a:ext cx="5974735" cy="3539430"/>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bg1"/>
                </a:solidFill>
                <a:latin typeface="Montserrat" pitchFamily="2" charset="0"/>
              </a:rPr>
              <a:t>Only concentrators with the GR or LS Enrollment Status Code will appear on the Placement Survey</a:t>
            </a:r>
          </a:p>
          <a:p>
            <a:pPr marL="457200" indent="-457200">
              <a:buFont typeface="Arial" panose="020B0604020202020204" pitchFamily="34" charset="0"/>
              <a:buChar char="•"/>
            </a:pPr>
            <a:r>
              <a:rPr lang="en-US" sz="2800">
                <a:solidFill>
                  <a:schemeClr val="bg1"/>
                </a:solidFill>
                <a:latin typeface="Montserrat" pitchFamily="2" charset="0"/>
              </a:rPr>
              <a:t>Placements are “related” if technical skills align to placement, not professional skills</a:t>
            </a:r>
            <a:endParaRPr lang="en-US" sz="1200">
              <a:solidFill>
                <a:schemeClr val="bg1"/>
              </a:solidFill>
              <a:latin typeface="Montserrat" pitchFamily="2" charset="0"/>
            </a:endParaRPr>
          </a:p>
        </p:txBody>
      </p:sp>
      <p:sp>
        <p:nvSpPr>
          <p:cNvPr id="5" name="TextBox 4">
            <a:extLst>
              <a:ext uri="{FF2B5EF4-FFF2-40B4-BE49-F238E27FC236}">
                <a16:creationId xmlns:a16="http://schemas.microsoft.com/office/drawing/2014/main" id="{BA51F560-7EF0-FA34-8DD0-8FF5A482247D}"/>
              </a:ext>
            </a:extLst>
          </p:cNvPr>
          <p:cNvSpPr txBox="1"/>
          <p:nvPr/>
        </p:nvSpPr>
        <p:spPr>
          <a:xfrm>
            <a:off x="1347190" y="1997839"/>
            <a:ext cx="4927600" cy="2031325"/>
          </a:xfrm>
          <a:prstGeom prst="rect">
            <a:avLst/>
          </a:prstGeom>
          <a:noFill/>
        </p:spPr>
        <p:txBody>
          <a:bodyPr wrap="square" rtlCol="0">
            <a:spAutoFit/>
          </a:bodyPr>
          <a:lstStyle/>
          <a:p>
            <a:r>
              <a:rPr lang="en-US" sz="5400" b="1" dirty="0">
                <a:solidFill>
                  <a:schemeClr val="bg1"/>
                </a:solidFill>
                <a:latin typeface="Montserrat" pitchFamily="2" charset="0"/>
              </a:rPr>
              <a:t>Placement Surveys</a:t>
            </a:r>
          </a:p>
          <a:p>
            <a:endParaRPr lang="en-US" dirty="0"/>
          </a:p>
        </p:txBody>
      </p:sp>
      <p:pic>
        <p:nvPicPr>
          <p:cNvPr id="8" name="Graphic 7" descr="Money with solid fill">
            <a:extLst>
              <a:ext uri="{FF2B5EF4-FFF2-40B4-BE49-F238E27FC236}">
                <a16:creationId xmlns:a16="http://schemas.microsoft.com/office/drawing/2014/main" id="{F70E06F8-C1A4-2331-E548-41586C5FC0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6153" y="-1973372"/>
            <a:ext cx="1828800" cy="1828800"/>
          </a:xfrm>
          <a:prstGeom prst="rect">
            <a:avLst/>
          </a:prstGeom>
        </p:spPr>
      </p:pic>
      <p:sp>
        <p:nvSpPr>
          <p:cNvPr id="6" name="TextBox 5">
            <a:extLst>
              <a:ext uri="{FF2B5EF4-FFF2-40B4-BE49-F238E27FC236}">
                <a16:creationId xmlns:a16="http://schemas.microsoft.com/office/drawing/2014/main" id="{0CE3136D-0AE3-7ABF-6739-93CE1DE30FBB}"/>
              </a:ext>
            </a:extLst>
          </p:cNvPr>
          <p:cNvSpPr txBox="1"/>
          <p:nvPr/>
        </p:nvSpPr>
        <p:spPr>
          <a:xfrm>
            <a:off x="-6381750" y="1874728"/>
            <a:ext cx="5974735" cy="3108543"/>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bg1"/>
                </a:solidFill>
                <a:latin typeface="Montserrat" pitchFamily="2" charset="0"/>
              </a:rPr>
              <a:t>Due BEFORE August 4, 2023</a:t>
            </a:r>
          </a:p>
          <a:p>
            <a:pPr marL="457200" indent="-457200">
              <a:buFont typeface="Arial" panose="020B0604020202020204" pitchFamily="34" charset="0"/>
              <a:buChar char="•"/>
            </a:pPr>
            <a:r>
              <a:rPr lang="en-US" sz="2800">
                <a:solidFill>
                  <a:schemeClr val="bg1"/>
                </a:solidFill>
                <a:latin typeface="Montserrat" pitchFamily="2" charset="0"/>
              </a:rPr>
              <a:t>Submit early to give time for approval process</a:t>
            </a:r>
          </a:p>
          <a:p>
            <a:pPr marL="457200" indent="-457200">
              <a:buFont typeface="Arial" panose="020B0604020202020204" pitchFamily="34" charset="0"/>
              <a:buChar char="•"/>
            </a:pPr>
            <a:r>
              <a:rPr lang="en-US" sz="2800">
                <a:solidFill>
                  <a:schemeClr val="bg1"/>
                </a:solidFill>
                <a:latin typeface="Montserrat" pitchFamily="2" charset="0"/>
              </a:rPr>
              <a:t>Submit for articulated courses too!</a:t>
            </a:r>
          </a:p>
          <a:p>
            <a:pPr marL="457200" indent="-457200">
              <a:buFont typeface="Arial" panose="020B0604020202020204" pitchFamily="34" charset="0"/>
              <a:buChar char="•"/>
            </a:pPr>
            <a:r>
              <a:rPr lang="en-US" sz="2800">
                <a:solidFill>
                  <a:schemeClr val="bg1"/>
                </a:solidFill>
                <a:latin typeface="Montserrat" pitchFamily="2" charset="0"/>
              </a:rPr>
              <a:t>Use the Improper Teacher Certification Report</a:t>
            </a:r>
            <a:endParaRPr lang="en-US" sz="1200">
              <a:solidFill>
                <a:schemeClr val="bg1"/>
              </a:solidFill>
              <a:latin typeface="Montserrat" pitchFamily="2" charset="0"/>
            </a:endParaRPr>
          </a:p>
        </p:txBody>
      </p:sp>
      <p:sp>
        <p:nvSpPr>
          <p:cNvPr id="7" name="TextBox 6">
            <a:extLst>
              <a:ext uri="{FF2B5EF4-FFF2-40B4-BE49-F238E27FC236}">
                <a16:creationId xmlns:a16="http://schemas.microsoft.com/office/drawing/2014/main" id="{7B00967E-DFC4-6C06-26F7-129AA747244B}"/>
              </a:ext>
            </a:extLst>
          </p:cNvPr>
          <p:cNvSpPr txBox="1"/>
          <p:nvPr/>
        </p:nvSpPr>
        <p:spPr>
          <a:xfrm>
            <a:off x="-11430997" y="1874728"/>
            <a:ext cx="4927600" cy="2862322"/>
          </a:xfrm>
          <a:prstGeom prst="rect">
            <a:avLst/>
          </a:prstGeom>
          <a:noFill/>
        </p:spPr>
        <p:txBody>
          <a:bodyPr wrap="square" rtlCol="0">
            <a:spAutoFit/>
          </a:bodyPr>
          <a:lstStyle/>
          <a:p>
            <a:r>
              <a:rPr lang="en-US" sz="5400" b="1">
                <a:solidFill>
                  <a:schemeClr val="bg1"/>
                </a:solidFill>
                <a:latin typeface="Montserrat" pitchFamily="2" charset="0"/>
              </a:rPr>
              <a:t>Funding Exemption Requests</a:t>
            </a:r>
          </a:p>
          <a:p>
            <a:endParaRPr lang="en-US"/>
          </a:p>
        </p:txBody>
      </p:sp>
      <p:pic>
        <p:nvPicPr>
          <p:cNvPr id="10" name="Graphic 9" descr="Puzzle pieces outline">
            <a:extLst>
              <a:ext uri="{FF2B5EF4-FFF2-40B4-BE49-F238E27FC236}">
                <a16:creationId xmlns:a16="http://schemas.microsoft.com/office/drawing/2014/main" id="{C3F4C2B6-7358-A6F9-C8FB-1B08A436CD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1600" y="12234"/>
            <a:ext cx="1828800" cy="1828800"/>
          </a:xfrm>
          <a:prstGeom prst="rect">
            <a:avLst/>
          </a:prstGeom>
        </p:spPr>
      </p:pic>
      <p:sp>
        <p:nvSpPr>
          <p:cNvPr id="11" name="TextBox 10">
            <a:extLst>
              <a:ext uri="{FF2B5EF4-FFF2-40B4-BE49-F238E27FC236}">
                <a16:creationId xmlns:a16="http://schemas.microsoft.com/office/drawing/2014/main" id="{CEDBB6B2-A0B7-F6BF-026A-72930537D7BD}"/>
              </a:ext>
            </a:extLst>
          </p:cNvPr>
          <p:cNvSpPr txBox="1"/>
          <p:nvPr/>
        </p:nvSpPr>
        <p:spPr>
          <a:xfrm>
            <a:off x="273284" y="-1058972"/>
            <a:ext cx="6839947" cy="1200329"/>
          </a:xfrm>
          <a:prstGeom prst="rect">
            <a:avLst/>
          </a:prstGeom>
          <a:noFill/>
        </p:spPr>
        <p:txBody>
          <a:bodyPr wrap="square" rtlCol="0">
            <a:spAutoFit/>
          </a:bodyPr>
          <a:lstStyle/>
          <a:p>
            <a:r>
              <a:rPr lang="en-US" sz="5400" b="1">
                <a:solidFill>
                  <a:schemeClr val="bg1"/>
                </a:solidFill>
                <a:latin typeface="Montserrat" pitchFamily="2" charset="0"/>
              </a:rPr>
              <a:t>Data Integrity</a:t>
            </a:r>
          </a:p>
          <a:p>
            <a:endParaRPr lang="en-US"/>
          </a:p>
        </p:txBody>
      </p:sp>
      <p:pic>
        <p:nvPicPr>
          <p:cNvPr id="4" name="Picture 3" descr="A black and white logo with a star and a flame&#10;&#10;Description automatically generated with medium confidence">
            <a:extLst>
              <a:ext uri="{FF2B5EF4-FFF2-40B4-BE49-F238E27FC236}">
                <a16:creationId xmlns:a16="http://schemas.microsoft.com/office/drawing/2014/main" id="{B26D0820-1CD3-4410-46CE-F9C7A0AD6A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56" y="5376210"/>
            <a:ext cx="1179869" cy="1179869"/>
          </a:xfrm>
          <a:prstGeom prst="rect">
            <a:avLst/>
          </a:prstGeom>
        </p:spPr>
      </p:pic>
      <p:pic>
        <p:nvPicPr>
          <p:cNvPr id="12" name="Picture 11" descr="A picture containing cloud, sky, outdoor, nature&#10;&#10;Description automatically generated">
            <a:extLst>
              <a:ext uri="{FF2B5EF4-FFF2-40B4-BE49-F238E27FC236}">
                <a16:creationId xmlns:a16="http://schemas.microsoft.com/office/drawing/2014/main" id="{832CFF88-E6A7-F8A7-05A0-DC72E60B9EF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2284125" y="-258872"/>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111043D-8610-5799-E8CC-4827820CC2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70999" y="5537269"/>
            <a:ext cx="1179869" cy="1179869"/>
          </a:xfrm>
          <a:prstGeom prst="rect">
            <a:avLst/>
          </a:prstGeom>
        </p:spPr>
      </p:pic>
    </p:spTree>
    <p:extLst>
      <p:ext uri="{BB962C8B-B14F-4D97-AF65-F5344CB8AC3E}">
        <p14:creationId xmlns:p14="http://schemas.microsoft.com/office/powerpoint/2010/main" val="652232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descr="A picture containing cloud, sky, outdoor, nature&#10;&#10;Description automatically generated">
            <a:extLst>
              <a:ext uri="{FF2B5EF4-FFF2-40B4-BE49-F238E27FC236}">
                <a16:creationId xmlns:a16="http://schemas.microsoft.com/office/drawing/2014/main" id="{8B90BEC8-6188-168A-51F1-266D67745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852132" y="-250508"/>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pic>
        <p:nvPicPr>
          <p:cNvPr id="10" name="Graphic 9" descr="Puzzle pieces outline">
            <a:extLst>
              <a:ext uri="{FF2B5EF4-FFF2-40B4-BE49-F238E27FC236}">
                <a16:creationId xmlns:a16="http://schemas.microsoft.com/office/drawing/2014/main" id="{C3F4C2B6-7358-A6F9-C8FB-1B08A436CD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0850" y="-2121366"/>
            <a:ext cx="1828800" cy="1828800"/>
          </a:xfrm>
          <a:prstGeom prst="rect">
            <a:avLst/>
          </a:pr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8101" y="5678131"/>
            <a:ext cx="1179869" cy="1179869"/>
          </a:xfrm>
          <a:prstGeom prst="rect">
            <a:avLst/>
          </a:prstGeom>
        </p:spPr>
      </p:pic>
      <p:sp>
        <p:nvSpPr>
          <p:cNvPr id="14" name="TextBox 13">
            <a:extLst>
              <a:ext uri="{FF2B5EF4-FFF2-40B4-BE49-F238E27FC236}">
                <a16:creationId xmlns:a16="http://schemas.microsoft.com/office/drawing/2014/main" id="{9D289A1D-62D7-BECE-C7C7-274E8171B341}"/>
              </a:ext>
            </a:extLst>
          </p:cNvPr>
          <p:cNvSpPr txBox="1"/>
          <p:nvPr/>
        </p:nvSpPr>
        <p:spPr>
          <a:xfrm>
            <a:off x="419100" y="1509209"/>
            <a:ext cx="7848600" cy="4832092"/>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bg1"/>
                </a:solidFill>
                <a:latin typeface="Montserrat" pitchFamily="2" charset="0"/>
              </a:rPr>
              <a:t>LEAs must implement robust systems and processes for collecting, verifying, and maintaining accurate student data for their CTE courses.</a:t>
            </a:r>
          </a:p>
          <a:p>
            <a:pPr marL="457200" indent="-457200">
              <a:buFont typeface="Arial" panose="020B0604020202020204" pitchFamily="34" charset="0"/>
              <a:buChar char="•"/>
            </a:pPr>
            <a:r>
              <a:rPr lang="en-US" sz="2800">
                <a:solidFill>
                  <a:schemeClr val="bg1"/>
                </a:solidFill>
                <a:latin typeface="Montserrat" pitchFamily="2" charset="0"/>
              </a:rPr>
              <a:t>LEAs must implement measures to ensure that the data they submit to ADE is accurate, including data audits and validation processes.</a:t>
            </a:r>
          </a:p>
          <a:p>
            <a:pPr marL="457200" indent="-457200">
              <a:buFont typeface="Arial" panose="020B0604020202020204" pitchFamily="34" charset="0"/>
              <a:buChar char="•"/>
            </a:pPr>
            <a:r>
              <a:rPr lang="en-US" sz="2800">
                <a:solidFill>
                  <a:schemeClr val="bg1"/>
                </a:solidFill>
                <a:latin typeface="Montserrat" pitchFamily="2" charset="0"/>
              </a:rPr>
              <a:t>Adequate documentation and evidence shall be maintained and must be provided to ADE upon request.</a:t>
            </a:r>
            <a:endParaRPr lang="en-US" sz="1200">
              <a:solidFill>
                <a:schemeClr val="bg1"/>
              </a:solidFill>
              <a:latin typeface="Montserrat" pitchFamily="2" charset="0"/>
            </a:endParaRPr>
          </a:p>
        </p:txBody>
      </p:sp>
      <p:sp>
        <p:nvSpPr>
          <p:cNvPr id="16" name="TextBox 15">
            <a:extLst>
              <a:ext uri="{FF2B5EF4-FFF2-40B4-BE49-F238E27FC236}">
                <a16:creationId xmlns:a16="http://schemas.microsoft.com/office/drawing/2014/main" id="{0EA086E3-666A-961D-DC73-8B9A929170E2}"/>
              </a:ext>
            </a:extLst>
          </p:cNvPr>
          <p:cNvSpPr txBox="1"/>
          <p:nvPr/>
        </p:nvSpPr>
        <p:spPr>
          <a:xfrm>
            <a:off x="495300" y="516699"/>
            <a:ext cx="6839947" cy="1200329"/>
          </a:xfrm>
          <a:prstGeom prst="rect">
            <a:avLst/>
          </a:prstGeom>
          <a:noFill/>
        </p:spPr>
        <p:txBody>
          <a:bodyPr wrap="square" rtlCol="0">
            <a:spAutoFit/>
          </a:bodyPr>
          <a:lstStyle/>
          <a:p>
            <a:r>
              <a:rPr lang="en-US" sz="5400" b="1" dirty="0">
                <a:solidFill>
                  <a:schemeClr val="bg1"/>
                </a:solidFill>
                <a:latin typeface="Montserrat" pitchFamily="2" charset="0"/>
              </a:rPr>
              <a:t>Data Integrity</a:t>
            </a:r>
          </a:p>
          <a:p>
            <a:endParaRPr lang="en-US" dirty="0"/>
          </a:p>
        </p:txBody>
      </p:sp>
      <p:pic>
        <p:nvPicPr>
          <p:cNvPr id="6" name="Picture 5" descr="A black and white logo with a star and a flame&#10;&#10;Description automatically generated with medium confidence">
            <a:extLst>
              <a:ext uri="{FF2B5EF4-FFF2-40B4-BE49-F238E27FC236}">
                <a16:creationId xmlns:a16="http://schemas.microsoft.com/office/drawing/2014/main" id="{4F06ECEB-2E71-C3D3-95DC-51DA8C63A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0579" y="5449531"/>
            <a:ext cx="1179869" cy="1179869"/>
          </a:xfrm>
          <a:prstGeom prst="rect">
            <a:avLst/>
          </a:prstGeom>
        </p:spPr>
      </p:pic>
    </p:spTree>
    <p:extLst>
      <p:ext uri="{BB962C8B-B14F-4D97-AF65-F5344CB8AC3E}">
        <p14:creationId xmlns:p14="http://schemas.microsoft.com/office/powerpoint/2010/main" val="181661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 name="Picture 30" descr="A picture containing cloud, sky, outdoor, nature&#10;&#10;Description automatically generated">
            <a:extLst>
              <a:ext uri="{FF2B5EF4-FFF2-40B4-BE49-F238E27FC236}">
                <a16:creationId xmlns:a16="http://schemas.microsoft.com/office/drawing/2014/main" id="{C1122AEF-A280-68F4-AD92-34308B2AA3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18696" y="-225341"/>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pic>
        <p:nvPicPr>
          <p:cNvPr id="10" name="Graphic 9" descr="Puzzle pieces outline">
            <a:extLst>
              <a:ext uri="{FF2B5EF4-FFF2-40B4-BE49-F238E27FC236}">
                <a16:creationId xmlns:a16="http://schemas.microsoft.com/office/drawing/2014/main" id="{C3F4C2B6-7358-A6F9-C8FB-1B08A436CD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1304" y="-2054141"/>
            <a:ext cx="1828800" cy="1828800"/>
          </a:xfrm>
          <a:prstGeom prst="rect">
            <a:avLst/>
          </a:pr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101" y="5678131"/>
            <a:ext cx="1179869" cy="1179869"/>
          </a:xfrm>
          <a:prstGeom prst="rect">
            <a:avLst/>
          </a:prstGeom>
        </p:spPr>
      </p:pic>
      <p:pic>
        <p:nvPicPr>
          <p:cNvPr id="29" name="Picture 28" descr="A picture containing cloud, sky, outdoor, nature&#10;&#10;Description automatically generated">
            <a:extLst>
              <a:ext uri="{FF2B5EF4-FFF2-40B4-BE49-F238E27FC236}">
                <a16:creationId xmlns:a16="http://schemas.microsoft.com/office/drawing/2014/main" id="{2B48F154-F250-338E-9401-6EB7785517C7}"/>
              </a:ext>
            </a:extLst>
          </p:cNvPr>
          <p:cNvPicPr>
            <a:picLocks noChangeAspect="1"/>
          </p:cNvPicPr>
          <p:nvPr/>
        </p:nvPicPr>
        <p:blipFill>
          <a:blip r:embed="rId2">
            <a:extLst>
              <a:ext uri="{28A0092B-C50C-407E-A947-70E740481C1C}">
                <a14:useLocalDpi xmlns:a14="http://schemas.microsoft.com/office/drawing/2010/main" val="0"/>
              </a:ext>
            </a:extLst>
          </a:blip>
          <a:srcRect l="13275" t="-2237" r="-802" b="-2032"/>
          <a:stretch>
            <a:fillRect/>
          </a:stretch>
        </p:blipFill>
        <p:spPr>
          <a:xfrm>
            <a:off x="14863590" y="-457200"/>
            <a:ext cx="11711161" cy="7673192"/>
          </a:xfrm>
          <a:custGeom>
            <a:avLst/>
            <a:gdLst>
              <a:gd name="connsiteX0" fmla="*/ 681211 w 11711161"/>
              <a:gd name="connsiteY0" fmla="*/ 0 h 7673192"/>
              <a:gd name="connsiteX1" fmla="*/ 11711161 w 11711161"/>
              <a:gd name="connsiteY1" fmla="*/ 0 h 7673192"/>
              <a:gd name="connsiteX2" fmla="*/ 11711161 w 11711161"/>
              <a:gd name="connsiteY2" fmla="*/ 7658100 h 7673192"/>
              <a:gd name="connsiteX3" fmla="*/ 898091 w 11711161"/>
              <a:gd name="connsiteY3" fmla="*/ 7658100 h 7673192"/>
              <a:gd name="connsiteX4" fmla="*/ 812188 w 11711161"/>
              <a:gd name="connsiteY4" fmla="*/ 7668210 h 7673192"/>
              <a:gd name="connsiteX5" fmla="*/ 684872 w 11711161"/>
              <a:gd name="connsiteY5" fmla="*/ 7673192 h 7673192"/>
              <a:gd name="connsiteX6" fmla="*/ 66562 w 11711161"/>
              <a:gd name="connsiteY6" fmla="*/ 7552643 h 7673192"/>
              <a:gd name="connsiteX7" fmla="*/ 593 w 11711161"/>
              <a:gd name="connsiteY7" fmla="*/ 7523650 h 7673192"/>
              <a:gd name="connsiteX8" fmla="*/ 11603789 w 11711161"/>
              <a:gd name="connsiteY8" fmla="*/ 7523650 h 7673192"/>
              <a:gd name="connsiteX9" fmla="*/ 11603789 w 11711161"/>
              <a:gd name="connsiteY9" fmla="*/ 164634 h 7673192"/>
              <a:gd name="connsiteX10" fmla="*/ 0 w 11711161"/>
              <a:gd name="connsiteY10" fmla="*/ 164634 h 7673192"/>
              <a:gd name="connsiteX11" fmla="*/ 81403 w 11711161"/>
              <a:gd name="connsiteY11" fmla="*/ 129808 h 7673192"/>
              <a:gd name="connsiteX12" fmla="*/ 557557 w 11711161"/>
              <a:gd name="connsiteY12" fmla="*/ 20075 h 7673192"/>
              <a:gd name="connsiteX13" fmla="*/ 681211 w 11711161"/>
              <a:gd name="connsiteY13" fmla="*/ 15235 h 7673192"/>
              <a:gd name="connsiteX14" fmla="*/ 681211 w 11711161"/>
              <a:gd name="connsiteY14" fmla="*/ 0 h 767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1161" h="7673192">
                <a:moveTo>
                  <a:pt x="681211" y="0"/>
                </a:moveTo>
                <a:lnTo>
                  <a:pt x="11711161" y="0"/>
                </a:lnTo>
                <a:lnTo>
                  <a:pt x="11711161" y="7658100"/>
                </a:lnTo>
                <a:lnTo>
                  <a:pt x="898091" y="7658100"/>
                </a:lnTo>
                <a:lnTo>
                  <a:pt x="812188" y="7668210"/>
                </a:lnTo>
                <a:cubicBezTo>
                  <a:pt x="770019" y="7671518"/>
                  <a:pt x="727572" y="7673192"/>
                  <a:pt x="684872" y="7673192"/>
                </a:cubicBezTo>
                <a:cubicBezTo>
                  <a:pt x="471373" y="7673192"/>
                  <a:pt x="264190" y="7631339"/>
                  <a:pt x="66562" y="7552643"/>
                </a:cubicBezTo>
                <a:lnTo>
                  <a:pt x="593" y="7523650"/>
                </a:lnTo>
                <a:lnTo>
                  <a:pt x="11603789" y="7523650"/>
                </a:lnTo>
                <a:lnTo>
                  <a:pt x="11603789" y="164634"/>
                </a:lnTo>
                <a:lnTo>
                  <a:pt x="0" y="164634"/>
                </a:lnTo>
                <a:lnTo>
                  <a:pt x="81403" y="129808"/>
                </a:lnTo>
                <a:cubicBezTo>
                  <a:pt x="234933" y="70249"/>
                  <a:pt x="394154" y="32894"/>
                  <a:pt x="557557" y="20075"/>
                </a:cubicBezTo>
                <a:lnTo>
                  <a:pt x="681211" y="15235"/>
                </a:lnTo>
                <a:lnTo>
                  <a:pt x="681211" y="0"/>
                </a:lnTo>
                <a:close/>
              </a:path>
            </a:pathLst>
          </a:custGeom>
        </p:spPr>
      </p:pic>
      <p:pic>
        <p:nvPicPr>
          <p:cNvPr id="27" name="Picture 26" descr="A picture containing cloud, sky, outdoor, nature&#10;&#10;Description automatically generated">
            <a:extLst>
              <a:ext uri="{FF2B5EF4-FFF2-40B4-BE49-F238E27FC236}">
                <a16:creationId xmlns:a16="http://schemas.microsoft.com/office/drawing/2014/main" id="{D7756A9F-2599-BF58-B5CD-716B24D3CC0C}"/>
              </a:ext>
            </a:extLst>
          </p:cNvPr>
          <p:cNvPicPr>
            <a:picLocks noChangeAspect="1"/>
          </p:cNvPicPr>
          <p:nvPr/>
        </p:nvPicPr>
        <p:blipFill>
          <a:blip r:embed="rId2">
            <a:extLst>
              <a:ext uri="{28A0092B-C50C-407E-A947-70E740481C1C}">
                <a14:useLocalDpi xmlns:a14="http://schemas.microsoft.com/office/drawing/2010/main" val="0"/>
              </a:ext>
            </a:extLst>
          </a:blip>
          <a:srcRect l="-97" t="44706" r="100000" b="44654"/>
          <a:stretch>
            <a:fillRect/>
          </a:stretch>
        </p:blipFill>
        <p:spPr>
          <a:xfrm>
            <a:off x="12885701" y="3116330"/>
            <a:ext cx="12963" cy="782996"/>
          </a:xfrm>
          <a:custGeom>
            <a:avLst/>
            <a:gdLst>
              <a:gd name="connsiteX0" fmla="*/ 12963 w 12963"/>
              <a:gd name="connsiteY0" fmla="*/ 0 h 782996"/>
              <a:gd name="connsiteX1" fmla="*/ 12963 w 12963"/>
              <a:gd name="connsiteY1" fmla="*/ 782996 h 782996"/>
              <a:gd name="connsiteX2" fmla="*/ 12773 w 12963"/>
              <a:gd name="connsiteY2" fmla="*/ 781069 h 782996"/>
              <a:gd name="connsiteX3" fmla="*/ 0 w 12963"/>
              <a:gd name="connsiteY3" fmla="*/ 389571 h 782996"/>
              <a:gd name="connsiteX4" fmla="*/ 11994 w 12963"/>
              <a:gd name="connsiteY4" fmla="*/ 10146 h 782996"/>
              <a:gd name="connsiteX5" fmla="*/ 12963 w 12963"/>
              <a:gd name="connsiteY5" fmla="*/ 0 h 7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63" h="782996">
                <a:moveTo>
                  <a:pt x="12963" y="0"/>
                </a:moveTo>
                <a:lnTo>
                  <a:pt x="12963" y="782996"/>
                </a:lnTo>
                <a:lnTo>
                  <a:pt x="12773" y="781069"/>
                </a:lnTo>
                <a:cubicBezTo>
                  <a:pt x="4327" y="652348"/>
                  <a:pt x="0" y="521742"/>
                  <a:pt x="0" y="389571"/>
                </a:cubicBezTo>
                <a:cubicBezTo>
                  <a:pt x="0" y="261531"/>
                  <a:pt x="4061" y="134959"/>
                  <a:pt x="11994" y="10146"/>
                </a:cubicBezTo>
                <a:lnTo>
                  <a:pt x="12963" y="0"/>
                </a:lnTo>
                <a:close/>
              </a:path>
            </a:pathLst>
          </a:custGeom>
        </p:spPr>
      </p:pic>
      <p:sp>
        <p:nvSpPr>
          <p:cNvPr id="36" name="Rectangle 35">
            <a:extLst>
              <a:ext uri="{FF2B5EF4-FFF2-40B4-BE49-F238E27FC236}">
                <a16:creationId xmlns:a16="http://schemas.microsoft.com/office/drawing/2014/main" id="{44701495-534D-BD24-16E8-D75BB1718077}"/>
              </a:ext>
            </a:extLst>
          </p:cNvPr>
          <p:cNvSpPr/>
          <p:nvPr/>
        </p:nvSpPr>
        <p:spPr>
          <a:xfrm>
            <a:off x="4255703" y="4281101"/>
            <a:ext cx="5860753" cy="1800385"/>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FDAB6E3-DBA2-0803-10EB-526A96541543}"/>
              </a:ext>
            </a:extLst>
          </p:cNvPr>
          <p:cNvSpPr txBox="1"/>
          <p:nvPr/>
        </p:nvSpPr>
        <p:spPr>
          <a:xfrm>
            <a:off x="4623777" y="4409229"/>
            <a:ext cx="5299837" cy="1446550"/>
          </a:xfrm>
          <a:prstGeom prst="rect">
            <a:avLst/>
          </a:prstGeom>
          <a:noFill/>
          <a:ln>
            <a:noFill/>
          </a:ln>
        </p:spPr>
        <p:txBody>
          <a:bodyPr wrap="square" lIns="91440" tIns="45720" rIns="91440" bIns="45720" rtlCol="0" anchor="t">
            <a:spAutoFit/>
          </a:bodyPr>
          <a:lstStyle/>
          <a:p>
            <a:r>
              <a:rPr lang="en-US" sz="4400" dirty="0">
                <a:ln w="12700">
                  <a:noFill/>
                </a:ln>
                <a:solidFill>
                  <a:schemeClr val="bg1"/>
                </a:solidFill>
                <a:latin typeface="Montserrat"/>
              </a:rPr>
              <a:t>CTE Opportunity Gap Analysis</a:t>
            </a:r>
            <a:endParaRPr lang="en-US" sz="2000" dirty="0">
              <a:ln w="12700">
                <a:noFill/>
              </a:ln>
              <a:solidFill>
                <a:schemeClr val="bg1"/>
              </a:solidFill>
              <a:latin typeface="Montserrat"/>
            </a:endParaRPr>
          </a:p>
        </p:txBody>
      </p:sp>
      <p:cxnSp>
        <p:nvCxnSpPr>
          <p:cNvPr id="38" name="Straight Connector 37">
            <a:extLst>
              <a:ext uri="{FF2B5EF4-FFF2-40B4-BE49-F238E27FC236}">
                <a16:creationId xmlns:a16="http://schemas.microsoft.com/office/drawing/2014/main" id="{DCE4A8D0-63F6-CF69-AD43-190B194EDE93}"/>
              </a:ext>
            </a:extLst>
          </p:cNvPr>
          <p:cNvCxnSpPr>
            <a:cxnSpLocks/>
          </p:cNvCxnSpPr>
          <p:nvPr/>
        </p:nvCxnSpPr>
        <p:spPr>
          <a:xfrm>
            <a:off x="4509813" y="4431553"/>
            <a:ext cx="0" cy="142422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CEC6B813-0486-9B91-7D21-0844CFC4C88E}"/>
              </a:ext>
            </a:extLst>
          </p:cNvPr>
          <p:cNvSpPr/>
          <p:nvPr/>
        </p:nvSpPr>
        <p:spPr>
          <a:xfrm>
            <a:off x="3376965" y="2284534"/>
            <a:ext cx="8626348" cy="1800385"/>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D8E9A8D-8D31-EEC8-C7C5-B5D9EE842847}"/>
              </a:ext>
            </a:extLst>
          </p:cNvPr>
          <p:cNvSpPr txBox="1"/>
          <p:nvPr/>
        </p:nvSpPr>
        <p:spPr>
          <a:xfrm>
            <a:off x="3745039" y="2412662"/>
            <a:ext cx="8011525" cy="1446550"/>
          </a:xfrm>
          <a:prstGeom prst="rect">
            <a:avLst/>
          </a:prstGeom>
          <a:noFill/>
          <a:ln>
            <a:noFill/>
          </a:ln>
        </p:spPr>
        <p:txBody>
          <a:bodyPr wrap="square" lIns="91440" tIns="45720" rIns="91440" bIns="45720" rtlCol="0" anchor="t">
            <a:spAutoFit/>
          </a:bodyPr>
          <a:lstStyle/>
          <a:p>
            <a:r>
              <a:rPr lang="en-US" sz="4400" dirty="0">
                <a:ln w="12700">
                  <a:noFill/>
                </a:ln>
                <a:solidFill>
                  <a:schemeClr val="bg1"/>
                </a:solidFill>
                <a:latin typeface="Montserrat"/>
              </a:rPr>
              <a:t>Continuation of Services/13</a:t>
            </a:r>
            <a:r>
              <a:rPr lang="en-US" sz="4400" baseline="30000" dirty="0">
                <a:ln w="12700">
                  <a:noFill/>
                </a:ln>
                <a:solidFill>
                  <a:schemeClr val="bg1"/>
                </a:solidFill>
                <a:latin typeface="Montserrat"/>
              </a:rPr>
              <a:t>th</a:t>
            </a:r>
            <a:r>
              <a:rPr lang="en-US" sz="4400" dirty="0">
                <a:ln w="12700">
                  <a:noFill/>
                </a:ln>
                <a:solidFill>
                  <a:schemeClr val="bg1"/>
                </a:solidFill>
                <a:latin typeface="Montserrat"/>
              </a:rPr>
              <a:t> Year Students</a:t>
            </a:r>
            <a:endParaRPr lang="en-US" sz="2000" dirty="0">
              <a:ln w="12700">
                <a:noFill/>
              </a:ln>
              <a:solidFill>
                <a:schemeClr val="bg1"/>
              </a:solidFill>
              <a:latin typeface="Montserrat"/>
            </a:endParaRPr>
          </a:p>
        </p:txBody>
      </p:sp>
      <p:cxnSp>
        <p:nvCxnSpPr>
          <p:cNvPr id="41" name="Straight Connector 40">
            <a:extLst>
              <a:ext uri="{FF2B5EF4-FFF2-40B4-BE49-F238E27FC236}">
                <a16:creationId xmlns:a16="http://schemas.microsoft.com/office/drawing/2014/main" id="{0666AAEE-74A0-B7D2-065C-A31C5D0A351C}"/>
              </a:ext>
            </a:extLst>
          </p:cNvPr>
          <p:cNvCxnSpPr>
            <a:cxnSpLocks/>
          </p:cNvCxnSpPr>
          <p:nvPr/>
        </p:nvCxnSpPr>
        <p:spPr>
          <a:xfrm>
            <a:off x="3631075" y="2434986"/>
            <a:ext cx="0" cy="142422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3558DBB3-1557-9D2C-EC99-8A86857A435B}"/>
              </a:ext>
            </a:extLst>
          </p:cNvPr>
          <p:cNvSpPr/>
          <p:nvPr/>
        </p:nvSpPr>
        <p:spPr>
          <a:xfrm>
            <a:off x="4361280" y="287968"/>
            <a:ext cx="7642033" cy="1800385"/>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F4CF973-F59D-E4A7-3E20-EFF225A6811B}"/>
              </a:ext>
            </a:extLst>
          </p:cNvPr>
          <p:cNvSpPr txBox="1"/>
          <p:nvPr/>
        </p:nvSpPr>
        <p:spPr>
          <a:xfrm>
            <a:off x="4729355" y="416096"/>
            <a:ext cx="7273958" cy="1446550"/>
          </a:xfrm>
          <a:prstGeom prst="rect">
            <a:avLst/>
          </a:prstGeom>
          <a:noFill/>
          <a:ln>
            <a:noFill/>
          </a:ln>
        </p:spPr>
        <p:txBody>
          <a:bodyPr wrap="square" lIns="91440" tIns="45720" rIns="91440" bIns="45720" rtlCol="0" anchor="t">
            <a:spAutoFit/>
          </a:bodyPr>
          <a:lstStyle/>
          <a:p>
            <a:r>
              <a:rPr lang="en-US" sz="4400" dirty="0">
                <a:ln w="12700">
                  <a:noFill/>
                </a:ln>
                <a:solidFill>
                  <a:schemeClr val="bg1"/>
                </a:solidFill>
                <a:latin typeface="Montserrat"/>
              </a:rPr>
              <a:t>Performance Measures 3-Year Comparison</a:t>
            </a:r>
            <a:endParaRPr lang="en-US" sz="2000" dirty="0">
              <a:ln w="12700">
                <a:noFill/>
              </a:ln>
              <a:solidFill>
                <a:schemeClr val="bg1"/>
              </a:solidFill>
              <a:latin typeface="Montserrat"/>
            </a:endParaRPr>
          </a:p>
        </p:txBody>
      </p:sp>
      <p:cxnSp>
        <p:nvCxnSpPr>
          <p:cNvPr id="53" name="Straight Connector 52">
            <a:extLst>
              <a:ext uri="{FF2B5EF4-FFF2-40B4-BE49-F238E27FC236}">
                <a16:creationId xmlns:a16="http://schemas.microsoft.com/office/drawing/2014/main" id="{308847FF-E041-66F5-C7B3-E59456C85826}"/>
              </a:ext>
            </a:extLst>
          </p:cNvPr>
          <p:cNvCxnSpPr>
            <a:cxnSpLocks/>
          </p:cNvCxnSpPr>
          <p:nvPr/>
        </p:nvCxnSpPr>
        <p:spPr>
          <a:xfrm>
            <a:off x="4615390" y="438420"/>
            <a:ext cx="0" cy="142422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pic>
        <p:nvPicPr>
          <p:cNvPr id="62" name="Picture 61" descr="A black and white logo with a star and a flame&#10;&#10;Description automatically generated with medium confidence">
            <a:extLst>
              <a:ext uri="{FF2B5EF4-FFF2-40B4-BE49-F238E27FC236}">
                <a16:creationId xmlns:a16="http://schemas.microsoft.com/office/drawing/2014/main" id="{358495B0-21F2-B79F-D88C-DEE08DC44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0579" y="5449531"/>
            <a:ext cx="1179869" cy="1179869"/>
          </a:xfrm>
          <a:prstGeom prst="rect">
            <a:avLst/>
          </a:prstGeom>
        </p:spPr>
      </p:pic>
      <p:sp>
        <p:nvSpPr>
          <p:cNvPr id="32" name="TextBox 31">
            <a:extLst>
              <a:ext uri="{FF2B5EF4-FFF2-40B4-BE49-F238E27FC236}">
                <a16:creationId xmlns:a16="http://schemas.microsoft.com/office/drawing/2014/main" id="{3231023D-073C-B878-FF3F-F3F58AA1669E}"/>
              </a:ext>
            </a:extLst>
          </p:cNvPr>
          <p:cNvSpPr txBox="1"/>
          <p:nvPr/>
        </p:nvSpPr>
        <p:spPr>
          <a:xfrm>
            <a:off x="58717" y="-9697"/>
            <a:ext cx="3947886" cy="1569660"/>
          </a:xfrm>
          <a:prstGeom prst="rect">
            <a:avLst/>
          </a:prstGeom>
          <a:noFill/>
          <a:ln>
            <a:noFill/>
          </a:ln>
        </p:spPr>
        <p:txBody>
          <a:bodyPr wrap="square" lIns="91440" tIns="45720" rIns="91440" bIns="45720" rtlCol="0" anchor="t">
            <a:spAutoFit/>
          </a:bodyPr>
          <a:lstStyle/>
          <a:p>
            <a:r>
              <a:rPr lang="en-US" sz="4800" b="1" dirty="0">
                <a:ln w="12700">
                  <a:noFill/>
                </a:ln>
                <a:solidFill>
                  <a:schemeClr val="bg1"/>
                </a:solidFill>
                <a:latin typeface="Montserrat"/>
              </a:rPr>
              <a:t>Technical Updates</a:t>
            </a:r>
            <a:endParaRPr lang="en-US" sz="2400" b="1" dirty="0">
              <a:ln w="12700">
                <a:noFill/>
              </a:ln>
              <a:solidFill>
                <a:schemeClr val="bg1"/>
              </a:solidFill>
              <a:latin typeface="Montserrat"/>
            </a:endParaRPr>
          </a:p>
        </p:txBody>
      </p:sp>
      <p:pic>
        <p:nvPicPr>
          <p:cNvPr id="75" name="Picture 74" descr="A picture containing landscape, cloud, sky, outdoor&#10;&#10;Description automatically generated">
            <a:extLst>
              <a:ext uri="{FF2B5EF4-FFF2-40B4-BE49-F238E27FC236}">
                <a16:creationId xmlns:a16="http://schemas.microsoft.com/office/drawing/2014/main" id="{C81BB992-F0F5-4C13-BEA4-3F926A0CD7E9}"/>
              </a:ext>
            </a:extLst>
          </p:cNvPr>
          <p:cNvPicPr>
            <a:picLocks noChangeAspect="1"/>
          </p:cNvPicPr>
          <p:nvPr/>
        </p:nvPicPr>
        <p:blipFill>
          <a:blip r:embed="rId6">
            <a:extLst>
              <a:ext uri="{28A0092B-C50C-407E-A947-70E740481C1C}">
                <a14:useLocalDpi xmlns:a14="http://schemas.microsoft.com/office/drawing/2010/main" val="0"/>
              </a:ext>
            </a:extLst>
          </a:blip>
          <a:srcRect l="-4680" t="-1208" r="15141" b="-1358"/>
          <a:stretch>
            <a:fillRect/>
          </a:stretch>
        </p:blipFill>
        <p:spPr>
          <a:xfrm>
            <a:off x="-13085850" y="-249675"/>
            <a:ext cx="10542614" cy="7547862"/>
          </a:xfrm>
          <a:custGeom>
            <a:avLst/>
            <a:gdLst>
              <a:gd name="connsiteX0" fmla="*/ 0 w 10542614"/>
              <a:gd name="connsiteY0" fmla="*/ 0 h 7547862"/>
              <a:gd name="connsiteX1" fmla="*/ 10013178 w 10542614"/>
              <a:gd name="connsiteY1" fmla="*/ 0 h 7547862"/>
              <a:gd name="connsiteX2" fmla="*/ 10013178 w 10542614"/>
              <a:gd name="connsiteY2" fmla="*/ 648 h 7547862"/>
              <a:gd name="connsiteX3" fmla="*/ 10028466 w 10542614"/>
              <a:gd name="connsiteY3" fmla="*/ 0 h 7547862"/>
              <a:gd name="connsiteX4" fmla="*/ 10482457 w 10542614"/>
              <a:gd name="connsiteY4" fmla="*/ 76673 h 7547862"/>
              <a:gd name="connsiteX5" fmla="*/ 10514111 w 10542614"/>
              <a:gd name="connsiteY5" fmla="*/ 88912 h 7547862"/>
              <a:gd name="connsiteX6" fmla="*/ 551008 w 10542614"/>
              <a:gd name="connsiteY6" fmla="*/ 88912 h 7547862"/>
              <a:gd name="connsiteX7" fmla="*/ 551008 w 10542614"/>
              <a:gd name="connsiteY7" fmla="*/ 7447929 h 7547862"/>
              <a:gd name="connsiteX8" fmla="*/ 10542614 w 10542614"/>
              <a:gd name="connsiteY8" fmla="*/ 7447929 h 7547862"/>
              <a:gd name="connsiteX9" fmla="*/ 10482457 w 10542614"/>
              <a:gd name="connsiteY9" fmla="*/ 7471189 h 7547862"/>
              <a:gd name="connsiteX10" fmla="*/ 10028466 w 10542614"/>
              <a:gd name="connsiteY10" fmla="*/ 7547862 h 7547862"/>
              <a:gd name="connsiteX11" fmla="*/ 10013178 w 10542614"/>
              <a:gd name="connsiteY11" fmla="*/ 7547215 h 7547862"/>
              <a:gd name="connsiteX12" fmla="*/ 10013178 w 10542614"/>
              <a:gd name="connsiteY12" fmla="*/ 7547861 h 7547862"/>
              <a:gd name="connsiteX13" fmla="*/ 0 w 10542614"/>
              <a:gd name="connsiteY13" fmla="*/ 7547861 h 7547862"/>
              <a:gd name="connsiteX14" fmla="*/ 0 w 10542614"/>
              <a:gd name="connsiteY14" fmla="*/ 0 h 75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42614" h="7547862">
                <a:moveTo>
                  <a:pt x="0" y="0"/>
                </a:moveTo>
                <a:lnTo>
                  <a:pt x="10013178" y="0"/>
                </a:lnTo>
                <a:lnTo>
                  <a:pt x="10013178" y="648"/>
                </a:lnTo>
                <a:lnTo>
                  <a:pt x="10028466" y="0"/>
                </a:lnTo>
                <a:cubicBezTo>
                  <a:pt x="10183980" y="0"/>
                  <a:pt x="10335814" y="26401"/>
                  <a:pt x="10482457" y="76673"/>
                </a:cubicBezTo>
                <a:lnTo>
                  <a:pt x="10514111" y="88912"/>
                </a:lnTo>
                <a:lnTo>
                  <a:pt x="551008" y="88912"/>
                </a:lnTo>
                <a:lnTo>
                  <a:pt x="551008" y="7447929"/>
                </a:lnTo>
                <a:lnTo>
                  <a:pt x="10542614" y="7447929"/>
                </a:lnTo>
                <a:lnTo>
                  <a:pt x="10482457" y="7471189"/>
                </a:lnTo>
                <a:cubicBezTo>
                  <a:pt x="10335814" y="7521462"/>
                  <a:pt x="10183980" y="7547862"/>
                  <a:pt x="10028466" y="7547862"/>
                </a:cubicBezTo>
                <a:lnTo>
                  <a:pt x="10013178" y="7547215"/>
                </a:lnTo>
                <a:lnTo>
                  <a:pt x="10013178" y="7547861"/>
                </a:lnTo>
                <a:lnTo>
                  <a:pt x="0" y="7547861"/>
                </a:lnTo>
                <a:lnTo>
                  <a:pt x="0" y="0"/>
                </a:lnTo>
                <a:close/>
              </a:path>
            </a:pathLst>
          </a:custGeom>
        </p:spPr>
      </p:pic>
      <p:pic>
        <p:nvPicPr>
          <p:cNvPr id="77" name="Picture 76" descr="A picture containing plant, cactus, outdoor, cloud&#10;&#10;Description automatically generated">
            <a:extLst>
              <a:ext uri="{FF2B5EF4-FFF2-40B4-BE49-F238E27FC236}">
                <a16:creationId xmlns:a16="http://schemas.microsoft.com/office/drawing/2014/main" id="{5768E582-1CF2-0D05-F193-76AFE064F465}"/>
              </a:ext>
            </a:extLst>
          </p:cNvPr>
          <p:cNvPicPr>
            <a:picLocks noChangeAspect="1"/>
          </p:cNvPicPr>
          <p:nvPr/>
        </p:nvPicPr>
        <p:blipFill>
          <a:blip r:embed="rId7">
            <a:extLst>
              <a:ext uri="{28A0092B-C50C-407E-A947-70E740481C1C}">
                <a14:useLocalDpi xmlns:a14="http://schemas.microsoft.com/office/drawing/2010/main" val="0"/>
              </a:ext>
            </a:extLst>
          </a:blip>
          <a:srcRect l="2891" r="659"/>
          <a:stretch>
            <a:fillRect/>
          </a:stretch>
        </p:blipFill>
        <p:spPr>
          <a:xfrm>
            <a:off x="-12766596" y="-127027"/>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spTree>
    <p:extLst>
      <p:ext uri="{BB962C8B-B14F-4D97-AF65-F5344CB8AC3E}">
        <p14:creationId xmlns:p14="http://schemas.microsoft.com/office/powerpoint/2010/main" val="3475569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5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42" presetClass="path" presetSubtype="0" accel="50000" decel="50000" fill="hold" nodeType="withEffect">
                                  <p:stCondLst>
                                    <p:cond delay="0"/>
                                  </p:stCondLst>
                                  <p:childTnLst>
                                    <p:animMotion origin="layout" path="M 4.375E-6 -2.59259E-6 L 0.58697 0.01088 " pathEditMode="relative" rAng="0" ptsTypes="AA">
                                      <p:cBhvr>
                                        <p:cTn id="11" dur="500" fill="hold"/>
                                        <p:tgtEl>
                                          <p:spTgt spid="53"/>
                                        </p:tgtEl>
                                        <p:attrNameLst>
                                          <p:attrName>ppt_x</p:attrName>
                                          <p:attrName>ppt_y</p:attrName>
                                        </p:attrNameLst>
                                      </p:cBhvr>
                                      <p:rCtr x="29349" y="532"/>
                                    </p:animMotion>
                                  </p:childTnLst>
                                </p:cTn>
                              </p:par>
                              <p:par>
                                <p:cTn id="12" presetID="22" presetClass="entr" presetSubtype="8"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50"/>
                                        <p:tgtEl>
                                          <p:spTgt spid="39"/>
                                        </p:tgtEl>
                                      </p:cBhvr>
                                    </p:animEffect>
                                  </p:childTnLst>
                                </p:cTn>
                              </p:par>
                              <p:par>
                                <p:cTn id="20" presetID="1"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3.54167E-6 3.7037E-6 L 0.66653 0.00139 " pathEditMode="relative" rAng="0" ptsTypes="AA">
                                      <p:cBhvr>
                                        <p:cTn id="23" dur="500" fill="hold"/>
                                        <p:tgtEl>
                                          <p:spTgt spid="41"/>
                                        </p:tgtEl>
                                        <p:attrNameLst>
                                          <p:attrName>ppt_x</p:attrName>
                                          <p:attrName>ppt_y</p:attrName>
                                        </p:attrNameLst>
                                      </p:cBhvr>
                                      <p:rCtr x="33320" y="69"/>
                                    </p:animMotion>
                                  </p:childTnLst>
                                </p:cTn>
                              </p:par>
                              <p:par>
                                <p:cTn id="24" presetID="2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childTnLst>
                                </p:cTn>
                              </p:par>
                              <p:par>
                                <p:cTn id="32" presetID="1"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1.875E-6 1.11022E-16 L 0.43464 0.00556 " pathEditMode="relative" rAng="0" ptsTypes="AA">
                                      <p:cBhvr>
                                        <p:cTn id="35" dur="500" fill="hold"/>
                                        <p:tgtEl>
                                          <p:spTgt spid="38"/>
                                        </p:tgtEl>
                                        <p:attrNameLst>
                                          <p:attrName>ppt_x</p:attrName>
                                          <p:attrName>ppt_y</p:attrName>
                                        </p:attrNameLst>
                                      </p:cBhvr>
                                      <p:rCtr x="21732" y="278"/>
                                    </p:animMotion>
                                  </p:childTnLst>
                                </p:cTn>
                              </p:par>
                              <p:par>
                                <p:cTn id="36" presetID="2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9" grpId="0" animBg="1"/>
      <p:bldP spid="40" grpId="0" animBg="1"/>
      <p:bldP spid="51" grpId="0" animBg="1"/>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plant, cactus, outdoor, cloud&#10;&#10;Description automatically generated">
            <a:extLst>
              <a:ext uri="{FF2B5EF4-FFF2-40B4-BE49-F238E27FC236}">
                <a16:creationId xmlns:a16="http://schemas.microsoft.com/office/drawing/2014/main" id="{58D34B2E-BB89-3D2A-B142-C99830517FCF}"/>
              </a:ext>
            </a:extLst>
          </p:cNvPr>
          <p:cNvPicPr>
            <a:picLocks noChangeAspect="1"/>
          </p:cNvPicPr>
          <p:nvPr/>
        </p:nvPicPr>
        <p:blipFill>
          <a:blip r:embed="rId2">
            <a:extLst>
              <a:ext uri="{28A0092B-C50C-407E-A947-70E740481C1C}">
                <a14:useLocalDpi xmlns:a14="http://schemas.microsoft.com/office/drawing/2010/main" val="0"/>
              </a:ext>
            </a:extLst>
          </a:blip>
          <a:srcRect l="2891" r="659"/>
          <a:stretch>
            <a:fillRect/>
          </a:stretch>
        </p:blipFill>
        <p:spPr>
          <a:xfrm>
            <a:off x="-102990" y="-201798"/>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pic>
        <p:nvPicPr>
          <p:cNvPr id="10" name="Graphic 9" descr="Puzzle pieces outline">
            <a:extLst>
              <a:ext uri="{FF2B5EF4-FFF2-40B4-BE49-F238E27FC236}">
                <a16:creationId xmlns:a16="http://schemas.microsoft.com/office/drawing/2014/main" id="{C3F4C2B6-7358-A6F9-C8FB-1B08A436CD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1304" y="-2054141"/>
            <a:ext cx="1828800" cy="1828800"/>
          </a:xfrm>
          <a:prstGeom prst="rect">
            <a:avLst/>
          </a:pr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101" y="5678131"/>
            <a:ext cx="1179869" cy="1179869"/>
          </a:xfrm>
          <a:prstGeom prst="rect">
            <a:avLst/>
          </a:prstGeom>
        </p:spPr>
      </p:pic>
      <p:pic>
        <p:nvPicPr>
          <p:cNvPr id="29" name="Picture 28" descr="A picture containing cloud, sky, outdoor, nature&#10;&#10;Description automatically generated">
            <a:extLst>
              <a:ext uri="{FF2B5EF4-FFF2-40B4-BE49-F238E27FC236}">
                <a16:creationId xmlns:a16="http://schemas.microsoft.com/office/drawing/2014/main" id="{2B48F154-F250-338E-9401-6EB7785517C7}"/>
              </a:ext>
            </a:extLst>
          </p:cNvPr>
          <p:cNvPicPr>
            <a:picLocks noChangeAspect="1"/>
          </p:cNvPicPr>
          <p:nvPr/>
        </p:nvPicPr>
        <p:blipFill>
          <a:blip r:embed="rId6">
            <a:extLst>
              <a:ext uri="{28A0092B-C50C-407E-A947-70E740481C1C}">
                <a14:useLocalDpi xmlns:a14="http://schemas.microsoft.com/office/drawing/2010/main" val="0"/>
              </a:ext>
            </a:extLst>
          </a:blip>
          <a:srcRect l="13275" t="-2237" r="-802" b="-2032"/>
          <a:stretch>
            <a:fillRect/>
          </a:stretch>
        </p:blipFill>
        <p:spPr>
          <a:xfrm>
            <a:off x="14863590" y="-457200"/>
            <a:ext cx="11711161" cy="7673192"/>
          </a:xfrm>
          <a:custGeom>
            <a:avLst/>
            <a:gdLst>
              <a:gd name="connsiteX0" fmla="*/ 681211 w 11711161"/>
              <a:gd name="connsiteY0" fmla="*/ 0 h 7673192"/>
              <a:gd name="connsiteX1" fmla="*/ 11711161 w 11711161"/>
              <a:gd name="connsiteY1" fmla="*/ 0 h 7673192"/>
              <a:gd name="connsiteX2" fmla="*/ 11711161 w 11711161"/>
              <a:gd name="connsiteY2" fmla="*/ 7658100 h 7673192"/>
              <a:gd name="connsiteX3" fmla="*/ 898091 w 11711161"/>
              <a:gd name="connsiteY3" fmla="*/ 7658100 h 7673192"/>
              <a:gd name="connsiteX4" fmla="*/ 812188 w 11711161"/>
              <a:gd name="connsiteY4" fmla="*/ 7668210 h 7673192"/>
              <a:gd name="connsiteX5" fmla="*/ 684872 w 11711161"/>
              <a:gd name="connsiteY5" fmla="*/ 7673192 h 7673192"/>
              <a:gd name="connsiteX6" fmla="*/ 66562 w 11711161"/>
              <a:gd name="connsiteY6" fmla="*/ 7552643 h 7673192"/>
              <a:gd name="connsiteX7" fmla="*/ 593 w 11711161"/>
              <a:gd name="connsiteY7" fmla="*/ 7523650 h 7673192"/>
              <a:gd name="connsiteX8" fmla="*/ 11603789 w 11711161"/>
              <a:gd name="connsiteY8" fmla="*/ 7523650 h 7673192"/>
              <a:gd name="connsiteX9" fmla="*/ 11603789 w 11711161"/>
              <a:gd name="connsiteY9" fmla="*/ 164634 h 7673192"/>
              <a:gd name="connsiteX10" fmla="*/ 0 w 11711161"/>
              <a:gd name="connsiteY10" fmla="*/ 164634 h 7673192"/>
              <a:gd name="connsiteX11" fmla="*/ 81403 w 11711161"/>
              <a:gd name="connsiteY11" fmla="*/ 129808 h 7673192"/>
              <a:gd name="connsiteX12" fmla="*/ 557557 w 11711161"/>
              <a:gd name="connsiteY12" fmla="*/ 20075 h 7673192"/>
              <a:gd name="connsiteX13" fmla="*/ 681211 w 11711161"/>
              <a:gd name="connsiteY13" fmla="*/ 15235 h 7673192"/>
              <a:gd name="connsiteX14" fmla="*/ 681211 w 11711161"/>
              <a:gd name="connsiteY14" fmla="*/ 0 h 767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1161" h="7673192">
                <a:moveTo>
                  <a:pt x="681211" y="0"/>
                </a:moveTo>
                <a:lnTo>
                  <a:pt x="11711161" y="0"/>
                </a:lnTo>
                <a:lnTo>
                  <a:pt x="11711161" y="7658100"/>
                </a:lnTo>
                <a:lnTo>
                  <a:pt x="898091" y="7658100"/>
                </a:lnTo>
                <a:lnTo>
                  <a:pt x="812188" y="7668210"/>
                </a:lnTo>
                <a:cubicBezTo>
                  <a:pt x="770019" y="7671518"/>
                  <a:pt x="727572" y="7673192"/>
                  <a:pt x="684872" y="7673192"/>
                </a:cubicBezTo>
                <a:cubicBezTo>
                  <a:pt x="471373" y="7673192"/>
                  <a:pt x="264190" y="7631339"/>
                  <a:pt x="66562" y="7552643"/>
                </a:cubicBezTo>
                <a:lnTo>
                  <a:pt x="593" y="7523650"/>
                </a:lnTo>
                <a:lnTo>
                  <a:pt x="11603789" y="7523650"/>
                </a:lnTo>
                <a:lnTo>
                  <a:pt x="11603789" y="164634"/>
                </a:lnTo>
                <a:lnTo>
                  <a:pt x="0" y="164634"/>
                </a:lnTo>
                <a:lnTo>
                  <a:pt x="81403" y="129808"/>
                </a:lnTo>
                <a:cubicBezTo>
                  <a:pt x="234933" y="70249"/>
                  <a:pt x="394154" y="32894"/>
                  <a:pt x="557557" y="20075"/>
                </a:cubicBezTo>
                <a:lnTo>
                  <a:pt x="681211" y="15235"/>
                </a:lnTo>
                <a:lnTo>
                  <a:pt x="681211" y="0"/>
                </a:lnTo>
                <a:close/>
              </a:path>
            </a:pathLst>
          </a:custGeom>
        </p:spPr>
      </p:pic>
      <p:pic>
        <p:nvPicPr>
          <p:cNvPr id="27" name="Picture 26" descr="A picture containing cloud, sky, outdoor, nature&#10;&#10;Description automatically generated">
            <a:extLst>
              <a:ext uri="{FF2B5EF4-FFF2-40B4-BE49-F238E27FC236}">
                <a16:creationId xmlns:a16="http://schemas.microsoft.com/office/drawing/2014/main" id="{D7756A9F-2599-BF58-B5CD-716B24D3CC0C}"/>
              </a:ext>
            </a:extLst>
          </p:cNvPr>
          <p:cNvPicPr>
            <a:picLocks noChangeAspect="1"/>
          </p:cNvPicPr>
          <p:nvPr/>
        </p:nvPicPr>
        <p:blipFill>
          <a:blip r:embed="rId6">
            <a:extLst>
              <a:ext uri="{28A0092B-C50C-407E-A947-70E740481C1C}">
                <a14:useLocalDpi xmlns:a14="http://schemas.microsoft.com/office/drawing/2010/main" val="0"/>
              </a:ext>
            </a:extLst>
          </a:blip>
          <a:srcRect l="-97" t="44706" r="100000" b="44654"/>
          <a:stretch>
            <a:fillRect/>
          </a:stretch>
        </p:blipFill>
        <p:spPr>
          <a:xfrm>
            <a:off x="12885701" y="3116330"/>
            <a:ext cx="12963" cy="782996"/>
          </a:xfrm>
          <a:custGeom>
            <a:avLst/>
            <a:gdLst>
              <a:gd name="connsiteX0" fmla="*/ 12963 w 12963"/>
              <a:gd name="connsiteY0" fmla="*/ 0 h 782996"/>
              <a:gd name="connsiteX1" fmla="*/ 12963 w 12963"/>
              <a:gd name="connsiteY1" fmla="*/ 782996 h 782996"/>
              <a:gd name="connsiteX2" fmla="*/ 12773 w 12963"/>
              <a:gd name="connsiteY2" fmla="*/ 781069 h 782996"/>
              <a:gd name="connsiteX3" fmla="*/ 0 w 12963"/>
              <a:gd name="connsiteY3" fmla="*/ 389571 h 782996"/>
              <a:gd name="connsiteX4" fmla="*/ 11994 w 12963"/>
              <a:gd name="connsiteY4" fmla="*/ 10146 h 782996"/>
              <a:gd name="connsiteX5" fmla="*/ 12963 w 12963"/>
              <a:gd name="connsiteY5" fmla="*/ 0 h 7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63" h="782996">
                <a:moveTo>
                  <a:pt x="12963" y="0"/>
                </a:moveTo>
                <a:lnTo>
                  <a:pt x="12963" y="782996"/>
                </a:lnTo>
                <a:lnTo>
                  <a:pt x="12773" y="781069"/>
                </a:lnTo>
                <a:cubicBezTo>
                  <a:pt x="4327" y="652348"/>
                  <a:pt x="0" y="521742"/>
                  <a:pt x="0" y="389571"/>
                </a:cubicBezTo>
                <a:cubicBezTo>
                  <a:pt x="0" y="261531"/>
                  <a:pt x="4061" y="134959"/>
                  <a:pt x="11994" y="10146"/>
                </a:cubicBezTo>
                <a:lnTo>
                  <a:pt x="12963" y="0"/>
                </a:lnTo>
                <a:close/>
              </a:path>
            </a:pathLst>
          </a:custGeom>
        </p:spPr>
      </p:pic>
      <p:sp>
        <p:nvSpPr>
          <p:cNvPr id="36" name="Rectangle 35">
            <a:extLst>
              <a:ext uri="{FF2B5EF4-FFF2-40B4-BE49-F238E27FC236}">
                <a16:creationId xmlns:a16="http://schemas.microsoft.com/office/drawing/2014/main" id="{44701495-534D-BD24-16E8-D75BB1718077}"/>
              </a:ext>
            </a:extLst>
          </p:cNvPr>
          <p:cNvSpPr/>
          <p:nvPr/>
        </p:nvSpPr>
        <p:spPr>
          <a:xfrm>
            <a:off x="582007" y="3784873"/>
            <a:ext cx="9988556" cy="111556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FDAB6E3-DBA2-0803-10EB-526A96541543}"/>
              </a:ext>
            </a:extLst>
          </p:cNvPr>
          <p:cNvSpPr txBox="1"/>
          <p:nvPr/>
        </p:nvSpPr>
        <p:spPr>
          <a:xfrm>
            <a:off x="950080" y="3913000"/>
            <a:ext cx="9463265" cy="769441"/>
          </a:xfrm>
          <a:prstGeom prst="rect">
            <a:avLst/>
          </a:prstGeom>
          <a:noFill/>
          <a:ln>
            <a:noFill/>
          </a:ln>
        </p:spPr>
        <p:txBody>
          <a:bodyPr wrap="square" lIns="91440" tIns="45720" rIns="91440" bIns="45720" rtlCol="0" anchor="t">
            <a:spAutoFit/>
          </a:bodyPr>
          <a:lstStyle/>
          <a:p>
            <a:r>
              <a:rPr lang="en-US" sz="4400" dirty="0">
                <a:ln w="12700">
                  <a:noFill/>
                </a:ln>
                <a:solidFill>
                  <a:schemeClr val="bg1"/>
                </a:solidFill>
                <a:latin typeface="Montserrat"/>
              </a:rPr>
              <a:t>System Upgrade Requirements</a:t>
            </a:r>
            <a:endParaRPr lang="en-US" sz="2000" dirty="0">
              <a:ln w="12700">
                <a:noFill/>
              </a:ln>
              <a:solidFill>
                <a:schemeClr val="bg1"/>
              </a:solidFill>
              <a:latin typeface="Montserrat"/>
            </a:endParaRPr>
          </a:p>
        </p:txBody>
      </p:sp>
      <p:cxnSp>
        <p:nvCxnSpPr>
          <p:cNvPr id="38" name="Straight Connector 37">
            <a:extLst>
              <a:ext uri="{FF2B5EF4-FFF2-40B4-BE49-F238E27FC236}">
                <a16:creationId xmlns:a16="http://schemas.microsoft.com/office/drawing/2014/main" id="{DCE4A8D0-63F6-CF69-AD43-190B194EDE93}"/>
              </a:ext>
            </a:extLst>
          </p:cNvPr>
          <p:cNvCxnSpPr>
            <a:cxnSpLocks/>
          </p:cNvCxnSpPr>
          <p:nvPr/>
        </p:nvCxnSpPr>
        <p:spPr>
          <a:xfrm>
            <a:off x="836116" y="3935324"/>
            <a:ext cx="0" cy="747117"/>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CEC6B813-0486-9B91-7D21-0844CFC4C88E}"/>
              </a:ext>
            </a:extLst>
          </p:cNvPr>
          <p:cNvSpPr/>
          <p:nvPr/>
        </p:nvSpPr>
        <p:spPr>
          <a:xfrm>
            <a:off x="1739291" y="1839158"/>
            <a:ext cx="8258273" cy="1800385"/>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D8E9A8D-8D31-EEC8-C7C5-B5D9EE842847}"/>
              </a:ext>
            </a:extLst>
          </p:cNvPr>
          <p:cNvSpPr txBox="1"/>
          <p:nvPr/>
        </p:nvSpPr>
        <p:spPr>
          <a:xfrm>
            <a:off x="2107366" y="1967286"/>
            <a:ext cx="8258274" cy="1446550"/>
          </a:xfrm>
          <a:prstGeom prst="rect">
            <a:avLst/>
          </a:prstGeom>
          <a:noFill/>
          <a:ln>
            <a:noFill/>
          </a:ln>
        </p:spPr>
        <p:txBody>
          <a:bodyPr wrap="square" lIns="91440" tIns="45720" rIns="91440" bIns="45720" rtlCol="0" anchor="t">
            <a:spAutoFit/>
          </a:bodyPr>
          <a:lstStyle/>
          <a:p>
            <a:r>
              <a:rPr lang="en-US" sz="4400" dirty="0">
                <a:ln w="12700">
                  <a:noFill/>
                </a:ln>
                <a:solidFill>
                  <a:schemeClr val="bg1"/>
                </a:solidFill>
                <a:latin typeface="Montserrat"/>
              </a:rPr>
              <a:t>Participant/Concentrator Adjustments</a:t>
            </a:r>
            <a:endParaRPr lang="en-US" sz="2000" dirty="0">
              <a:ln w="12700">
                <a:noFill/>
              </a:ln>
              <a:solidFill>
                <a:schemeClr val="bg1"/>
              </a:solidFill>
              <a:latin typeface="Montserrat"/>
            </a:endParaRPr>
          </a:p>
        </p:txBody>
      </p:sp>
      <p:cxnSp>
        <p:nvCxnSpPr>
          <p:cNvPr id="41" name="Straight Connector 40">
            <a:extLst>
              <a:ext uri="{FF2B5EF4-FFF2-40B4-BE49-F238E27FC236}">
                <a16:creationId xmlns:a16="http://schemas.microsoft.com/office/drawing/2014/main" id="{0666AAEE-74A0-B7D2-065C-A31C5D0A351C}"/>
              </a:ext>
            </a:extLst>
          </p:cNvPr>
          <p:cNvCxnSpPr>
            <a:cxnSpLocks/>
          </p:cNvCxnSpPr>
          <p:nvPr/>
        </p:nvCxnSpPr>
        <p:spPr>
          <a:xfrm>
            <a:off x="1993401" y="1989610"/>
            <a:ext cx="0" cy="142422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3558DBB3-1557-9D2C-EC99-8A86857A435B}"/>
              </a:ext>
            </a:extLst>
          </p:cNvPr>
          <p:cNvSpPr/>
          <p:nvPr/>
        </p:nvSpPr>
        <p:spPr>
          <a:xfrm>
            <a:off x="5576285" y="499818"/>
            <a:ext cx="5406834" cy="1117463"/>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F4CF973-F59D-E4A7-3E20-EFF225A6811B}"/>
              </a:ext>
            </a:extLst>
          </p:cNvPr>
          <p:cNvSpPr txBox="1"/>
          <p:nvPr/>
        </p:nvSpPr>
        <p:spPr>
          <a:xfrm>
            <a:off x="5944359" y="627946"/>
            <a:ext cx="5038759" cy="769441"/>
          </a:xfrm>
          <a:prstGeom prst="rect">
            <a:avLst/>
          </a:prstGeom>
          <a:noFill/>
          <a:ln>
            <a:noFill/>
          </a:ln>
        </p:spPr>
        <p:txBody>
          <a:bodyPr wrap="square" lIns="91440" tIns="45720" rIns="91440" bIns="45720" rtlCol="0" anchor="t">
            <a:spAutoFit/>
          </a:bodyPr>
          <a:lstStyle/>
          <a:p>
            <a:r>
              <a:rPr lang="en-US" sz="4400" dirty="0">
                <a:ln w="12700">
                  <a:noFill/>
                </a:ln>
                <a:solidFill>
                  <a:schemeClr val="bg1"/>
                </a:solidFill>
                <a:latin typeface="Montserrat"/>
              </a:rPr>
              <a:t>Completer Flag</a:t>
            </a:r>
            <a:endParaRPr lang="en-US" sz="2000" dirty="0">
              <a:ln w="12700">
                <a:noFill/>
              </a:ln>
              <a:solidFill>
                <a:schemeClr val="bg1"/>
              </a:solidFill>
              <a:latin typeface="Montserrat"/>
            </a:endParaRPr>
          </a:p>
        </p:txBody>
      </p:sp>
      <p:cxnSp>
        <p:nvCxnSpPr>
          <p:cNvPr id="53" name="Straight Connector 52">
            <a:extLst>
              <a:ext uri="{FF2B5EF4-FFF2-40B4-BE49-F238E27FC236}">
                <a16:creationId xmlns:a16="http://schemas.microsoft.com/office/drawing/2014/main" id="{308847FF-E041-66F5-C7B3-E59456C85826}"/>
              </a:ext>
            </a:extLst>
          </p:cNvPr>
          <p:cNvCxnSpPr>
            <a:cxnSpLocks/>
          </p:cNvCxnSpPr>
          <p:nvPr/>
        </p:nvCxnSpPr>
        <p:spPr>
          <a:xfrm>
            <a:off x="5830394" y="650270"/>
            <a:ext cx="8387" cy="747117"/>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pic>
        <p:nvPicPr>
          <p:cNvPr id="62" name="Picture 61" descr="A black and white logo with a star and a flame&#10;&#10;Description automatically generated with medium confidence">
            <a:extLst>
              <a:ext uri="{FF2B5EF4-FFF2-40B4-BE49-F238E27FC236}">
                <a16:creationId xmlns:a16="http://schemas.microsoft.com/office/drawing/2014/main" id="{358495B0-21F2-B79F-D88C-DEE08DC44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0579" y="5449531"/>
            <a:ext cx="1179869" cy="1179869"/>
          </a:xfrm>
          <a:prstGeom prst="rect">
            <a:avLst/>
          </a:prstGeom>
        </p:spPr>
      </p:pic>
      <p:pic>
        <p:nvPicPr>
          <p:cNvPr id="5" name="Picture 4" descr="A picture containing cloud, sky, outdoor, nature&#10;&#10;Description automatically generated">
            <a:extLst>
              <a:ext uri="{FF2B5EF4-FFF2-40B4-BE49-F238E27FC236}">
                <a16:creationId xmlns:a16="http://schemas.microsoft.com/office/drawing/2014/main" id="{D424D06D-6275-A723-B2C1-45B58EA4763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2276609" y="34401"/>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pic>
        <p:nvPicPr>
          <p:cNvPr id="6" name="Picture 5" descr="A cactus in a desert&#10;&#10;Description automatically generated with low confidence">
            <a:extLst>
              <a:ext uri="{FF2B5EF4-FFF2-40B4-BE49-F238E27FC236}">
                <a16:creationId xmlns:a16="http://schemas.microsoft.com/office/drawing/2014/main" id="{2088F5BA-F3BD-22F5-7DAF-C6A9EF6B6265}"/>
              </a:ext>
            </a:extLst>
          </p:cNvPr>
          <p:cNvPicPr>
            <a:picLocks noChangeAspect="1"/>
          </p:cNvPicPr>
          <p:nvPr/>
        </p:nvPicPr>
        <p:blipFill>
          <a:blip r:embed="rId7">
            <a:extLst>
              <a:ext uri="{28A0092B-C50C-407E-A947-70E740481C1C}">
                <a14:useLocalDpi xmlns:a14="http://schemas.microsoft.com/office/drawing/2010/main" val="0"/>
              </a:ext>
            </a:extLst>
          </a:blip>
          <a:srcRect l="18923"/>
          <a:stretch>
            <a:fillRect/>
          </a:stretch>
        </p:blipFill>
        <p:spPr>
          <a:xfrm>
            <a:off x="13073292" y="-56731"/>
            <a:ext cx="5560269" cy="6858000"/>
          </a:xfrm>
          <a:custGeom>
            <a:avLst/>
            <a:gdLst>
              <a:gd name="connsiteX0" fmla="*/ 1147674 w 5560269"/>
              <a:gd name="connsiteY0" fmla="*/ 0 h 6858000"/>
              <a:gd name="connsiteX1" fmla="*/ 5560269 w 5560269"/>
              <a:gd name="connsiteY1" fmla="*/ 0 h 6858000"/>
              <a:gd name="connsiteX2" fmla="*/ 5560269 w 5560269"/>
              <a:gd name="connsiteY2" fmla="*/ 6858000 h 6858000"/>
              <a:gd name="connsiteX3" fmla="*/ 1147673 w 5560269"/>
              <a:gd name="connsiteY3" fmla="*/ 6858000 h 6858000"/>
              <a:gd name="connsiteX4" fmla="*/ 1002807 w 5560269"/>
              <a:gd name="connsiteY4" fmla="*/ 6681136 h 6858000"/>
              <a:gd name="connsiteX5" fmla="*/ 0 w 5560269"/>
              <a:gd name="connsiteY5" fmla="*/ 3429000 h 6858000"/>
              <a:gd name="connsiteX6" fmla="*/ 1002807 w 5560269"/>
              <a:gd name="connsiteY6" fmla="*/ 176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0269" h="6858000">
                <a:moveTo>
                  <a:pt x="1147674" y="0"/>
                </a:moveTo>
                <a:lnTo>
                  <a:pt x="5560269" y="0"/>
                </a:lnTo>
                <a:lnTo>
                  <a:pt x="5560269" y="6858000"/>
                </a:lnTo>
                <a:lnTo>
                  <a:pt x="1147673" y="6858000"/>
                </a:lnTo>
                <a:lnTo>
                  <a:pt x="1002807" y="6681136"/>
                </a:lnTo>
                <a:cubicBezTo>
                  <a:pt x="383222" y="5848842"/>
                  <a:pt x="0" y="4699038"/>
                  <a:pt x="0" y="3429000"/>
                </a:cubicBezTo>
                <a:cubicBezTo>
                  <a:pt x="0" y="2158962"/>
                  <a:pt x="383222" y="1009159"/>
                  <a:pt x="1002807" y="176865"/>
                </a:cubicBezTo>
                <a:close/>
              </a:path>
            </a:pathLst>
          </a:custGeom>
        </p:spPr>
      </p:pic>
      <p:sp>
        <p:nvSpPr>
          <p:cNvPr id="32" name="TextBox 31">
            <a:extLst>
              <a:ext uri="{FF2B5EF4-FFF2-40B4-BE49-F238E27FC236}">
                <a16:creationId xmlns:a16="http://schemas.microsoft.com/office/drawing/2014/main" id="{3231023D-073C-B878-FF3F-F3F58AA1669E}"/>
              </a:ext>
            </a:extLst>
          </p:cNvPr>
          <p:cNvSpPr txBox="1"/>
          <p:nvPr/>
        </p:nvSpPr>
        <p:spPr>
          <a:xfrm>
            <a:off x="58716" y="-9697"/>
            <a:ext cx="5073383" cy="1569660"/>
          </a:xfrm>
          <a:prstGeom prst="rect">
            <a:avLst/>
          </a:prstGeom>
          <a:noFill/>
          <a:ln>
            <a:noFill/>
          </a:ln>
        </p:spPr>
        <p:txBody>
          <a:bodyPr wrap="square" lIns="91440" tIns="45720" rIns="91440" bIns="45720" rtlCol="0" anchor="t">
            <a:spAutoFit/>
          </a:bodyPr>
          <a:lstStyle/>
          <a:p>
            <a:r>
              <a:rPr lang="en-US" sz="4800" b="1" dirty="0">
                <a:ln w="12700">
                  <a:noFill/>
                </a:ln>
                <a:solidFill>
                  <a:schemeClr val="bg1"/>
                </a:solidFill>
                <a:latin typeface="Montserrat"/>
              </a:rPr>
              <a:t>What is ADE IT Working on?</a:t>
            </a:r>
            <a:endParaRPr lang="en-US" sz="2400" b="1" dirty="0">
              <a:ln w="12700">
                <a:noFill/>
              </a:ln>
              <a:solidFill>
                <a:schemeClr val="bg1"/>
              </a:solidFill>
              <a:latin typeface="Montserrat"/>
            </a:endParaRPr>
          </a:p>
        </p:txBody>
      </p:sp>
      <p:pic>
        <p:nvPicPr>
          <p:cNvPr id="14" name="Picture 13" descr="A picture containing plant, cactus, outdoor, cloud&#10;&#10;Description automatically generated">
            <a:extLst>
              <a:ext uri="{FF2B5EF4-FFF2-40B4-BE49-F238E27FC236}">
                <a16:creationId xmlns:a16="http://schemas.microsoft.com/office/drawing/2014/main" id="{197D1413-370D-77CB-7D0F-C582EAEAC708}"/>
              </a:ext>
            </a:extLst>
          </p:cNvPr>
          <p:cNvPicPr>
            <a:picLocks noChangeAspect="1"/>
          </p:cNvPicPr>
          <p:nvPr/>
        </p:nvPicPr>
        <p:blipFill>
          <a:blip r:embed="rId2">
            <a:extLst>
              <a:ext uri="{28A0092B-C50C-407E-A947-70E740481C1C}">
                <a14:useLocalDpi xmlns:a14="http://schemas.microsoft.com/office/drawing/2010/main" val="0"/>
              </a:ext>
            </a:extLst>
          </a:blip>
          <a:srcRect l="2891" t="-997" r="14924" b="100000"/>
          <a:stretch>
            <a:fillRect/>
          </a:stretch>
        </p:blipFill>
        <p:spPr>
          <a:xfrm>
            <a:off x="4729355" y="6858000"/>
            <a:ext cx="10464823" cy="71397"/>
          </a:xfrm>
          <a:custGeom>
            <a:avLst/>
            <a:gdLst>
              <a:gd name="connsiteX0" fmla="*/ 0 w 10464823"/>
              <a:gd name="connsiteY0" fmla="*/ 0 h 71397"/>
              <a:gd name="connsiteX1" fmla="*/ 10013178 w 10464823"/>
              <a:gd name="connsiteY1" fmla="*/ 0 h 71397"/>
              <a:gd name="connsiteX2" fmla="*/ 10013178 w 10464823"/>
              <a:gd name="connsiteY2" fmla="*/ 648 h 71397"/>
              <a:gd name="connsiteX3" fmla="*/ 10028467 w 10464823"/>
              <a:gd name="connsiteY3" fmla="*/ 0 h 71397"/>
              <a:gd name="connsiteX4" fmla="*/ 10371526 w 10464823"/>
              <a:gd name="connsiteY4" fmla="*/ 43484 h 71397"/>
              <a:gd name="connsiteX5" fmla="*/ 10464823 w 10464823"/>
              <a:gd name="connsiteY5" fmla="*/ 71397 h 71397"/>
              <a:gd name="connsiteX6" fmla="*/ 0 w 10464823"/>
              <a:gd name="connsiteY6" fmla="*/ 71397 h 71397"/>
              <a:gd name="connsiteX7" fmla="*/ 0 w 10464823"/>
              <a:gd name="connsiteY7" fmla="*/ 0 h 7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4823" h="71397">
                <a:moveTo>
                  <a:pt x="0" y="0"/>
                </a:moveTo>
                <a:lnTo>
                  <a:pt x="10013178" y="0"/>
                </a:lnTo>
                <a:lnTo>
                  <a:pt x="10013178" y="648"/>
                </a:lnTo>
                <a:lnTo>
                  <a:pt x="10028467" y="0"/>
                </a:lnTo>
                <a:cubicBezTo>
                  <a:pt x="10145103" y="0"/>
                  <a:pt x="10259668" y="14850"/>
                  <a:pt x="10371526" y="43484"/>
                </a:cubicBezTo>
                <a:lnTo>
                  <a:pt x="10464823" y="71397"/>
                </a:lnTo>
                <a:lnTo>
                  <a:pt x="0" y="71397"/>
                </a:lnTo>
                <a:lnTo>
                  <a:pt x="0" y="0"/>
                </a:lnTo>
                <a:close/>
              </a:path>
            </a:pathLst>
          </a:custGeom>
        </p:spPr>
      </p:pic>
      <p:pic>
        <p:nvPicPr>
          <p:cNvPr id="11" name="Picture 10" descr="A picture containing plant, cactus, outdoor, cloud&#10;&#10;Description automatically generated">
            <a:extLst>
              <a:ext uri="{FF2B5EF4-FFF2-40B4-BE49-F238E27FC236}">
                <a16:creationId xmlns:a16="http://schemas.microsoft.com/office/drawing/2014/main" id="{32423A9C-23D8-1320-9984-F4605336C805}"/>
              </a:ext>
            </a:extLst>
          </p:cNvPr>
          <p:cNvPicPr>
            <a:picLocks noChangeAspect="1"/>
          </p:cNvPicPr>
          <p:nvPr/>
        </p:nvPicPr>
        <p:blipFill>
          <a:blip r:embed="rId2">
            <a:extLst>
              <a:ext uri="{28A0092B-C50C-407E-A947-70E740481C1C}">
                <a14:useLocalDpi xmlns:a14="http://schemas.microsoft.com/office/drawing/2010/main" val="0"/>
              </a:ext>
            </a:extLst>
          </a:blip>
          <a:srcRect l="2891" t="100000" r="11283" b="-4385"/>
          <a:stretch>
            <a:fillRect/>
          </a:stretch>
        </p:blipFill>
        <p:spPr>
          <a:xfrm>
            <a:off x="4729355" y="14091784"/>
            <a:ext cx="10928417" cy="314078"/>
          </a:xfrm>
          <a:custGeom>
            <a:avLst/>
            <a:gdLst>
              <a:gd name="connsiteX0" fmla="*/ 0 w 10928417"/>
              <a:gd name="connsiteY0" fmla="*/ 0 h 314078"/>
              <a:gd name="connsiteX1" fmla="*/ 10928417 w 10928417"/>
              <a:gd name="connsiteY1" fmla="*/ 0 h 314078"/>
              <a:gd name="connsiteX2" fmla="*/ 10905306 w 10928417"/>
              <a:gd name="connsiteY2" fmla="*/ 17504 h 314078"/>
              <a:gd name="connsiteX3" fmla="*/ 10028467 w 10928417"/>
              <a:gd name="connsiteY3" fmla="*/ 314078 h 314078"/>
              <a:gd name="connsiteX4" fmla="*/ 10013178 w 10928417"/>
              <a:gd name="connsiteY4" fmla="*/ 313431 h 314078"/>
              <a:gd name="connsiteX5" fmla="*/ 10013178 w 10928417"/>
              <a:gd name="connsiteY5" fmla="*/ 314077 h 314078"/>
              <a:gd name="connsiteX6" fmla="*/ 0 w 10928417"/>
              <a:gd name="connsiteY6" fmla="*/ 314077 h 314078"/>
              <a:gd name="connsiteX7" fmla="*/ 0 w 10928417"/>
              <a:gd name="connsiteY7" fmla="*/ 0 h 3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8417" h="314078">
                <a:moveTo>
                  <a:pt x="0" y="0"/>
                </a:moveTo>
                <a:lnTo>
                  <a:pt x="10928417" y="0"/>
                </a:lnTo>
                <a:lnTo>
                  <a:pt x="10905306" y="17504"/>
                </a:lnTo>
                <a:cubicBezTo>
                  <a:pt x="10635801" y="208475"/>
                  <a:pt x="10339495" y="314078"/>
                  <a:pt x="10028467" y="314078"/>
                </a:cubicBezTo>
                <a:lnTo>
                  <a:pt x="10013178" y="313431"/>
                </a:lnTo>
                <a:lnTo>
                  <a:pt x="10013178" y="314077"/>
                </a:lnTo>
                <a:lnTo>
                  <a:pt x="0" y="314077"/>
                </a:lnTo>
                <a:lnTo>
                  <a:pt x="0" y="0"/>
                </a:lnTo>
                <a:close/>
              </a:path>
            </a:pathLst>
          </a:custGeom>
        </p:spPr>
      </p:pic>
      <p:sp>
        <p:nvSpPr>
          <p:cNvPr id="28" name="Rectangle 27">
            <a:extLst>
              <a:ext uri="{FF2B5EF4-FFF2-40B4-BE49-F238E27FC236}">
                <a16:creationId xmlns:a16="http://schemas.microsoft.com/office/drawing/2014/main" id="{D502B3A8-9DD2-B8D4-91B3-62F7E7923BCF}"/>
              </a:ext>
            </a:extLst>
          </p:cNvPr>
          <p:cNvSpPr/>
          <p:nvPr/>
        </p:nvSpPr>
        <p:spPr>
          <a:xfrm>
            <a:off x="1055938" y="5070348"/>
            <a:ext cx="5809320" cy="111556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7081A00-017B-F16F-7DCF-98CB9B14FA8E}"/>
              </a:ext>
            </a:extLst>
          </p:cNvPr>
          <p:cNvSpPr txBox="1"/>
          <p:nvPr/>
        </p:nvSpPr>
        <p:spPr>
          <a:xfrm>
            <a:off x="1424012" y="5198475"/>
            <a:ext cx="5441246" cy="769441"/>
          </a:xfrm>
          <a:prstGeom prst="rect">
            <a:avLst/>
          </a:prstGeom>
          <a:noFill/>
          <a:ln>
            <a:noFill/>
          </a:ln>
        </p:spPr>
        <p:txBody>
          <a:bodyPr wrap="square" lIns="91440" tIns="45720" rIns="91440" bIns="45720" rtlCol="0" anchor="t">
            <a:spAutoFit/>
          </a:bodyPr>
          <a:lstStyle/>
          <a:p>
            <a:r>
              <a:rPr lang="en-US" sz="4400" dirty="0">
                <a:ln w="12700">
                  <a:noFill/>
                </a:ln>
                <a:solidFill>
                  <a:schemeClr val="bg1"/>
                </a:solidFill>
                <a:latin typeface="Montserrat"/>
              </a:rPr>
              <a:t>Bug/Glitch Fixes</a:t>
            </a:r>
            <a:endParaRPr lang="en-US" sz="2000" dirty="0">
              <a:ln w="12700">
                <a:noFill/>
              </a:ln>
              <a:solidFill>
                <a:schemeClr val="bg1"/>
              </a:solidFill>
              <a:latin typeface="Montserrat"/>
            </a:endParaRPr>
          </a:p>
        </p:txBody>
      </p:sp>
      <p:cxnSp>
        <p:nvCxnSpPr>
          <p:cNvPr id="33" name="Straight Connector 32">
            <a:extLst>
              <a:ext uri="{FF2B5EF4-FFF2-40B4-BE49-F238E27FC236}">
                <a16:creationId xmlns:a16="http://schemas.microsoft.com/office/drawing/2014/main" id="{3F45D304-0E3C-C624-136F-6EDDD329FBBF}"/>
              </a:ext>
            </a:extLst>
          </p:cNvPr>
          <p:cNvCxnSpPr>
            <a:cxnSpLocks/>
          </p:cNvCxnSpPr>
          <p:nvPr/>
        </p:nvCxnSpPr>
        <p:spPr>
          <a:xfrm>
            <a:off x="1310047" y="5220799"/>
            <a:ext cx="0" cy="747117"/>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10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5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42" presetClass="path" presetSubtype="0" accel="50000" decel="50000" fill="hold" nodeType="withEffect">
                                  <p:stCondLst>
                                    <p:cond delay="0"/>
                                  </p:stCondLst>
                                  <p:childTnLst>
                                    <p:animMotion origin="layout" path="M 4.375E-6 4.44444E-6 L 0.39492 0.01574 " pathEditMode="relative" rAng="0" ptsTypes="AA">
                                      <p:cBhvr>
                                        <p:cTn id="11" dur="500" fill="hold"/>
                                        <p:tgtEl>
                                          <p:spTgt spid="53"/>
                                        </p:tgtEl>
                                        <p:attrNameLst>
                                          <p:attrName>ppt_x</p:attrName>
                                          <p:attrName>ppt_y</p:attrName>
                                        </p:attrNameLst>
                                      </p:cBhvr>
                                      <p:rCtr x="19740" y="787"/>
                                    </p:animMotion>
                                  </p:childTnLst>
                                </p:cTn>
                              </p:par>
                              <p:par>
                                <p:cTn id="12" presetID="22" presetClass="entr" presetSubtype="8"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50"/>
                                        <p:tgtEl>
                                          <p:spTgt spid="39"/>
                                        </p:tgtEl>
                                      </p:cBhvr>
                                    </p:animEffect>
                                  </p:childTnLst>
                                </p:cTn>
                              </p:par>
                              <p:par>
                                <p:cTn id="20" presetID="1"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1.66667E-6 5.55112E-17 L 0.62461 0.00833 " pathEditMode="relative" rAng="0" ptsTypes="AA">
                                      <p:cBhvr>
                                        <p:cTn id="23" dur="500" fill="hold"/>
                                        <p:tgtEl>
                                          <p:spTgt spid="41"/>
                                        </p:tgtEl>
                                        <p:attrNameLst>
                                          <p:attrName>ppt_x</p:attrName>
                                          <p:attrName>ppt_y</p:attrName>
                                        </p:attrNameLst>
                                      </p:cBhvr>
                                      <p:rCtr x="31224" y="417"/>
                                    </p:animMotion>
                                  </p:childTnLst>
                                </p:cTn>
                              </p:par>
                              <p:par>
                                <p:cTn id="24" presetID="2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childTnLst>
                                </p:cTn>
                              </p:par>
                              <p:par>
                                <p:cTn id="32" presetID="1"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2.08333E-7 -7.40741E-7 L 0.77357 0.01088 " pathEditMode="relative" rAng="0" ptsTypes="AA">
                                      <p:cBhvr>
                                        <p:cTn id="35" dur="500" fill="hold"/>
                                        <p:tgtEl>
                                          <p:spTgt spid="38"/>
                                        </p:tgtEl>
                                        <p:attrNameLst>
                                          <p:attrName>ppt_x</p:attrName>
                                          <p:attrName>ppt_y</p:attrName>
                                        </p:attrNameLst>
                                      </p:cBhvr>
                                      <p:rCtr x="38672" y="532"/>
                                    </p:animMotion>
                                  </p:childTnLst>
                                </p:cTn>
                              </p:par>
                              <p:par>
                                <p:cTn id="36" presetID="2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250"/>
                                        <p:tgtEl>
                                          <p:spTgt spid="28"/>
                                        </p:tgtEl>
                                      </p:cBhvr>
                                    </p:animEffec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3.95833E-6 1.85185E-6 L 0.41745 0.01574 " pathEditMode="relative" rAng="0" ptsTypes="AA">
                                      <p:cBhvr>
                                        <p:cTn id="47" dur="500" fill="hold"/>
                                        <p:tgtEl>
                                          <p:spTgt spid="33"/>
                                        </p:tgtEl>
                                        <p:attrNameLst>
                                          <p:attrName>ppt_x</p:attrName>
                                          <p:attrName>ppt_y</p:attrName>
                                        </p:attrNameLst>
                                      </p:cBhvr>
                                      <p:rCtr x="20807" y="1343"/>
                                    </p:animMotion>
                                  </p:childTnLst>
                                </p:cTn>
                              </p:par>
                              <p:par>
                                <p:cTn id="48" presetID="22" presetClass="entr" presetSubtype="8"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9" grpId="0" animBg="1"/>
      <p:bldP spid="40" grpId="0" animBg="1"/>
      <p:bldP spid="51" grpId="0" animBg="1"/>
      <p:bldP spid="52" grpId="0" animBg="1"/>
      <p:bldP spid="28"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cactus in a desert&#10;&#10;Description automatically generated with low confidence">
            <a:extLst>
              <a:ext uri="{FF2B5EF4-FFF2-40B4-BE49-F238E27FC236}">
                <a16:creationId xmlns:a16="http://schemas.microsoft.com/office/drawing/2014/main" id="{103E5A3D-FC82-9FE2-12A3-C7056258E1F4}"/>
              </a:ext>
            </a:extLst>
          </p:cNvPr>
          <p:cNvPicPr>
            <a:picLocks noChangeAspect="1"/>
          </p:cNvPicPr>
          <p:nvPr/>
        </p:nvPicPr>
        <p:blipFill>
          <a:blip r:embed="rId3">
            <a:extLst>
              <a:ext uri="{28A0092B-C50C-407E-A947-70E740481C1C}">
                <a14:useLocalDpi xmlns:a14="http://schemas.microsoft.com/office/drawing/2010/main" val="0"/>
              </a:ext>
            </a:extLst>
          </a:blip>
          <a:srcRect l="18923"/>
          <a:stretch>
            <a:fillRect/>
          </a:stretch>
        </p:blipFill>
        <p:spPr>
          <a:xfrm>
            <a:off x="6631731" y="0"/>
            <a:ext cx="5560269" cy="6858000"/>
          </a:xfrm>
          <a:custGeom>
            <a:avLst/>
            <a:gdLst>
              <a:gd name="connsiteX0" fmla="*/ 1147674 w 5560269"/>
              <a:gd name="connsiteY0" fmla="*/ 0 h 6858000"/>
              <a:gd name="connsiteX1" fmla="*/ 5560269 w 5560269"/>
              <a:gd name="connsiteY1" fmla="*/ 0 h 6858000"/>
              <a:gd name="connsiteX2" fmla="*/ 5560269 w 5560269"/>
              <a:gd name="connsiteY2" fmla="*/ 6858000 h 6858000"/>
              <a:gd name="connsiteX3" fmla="*/ 1147673 w 5560269"/>
              <a:gd name="connsiteY3" fmla="*/ 6858000 h 6858000"/>
              <a:gd name="connsiteX4" fmla="*/ 1002807 w 5560269"/>
              <a:gd name="connsiteY4" fmla="*/ 6681136 h 6858000"/>
              <a:gd name="connsiteX5" fmla="*/ 0 w 5560269"/>
              <a:gd name="connsiteY5" fmla="*/ 3429000 h 6858000"/>
              <a:gd name="connsiteX6" fmla="*/ 1002807 w 5560269"/>
              <a:gd name="connsiteY6" fmla="*/ 176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0269" h="6858000">
                <a:moveTo>
                  <a:pt x="1147674" y="0"/>
                </a:moveTo>
                <a:lnTo>
                  <a:pt x="5560269" y="0"/>
                </a:lnTo>
                <a:lnTo>
                  <a:pt x="5560269" y="6858000"/>
                </a:lnTo>
                <a:lnTo>
                  <a:pt x="1147673" y="6858000"/>
                </a:lnTo>
                <a:lnTo>
                  <a:pt x="1002807" y="6681136"/>
                </a:lnTo>
                <a:cubicBezTo>
                  <a:pt x="383222" y="5848842"/>
                  <a:pt x="0" y="4699038"/>
                  <a:pt x="0" y="3429000"/>
                </a:cubicBezTo>
                <a:cubicBezTo>
                  <a:pt x="0" y="2158962"/>
                  <a:pt x="383222" y="1009159"/>
                  <a:pt x="1002807" y="176865"/>
                </a:cubicBezTo>
                <a:close/>
              </a:path>
            </a:pathLst>
          </a:custGeom>
        </p:spPr>
      </p:pic>
      <p:sp>
        <p:nvSpPr>
          <p:cNvPr id="16" name="TextBox 15">
            <a:extLst>
              <a:ext uri="{FF2B5EF4-FFF2-40B4-BE49-F238E27FC236}">
                <a16:creationId xmlns:a16="http://schemas.microsoft.com/office/drawing/2014/main" id="{ECB6D669-F0BB-2A69-30EC-C8DC42DCE661}"/>
              </a:ext>
            </a:extLst>
          </p:cNvPr>
          <p:cNvSpPr txBox="1"/>
          <p:nvPr/>
        </p:nvSpPr>
        <p:spPr>
          <a:xfrm>
            <a:off x="428457" y="-19050"/>
            <a:ext cx="8820150" cy="1446550"/>
          </a:xfrm>
          <a:prstGeom prst="rect">
            <a:avLst/>
          </a:prstGeom>
          <a:noFill/>
        </p:spPr>
        <p:txBody>
          <a:bodyPr wrap="square" rtlCol="0">
            <a:spAutoFit/>
          </a:bodyPr>
          <a:lstStyle/>
          <a:p>
            <a:r>
              <a:rPr lang="en-US" sz="4400" b="1" dirty="0">
                <a:solidFill>
                  <a:schemeClr val="bg1"/>
                </a:solidFill>
                <a:latin typeface="Montserrat" pitchFamily="2" charset="0"/>
              </a:rPr>
              <a:t>ENROLLMENT </a:t>
            </a:r>
          </a:p>
          <a:p>
            <a:r>
              <a:rPr lang="en-US" sz="4400" b="1" dirty="0">
                <a:solidFill>
                  <a:schemeClr val="bg1"/>
                </a:solidFill>
                <a:latin typeface="Montserrat" pitchFamily="2" charset="0"/>
              </a:rPr>
              <a:t>STATISTICS</a:t>
            </a:r>
          </a:p>
        </p:txBody>
      </p:sp>
      <p:sp>
        <p:nvSpPr>
          <p:cNvPr id="2" name="TextBox 1">
            <a:extLst>
              <a:ext uri="{FF2B5EF4-FFF2-40B4-BE49-F238E27FC236}">
                <a16:creationId xmlns:a16="http://schemas.microsoft.com/office/drawing/2014/main" id="{B219B829-471B-4B1A-E941-D8779603EC7F}"/>
              </a:ext>
            </a:extLst>
          </p:cNvPr>
          <p:cNvSpPr txBox="1"/>
          <p:nvPr/>
        </p:nvSpPr>
        <p:spPr>
          <a:xfrm>
            <a:off x="505457" y="1431104"/>
            <a:ext cx="4439914" cy="1323439"/>
          </a:xfrm>
          <a:prstGeom prst="rect">
            <a:avLst/>
          </a:prstGeom>
          <a:noFill/>
        </p:spPr>
        <p:txBody>
          <a:bodyPr wrap="square" rtlCol="0">
            <a:spAutoFit/>
          </a:bodyPr>
          <a:lstStyle/>
          <a:p>
            <a:r>
              <a:rPr lang="en-US" sz="8000" b="1" dirty="0">
                <a:solidFill>
                  <a:srgbClr val="CB6015"/>
                </a:solidFill>
                <a:latin typeface="Montserrat" pitchFamily="2" charset="0"/>
              </a:rPr>
              <a:t>156,232</a:t>
            </a:r>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182" y="2901638"/>
            <a:ext cx="1561122" cy="1561122"/>
          </a:xfrm>
          <a:prstGeom prst="rect">
            <a:avLst/>
          </a:prstGeom>
        </p:spPr>
      </p:pic>
      <p:pic>
        <p:nvPicPr>
          <p:cNvPr id="22" name="Picture 21" descr="A picture containing cloud, outdoor, sky, nature&#10;&#10;Description automatically generated">
            <a:extLst>
              <a:ext uri="{FF2B5EF4-FFF2-40B4-BE49-F238E27FC236}">
                <a16:creationId xmlns:a16="http://schemas.microsoft.com/office/drawing/2014/main" id="{98D24971-B2AD-5A6E-8EAE-3BB18798D1C6}"/>
              </a:ext>
            </a:extLst>
          </p:cNvPr>
          <p:cNvPicPr>
            <a:picLocks noChangeAspect="1"/>
          </p:cNvPicPr>
          <p:nvPr/>
        </p:nvPicPr>
        <p:blipFill>
          <a:blip r:embed="rId5">
            <a:extLst>
              <a:ext uri="{28A0092B-C50C-407E-A947-70E740481C1C}">
                <a14:useLocalDpi xmlns:a14="http://schemas.microsoft.com/office/drawing/2010/main" val="0"/>
              </a:ext>
            </a:extLst>
          </a:blip>
          <a:srcRect l="12208"/>
          <a:stretch>
            <a:fillRect/>
          </a:stretch>
        </p:blipFill>
        <p:spPr>
          <a:xfrm>
            <a:off x="-9749837" y="-1905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5" name="Picture 4" descr="A picture containing plant, cactus, outdoor, cloud&#10;&#10;Description automatically generated">
            <a:extLst>
              <a:ext uri="{FF2B5EF4-FFF2-40B4-BE49-F238E27FC236}">
                <a16:creationId xmlns:a16="http://schemas.microsoft.com/office/drawing/2014/main" id="{1B286CC3-2FCC-FAAA-2F49-9FA1E7F6877F}"/>
              </a:ext>
            </a:extLst>
          </p:cNvPr>
          <p:cNvPicPr>
            <a:picLocks noChangeAspect="1"/>
          </p:cNvPicPr>
          <p:nvPr/>
        </p:nvPicPr>
        <p:blipFill>
          <a:blip r:embed="rId6">
            <a:extLst>
              <a:ext uri="{28A0092B-C50C-407E-A947-70E740481C1C}">
                <a14:useLocalDpi xmlns:a14="http://schemas.microsoft.com/office/drawing/2010/main" val="0"/>
              </a:ext>
            </a:extLst>
          </a:blip>
          <a:srcRect l="2891" r="659"/>
          <a:stretch>
            <a:fillRect/>
          </a:stretch>
        </p:blipFill>
        <p:spPr>
          <a:xfrm>
            <a:off x="-12527218" y="-171244"/>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E7D5634D-63A8-B9C9-5D72-B82A6ABD4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507" y="2648439"/>
            <a:ext cx="1561122" cy="1561122"/>
          </a:xfrm>
          <a:prstGeom prst="rect">
            <a:avLst/>
          </a:prstGeom>
        </p:spPr>
      </p:pic>
      <p:sp>
        <p:nvSpPr>
          <p:cNvPr id="6" name="TextBox 5">
            <a:extLst>
              <a:ext uri="{FF2B5EF4-FFF2-40B4-BE49-F238E27FC236}">
                <a16:creationId xmlns:a16="http://schemas.microsoft.com/office/drawing/2014/main" id="{ADF4792F-D883-7938-EF85-EEB3653062AA}"/>
              </a:ext>
            </a:extLst>
          </p:cNvPr>
          <p:cNvSpPr txBox="1"/>
          <p:nvPr/>
        </p:nvSpPr>
        <p:spPr>
          <a:xfrm>
            <a:off x="505457" y="3094657"/>
            <a:ext cx="4439914" cy="1323439"/>
          </a:xfrm>
          <a:prstGeom prst="rect">
            <a:avLst/>
          </a:prstGeom>
          <a:noFill/>
        </p:spPr>
        <p:txBody>
          <a:bodyPr wrap="square" rtlCol="0">
            <a:spAutoFit/>
          </a:bodyPr>
          <a:lstStyle/>
          <a:p>
            <a:r>
              <a:rPr lang="en-US" sz="8000" b="1" dirty="0">
                <a:solidFill>
                  <a:srgbClr val="CB6015"/>
                </a:solidFill>
                <a:latin typeface="Montserrat" pitchFamily="2" charset="0"/>
              </a:rPr>
              <a:t>138</a:t>
            </a:r>
          </a:p>
        </p:txBody>
      </p:sp>
      <p:sp>
        <p:nvSpPr>
          <p:cNvPr id="8" name="TextBox 7">
            <a:extLst>
              <a:ext uri="{FF2B5EF4-FFF2-40B4-BE49-F238E27FC236}">
                <a16:creationId xmlns:a16="http://schemas.microsoft.com/office/drawing/2014/main" id="{1A3D23F1-AD08-1FAD-3C38-66EFB558F5BF}"/>
              </a:ext>
            </a:extLst>
          </p:cNvPr>
          <p:cNvSpPr txBox="1"/>
          <p:nvPr/>
        </p:nvSpPr>
        <p:spPr>
          <a:xfrm>
            <a:off x="3340313" y="3189907"/>
            <a:ext cx="4439914" cy="1323439"/>
          </a:xfrm>
          <a:prstGeom prst="rect">
            <a:avLst/>
          </a:prstGeom>
          <a:noFill/>
        </p:spPr>
        <p:txBody>
          <a:bodyPr wrap="square" rtlCol="0">
            <a:spAutoFit/>
          </a:bodyPr>
          <a:lstStyle/>
          <a:p>
            <a:r>
              <a:rPr lang="en-US" sz="8000" b="1" dirty="0">
                <a:solidFill>
                  <a:srgbClr val="CB6015"/>
                </a:solidFill>
                <a:latin typeface="Montserrat" pitchFamily="2" charset="0"/>
              </a:rPr>
              <a:t>312</a:t>
            </a:r>
          </a:p>
        </p:txBody>
      </p:sp>
      <p:sp>
        <p:nvSpPr>
          <p:cNvPr id="9" name="TextBox 8">
            <a:extLst>
              <a:ext uri="{FF2B5EF4-FFF2-40B4-BE49-F238E27FC236}">
                <a16:creationId xmlns:a16="http://schemas.microsoft.com/office/drawing/2014/main" id="{207A7C6E-1695-4655-3743-903982E03991}"/>
              </a:ext>
            </a:extLst>
          </p:cNvPr>
          <p:cNvSpPr txBox="1"/>
          <p:nvPr/>
        </p:nvSpPr>
        <p:spPr>
          <a:xfrm>
            <a:off x="711744" y="2458623"/>
            <a:ext cx="4528607" cy="646331"/>
          </a:xfrm>
          <a:prstGeom prst="rect">
            <a:avLst/>
          </a:prstGeom>
          <a:noFill/>
        </p:spPr>
        <p:txBody>
          <a:bodyPr wrap="square" rtlCol="0">
            <a:spAutoFit/>
          </a:bodyPr>
          <a:lstStyle/>
          <a:p>
            <a:r>
              <a:rPr lang="en-US" sz="3600" dirty="0">
                <a:solidFill>
                  <a:schemeClr val="bg1"/>
                </a:solidFill>
                <a:latin typeface="Montserrat" pitchFamily="2" charset="0"/>
              </a:rPr>
              <a:t>Students Enrolled</a:t>
            </a:r>
          </a:p>
        </p:txBody>
      </p:sp>
      <p:sp>
        <p:nvSpPr>
          <p:cNvPr id="10" name="TextBox 9">
            <a:extLst>
              <a:ext uri="{FF2B5EF4-FFF2-40B4-BE49-F238E27FC236}">
                <a16:creationId xmlns:a16="http://schemas.microsoft.com/office/drawing/2014/main" id="{AC42D8B6-5653-520A-1BEB-B5A5E93BF6E9}"/>
              </a:ext>
            </a:extLst>
          </p:cNvPr>
          <p:cNvSpPr txBox="1"/>
          <p:nvPr/>
        </p:nvSpPr>
        <p:spPr>
          <a:xfrm>
            <a:off x="711744" y="4190180"/>
            <a:ext cx="2333589" cy="646331"/>
          </a:xfrm>
          <a:prstGeom prst="rect">
            <a:avLst/>
          </a:prstGeom>
          <a:noFill/>
        </p:spPr>
        <p:txBody>
          <a:bodyPr wrap="square" rtlCol="0">
            <a:spAutoFit/>
          </a:bodyPr>
          <a:lstStyle/>
          <a:p>
            <a:r>
              <a:rPr lang="en-US" sz="3600" dirty="0">
                <a:solidFill>
                  <a:schemeClr val="bg1"/>
                </a:solidFill>
                <a:latin typeface="Montserrat" pitchFamily="2" charset="0"/>
              </a:rPr>
              <a:t>Districts</a:t>
            </a:r>
          </a:p>
        </p:txBody>
      </p:sp>
      <p:sp>
        <p:nvSpPr>
          <p:cNvPr id="11" name="TextBox 10">
            <a:extLst>
              <a:ext uri="{FF2B5EF4-FFF2-40B4-BE49-F238E27FC236}">
                <a16:creationId xmlns:a16="http://schemas.microsoft.com/office/drawing/2014/main" id="{1ACC32D3-B48A-20AA-04F2-E5E36FBCA98B}"/>
              </a:ext>
            </a:extLst>
          </p:cNvPr>
          <p:cNvSpPr txBox="1"/>
          <p:nvPr/>
        </p:nvSpPr>
        <p:spPr>
          <a:xfrm>
            <a:off x="3483784" y="4190180"/>
            <a:ext cx="2333589" cy="646331"/>
          </a:xfrm>
          <a:prstGeom prst="rect">
            <a:avLst/>
          </a:prstGeom>
          <a:noFill/>
        </p:spPr>
        <p:txBody>
          <a:bodyPr wrap="square" rtlCol="0">
            <a:spAutoFit/>
          </a:bodyPr>
          <a:lstStyle/>
          <a:p>
            <a:r>
              <a:rPr lang="en-US" sz="3600" dirty="0">
                <a:solidFill>
                  <a:schemeClr val="bg1"/>
                </a:solidFill>
                <a:latin typeface="Montserrat" pitchFamily="2" charset="0"/>
              </a:rPr>
              <a:t>Schools</a:t>
            </a:r>
          </a:p>
        </p:txBody>
      </p:sp>
      <p:sp>
        <p:nvSpPr>
          <p:cNvPr id="12" name="TextBox 11">
            <a:extLst>
              <a:ext uri="{FF2B5EF4-FFF2-40B4-BE49-F238E27FC236}">
                <a16:creationId xmlns:a16="http://schemas.microsoft.com/office/drawing/2014/main" id="{EE9B49E2-773D-629E-570D-58C7080E5741}"/>
              </a:ext>
            </a:extLst>
          </p:cNvPr>
          <p:cNvSpPr txBox="1"/>
          <p:nvPr/>
        </p:nvSpPr>
        <p:spPr>
          <a:xfrm>
            <a:off x="568137" y="4706365"/>
            <a:ext cx="4439914" cy="1323439"/>
          </a:xfrm>
          <a:prstGeom prst="rect">
            <a:avLst/>
          </a:prstGeom>
          <a:noFill/>
        </p:spPr>
        <p:txBody>
          <a:bodyPr wrap="square" rtlCol="0">
            <a:spAutoFit/>
          </a:bodyPr>
          <a:lstStyle/>
          <a:p>
            <a:r>
              <a:rPr lang="en-US" sz="8000" b="1" dirty="0">
                <a:solidFill>
                  <a:srgbClr val="CB6015"/>
                </a:solidFill>
                <a:latin typeface="Montserrat" pitchFamily="2" charset="0"/>
              </a:rPr>
              <a:t>~2400</a:t>
            </a:r>
          </a:p>
        </p:txBody>
      </p:sp>
      <p:sp>
        <p:nvSpPr>
          <p:cNvPr id="13" name="TextBox 12">
            <a:extLst>
              <a:ext uri="{FF2B5EF4-FFF2-40B4-BE49-F238E27FC236}">
                <a16:creationId xmlns:a16="http://schemas.microsoft.com/office/drawing/2014/main" id="{F42938C1-5035-F9BC-FD7C-4C351C98F8CD}"/>
              </a:ext>
            </a:extLst>
          </p:cNvPr>
          <p:cNvSpPr txBox="1"/>
          <p:nvPr/>
        </p:nvSpPr>
        <p:spPr>
          <a:xfrm>
            <a:off x="774424" y="5706638"/>
            <a:ext cx="6178826" cy="646331"/>
          </a:xfrm>
          <a:prstGeom prst="rect">
            <a:avLst/>
          </a:prstGeom>
          <a:noFill/>
        </p:spPr>
        <p:txBody>
          <a:bodyPr wrap="square" rtlCol="0">
            <a:spAutoFit/>
          </a:bodyPr>
          <a:lstStyle/>
          <a:p>
            <a:r>
              <a:rPr lang="en-US" sz="3600" dirty="0">
                <a:solidFill>
                  <a:schemeClr val="bg1"/>
                </a:solidFill>
                <a:latin typeface="Montserrat" pitchFamily="2" charset="0"/>
              </a:rPr>
              <a:t>School-level Programs</a:t>
            </a:r>
          </a:p>
        </p:txBody>
      </p:sp>
    </p:spTree>
    <p:extLst>
      <p:ext uri="{BB962C8B-B14F-4D97-AF65-F5344CB8AC3E}">
        <p14:creationId xmlns:p14="http://schemas.microsoft.com/office/powerpoint/2010/main" val="363454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AEEA5403-3288-7D66-AA32-804E3250C2AD}"/>
              </a:ext>
            </a:extLst>
          </p:cNvPr>
          <p:cNvSpPr txBox="1"/>
          <p:nvPr/>
        </p:nvSpPr>
        <p:spPr>
          <a:xfrm>
            <a:off x="1556189" y="658986"/>
            <a:ext cx="9458325" cy="830997"/>
          </a:xfrm>
          <a:prstGeom prst="rect">
            <a:avLst/>
          </a:prstGeom>
          <a:noFill/>
        </p:spPr>
        <p:txBody>
          <a:bodyPr wrap="square" rtlCol="0">
            <a:spAutoFit/>
          </a:bodyPr>
          <a:lstStyle/>
          <a:p>
            <a:pPr marL="0" indent="0">
              <a:buNone/>
            </a:pPr>
            <a:r>
              <a:rPr lang="en-US" sz="4800" b="1" dirty="0">
                <a:solidFill>
                  <a:schemeClr val="bg1"/>
                </a:solidFill>
                <a:latin typeface="Montserrat" pitchFamily="2" charset="0"/>
              </a:rPr>
              <a:t>CTE Administrators Meeting</a:t>
            </a:r>
            <a:endParaRPr lang="en-US" sz="4000" dirty="0">
              <a:solidFill>
                <a:schemeClr val="bg1"/>
              </a:solidFill>
              <a:latin typeface="Montserrat" pitchFamily="2" charset="0"/>
            </a:endParaRPr>
          </a:p>
        </p:txBody>
      </p:sp>
      <p:pic>
        <p:nvPicPr>
          <p:cNvPr id="16" name="Picture 15" descr="A black and white logo with a star and a flame&#10;&#10;Description automatically generated with medium confidence">
            <a:extLst>
              <a:ext uri="{FF2B5EF4-FFF2-40B4-BE49-F238E27FC236}">
                <a16:creationId xmlns:a16="http://schemas.microsoft.com/office/drawing/2014/main" id="{446B0DAB-F11E-207A-D42E-4EF50FA7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51" y="503111"/>
            <a:ext cx="1142749" cy="1142749"/>
          </a:xfrm>
          <a:prstGeom prst="rect">
            <a:avLst/>
          </a:prstGeom>
        </p:spPr>
      </p:pic>
      <p:sp>
        <p:nvSpPr>
          <p:cNvPr id="12" name="TextBox 11">
            <a:extLst>
              <a:ext uri="{FF2B5EF4-FFF2-40B4-BE49-F238E27FC236}">
                <a16:creationId xmlns:a16="http://schemas.microsoft.com/office/drawing/2014/main" id="{269AD60F-BEDB-9C0E-D71C-F6EE7986CA7C}"/>
              </a:ext>
            </a:extLst>
          </p:cNvPr>
          <p:cNvSpPr txBox="1"/>
          <p:nvPr/>
        </p:nvSpPr>
        <p:spPr>
          <a:xfrm>
            <a:off x="458302" y="2027231"/>
            <a:ext cx="11059027" cy="3477875"/>
          </a:xfrm>
          <a:prstGeom prst="rect">
            <a:avLst/>
          </a:prstGeom>
          <a:noFill/>
        </p:spPr>
        <p:txBody>
          <a:bodyPr wrap="square" rtlCol="0">
            <a:spAutoFit/>
          </a:bodyPr>
          <a:lstStyle/>
          <a:p>
            <a:r>
              <a:rPr lang="en-US" sz="3600" dirty="0">
                <a:solidFill>
                  <a:schemeClr val="bg1"/>
                </a:solidFill>
                <a:latin typeface="Montserrat" pitchFamily="2" charset="0"/>
              </a:rPr>
              <a:t>Please send any changes to your district’s CTE teachers, administrators, and programs to:</a:t>
            </a:r>
          </a:p>
          <a:p>
            <a:endParaRPr lang="en-US" sz="3600" dirty="0">
              <a:solidFill>
                <a:schemeClr val="bg1"/>
              </a:solidFill>
              <a:latin typeface="Montserrat" pitchFamily="2" charset="0"/>
            </a:endParaRPr>
          </a:p>
          <a:p>
            <a:pPr algn="ctr"/>
            <a:r>
              <a:rPr lang="en-US" sz="3600" dirty="0">
                <a:solidFill>
                  <a:schemeClr val="bg1"/>
                </a:solidFill>
                <a:latin typeface="Montserrat" pitchFamily="2" charset="0"/>
                <a:hlinkClick r:id="rId5">
                  <a:extLst>
                    <a:ext uri="{A12FA001-AC4F-418D-AE19-62706E023703}">
                      <ahyp:hlinkClr xmlns:ahyp="http://schemas.microsoft.com/office/drawing/2018/hyperlinkcolor" val="tx"/>
                    </a:ext>
                  </a:extLst>
                </a:hlinkClick>
              </a:rPr>
              <a:t>Jet.WilsonDight@azed.gov</a:t>
            </a:r>
            <a:endParaRPr lang="en-US" sz="3600" dirty="0">
              <a:solidFill>
                <a:schemeClr val="bg1"/>
              </a:solidFill>
              <a:latin typeface="Montserrat" pitchFamily="2" charset="0"/>
            </a:endParaRPr>
          </a:p>
          <a:p>
            <a:endParaRPr lang="en-US" sz="4400" dirty="0">
              <a:solidFill>
                <a:schemeClr val="bg1"/>
              </a:solidFill>
              <a:latin typeface="Montserrat" pitchFamily="2" charset="0"/>
            </a:endParaRPr>
          </a:p>
          <a:p>
            <a:r>
              <a:rPr lang="en-US" sz="3200" dirty="0">
                <a:solidFill>
                  <a:schemeClr val="bg1"/>
                </a:solidFill>
                <a:latin typeface="Montserrat" pitchFamily="2" charset="0"/>
              </a:rPr>
              <a:t>Over 230 new teachers and administrators this year!</a:t>
            </a:r>
          </a:p>
        </p:txBody>
      </p:sp>
    </p:spTree>
    <p:extLst>
      <p:ext uri="{BB962C8B-B14F-4D97-AF65-F5344CB8AC3E}">
        <p14:creationId xmlns:p14="http://schemas.microsoft.com/office/powerpoint/2010/main" val="27030741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cactus in a desert&#10;&#10;Description automatically generated with low confidence">
            <a:extLst>
              <a:ext uri="{FF2B5EF4-FFF2-40B4-BE49-F238E27FC236}">
                <a16:creationId xmlns:a16="http://schemas.microsoft.com/office/drawing/2014/main" id="{103E5A3D-FC82-9FE2-12A3-C7056258E1F4}"/>
              </a:ext>
            </a:extLst>
          </p:cNvPr>
          <p:cNvPicPr>
            <a:picLocks noChangeAspect="1"/>
          </p:cNvPicPr>
          <p:nvPr/>
        </p:nvPicPr>
        <p:blipFill>
          <a:blip r:embed="rId3">
            <a:extLst>
              <a:ext uri="{28A0092B-C50C-407E-A947-70E740481C1C}">
                <a14:useLocalDpi xmlns:a14="http://schemas.microsoft.com/office/drawing/2010/main" val="0"/>
              </a:ext>
            </a:extLst>
          </a:blip>
          <a:srcRect l="18923"/>
          <a:stretch>
            <a:fillRect/>
          </a:stretch>
        </p:blipFill>
        <p:spPr>
          <a:xfrm>
            <a:off x="6631731" y="0"/>
            <a:ext cx="5560269" cy="6858000"/>
          </a:xfrm>
          <a:custGeom>
            <a:avLst/>
            <a:gdLst>
              <a:gd name="connsiteX0" fmla="*/ 1147674 w 5560269"/>
              <a:gd name="connsiteY0" fmla="*/ 0 h 6858000"/>
              <a:gd name="connsiteX1" fmla="*/ 5560269 w 5560269"/>
              <a:gd name="connsiteY1" fmla="*/ 0 h 6858000"/>
              <a:gd name="connsiteX2" fmla="*/ 5560269 w 5560269"/>
              <a:gd name="connsiteY2" fmla="*/ 6858000 h 6858000"/>
              <a:gd name="connsiteX3" fmla="*/ 1147673 w 5560269"/>
              <a:gd name="connsiteY3" fmla="*/ 6858000 h 6858000"/>
              <a:gd name="connsiteX4" fmla="*/ 1002807 w 5560269"/>
              <a:gd name="connsiteY4" fmla="*/ 6681136 h 6858000"/>
              <a:gd name="connsiteX5" fmla="*/ 0 w 5560269"/>
              <a:gd name="connsiteY5" fmla="*/ 3429000 h 6858000"/>
              <a:gd name="connsiteX6" fmla="*/ 1002807 w 5560269"/>
              <a:gd name="connsiteY6" fmla="*/ 176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0269" h="6858000">
                <a:moveTo>
                  <a:pt x="1147674" y="0"/>
                </a:moveTo>
                <a:lnTo>
                  <a:pt x="5560269" y="0"/>
                </a:lnTo>
                <a:lnTo>
                  <a:pt x="5560269" y="6858000"/>
                </a:lnTo>
                <a:lnTo>
                  <a:pt x="1147673" y="6858000"/>
                </a:lnTo>
                <a:lnTo>
                  <a:pt x="1002807" y="6681136"/>
                </a:lnTo>
                <a:cubicBezTo>
                  <a:pt x="383222" y="5848842"/>
                  <a:pt x="0" y="4699038"/>
                  <a:pt x="0" y="3429000"/>
                </a:cubicBezTo>
                <a:cubicBezTo>
                  <a:pt x="0" y="2158962"/>
                  <a:pt x="383222" y="1009159"/>
                  <a:pt x="1002807" y="176865"/>
                </a:cubicBezTo>
                <a:close/>
              </a:path>
            </a:pathLst>
          </a:custGeom>
        </p:spPr>
      </p:pic>
      <p:sp>
        <p:nvSpPr>
          <p:cNvPr id="16" name="TextBox 15">
            <a:extLst>
              <a:ext uri="{FF2B5EF4-FFF2-40B4-BE49-F238E27FC236}">
                <a16:creationId xmlns:a16="http://schemas.microsoft.com/office/drawing/2014/main" id="{ECB6D669-F0BB-2A69-30EC-C8DC42DCE661}"/>
              </a:ext>
            </a:extLst>
          </p:cNvPr>
          <p:cNvSpPr txBox="1"/>
          <p:nvPr/>
        </p:nvSpPr>
        <p:spPr>
          <a:xfrm>
            <a:off x="428457" y="-19050"/>
            <a:ext cx="7391568" cy="1446550"/>
          </a:xfrm>
          <a:prstGeom prst="rect">
            <a:avLst/>
          </a:prstGeom>
          <a:noFill/>
        </p:spPr>
        <p:txBody>
          <a:bodyPr wrap="square" rtlCol="0">
            <a:spAutoFit/>
          </a:bodyPr>
          <a:lstStyle/>
          <a:p>
            <a:r>
              <a:rPr lang="en-US" sz="4400" b="1" dirty="0">
                <a:solidFill>
                  <a:schemeClr val="bg1"/>
                </a:solidFill>
                <a:latin typeface="Montserrat" pitchFamily="2" charset="0"/>
              </a:rPr>
              <a:t>2023 CREDENTIALS STATISTICS (so far)</a:t>
            </a:r>
          </a:p>
        </p:txBody>
      </p:sp>
      <p:sp>
        <p:nvSpPr>
          <p:cNvPr id="2" name="TextBox 1">
            <a:extLst>
              <a:ext uri="{FF2B5EF4-FFF2-40B4-BE49-F238E27FC236}">
                <a16:creationId xmlns:a16="http://schemas.microsoft.com/office/drawing/2014/main" id="{B219B829-471B-4B1A-E941-D8779603EC7F}"/>
              </a:ext>
            </a:extLst>
          </p:cNvPr>
          <p:cNvSpPr txBox="1"/>
          <p:nvPr/>
        </p:nvSpPr>
        <p:spPr>
          <a:xfrm>
            <a:off x="505457" y="1154879"/>
            <a:ext cx="4439914" cy="1323439"/>
          </a:xfrm>
          <a:prstGeom prst="rect">
            <a:avLst/>
          </a:prstGeom>
          <a:noFill/>
        </p:spPr>
        <p:txBody>
          <a:bodyPr wrap="square" rtlCol="0">
            <a:spAutoFit/>
          </a:bodyPr>
          <a:lstStyle/>
          <a:p>
            <a:r>
              <a:rPr lang="en-US" sz="8000" b="1" dirty="0">
                <a:solidFill>
                  <a:srgbClr val="CB6015"/>
                </a:solidFill>
                <a:latin typeface="Montserrat" pitchFamily="2" charset="0"/>
              </a:rPr>
              <a:t>10,152</a:t>
            </a:r>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182" y="2901638"/>
            <a:ext cx="1561122" cy="1561122"/>
          </a:xfrm>
          <a:prstGeom prst="rect">
            <a:avLst/>
          </a:prstGeom>
        </p:spPr>
      </p:pic>
      <p:pic>
        <p:nvPicPr>
          <p:cNvPr id="22" name="Picture 21" descr="A picture containing cloud, outdoor, sky, nature&#10;&#10;Description automatically generated">
            <a:extLst>
              <a:ext uri="{FF2B5EF4-FFF2-40B4-BE49-F238E27FC236}">
                <a16:creationId xmlns:a16="http://schemas.microsoft.com/office/drawing/2014/main" id="{98D24971-B2AD-5A6E-8EAE-3BB18798D1C6}"/>
              </a:ext>
            </a:extLst>
          </p:cNvPr>
          <p:cNvPicPr>
            <a:picLocks noChangeAspect="1"/>
          </p:cNvPicPr>
          <p:nvPr/>
        </p:nvPicPr>
        <p:blipFill>
          <a:blip r:embed="rId5">
            <a:extLst>
              <a:ext uri="{28A0092B-C50C-407E-A947-70E740481C1C}">
                <a14:useLocalDpi xmlns:a14="http://schemas.microsoft.com/office/drawing/2010/main" val="0"/>
              </a:ext>
            </a:extLst>
          </a:blip>
          <a:srcRect l="12208"/>
          <a:stretch>
            <a:fillRect/>
          </a:stretch>
        </p:blipFill>
        <p:spPr>
          <a:xfrm>
            <a:off x="-9749837" y="-1905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5" name="Picture 4" descr="A picture containing plant, cactus, outdoor, cloud&#10;&#10;Description automatically generated">
            <a:extLst>
              <a:ext uri="{FF2B5EF4-FFF2-40B4-BE49-F238E27FC236}">
                <a16:creationId xmlns:a16="http://schemas.microsoft.com/office/drawing/2014/main" id="{1B286CC3-2FCC-FAAA-2F49-9FA1E7F6877F}"/>
              </a:ext>
            </a:extLst>
          </p:cNvPr>
          <p:cNvPicPr>
            <a:picLocks noChangeAspect="1"/>
          </p:cNvPicPr>
          <p:nvPr/>
        </p:nvPicPr>
        <p:blipFill>
          <a:blip r:embed="rId6">
            <a:extLst>
              <a:ext uri="{28A0092B-C50C-407E-A947-70E740481C1C}">
                <a14:useLocalDpi xmlns:a14="http://schemas.microsoft.com/office/drawing/2010/main" val="0"/>
              </a:ext>
            </a:extLst>
          </a:blip>
          <a:srcRect l="2891" r="659"/>
          <a:stretch>
            <a:fillRect/>
          </a:stretch>
        </p:blipFill>
        <p:spPr>
          <a:xfrm>
            <a:off x="-12527218" y="-171244"/>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E7D5634D-63A8-B9C9-5D72-B82A6ABD4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507" y="2648439"/>
            <a:ext cx="1561122" cy="1561122"/>
          </a:xfrm>
          <a:prstGeom prst="rect">
            <a:avLst/>
          </a:prstGeom>
        </p:spPr>
      </p:pic>
      <p:sp>
        <p:nvSpPr>
          <p:cNvPr id="9" name="TextBox 8">
            <a:extLst>
              <a:ext uri="{FF2B5EF4-FFF2-40B4-BE49-F238E27FC236}">
                <a16:creationId xmlns:a16="http://schemas.microsoft.com/office/drawing/2014/main" id="{207A7C6E-1695-4655-3743-903982E03991}"/>
              </a:ext>
            </a:extLst>
          </p:cNvPr>
          <p:cNvSpPr txBox="1"/>
          <p:nvPr/>
        </p:nvSpPr>
        <p:spPr>
          <a:xfrm>
            <a:off x="461110" y="2274479"/>
            <a:ext cx="6731883" cy="1077218"/>
          </a:xfrm>
          <a:prstGeom prst="rect">
            <a:avLst/>
          </a:prstGeom>
          <a:noFill/>
        </p:spPr>
        <p:txBody>
          <a:bodyPr wrap="square" rtlCol="0">
            <a:spAutoFit/>
          </a:bodyPr>
          <a:lstStyle/>
          <a:p>
            <a:r>
              <a:rPr lang="en-US" sz="3200" dirty="0">
                <a:solidFill>
                  <a:schemeClr val="bg1"/>
                </a:solidFill>
                <a:latin typeface="Montserrat" pitchFamily="2" charset="0"/>
              </a:rPr>
              <a:t>Students earned a credential this year</a:t>
            </a:r>
          </a:p>
        </p:txBody>
      </p:sp>
      <p:sp>
        <p:nvSpPr>
          <p:cNvPr id="10" name="TextBox 9">
            <a:extLst>
              <a:ext uri="{FF2B5EF4-FFF2-40B4-BE49-F238E27FC236}">
                <a16:creationId xmlns:a16="http://schemas.microsoft.com/office/drawing/2014/main" id="{AC42D8B6-5653-520A-1BEB-B5A5E93BF6E9}"/>
              </a:ext>
            </a:extLst>
          </p:cNvPr>
          <p:cNvSpPr txBox="1"/>
          <p:nvPr/>
        </p:nvSpPr>
        <p:spPr>
          <a:xfrm>
            <a:off x="505457" y="4291191"/>
            <a:ext cx="6126274" cy="584775"/>
          </a:xfrm>
          <a:prstGeom prst="rect">
            <a:avLst/>
          </a:prstGeom>
          <a:noFill/>
        </p:spPr>
        <p:txBody>
          <a:bodyPr wrap="square" rtlCol="0">
            <a:spAutoFit/>
          </a:bodyPr>
          <a:lstStyle/>
          <a:p>
            <a:r>
              <a:rPr lang="en-US" sz="3200" dirty="0">
                <a:solidFill>
                  <a:schemeClr val="bg1"/>
                </a:solidFill>
                <a:latin typeface="Montserrat" pitchFamily="2" charset="0"/>
              </a:rPr>
              <a:t>Credentials earned this year</a:t>
            </a:r>
          </a:p>
        </p:txBody>
      </p:sp>
      <p:sp>
        <p:nvSpPr>
          <p:cNvPr id="3" name="TextBox 2">
            <a:extLst>
              <a:ext uri="{FF2B5EF4-FFF2-40B4-BE49-F238E27FC236}">
                <a16:creationId xmlns:a16="http://schemas.microsoft.com/office/drawing/2014/main" id="{86057E75-EAF2-B2D3-E464-CB5A01CA7119}"/>
              </a:ext>
            </a:extLst>
          </p:cNvPr>
          <p:cNvSpPr txBox="1"/>
          <p:nvPr/>
        </p:nvSpPr>
        <p:spPr>
          <a:xfrm>
            <a:off x="505457" y="3176366"/>
            <a:ext cx="4439914" cy="1323439"/>
          </a:xfrm>
          <a:prstGeom prst="rect">
            <a:avLst/>
          </a:prstGeom>
          <a:noFill/>
        </p:spPr>
        <p:txBody>
          <a:bodyPr wrap="square" rtlCol="0">
            <a:spAutoFit/>
          </a:bodyPr>
          <a:lstStyle/>
          <a:p>
            <a:r>
              <a:rPr lang="en-US" sz="8000" b="1" dirty="0">
                <a:solidFill>
                  <a:srgbClr val="CB6015"/>
                </a:solidFill>
                <a:latin typeface="Montserrat" pitchFamily="2" charset="0"/>
              </a:rPr>
              <a:t>12,347</a:t>
            </a:r>
          </a:p>
        </p:txBody>
      </p:sp>
      <p:sp>
        <p:nvSpPr>
          <p:cNvPr id="4" name="TextBox 3">
            <a:extLst>
              <a:ext uri="{FF2B5EF4-FFF2-40B4-BE49-F238E27FC236}">
                <a16:creationId xmlns:a16="http://schemas.microsoft.com/office/drawing/2014/main" id="{24E17522-8A54-F39C-AFFA-77C85B12C421}"/>
              </a:ext>
            </a:extLst>
          </p:cNvPr>
          <p:cNvSpPr txBox="1"/>
          <p:nvPr/>
        </p:nvSpPr>
        <p:spPr>
          <a:xfrm>
            <a:off x="569802" y="6027607"/>
            <a:ext cx="6126274" cy="584775"/>
          </a:xfrm>
          <a:prstGeom prst="rect">
            <a:avLst/>
          </a:prstGeom>
          <a:noFill/>
        </p:spPr>
        <p:txBody>
          <a:bodyPr wrap="square" rtlCol="0">
            <a:spAutoFit/>
          </a:bodyPr>
          <a:lstStyle/>
          <a:p>
            <a:r>
              <a:rPr lang="en-US" sz="3200" dirty="0">
                <a:solidFill>
                  <a:schemeClr val="bg1"/>
                </a:solidFill>
                <a:latin typeface="Montserrat" pitchFamily="2" charset="0"/>
              </a:rPr>
              <a:t>Pass Rate</a:t>
            </a:r>
          </a:p>
        </p:txBody>
      </p:sp>
      <p:sp>
        <p:nvSpPr>
          <p:cNvPr id="17" name="TextBox 16">
            <a:extLst>
              <a:ext uri="{FF2B5EF4-FFF2-40B4-BE49-F238E27FC236}">
                <a16:creationId xmlns:a16="http://schemas.microsoft.com/office/drawing/2014/main" id="{7D602608-1C4E-BA49-D480-0D90DE8D5011}"/>
              </a:ext>
            </a:extLst>
          </p:cNvPr>
          <p:cNvSpPr txBox="1"/>
          <p:nvPr/>
        </p:nvSpPr>
        <p:spPr>
          <a:xfrm>
            <a:off x="505457" y="4975981"/>
            <a:ext cx="4439914" cy="1323439"/>
          </a:xfrm>
          <a:prstGeom prst="rect">
            <a:avLst/>
          </a:prstGeom>
          <a:noFill/>
        </p:spPr>
        <p:txBody>
          <a:bodyPr wrap="square" rtlCol="0">
            <a:spAutoFit/>
          </a:bodyPr>
          <a:lstStyle/>
          <a:p>
            <a:r>
              <a:rPr lang="en-US" sz="8000" b="1" dirty="0">
                <a:solidFill>
                  <a:srgbClr val="CB6015"/>
                </a:solidFill>
                <a:latin typeface="Montserrat" pitchFamily="2" charset="0"/>
              </a:rPr>
              <a:t>77.6%</a:t>
            </a:r>
          </a:p>
        </p:txBody>
      </p:sp>
    </p:spTree>
    <p:extLst>
      <p:ext uri="{BB962C8B-B14F-4D97-AF65-F5344CB8AC3E}">
        <p14:creationId xmlns:p14="http://schemas.microsoft.com/office/powerpoint/2010/main" val="228689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cactus in a desert&#10;&#10;Description automatically generated with low confidence">
            <a:extLst>
              <a:ext uri="{FF2B5EF4-FFF2-40B4-BE49-F238E27FC236}">
                <a16:creationId xmlns:a16="http://schemas.microsoft.com/office/drawing/2014/main" id="{103E5A3D-FC82-9FE2-12A3-C7056258E1F4}"/>
              </a:ext>
            </a:extLst>
          </p:cNvPr>
          <p:cNvPicPr>
            <a:picLocks noChangeAspect="1"/>
          </p:cNvPicPr>
          <p:nvPr/>
        </p:nvPicPr>
        <p:blipFill>
          <a:blip r:embed="rId2">
            <a:extLst>
              <a:ext uri="{28A0092B-C50C-407E-A947-70E740481C1C}">
                <a14:useLocalDpi xmlns:a14="http://schemas.microsoft.com/office/drawing/2010/main" val="0"/>
              </a:ext>
            </a:extLst>
          </a:blip>
          <a:srcRect l="18923"/>
          <a:stretch>
            <a:fillRect/>
          </a:stretch>
        </p:blipFill>
        <p:spPr>
          <a:xfrm>
            <a:off x="9466586" y="0"/>
            <a:ext cx="5560269" cy="6858000"/>
          </a:xfrm>
          <a:custGeom>
            <a:avLst/>
            <a:gdLst>
              <a:gd name="connsiteX0" fmla="*/ 1147674 w 5560269"/>
              <a:gd name="connsiteY0" fmla="*/ 0 h 6858000"/>
              <a:gd name="connsiteX1" fmla="*/ 5560269 w 5560269"/>
              <a:gd name="connsiteY1" fmla="*/ 0 h 6858000"/>
              <a:gd name="connsiteX2" fmla="*/ 5560269 w 5560269"/>
              <a:gd name="connsiteY2" fmla="*/ 6858000 h 6858000"/>
              <a:gd name="connsiteX3" fmla="*/ 1147673 w 5560269"/>
              <a:gd name="connsiteY3" fmla="*/ 6858000 h 6858000"/>
              <a:gd name="connsiteX4" fmla="*/ 1002807 w 5560269"/>
              <a:gd name="connsiteY4" fmla="*/ 6681136 h 6858000"/>
              <a:gd name="connsiteX5" fmla="*/ 0 w 5560269"/>
              <a:gd name="connsiteY5" fmla="*/ 3429000 h 6858000"/>
              <a:gd name="connsiteX6" fmla="*/ 1002807 w 5560269"/>
              <a:gd name="connsiteY6" fmla="*/ 176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0269" h="6858000">
                <a:moveTo>
                  <a:pt x="1147674" y="0"/>
                </a:moveTo>
                <a:lnTo>
                  <a:pt x="5560269" y="0"/>
                </a:lnTo>
                <a:lnTo>
                  <a:pt x="5560269" y="6858000"/>
                </a:lnTo>
                <a:lnTo>
                  <a:pt x="1147673" y="6858000"/>
                </a:lnTo>
                <a:lnTo>
                  <a:pt x="1002807" y="6681136"/>
                </a:lnTo>
                <a:cubicBezTo>
                  <a:pt x="383222" y="5848842"/>
                  <a:pt x="0" y="4699038"/>
                  <a:pt x="0" y="3429000"/>
                </a:cubicBezTo>
                <a:cubicBezTo>
                  <a:pt x="0" y="2158962"/>
                  <a:pt x="383222" y="1009159"/>
                  <a:pt x="1002807" y="176865"/>
                </a:cubicBezTo>
                <a:close/>
              </a:path>
            </a:pathLst>
          </a:custGeom>
        </p:spPr>
      </p:pic>
      <p:sp>
        <p:nvSpPr>
          <p:cNvPr id="16" name="TextBox 15">
            <a:extLst>
              <a:ext uri="{FF2B5EF4-FFF2-40B4-BE49-F238E27FC236}">
                <a16:creationId xmlns:a16="http://schemas.microsoft.com/office/drawing/2014/main" id="{ECB6D669-F0BB-2A69-30EC-C8DC42DCE661}"/>
              </a:ext>
            </a:extLst>
          </p:cNvPr>
          <p:cNvSpPr txBox="1"/>
          <p:nvPr/>
        </p:nvSpPr>
        <p:spPr>
          <a:xfrm>
            <a:off x="646436" y="374424"/>
            <a:ext cx="8820150" cy="923330"/>
          </a:xfrm>
          <a:prstGeom prst="rect">
            <a:avLst/>
          </a:prstGeom>
          <a:noFill/>
        </p:spPr>
        <p:txBody>
          <a:bodyPr wrap="square" rtlCol="0">
            <a:spAutoFit/>
          </a:bodyPr>
          <a:lstStyle/>
          <a:p>
            <a:r>
              <a:rPr lang="en-US" sz="5400" b="1">
                <a:solidFill>
                  <a:schemeClr val="bg1"/>
                </a:solidFill>
                <a:latin typeface="Montserrat" pitchFamily="2" charset="0"/>
              </a:rPr>
              <a:t>COMING UP NEXT</a:t>
            </a:r>
          </a:p>
        </p:txBody>
      </p:sp>
      <p:sp>
        <p:nvSpPr>
          <p:cNvPr id="2" name="TextBox 1">
            <a:extLst>
              <a:ext uri="{FF2B5EF4-FFF2-40B4-BE49-F238E27FC236}">
                <a16:creationId xmlns:a16="http://schemas.microsoft.com/office/drawing/2014/main" id="{B219B829-471B-4B1A-E941-D8779603EC7F}"/>
              </a:ext>
            </a:extLst>
          </p:cNvPr>
          <p:cNvSpPr txBox="1"/>
          <p:nvPr/>
        </p:nvSpPr>
        <p:spPr>
          <a:xfrm>
            <a:off x="646436" y="1455088"/>
            <a:ext cx="8820150" cy="1446550"/>
          </a:xfrm>
          <a:prstGeom prst="rect">
            <a:avLst/>
          </a:prstGeom>
          <a:noFill/>
        </p:spPr>
        <p:txBody>
          <a:bodyPr wrap="square" rtlCol="0">
            <a:spAutoFit/>
          </a:bodyPr>
          <a:lstStyle/>
          <a:p>
            <a:pPr marL="685800" indent="-685800">
              <a:buFont typeface="Arial" panose="020B0604020202020204" pitchFamily="34" charset="0"/>
              <a:buChar char="•"/>
            </a:pPr>
            <a:r>
              <a:rPr lang="en-US" sz="4400">
                <a:solidFill>
                  <a:schemeClr val="bg1"/>
                </a:solidFill>
                <a:latin typeface="Montserrat" pitchFamily="2" charset="0"/>
              </a:rPr>
              <a:t>FY 2023 funding and performance measures </a:t>
            </a:r>
          </a:p>
        </p:txBody>
      </p:sp>
      <p:sp>
        <p:nvSpPr>
          <p:cNvPr id="3" name="TextBox 2">
            <a:extLst>
              <a:ext uri="{FF2B5EF4-FFF2-40B4-BE49-F238E27FC236}">
                <a16:creationId xmlns:a16="http://schemas.microsoft.com/office/drawing/2014/main" id="{0BDAE8B0-C0EF-EB08-4B2A-17FE7B88BC7D}"/>
              </a:ext>
            </a:extLst>
          </p:cNvPr>
          <p:cNvSpPr txBox="1"/>
          <p:nvPr/>
        </p:nvSpPr>
        <p:spPr>
          <a:xfrm>
            <a:off x="646436" y="3199127"/>
            <a:ext cx="8820150" cy="769441"/>
          </a:xfrm>
          <a:prstGeom prst="rect">
            <a:avLst/>
          </a:prstGeom>
          <a:noFill/>
        </p:spPr>
        <p:txBody>
          <a:bodyPr wrap="square" rtlCol="0">
            <a:spAutoFit/>
          </a:bodyPr>
          <a:lstStyle/>
          <a:p>
            <a:pPr marL="685800" indent="-685800">
              <a:buFont typeface="Arial" panose="020B0604020202020204" pitchFamily="34" charset="0"/>
              <a:buChar char="•"/>
            </a:pPr>
            <a:r>
              <a:rPr lang="en-US" sz="4400">
                <a:solidFill>
                  <a:schemeClr val="bg1"/>
                </a:solidFill>
                <a:latin typeface="Montserrat" pitchFamily="2" charset="0"/>
              </a:rPr>
              <a:t>CTED Achievement Profiles</a:t>
            </a:r>
          </a:p>
        </p:txBody>
      </p:sp>
      <p:sp>
        <p:nvSpPr>
          <p:cNvPr id="4" name="TextBox 3">
            <a:extLst>
              <a:ext uri="{FF2B5EF4-FFF2-40B4-BE49-F238E27FC236}">
                <a16:creationId xmlns:a16="http://schemas.microsoft.com/office/drawing/2014/main" id="{12E375AD-F0E5-4D4E-9633-662E98E9D6FD}"/>
              </a:ext>
            </a:extLst>
          </p:cNvPr>
          <p:cNvSpPr txBox="1"/>
          <p:nvPr/>
        </p:nvSpPr>
        <p:spPr>
          <a:xfrm>
            <a:off x="646436" y="4266057"/>
            <a:ext cx="8820150" cy="2123658"/>
          </a:xfrm>
          <a:prstGeom prst="rect">
            <a:avLst/>
          </a:prstGeom>
          <a:noFill/>
        </p:spPr>
        <p:txBody>
          <a:bodyPr wrap="square" rtlCol="0">
            <a:spAutoFit/>
          </a:bodyPr>
          <a:lstStyle/>
          <a:p>
            <a:pPr marL="685800" indent="-685800">
              <a:buFont typeface="Arial" panose="020B0604020202020204" pitchFamily="34" charset="0"/>
              <a:buChar char="•"/>
            </a:pPr>
            <a:r>
              <a:rPr lang="en-US" sz="4400" dirty="0">
                <a:solidFill>
                  <a:schemeClr val="bg1"/>
                </a:solidFill>
                <a:latin typeface="Montserrat" pitchFamily="2" charset="0"/>
              </a:rPr>
              <a:t>FY 2024 CTE Data Portal expected to open in Mid-October 2023</a:t>
            </a:r>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037" y="2901638"/>
            <a:ext cx="1561122" cy="1561122"/>
          </a:xfrm>
          <a:prstGeom prst="rect">
            <a:avLst/>
          </a:prstGeom>
        </p:spPr>
      </p:pic>
      <p:pic>
        <p:nvPicPr>
          <p:cNvPr id="22" name="Picture 21" descr="A picture containing cloud, outdoor, sky, nature&#10;&#10;Description automatically generated">
            <a:extLst>
              <a:ext uri="{FF2B5EF4-FFF2-40B4-BE49-F238E27FC236}">
                <a16:creationId xmlns:a16="http://schemas.microsoft.com/office/drawing/2014/main" id="{98D24971-B2AD-5A6E-8EAE-3BB18798D1C6}"/>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749837" y="-1905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5" name="Picture 4" descr="A picture containing plant, cactus, outdoor, cloud&#10;&#10;Description automatically generated">
            <a:extLst>
              <a:ext uri="{FF2B5EF4-FFF2-40B4-BE49-F238E27FC236}">
                <a16:creationId xmlns:a16="http://schemas.microsoft.com/office/drawing/2014/main" id="{1B286CC3-2FCC-FAAA-2F49-9FA1E7F6877F}"/>
              </a:ext>
            </a:extLst>
          </p:cNvPr>
          <p:cNvPicPr>
            <a:picLocks noChangeAspect="1"/>
          </p:cNvPicPr>
          <p:nvPr/>
        </p:nvPicPr>
        <p:blipFill>
          <a:blip r:embed="rId5">
            <a:extLst>
              <a:ext uri="{28A0092B-C50C-407E-A947-70E740481C1C}">
                <a14:useLocalDpi xmlns:a14="http://schemas.microsoft.com/office/drawing/2010/main" val="0"/>
              </a:ext>
            </a:extLst>
          </a:blip>
          <a:srcRect l="2891" r="659"/>
          <a:stretch>
            <a:fillRect/>
          </a:stretch>
        </p:blipFill>
        <p:spPr>
          <a:xfrm>
            <a:off x="-12527218" y="-171244"/>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E7D5634D-63A8-B9C9-5D72-B82A6ABD4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507" y="2648439"/>
            <a:ext cx="1561122" cy="1561122"/>
          </a:xfrm>
          <a:prstGeom prst="rect">
            <a:avLst/>
          </a:prstGeom>
        </p:spPr>
      </p:pic>
    </p:spTree>
    <p:extLst>
      <p:ext uri="{BB962C8B-B14F-4D97-AF65-F5344CB8AC3E}">
        <p14:creationId xmlns:p14="http://schemas.microsoft.com/office/powerpoint/2010/main" val="1357681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cactus in a desert&#10;&#10;Description automatically generated with low confidence">
            <a:extLst>
              <a:ext uri="{FF2B5EF4-FFF2-40B4-BE49-F238E27FC236}">
                <a16:creationId xmlns:a16="http://schemas.microsoft.com/office/drawing/2014/main" id="{AB823E14-61A8-1052-BB44-86F5EA730B53}"/>
              </a:ext>
            </a:extLst>
          </p:cNvPr>
          <p:cNvPicPr>
            <a:picLocks noChangeAspect="1"/>
          </p:cNvPicPr>
          <p:nvPr/>
        </p:nvPicPr>
        <p:blipFill>
          <a:blip r:embed="rId3">
            <a:extLst>
              <a:ext uri="{28A0092B-C50C-407E-A947-70E740481C1C}">
                <a14:useLocalDpi xmlns:a14="http://schemas.microsoft.com/office/drawing/2010/main" val="0"/>
              </a:ext>
            </a:extLst>
          </a:blip>
          <a:srcRect l="18923"/>
          <a:stretch>
            <a:fillRect/>
          </a:stretch>
        </p:blipFill>
        <p:spPr>
          <a:xfrm>
            <a:off x="12400286" y="0"/>
            <a:ext cx="5560269" cy="6858000"/>
          </a:xfrm>
          <a:custGeom>
            <a:avLst/>
            <a:gdLst>
              <a:gd name="connsiteX0" fmla="*/ 1147674 w 5560269"/>
              <a:gd name="connsiteY0" fmla="*/ 0 h 6858000"/>
              <a:gd name="connsiteX1" fmla="*/ 5560269 w 5560269"/>
              <a:gd name="connsiteY1" fmla="*/ 0 h 6858000"/>
              <a:gd name="connsiteX2" fmla="*/ 5560269 w 5560269"/>
              <a:gd name="connsiteY2" fmla="*/ 6858000 h 6858000"/>
              <a:gd name="connsiteX3" fmla="*/ 1147673 w 5560269"/>
              <a:gd name="connsiteY3" fmla="*/ 6858000 h 6858000"/>
              <a:gd name="connsiteX4" fmla="*/ 1002807 w 5560269"/>
              <a:gd name="connsiteY4" fmla="*/ 6681136 h 6858000"/>
              <a:gd name="connsiteX5" fmla="*/ 0 w 5560269"/>
              <a:gd name="connsiteY5" fmla="*/ 3429000 h 6858000"/>
              <a:gd name="connsiteX6" fmla="*/ 1002807 w 5560269"/>
              <a:gd name="connsiteY6" fmla="*/ 176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0269" h="6858000">
                <a:moveTo>
                  <a:pt x="1147674" y="0"/>
                </a:moveTo>
                <a:lnTo>
                  <a:pt x="5560269" y="0"/>
                </a:lnTo>
                <a:lnTo>
                  <a:pt x="5560269" y="6858000"/>
                </a:lnTo>
                <a:lnTo>
                  <a:pt x="1147673" y="6858000"/>
                </a:lnTo>
                <a:lnTo>
                  <a:pt x="1002807" y="6681136"/>
                </a:lnTo>
                <a:cubicBezTo>
                  <a:pt x="383222" y="5848842"/>
                  <a:pt x="0" y="4699038"/>
                  <a:pt x="0" y="3429000"/>
                </a:cubicBezTo>
                <a:cubicBezTo>
                  <a:pt x="0" y="2158962"/>
                  <a:pt x="383222" y="1009159"/>
                  <a:pt x="1002807" y="176865"/>
                </a:cubicBezTo>
                <a:close/>
              </a:path>
            </a:pathLst>
          </a:custGeom>
        </p:spPr>
      </p:pic>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6492287"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sp>
        <p:nvSpPr>
          <p:cNvPr id="2" name="TextBox 1">
            <a:extLst>
              <a:ext uri="{FF2B5EF4-FFF2-40B4-BE49-F238E27FC236}">
                <a16:creationId xmlns:a16="http://schemas.microsoft.com/office/drawing/2014/main" id="{B219B829-471B-4B1A-E941-D8779603EC7F}"/>
              </a:ext>
            </a:extLst>
          </p:cNvPr>
          <p:cNvSpPr txBox="1"/>
          <p:nvPr/>
        </p:nvSpPr>
        <p:spPr>
          <a:xfrm>
            <a:off x="3400428" y="1690062"/>
            <a:ext cx="8550682" cy="3477875"/>
          </a:xfrm>
          <a:prstGeom prst="rect">
            <a:avLst/>
          </a:prstGeom>
          <a:noFill/>
        </p:spPr>
        <p:txBody>
          <a:bodyPr wrap="square" rtlCol="0">
            <a:spAutoFit/>
          </a:bodyPr>
          <a:lstStyle/>
          <a:p>
            <a:r>
              <a:rPr lang="en-US" sz="4400" dirty="0">
                <a:solidFill>
                  <a:schemeClr val="bg1"/>
                </a:solidFill>
                <a:latin typeface="Montserrat" pitchFamily="2" charset="0"/>
              </a:rPr>
              <a:t>Fall term data collection “snapshot” is October 15, 2023</a:t>
            </a:r>
          </a:p>
          <a:p>
            <a:endParaRPr lang="en-US" sz="4400" dirty="0">
              <a:solidFill>
                <a:schemeClr val="bg1"/>
              </a:solidFill>
              <a:latin typeface="Montserrat" pitchFamily="2" charset="0"/>
            </a:endParaRPr>
          </a:p>
          <a:p>
            <a:r>
              <a:rPr lang="en-US" sz="4400" dirty="0">
                <a:solidFill>
                  <a:schemeClr val="bg1"/>
                </a:solidFill>
                <a:latin typeface="Montserrat" pitchFamily="2" charset="0"/>
              </a:rPr>
              <a:t>Fall term enrollment due January 15, 2023</a:t>
            </a:r>
          </a:p>
        </p:txBody>
      </p:sp>
      <p:sp>
        <p:nvSpPr>
          <p:cNvPr id="10" name="TextBox 9">
            <a:extLst>
              <a:ext uri="{FF2B5EF4-FFF2-40B4-BE49-F238E27FC236}">
                <a16:creationId xmlns:a16="http://schemas.microsoft.com/office/drawing/2014/main" id="{9051225B-E94F-F39E-2053-80B657B7B89E}"/>
              </a:ext>
            </a:extLst>
          </p:cNvPr>
          <p:cNvSpPr txBox="1"/>
          <p:nvPr/>
        </p:nvSpPr>
        <p:spPr>
          <a:xfrm>
            <a:off x="-9013512" y="674400"/>
            <a:ext cx="8550682" cy="5509200"/>
          </a:xfrm>
          <a:prstGeom prst="rect">
            <a:avLst/>
          </a:prstGeom>
          <a:noFill/>
        </p:spPr>
        <p:txBody>
          <a:bodyPr wrap="square" rtlCol="0">
            <a:spAutoFit/>
          </a:bodyPr>
          <a:lstStyle/>
          <a:p>
            <a:pPr marL="0" indent="0">
              <a:buNone/>
            </a:pPr>
            <a:r>
              <a:rPr lang="en-US" sz="4400" b="1" dirty="0">
                <a:solidFill>
                  <a:schemeClr val="bg1"/>
                </a:solidFill>
                <a:latin typeface="Montserrat" pitchFamily="2" charset="0"/>
              </a:rPr>
              <a:t>POSTSECONDARY</a:t>
            </a:r>
          </a:p>
          <a:p>
            <a:pPr marL="0" indent="0">
              <a:buNone/>
            </a:pPr>
            <a:endParaRPr lang="en-US" sz="4400" b="1" dirty="0">
              <a:solidFill>
                <a:schemeClr val="bg1"/>
              </a:solidFill>
              <a:latin typeface="Montserrat" pitchFamily="2" charset="0"/>
            </a:endParaRPr>
          </a:p>
          <a:p>
            <a:pPr marL="0" indent="0">
              <a:buNone/>
            </a:pPr>
            <a:r>
              <a:rPr lang="en-US" sz="4400" dirty="0">
                <a:solidFill>
                  <a:schemeClr val="bg1"/>
                </a:solidFill>
                <a:latin typeface="Montserrat" pitchFamily="2" charset="0"/>
              </a:rPr>
              <a:t>CAR III and IV will open in October and will be due in December. There are no technical updates. Please keep any eye out for an announcement this Fall.</a:t>
            </a:r>
          </a:p>
        </p:txBody>
      </p:sp>
      <p:pic>
        <p:nvPicPr>
          <p:cNvPr id="3" name="Picture 2" descr="A black and white logo with a star and a flame&#10;&#10;Description automatically generated with medium confidence">
            <a:extLst>
              <a:ext uri="{FF2B5EF4-FFF2-40B4-BE49-F238E27FC236}">
                <a16:creationId xmlns:a16="http://schemas.microsoft.com/office/drawing/2014/main" id="{04A7A9DC-4BD3-C499-D575-A5D7E8B06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5486" y="2820590"/>
            <a:ext cx="1561122" cy="1561122"/>
          </a:xfrm>
          <a:prstGeom prst="rect">
            <a:avLst/>
          </a:prstGeom>
        </p:spPr>
      </p:pic>
      <p:pic>
        <p:nvPicPr>
          <p:cNvPr id="5" name="Picture 4" descr="A black and white logo with a star and a flame&#10;&#10;Description automatically generated with medium confidence">
            <a:extLst>
              <a:ext uri="{FF2B5EF4-FFF2-40B4-BE49-F238E27FC236}">
                <a16:creationId xmlns:a16="http://schemas.microsoft.com/office/drawing/2014/main" id="{B69EE80B-C1A6-64BB-D5F7-B4AA1ED9E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29" y="2407446"/>
            <a:ext cx="2043108" cy="2043108"/>
          </a:xfrm>
          <a:prstGeom prst="rect">
            <a:avLst/>
          </a:prstGeom>
        </p:spPr>
      </p:pic>
    </p:spTree>
    <p:extLst>
      <p:ext uri="{BB962C8B-B14F-4D97-AF65-F5344CB8AC3E}">
        <p14:creationId xmlns:p14="http://schemas.microsoft.com/office/powerpoint/2010/main" val="4070516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3">
            <a:extLst>
              <a:ext uri="{28A0092B-C50C-407E-A947-70E740481C1C}">
                <a14:useLocalDpi xmlns:a14="http://schemas.microsoft.com/office/drawing/2010/main" val="0"/>
              </a:ext>
            </a:extLst>
          </a:blip>
          <a:srcRect l="12208"/>
          <a:stretch>
            <a:fillRect/>
          </a:stretch>
        </p:blipFill>
        <p:spPr>
          <a:xfrm>
            <a:off x="-6492287"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29" y="2407446"/>
            <a:ext cx="2043108" cy="2043108"/>
          </a:xfrm>
          <a:prstGeom prst="rect">
            <a:avLst/>
          </a:prstGeom>
        </p:spPr>
      </p:pic>
      <p:sp>
        <p:nvSpPr>
          <p:cNvPr id="4" name="TextBox 3">
            <a:extLst>
              <a:ext uri="{FF2B5EF4-FFF2-40B4-BE49-F238E27FC236}">
                <a16:creationId xmlns:a16="http://schemas.microsoft.com/office/drawing/2014/main" id="{BED6D2D0-E4BE-4B91-308E-4151A6AF0217}"/>
              </a:ext>
            </a:extLst>
          </p:cNvPr>
          <p:cNvSpPr txBox="1"/>
          <p:nvPr/>
        </p:nvSpPr>
        <p:spPr>
          <a:xfrm>
            <a:off x="4120518" y="7334636"/>
            <a:ext cx="4461379" cy="923330"/>
          </a:xfrm>
          <a:prstGeom prst="rect">
            <a:avLst/>
          </a:prstGeom>
          <a:noFill/>
        </p:spPr>
        <p:txBody>
          <a:bodyPr wrap="square" rtlCol="0">
            <a:spAutoFit/>
          </a:bodyPr>
          <a:lstStyle/>
          <a:p>
            <a:pPr marL="0" indent="0">
              <a:buNone/>
            </a:pPr>
            <a:r>
              <a:rPr lang="en-US" sz="5400" b="1">
                <a:solidFill>
                  <a:schemeClr val="bg1"/>
                </a:solidFill>
                <a:latin typeface="Montserrat" pitchFamily="2" charset="0"/>
              </a:rPr>
              <a:t>Contact</a:t>
            </a:r>
          </a:p>
        </p:txBody>
      </p:sp>
      <p:sp>
        <p:nvSpPr>
          <p:cNvPr id="5" name="TextBox 4">
            <a:extLst>
              <a:ext uri="{FF2B5EF4-FFF2-40B4-BE49-F238E27FC236}">
                <a16:creationId xmlns:a16="http://schemas.microsoft.com/office/drawing/2014/main" id="{3B79D513-75B4-3CB3-3E75-8014C9A37C6D}"/>
              </a:ext>
            </a:extLst>
          </p:cNvPr>
          <p:cNvSpPr txBox="1"/>
          <p:nvPr/>
        </p:nvSpPr>
        <p:spPr>
          <a:xfrm>
            <a:off x="4772241" y="8257966"/>
            <a:ext cx="7223629" cy="2800767"/>
          </a:xfrm>
          <a:prstGeom prst="rect">
            <a:avLst/>
          </a:prstGeom>
          <a:noFill/>
        </p:spPr>
        <p:txBody>
          <a:bodyPr wrap="square" rtlCol="0">
            <a:spAutoFit/>
          </a:bodyPr>
          <a:lstStyle/>
          <a:p>
            <a:pPr marL="0" indent="0">
              <a:buNone/>
            </a:pPr>
            <a:r>
              <a:rPr lang="en-US" sz="4400">
                <a:solidFill>
                  <a:schemeClr val="bg1"/>
                </a:solidFill>
                <a:latin typeface="Montserrat" pitchFamily="2" charset="0"/>
              </a:rPr>
              <a:t>CTE Accountability Specialists</a:t>
            </a:r>
          </a:p>
          <a:p>
            <a:pPr marL="0" indent="0">
              <a:buNone/>
            </a:pPr>
            <a:endParaRPr lang="en-US" sz="4400">
              <a:solidFill>
                <a:schemeClr val="bg1"/>
              </a:solidFill>
              <a:latin typeface="Montserrat" pitchFamily="2" charset="0"/>
            </a:endParaRPr>
          </a:p>
          <a:p>
            <a:pPr marL="0" indent="0">
              <a:buNone/>
            </a:pPr>
            <a:r>
              <a:rPr lang="en-US" sz="4400" u="sng">
                <a:solidFill>
                  <a:schemeClr val="bg1"/>
                </a:solidFill>
                <a:latin typeface="Montserrat" pitchFamily="2" charset="0"/>
              </a:rPr>
              <a:t>www.azed.gov/cte/data</a:t>
            </a:r>
          </a:p>
        </p:txBody>
      </p:sp>
      <p:sp>
        <p:nvSpPr>
          <p:cNvPr id="6" name="TextBox 5">
            <a:extLst>
              <a:ext uri="{FF2B5EF4-FFF2-40B4-BE49-F238E27FC236}">
                <a16:creationId xmlns:a16="http://schemas.microsoft.com/office/drawing/2014/main" id="{E154DE45-FF3A-877C-EE48-188AD9F2FE8C}"/>
              </a:ext>
            </a:extLst>
          </p:cNvPr>
          <p:cNvSpPr txBox="1"/>
          <p:nvPr/>
        </p:nvSpPr>
        <p:spPr>
          <a:xfrm>
            <a:off x="3506335" y="674400"/>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
        <p:nvSpPr>
          <p:cNvPr id="3" name="TextBox 2">
            <a:extLst>
              <a:ext uri="{FF2B5EF4-FFF2-40B4-BE49-F238E27FC236}">
                <a16:creationId xmlns:a16="http://schemas.microsoft.com/office/drawing/2014/main" id="{80C7A89A-DA5C-F864-0674-E907694575A0}"/>
              </a:ext>
            </a:extLst>
          </p:cNvPr>
          <p:cNvSpPr txBox="1"/>
          <p:nvPr/>
        </p:nvSpPr>
        <p:spPr>
          <a:xfrm>
            <a:off x="12420603" y="1690062"/>
            <a:ext cx="8550682" cy="3477875"/>
          </a:xfrm>
          <a:prstGeom prst="rect">
            <a:avLst/>
          </a:prstGeom>
          <a:noFill/>
        </p:spPr>
        <p:txBody>
          <a:bodyPr wrap="square" rtlCol="0">
            <a:spAutoFit/>
          </a:bodyPr>
          <a:lstStyle/>
          <a:p>
            <a:r>
              <a:rPr lang="en-US" sz="4400" dirty="0">
                <a:solidFill>
                  <a:schemeClr val="bg1"/>
                </a:solidFill>
                <a:latin typeface="Montserrat" pitchFamily="2" charset="0"/>
              </a:rPr>
              <a:t>Fall term data collection “snapshot” is October 15, 2023</a:t>
            </a:r>
          </a:p>
          <a:p>
            <a:endParaRPr lang="en-US" sz="4400" dirty="0">
              <a:solidFill>
                <a:schemeClr val="bg1"/>
              </a:solidFill>
              <a:latin typeface="Montserrat" pitchFamily="2" charset="0"/>
            </a:endParaRPr>
          </a:p>
          <a:p>
            <a:r>
              <a:rPr lang="en-US" sz="4400" dirty="0">
                <a:solidFill>
                  <a:schemeClr val="bg1"/>
                </a:solidFill>
                <a:latin typeface="Montserrat" pitchFamily="2" charset="0"/>
              </a:rPr>
              <a:t>Fall term enrollment due January 15, 2023</a:t>
            </a:r>
          </a:p>
        </p:txBody>
      </p:sp>
    </p:spTree>
    <p:extLst>
      <p:ext uri="{BB962C8B-B14F-4D97-AF65-F5344CB8AC3E}">
        <p14:creationId xmlns:p14="http://schemas.microsoft.com/office/powerpoint/2010/main" val="274579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509652"/>
            <a:ext cx="2033891" cy="2033891"/>
          </a:xfrm>
          <a:prstGeom prst="rect">
            <a:avLst/>
          </a:prstGeom>
        </p:spPr>
      </p:pic>
      <p:sp>
        <p:nvSpPr>
          <p:cNvPr id="5" name="TextBox 4">
            <a:extLst>
              <a:ext uri="{FF2B5EF4-FFF2-40B4-BE49-F238E27FC236}">
                <a16:creationId xmlns:a16="http://schemas.microsoft.com/office/drawing/2014/main" id="{E3FDD08D-1955-E07E-9BD9-930FDDFE85BC}"/>
              </a:ext>
            </a:extLst>
          </p:cNvPr>
          <p:cNvSpPr txBox="1"/>
          <p:nvPr/>
        </p:nvSpPr>
        <p:spPr>
          <a:xfrm>
            <a:off x="3167126" y="5934054"/>
            <a:ext cx="5857747" cy="646331"/>
          </a:xfrm>
          <a:prstGeom prst="rect">
            <a:avLst/>
          </a:prstGeom>
          <a:noFill/>
        </p:spPr>
        <p:txBody>
          <a:bodyPr wrap="square" rtlCol="0">
            <a:spAutoFit/>
          </a:bodyPr>
          <a:lstStyle/>
          <a:p>
            <a:pPr marL="0" indent="0">
              <a:buNone/>
            </a:pPr>
            <a:r>
              <a:rPr lang="en-US" sz="3600" u="sng">
                <a:solidFill>
                  <a:schemeClr val="bg1"/>
                </a:solidFill>
                <a:latin typeface="Montserrat" pitchFamily="2" charset="0"/>
              </a:rPr>
              <a:t>www.azed.gov/cte/data</a:t>
            </a:r>
          </a:p>
        </p:txBody>
      </p:sp>
      <p:sp>
        <p:nvSpPr>
          <p:cNvPr id="6" name="TextBox 5">
            <a:extLst>
              <a:ext uri="{FF2B5EF4-FFF2-40B4-BE49-F238E27FC236}">
                <a16:creationId xmlns:a16="http://schemas.microsoft.com/office/drawing/2014/main" id="{3256DEAC-A306-67D6-E05D-38FD057FBD25}"/>
              </a:ext>
            </a:extLst>
          </p:cNvPr>
          <p:cNvSpPr txBox="1"/>
          <p:nvPr/>
        </p:nvSpPr>
        <p:spPr>
          <a:xfrm>
            <a:off x="476003" y="2547158"/>
            <a:ext cx="5373940" cy="1508105"/>
          </a:xfrm>
          <a:prstGeom prst="rect">
            <a:avLst/>
          </a:prstGeom>
          <a:noFill/>
        </p:spPr>
        <p:txBody>
          <a:bodyPr wrap="square" rtlCol="0">
            <a:spAutoFit/>
          </a:bodyPr>
          <a:lstStyle/>
          <a:p>
            <a:pPr marL="0" indent="0">
              <a:buNone/>
            </a:pPr>
            <a:r>
              <a:rPr lang="en-US" sz="3600" b="1">
                <a:solidFill>
                  <a:schemeClr val="bg1"/>
                </a:solidFill>
                <a:latin typeface="Montserrat" pitchFamily="2" charset="0"/>
              </a:rPr>
              <a:t>Tammie Chavez</a:t>
            </a:r>
          </a:p>
          <a:p>
            <a:pPr marL="0" indent="0">
              <a:buNone/>
            </a:pPr>
            <a:r>
              <a:rPr lang="en-US" sz="2800">
                <a:solidFill>
                  <a:schemeClr val="bg1"/>
                </a:solidFill>
                <a:latin typeface="Montserrat" pitchFamily="2" charset="0"/>
              </a:rPr>
              <a:t>602-542-3839</a:t>
            </a:r>
          </a:p>
          <a:p>
            <a:pPr marL="0" indent="0">
              <a:buNone/>
            </a:pPr>
            <a:r>
              <a:rPr lang="en-US" sz="2800">
                <a:solidFill>
                  <a:schemeClr val="bg1"/>
                </a:solidFill>
                <a:latin typeface="Montserrat" pitchFamily="2" charset="0"/>
              </a:rPr>
              <a:t>Tammie.Chavez@azed.gov</a:t>
            </a:r>
          </a:p>
        </p:txBody>
      </p:sp>
      <p:sp>
        <p:nvSpPr>
          <p:cNvPr id="7" name="TextBox 6">
            <a:extLst>
              <a:ext uri="{FF2B5EF4-FFF2-40B4-BE49-F238E27FC236}">
                <a16:creationId xmlns:a16="http://schemas.microsoft.com/office/drawing/2014/main" id="{06F34835-0CF1-6EC6-CCF8-1576990363B0}"/>
              </a:ext>
            </a:extLst>
          </p:cNvPr>
          <p:cNvSpPr txBox="1"/>
          <p:nvPr/>
        </p:nvSpPr>
        <p:spPr>
          <a:xfrm>
            <a:off x="476003" y="4055262"/>
            <a:ext cx="5240590" cy="1508105"/>
          </a:xfrm>
          <a:prstGeom prst="rect">
            <a:avLst/>
          </a:prstGeom>
          <a:noFill/>
        </p:spPr>
        <p:txBody>
          <a:bodyPr wrap="square" rtlCol="0">
            <a:spAutoFit/>
          </a:bodyPr>
          <a:lstStyle/>
          <a:p>
            <a:pPr marL="0" indent="0">
              <a:buNone/>
            </a:pPr>
            <a:r>
              <a:rPr lang="en-US" sz="3600" b="1">
                <a:solidFill>
                  <a:schemeClr val="bg1"/>
                </a:solidFill>
                <a:latin typeface="Montserrat" pitchFamily="2" charset="0"/>
              </a:rPr>
              <a:t>Charles Jarvis</a:t>
            </a:r>
          </a:p>
          <a:p>
            <a:pPr marL="0" indent="0">
              <a:buNone/>
            </a:pPr>
            <a:r>
              <a:rPr lang="en-US" sz="2800">
                <a:solidFill>
                  <a:schemeClr val="bg1"/>
                </a:solidFill>
                <a:latin typeface="Montserrat" pitchFamily="2" charset="0"/>
              </a:rPr>
              <a:t>602-542-3823</a:t>
            </a:r>
          </a:p>
          <a:p>
            <a:pPr marL="0" indent="0">
              <a:buNone/>
            </a:pPr>
            <a:r>
              <a:rPr lang="en-US" sz="2800">
                <a:solidFill>
                  <a:schemeClr val="bg1"/>
                </a:solidFill>
                <a:latin typeface="Montserrat" pitchFamily="2" charset="0"/>
              </a:rPr>
              <a:t>Charles.Jarvis@azed.gov</a:t>
            </a:r>
          </a:p>
        </p:txBody>
      </p:sp>
      <p:sp>
        <p:nvSpPr>
          <p:cNvPr id="9" name="TextBox 8">
            <a:extLst>
              <a:ext uri="{FF2B5EF4-FFF2-40B4-BE49-F238E27FC236}">
                <a16:creationId xmlns:a16="http://schemas.microsoft.com/office/drawing/2014/main" id="{B12CD244-5555-6E43-3BF8-D99DA174706E}"/>
              </a:ext>
            </a:extLst>
          </p:cNvPr>
          <p:cNvSpPr txBox="1"/>
          <p:nvPr/>
        </p:nvSpPr>
        <p:spPr>
          <a:xfrm>
            <a:off x="6342059" y="4051721"/>
            <a:ext cx="5240590" cy="1508105"/>
          </a:xfrm>
          <a:prstGeom prst="rect">
            <a:avLst/>
          </a:prstGeom>
          <a:noFill/>
        </p:spPr>
        <p:txBody>
          <a:bodyPr wrap="square" rtlCol="0">
            <a:spAutoFit/>
          </a:bodyPr>
          <a:lstStyle/>
          <a:p>
            <a:pPr marL="0" indent="0">
              <a:buNone/>
            </a:pPr>
            <a:r>
              <a:rPr lang="en-US" sz="3600" b="1">
                <a:solidFill>
                  <a:schemeClr val="bg1"/>
                </a:solidFill>
                <a:latin typeface="Montserrat" pitchFamily="2" charset="0"/>
              </a:rPr>
              <a:t>Donna Kerwin</a:t>
            </a:r>
          </a:p>
          <a:p>
            <a:pPr marL="0" indent="0">
              <a:buNone/>
            </a:pPr>
            <a:r>
              <a:rPr lang="en-US" sz="2800">
                <a:solidFill>
                  <a:schemeClr val="bg1"/>
                </a:solidFill>
                <a:latin typeface="Montserrat" pitchFamily="2" charset="0"/>
              </a:rPr>
              <a:t>602-542-7881</a:t>
            </a:r>
          </a:p>
          <a:p>
            <a:pPr marL="0" indent="0">
              <a:buNone/>
            </a:pPr>
            <a:r>
              <a:rPr lang="en-US" sz="2800">
                <a:solidFill>
                  <a:schemeClr val="bg1"/>
                </a:solidFill>
                <a:latin typeface="Montserrat" pitchFamily="2" charset="0"/>
              </a:rPr>
              <a:t>Donna.Kerwin@azed.gov</a:t>
            </a:r>
          </a:p>
        </p:txBody>
      </p:sp>
      <p:sp>
        <p:nvSpPr>
          <p:cNvPr id="10" name="TextBox 9">
            <a:extLst>
              <a:ext uri="{FF2B5EF4-FFF2-40B4-BE49-F238E27FC236}">
                <a16:creationId xmlns:a16="http://schemas.microsoft.com/office/drawing/2014/main" id="{0800D115-94A9-D78A-0672-332B7A6F9238}"/>
              </a:ext>
            </a:extLst>
          </p:cNvPr>
          <p:cNvSpPr txBox="1"/>
          <p:nvPr/>
        </p:nvSpPr>
        <p:spPr>
          <a:xfrm>
            <a:off x="6342059" y="2547157"/>
            <a:ext cx="5240590" cy="1508105"/>
          </a:xfrm>
          <a:prstGeom prst="rect">
            <a:avLst/>
          </a:prstGeom>
          <a:noFill/>
        </p:spPr>
        <p:txBody>
          <a:bodyPr wrap="square" rtlCol="0">
            <a:spAutoFit/>
          </a:bodyPr>
          <a:lstStyle/>
          <a:p>
            <a:pPr marL="0" indent="0">
              <a:buNone/>
            </a:pPr>
            <a:r>
              <a:rPr lang="en-US" sz="3600" b="1">
                <a:solidFill>
                  <a:schemeClr val="bg1"/>
                </a:solidFill>
                <a:latin typeface="Montserrat" pitchFamily="2" charset="0"/>
              </a:rPr>
              <a:t>Samuel Irvin</a:t>
            </a:r>
          </a:p>
          <a:p>
            <a:pPr marL="0" indent="0">
              <a:buNone/>
            </a:pPr>
            <a:r>
              <a:rPr lang="en-US" sz="2800">
                <a:solidFill>
                  <a:schemeClr val="bg1"/>
                </a:solidFill>
                <a:latin typeface="Montserrat" pitchFamily="2" charset="0"/>
              </a:rPr>
              <a:t>602-364-1946</a:t>
            </a:r>
          </a:p>
          <a:p>
            <a:pPr marL="0" indent="0">
              <a:buNone/>
            </a:pPr>
            <a:r>
              <a:rPr lang="en-US" sz="2800">
                <a:solidFill>
                  <a:schemeClr val="bg1"/>
                </a:solidFill>
                <a:latin typeface="Montserrat" pitchFamily="2" charset="0"/>
              </a:rPr>
              <a:t>Samuel.Irvin@azed.gov</a:t>
            </a: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12157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2353063"/>
            <a:ext cx="2033891" cy="2033891"/>
          </a:xfrm>
          <a:prstGeom prst="rect">
            <a:avLst/>
          </a:prstGeom>
        </p:spPr>
      </p:pic>
      <p:sp>
        <p:nvSpPr>
          <p:cNvPr id="6" name="TextBox 5">
            <a:extLst>
              <a:ext uri="{FF2B5EF4-FFF2-40B4-BE49-F238E27FC236}">
                <a16:creationId xmlns:a16="http://schemas.microsoft.com/office/drawing/2014/main" id="{3256DEAC-A306-67D6-E05D-38FD057FBD25}"/>
              </a:ext>
            </a:extLst>
          </p:cNvPr>
          <p:cNvSpPr txBox="1"/>
          <p:nvPr/>
        </p:nvSpPr>
        <p:spPr>
          <a:xfrm>
            <a:off x="651335" y="892529"/>
            <a:ext cx="10800436" cy="3970318"/>
          </a:xfrm>
          <a:prstGeom prst="rect">
            <a:avLst/>
          </a:prstGeom>
          <a:noFill/>
        </p:spPr>
        <p:txBody>
          <a:bodyPr wrap="square" rtlCol="0">
            <a:spAutoFit/>
          </a:bodyPr>
          <a:lstStyle/>
          <a:p>
            <a:pPr marL="0" indent="0">
              <a:buNone/>
            </a:pPr>
            <a:r>
              <a:rPr lang="en-US" sz="3600" b="1" dirty="0">
                <a:solidFill>
                  <a:schemeClr val="bg1"/>
                </a:solidFill>
                <a:latin typeface="Montserrat" pitchFamily="2" charset="0"/>
              </a:rPr>
              <a:t>Check for understanding</a:t>
            </a:r>
          </a:p>
          <a:p>
            <a:pPr marL="0" indent="0">
              <a:buNone/>
            </a:pPr>
            <a:endParaRPr lang="en-US" sz="3600" b="1"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When is everything due? (Enrollment, placement survey)</a:t>
            </a:r>
          </a:p>
          <a:p>
            <a:pPr marL="742950" indent="-742950">
              <a:buAutoNum type="arabicPeriod"/>
            </a:pPr>
            <a:endParaRPr lang="en-US" sz="3600"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When is the Fall term “snapshot” date for enrollment?</a:t>
            </a: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263203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cactus, plant, desert, outdoor&#10;&#10;Description automatically generated">
            <a:extLst>
              <a:ext uri="{FF2B5EF4-FFF2-40B4-BE49-F238E27FC236}">
                <a16:creationId xmlns:a16="http://schemas.microsoft.com/office/drawing/2014/main" id="{A8A7D5D8-1FEB-52CB-2D74-BF4402476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121573" y="-201347"/>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397" y="2412053"/>
            <a:ext cx="2033891" cy="2033891"/>
          </a:xfrm>
          <a:prstGeom prst="rect">
            <a:avLst/>
          </a:prstGeom>
        </p:spPr>
      </p:pic>
      <p:sp>
        <p:nvSpPr>
          <p:cNvPr id="16" name="Oval 15">
            <a:extLst>
              <a:ext uri="{FF2B5EF4-FFF2-40B4-BE49-F238E27FC236}">
                <a16:creationId xmlns:a16="http://schemas.microsoft.com/office/drawing/2014/main" id="{80FF42D1-D5AC-427F-4B39-D40648752E8A}"/>
              </a:ext>
            </a:extLst>
          </p:cNvPr>
          <p:cNvSpPr/>
          <p:nvPr/>
        </p:nvSpPr>
        <p:spPr>
          <a:xfrm>
            <a:off x="-1295400" y="-1581152"/>
            <a:ext cx="7531100" cy="100203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C7681B-694F-CDB8-F357-B5D975970F89}"/>
              </a:ext>
            </a:extLst>
          </p:cNvPr>
          <p:cNvSpPr txBox="1"/>
          <p:nvPr/>
        </p:nvSpPr>
        <p:spPr>
          <a:xfrm>
            <a:off x="6438901" y="566678"/>
            <a:ext cx="5119574" cy="1107996"/>
          </a:xfrm>
          <a:prstGeom prst="rect">
            <a:avLst/>
          </a:prstGeom>
          <a:noFill/>
        </p:spPr>
        <p:txBody>
          <a:bodyPr wrap="square" rtlCol="0">
            <a:spAutoFit/>
          </a:bodyPr>
          <a:lstStyle/>
          <a:p>
            <a:pPr algn="r"/>
            <a:r>
              <a:rPr lang="en-US" sz="6600" b="1" dirty="0">
                <a:solidFill>
                  <a:schemeClr val="bg1"/>
                </a:solidFill>
                <a:latin typeface="Montserrat" pitchFamily="2" charset="0"/>
              </a:rPr>
              <a:t>CTE Grants</a:t>
            </a:r>
          </a:p>
        </p:txBody>
      </p:sp>
      <p:sp>
        <p:nvSpPr>
          <p:cNvPr id="18" name="TextBox 17">
            <a:extLst>
              <a:ext uri="{FF2B5EF4-FFF2-40B4-BE49-F238E27FC236}">
                <a16:creationId xmlns:a16="http://schemas.microsoft.com/office/drawing/2014/main" id="{4BCF3896-BBE7-564C-C631-F11518FB1361}"/>
              </a:ext>
            </a:extLst>
          </p:cNvPr>
          <p:cNvSpPr txBox="1"/>
          <p:nvPr/>
        </p:nvSpPr>
        <p:spPr>
          <a:xfrm>
            <a:off x="6616700" y="1948631"/>
            <a:ext cx="4941775" cy="1754326"/>
          </a:xfrm>
          <a:prstGeom prst="rect">
            <a:avLst/>
          </a:prstGeom>
          <a:noFill/>
        </p:spPr>
        <p:txBody>
          <a:bodyPr wrap="square" rtlCol="0">
            <a:spAutoFit/>
          </a:bodyPr>
          <a:lstStyle/>
          <a:p>
            <a:pPr algn="r"/>
            <a:r>
              <a:rPr lang="en-US" sz="3600" dirty="0">
                <a:solidFill>
                  <a:schemeClr val="bg1"/>
                </a:solidFill>
                <a:latin typeface="Montserrat" pitchFamily="2" charset="0"/>
              </a:rPr>
              <a:t>Managing your Federal Perkins and State Priority Grants</a:t>
            </a:r>
          </a:p>
        </p:txBody>
      </p:sp>
      <p:sp>
        <p:nvSpPr>
          <p:cNvPr id="20" name="TextBox 19">
            <a:extLst>
              <a:ext uri="{FF2B5EF4-FFF2-40B4-BE49-F238E27FC236}">
                <a16:creationId xmlns:a16="http://schemas.microsoft.com/office/drawing/2014/main" id="{D98DB09B-96BF-B1FD-967C-EC0A043B6C67}"/>
              </a:ext>
            </a:extLst>
          </p:cNvPr>
          <p:cNvSpPr txBox="1"/>
          <p:nvPr/>
        </p:nvSpPr>
        <p:spPr>
          <a:xfrm>
            <a:off x="6438901" y="4293463"/>
            <a:ext cx="5119574" cy="1754326"/>
          </a:xfrm>
          <a:prstGeom prst="rect">
            <a:avLst/>
          </a:prstGeom>
          <a:noFill/>
        </p:spPr>
        <p:txBody>
          <a:bodyPr wrap="square" rtlCol="0">
            <a:spAutoFit/>
          </a:bodyPr>
          <a:lstStyle/>
          <a:p>
            <a:pPr algn="r"/>
            <a:r>
              <a:rPr lang="en-US" sz="3600" dirty="0">
                <a:solidFill>
                  <a:schemeClr val="bg1"/>
                </a:solidFill>
                <a:latin typeface="Montserrat" pitchFamily="2" charset="0"/>
              </a:rPr>
              <a:t>ACTEAZ Summer </a:t>
            </a:r>
          </a:p>
          <a:p>
            <a:pPr algn="r"/>
            <a:r>
              <a:rPr lang="en-US" sz="3600" dirty="0">
                <a:solidFill>
                  <a:schemeClr val="bg1"/>
                </a:solidFill>
                <a:latin typeface="Montserrat" pitchFamily="2" charset="0"/>
              </a:rPr>
              <a:t>Conference</a:t>
            </a:r>
          </a:p>
          <a:p>
            <a:pPr algn="r"/>
            <a:r>
              <a:rPr lang="en-US" sz="3600" dirty="0">
                <a:solidFill>
                  <a:schemeClr val="bg1"/>
                </a:solidFill>
                <a:latin typeface="Montserrat" pitchFamily="2" charset="0"/>
              </a:rPr>
              <a:t>July 2023</a:t>
            </a:r>
          </a:p>
        </p:txBody>
      </p:sp>
    </p:spTree>
    <p:extLst>
      <p:ext uri="{BB962C8B-B14F-4D97-AF65-F5344CB8AC3E}">
        <p14:creationId xmlns:p14="http://schemas.microsoft.com/office/powerpoint/2010/main" val="3114917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cactus, plant, desert, outdoor&#10;&#10;Description automatically generated">
            <a:extLst>
              <a:ext uri="{FF2B5EF4-FFF2-40B4-BE49-F238E27FC236}">
                <a16:creationId xmlns:a16="http://schemas.microsoft.com/office/drawing/2014/main" id="{A8A7D5D8-1FEB-52CB-2D74-BF4402476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208501" y="-1886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59" y="2412052"/>
            <a:ext cx="2033891" cy="2033891"/>
          </a:xfrm>
          <a:prstGeom prst="rect">
            <a:avLst/>
          </a:prstGeom>
        </p:spPr>
      </p:pic>
      <p:sp>
        <p:nvSpPr>
          <p:cNvPr id="16" name="Oval 15">
            <a:extLst>
              <a:ext uri="{FF2B5EF4-FFF2-40B4-BE49-F238E27FC236}">
                <a16:creationId xmlns:a16="http://schemas.microsoft.com/office/drawing/2014/main" id="{80FF42D1-D5AC-427F-4B39-D40648752E8A}"/>
              </a:ext>
            </a:extLst>
          </p:cNvPr>
          <p:cNvSpPr/>
          <p:nvPr/>
        </p:nvSpPr>
        <p:spPr>
          <a:xfrm>
            <a:off x="-8711876" y="-1581153"/>
            <a:ext cx="7531100" cy="100203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98DB09B-96BF-B1FD-967C-EC0A043B6C67}"/>
              </a:ext>
            </a:extLst>
          </p:cNvPr>
          <p:cNvSpPr txBox="1"/>
          <p:nvPr/>
        </p:nvSpPr>
        <p:spPr>
          <a:xfrm>
            <a:off x="2626600" y="234540"/>
            <a:ext cx="6911099" cy="1200329"/>
          </a:xfrm>
          <a:prstGeom prst="rect">
            <a:avLst/>
          </a:prstGeom>
          <a:noFill/>
        </p:spPr>
        <p:txBody>
          <a:bodyPr wrap="square" rtlCol="0">
            <a:spAutoFit/>
          </a:bodyPr>
          <a:lstStyle/>
          <a:p>
            <a:r>
              <a:rPr lang="en-US" sz="3600" b="1" dirty="0">
                <a:solidFill>
                  <a:schemeClr val="bg1"/>
                </a:solidFill>
                <a:latin typeface="Montserrat" pitchFamily="2" charset="0"/>
              </a:rPr>
              <a:t>CTE Grants Program Specialists</a:t>
            </a:r>
          </a:p>
        </p:txBody>
      </p:sp>
      <p:sp>
        <p:nvSpPr>
          <p:cNvPr id="2" name="TextBox 1">
            <a:extLst>
              <a:ext uri="{FF2B5EF4-FFF2-40B4-BE49-F238E27FC236}">
                <a16:creationId xmlns:a16="http://schemas.microsoft.com/office/drawing/2014/main" id="{F591941E-B761-E983-8CDA-52BF2AC4FD3C}"/>
              </a:ext>
            </a:extLst>
          </p:cNvPr>
          <p:cNvSpPr txBox="1"/>
          <p:nvPr/>
        </p:nvSpPr>
        <p:spPr>
          <a:xfrm>
            <a:off x="3502899" y="1733540"/>
            <a:ext cx="8485901" cy="3416320"/>
          </a:xfrm>
          <a:prstGeom prst="rect">
            <a:avLst/>
          </a:prstGeom>
          <a:noFill/>
        </p:spPr>
        <p:txBody>
          <a:bodyPr wrap="square" rtlCol="0">
            <a:spAutoFit/>
          </a:bodyPr>
          <a:lstStyle/>
          <a:p>
            <a:r>
              <a:rPr lang="en-US" sz="3600" b="1" dirty="0">
                <a:solidFill>
                  <a:srgbClr val="CB6015"/>
                </a:solidFill>
                <a:latin typeface="Montserrat" pitchFamily="2" charset="0"/>
              </a:rPr>
              <a:t>Vacant </a:t>
            </a:r>
            <a:r>
              <a:rPr lang="en-US" sz="3600" dirty="0">
                <a:solidFill>
                  <a:schemeClr val="bg1"/>
                </a:solidFill>
                <a:latin typeface="Montserrat" pitchFamily="2" charset="0"/>
              </a:rPr>
              <a:t>(Grant Specialist)</a:t>
            </a:r>
            <a:endParaRPr lang="en-US" sz="3600" b="1" dirty="0">
              <a:solidFill>
                <a:srgbClr val="CB6015"/>
              </a:solidFill>
              <a:latin typeface="Montserrat" pitchFamily="2" charset="0"/>
            </a:endParaRPr>
          </a:p>
          <a:p>
            <a:r>
              <a:rPr lang="en-US" sz="3600" dirty="0">
                <a:solidFill>
                  <a:schemeClr val="bg1"/>
                </a:solidFill>
                <a:latin typeface="Montserrat" pitchFamily="2" charset="0"/>
              </a:rPr>
              <a:t>Audrey Dieken</a:t>
            </a:r>
          </a:p>
          <a:p>
            <a:r>
              <a:rPr lang="en-US" sz="3600" dirty="0">
                <a:solidFill>
                  <a:schemeClr val="bg1"/>
                </a:solidFill>
                <a:latin typeface="Montserrat" pitchFamily="2" charset="0"/>
              </a:rPr>
              <a:t>Daniel Rick Schmidt</a:t>
            </a:r>
          </a:p>
          <a:p>
            <a:r>
              <a:rPr lang="en-US" sz="3600" dirty="0">
                <a:solidFill>
                  <a:schemeClr val="bg1"/>
                </a:solidFill>
                <a:latin typeface="Montserrat" pitchFamily="2" charset="0"/>
              </a:rPr>
              <a:t>Mark McManus</a:t>
            </a:r>
          </a:p>
          <a:p>
            <a:r>
              <a:rPr lang="en-US" sz="3600" dirty="0">
                <a:solidFill>
                  <a:schemeClr val="bg1"/>
                </a:solidFill>
                <a:latin typeface="Montserrat" pitchFamily="2" charset="0"/>
              </a:rPr>
              <a:t>John Jones (OCR)</a:t>
            </a:r>
          </a:p>
          <a:p>
            <a:r>
              <a:rPr lang="en-US" sz="3600" b="1" dirty="0">
                <a:solidFill>
                  <a:srgbClr val="CB6015"/>
                </a:solidFill>
                <a:latin typeface="Montserrat" pitchFamily="2" charset="0"/>
              </a:rPr>
              <a:t>Vacant</a:t>
            </a:r>
            <a:r>
              <a:rPr lang="en-US" sz="3600" b="1" dirty="0">
                <a:solidFill>
                  <a:schemeClr val="bg1"/>
                </a:solidFill>
                <a:latin typeface="Montserrat" pitchFamily="2" charset="0"/>
              </a:rPr>
              <a:t> </a:t>
            </a:r>
            <a:r>
              <a:rPr lang="en-US" sz="3600" dirty="0">
                <a:solidFill>
                  <a:schemeClr val="bg1"/>
                </a:solidFill>
                <a:latin typeface="Montserrat" pitchFamily="2" charset="0"/>
              </a:rPr>
              <a:t>(Supervisor)</a:t>
            </a:r>
          </a:p>
        </p:txBody>
      </p:sp>
    </p:spTree>
    <p:extLst>
      <p:ext uri="{BB962C8B-B14F-4D97-AF65-F5344CB8AC3E}">
        <p14:creationId xmlns:p14="http://schemas.microsoft.com/office/powerpoint/2010/main" val="32715646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cactus, plant, desert, outdoor&#10;&#10;Description automatically generated">
            <a:extLst>
              <a:ext uri="{FF2B5EF4-FFF2-40B4-BE49-F238E27FC236}">
                <a16:creationId xmlns:a16="http://schemas.microsoft.com/office/drawing/2014/main" id="{A8A7D5D8-1FEB-52CB-2D74-BF4402476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834101" y="-1886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3" name="Picture 2" descr="A black and white logo with a star and a flame&#10;&#10;Description automatically generated with medium confidence">
            <a:extLst>
              <a:ext uri="{FF2B5EF4-FFF2-40B4-BE49-F238E27FC236}">
                <a16:creationId xmlns:a16="http://schemas.microsoft.com/office/drawing/2014/main" id="{00D3E274-6786-0F19-164A-2B30AEE61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951" y="5218666"/>
            <a:ext cx="1179869" cy="1179869"/>
          </a:xfrm>
          <a:prstGeom prst="rect">
            <a:avLst/>
          </a:prstGeom>
        </p:spPr>
      </p:pic>
      <p:sp>
        <p:nvSpPr>
          <p:cNvPr id="6" name="TextBox 5">
            <a:extLst>
              <a:ext uri="{FF2B5EF4-FFF2-40B4-BE49-F238E27FC236}">
                <a16:creationId xmlns:a16="http://schemas.microsoft.com/office/drawing/2014/main" id="{79C92778-6EB6-F8C7-E56F-03C81BCBBA62}"/>
              </a:ext>
            </a:extLst>
          </p:cNvPr>
          <p:cNvSpPr txBox="1"/>
          <p:nvPr/>
        </p:nvSpPr>
        <p:spPr>
          <a:xfrm>
            <a:off x="1316951" y="704669"/>
            <a:ext cx="4079639" cy="2585323"/>
          </a:xfrm>
          <a:prstGeom prst="rect">
            <a:avLst/>
          </a:prstGeom>
          <a:noFill/>
        </p:spPr>
        <p:txBody>
          <a:bodyPr wrap="square" rtlCol="0">
            <a:spAutoFit/>
          </a:bodyPr>
          <a:lstStyle/>
          <a:p>
            <a:r>
              <a:rPr lang="en-US" sz="5400" b="1" dirty="0">
                <a:solidFill>
                  <a:schemeClr val="bg1"/>
                </a:solidFill>
                <a:latin typeface="Montserrat" pitchFamily="2" charset="0"/>
              </a:rPr>
              <a:t>Important Dates FY 2023</a:t>
            </a:r>
          </a:p>
        </p:txBody>
      </p:sp>
      <p:sp>
        <p:nvSpPr>
          <p:cNvPr id="7" name="TextBox 6">
            <a:extLst>
              <a:ext uri="{FF2B5EF4-FFF2-40B4-BE49-F238E27FC236}">
                <a16:creationId xmlns:a16="http://schemas.microsoft.com/office/drawing/2014/main" id="{A09291A2-2563-D33B-3658-8EC33212AD6C}"/>
              </a:ext>
            </a:extLst>
          </p:cNvPr>
          <p:cNvSpPr txBox="1"/>
          <p:nvPr/>
        </p:nvSpPr>
        <p:spPr>
          <a:xfrm>
            <a:off x="5396590" y="704669"/>
            <a:ext cx="6654752" cy="5693866"/>
          </a:xfrm>
          <a:prstGeom prst="rect">
            <a:avLst/>
          </a:prstGeom>
          <a:noFill/>
        </p:spPr>
        <p:txBody>
          <a:bodyPr wrap="square" rtlCol="0">
            <a:spAutoFit/>
          </a:bodyPr>
          <a:lstStyle/>
          <a:p>
            <a:r>
              <a:rPr lang="en-US" sz="2800" b="1" dirty="0">
                <a:solidFill>
                  <a:schemeClr val="bg1"/>
                </a:solidFill>
                <a:latin typeface="Montserrat" pitchFamily="2" charset="0"/>
              </a:rPr>
              <a:t>March 31, 2023</a:t>
            </a:r>
          </a:p>
          <a:p>
            <a:r>
              <a:rPr lang="en-US" sz="2800" dirty="0">
                <a:solidFill>
                  <a:schemeClr val="bg1"/>
                </a:solidFill>
                <a:latin typeface="Montserrat" pitchFamily="2" charset="0"/>
              </a:rPr>
              <a:t>Perkins Performance Measure Action Plan Mid-Year Narratives</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September 15, 2023</a:t>
            </a:r>
          </a:p>
          <a:p>
            <a:r>
              <a:rPr lang="en-US" sz="2800" dirty="0">
                <a:solidFill>
                  <a:schemeClr val="bg1"/>
                </a:solidFill>
                <a:latin typeface="Montserrat" pitchFamily="2" charset="0"/>
              </a:rPr>
              <a:t>Perkins Measurable Objectives Final Narratives</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September 28, 2023</a:t>
            </a:r>
          </a:p>
          <a:p>
            <a:r>
              <a:rPr lang="en-US" sz="2800" dirty="0">
                <a:solidFill>
                  <a:schemeClr val="bg1"/>
                </a:solidFill>
                <a:latin typeface="Montserrat" pitchFamily="2" charset="0"/>
              </a:rPr>
              <a:t>State Priority Completion Reports</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December 29, 2023</a:t>
            </a:r>
          </a:p>
          <a:p>
            <a:r>
              <a:rPr lang="en-US" sz="2800" dirty="0">
                <a:solidFill>
                  <a:schemeClr val="bg1"/>
                </a:solidFill>
                <a:latin typeface="Montserrat" pitchFamily="2" charset="0"/>
              </a:rPr>
              <a:t>Perkins Completion Report</a:t>
            </a:r>
          </a:p>
        </p:txBody>
      </p:sp>
      <p:pic>
        <p:nvPicPr>
          <p:cNvPr id="9" name="Picture 8" descr="A black and white logo with a star and a flame&#10;&#10;Description automatically generated with medium confidence">
            <a:extLst>
              <a:ext uri="{FF2B5EF4-FFF2-40B4-BE49-F238E27FC236}">
                <a16:creationId xmlns:a16="http://schemas.microsoft.com/office/drawing/2014/main" id="{4D59C886-1F6B-98C5-6B70-13A68AD37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337" y="2396614"/>
            <a:ext cx="2033891" cy="2033891"/>
          </a:xfrm>
          <a:prstGeom prst="rect">
            <a:avLst/>
          </a:prstGeom>
        </p:spPr>
      </p:pic>
      <p:sp>
        <p:nvSpPr>
          <p:cNvPr id="10" name="TextBox 9">
            <a:extLst>
              <a:ext uri="{FF2B5EF4-FFF2-40B4-BE49-F238E27FC236}">
                <a16:creationId xmlns:a16="http://schemas.microsoft.com/office/drawing/2014/main" id="{40F67693-3BDF-E77A-0902-6F6DF245F85E}"/>
              </a:ext>
            </a:extLst>
          </p:cNvPr>
          <p:cNvSpPr txBox="1"/>
          <p:nvPr/>
        </p:nvSpPr>
        <p:spPr>
          <a:xfrm>
            <a:off x="12856322" y="579684"/>
            <a:ext cx="4079639" cy="2585323"/>
          </a:xfrm>
          <a:prstGeom prst="rect">
            <a:avLst/>
          </a:prstGeom>
          <a:noFill/>
        </p:spPr>
        <p:txBody>
          <a:bodyPr wrap="square" rtlCol="0">
            <a:spAutoFit/>
          </a:bodyPr>
          <a:lstStyle/>
          <a:p>
            <a:r>
              <a:rPr lang="en-US" sz="5400" b="1" dirty="0">
                <a:solidFill>
                  <a:schemeClr val="bg1"/>
                </a:solidFill>
                <a:latin typeface="Montserrat" pitchFamily="2" charset="0"/>
              </a:rPr>
              <a:t>Important Dates FY 2024</a:t>
            </a:r>
          </a:p>
        </p:txBody>
      </p:sp>
      <p:sp>
        <p:nvSpPr>
          <p:cNvPr id="11" name="TextBox 10">
            <a:extLst>
              <a:ext uri="{FF2B5EF4-FFF2-40B4-BE49-F238E27FC236}">
                <a16:creationId xmlns:a16="http://schemas.microsoft.com/office/drawing/2014/main" id="{F54F37C9-EE9D-3349-6C54-B9137EB5E8D9}"/>
              </a:ext>
            </a:extLst>
          </p:cNvPr>
          <p:cNvSpPr txBox="1"/>
          <p:nvPr/>
        </p:nvSpPr>
        <p:spPr>
          <a:xfrm>
            <a:off x="17076619" y="579684"/>
            <a:ext cx="6654752" cy="6124754"/>
          </a:xfrm>
          <a:prstGeom prst="rect">
            <a:avLst/>
          </a:prstGeom>
          <a:noFill/>
        </p:spPr>
        <p:txBody>
          <a:bodyPr wrap="square" rtlCol="0">
            <a:spAutoFit/>
          </a:bodyPr>
          <a:lstStyle/>
          <a:p>
            <a:r>
              <a:rPr lang="en-US" sz="2800" b="1" dirty="0">
                <a:solidFill>
                  <a:schemeClr val="bg1"/>
                </a:solidFill>
                <a:latin typeface="Montserrat" pitchFamily="2" charset="0"/>
              </a:rPr>
              <a:t>May 1, 2023</a:t>
            </a:r>
          </a:p>
          <a:p>
            <a:r>
              <a:rPr lang="en-US" sz="2800" dirty="0">
                <a:solidFill>
                  <a:schemeClr val="bg1"/>
                </a:solidFill>
                <a:latin typeface="Montserrat" pitchFamily="2" charset="0"/>
              </a:rPr>
              <a:t>Perkins and Priority Grants Submissions Due</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September 30, 2024</a:t>
            </a:r>
          </a:p>
          <a:p>
            <a:r>
              <a:rPr lang="en-US" sz="2800" dirty="0">
                <a:solidFill>
                  <a:schemeClr val="bg1"/>
                </a:solidFill>
                <a:latin typeface="Montserrat" pitchFamily="2" charset="0"/>
              </a:rPr>
              <a:t>Funding Year for Perkins </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June 30, 2024</a:t>
            </a:r>
          </a:p>
          <a:p>
            <a:r>
              <a:rPr lang="en-US" sz="2800" dirty="0">
                <a:solidFill>
                  <a:schemeClr val="bg1"/>
                </a:solidFill>
                <a:latin typeface="Montserrat" pitchFamily="2" charset="0"/>
              </a:rPr>
              <a:t>Funding Year for Priority</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September 30, 2024 </a:t>
            </a:r>
            <a:r>
              <a:rPr lang="en-US" sz="2800" dirty="0">
                <a:solidFill>
                  <a:schemeClr val="bg1"/>
                </a:solidFill>
                <a:latin typeface="Montserrat" pitchFamily="2" charset="0"/>
              </a:rPr>
              <a:t>Funding Year for Statewide and Innovative</a:t>
            </a:r>
            <a:br>
              <a:rPr lang="en-US" sz="2800" dirty="0">
                <a:solidFill>
                  <a:schemeClr val="bg1"/>
                </a:solidFill>
                <a:latin typeface="Montserrat" pitchFamily="2" charset="0"/>
              </a:rPr>
            </a:br>
            <a:endParaRPr lang="en-US" sz="2800" dirty="0">
              <a:solidFill>
                <a:schemeClr val="bg1"/>
              </a:solidFill>
              <a:latin typeface="Montserrat" pitchFamily="2" charset="0"/>
            </a:endParaRPr>
          </a:p>
        </p:txBody>
      </p:sp>
    </p:spTree>
    <p:extLst>
      <p:ext uri="{BB962C8B-B14F-4D97-AF65-F5344CB8AC3E}">
        <p14:creationId xmlns:p14="http://schemas.microsoft.com/office/powerpoint/2010/main" val="2750099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cactus, plant, desert, outdoor&#10;&#10;Description automatically generated">
            <a:extLst>
              <a:ext uri="{FF2B5EF4-FFF2-40B4-BE49-F238E27FC236}">
                <a16:creationId xmlns:a16="http://schemas.microsoft.com/office/drawing/2014/main" id="{A8A7D5D8-1FEB-52CB-2D74-BF4402476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834101" y="-1886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8" name="Picture 7" descr="A black and white logo with a star and a flame&#10;&#10;Description automatically generated with medium confidence">
            <a:extLst>
              <a:ext uri="{FF2B5EF4-FFF2-40B4-BE49-F238E27FC236}">
                <a16:creationId xmlns:a16="http://schemas.microsoft.com/office/drawing/2014/main" id="{795DA0AE-361B-0C8C-1A9F-33E66C1A7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951" y="5218666"/>
            <a:ext cx="1179869" cy="1179869"/>
          </a:xfrm>
          <a:prstGeom prst="rect">
            <a:avLst/>
          </a:prstGeom>
        </p:spPr>
      </p:pic>
      <p:sp>
        <p:nvSpPr>
          <p:cNvPr id="9" name="TextBox 8">
            <a:extLst>
              <a:ext uri="{FF2B5EF4-FFF2-40B4-BE49-F238E27FC236}">
                <a16:creationId xmlns:a16="http://schemas.microsoft.com/office/drawing/2014/main" id="{5FCCF4FC-34EB-EF1D-D494-FABB213EDA6F}"/>
              </a:ext>
            </a:extLst>
          </p:cNvPr>
          <p:cNvSpPr txBox="1"/>
          <p:nvPr/>
        </p:nvSpPr>
        <p:spPr>
          <a:xfrm>
            <a:off x="1316951" y="704669"/>
            <a:ext cx="4079639" cy="2585323"/>
          </a:xfrm>
          <a:prstGeom prst="rect">
            <a:avLst/>
          </a:prstGeom>
          <a:noFill/>
        </p:spPr>
        <p:txBody>
          <a:bodyPr wrap="square" rtlCol="0">
            <a:spAutoFit/>
          </a:bodyPr>
          <a:lstStyle/>
          <a:p>
            <a:r>
              <a:rPr lang="en-US" sz="5400" b="1" dirty="0">
                <a:solidFill>
                  <a:schemeClr val="bg1"/>
                </a:solidFill>
                <a:latin typeface="Montserrat" pitchFamily="2" charset="0"/>
              </a:rPr>
              <a:t>Important Dates FY 2024</a:t>
            </a:r>
          </a:p>
        </p:txBody>
      </p:sp>
      <p:sp>
        <p:nvSpPr>
          <p:cNvPr id="11" name="TextBox 10">
            <a:extLst>
              <a:ext uri="{FF2B5EF4-FFF2-40B4-BE49-F238E27FC236}">
                <a16:creationId xmlns:a16="http://schemas.microsoft.com/office/drawing/2014/main" id="{6C64E4B6-CA15-8465-7C1B-21422F170407}"/>
              </a:ext>
            </a:extLst>
          </p:cNvPr>
          <p:cNvSpPr txBox="1"/>
          <p:nvPr/>
        </p:nvSpPr>
        <p:spPr>
          <a:xfrm>
            <a:off x="5537248" y="704669"/>
            <a:ext cx="6654752" cy="6124754"/>
          </a:xfrm>
          <a:prstGeom prst="rect">
            <a:avLst/>
          </a:prstGeom>
          <a:noFill/>
        </p:spPr>
        <p:txBody>
          <a:bodyPr wrap="square" rtlCol="0">
            <a:spAutoFit/>
          </a:bodyPr>
          <a:lstStyle/>
          <a:p>
            <a:r>
              <a:rPr lang="en-US" sz="2800" b="1" dirty="0">
                <a:solidFill>
                  <a:schemeClr val="bg1"/>
                </a:solidFill>
                <a:latin typeface="Montserrat" pitchFamily="2" charset="0"/>
              </a:rPr>
              <a:t>May 1, 2023</a:t>
            </a:r>
          </a:p>
          <a:p>
            <a:r>
              <a:rPr lang="en-US" sz="2800" dirty="0">
                <a:solidFill>
                  <a:schemeClr val="bg1"/>
                </a:solidFill>
                <a:latin typeface="Montserrat" pitchFamily="2" charset="0"/>
              </a:rPr>
              <a:t>Perkins and Priority Grants Submissions Due</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September 30, 2024</a:t>
            </a:r>
          </a:p>
          <a:p>
            <a:r>
              <a:rPr lang="en-US" sz="2800" dirty="0">
                <a:solidFill>
                  <a:schemeClr val="bg1"/>
                </a:solidFill>
                <a:latin typeface="Montserrat" pitchFamily="2" charset="0"/>
              </a:rPr>
              <a:t>Funding Year for Perkins </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June 30, 2024</a:t>
            </a:r>
          </a:p>
          <a:p>
            <a:r>
              <a:rPr lang="en-US" sz="2800" dirty="0">
                <a:solidFill>
                  <a:schemeClr val="bg1"/>
                </a:solidFill>
                <a:latin typeface="Montserrat" pitchFamily="2" charset="0"/>
              </a:rPr>
              <a:t>Funding Year for Priority</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September 30, 2024 </a:t>
            </a:r>
            <a:r>
              <a:rPr lang="en-US" sz="2800" dirty="0">
                <a:solidFill>
                  <a:schemeClr val="bg1"/>
                </a:solidFill>
                <a:latin typeface="Montserrat" pitchFamily="2" charset="0"/>
              </a:rPr>
              <a:t>Funding Year for Statewide and Innovative</a:t>
            </a:r>
            <a:br>
              <a:rPr lang="en-US" sz="2800" dirty="0">
                <a:solidFill>
                  <a:schemeClr val="bg1"/>
                </a:solidFill>
                <a:latin typeface="Montserrat" pitchFamily="2" charset="0"/>
              </a:rPr>
            </a:br>
            <a:endParaRPr lang="en-US" sz="2800" dirty="0">
              <a:solidFill>
                <a:schemeClr val="bg1"/>
              </a:solidFill>
              <a:latin typeface="Montserrat" pitchFamily="2" charset="0"/>
            </a:endParaRPr>
          </a:p>
        </p:txBody>
      </p:sp>
      <p:sp>
        <p:nvSpPr>
          <p:cNvPr id="12" name="TextBox 11">
            <a:extLst>
              <a:ext uri="{FF2B5EF4-FFF2-40B4-BE49-F238E27FC236}">
                <a16:creationId xmlns:a16="http://schemas.microsoft.com/office/drawing/2014/main" id="{A56509F0-4B2E-7382-9CA2-8A238FC2A0D7}"/>
              </a:ext>
            </a:extLst>
          </p:cNvPr>
          <p:cNvSpPr txBox="1"/>
          <p:nvPr/>
        </p:nvSpPr>
        <p:spPr>
          <a:xfrm>
            <a:off x="-11834101" y="704669"/>
            <a:ext cx="4079639" cy="2585323"/>
          </a:xfrm>
          <a:prstGeom prst="rect">
            <a:avLst/>
          </a:prstGeom>
          <a:noFill/>
        </p:spPr>
        <p:txBody>
          <a:bodyPr wrap="square" rtlCol="0">
            <a:spAutoFit/>
          </a:bodyPr>
          <a:lstStyle/>
          <a:p>
            <a:r>
              <a:rPr lang="en-US" sz="5400" b="1" dirty="0">
                <a:solidFill>
                  <a:schemeClr val="bg1"/>
                </a:solidFill>
                <a:latin typeface="Montserrat" pitchFamily="2" charset="0"/>
              </a:rPr>
              <a:t>Important Dates FY 2023</a:t>
            </a:r>
          </a:p>
        </p:txBody>
      </p:sp>
      <p:sp>
        <p:nvSpPr>
          <p:cNvPr id="13" name="TextBox 12">
            <a:extLst>
              <a:ext uri="{FF2B5EF4-FFF2-40B4-BE49-F238E27FC236}">
                <a16:creationId xmlns:a16="http://schemas.microsoft.com/office/drawing/2014/main" id="{1EAF6EC4-54C1-A720-5D47-37CC5059C3B8}"/>
              </a:ext>
            </a:extLst>
          </p:cNvPr>
          <p:cNvSpPr txBox="1"/>
          <p:nvPr/>
        </p:nvSpPr>
        <p:spPr>
          <a:xfrm>
            <a:off x="-7473549" y="704669"/>
            <a:ext cx="6654752" cy="5693866"/>
          </a:xfrm>
          <a:prstGeom prst="rect">
            <a:avLst/>
          </a:prstGeom>
          <a:noFill/>
        </p:spPr>
        <p:txBody>
          <a:bodyPr wrap="square" rtlCol="0">
            <a:spAutoFit/>
          </a:bodyPr>
          <a:lstStyle/>
          <a:p>
            <a:r>
              <a:rPr lang="en-US" sz="2800" b="1" dirty="0">
                <a:solidFill>
                  <a:schemeClr val="bg1"/>
                </a:solidFill>
                <a:latin typeface="Montserrat" pitchFamily="2" charset="0"/>
              </a:rPr>
              <a:t>March 31, 2023</a:t>
            </a:r>
          </a:p>
          <a:p>
            <a:r>
              <a:rPr lang="en-US" sz="2800" dirty="0">
                <a:solidFill>
                  <a:schemeClr val="bg1"/>
                </a:solidFill>
                <a:latin typeface="Montserrat" pitchFamily="2" charset="0"/>
              </a:rPr>
              <a:t>Perkins Performance Measure Action Plan Mid-Year Narratives</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September 15, 2023</a:t>
            </a:r>
          </a:p>
          <a:p>
            <a:r>
              <a:rPr lang="en-US" sz="2800" dirty="0">
                <a:solidFill>
                  <a:schemeClr val="bg1"/>
                </a:solidFill>
                <a:latin typeface="Montserrat" pitchFamily="2" charset="0"/>
              </a:rPr>
              <a:t>Perkins Measurable Objectives Final Narratives</a:t>
            </a:r>
          </a:p>
          <a:p>
            <a:endParaRPr lang="en-US" sz="2800" b="1" dirty="0">
              <a:solidFill>
                <a:schemeClr val="bg1"/>
              </a:solidFill>
              <a:latin typeface="Montserrat" pitchFamily="2" charset="0"/>
            </a:endParaRPr>
          </a:p>
          <a:p>
            <a:r>
              <a:rPr lang="en-US" sz="2800" dirty="0">
                <a:solidFill>
                  <a:schemeClr val="bg1"/>
                </a:solidFill>
                <a:latin typeface="Montserrat" pitchFamily="2" charset="0"/>
              </a:rPr>
              <a:t>State Priority Completion Reports: </a:t>
            </a:r>
            <a:r>
              <a:rPr lang="en-US" sz="2800" b="1" dirty="0">
                <a:solidFill>
                  <a:schemeClr val="bg1"/>
                </a:solidFill>
                <a:latin typeface="Montserrat" pitchFamily="2" charset="0"/>
              </a:rPr>
              <a:t>September 28, 2023</a:t>
            </a:r>
          </a:p>
          <a:p>
            <a:endParaRPr lang="en-US" sz="2800" b="1" dirty="0">
              <a:solidFill>
                <a:schemeClr val="bg1"/>
              </a:solidFill>
              <a:latin typeface="Montserrat" pitchFamily="2" charset="0"/>
            </a:endParaRPr>
          </a:p>
          <a:p>
            <a:r>
              <a:rPr lang="en-US" sz="2800" dirty="0">
                <a:solidFill>
                  <a:schemeClr val="bg1"/>
                </a:solidFill>
                <a:latin typeface="Montserrat" pitchFamily="2" charset="0"/>
              </a:rPr>
              <a:t>Perkins Completion Report: </a:t>
            </a:r>
            <a:r>
              <a:rPr lang="en-US" sz="2800" b="1" dirty="0">
                <a:solidFill>
                  <a:schemeClr val="bg1"/>
                </a:solidFill>
                <a:latin typeface="Montserrat" pitchFamily="2" charset="0"/>
              </a:rPr>
              <a:t>December 29, 2023</a:t>
            </a:r>
            <a:endParaRPr lang="en-US" sz="2800" dirty="0">
              <a:solidFill>
                <a:schemeClr val="bg1"/>
              </a:solidFill>
              <a:latin typeface="Montserrat" pitchFamily="2" charset="0"/>
            </a:endParaRPr>
          </a:p>
        </p:txBody>
      </p:sp>
      <p:sp>
        <p:nvSpPr>
          <p:cNvPr id="17" name="TextBox 16">
            <a:extLst>
              <a:ext uri="{FF2B5EF4-FFF2-40B4-BE49-F238E27FC236}">
                <a16:creationId xmlns:a16="http://schemas.microsoft.com/office/drawing/2014/main" id="{B3F64857-46F2-4B05-20F1-BC61ED884CAD}"/>
              </a:ext>
            </a:extLst>
          </p:cNvPr>
          <p:cNvSpPr txBox="1"/>
          <p:nvPr/>
        </p:nvSpPr>
        <p:spPr>
          <a:xfrm>
            <a:off x="12854430" y="704669"/>
            <a:ext cx="4320939" cy="4247317"/>
          </a:xfrm>
          <a:prstGeom prst="rect">
            <a:avLst/>
          </a:prstGeom>
          <a:noFill/>
        </p:spPr>
        <p:txBody>
          <a:bodyPr wrap="square" rtlCol="0">
            <a:spAutoFit/>
          </a:bodyPr>
          <a:lstStyle/>
          <a:p>
            <a:r>
              <a:rPr lang="en-US" sz="5400" b="1" dirty="0">
                <a:solidFill>
                  <a:schemeClr val="bg1"/>
                </a:solidFill>
                <a:latin typeface="Montserrat" pitchFamily="2" charset="0"/>
              </a:rPr>
              <a:t>Statewide Leadership and CTE Innovative Grants</a:t>
            </a:r>
          </a:p>
        </p:txBody>
      </p:sp>
      <p:sp>
        <p:nvSpPr>
          <p:cNvPr id="18" name="TextBox 17">
            <a:extLst>
              <a:ext uri="{FF2B5EF4-FFF2-40B4-BE49-F238E27FC236}">
                <a16:creationId xmlns:a16="http://schemas.microsoft.com/office/drawing/2014/main" id="{76F7F1AC-B36F-B38B-A897-3D3985F32F37}"/>
              </a:ext>
            </a:extLst>
          </p:cNvPr>
          <p:cNvSpPr txBox="1"/>
          <p:nvPr/>
        </p:nvSpPr>
        <p:spPr>
          <a:xfrm>
            <a:off x="17792702" y="704669"/>
            <a:ext cx="5704280" cy="3970318"/>
          </a:xfrm>
          <a:prstGeom prst="rect">
            <a:avLst/>
          </a:prstGeom>
          <a:noFill/>
        </p:spPr>
        <p:txBody>
          <a:bodyPr wrap="square" rtlCol="0">
            <a:spAutoFit/>
          </a:bodyPr>
          <a:lstStyle/>
          <a:p>
            <a:r>
              <a:rPr lang="en-US" sz="2800" b="1" dirty="0">
                <a:solidFill>
                  <a:schemeClr val="bg1"/>
                </a:solidFill>
                <a:latin typeface="Montserrat" pitchFamily="2" charset="0"/>
              </a:rPr>
              <a:t>September 30, 2023</a:t>
            </a:r>
          </a:p>
          <a:p>
            <a:r>
              <a:rPr lang="en-US" sz="2800" dirty="0">
                <a:solidFill>
                  <a:schemeClr val="bg1"/>
                </a:solidFill>
                <a:latin typeface="Montserrat" pitchFamily="2" charset="0"/>
              </a:rPr>
              <a:t>Project End Date</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September 15, 2023</a:t>
            </a:r>
          </a:p>
          <a:p>
            <a:r>
              <a:rPr lang="en-US" sz="2800" dirty="0">
                <a:solidFill>
                  <a:schemeClr val="bg1"/>
                </a:solidFill>
                <a:latin typeface="Montserrat" pitchFamily="2" charset="0"/>
              </a:rPr>
              <a:t>Final narratives due</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December 19, 2023</a:t>
            </a:r>
          </a:p>
          <a:p>
            <a:r>
              <a:rPr lang="en-US" sz="2800" dirty="0">
                <a:solidFill>
                  <a:schemeClr val="bg1"/>
                </a:solidFill>
                <a:latin typeface="Montserrat" pitchFamily="2" charset="0"/>
              </a:rPr>
              <a:t>Completion Reports due</a:t>
            </a:r>
            <a:br>
              <a:rPr lang="en-US" sz="2800" dirty="0">
                <a:solidFill>
                  <a:schemeClr val="bg1"/>
                </a:solidFill>
                <a:latin typeface="Montserrat" pitchFamily="2" charset="0"/>
              </a:rPr>
            </a:br>
            <a:endParaRPr lang="en-US" sz="2800" dirty="0">
              <a:solidFill>
                <a:schemeClr val="bg1"/>
              </a:solidFill>
              <a:latin typeface="Montserrat" pitchFamily="2" charset="0"/>
            </a:endParaRPr>
          </a:p>
        </p:txBody>
      </p:sp>
    </p:spTree>
    <p:extLst>
      <p:ext uri="{BB962C8B-B14F-4D97-AF65-F5344CB8AC3E}">
        <p14:creationId xmlns:p14="http://schemas.microsoft.com/office/powerpoint/2010/main" val="14151068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AEEA5403-3288-7D66-AA32-804E3250C2AD}"/>
              </a:ext>
            </a:extLst>
          </p:cNvPr>
          <p:cNvSpPr txBox="1"/>
          <p:nvPr/>
        </p:nvSpPr>
        <p:spPr>
          <a:xfrm>
            <a:off x="1556189" y="658986"/>
            <a:ext cx="9458325" cy="830997"/>
          </a:xfrm>
          <a:prstGeom prst="rect">
            <a:avLst/>
          </a:prstGeom>
          <a:noFill/>
        </p:spPr>
        <p:txBody>
          <a:bodyPr wrap="square" rtlCol="0">
            <a:spAutoFit/>
          </a:bodyPr>
          <a:lstStyle/>
          <a:p>
            <a:pPr marL="0" indent="0">
              <a:buNone/>
            </a:pPr>
            <a:r>
              <a:rPr lang="en-US" sz="4800" b="1" dirty="0">
                <a:solidFill>
                  <a:schemeClr val="bg1"/>
                </a:solidFill>
                <a:latin typeface="Montserrat" pitchFamily="2" charset="0"/>
              </a:rPr>
              <a:t>CTE Administrators Meeting</a:t>
            </a:r>
            <a:endParaRPr lang="en-US" sz="4000" dirty="0">
              <a:solidFill>
                <a:schemeClr val="bg1"/>
              </a:solidFill>
              <a:latin typeface="Montserrat" pitchFamily="2" charset="0"/>
            </a:endParaRPr>
          </a:p>
        </p:txBody>
      </p:sp>
      <p:pic>
        <p:nvPicPr>
          <p:cNvPr id="16" name="Picture 15" descr="A black and white logo with a star and a flame&#10;&#10;Description automatically generated with medium confidence">
            <a:extLst>
              <a:ext uri="{FF2B5EF4-FFF2-40B4-BE49-F238E27FC236}">
                <a16:creationId xmlns:a16="http://schemas.microsoft.com/office/drawing/2014/main" id="{446B0DAB-F11E-207A-D42E-4EF50FA7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51" y="503111"/>
            <a:ext cx="1142749" cy="1142749"/>
          </a:xfrm>
          <a:prstGeom prst="rect">
            <a:avLst/>
          </a:prstGeom>
        </p:spPr>
      </p:pic>
      <p:sp>
        <p:nvSpPr>
          <p:cNvPr id="12" name="TextBox 11">
            <a:extLst>
              <a:ext uri="{FF2B5EF4-FFF2-40B4-BE49-F238E27FC236}">
                <a16:creationId xmlns:a16="http://schemas.microsoft.com/office/drawing/2014/main" id="{269AD60F-BEDB-9C0E-D71C-F6EE7986CA7C}"/>
              </a:ext>
            </a:extLst>
          </p:cNvPr>
          <p:cNvSpPr txBox="1"/>
          <p:nvPr/>
        </p:nvSpPr>
        <p:spPr>
          <a:xfrm>
            <a:off x="458303" y="2027231"/>
            <a:ext cx="10719980"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solidFill>
                <a:latin typeface="Montserrat" pitchFamily="2" charset="0"/>
              </a:rPr>
              <a:t>Welcome and Introduction</a:t>
            </a:r>
            <a:endParaRPr lang="en-US" sz="2800" dirty="0">
              <a:solidFill>
                <a:schemeClr val="bg1"/>
              </a:solidFill>
              <a:latin typeface="Montserrat" pitchFamily="2" charset="0"/>
            </a:endParaRPr>
          </a:p>
          <a:p>
            <a:pPr marL="571500" indent="-571500">
              <a:buFont typeface="Arial" panose="020B0604020202020204" pitchFamily="34" charset="0"/>
              <a:buChar char="•"/>
            </a:pPr>
            <a:r>
              <a:rPr lang="en-US" sz="3600" dirty="0">
                <a:solidFill>
                  <a:schemeClr val="bg1"/>
                </a:solidFill>
                <a:latin typeface="Montserrat" pitchFamily="2" charset="0"/>
              </a:rPr>
              <a:t>Mission: We are a service organization</a:t>
            </a:r>
          </a:p>
          <a:p>
            <a:pPr marL="571500" indent="-571500">
              <a:buFont typeface="Arial" panose="020B0604020202020204" pitchFamily="34" charset="0"/>
              <a:buChar char="•"/>
            </a:pPr>
            <a:r>
              <a:rPr lang="en-US" sz="3600" dirty="0">
                <a:solidFill>
                  <a:schemeClr val="bg1"/>
                </a:solidFill>
                <a:latin typeface="Montserrat" pitchFamily="2" charset="0"/>
              </a:rPr>
              <a:t>Why</a:t>
            </a:r>
          </a:p>
          <a:p>
            <a:pPr marL="571500" indent="-571500">
              <a:buFont typeface="Arial" panose="020B0604020202020204" pitchFamily="34" charset="0"/>
              <a:buChar char="•"/>
            </a:pPr>
            <a:r>
              <a:rPr lang="en-US" sz="3600" dirty="0">
                <a:solidFill>
                  <a:schemeClr val="bg1"/>
                </a:solidFill>
                <a:latin typeface="Montserrat" pitchFamily="2" charset="0"/>
              </a:rPr>
              <a:t>What today’s meeting will look like</a:t>
            </a:r>
            <a:endParaRPr lang="en-US" sz="4400" dirty="0">
              <a:solidFill>
                <a:schemeClr val="bg1"/>
              </a:solidFill>
              <a:latin typeface="Montserrat" pitchFamily="2" charset="0"/>
            </a:endParaRPr>
          </a:p>
        </p:txBody>
      </p:sp>
    </p:spTree>
    <p:extLst>
      <p:ext uri="{BB962C8B-B14F-4D97-AF65-F5344CB8AC3E}">
        <p14:creationId xmlns:p14="http://schemas.microsoft.com/office/powerpoint/2010/main" val="40146094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cactus, plant, desert, outdoor&#10;&#10;Description automatically generated">
            <a:extLst>
              <a:ext uri="{FF2B5EF4-FFF2-40B4-BE49-F238E27FC236}">
                <a16:creationId xmlns:a16="http://schemas.microsoft.com/office/drawing/2014/main" id="{A8A7D5D8-1FEB-52CB-2D74-BF4402476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834101" y="-1886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sp>
        <p:nvSpPr>
          <p:cNvPr id="2" name="TextBox 1">
            <a:extLst>
              <a:ext uri="{FF2B5EF4-FFF2-40B4-BE49-F238E27FC236}">
                <a16:creationId xmlns:a16="http://schemas.microsoft.com/office/drawing/2014/main" id="{F591941E-B761-E983-8CDA-52BF2AC4FD3C}"/>
              </a:ext>
            </a:extLst>
          </p:cNvPr>
          <p:cNvSpPr txBox="1"/>
          <p:nvPr/>
        </p:nvSpPr>
        <p:spPr>
          <a:xfrm>
            <a:off x="1691130" y="733246"/>
            <a:ext cx="4320939" cy="4247317"/>
          </a:xfrm>
          <a:prstGeom prst="rect">
            <a:avLst/>
          </a:prstGeom>
          <a:noFill/>
        </p:spPr>
        <p:txBody>
          <a:bodyPr wrap="square" rtlCol="0">
            <a:spAutoFit/>
          </a:bodyPr>
          <a:lstStyle/>
          <a:p>
            <a:r>
              <a:rPr lang="en-US" sz="5400" b="1" dirty="0">
                <a:solidFill>
                  <a:schemeClr val="bg1"/>
                </a:solidFill>
                <a:latin typeface="Montserrat" pitchFamily="2" charset="0"/>
              </a:rPr>
              <a:t>Statewide Leadership and CTE Innovative Grants</a:t>
            </a:r>
          </a:p>
        </p:txBody>
      </p:sp>
      <p:pic>
        <p:nvPicPr>
          <p:cNvPr id="3" name="Picture 2" descr="A black and white logo with a star and a flame&#10;&#10;Description automatically generated with medium confidence">
            <a:extLst>
              <a:ext uri="{FF2B5EF4-FFF2-40B4-BE49-F238E27FC236}">
                <a16:creationId xmlns:a16="http://schemas.microsoft.com/office/drawing/2014/main" id="{00D3E274-6786-0F19-164A-2B30AEE61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56" y="5376210"/>
            <a:ext cx="1179869" cy="1179869"/>
          </a:xfrm>
          <a:prstGeom prst="rect">
            <a:avLst/>
          </a:prstGeom>
        </p:spPr>
      </p:pic>
      <p:sp>
        <p:nvSpPr>
          <p:cNvPr id="5" name="TextBox 4">
            <a:extLst>
              <a:ext uri="{FF2B5EF4-FFF2-40B4-BE49-F238E27FC236}">
                <a16:creationId xmlns:a16="http://schemas.microsoft.com/office/drawing/2014/main" id="{CEAEF0CE-C24B-B38A-17CC-73132C49E04C}"/>
              </a:ext>
            </a:extLst>
          </p:cNvPr>
          <p:cNvSpPr txBox="1"/>
          <p:nvPr/>
        </p:nvSpPr>
        <p:spPr>
          <a:xfrm>
            <a:off x="6629402" y="733246"/>
            <a:ext cx="5704280" cy="3970318"/>
          </a:xfrm>
          <a:prstGeom prst="rect">
            <a:avLst/>
          </a:prstGeom>
          <a:noFill/>
        </p:spPr>
        <p:txBody>
          <a:bodyPr wrap="square" rtlCol="0">
            <a:spAutoFit/>
          </a:bodyPr>
          <a:lstStyle/>
          <a:p>
            <a:r>
              <a:rPr lang="en-US" sz="2800" b="1" dirty="0">
                <a:solidFill>
                  <a:schemeClr val="bg1"/>
                </a:solidFill>
                <a:latin typeface="Montserrat" pitchFamily="2" charset="0"/>
              </a:rPr>
              <a:t>September 30, 2023</a:t>
            </a:r>
          </a:p>
          <a:p>
            <a:r>
              <a:rPr lang="en-US" sz="2800" dirty="0">
                <a:solidFill>
                  <a:schemeClr val="bg1"/>
                </a:solidFill>
                <a:latin typeface="Montserrat" pitchFamily="2" charset="0"/>
              </a:rPr>
              <a:t>Project End Date</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September 15, 2023</a:t>
            </a:r>
          </a:p>
          <a:p>
            <a:r>
              <a:rPr lang="en-US" sz="2800" dirty="0">
                <a:solidFill>
                  <a:schemeClr val="bg1"/>
                </a:solidFill>
                <a:latin typeface="Montserrat" pitchFamily="2" charset="0"/>
              </a:rPr>
              <a:t>Final narratives due</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December 19, 2023</a:t>
            </a:r>
          </a:p>
          <a:p>
            <a:r>
              <a:rPr lang="en-US" sz="2800" dirty="0">
                <a:solidFill>
                  <a:schemeClr val="bg1"/>
                </a:solidFill>
                <a:latin typeface="Montserrat" pitchFamily="2" charset="0"/>
              </a:rPr>
              <a:t>Completion Reports due</a:t>
            </a:r>
            <a:br>
              <a:rPr lang="en-US" sz="2800" dirty="0">
                <a:solidFill>
                  <a:schemeClr val="bg1"/>
                </a:solidFill>
                <a:latin typeface="Montserrat" pitchFamily="2" charset="0"/>
              </a:rPr>
            </a:br>
            <a:endParaRPr lang="en-US" sz="2800" dirty="0">
              <a:solidFill>
                <a:schemeClr val="bg1"/>
              </a:solidFill>
              <a:latin typeface="Montserrat" pitchFamily="2" charset="0"/>
            </a:endParaRPr>
          </a:p>
        </p:txBody>
      </p:sp>
      <p:pic>
        <p:nvPicPr>
          <p:cNvPr id="11" name="Picture 10" descr="A picture containing cloud, sky, outdoor, nature&#10;&#10;Description automatically generated">
            <a:extLst>
              <a:ext uri="{FF2B5EF4-FFF2-40B4-BE49-F238E27FC236}">
                <a16:creationId xmlns:a16="http://schemas.microsoft.com/office/drawing/2014/main" id="{750D97F7-E8A0-8661-6A87-BA15595382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2524696" y="-286970"/>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sp>
        <p:nvSpPr>
          <p:cNvPr id="12" name="TextBox 11">
            <a:extLst>
              <a:ext uri="{FF2B5EF4-FFF2-40B4-BE49-F238E27FC236}">
                <a16:creationId xmlns:a16="http://schemas.microsoft.com/office/drawing/2014/main" id="{DF37C2AF-F850-B25E-595A-04D54E982BC0}"/>
              </a:ext>
            </a:extLst>
          </p:cNvPr>
          <p:cNvSpPr txBox="1"/>
          <p:nvPr/>
        </p:nvSpPr>
        <p:spPr>
          <a:xfrm>
            <a:off x="-11119135" y="733246"/>
            <a:ext cx="4079639" cy="2585323"/>
          </a:xfrm>
          <a:prstGeom prst="rect">
            <a:avLst/>
          </a:prstGeom>
          <a:noFill/>
        </p:spPr>
        <p:txBody>
          <a:bodyPr wrap="square" rtlCol="0">
            <a:spAutoFit/>
          </a:bodyPr>
          <a:lstStyle/>
          <a:p>
            <a:r>
              <a:rPr lang="en-US" sz="5400" b="1" dirty="0">
                <a:solidFill>
                  <a:schemeClr val="bg1"/>
                </a:solidFill>
                <a:latin typeface="Montserrat" pitchFamily="2" charset="0"/>
              </a:rPr>
              <a:t>Important Dates FY 2024</a:t>
            </a:r>
          </a:p>
        </p:txBody>
      </p:sp>
      <p:sp>
        <p:nvSpPr>
          <p:cNvPr id="13" name="TextBox 12">
            <a:extLst>
              <a:ext uri="{FF2B5EF4-FFF2-40B4-BE49-F238E27FC236}">
                <a16:creationId xmlns:a16="http://schemas.microsoft.com/office/drawing/2014/main" id="{45829D38-E336-03C7-AF75-0D8FCD7126F0}"/>
              </a:ext>
            </a:extLst>
          </p:cNvPr>
          <p:cNvSpPr txBox="1"/>
          <p:nvPr/>
        </p:nvSpPr>
        <p:spPr>
          <a:xfrm>
            <a:off x="-6898838" y="733246"/>
            <a:ext cx="6654752" cy="6124754"/>
          </a:xfrm>
          <a:prstGeom prst="rect">
            <a:avLst/>
          </a:prstGeom>
          <a:noFill/>
        </p:spPr>
        <p:txBody>
          <a:bodyPr wrap="square" rtlCol="0">
            <a:spAutoFit/>
          </a:bodyPr>
          <a:lstStyle/>
          <a:p>
            <a:r>
              <a:rPr lang="en-US" sz="2800" b="1" dirty="0">
                <a:solidFill>
                  <a:schemeClr val="bg1"/>
                </a:solidFill>
                <a:latin typeface="Montserrat" pitchFamily="2" charset="0"/>
              </a:rPr>
              <a:t>May 1, 2023</a:t>
            </a:r>
          </a:p>
          <a:p>
            <a:r>
              <a:rPr lang="en-US" sz="2800" dirty="0">
                <a:solidFill>
                  <a:schemeClr val="bg1"/>
                </a:solidFill>
                <a:latin typeface="Montserrat" pitchFamily="2" charset="0"/>
              </a:rPr>
              <a:t>Perkins and Priority Grants Submissions Due</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September 30, 2024</a:t>
            </a:r>
          </a:p>
          <a:p>
            <a:r>
              <a:rPr lang="en-US" sz="2800" dirty="0">
                <a:solidFill>
                  <a:schemeClr val="bg1"/>
                </a:solidFill>
                <a:latin typeface="Montserrat" pitchFamily="2" charset="0"/>
              </a:rPr>
              <a:t>Funding Year for Perkins </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June 30, 2024</a:t>
            </a:r>
          </a:p>
          <a:p>
            <a:r>
              <a:rPr lang="en-US" sz="2800" dirty="0">
                <a:solidFill>
                  <a:schemeClr val="bg1"/>
                </a:solidFill>
                <a:latin typeface="Montserrat" pitchFamily="2" charset="0"/>
              </a:rPr>
              <a:t>Funding Year for Priority</a:t>
            </a:r>
            <a:br>
              <a:rPr lang="en-US" sz="2800" dirty="0">
                <a:solidFill>
                  <a:schemeClr val="bg1"/>
                </a:solidFill>
                <a:latin typeface="Montserrat" pitchFamily="2" charset="0"/>
              </a:rPr>
            </a:br>
            <a:endParaRPr lang="en-US" sz="2800" b="1" dirty="0">
              <a:solidFill>
                <a:schemeClr val="bg1"/>
              </a:solidFill>
              <a:latin typeface="Montserrat" pitchFamily="2" charset="0"/>
            </a:endParaRPr>
          </a:p>
          <a:p>
            <a:r>
              <a:rPr lang="en-US" sz="2800" b="1" dirty="0">
                <a:solidFill>
                  <a:schemeClr val="bg1"/>
                </a:solidFill>
                <a:latin typeface="Montserrat" pitchFamily="2" charset="0"/>
              </a:rPr>
              <a:t>July 1, 2023 – September 30, 2024 </a:t>
            </a:r>
            <a:r>
              <a:rPr lang="en-US" sz="2800" dirty="0">
                <a:solidFill>
                  <a:schemeClr val="bg1"/>
                </a:solidFill>
                <a:latin typeface="Montserrat" pitchFamily="2" charset="0"/>
              </a:rPr>
              <a:t>Funding Year for Statewide and Innovative</a:t>
            </a:r>
            <a:br>
              <a:rPr lang="en-US" sz="2800" dirty="0">
                <a:solidFill>
                  <a:schemeClr val="bg1"/>
                </a:solidFill>
                <a:latin typeface="Montserrat" pitchFamily="2" charset="0"/>
              </a:rPr>
            </a:br>
            <a:endParaRPr lang="en-US" sz="2800" dirty="0">
              <a:solidFill>
                <a:schemeClr val="bg1"/>
              </a:solidFill>
              <a:latin typeface="Montserrat" pitchFamily="2" charset="0"/>
            </a:endParaRPr>
          </a:p>
        </p:txBody>
      </p:sp>
    </p:spTree>
    <p:extLst>
      <p:ext uri="{BB962C8B-B14F-4D97-AF65-F5344CB8AC3E}">
        <p14:creationId xmlns:p14="http://schemas.microsoft.com/office/powerpoint/2010/main" val="41530751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cactus, plant, desert, outdoor&#10;&#10;Description automatically generated">
            <a:extLst>
              <a:ext uri="{FF2B5EF4-FFF2-40B4-BE49-F238E27FC236}">
                <a16:creationId xmlns:a16="http://schemas.microsoft.com/office/drawing/2014/main" id="{A8A7D5D8-1FEB-52CB-2D74-BF4402476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243801" y="-2013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4" name="Picture 3" descr="A picture containing cloud, sky, outdoor, nature&#10;&#10;Description automatically generated">
            <a:extLst>
              <a:ext uri="{FF2B5EF4-FFF2-40B4-BE49-F238E27FC236}">
                <a16:creationId xmlns:a16="http://schemas.microsoft.com/office/drawing/2014/main" id="{D1C1B0DD-6595-3343-3277-A8212F50E0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07296" y="-299670"/>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1353727" y="127000"/>
            <a:ext cx="5643583" cy="1446550"/>
          </a:xfrm>
          <a:prstGeom prst="rect">
            <a:avLst/>
          </a:prstGeom>
          <a:noFill/>
          <a:ln>
            <a:noFill/>
          </a:ln>
        </p:spPr>
        <p:txBody>
          <a:bodyPr wrap="square" lIns="91440" tIns="45720" rIns="91440" bIns="45720" rtlCol="0" anchor="t">
            <a:spAutoFit/>
          </a:bodyPr>
          <a:lstStyle/>
          <a:p>
            <a:r>
              <a:rPr lang="en-US" sz="4400" b="1" dirty="0">
                <a:ln w="12700">
                  <a:noFill/>
                </a:ln>
                <a:solidFill>
                  <a:schemeClr val="bg1"/>
                </a:solidFill>
                <a:latin typeface="Montserrat"/>
              </a:rPr>
              <a:t>Reimbursement Requests</a:t>
            </a:r>
            <a:endParaRPr lang="en-US" sz="2000" b="1" dirty="0">
              <a:ln w="12700">
                <a:noFill/>
              </a:ln>
              <a:solidFill>
                <a:schemeClr val="bg1"/>
              </a:solidFill>
              <a:latin typeface="Montserrat"/>
            </a:endParaRPr>
          </a:p>
        </p:txBody>
      </p:sp>
      <p:pic>
        <p:nvPicPr>
          <p:cNvPr id="3" name="Picture 2" descr="A black and white logo with a star and a flame&#10;&#10;Description automatically generated with medium confidence">
            <a:extLst>
              <a:ext uri="{FF2B5EF4-FFF2-40B4-BE49-F238E27FC236}">
                <a16:creationId xmlns:a16="http://schemas.microsoft.com/office/drawing/2014/main" id="{00D3E274-6786-0F19-164A-2B30AEE61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256" y="5376210"/>
            <a:ext cx="1179869" cy="1179869"/>
          </a:xfrm>
          <a:prstGeom prst="rect">
            <a:avLst/>
          </a:prstGeom>
        </p:spPr>
      </p:pic>
      <p:sp>
        <p:nvSpPr>
          <p:cNvPr id="7" name="Rectangle 6">
            <a:extLst>
              <a:ext uri="{FF2B5EF4-FFF2-40B4-BE49-F238E27FC236}">
                <a16:creationId xmlns:a16="http://schemas.microsoft.com/office/drawing/2014/main" id="{B64AE53A-5F6A-0E4C-53ED-49A0BFCA5F51}"/>
              </a:ext>
            </a:extLst>
          </p:cNvPr>
          <p:cNvSpPr/>
          <p:nvPr/>
        </p:nvSpPr>
        <p:spPr>
          <a:xfrm>
            <a:off x="938432" y="1835570"/>
            <a:ext cx="4112291" cy="2226632"/>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C4A08A-6AA6-BA4A-8747-B4B39B882F84}"/>
              </a:ext>
            </a:extLst>
          </p:cNvPr>
          <p:cNvSpPr txBox="1"/>
          <p:nvPr/>
        </p:nvSpPr>
        <p:spPr>
          <a:xfrm>
            <a:off x="1306506" y="1963698"/>
            <a:ext cx="3570787" cy="1754326"/>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State Priority</a:t>
            </a:r>
          </a:p>
          <a:p>
            <a:r>
              <a:rPr lang="en-US" sz="4000" dirty="0">
                <a:ln w="12700">
                  <a:noFill/>
                </a:ln>
                <a:solidFill>
                  <a:schemeClr val="bg1"/>
                </a:solidFill>
                <a:latin typeface="Montserrat"/>
              </a:rPr>
              <a:t>91%</a:t>
            </a:r>
          </a:p>
          <a:p>
            <a:r>
              <a:rPr lang="en-US" sz="2800" dirty="0">
                <a:ln w="12700">
                  <a:noFill/>
                </a:ln>
                <a:solidFill>
                  <a:schemeClr val="bg1"/>
                </a:solidFill>
                <a:latin typeface="Montserrat"/>
              </a:rPr>
              <a:t>as of 7/1/23</a:t>
            </a:r>
            <a:endParaRPr lang="en-US" sz="1200" dirty="0">
              <a:ln w="12700">
                <a:noFill/>
              </a:ln>
              <a:solidFill>
                <a:schemeClr val="bg1"/>
              </a:solidFill>
              <a:latin typeface="Montserrat"/>
            </a:endParaRPr>
          </a:p>
        </p:txBody>
      </p:sp>
      <p:cxnSp>
        <p:nvCxnSpPr>
          <p:cNvPr id="9" name="Straight Connector 8">
            <a:extLst>
              <a:ext uri="{FF2B5EF4-FFF2-40B4-BE49-F238E27FC236}">
                <a16:creationId xmlns:a16="http://schemas.microsoft.com/office/drawing/2014/main" id="{A19A2F8C-C2F0-9CA2-D513-1C86BCB3391D}"/>
              </a:ext>
            </a:extLst>
          </p:cNvPr>
          <p:cNvCxnSpPr>
            <a:cxnSpLocks/>
          </p:cNvCxnSpPr>
          <p:nvPr/>
        </p:nvCxnSpPr>
        <p:spPr>
          <a:xfrm>
            <a:off x="1192541" y="1986022"/>
            <a:ext cx="0" cy="1978224"/>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9EAD933-42FC-D558-DB0A-7E76CA7EEA2D}"/>
              </a:ext>
            </a:extLst>
          </p:cNvPr>
          <p:cNvSpPr/>
          <p:nvPr/>
        </p:nvSpPr>
        <p:spPr>
          <a:xfrm>
            <a:off x="5380307" y="1139884"/>
            <a:ext cx="6340904" cy="2226632"/>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E494CD-563E-72E3-6AF0-47AE7D29FF12}"/>
              </a:ext>
            </a:extLst>
          </p:cNvPr>
          <p:cNvSpPr txBox="1"/>
          <p:nvPr/>
        </p:nvSpPr>
        <p:spPr>
          <a:xfrm>
            <a:off x="5741741" y="1180362"/>
            <a:ext cx="6674420" cy="1815882"/>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Statewide Leadership</a:t>
            </a:r>
          </a:p>
          <a:p>
            <a:r>
              <a:rPr lang="en-US" sz="4000" dirty="0">
                <a:ln w="12700">
                  <a:noFill/>
                </a:ln>
                <a:solidFill>
                  <a:schemeClr val="bg1"/>
                </a:solidFill>
                <a:latin typeface="Montserrat"/>
              </a:rPr>
              <a:t>63%</a:t>
            </a:r>
          </a:p>
          <a:p>
            <a:r>
              <a:rPr lang="en-US" sz="2800" dirty="0">
                <a:ln w="12700">
                  <a:noFill/>
                </a:ln>
                <a:solidFill>
                  <a:schemeClr val="bg1"/>
                </a:solidFill>
                <a:latin typeface="Montserrat"/>
              </a:rPr>
              <a:t>as of 7/1/23</a:t>
            </a:r>
            <a:endParaRPr lang="en-US" sz="1200" dirty="0">
              <a:ln w="12700">
                <a:noFill/>
              </a:ln>
              <a:solidFill>
                <a:schemeClr val="bg1"/>
              </a:solidFill>
              <a:latin typeface="Montserrat"/>
            </a:endParaRPr>
          </a:p>
        </p:txBody>
      </p:sp>
      <p:cxnSp>
        <p:nvCxnSpPr>
          <p:cNvPr id="18" name="Straight Connector 17">
            <a:extLst>
              <a:ext uri="{FF2B5EF4-FFF2-40B4-BE49-F238E27FC236}">
                <a16:creationId xmlns:a16="http://schemas.microsoft.com/office/drawing/2014/main" id="{6A60BB7C-BD55-DD34-AB80-B9169718DB1D}"/>
              </a:ext>
            </a:extLst>
          </p:cNvPr>
          <p:cNvCxnSpPr>
            <a:cxnSpLocks/>
          </p:cNvCxnSpPr>
          <p:nvPr/>
        </p:nvCxnSpPr>
        <p:spPr>
          <a:xfrm>
            <a:off x="5627776" y="1202686"/>
            <a:ext cx="0" cy="1978224"/>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2D96262-7F92-DACD-615F-55B3A9B68328}"/>
              </a:ext>
            </a:extLst>
          </p:cNvPr>
          <p:cNvSpPr/>
          <p:nvPr/>
        </p:nvSpPr>
        <p:spPr>
          <a:xfrm>
            <a:off x="2602363" y="4262894"/>
            <a:ext cx="4045358" cy="2468106"/>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2616B06-FC73-FD26-FBE0-B35EEC6FF5D9}"/>
              </a:ext>
            </a:extLst>
          </p:cNvPr>
          <p:cNvSpPr txBox="1"/>
          <p:nvPr/>
        </p:nvSpPr>
        <p:spPr>
          <a:xfrm>
            <a:off x="2970436" y="4391022"/>
            <a:ext cx="3449413" cy="2308324"/>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Perkins</a:t>
            </a:r>
          </a:p>
          <a:p>
            <a:r>
              <a:rPr lang="en-US" sz="4000" dirty="0">
                <a:ln w="12700">
                  <a:noFill/>
                </a:ln>
                <a:solidFill>
                  <a:schemeClr val="bg1"/>
                </a:solidFill>
                <a:latin typeface="Montserrat"/>
              </a:rPr>
              <a:t>59%</a:t>
            </a:r>
          </a:p>
          <a:p>
            <a:r>
              <a:rPr lang="en-US" sz="3200" dirty="0">
                <a:ln w="12700">
                  <a:noFill/>
                </a:ln>
                <a:solidFill>
                  <a:schemeClr val="bg1"/>
                </a:solidFill>
                <a:latin typeface="Montserrat"/>
              </a:rPr>
              <a:t>Postsecondary</a:t>
            </a:r>
            <a:br>
              <a:rPr lang="en-US" sz="3200" dirty="0">
                <a:ln w="12700">
                  <a:noFill/>
                </a:ln>
                <a:solidFill>
                  <a:schemeClr val="bg1"/>
                </a:solidFill>
                <a:latin typeface="Montserrat"/>
              </a:rPr>
            </a:br>
            <a:r>
              <a:rPr lang="en-US" sz="3200" dirty="0">
                <a:ln w="12700">
                  <a:noFill/>
                </a:ln>
                <a:solidFill>
                  <a:schemeClr val="bg1"/>
                </a:solidFill>
                <a:latin typeface="Montserrat"/>
              </a:rPr>
              <a:t>51%     </a:t>
            </a:r>
            <a:r>
              <a:rPr lang="en-US" sz="2400" dirty="0">
                <a:ln w="12700">
                  <a:noFill/>
                </a:ln>
                <a:solidFill>
                  <a:schemeClr val="bg1"/>
                </a:solidFill>
                <a:latin typeface="Montserrat"/>
              </a:rPr>
              <a:t>as of7/1/23</a:t>
            </a:r>
            <a:endParaRPr lang="en-US" sz="1400" dirty="0">
              <a:ln w="12700">
                <a:noFill/>
              </a:ln>
              <a:solidFill>
                <a:schemeClr val="bg1"/>
              </a:solidFill>
              <a:latin typeface="Montserrat"/>
            </a:endParaRPr>
          </a:p>
        </p:txBody>
      </p:sp>
      <p:cxnSp>
        <p:nvCxnSpPr>
          <p:cNvPr id="21" name="Straight Connector 20">
            <a:extLst>
              <a:ext uri="{FF2B5EF4-FFF2-40B4-BE49-F238E27FC236}">
                <a16:creationId xmlns:a16="http://schemas.microsoft.com/office/drawing/2014/main" id="{57C3F2F5-A7E7-5791-9D39-4ACC97EAD743}"/>
              </a:ext>
            </a:extLst>
          </p:cNvPr>
          <p:cNvCxnSpPr>
            <a:cxnSpLocks/>
          </p:cNvCxnSpPr>
          <p:nvPr/>
        </p:nvCxnSpPr>
        <p:spPr>
          <a:xfrm>
            <a:off x="2856471" y="4413346"/>
            <a:ext cx="0" cy="1978224"/>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D82845B-3752-85B1-FA7E-89121ABAE36A}"/>
              </a:ext>
            </a:extLst>
          </p:cNvPr>
          <p:cNvSpPr/>
          <p:nvPr/>
        </p:nvSpPr>
        <p:spPr>
          <a:xfrm>
            <a:off x="6863418" y="3475550"/>
            <a:ext cx="4716289" cy="2226632"/>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B54857-6E8D-E7F0-5966-4228A2C04680}"/>
              </a:ext>
            </a:extLst>
          </p:cNvPr>
          <p:cNvSpPr txBox="1"/>
          <p:nvPr/>
        </p:nvSpPr>
        <p:spPr>
          <a:xfrm>
            <a:off x="7231493" y="3603678"/>
            <a:ext cx="4233914" cy="1815882"/>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CTE Innovative</a:t>
            </a:r>
          </a:p>
          <a:p>
            <a:r>
              <a:rPr lang="en-US" sz="4000" dirty="0">
                <a:ln w="12700">
                  <a:noFill/>
                </a:ln>
                <a:solidFill>
                  <a:schemeClr val="bg1"/>
                </a:solidFill>
                <a:latin typeface="Montserrat"/>
              </a:rPr>
              <a:t>10%</a:t>
            </a:r>
          </a:p>
          <a:p>
            <a:r>
              <a:rPr lang="en-US" sz="2800" dirty="0">
                <a:ln w="12700">
                  <a:noFill/>
                </a:ln>
                <a:solidFill>
                  <a:schemeClr val="bg1"/>
                </a:solidFill>
                <a:latin typeface="Montserrat"/>
              </a:rPr>
              <a:t>as of 7/1/23</a:t>
            </a:r>
            <a:endParaRPr lang="en-US" sz="1200" dirty="0">
              <a:ln w="12700">
                <a:noFill/>
              </a:ln>
              <a:solidFill>
                <a:schemeClr val="bg1"/>
              </a:solidFill>
              <a:latin typeface="Montserrat"/>
            </a:endParaRPr>
          </a:p>
        </p:txBody>
      </p:sp>
      <p:cxnSp>
        <p:nvCxnSpPr>
          <p:cNvPr id="24" name="Straight Connector 23">
            <a:extLst>
              <a:ext uri="{FF2B5EF4-FFF2-40B4-BE49-F238E27FC236}">
                <a16:creationId xmlns:a16="http://schemas.microsoft.com/office/drawing/2014/main" id="{E3EE3FD9-0205-F63C-93FD-AD9475CBC18F}"/>
              </a:ext>
            </a:extLst>
          </p:cNvPr>
          <p:cNvCxnSpPr>
            <a:cxnSpLocks/>
          </p:cNvCxnSpPr>
          <p:nvPr/>
        </p:nvCxnSpPr>
        <p:spPr>
          <a:xfrm>
            <a:off x="7015795" y="3603678"/>
            <a:ext cx="0" cy="1978224"/>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pic>
        <p:nvPicPr>
          <p:cNvPr id="52" name="Picture 51" descr="A black and white logo with a star and a flame&#10;&#10;Description automatically generated with medium confidence">
            <a:extLst>
              <a:ext uri="{FF2B5EF4-FFF2-40B4-BE49-F238E27FC236}">
                <a16:creationId xmlns:a16="http://schemas.microsoft.com/office/drawing/2014/main" id="{5AD04F7C-B5B1-9881-5FD3-6DF3F09C1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1274" y="2414256"/>
            <a:ext cx="2029488" cy="2029488"/>
          </a:xfrm>
          <a:prstGeom prst="rect">
            <a:avLst/>
          </a:prstGeom>
        </p:spPr>
      </p:pic>
    </p:spTree>
    <p:extLst>
      <p:ext uri="{BB962C8B-B14F-4D97-AF65-F5344CB8AC3E}">
        <p14:creationId xmlns:p14="http://schemas.microsoft.com/office/powerpoint/2010/main" val="1991998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42" presetClass="path" presetSubtype="0" accel="50000" decel="50000" fill="hold" nodeType="withEffect">
                                  <p:stCondLst>
                                    <p:cond delay="0"/>
                                  </p:stCondLst>
                                  <p:childTnLst>
                                    <p:animMotion origin="layout" path="M -0.00052 -0.00741 L 0.30221 -0.00718 " pathEditMode="relative" rAng="0" ptsTypes="AA">
                                      <p:cBhvr>
                                        <p:cTn id="11" dur="500" fill="hold"/>
                                        <p:tgtEl>
                                          <p:spTgt spid="9"/>
                                        </p:tgtEl>
                                        <p:attrNameLst>
                                          <p:attrName>ppt_x</p:attrName>
                                          <p:attrName>ppt_y</p:attrName>
                                        </p:attrNameLst>
                                      </p:cBhvr>
                                      <p:rCtr x="15130" y="0"/>
                                    </p:animMotion>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0.00052 -0.01296 L 0.27982 -0.0037 " pathEditMode="relative" rAng="0" ptsTypes="AA">
                                      <p:cBhvr>
                                        <p:cTn id="23" dur="500" fill="hold"/>
                                        <p:tgtEl>
                                          <p:spTgt spid="21"/>
                                        </p:tgtEl>
                                        <p:attrNameLst>
                                          <p:attrName>ppt_x</p:attrName>
                                          <p:attrName>ppt_y</p:attrName>
                                        </p:attrNameLst>
                                      </p:cBhvr>
                                      <p:rCtr x="14010" y="463"/>
                                    </p:animMotion>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0.00052 -0.01297 L 0.48307 -0.00093 " pathEditMode="relative" rAng="0" ptsTypes="AA">
                                      <p:cBhvr>
                                        <p:cTn id="35" dur="500" fill="hold"/>
                                        <p:tgtEl>
                                          <p:spTgt spid="18"/>
                                        </p:tgtEl>
                                        <p:attrNameLst>
                                          <p:attrName>ppt_x</p:attrName>
                                          <p:attrName>ppt_y</p:attrName>
                                        </p:attrNameLst>
                                      </p:cBhvr>
                                      <p:rCtr x="24180" y="602"/>
                                    </p:animMotion>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50"/>
                                        <p:tgtEl>
                                          <p:spTgt spid="22"/>
                                        </p:tgtEl>
                                      </p:cBhvr>
                                    </p:animEffect>
                                  </p:childTnLst>
                                </p:cTn>
                              </p:par>
                              <p:par>
                                <p:cTn id="44" presetID="1"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6.25E-7 -7.40741E-7 L 0.36497 -0.01042 " pathEditMode="relative" rAng="0" ptsTypes="AA">
                                      <p:cBhvr>
                                        <p:cTn id="47" dur="500" fill="hold"/>
                                        <p:tgtEl>
                                          <p:spTgt spid="24"/>
                                        </p:tgtEl>
                                        <p:attrNameLst>
                                          <p:attrName>ppt_x</p:attrName>
                                          <p:attrName>ppt_y</p:attrName>
                                        </p:attrNameLst>
                                      </p:cBhvr>
                                      <p:rCtr x="18242" y="-532"/>
                                    </p:animMotion>
                                  </p:childTnLst>
                                </p:cTn>
                              </p:par>
                              <p:par>
                                <p:cTn id="48" presetID="2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P spid="19" grpId="0" animBg="1"/>
      <p:bldP spid="20" grpId="0" animBg="1"/>
      <p:bldP spid="22"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cactus, plant, desert, outdoor&#10;&#10;Description automatically generated">
            <a:extLst>
              <a:ext uri="{FF2B5EF4-FFF2-40B4-BE49-F238E27FC236}">
                <a16:creationId xmlns:a16="http://schemas.microsoft.com/office/drawing/2014/main" id="{A8A7D5D8-1FEB-52CB-2D74-BF4402476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243801" y="-2013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4" name="Picture 3" descr="A picture containing cloud, sky, outdoor, nature&#10;&#10;Description automatically generated">
            <a:extLst>
              <a:ext uri="{FF2B5EF4-FFF2-40B4-BE49-F238E27FC236}">
                <a16:creationId xmlns:a16="http://schemas.microsoft.com/office/drawing/2014/main" id="{D1C1B0DD-6595-3343-3277-A8212F50E0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130496" y="-201346"/>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1421342" y="1536173"/>
            <a:ext cx="5643583" cy="3785652"/>
          </a:xfrm>
          <a:prstGeom prst="rect">
            <a:avLst/>
          </a:prstGeom>
          <a:noFill/>
          <a:ln>
            <a:noFill/>
          </a:ln>
        </p:spPr>
        <p:txBody>
          <a:bodyPr wrap="square" lIns="91440" tIns="45720" rIns="91440" bIns="45720" rtlCol="0" anchor="t">
            <a:spAutoFit/>
          </a:bodyPr>
          <a:lstStyle/>
          <a:p>
            <a:r>
              <a:rPr lang="en-US" sz="6000" b="1" dirty="0">
                <a:ln w="12700">
                  <a:noFill/>
                </a:ln>
                <a:solidFill>
                  <a:schemeClr val="bg1"/>
                </a:solidFill>
                <a:latin typeface="Montserrat"/>
              </a:rPr>
              <a:t>FY 2024 Perkins Grant and CLNA</a:t>
            </a:r>
            <a:endParaRPr lang="en-US" sz="3200" b="1" dirty="0">
              <a:ln w="12700">
                <a:noFill/>
              </a:ln>
              <a:solidFill>
                <a:schemeClr val="bg1"/>
              </a:solidFill>
              <a:latin typeface="Montserrat"/>
            </a:endParaRPr>
          </a:p>
        </p:txBody>
      </p:sp>
      <p:pic>
        <p:nvPicPr>
          <p:cNvPr id="3" name="Picture 2" descr="A black and white logo with a star and a flame&#10;&#10;Description automatically generated with medium confidence">
            <a:extLst>
              <a:ext uri="{FF2B5EF4-FFF2-40B4-BE49-F238E27FC236}">
                <a16:creationId xmlns:a16="http://schemas.microsoft.com/office/drawing/2014/main" id="{00D3E274-6786-0F19-164A-2B30AEE61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370" y="2414255"/>
            <a:ext cx="2029488" cy="2029488"/>
          </a:xfrm>
          <a:prstGeom prst="rect">
            <a:avLst/>
          </a:pr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416F4248-06EA-58BE-A33E-9E1149C1D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353" y="5376210"/>
            <a:ext cx="1179869" cy="1179869"/>
          </a:xfrm>
          <a:prstGeom prst="rect">
            <a:avLst/>
          </a:prstGeom>
        </p:spPr>
      </p:pic>
    </p:spTree>
    <p:extLst>
      <p:ext uri="{BB962C8B-B14F-4D97-AF65-F5344CB8AC3E}">
        <p14:creationId xmlns:p14="http://schemas.microsoft.com/office/powerpoint/2010/main" val="15813316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cloud, sky, outdoor, nature&#10;&#10;Description automatically generated">
            <a:extLst>
              <a:ext uri="{FF2B5EF4-FFF2-40B4-BE49-F238E27FC236}">
                <a16:creationId xmlns:a16="http://schemas.microsoft.com/office/drawing/2014/main" id="{D1C1B0DD-6595-3343-3277-A8212F50E0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130496" y="-201346"/>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592062" y="674400"/>
            <a:ext cx="6938886" cy="5509200"/>
          </a:xfrm>
          <a:prstGeom prst="rect">
            <a:avLst/>
          </a:prstGeom>
          <a:noFill/>
          <a:ln>
            <a:noFill/>
          </a:ln>
        </p:spPr>
        <p:txBody>
          <a:bodyPr wrap="square" lIns="91440" tIns="45720" rIns="91440" bIns="45720" rtlCol="0" anchor="t">
            <a:spAutoFit/>
          </a:bodyPr>
          <a:lstStyle/>
          <a:p>
            <a:pPr marL="457200" indent="-457200">
              <a:buFont typeface="Arial" panose="020B0604020202020204" pitchFamily="34" charset="0"/>
              <a:buChar char="•"/>
            </a:pPr>
            <a:r>
              <a:rPr lang="en-US" sz="3200" b="1" dirty="0">
                <a:ln w="12700">
                  <a:noFill/>
                </a:ln>
                <a:solidFill>
                  <a:schemeClr val="bg1"/>
                </a:solidFill>
                <a:latin typeface="Montserrat"/>
              </a:rPr>
              <a:t>Incorporated Year 1 and Year 2 CLNA Requirements</a:t>
            </a:r>
          </a:p>
          <a:p>
            <a:pPr marL="457200" indent="-457200">
              <a:buFont typeface="Arial" panose="020B0604020202020204" pitchFamily="34" charset="0"/>
              <a:buChar char="•"/>
            </a:pPr>
            <a:endParaRPr lang="en-US" sz="3200" b="1" dirty="0">
              <a:ln w="12700">
                <a:noFill/>
              </a:ln>
              <a:solidFill>
                <a:schemeClr val="bg1"/>
              </a:solidFill>
              <a:latin typeface="Montserrat"/>
            </a:endParaRPr>
          </a:p>
          <a:p>
            <a:pPr marL="457200" indent="-457200">
              <a:buFont typeface="Arial" panose="020B0604020202020204" pitchFamily="34" charset="0"/>
              <a:buChar char="•"/>
            </a:pPr>
            <a:r>
              <a:rPr lang="en-US" sz="3200" b="1" dirty="0">
                <a:ln w="12700">
                  <a:noFill/>
                </a:ln>
                <a:solidFill>
                  <a:schemeClr val="bg1"/>
                </a:solidFill>
                <a:latin typeface="Montserrat"/>
              </a:rPr>
              <a:t>Condensed CLNA criteria requirements</a:t>
            </a:r>
          </a:p>
          <a:p>
            <a:pPr marL="457200" indent="-457200">
              <a:buFont typeface="Arial" panose="020B0604020202020204" pitchFamily="34" charset="0"/>
              <a:buChar char="•"/>
            </a:pPr>
            <a:endParaRPr lang="en-US" sz="3200" b="1" dirty="0">
              <a:ln w="12700">
                <a:noFill/>
              </a:ln>
              <a:solidFill>
                <a:schemeClr val="bg1"/>
              </a:solidFill>
              <a:latin typeface="Montserrat"/>
            </a:endParaRPr>
          </a:p>
          <a:p>
            <a:pPr marL="457200" indent="-457200">
              <a:buFont typeface="Arial" panose="020B0604020202020204" pitchFamily="34" charset="0"/>
              <a:buChar char="•"/>
            </a:pPr>
            <a:r>
              <a:rPr lang="en-US" sz="3200" b="1" dirty="0">
                <a:ln w="12700">
                  <a:noFill/>
                </a:ln>
                <a:solidFill>
                  <a:schemeClr val="bg1"/>
                </a:solidFill>
                <a:latin typeface="Montserrat"/>
              </a:rPr>
              <a:t>Incorporated Gap Analysis</a:t>
            </a:r>
          </a:p>
          <a:p>
            <a:pPr marL="457200" indent="-457200">
              <a:buFont typeface="Arial" panose="020B0604020202020204" pitchFamily="34" charset="0"/>
              <a:buChar char="•"/>
            </a:pPr>
            <a:endParaRPr lang="en-US" sz="3200" b="1" dirty="0">
              <a:ln w="12700">
                <a:noFill/>
              </a:ln>
              <a:solidFill>
                <a:schemeClr val="bg1"/>
              </a:solidFill>
              <a:latin typeface="Montserrat"/>
            </a:endParaRPr>
          </a:p>
          <a:p>
            <a:pPr marL="457200" indent="-457200">
              <a:buFont typeface="Arial" panose="020B0604020202020204" pitchFamily="34" charset="0"/>
              <a:buChar char="•"/>
            </a:pPr>
            <a:r>
              <a:rPr lang="en-US" sz="3200" b="1" dirty="0">
                <a:ln w="12700">
                  <a:noFill/>
                </a:ln>
                <a:solidFill>
                  <a:schemeClr val="bg1"/>
                </a:solidFill>
                <a:latin typeface="Montserrat"/>
              </a:rPr>
              <a:t>Aligned FY 2024 Perkins grant application with new template</a:t>
            </a:r>
            <a:endParaRPr lang="en-US" sz="1400" b="1" dirty="0">
              <a:ln w="12700">
                <a:noFill/>
              </a:ln>
              <a:solidFill>
                <a:schemeClr val="bg1"/>
              </a:solidFill>
              <a:latin typeface="Montserrat"/>
            </a:endParaRPr>
          </a:p>
        </p:txBody>
      </p:sp>
      <p:pic>
        <p:nvPicPr>
          <p:cNvPr id="3" name="Picture 2" descr="A black and white logo with a star and a flame&#10;&#10;Description automatically generated with medium confidence">
            <a:extLst>
              <a:ext uri="{FF2B5EF4-FFF2-40B4-BE49-F238E27FC236}">
                <a16:creationId xmlns:a16="http://schemas.microsoft.com/office/drawing/2014/main" id="{00D3E274-6786-0F19-164A-2B30AEE61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370" y="2414255"/>
            <a:ext cx="2029488" cy="2029488"/>
          </a:xfrm>
          <a:prstGeom prst="rect">
            <a:avLst/>
          </a:prstGeom>
        </p:spPr>
      </p:pic>
      <p:sp>
        <p:nvSpPr>
          <p:cNvPr id="5" name="TextBox 4">
            <a:extLst>
              <a:ext uri="{FF2B5EF4-FFF2-40B4-BE49-F238E27FC236}">
                <a16:creationId xmlns:a16="http://schemas.microsoft.com/office/drawing/2014/main" id="{251800E6-E587-BD55-DD3B-05537469A862}"/>
              </a:ext>
            </a:extLst>
          </p:cNvPr>
          <p:cNvSpPr txBox="1"/>
          <p:nvPr/>
        </p:nvSpPr>
        <p:spPr>
          <a:xfrm>
            <a:off x="-5643583" y="1502227"/>
            <a:ext cx="5643583" cy="3785652"/>
          </a:xfrm>
          <a:prstGeom prst="rect">
            <a:avLst/>
          </a:prstGeom>
          <a:noFill/>
          <a:ln>
            <a:noFill/>
          </a:ln>
        </p:spPr>
        <p:txBody>
          <a:bodyPr wrap="square" lIns="91440" tIns="45720" rIns="91440" bIns="45720" rtlCol="0" anchor="t">
            <a:spAutoFit/>
          </a:bodyPr>
          <a:lstStyle/>
          <a:p>
            <a:r>
              <a:rPr lang="en-US" sz="6000" b="1" dirty="0">
                <a:ln w="12700">
                  <a:noFill/>
                </a:ln>
                <a:solidFill>
                  <a:schemeClr val="bg1"/>
                </a:solidFill>
                <a:latin typeface="Montserrat"/>
              </a:rPr>
              <a:t>FY 2024 Perkins Grant and CLNA</a:t>
            </a:r>
            <a:endParaRPr lang="en-US" sz="3200" b="1" dirty="0">
              <a:ln w="12700">
                <a:noFill/>
              </a:ln>
              <a:solidFill>
                <a:schemeClr val="bg1"/>
              </a:solidFill>
              <a:latin typeface="Montserrat"/>
            </a:endParaRPr>
          </a:p>
        </p:txBody>
      </p:sp>
      <p:pic>
        <p:nvPicPr>
          <p:cNvPr id="8" name="Picture 7" descr="A picture containing cloud, outdoor, sky, nature&#10;&#10;Description automatically generated">
            <a:extLst>
              <a:ext uri="{FF2B5EF4-FFF2-40B4-BE49-F238E27FC236}">
                <a16:creationId xmlns:a16="http://schemas.microsoft.com/office/drawing/2014/main" id="{1155BA36-3593-3AF9-2EDB-06A25024123C}"/>
              </a:ext>
            </a:extLst>
          </p:cNvPr>
          <p:cNvPicPr>
            <a:picLocks noChangeAspect="1"/>
          </p:cNvPicPr>
          <p:nvPr/>
        </p:nvPicPr>
        <p:blipFill>
          <a:blip r:embed="rId5">
            <a:extLst>
              <a:ext uri="{28A0092B-C50C-407E-A947-70E740481C1C}">
                <a14:useLocalDpi xmlns:a14="http://schemas.microsoft.com/office/drawing/2010/main" val="0"/>
              </a:ext>
            </a:extLst>
          </a:blip>
          <a:srcRect l="12208"/>
          <a:stretch>
            <a:fillRect/>
          </a:stretch>
        </p:blipFill>
        <p:spPr>
          <a:xfrm>
            <a:off x="-9583830" y="-33947"/>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spTree>
    <p:extLst>
      <p:ext uri="{BB962C8B-B14F-4D97-AF65-F5344CB8AC3E}">
        <p14:creationId xmlns:p14="http://schemas.microsoft.com/office/powerpoint/2010/main" val="19325430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0CFD3F85-F20D-0A5B-1D13-E97D407469F6}"/>
              </a:ext>
            </a:extLst>
          </p:cNvPr>
          <p:cNvPicPr>
            <a:picLocks noChangeAspect="1"/>
          </p:cNvPicPr>
          <p:nvPr/>
        </p:nvPicPr>
        <p:blipFill>
          <a:blip r:embed="rId3">
            <a:extLst>
              <a:ext uri="{28A0092B-C50C-407E-A947-70E740481C1C}">
                <a14:useLocalDpi xmlns:a14="http://schemas.microsoft.com/office/drawing/2010/main" val="0"/>
              </a:ext>
            </a:extLst>
          </a:blip>
          <a:srcRect l="12208"/>
          <a:stretch>
            <a:fillRect/>
          </a:stretch>
        </p:blipFill>
        <p:spPr>
          <a:xfrm>
            <a:off x="-8183510"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4" name="Picture 3" descr="A picture containing cloud, sky, outdoor, nature&#10;&#10;Description automatically generated">
            <a:extLst>
              <a:ext uri="{FF2B5EF4-FFF2-40B4-BE49-F238E27FC236}">
                <a16:creationId xmlns:a16="http://schemas.microsoft.com/office/drawing/2014/main" id="{D1C1B0DD-6595-3343-3277-A8212F50E0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876667" y="-201346"/>
            <a:ext cx="13380028" cy="7359016"/>
          </a:xfrm>
          <a:custGeom>
            <a:avLst/>
            <a:gdLst>
              <a:gd name="connsiteX0" fmla="*/ 1776239 w 13380028"/>
              <a:gd name="connsiteY0" fmla="*/ 0 h 7359016"/>
              <a:gd name="connsiteX1" fmla="*/ 13380028 w 13380028"/>
              <a:gd name="connsiteY1" fmla="*/ 0 h 7359016"/>
              <a:gd name="connsiteX2" fmla="*/ 13380028 w 13380028"/>
              <a:gd name="connsiteY2" fmla="*/ 7359016 h 7359016"/>
              <a:gd name="connsiteX3" fmla="*/ 1776832 w 13380028"/>
              <a:gd name="connsiteY3" fmla="*/ 7359016 h 7359016"/>
              <a:gd name="connsiteX4" fmla="*/ 1725397 w 13380028"/>
              <a:gd name="connsiteY4" fmla="*/ 7336411 h 7359016"/>
              <a:gd name="connsiteX5" fmla="*/ 37301 w 13380028"/>
              <a:gd name="connsiteY5" fmla="*/ 4451195 h 7359016"/>
              <a:gd name="connsiteX6" fmla="*/ 0 w 13380028"/>
              <a:gd name="connsiteY6" fmla="*/ 4072933 h 7359016"/>
              <a:gd name="connsiteX7" fmla="*/ 0 w 13380028"/>
              <a:gd name="connsiteY7" fmla="*/ 3289937 h 7359016"/>
              <a:gd name="connsiteX8" fmla="*/ 34258 w 13380028"/>
              <a:gd name="connsiteY8" fmla="*/ 2931215 h 7359016"/>
              <a:gd name="connsiteX9" fmla="*/ 1743585 w 13380028"/>
              <a:gd name="connsiteY9" fmla="*/ 13970 h 7359016"/>
              <a:gd name="connsiteX10" fmla="*/ 1776239 w 13380028"/>
              <a:gd name="connsiteY10" fmla="*/ 0 h 73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0028" h="7359016">
                <a:moveTo>
                  <a:pt x="1776239" y="0"/>
                </a:moveTo>
                <a:lnTo>
                  <a:pt x="13380028" y="0"/>
                </a:lnTo>
                <a:lnTo>
                  <a:pt x="13380028" y="7359016"/>
                </a:lnTo>
                <a:lnTo>
                  <a:pt x="1776832" y="7359016"/>
                </a:lnTo>
                <a:lnTo>
                  <a:pt x="1725397" y="7336411"/>
                </a:lnTo>
                <a:cubicBezTo>
                  <a:pt x="873221" y="6926195"/>
                  <a:pt x="218564" y="5822136"/>
                  <a:pt x="37301" y="4451195"/>
                </a:cubicBezTo>
                <a:lnTo>
                  <a:pt x="0" y="4072933"/>
                </a:lnTo>
                <a:lnTo>
                  <a:pt x="0" y="3289937"/>
                </a:lnTo>
                <a:lnTo>
                  <a:pt x="34258" y="2931215"/>
                </a:lnTo>
                <a:cubicBezTo>
                  <a:pt x="212381" y="1539690"/>
                  <a:pt x="877686" y="419427"/>
                  <a:pt x="1743585" y="13970"/>
                </a:cubicBezTo>
                <a:lnTo>
                  <a:pt x="1776239" y="0"/>
                </a:ln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2185253" y="366623"/>
            <a:ext cx="9639814" cy="6124754"/>
          </a:xfrm>
          <a:prstGeom prst="rect">
            <a:avLst/>
          </a:prstGeom>
          <a:noFill/>
          <a:ln>
            <a:noFill/>
          </a:ln>
        </p:spPr>
        <p:txBody>
          <a:bodyPr wrap="square" lIns="91440" tIns="45720" rIns="91440" bIns="45720" rtlCol="0" anchor="t">
            <a:spAutoFit/>
          </a:bodyPr>
          <a:lstStyle/>
          <a:p>
            <a:r>
              <a:rPr lang="en-US" sz="2800" b="1" dirty="0">
                <a:ln w="12700">
                  <a:noFill/>
                </a:ln>
                <a:solidFill>
                  <a:schemeClr val="bg1"/>
                </a:solidFill>
                <a:latin typeface="Montserrat"/>
              </a:rPr>
              <a:t>FY 2024 Perkins Performance Measure Improvement Plans</a:t>
            </a:r>
          </a:p>
          <a:p>
            <a:pPr marL="457200" indent="-457200">
              <a:buFont typeface="Arial" panose="020B0604020202020204" pitchFamily="34" charset="0"/>
              <a:buChar char="•"/>
            </a:pPr>
            <a:r>
              <a:rPr lang="en-US" sz="2800" dirty="0">
                <a:ln w="12700">
                  <a:noFill/>
                </a:ln>
                <a:solidFill>
                  <a:schemeClr val="bg1"/>
                </a:solidFill>
                <a:latin typeface="Montserrat"/>
              </a:rPr>
              <a:t>Plans due January 15, 2024</a:t>
            </a:r>
          </a:p>
          <a:p>
            <a:pPr marL="457200" indent="-457200">
              <a:buFont typeface="Arial" panose="020B0604020202020204" pitchFamily="34" charset="0"/>
              <a:buChar char="•"/>
            </a:pPr>
            <a:r>
              <a:rPr lang="en-US" sz="2800" dirty="0">
                <a:ln w="12700">
                  <a:noFill/>
                </a:ln>
                <a:solidFill>
                  <a:schemeClr val="bg1"/>
                </a:solidFill>
                <a:latin typeface="Montserrat"/>
              </a:rPr>
              <a:t>Final Narratives due September 15, 2024</a:t>
            </a:r>
          </a:p>
          <a:p>
            <a:pPr marL="457200" indent="-457200">
              <a:buFont typeface="Arial" panose="020B0604020202020204" pitchFamily="34" charset="0"/>
              <a:buChar char="•"/>
            </a:pPr>
            <a:endParaRPr lang="en-US" sz="2800" dirty="0">
              <a:ln w="12700">
                <a:noFill/>
              </a:ln>
              <a:solidFill>
                <a:schemeClr val="bg1"/>
              </a:solidFill>
              <a:latin typeface="Montserrat"/>
            </a:endParaRPr>
          </a:p>
          <a:p>
            <a:r>
              <a:rPr lang="en-US" sz="2800" b="1" dirty="0">
                <a:ln w="12700">
                  <a:noFill/>
                </a:ln>
                <a:solidFill>
                  <a:schemeClr val="bg1"/>
                </a:solidFill>
                <a:latin typeface="Montserrat"/>
              </a:rPr>
              <a:t>Grant Final Narratives due September 15, 2024</a:t>
            </a:r>
          </a:p>
          <a:p>
            <a:pPr marL="457200" indent="-457200">
              <a:buFont typeface="Arial" panose="020B0604020202020204" pitchFamily="34" charset="0"/>
              <a:buChar char="•"/>
            </a:pPr>
            <a:r>
              <a:rPr lang="en-US" sz="2800" dirty="0">
                <a:ln w="12700">
                  <a:noFill/>
                </a:ln>
                <a:solidFill>
                  <a:schemeClr val="bg1"/>
                </a:solidFill>
                <a:latin typeface="Montserrat"/>
              </a:rPr>
              <a:t>Federal Perkins</a:t>
            </a:r>
          </a:p>
          <a:p>
            <a:pPr marL="457200" indent="-457200">
              <a:buFont typeface="Arial" panose="020B0604020202020204" pitchFamily="34" charset="0"/>
              <a:buChar char="•"/>
            </a:pPr>
            <a:r>
              <a:rPr lang="en-US" sz="2800" dirty="0">
                <a:ln w="12700">
                  <a:noFill/>
                </a:ln>
                <a:solidFill>
                  <a:schemeClr val="bg1"/>
                </a:solidFill>
                <a:latin typeface="Montserrat"/>
              </a:rPr>
              <a:t>Statewide Leadership</a:t>
            </a:r>
          </a:p>
          <a:p>
            <a:pPr marL="457200" indent="-457200">
              <a:buFont typeface="Arial" panose="020B0604020202020204" pitchFamily="34" charset="0"/>
              <a:buChar char="•"/>
            </a:pPr>
            <a:r>
              <a:rPr lang="en-US" sz="2800" dirty="0">
                <a:ln w="12700">
                  <a:noFill/>
                </a:ln>
                <a:solidFill>
                  <a:schemeClr val="bg1"/>
                </a:solidFill>
                <a:latin typeface="Montserrat"/>
              </a:rPr>
              <a:t>CTE Innovative</a:t>
            </a:r>
          </a:p>
          <a:p>
            <a:pPr marL="457200" indent="-457200">
              <a:buFont typeface="Arial" panose="020B0604020202020204" pitchFamily="34" charset="0"/>
              <a:buChar char="•"/>
            </a:pPr>
            <a:endParaRPr lang="en-US" sz="2800" dirty="0">
              <a:ln w="12700">
                <a:noFill/>
              </a:ln>
              <a:solidFill>
                <a:schemeClr val="bg1"/>
              </a:solidFill>
              <a:latin typeface="Montserrat"/>
            </a:endParaRPr>
          </a:p>
          <a:p>
            <a:r>
              <a:rPr lang="en-US" sz="2800" b="1" dirty="0">
                <a:ln w="12700">
                  <a:noFill/>
                </a:ln>
                <a:solidFill>
                  <a:schemeClr val="bg1"/>
                </a:solidFill>
                <a:latin typeface="Montserrat"/>
              </a:rPr>
              <a:t>FY 2024 Completion Reports</a:t>
            </a:r>
          </a:p>
          <a:p>
            <a:pPr marL="457200" indent="-457200">
              <a:buFont typeface="Arial" panose="020B0604020202020204" pitchFamily="34" charset="0"/>
              <a:buChar char="•"/>
            </a:pPr>
            <a:r>
              <a:rPr lang="en-US" sz="2800" dirty="0">
                <a:ln w="12700">
                  <a:noFill/>
                </a:ln>
                <a:solidFill>
                  <a:schemeClr val="bg1"/>
                </a:solidFill>
                <a:latin typeface="Montserrat"/>
              </a:rPr>
              <a:t>State Priority CR due September 28, 2024</a:t>
            </a:r>
          </a:p>
          <a:p>
            <a:pPr marL="457200" indent="-457200">
              <a:buFont typeface="Arial" panose="020B0604020202020204" pitchFamily="34" charset="0"/>
              <a:buChar char="•"/>
            </a:pPr>
            <a:r>
              <a:rPr lang="en-US" sz="2800" dirty="0">
                <a:ln w="12700">
                  <a:noFill/>
                </a:ln>
                <a:solidFill>
                  <a:schemeClr val="bg1"/>
                </a:solidFill>
                <a:latin typeface="Montserrat"/>
              </a:rPr>
              <a:t>Perkins, Statewide Leadership, and CTE Innovative CRs due December 31, 2024</a:t>
            </a:r>
          </a:p>
        </p:txBody>
      </p:sp>
      <p:pic>
        <p:nvPicPr>
          <p:cNvPr id="3" name="Picture 2" descr="A black and white logo with a star and a flame&#10;&#10;Description automatically generated with medium confidence">
            <a:extLst>
              <a:ext uri="{FF2B5EF4-FFF2-40B4-BE49-F238E27FC236}">
                <a16:creationId xmlns:a16="http://schemas.microsoft.com/office/drawing/2014/main" id="{00D3E274-6786-0F19-164A-2B30AEE61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6428" y="2414256"/>
            <a:ext cx="2029488" cy="2029488"/>
          </a:xfrm>
          <a:prstGeom prst="rect">
            <a:avLst/>
          </a:prstGeom>
        </p:spPr>
      </p:pic>
      <p:sp>
        <p:nvSpPr>
          <p:cNvPr id="2" name="TextBox 1">
            <a:extLst>
              <a:ext uri="{FF2B5EF4-FFF2-40B4-BE49-F238E27FC236}">
                <a16:creationId xmlns:a16="http://schemas.microsoft.com/office/drawing/2014/main" id="{140B73DB-816D-43F5-8525-2DB50C894334}"/>
              </a:ext>
            </a:extLst>
          </p:cNvPr>
          <p:cNvSpPr txBox="1"/>
          <p:nvPr/>
        </p:nvSpPr>
        <p:spPr>
          <a:xfrm>
            <a:off x="-7616253" y="723562"/>
            <a:ext cx="6938886" cy="5509200"/>
          </a:xfrm>
          <a:prstGeom prst="rect">
            <a:avLst/>
          </a:prstGeom>
          <a:noFill/>
          <a:ln>
            <a:noFill/>
          </a:ln>
        </p:spPr>
        <p:txBody>
          <a:bodyPr wrap="square" lIns="91440" tIns="45720" rIns="91440" bIns="45720" rtlCol="0" anchor="t">
            <a:spAutoFit/>
          </a:bodyPr>
          <a:lstStyle/>
          <a:p>
            <a:pPr marL="457200" indent="-457200">
              <a:buFont typeface="Arial" panose="020B0604020202020204" pitchFamily="34" charset="0"/>
              <a:buChar char="•"/>
            </a:pPr>
            <a:r>
              <a:rPr lang="en-US" sz="3200" b="1" dirty="0">
                <a:ln w="12700">
                  <a:noFill/>
                </a:ln>
                <a:solidFill>
                  <a:schemeClr val="bg1"/>
                </a:solidFill>
                <a:latin typeface="Montserrat"/>
              </a:rPr>
              <a:t>Incorporated Year 1 and Year 2 CLNA Requirements</a:t>
            </a:r>
          </a:p>
          <a:p>
            <a:pPr marL="457200" indent="-457200">
              <a:buFont typeface="Arial" panose="020B0604020202020204" pitchFamily="34" charset="0"/>
              <a:buChar char="•"/>
            </a:pPr>
            <a:endParaRPr lang="en-US" sz="3200" b="1" dirty="0">
              <a:ln w="12700">
                <a:noFill/>
              </a:ln>
              <a:solidFill>
                <a:schemeClr val="bg1"/>
              </a:solidFill>
              <a:latin typeface="Montserrat"/>
            </a:endParaRPr>
          </a:p>
          <a:p>
            <a:pPr marL="457200" indent="-457200">
              <a:buFont typeface="Arial" panose="020B0604020202020204" pitchFamily="34" charset="0"/>
              <a:buChar char="•"/>
            </a:pPr>
            <a:r>
              <a:rPr lang="en-US" sz="3200" b="1" dirty="0">
                <a:ln w="12700">
                  <a:noFill/>
                </a:ln>
                <a:solidFill>
                  <a:schemeClr val="bg1"/>
                </a:solidFill>
                <a:latin typeface="Montserrat"/>
              </a:rPr>
              <a:t>Condensed CLNA criteria requirements</a:t>
            </a:r>
          </a:p>
          <a:p>
            <a:pPr marL="457200" indent="-457200">
              <a:buFont typeface="Arial" panose="020B0604020202020204" pitchFamily="34" charset="0"/>
              <a:buChar char="•"/>
            </a:pPr>
            <a:endParaRPr lang="en-US" sz="3200" b="1" dirty="0">
              <a:ln w="12700">
                <a:noFill/>
              </a:ln>
              <a:solidFill>
                <a:schemeClr val="bg1"/>
              </a:solidFill>
              <a:latin typeface="Montserrat"/>
            </a:endParaRPr>
          </a:p>
          <a:p>
            <a:pPr marL="457200" indent="-457200">
              <a:buFont typeface="Arial" panose="020B0604020202020204" pitchFamily="34" charset="0"/>
              <a:buChar char="•"/>
            </a:pPr>
            <a:r>
              <a:rPr lang="en-US" sz="3200" b="1" dirty="0">
                <a:ln w="12700">
                  <a:noFill/>
                </a:ln>
                <a:solidFill>
                  <a:schemeClr val="bg1"/>
                </a:solidFill>
                <a:latin typeface="Montserrat"/>
              </a:rPr>
              <a:t>Incorporated Gap Analysis</a:t>
            </a:r>
          </a:p>
          <a:p>
            <a:pPr marL="457200" indent="-457200">
              <a:buFont typeface="Arial" panose="020B0604020202020204" pitchFamily="34" charset="0"/>
              <a:buChar char="•"/>
            </a:pPr>
            <a:endParaRPr lang="en-US" sz="3200" b="1" dirty="0">
              <a:ln w="12700">
                <a:noFill/>
              </a:ln>
              <a:solidFill>
                <a:schemeClr val="bg1"/>
              </a:solidFill>
              <a:latin typeface="Montserrat"/>
            </a:endParaRPr>
          </a:p>
          <a:p>
            <a:pPr marL="457200" indent="-457200">
              <a:buFont typeface="Arial" panose="020B0604020202020204" pitchFamily="34" charset="0"/>
              <a:buChar char="•"/>
            </a:pPr>
            <a:r>
              <a:rPr lang="en-US" sz="3200" b="1" dirty="0">
                <a:ln w="12700">
                  <a:noFill/>
                </a:ln>
                <a:solidFill>
                  <a:schemeClr val="bg1"/>
                </a:solidFill>
                <a:latin typeface="Montserrat"/>
              </a:rPr>
              <a:t>Aligned FY 2024 Perkins grant application with new template</a:t>
            </a:r>
            <a:endParaRPr lang="en-US" sz="1400" b="1" dirty="0">
              <a:ln w="12700">
                <a:noFill/>
              </a:ln>
              <a:solidFill>
                <a:schemeClr val="bg1"/>
              </a:solidFill>
              <a:latin typeface="Montserrat"/>
            </a:endParaRPr>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23" y="5361695"/>
            <a:ext cx="1179869" cy="1179869"/>
          </a:xfrm>
          <a:prstGeom prst="rect">
            <a:avLst/>
          </a:prstGeom>
        </p:spPr>
      </p:pic>
      <p:sp>
        <p:nvSpPr>
          <p:cNvPr id="9" name="TextBox 8">
            <a:extLst>
              <a:ext uri="{FF2B5EF4-FFF2-40B4-BE49-F238E27FC236}">
                <a16:creationId xmlns:a16="http://schemas.microsoft.com/office/drawing/2014/main" id="{CA437840-4E41-F3FC-8A2D-25D0F073DE01}"/>
              </a:ext>
            </a:extLst>
          </p:cNvPr>
          <p:cNvSpPr txBox="1"/>
          <p:nvPr/>
        </p:nvSpPr>
        <p:spPr>
          <a:xfrm>
            <a:off x="13261803" y="366623"/>
            <a:ext cx="9639814" cy="923330"/>
          </a:xfrm>
          <a:prstGeom prst="rect">
            <a:avLst/>
          </a:prstGeom>
          <a:noFill/>
          <a:ln>
            <a:noFill/>
          </a:ln>
        </p:spPr>
        <p:txBody>
          <a:bodyPr wrap="square" lIns="91440" tIns="45720" rIns="91440" bIns="45720" rtlCol="0" anchor="t">
            <a:spAutoFit/>
          </a:bodyPr>
          <a:lstStyle/>
          <a:p>
            <a:r>
              <a:rPr lang="en-US" sz="5400" b="1" dirty="0">
                <a:ln w="12700">
                  <a:noFill/>
                </a:ln>
                <a:solidFill>
                  <a:schemeClr val="bg1"/>
                </a:solidFill>
                <a:latin typeface="Montserrat"/>
              </a:rPr>
              <a:t>REMINDERS</a:t>
            </a:r>
            <a:endParaRPr lang="en-US" sz="5400" dirty="0">
              <a:ln w="12700">
                <a:noFill/>
              </a:ln>
              <a:solidFill>
                <a:schemeClr val="bg1"/>
              </a:solidFill>
              <a:latin typeface="Montserrat"/>
            </a:endParaRPr>
          </a:p>
        </p:txBody>
      </p:sp>
      <p:sp>
        <p:nvSpPr>
          <p:cNvPr id="10" name="TextBox 9">
            <a:extLst>
              <a:ext uri="{FF2B5EF4-FFF2-40B4-BE49-F238E27FC236}">
                <a16:creationId xmlns:a16="http://schemas.microsoft.com/office/drawing/2014/main" id="{E5F16FBF-11EE-246D-60FE-0D9718043D59}"/>
              </a:ext>
            </a:extLst>
          </p:cNvPr>
          <p:cNvSpPr txBox="1"/>
          <p:nvPr/>
        </p:nvSpPr>
        <p:spPr>
          <a:xfrm>
            <a:off x="14821866" y="1672296"/>
            <a:ext cx="7884376" cy="4524315"/>
          </a:xfrm>
          <a:prstGeom prst="rect">
            <a:avLst/>
          </a:prstGeom>
          <a:noFill/>
          <a:ln>
            <a:noFill/>
          </a:ln>
        </p:spPr>
        <p:txBody>
          <a:bodyPr wrap="square" lIns="91440" tIns="45720" rIns="91440" bIns="45720" rtlCol="0" anchor="t">
            <a:spAutoFit/>
          </a:bodyPr>
          <a:lstStyle/>
          <a:p>
            <a:r>
              <a:rPr lang="en-US" sz="3200" b="1" dirty="0">
                <a:ln w="12700">
                  <a:noFill/>
                </a:ln>
                <a:solidFill>
                  <a:schemeClr val="bg1"/>
                </a:solidFill>
                <a:latin typeface="Montserrat"/>
              </a:rPr>
              <a:t>CLNA goals and objectives must align to the Perkins V grant application</a:t>
            </a:r>
          </a:p>
          <a:p>
            <a:endParaRPr lang="en-US" sz="3200" b="1" dirty="0">
              <a:ln w="12700">
                <a:noFill/>
              </a:ln>
              <a:solidFill>
                <a:schemeClr val="bg1"/>
              </a:solidFill>
              <a:latin typeface="Montserrat"/>
            </a:endParaRPr>
          </a:p>
          <a:p>
            <a:r>
              <a:rPr lang="en-US" sz="3200" b="1" dirty="0">
                <a:ln w="12700">
                  <a:noFill/>
                </a:ln>
                <a:solidFill>
                  <a:schemeClr val="bg1"/>
                </a:solidFill>
                <a:latin typeface="Montserrat"/>
              </a:rPr>
              <a:t>Completed CLNA must be uploaded to the Related Documents section</a:t>
            </a:r>
          </a:p>
          <a:p>
            <a:endParaRPr lang="en-US" sz="3200" b="1" dirty="0">
              <a:ln w="12700">
                <a:noFill/>
              </a:ln>
              <a:solidFill>
                <a:schemeClr val="bg1"/>
              </a:solidFill>
              <a:latin typeface="Montserrat"/>
            </a:endParaRPr>
          </a:p>
          <a:p>
            <a:r>
              <a:rPr lang="en-US" sz="3200" b="1" dirty="0">
                <a:ln w="12700">
                  <a:noFill/>
                </a:ln>
                <a:solidFill>
                  <a:schemeClr val="bg1"/>
                </a:solidFill>
                <a:latin typeface="Montserrat"/>
              </a:rPr>
              <a:t>Coherent sequence for CTE programs must be in place</a:t>
            </a:r>
            <a:endParaRPr lang="en-US" sz="3200" dirty="0">
              <a:ln w="12700">
                <a:noFill/>
              </a:ln>
              <a:solidFill>
                <a:schemeClr val="bg1"/>
              </a:solidFill>
              <a:latin typeface="Montserrat"/>
            </a:endParaRPr>
          </a:p>
        </p:txBody>
      </p:sp>
    </p:spTree>
    <p:extLst>
      <p:ext uri="{BB962C8B-B14F-4D97-AF65-F5344CB8AC3E}">
        <p14:creationId xmlns:p14="http://schemas.microsoft.com/office/powerpoint/2010/main" val="11435643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0CFD3F85-F20D-0A5B-1D13-E97D407469F6}"/>
              </a:ext>
            </a:extLst>
          </p:cNvPr>
          <p:cNvPicPr>
            <a:picLocks noChangeAspect="1"/>
          </p:cNvPicPr>
          <p:nvPr/>
        </p:nvPicPr>
        <p:blipFill>
          <a:blip r:embed="rId3">
            <a:extLst>
              <a:ext uri="{28A0092B-C50C-407E-A947-70E740481C1C}">
                <a14:useLocalDpi xmlns:a14="http://schemas.microsoft.com/office/drawing/2010/main" val="0"/>
              </a:ext>
            </a:extLst>
          </a:blip>
          <a:srcRect l="12208"/>
          <a:stretch>
            <a:fillRect/>
          </a:stretch>
        </p:blipFill>
        <p:spPr>
          <a:xfrm>
            <a:off x="-8183510"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1150990" y="316436"/>
            <a:ext cx="9639814" cy="923330"/>
          </a:xfrm>
          <a:prstGeom prst="rect">
            <a:avLst/>
          </a:prstGeom>
          <a:noFill/>
          <a:ln>
            <a:noFill/>
          </a:ln>
        </p:spPr>
        <p:txBody>
          <a:bodyPr wrap="square" lIns="91440" tIns="45720" rIns="91440" bIns="45720" rtlCol="0" anchor="t">
            <a:spAutoFit/>
          </a:bodyPr>
          <a:lstStyle/>
          <a:p>
            <a:r>
              <a:rPr lang="en-US" sz="5400" b="1" dirty="0">
                <a:ln w="12700">
                  <a:noFill/>
                </a:ln>
                <a:solidFill>
                  <a:schemeClr val="bg1"/>
                </a:solidFill>
                <a:latin typeface="Montserrat"/>
              </a:rPr>
              <a:t>REMINDERS</a:t>
            </a:r>
            <a:endParaRPr lang="en-US" sz="5400" dirty="0">
              <a:ln w="12700">
                <a:noFill/>
              </a:ln>
              <a:solidFill>
                <a:schemeClr val="bg1"/>
              </a:solidFill>
              <a:latin typeface="Montserrat"/>
            </a:endParaRPr>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3" y="5361695"/>
            <a:ext cx="1179869" cy="1179869"/>
          </a:xfrm>
          <a:prstGeom prst="rect">
            <a:avLst/>
          </a:prstGeom>
        </p:spPr>
      </p:pic>
      <p:sp>
        <p:nvSpPr>
          <p:cNvPr id="5" name="TextBox 4">
            <a:extLst>
              <a:ext uri="{FF2B5EF4-FFF2-40B4-BE49-F238E27FC236}">
                <a16:creationId xmlns:a16="http://schemas.microsoft.com/office/drawing/2014/main" id="{E76C671A-09AC-B34E-5D9F-23B88AD0AB97}"/>
              </a:ext>
            </a:extLst>
          </p:cNvPr>
          <p:cNvSpPr txBox="1"/>
          <p:nvPr/>
        </p:nvSpPr>
        <p:spPr>
          <a:xfrm>
            <a:off x="-10065552" y="416810"/>
            <a:ext cx="9639814" cy="6124754"/>
          </a:xfrm>
          <a:prstGeom prst="rect">
            <a:avLst/>
          </a:prstGeom>
          <a:noFill/>
          <a:ln>
            <a:noFill/>
          </a:ln>
        </p:spPr>
        <p:txBody>
          <a:bodyPr wrap="square" lIns="91440" tIns="45720" rIns="91440" bIns="45720" rtlCol="0" anchor="t">
            <a:spAutoFit/>
          </a:bodyPr>
          <a:lstStyle/>
          <a:p>
            <a:r>
              <a:rPr lang="en-US" sz="2800" b="1" dirty="0">
                <a:ln w="12700">
                  <a:noFill/>
                </a:ln>
                <a:solidFill>
                  <a:schemeClr val="bg1"/>
                </a:solidFill>
                <a:latin typeface="Montserrat"/>
              </a:rPr>
              <a:t>FY 2024 Perkins Performance Measure Improvement Plans</a:t>
            </a:r>
          </a:p>
          <a:p>
            <a:pPr marL="457200" indent="-457200">
              <a:buFont typeface="Arial" panose="020B0604020202020204" pitchFamily="34" charset="0"/>
              <a:buChar char="•"/>
            </a:pPr>
            <a:r>
              <a:rPr lang="en-US" sz="2800" dirty="0">
                <a:ln w="12700">
                  <a:noFill/>
                </a:ln>
                <a:solidFill>
                  <a:schemeClr val="bg1"/>
                </a:solidFill>
                <a:latin typeface="Montserrat"/>
              </a:rPr>
              <a:t>Plans due January 15, 2024</a:t>
            </a:r>
          </a:p>
          <a:p>
            <a:pPr marL="457200" indent="-457200">
              <a:buFont typeface="Arial" panose="020B0604020202020204" pitchFamily="34" charset="0"/>
              <a:buChar char="•"/>
            </a:pPr>
            <a:r>
              <a:rPr lang="en-US" sz="2800" dirty="0">
                <a:ln w="12700">
                  <a:noFill/>
                </a:ln>
                <a:solidFill>
                  <a:schemeClr val="bg1"/>
                </a:solidFill>
                <a:latin typeface="Montserrat"/>
              </a:rPr>
              <a:t>Final Narratives due September 15, 2024</a:t>
            </a:r>
          </a:p>
          <a:p>
            <a:pPr marL="457200" indent="-457200">
              <a:buFont typeface="Arial" panose="020B0604020202020204" pitchFamily="34" charset="0"/>
              <a:buChar char="•"/>
            </a:pPr>
            <a:endParaRPr lang="en-US" sz="2800" dirty="0">
              <a:ln w="12700">
                <a:noFill/>
              </a:ln>
              <a:solidFill>
                <a:schemeClr val="bg1"/>
              </a:solidFill>
              <a:latin typeface="Montserrat"/>
            </a:endParaRPr>
          </a:p>
          <a:p>
            <a:r>
              <a:rPr lang="en-US" sz="2800" b="1" dirty="0">
                <a:ln w="12700">
                  <a:noFill/>
                </a:ln>
                <a:solidFill>
                  <a:schemeClr val="bg1"/>
                </a:solidFill>
                <a:latin typeface="Montserrat"/>
              </a:rPr>
              <a:t>Grant Final Narratives due September 15, 2024</a:t>
            </a:r>
          </a:p>
          <a:p>
            <a:pPr marL="457200" indent="-457200">
              <a:buFont typeface="Arial" panose="020B0604020202020204" pitchFamily="34" charset="0"/>
              <a:buChar char="•"/>
            </a:pPr>
            <a:r>
              <a:rPr lang="en-US" sz="2800" dirty="0">
                <a:ln w="12700">
                  <a:noFill/>
                </a:ln>
                <a:solidFill>
                  <a:schemeClr val="bg1"/>
                </a:solidFill>
                <a:latin typeface="Montserrat"/>
              </a:rPr>
              <a:t>Federal Perkins</a:t>
            </a:r>
          </a:p>
          <a:p>
            <a:pPr marL="457200" indent="-457200">
              <a:buFont typeface="Arial" panose="020B0604020202020204" pitchFamily="34" charset="0"/>
              <a:buChar char="•"/>
            </a:pPr>
            <a:r>
              <a:rPr lang="en-US" sz="2800" dirty="0">
                <a:ln w="12700">
                  <a:noFill/>
                </a:ln>
                <a:solidFill>
                  <a:schemeClr val="bg1"/>
                </a:solidFill>
                <a:latin typeface="Montserrat"/>
              </a:rPr>
              <a:t>Statewide Leadership</a:t>
            </a:r>
          </a:p>
          <a:p>
            <a:pPr marL="457200" indent="-457200">
              <a:buFont typeface="Arial" panose="020B0604020202020204" pitchFamily="34" charset="0"/>
              <a:buChar char="•"/>
            </a:pPr>
            <a:r>
              <a:rPr lang="en-US" sz="2800" dirty="0">
                <a:ln w="12700">
                  <a:noFill/>
                </a:ln>
                <a:solidFill>
                  <a:schemeClr val="bg1"/>
                </a:solidFill>
                <a:latin typeface="Montserrat"/>
              </a:rPr>
              <a:t>CTE Innovative</a:t>
            </a:r>
          </a:p>
          <a:p>
            <a:pPr marL="457200" indent="-457200">
              <a:buFont typeface="Arial" panose="020B0604020202020204" pitchFamily="34" charset="0"/>
              <a:buChar char="•"/>
            </a:pPr>
            <a:endParaRPr lang="en-US" sz="2800" dirty="0">
              <a:ln w="12700">
                <a:noFill/>
              </a:ln>
              <a:solidFill>
                <a:schemeClr val="bg1"/>
              </a:solidFill>
              <a:latin typeface="Montserrat"/>
            </a:endParaRPr>
          </a:p>
          <a:p>
            <a:r>
              <a:rPr lang="en-US" sz="2800" b="1" dirty="0">
                <a:ln w="12700">
                  <a:noFill/>
                </a:ln>
                <a:solidFill>
                  <a:schemeClr val="bg1"/>
                </a:solidFill>
                <a:latin typeface="Montserrat"/>
              </a:rPr>
              <a:t>FY 2024 Completion Reports</a:t>
            </a:r>
          </a:p>
          <a:p>
            <a:pPr marL="457200" indent="-457200">
              <a:buFont typeface="Arial" panose="020B0604020202020204" pitchFamily="34" charset="0"/>
              <a:buChar char="•"/>
            </a:pPr>
            <a:r>
              <a:rPr lang="en-US" sz="2800" dirty="0">
                <a:ln w="12700">
                  <a:noFill/>
                </a:ln>
                <a:solidFill>
                  <a:schemeClr val="bg1"/>
                </a:solidFill>
                <a:latin typeface="Montserrat"/>
              </a:rPr>
              <a:t>State Priority CR due September 28, 2024</a:t>
            </a:r>
          </a:p>
          <a:p>
            <a:pPr marL="457200" indent="-457200">
              <a:buFont typeface="Arial" panose="020B0604020202020204" pitchFamily="34" charset="0"/>
              <a:buChar char="•"/>
            </a:pPr>
            <a:r>
              <a:rPr lang="en-US" sz="2800" dirty="0">
                <a:ln w="12700">
                  <a:noFill/>
                </a:ln>
                <a:solidFill>
                  <a:schemeClr val="bg1"/>
                </a:solidFill>
                <a:latin typeface="Montserrat"/>
              </a:rPr>
              <a:t>Perkins, Statewide Leadership, and CTE Innovative CRs due December 31, 2024</a:t>
            </a:r>
          </a:p>
        </p:txBody>
      </p:sp>
      <p:sp>
        <p:nvSpPr>
          <p:cNvPr id="9" name="TextBox 8">
            <a:extLst>
              <a:ext uri="{FF2B5EF4-FFF2-40B4-BE49-F238E27FC236}">
                <a16:creationId xmlns:a16="http://schemas.microsoft.com/office/drawing/2014/main" id="{83955A27-97D8-DE95-C746-93EFEB847463}"/>
              </a:ext>
            </a:extLst>
          </p:cNvPr>
          <p:cNvSpPr txBox="1"/>
          <p:nvPr/>
        </p:nvSpPr>
        <p:spPr>
          <a:xfrm>
            <a:off x="2711053" y="1622109"/>
            <a:ext cx="7884376" cy="4524315"/>
          </a:xfrm>
          <a:prstGeom prst="rect">
            <a:avLst/>
          </a:prstGeom>
          <a:noFill/>
          <a:ln>
            <a:noFill/>
          </a:ln>
        </p:spPr>
        <p:txBody>
          <a:bodyPr wrap="square" lIns="91440" tIns="45720" rIns="91440" bIns="45720" rtlCol="0" anchor="t">
            <a:spAutoFit/>
          </a:bodyPr>
          <a:lstStyle/>
          <a:p>
            <a:r>
              <a:rPr lang="en-US" sz="3200" b="1" dirty="0">
                <a:ln w="12700">
                  <a:noFill/>
                </a:ln>
                <a:solidFill>
                  <a:schemeClr val="bg1"/>
                </a:solidFill>
                <a:latin typeface="Montserrat"/>
              </a:rPr>
              <a:t>CLNA goals and objectives must align to the Perkins V grant application</a:t>
            </a:r>
          </a:p>
          <a:p>
            <a:endParaRPr lang="en-US" sz="3200" b="1" dirty="0">
              <a:ln w="12700">
                <a:noFill/>
              </a:ln>
              <a:solidFill>
                <a:schemeClr val="bg1"/>
              </a:solidFill>
              <a:latin typeface="Montserrat"/>
            </a:endParaRPr>
          </a:p>
          <a:p>
            <a:r>
              <a:rPr lang="en-US" sz="3200" b="1" dirty="0">
                <a:ln w="12700">
                  <a:noFill/>
                </a:ln>
                <a:solidFill>
                  <a:schemeClr val="bg1"/>
                </a:solidFill>
                <a:latin typeface="Montserrat"/>
              </a:rPr>
              <a:t>Completed CLNA must be uploaded to the Related Documents section</a:t>
            </a:r>
          </a:p>
          <a:p>
            <a:endParaRPr lang="en-US" sz="3200" b="1" dirty="0">
              <a:ln w="12700">
                <a:noFill/>
              </a:ln>
              <a:solidFill>
                <a:schemeClr val="bg1"/>
              </a:solidFill>
              <a:latin typeface="Montserrat"/>
            </a:endParaRPr>
          </a:p>
          <a:p>
            <a:r>
              <a:rPr lang="en-US" sz="3200" b="1" dirty="0">
                <a:ln w="12700">
                  <a:noFill/>
                </a:ln>
                <a:solidFill>
                  <a:schemeClr val="bg1"/>
                </a:solidFill>
                <a:latin typeface="Montserrat"/>
              </a:rPr>
              <a:t>Coherent sequence for CTE programs must be in place</a:t>
            </a:r>
            <a:endParaRPr lang="en-US" sz="3200" dirty="0">
              <a:ln w="12700">
                <a:noFill/>
              </a:ln>
              <a:solidFill>
                <a:schemeClr val="bg1"/>
              </a:solidFill>
              <a:latin typeface="Montserrat"/>
            </a:endParaRPr>
          </a:p>
        </p:txBody>
      </p:sp>
    </p:spTree>
    <p:extLst>
      <p:ext uri="{BB962C8B-B14F-4D97-AF65-F5344CB8AC3E}">
        <p14:creationId xmlns:p14="http://schemas.microsoft.com/office/powerpoint/2010/main" val="17298803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0CFD3F85-F20D-0A5B-1D13-E97D407469F6}"/>
              </a:ext>
            </a:extLst>
          </p:cNvPr>
          <p:cNvPicPr>
            <a:picLocks noChangeAspect="1"/>
          </p:cNvPicPr>
          <p:nvPr/>
        </p:nvPicPr>
        <p:blipFill>
          <a:blip r:embed="rId3">
            <a:extLst>
              <a:ext uri="{28A0092B-C50C-407E-A947-70E740481C1C}">
                <a14:useLocalDpi xmlns:a14="http://schemas.microsoft.com/office/drawing/2010/main" val="0"/>
              </a:ext>
            </a:extLst>
          </a:blip>
          <a:srcRect l="12208"/>
          <a:stretch>
            <a:fillRect/>
          </a:stretch>
        </p:blipFill>
        <p:spPr>
          <a:xfrm>
            <a:off x="-8183510"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1150990" y="316436"/>
            <a:ext cx="9639814" cy="923330"/>
          </a:xfrm>
          <a:prstGeom prst="rect">
            <a:avLst/>
          </a:prstGeom>
          <a:noFill/>
          <a:ln>
            <a:noFill/>
          </a:ln>
        </p:spPr>
        <p:txBody>
          <a:bodyPr wrap="square" lIns="91440" tIns="45720" rIns="91440" bIns="45720" rtlCol="0" anchor="t">
            <a:spAutoFit/>
          </a:bodyPr>
          <a:lstStyle/>
          <a:p>
            <a:r>
              <a:rPr lang="en-US" sz="5400" b="1" dirty="0">
                <a:ln w="12700">
                  <a:noFill/>
                </a:ln>
                <a:solidFill>
                  <a:schemeClr val="bg1"/>
                </a:solidFill>
                <a:latin typeface="Montserrat"/>
              </a:rPr>
              <a:t>GEPA Requirement</a:t>
            </a:r>
            <a:endParaRPr lang="en-US" sz="5400" dirty="0">
              <a:ln w="12700">
                <a:noFill/>
              </a:ln>
              <a:solidFill>
                <a:schemeClr val="bg1"/>
              </a:solidFill>
              <a:latin typeface="Montserrat"/>
            </a:endParaRPr>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3" y="5361695"/>
            <a:ext cx="1179869" cy="1179869"/>
          </a:xfrm>
          <a:prstGeom prst="rect">
            <a:avLst/>
          </a:prstGeom>
        </p:spPr>
      </p:pic>
      <p:sp>
        <p:nvSpPr>
          <p:cNvPr id="5" name="TextBox 4">
            <a:extLst>
              <a:ext uri="{FF2B5EF4-FFF2-40B4-BE49-F238E27FC236}">
                <a16:creationId xmlns:a16="http://schemas.microsoft.com/office/drawing/2014/main" id="{E76C671A-09AC-B34E-5D9F-23B88AD0AB97}"/>
              </a:ext>
            </a:extLst>
          </p:cNvPr>
          <p:cNvSpPr txBox="1"/>
          <p:nvPr/>
        </p:nvSpPr>
        <p:spPr>
          <a:xfrm>
            <a:off x="-10065552" y="416810"/>
            <a:ext cx="9639814" cy="6124754"/>
          </a:xfrm>
          <a:prstGeom prst="rect">
            <a:avLst/>
          </a:prstGeom>
          <a:noFill/>
          <a:ln>
            <a:noFill/>
          </a:ln>
        </p:spPr>
        <p:txBody>
          <a:bodyPr wrap="square" lIns="91440" tIns="45720" rIns="91440" bIns="45720" rtlCol="0" anchor="t">
            <a:spAutoFit/>
          </a:bodyPr>
          <a:lstStyle/>
          <a:p>
            <a:r>
              <a:rPr lang="en-US" sz="2800" b="1" dirty="0">
                <a:ln w="12700">
                  <a:noFill/>
                </a:ln>
                <a:solidFill>
                  <a:schemeClr val="bg1"/>
                </a:solidFill>
                <a:latin typeface="Montserrat"/>
              </a:rPr>
              <a:t>FY 2024 Perkins Performance Measure Improvement Plans</a:t>
            </a:r>
          </a:p>
          <a:p>
            <a:pPr marL="457200" indent="-457200">
              <a:buFont typeface="Arial" panose="020B0604020202020204" pitchFamily="34" charset="0"/>
              <a:buChar char="•"/>
            </a:pPr>
            <a:r>
              <a:rPr lang="en-US" sz="2800" dirty="0">
                <a:ln w="12700">
                  <a:noFill/>
                </a:ln>
                <a:solidFill>
                  <a:schemeClr val="bg1"/>
                </a:solidFill>
                <a:latin typeface="Montserrat"/>
              </a:rPr>
              <a:t>Plans due January 15, 2024</a:t>
            </a:r>
          </a:p>
          <a:p>
            <a:pPr marL="457200" indent="-457200">
              <a:buFont typeface="Arial" panose="020B0604020202020204" pitchFamily="34" charset="0"/>
              <a:buChar char="•"/>
            </a:pPr>
            <a:r>
              <a:rPr lang="en-US" sz="2800" dirty="0">
                <a:ln w="12700">
                  <a:noFill/>
                </a:ln>
                <a:solidFill>
                  <a:schemeClr val="bg1"/>
                </a:solidFill>
                <a:latin typeface="Montserrat"/>
              </a:rPr>
              <a:t>Final Narratives due September 15, 2024</a:t>
            </a:r>
          </a:p>
          <a:p>
            <a:pPr marL="457200" indent="-457200">
              <a:buFont typeface="Arial" panose="020B0604020202020204" pitchFamily="34" charset="0"/>
              <a:buChar char="•"/>
            </a:pPr>
            <a:endParaRPr lang="en-US" sz="2800" dirty="0">
              <a:ln w="12700">
                <a:noFill/>
              </a:ln>
              <a:solidFill>
                <a:schemeClr val="bg1"/>
              </a:solidFill>
              <a:latin typeface="Montserrat"/>
            </a:endParaRPr>
          </a:p>
          <a:p>
            <a:r>
              <a:rPr lang="en-US" sz="2800" b="1" dirty="0">
                <a:ln w="12700">
                  <a:noFill/>
                </a:ln>
                <a:solidFill>
                  <a:schemeClr val="bg1"/>
                </a:solidFill>
                <a:latin typeface="Montserrat"/>
              </a:rPr>
              <a:t>Grant Final Narratives due September 15, 2024</a:t>
            </a:r>
          </a:p>
          <a:p>
            <a:pPr marL="457200" indent="-457200">
              <a:buFont typeface="Arial" panose="020B0604020202020204" pitchFamily="34" charset="0"/>
              <a:buChar char="•"/>
            </a:pPr>
            <a:r>
              <a:rPr lang="en-US" sz="2800" dirty="0">
                <a:ln w="12700">
                  <a:noFill/>
                </a:ln>
                <a:solidFill>
                  <a:schemeClr val="bg1"/>
                </a:solidFill>
                <a:latin typeface="Montserrat"/>
              </a:rPr>
              <a:t>Federal Perkins</a:t>
            </a:r>
          </a:p>
          <a:p>
            <a:pPr marL="457200" indent="-457200">
              <a:buFont typeface="Arial" panose="020B0604020202020204" pitchFamily="34" charset="0"/>
              <a:buChar char="•"/>
            </a:pPr>
            <a:r>
              <a:rPr lang="en-US" sz="2800" dirty="0">
                <a:ln w="12700">
                  <a:noFill/>
                </a:ln>
                <a:solidFill>
                  <a:schemeClr val="bg1"/>
                </a:solidFill>
                <a:latin typeface="Montserrat"/>
              </a:rPr>
              <a:t>Statewide Leadership</a:t>
            </a:r>
          </a:p>
          <a:p>
            <a:pPr marL="457200" indent="-457200">
              <a:buFont typeface="Arial" panose="020B0604020202020204" pitchFamily="34" charset="0"/>
              <a:buChar char="•"/>
            </a:pPr>
            <a:r>
              <a:rPr lang="en-US" sz="2800" dirty="0">
                <a:ln w="12700">
                  <a:noFill/>
                </a:ln>
                <a:solidFill>
                  <a:schemeClr val="bg1"/>
                </a:solidFill>
                <a:latin typeface="Montserrat"/>
              </a:rPr>
              <a:t>CTE Innovative</a:t>
            </a:r>
          </a:p>
          <a:p>
            <a:pPr marL="457200" indent="-457200">
              <a:buFont typeface="Arial" panose="020B0604020202020204" pitchFamily="34" charset="0"/>
              <a:buChar char="•"/>
            </a:pPr>
            <a:endParaRPr lang="en-US" sz="2800" dirty="0">
              <a:ln w="12700">
                <a:noFill/>
              </a:ln>
              <a:solidFill>
                <a:schemeClr val="bg1"/>
              </a:solidFill>
              <a:latin typeface="Montserrat"/>
            </a:endParaRPr>
          </a:p>
          <a:p>
            <a:r>
              <a:rPr lang="en-US" sz="2800" b="1" dirty="0">
                <a:ln w="12700">
                  <a:noFill/>
                </a:ln>
                <a:solidFill>
                  <a:schemeClr val="bg1"/>
                </a:solidFill>
                <a:latin typeface="Montserrat"/>
              </a:rPr>
              <a:t>FY 2024 Completion Reports</a:t>
            </a:r>
          </a:p>
          <a:p>
            <a:pPr marL="457200" indent="-457200">
              <a:buFont typeface="Arial" panose="020B0604020202020204" pitchFamily="34" charset="0"/>
              <a:buChar char="•"/>
            </a:pPr>
            <a:r>
              <a:rPr lang="en-US" sz="2800" dirty="0">
                <a:ln w="12700">
                  <a:noFill/>
                </a:ln>
                <a:solidFill>
                  <a:schemeClr val="bg1"/>
                </a:solidFill>
                <a:latin typeface="Montserrat"/>
              </a:rPr>
              <a:t>State Priority CR due September 28, 2024</a:t>
            </a:r>
          </a:p>
          <a:p>
            <a:pPr marL="457200" indent="-457200">
              <a:buFont typeface="Arial" panose="020B0604020202020204" pitchFamily="34" charset="0"/>
              <a:buChar char="•"/>
            </a:pPr>
            <a:r>
              <a:rPr lang="en-US" sz="2800" dirty="0">
                <a:ln w="12700">
                  <a:noFill/>
                </a:ln>
                <a:solidFill>
                  <a:schemeClr val="bg1"/>
                </a:solidFill>
                <a:latin typeface="Montserrat"/>
              </a:rPr>
              <a:t>Perkins, Statewide Leadership, and CTE Innovative CRs due December 31, 2024</a:t>
            </a:r>
          </a:p>
        </p:txBody>
      </p:sp>
      <p:sp>
        <p:nvSpPr>
          <p:cNvPr id="9" name="TextBox 8">
            <a:extLst>
              <a:ext uri="{FF2B5EF4-FFF2-40B4-BE49-F238E27FC236}">
                <a16:creationId xmlns:a16="http://schemas.microsoft.com/office/drawing/2014/main" id="{83955A27-97D8-DE95-C746-93EFEB847463}"/>
              </a:ext>
            </a:extLst>
          </p:cNvPr>
          <p:cNvSpPr txBox="1"/>
          <p:nvPr/>
        </p:nvSpPr>
        <p:spPr>
          <a:xfrm>
            <a:off x="1995492" y="4491415"/>
            <a:ext cx="9981691" cy="2554545"/>
          </a:xfrm>
          <a:prstGeom prst="rect">
            <a:avLst/>
          </a:prstGeom>
          <a:noFill/>
          <a:ln>
            <a:noFill/>
          </a:ln>
        </p:spPr>
        <p:txBody>
          <a:bodyPr wrap="square" lIns="91440" tIns="45720" rIns="91440" bIns="45720" rtlCol="0" anchor="t">
            <a:spAutoFit/>
          </a:bodyPr>
          <a:lstStyle/>
          <a:p>
            <a:pPr marL="457200" indent="-457200">
              <a:buFont typeface="Arial" panose="020B0604020202020204" pitchFamily="34" charset="0"/>
              <a:buChar char="•"/>
            </a:pPr>
            <a:r>
              <a:rPr lang="en-US" sz="3200" dirty="0">
                <a:ln w="12700">
                  <a:noFill/>
                </a:ln>
                <a:solidFill>
                  <a:schemeClr val="bg1"/>
                </a:solidFill>
                <a:latin typeface="Montserrat"/>
              </a:rPr>
              <a:t>Must be completed with first revision (FY24).</a:t>
            </a:r>
          </a:p>
          <a:p>
            <a:pPr marL="457200" indent="-457200">
              <a:buFont typeface="Arial" panose="020B0604020202020204" pitchFamily="34" charset="0"/>
              <a:buChar char="•"/>
            </a:pPr>
            <a:r>
              <a:rPr lang="en-US" sz="3200" dirty="0">
                <a:ln w="12700">
                  <a:noFill/>
                </a:ln>
                <a:solidFill>
                  <a:schemeClr val="bg1"/>
                </a:solidFill>
                <a:latin typeface="Montserrat"/>
              </a:rPr>
              <a:t>Be sure to answer all four questions.</a:t>
            </a:r>
          </a:p>
          <a:p>
            <a:pPr marL="457200" indent="-457200">
              <a:buFont typeface="Arial" panose="020B0604020202020204" pitchFamily="34" charset="0"/>
              <a:buChar char="•"/>
            </a:pPr>
            <a:r>
              <a:rPr lang="en-US" sz="3200" dirty="0">
                <a:ln w="12700">
                  <a:noFill/>
                </a:ln>
                <a:solidFill>
                  <a:schemeClr val="bg1"/>
                </a:solidFill>
                <a:latin typeface="Montserrat"/>
              </a:rPr>
              <a:t>Reach out to your grant specialist with any questions!</a:t>
            </a:r>
          </a:p>
          <a:p>
            <a:endParaRPr lang="en-US" sz="3200" dirty="0">
              <a:ln w="12700">
                <a:noFill/>
              </a:ln>
              <a:solidFill>
                <a:schemeClr val="bg1"/>
              </a:solidFill>
              <a:latin typeface="Montserrat"/>
            </a:endParaRPr>
          </a:p>
        </p:txBody>
      </p:sp>
      <p:pic>
        <p:nvPicPr>
          <p:cNvPr id="2" name="Picture 1" descr="A screenshot of a computer&#10;&#10;Description automatically generated">
            <a:extLst>
              <a:ext uri="{FF2B5EF4-FFF2-40B4-BE49-F238E27FC236}">
                <a16:creationId xmlns:a16="http://schemas.microsoft.com/office/drawing/2014/main" id="{3013E517-0B7A-CCB0-0E66-BD18199DC737}"/>
              </a:ext>
            </a:extLst>
          </p:cNvPr>
          <p:cNvPicPr>
            <a:picLocks noChangeAspect="1"/>
          </p:cNvPicPr>
          <p:nvPr/>
        </p:nvPicPr>
        <p:blipFill>
          <a:blip r:embed="rId5"/>
          <a:stretch>
            <a:fillRect/>
          </a:stretch>
        </p:blipFill>
        <p:spPr>
          <a:xfrm>
            <a:off x="1897519" y="1377038"/>
            <a:ext cx="9204239" cy="2879275"/>
          </a:xfrm>
          <a:prstGeom prst="rect">
            <a:avLst/>
          </a:prstGeom>
        </p:spPr>
      </p:pic>
    </p:spTree>
    <p:extLst>
      <p:ext uri="{BB962C8B-B14F-4D97-AF65-F5344CB8AC3E}">
        <p14:creationId xmlns:p14="http://schemas.microsoft.com/office/powerpoint/2010/main" val="40893371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0CFD3F85-F20D-0A5B-1D13-E97D407469F6}"/>
              </a:ext>
            </a:extLst>
          </p:cNvPr>
          <p:cNvPicPr>
            <a:picLocks noChangeAspect="1"/>
          </p:cNvPicPr>
          <p:nvPr/>
        </p:nvPicPr>
        <p:blipFill>
          <a:blip r:embed="rId3">
            <a:extLst>
              <a:ext uri="{28A0092B-C50C-407E-A947-70E740481C1C}">
                <a14:useLocalDpi xmlns:a14="http://schemas.microsoft.com/office/drawing/2010/main" val="0"/>
              </a:ext>
            </a:extLst>
          </a:blip>
          <a:srcRect l="12208"/>
          <a:stretch>
            <a:fillRect/>
          </a:stretch>
        </p:blipFill>
        <p:spPr>
          <a:xfrm>
            <a:off x="-135658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9473318" y="345465"/>
            <a:ext cx="5510918" cy="923330"/>
          </a:xfrm>
          <a:prstGeom prst="rect">
            <a:avLst/>
          </a:prstGeom>
          <a:noFill/>
          <a:ln>
            <a:noFill/>
          </a:ln>
        </p:spPr>
        <p:txBody>
          <a:bodyPr wrap="square" lIns="91440" tIns="45720" rIns="91440" bIns="45720" rtlCol="0" anchor="t">
            <a:spAutoFit/>
          </a:bodyPr>
          <a:lstStyle/>
          <a:p>
            <a:r>
              <a:rPr lang="en-US" sz="5400" b="1" dirty="0">
                <a:ln w="12700">
                  <a:noFill/>
                </a:ln>
                <a:solidFill>
                  <a:schemeClr val="bg1"/>
                </a:solidFill>
                <a:latin typeface="Montserrat"/>
              </a:rPr>
              <a:t>REMINDERS</a:t>
            </a:r>
            <a:endParaRPr lang="en-US" sz="5400" dirty="0">
              <a:ln w="12700">
                <a:noFill/>
              </a:ln>
              <a:solidFill>
                <a:schemeClr val="bg1"/>
              </a:solidFill>
              <a:latin typeface="Montserrat"/>
            </a:endParaRPr>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6056" y="5392380"/>
            <a:ext cx="1179869" cy="1179869"/>
          </a:xfrm>
          <a:prstGeom prst="rect">
            <a:avLst/>
          </a:prstGeom>
        </p:spPr>
      </p:pic>
      <p:sp>
        <p:nvSpPr>
          <p:cNvPr id="9" name="TextBox 8">
            <a:extLst>
              <a:ext uri="{FF2B5EF4-FFF2-40B4-BE49-F238E27FC236}">
                <a16:creationId xmlns:a16="http://schemas.microsoft.com/office/drawing/2014/main" id="{83955A27-97D8-DE95-C746-93EFEB847463}"/>
              </a:ext>
            </a:extLst>
          </p:cNvPr>
          <p:cNvSpPr txBox="1"/>
          <p:nvPr/>
        </p:nvSpPr>
        <p:spPr>
          <a:xfrm>
            <a:off x="-7913255" y="1651138"/>
            <a:ext cx="7884376" cy="4524315"/>
          </a:xfrm>
          <a:prstGeom prst="rect">
            <a:avLst/>
          </a:prstGeom>
          <a:noFill/>
          <a:ln>
            <a:noFill/>
          </a:ln>
        </p:spPr>
        <p:txBody>
          <a:bodyPr wrap="square" lIns="91440" tIns="45720" rIns="91440" bIns="45720" rtlCol="0" anchor="t">
            <a:spAutoFit/>
          </a:bodyPr>
          <a:lstStyle/>
          <a:p>
            <a:r>
              <a:rPr lang="en-US" sz="3200" b="1" dirty="0">
                <a:ln w="12700">
                  <a:noFill/>
                </a:ln>
                <a:solidFill>
                  <a:schemeClr val="bg1"/>
                </a:solidFill>
                <a:latin typeface="Montserrat"/>
              </a:rPr>
              <a:t>CLNA goals and objectives must align to the Perkins V grant application</a:t>
            </a:r>
          </a:p>
          <a:p>
            <a:endParaRPr lang="en-US" sz="3200" b="1" dirty="0">
              <a:ln w="12700">
                <a:noFill/>
              </a:ln>
              <a:solidFill>
                <a:schemeClr val="bg1"/>
              </a:solidFill>
              <a:latin typeface="Montserrat"/>
            </a:endParaRPr>
          </a:p>
          <a:p>
            <a:r>
              <a:rPr lang="en-US" sz="3200" b="1" dirty="0">
                <a:ln w="12700">
                  <a:noFill/>
                </a:ln>
                <a:solidFill>
                  <a:schemeClr val="bg1"/>
                </a:solidFill>
                <a:latin typeface="Montserrat"/>
              </a:rPr>
              <a:t>Completed CLNA must be uploaded to the Related Documents section</a:t>
            </a:r>
          </a:p>
          <a:p>
            <a:endParaRPr lang="en-US" sz="3200" b="1" dirty="0">
              <a:ln w="12700">
                <a:noFill/>
              </a:ln>
              <a:solidFill>
                <a:schemeClr val="bg1"/>
              </a:solidFill>
              <a:latin typeface="Montserrat"/>
            </a:endParaRPr>
          </a:p>
          <a:p>
            <a:r>
              <a:rPr lang="en-US" sz="3200" b="1" dirty="0">
                <a:ln w="12700">
                  <a:noFill/>
                </a:ln>
                <a:solidFill>
                  <a:schemeClr val="bg1"/>
                </a:solidFill>
                <a:latin typeface="Montserrat"/>
              </a:rPr>
              <a:t>Coherent sequence for CTE programs must be in place</a:t>
            </a:r>
            <a:endParaRPr lang="en-US" sz="3200" dirty="0">
              <a:ln w="12700">
                <a:noFill/>
              </a:ln>
              <a:solidFill>
                <a:schemeClr val="bg1"/>
              </a:solidFill>
              <a:latin typeface="Montserrat"/>
            </a:endParaRPr>
          </a:p>
        </p:txBody>
      </p:sp>
      <p:sp>
        <p:nvSpPr>
          <p:cNvPr id="2" name="TextBox 1">
            <a:extLst>
              <a:ext uri="{FF2B5EF4-FFF2-40B4-BE49-F238E27FC236}">
                <a16:creationId xmlns:a16="http://schemas.microsoft.com/office/drawing/2014/main" id="{3951D27A-6210-B218-182A-A27BA7849934}"/>
              </a:ext>
            </a:extLst>
          </p:cNvPr>
          <p:cNvSpPr txBox="1"/>
          <p:nvPr/>
        </p:nvSpPr>
        <p:spPr>
          <a:xfrm>
            <a:off x="8570464" y="345465"/>
            <a:ext cx="3432850" cy="2585323"/>
          </a:xfrm>
          <a:prstGeom prst="rect">
            <a:avLst/>
          </a:prstGeom>
          <a:solidFill>
            <a:schemeClr val="tx1">
              <a:alpha val="45000"/>
            </a:schemeClr>
          </a:solidFill>
          <a:ln>
            <a:noFill/>
          </a:ln>
        </p:spPr>
        <p:txBody>
          <a:bodyPr wrap="square" lIns="91440" tIns="45720" rIns="91440" bIns="45720" rtlCol="0" anchor="t">
            <a:spAutoFit/>
          </a:bodyPr>
          <a:lstStyle/>
          <a:p>
            <a:r>
              <a:rPr lang="en-US" sz="5400" b="1" dirty="0">
                <a:ln w="12700">
                  <a:noFill/>
                </a:ln>
                <a:solidFill>
                  <a:schemeClr val="bg1"/>
                </a:solidFill>
                <a:latin typeface="Montserrat"/>
              </a:rPr>
              <a:t>FY 2024 Grant Status</a:t>
            </a:r>
            <a:endParaRPr lang="en-US" sz="5400" dirty="0">
              <a:ln w="12700">
                <a:noFill/>
              </a:ln>
              <a:solidFill>
                <a:schemeClr val="bg1"/>
              </a:solidFill>
              <a:latin typeface="Montserrat"/>
            </a:endParaRPr>
          </a:p>
        </p:txBody>
      </p:sp>
      <p:sp>
        <p:nvSpPr>
          <p:cNvPr id="3" name="Rectangle 2">
            <a:extLst>
              <a:ext uri="{FF2B5EF4-FFF2-40B4-BE49-F238E27FC236}">
                <a16:creationId xmlns:a16="http://schemas.microsoft.com/office/drawing/2014/main" id="{D0EC1D74-2766-8DDB-C0D7-3B5007FB5488}"/>
              </a:ext>
            </a:extLst>
          </p:cNvPr>
          <p:cNvSpPr/>
          <p:nvPr/>
        </p:nvSpPr>
        <p:spPr>
          <a:xfrm>
            <a:off x="815622" y="345465"/>
            <a:ext cx="4990091" cy="1613964"/>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E6BDCD-B9A2-DA4F-2B32-AFE65A38683E}"/>
              </a:ext>
            </a:extLst>
          </p:cNvPr>
          <p:cNvSpPr txBox="1"/>
          <p:nvPr/>
        </p:nvSpPr>
        <p:spPr>
          <a:xfrm>
            <a:off x="1183696" y="473593"/>
            <a:ext cx="4302703" cy="1323439"/>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FY 2024 Perkins</a:t>
            </a:r>
          </a:p>
          <a:p>
            <a:r>
              <a:rPr lang="en-US" sz="4000" dirty="0">
                <a:ln w="12700">
                  <a:noFill/>
                </a:ln>
                <a:solidFill>
                  <a:schemeClr val="bg1"/>
                </a:solidFill>
                <a:latin typeface="Montserrat"/>
              </a:rPr>
              <a:t>68% approved</a:t>
            </a:r>
          </a:p>
        </p:txBody>
      </p:sp>
      <p:cxnSp>
        <p:nvCxnSpPr>
          <p:cNvPr id="10" name="Straight Connector 9">
            <a:extLst>
              <a:ext uri="{FF2B5EF4-FFF2-40B4-BE49-F238E27FC236}">
                <a16:creationId xmlns:a16="http://schemas.microsoft.com/office/drawing/2014/main" id="{7EA0D600-6B06-4B3E-89EB-4F244369747D}"/>
              </a:ext>
            </a:extLst>
          </p:cNvPr>
          <p:cNvCxnSpPr>
            <a:cxnSpLocks/>
          </p:cNvCxnSpPr>
          <p:nvPr/>
        </p:nvCxnSpPr>
        <p:spPr>
          <a:xfrm>
            <a:off x="1069731" y="495917"/>
            <a:ext cx="0" cy="1301115"/>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064BC51-082B-BE21-A123-AED09C84B2DC}"/>
              </a:ext>
            </a:extLst>
          </p:cNvPr>
          <p:cNvSpPr/>
          <p:nvPr/>
        </p:nvSpPr>
        <p:spPr>
          <a:xfrm>
            <a:off x="496308" y="2145639"/>
            <a:ext cx="6506472" cy="1613964"/>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98963EF-DB2D-1D87-C03B-813BF562A6DB}"/>
              </a:ext>
            </a:extLst>
          </p:cNvPr>
          <p:cNvSpPr txBox="1"/>
          <p:nvPr/>
        </p:nvSpPr>
        <p:spPr>
          <a:xfrm>
            <a:off x="864382" y="2273767"/>
            <a:ext cx="5810738" cy="1323439"/>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FY 2024 State Priority</a:t>
            </a:r>
          </a:p>
          <a:p>
            <a:r>
              <a:rPr lang="en-US" sz="4000" dirty="0">
                <a:ln w="12700">
                  <a:noFill/>
                </a:ln>
                <a:solidFill>
                  <a:schemeClr val="bg1"/>
                </a:solidFill>
                <a:latin typeface="Montserrat"/>
              </a:rPr>
              <a:t>97% approved</a:t>
            </a:r>
          </a:p>
        </p:txBody>
      </p:sp>
      <p:cxnSp>
        <p:nvCxnSpPr>
          <p:cNvPr id="25" name="Straight Connector 24">
            <a:extLst>
              <a:ext uri="{FF2B5EF4-FFF2-40B4-BE49-F238E27FC236}">
                <a16:creationId xmlns:a16="http://schemas.microsoft.com/office/drawing/2014/main" id="{7DEFB06C-5F1F-5D1E-F01E-D19F4D9FEC83}"/>
              </a:ext>
            </a:extLst>
          </p:cNvPr>
          <p:cNvCxnSpPr>
            <a:cxnSpLocks/>
          </p:cNvCxnSpPr>
          <p:nvPr/>
        </p:nvCxnSpPr>
        <p:spPr>
          <a:xfrm>
            <a:off x="750417" y="2296091"/>
            <a:ext cx="0" cy="1301115"/>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106AF5D-2EC6-B77A-4771-BC8259E3E329}"/>
              </a:ext>
            </a:extLst>
          </p:cNvPr>
          <p:cNvSpPr/>
          <p:nvPr/>
        </p:nvSpPr>
        <p:spPr>
          <a:xfrm>
            <a:off x="1070400" y="3932683"/>
            <a:ext cx="5871654" cy="2299217"/>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A7E7881-9882-7A31-419F-BAC63A8ABD63}"/>
              </a:ext>
            </a:extLst>
          </p:cNvPr>
          <p:cNvSpPr txBox="1"/>
          <p:nvPr/>
        </p:nvSpPr>
        <p:spPr>
          <a:xfrm>
            <a:off x="1438474" y="4060812"/>
            <a:ext cx="5564306" cy="1938992"/>
          </a:xfrm>
          <a:prstGeom prst="rect">
            <a:avLst/>
          </a:prstGeom>
          <a:noFill/>
          <a:ln>
            <a:noFill/>
          </a:ln>
        </p:spPr>
        <p:txBody>
          <a:bodyPr wrap="square" lIns="91440" tIns="45720" rIns="91440" bIns="45720" rtlCol="0" anchor="t">
            <a:spAutoFit/>
          </a:bodyPr>
          <a:lstStyle/>
          <a:p>
            <a:r>
              <a:rPr lang="en-US" sz="2400" dirty="0">
                <a:solidFill>
                  <a:schemeClr val="bg1"/>
                </a:solidFill>
              </a:rPr>
              <a:t>Not Started				4</a:t>
            </a:r>
          </a:p>
          <a:p>
            <a:r>
              <a:rPr lang="en-US" sz="2400" dirty="0">
                <a:solidFill>
                  <a:schemeClr val="bg1"/>
                </a:solidFill>
              </a:rPr>
              <a:t>In Progress				40</a:t>
            </a:r>
          </a:p>
          <a:p>
            <a:r>
              <a:rPr lang="en-US" sz="2400" dirty="0">
                <a:solidFill>
                  <a:schemeClr val="bg1"/>
                </a:solidFill>
              </a:rPr>
              <a:t>Waiting on ADE			2</a:t>
            </a:r>
          </a:p>
          <a:p>
            <a:r>
              <a:rPr lang="en-US" sz="2400" dirty="0">
                <a:solidFill>
                  <a:schemeClr val="bg1"/>
                </a:solidFill>
              </a:rPr>
              <a:t>Program Specialist Approved		3</a:t>
            </a:r>
          </a:p>
          <a:p>
            <a:r>
              <a:rPr lang="en-US" sz="2400" dirty="0">
                <a:solidFill>
                  <a:schemeClr val="bg1"/>
                </a:solidFill>
              </a:rPr>
              <a:t>Director Approved			189</a:t>
            </a:r>
          </a:p>
        </p:txBody>
      </p:sp>
      <p:cxnSp>
        <p:nvCxnSpPr>
          <p:cNvPr id="41" name="Straight Connector 40">
            <a:extLst>
              <a:ext uri="{FF2B5EF4-FFF2-40B4-BE49-F238E27FC236}">
                <a16:creationId xmlns:a16="http://schemas.microsoft.com/office/drawing/2014/main" id="{BE66F3CB-B514-550B-137C-BB8EBBA0329E}"/>
              </a:ext>
            </a:extLst>
          </p:cNvPr>
          <p:cNvCxnSpPr>
            <a:cxnSpLocks/>
          </p:cNvCxnSpPr>
          <p:nvPr/>
        </p:nvCxnSpPr>
        <p:spPr>
          <a:xfrm>
            <a:off x="1324509" y="4083136"/>
            <a:ext cx="0" cy="1916668"/>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30B3A2C-6AA3-F2D2-5513-ABBA45A60D77}"/>
              </a:ext>
            </a:extLst>
          </p:cNvPr>
          <p:cNvSpPr txBox="1"/>
          <p:nvPr/>
        </p:nvSpPr>
        <p:spPr>
          <a:xfrm>
            <a:off x="8460916" y="2942702"/>
            <a:ext cx="3432850" cy="2477601"/>
          </a:xfrm>
          <a:prstGeom prst="rect">
            <a:avLst/>
          </a:prstGeom>
          <a:noFill/>
          <a:ln>
            <a:noFill/>
          </a:ln>
        </p:spPr>
        <p:txBody>
          <a:bodyPr wrap="square" lIns="91440" tIns="45720" rIns="91440" bIns="45720" rtlCol="0" anchor="t">
            <a:spAutoFit/>
          </a:bodyPr>
          <a:lstStyle/>
          <a:p>
            <a:r>
              <a:rPr lang="en-US" sz="11500" b="1" dirty="0">
                <a:ln w="12700">
                  <a:noFill/>
                </a:ln>
                <a:solidFill>
                  <a:srgbClr val="CB6015"/>
                </a:solidFill>
                <a:latin typeface="Montserrat"/>
              </a:rPr>
              <a:t>79%</a:t>
            </a:r>
          </a:p>
          <a:p>
            <a:pPr algn="ctr"/>
            <a:r>
              <a:rPr lang="en-US" sz="4000" b="1" dirty="0">
                <a:ln w="12700">
                  <a:noFill/>
                </a:ln>
                <a:solidFill>
                  <a:srgbClr val="CB6015"/>
                </a:solidFill>
                <a:latin typeface="Montserrat"/>
              </a:rPr>
              <a:t>Approved</a:t>
            </a:r>
            <a:endParaRPr lang="en-US" sz="4000" dirty="0">
              <a:ln w="12700">
                <a:noFill/>
              </a:ln>
              <a:solidFill>
                <a:srgbClr val="CB6015"/>
              </a:solidFill>
              <a:latin typeface="Montserrat"/>
            </a:endParaRPr>
          </a:p>
        </p:txBody>
      </p:sp>
      <p:pic>
        <p:nvPicPr>
          <p:cNvPr id="48" name="Picture 47" descr="A black and white logo with a star and a flame&#10;&#10;Description automatically generated with medium confidence">
            <a:extLst>
              <a:ext uri="{FF2B5EF4-FFF2-40B4-BE49-F238E27FC236}">
                <a16:creationId xmlns:a16="http://schemas.microsoft.com/office/drawing/2014/main" id="{E4BEEEA9-04C0-BBD8-16DC-6F31BD5CC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6765" y="217195"/>
            <a:ext cx="1179869" cy="1179869"/>
          </a:xfrm>
          <a:prstGeom prst="rect">
            <a:avLst/>
          </a:prstGeom>
        </p:spPr>
      </p:pic>
    </p:spTree>
    <p:extLst>
      <p:ext uri="{BB962C8B-B14F-4D97-AF65-F5344CB8AC3E}">
        <p14:creationId xmlns:p14="http://schemas.microsoft.com/office/powerpoint/2010/main" val="33742048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42" presetClass="path" presetSubtype="0" accel="50000" decel="50000" fill="hold" nodeType="withEffect">
                                  <p:stCondLst>
                                    <p:cond delay="0"/>
                                  </p:stCondLst>
                                  <p:childTnLst>
                                    <p:animMotion origin="layout" path="M -0.00052 -0.01296 L 0.37227 -0.00833 " pathEditMode="relative" rAng="0" ptsTypes="AA">
                                      <p:cBhvr>
                                        <p:cTn id="11" dur="500" fill="hold"/>
                                        <p:tgtEl>
                                          <p:spTgt spid="10"/>
                                        </p:tgtEl>
                                        <p:attrNameLst>
                                          <p:attrName>ppt_x</p:attrName>
                                          <p:attrName>ppt_y</p:attrName>
                                        </p:attrNameLst>
                                      </p:cBhvr>
                                      <p:rCtr x="18633" y="231"/>
                                    </p:animMotion>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0.00052 -0.01296 L 0.49336 -0.00232 " pathEditMode="relative" rAng="0" ptsTypes="AA">
                                      <p:cBhvr>
                                        <p:cTn id="23" dur="500" fill="hold"/>
                                        <p:tgtEl>
                                          <p:spTgt spid="25"/>
                                        </p:tgtEl>
                                        <p:attrNameLst>
                                          <p:attrName>ppt_x</p:attrName>
                                          <p:attrName>ppt_y</p:attrName>
                                        </p:attrNameLst>
                                      </p:cBhvr>
                                      <p:rCtr x="24688" y="532"/>
                                    </p:animMotion>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50"/>
                                        <p:tgtEl>
                                          <p:spTgt spid="39"/>
                                        </p:tgtEl>
                                      </p:cBhvr>
                                    </p:animEffect>
                                  </p:childTnLst>
                                </p:cTn>
                              </p:par>
                              <p:par>
                                <p:cTn id="32" presetID="1"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0.00052 -0.01296 L 0.44701 -0.00416 " pathEditMode="relative" rAng="0" ptsTypes="AA">
                                      <p:cBhvr>
                                        <p:cTn id="35" dur="500" fill="hold"/>
                                        <p:tgtEl>
                                          <p:spTgt spid="41"/>
                                        </p:tgtEl>
                                        <p:attrNameLst>
                                          <p:attrName>ppt_x</p:attrName>
                                          <p:attrName>ppt_y</p:attrName>
                                        </p:attrNameLst>
                                      </p:cBhvr>
                                      <p:rCtr x="22370" y="440"/>
                                    </p:animMotion>
                                  </p:childTnLst>
                                </p:cTn>
                              </p:par>
                              <p:par>
                                <p:cTn id="36" presetID="22" presetClass="entr" presetSubtype="8"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3" grpId="0" animBg="1"/>
      <p:bldP spid="24" grpId="0" animBg="1"/>
      <p:bldP spid="39" grpId="0" animBg="1"/>
      <p:bldP spid="40" grpId="0" animBg="1"/>
      <p:bldP spid="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0CFD3F85-F20D-0A5B-1D13-E97D407469F6}"/>
              </a:ext>
            </a:extLst>
          </p:cNvPr>
          <p:cNvPicPr>
            <a:picLocks noChangeAspect="1"/>
          </p:cNvPicPr>
          <p:nvPr/>
        </p:nvPicPr>
        <p:blipFill>
          <a:blip r:embed="rId3">
            <a:extLst>
              <a:ext uri="{28A0092B-C50C-407E-A947-70E740481C1C}">
                <a14:useLocalDpi xmlns:a14="http://schemas.microsoft.com/office/drawing/2010/main" val="0"/>
              </a:ext>
            </a:extLst>
          </a:blip>
          <a:srcRect l="12208"/>
          <a:stretch>
            <a:fillRect/>
          </a:stretch>
        </p:blipFill>
        <p:spPr>
          <a:xfrm>
            <a:off x="-9649452"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sp>
        <p:nvSpPr>
          <p:cNvPr id="6" name="TextBox 5">
            <a:extLst>
              <a:ext uri="{FF2B5EF4-FFF2-40B4-BE49-F238E27FC236}">
                <a16:creationId xmlns:a16="http://schemas.microsoft.com/office/drawing/2014/main" id="{3E6A9813-9E01-3D96-2439-0C75CC1EBB16}"/>
              </a:ext>
            </a:extLst>
          </p:cNvPr>
          <p:cNvSpPr txBox="1"/>
          <p:nvPr/>
        </p:nvSpPr>
        <p:spPr>
          <a:xfrm>
            <a:off x="-9473318" y="345465"/>
            <a:ext cx="5510918" cy="923330"/>
          </a:xfrm>
          <a:prstGeom prst="rect">
            <a:avLst/>
          </a:prstGeom>
          <a:noFill/>
          <a:ln>
            <a:noFill/>
          </a:ln>
        </p:spPr>
        <p:txBody>
          <a:bodyPr wrap="square" lIns="91440" tIns="45720" rIns="91440" bIns="45720" rtlCol="0" anchor="t">
            <a:spAutoFit/>
          </a:bodyPr>
          <a:lstStyle/>
          <a:p>
            <a:r>
              <a:rPr lang="en-US" sz="5400" b="1" dirty="0">
                <a:ln w="12700">
                  <a:noFill/>
                </a:ln>
                <a:solidFill>
                  <a:schemeClr val="bg1"/>
                </a:solidFill>
                <a:latin typeface="Montserrat"/>
              </a:rPr>
              <a:t>REMINDERS</a:t>
            </a:r>
            <a:endParaRPr lang="en-US" sz="5400" dirty="0">
              <a:ln w="12700">
                <a:noFill/>
              </a:ln>
              <a:solidFill>
                <a:schemeClr val="bg1"/>
              </a:solidFill>
              <a:latin typeface="Montserrat"/>
            </a:endParaRPr>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723" y="356657"/>
            <a:ext cx="1179869" cy="1179869"/>
          </a:xfrm>
          <a:prstGeom prst="rect">
            <a:avLst/>
          </a:prstGeom>
        </p:spPr>
      </p:pic>
      <p:sp>
        <p:nvSpPr>
          <p:cNvPr id="2" name="TextBox 1">
            <a:extLst>
              <a:ext uri="{FF2B5EF4-FFF2-40B4-BE49-F238E27FC236}">
                <a16:creationId xmlns:a16="http://schemas.microsoft.com/office/drawing/2014/main" id="{3951D27A-6210-B218-182A-A27BA7849934}"/>
              </a:ext>
            </a:extLst>
          </p:cNvPr>
          <p:cNvSpPr txBox="1"/>
          <p:nvPr/>
        </p:nvSpPr>
        <p:spPr>
          <a:xfrm>
            <a:off x="12609175" y="243865"/>
            <a:ext cx="3432850" cy="2585323"/>
          </a:xfrm>
          <a:prstGeom prst="rect">
            <a:avLst/>
          </a:prstGeom>
          <a:solidFill>
            <a:schemeClr val="tx1">
              <a:alpha val="45000"/>
            </a:schemeClr>
          </a:solidFill>
          <a:ln>
            <a:noFill/>
          </a:ln>
        </p:spPr>
        <p:txBody>
          <a:bodyPr wrap="square" lIns="91440" tIns="45720" rIns="91440" bIns="45720" rtlCol="0" anchor="t">
            <a:spAutoFit/>
          </a:bodyPr>
          <a:lstStyle/>
          <a:p>
            <a:r>
              <a:rPr lang="en-US" sz="5400" b="1" dirty="0">
                <a:ln w="12700">
                  <a:noFill/>
                </a:ln>
                <a:solidFill>
                  <a:schemeClr val="bg1"/>
                </a:solidFill>
                <a:latin typeface="Montserrat"/>
              </a:rPr>
              <a:t>FY 2024 Grant Status</a:t>
            </a:r>
            <a:endParaRPr lang="en-US" sz="5400" dirty="0">
              <a:ln w="12700">
                <a:noFill/>
              </a:ln>
              <a:solidFill>
                <a:schemeClr val="bg1"/>
              </a:solidFill>
              <a:latin typeface="Montserrat"/>
            </a:endParaRPr>
          </a:p>
        </p:txBody>
      </p:sp>
      <p:sp>
        <p:nvSpPr>
          <p:cNvPr id="5" name="TextBox 4">
            <a:extLst>
              <a:ext uri="{FF2B5EF4-FFF2-40B4-BE49-F238E27FC236}">
                <a16:creationId xmlns:a16="http://schemas.microsoft.com/office/drawing/2014/main" id="{45B7FE09-6409-2337-E6FC-01E194AFCD5F}"/>
              </a:ext>
            </a:extLst>
          </p:cNvPr>
          <p:cNvSpPr txBox="1"/>
          <p:nvPr/>
        </p:nvSpPr>
        <p:spPr>
          <a:xfrm>
            <a:off x="815622" y="243864"/>
            <a:ext cx="7464777" cy="1754326"/>
          </a:xfrm>
          <a:prstGeom prst="rect">
            <a:avLst/>
          </a:prstGeom>
          <a:solidFill>
            <a:schemeClr val="tx1">
              <a:alpha val="45000"/>
            </a:schemeClr>
          </a:solidFill>
          <a:ln>
            <a:noFill/>
          </a:ln>
        </p:spPr>
        <p:txBody>
          <a:bodyPr wrap="square" lIns="91440" tIns="45720" rIns="91440" bIns="45720" rtlCol="0" anchor="t">
            <a:spAutoFit/>
          </a:bodyPr>
          <a:lstStyle/>
          <a:p>
            <a:r>
              <a:rPr lang="en-US" sz="5400" b="1" dirty="0">
                <a:ln w="12700">
                  <a:noFill/>
                </a:ln>
                <a:solidFill>
                  <a:schemeClr val="bg1"/>
                </a:solidFill>
                <a:latin typeface="Montserrat"/>
              </a:rPr>
              <a:t>Managing your grants</a:t>
            </a:r>
            <a:endParaRPr lang="en-US" sz="5400" dirty="0">
              <a:ln w="12700">
                <a:noFill/>
              </a:ln>
              <a:solidFill>
                <a:schemeClr val="bg1"/>
              </a:solidFill>
              <a:latin typeface="Montserrat"/>
            </a:endParaRPr>
          </a:p>
        </p:txBody>
      </p:sp>
      <p:sp>
        <p:nvSpPr>
          <p:cNvPr id="11" name="TextBox 10">
            <a:extLst>
              <a:ext uri="{FF2B5EF4-FFF2-40B4-BE49-F238E27FC236}">
                <a16:creationId xmlns:a16="http://schemas.microsoft.com/office/drawing/2014/main" id="{4AD28656-5E3C-7265-38A6-AB62E0DF8CFC}"/>
              </a:ext>
            </a:extLst>
          </p:cNvPr>
          <p:cNvSpPr txBox="1"/>
          <p:nvPr/>
        </p:nvSpPr>
        <p:spPr>
          <a:xfrm>
            <a:off x="240502" y="2254176"/>
            <a:ext cx="11951498" cy="4031873"/>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Ensure user access</a:t>
            </a:r>
          </a:p>
          <a:p>
            <a:pPr marL="571500" indent="-571500">
              <a:buFont typeface="Arial" panose="020B0604020202020204" pitchFamily="34" charset="0"/>
              <a:buChar char="•"/>
            </a:pPr>
            <a:r>
              <a:rPr lang="en-US" sz="3200" b="1" dirty="0">
                <a:ln w="12700">
                  <a:noFill/>
                </a:ln>
                <a:solidFill>
                  <a:schemeClr val="bg1"/>
                </a:solidFill>
                <a:latin typeface="Montserrat"/>
              </a:rPr>
              <a:t>Purchase capital and supplies at the beginning of the year</a:t>
            </a:r>
          </a:p>
          <a:p>
            <a:pPr marL="571500" indent="-571500">
              <a:buFont typeface="Arial" panose="020B0604020202020204" pitchFamily="34" charset="0"/>
              <a:buChar char="•"/>
            </a:pPr>
            <a:r>
              <a:rPr lang="en-US" sz="3200" b="1" dirty="0">
                <a:ln w="12700">
                  <a:noFill/>
                </a:ln>
                <a:solidFill>
                  <a:schemeClr val="bg1"/>
                </a:solidFill>
                <a:latin typeface="Montserrat"/>
              </a:rPr>
              <a:t>Work with your business manager often on reimbursements</a:t>
            </a:r>
          </a:p>
          <a:p>
            <a:pPr marL="571500" indent="-571500">
              <a:buFont typeface="Arial" panose="020B0604020202020204" pitchFamily="34" charset="0"/>
              <a:buChar char="•"/>
            </a:pPr>
            <a:r>
              <a:rPr lang="en-US" sz="3200" b="1" dirty="0">
                <a:ln w="12700">
                  <a:noFill/>
                </a:ln>
                <a:solidFill>
                  <a:schemeClr val="bg1"/>
                </a:solidFill>
                <a:latin typeface="Montserrat"/>
              </a:rPr>
              <a:t>Read the history log</a:t>
            </a:r>
          </a:p>
          <a:p>
            <a:pPr marL="571500" indent="-571500">
              <a:buFont typeface="Arial" panose="020B0604020202020204" pitchFamily="34" charset="0"/>
              <a:buChar char="•"/>
            </a:pPr>
            <a:r>
              <a:rPr lang="en-US" sz="3200" b="1" dirty="0">
                <a:ln w="12700">
                  <a:noFill/>
                </a:ln>
                <a:solidFill>
                  <a:schemeClr val="bg1"/>
                </a:solidFill>
                <a:latin typeface="Montserrat"/>
              </a:rPr>
              <a:t>Focus on FY 2024 CLNA and measurable objectives</a:t>
            </a:r>
          </a:p>
          <a:p>
            <a:pPr marL="571500" indent="-571500">
              <a:buFont typeface="Arial" panose="020B0604020202020204" pitchFamily="34" charset="0"/>
              <a:buChar char="•"/>
            </a:pPr>
            <a:endParaRPr lang="en-US" sz="3200" dirty="0">
              <a:ln w="12700">
                <a:noFill/>
              </a:ln>
              <a:solidFill>
                <a:schemeClr val="bg1"/>
              </a:solidFill>
              <a:latin typeface="Montserrat"/>
            </a:endParaRPr>
          </a:p>
        </p:txBody>
      </p:sp>
      <p:pic>
        <p:nvPicPr>
          <p:cNvPr id="12" name="Picture 11" descr="A black and white logo with a star and a flame&#10;&#10;Description automatically generated with medium confidence">
            <a:extLst>
              <a:ext uri="{FF2B5EF4-FFF2-40B4-BE49-F238E27FC236}">
                <a16:creationId xmlns:a16="http://schemas.microsoft.com/office/drawing/2014/main" id="{159C377C-3230-22A4-4BFB-2F132C3F6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87" y="7189257"/>
            <a:ext cx="1179869" cy="1179869"/>
          </a:xfrm>
          <a:prstGeom prst="rect">
            <a:avLst/>
          </a:prstGeom>
        </p:spPr>
      </p:pic>
      <p:sp>
        <p:nvSpPr>
          <p:cNvPr id="13" name="TextBox 12">
            <a:extLst>
              <a:ext uri="{FF2B5EF4-FFF2-40B4-BE49-F238E27FC236}">
                <a16:creationId xmlns:a16="http://schemas.microsoft.com/office/drawing/2014/main" id="{10EE77B7-0154-CA2E-6EF4-483E4D250E9A}"/>
              </a:ext>
            </a:extLst>
          </p:cNvPr>
          <p:cNvSpPr txBox="1"/>
          <p:nvPr/>
        </p:nvSpPr>
        <p:spPr>
          <a:xfrm>
            <a:off x="13049359" y="2254176"/>
            <a:ext cx="11951498" cy="3046988"/>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Provide narrative details when submitting revisions</a:t>
            </a:r>
          </a:p>
          <a:p>
            <a:pPr marL="571500" indent="-571500">
              <a:buFont typeface="Arial" panose="020B0604020202020204" pitchFamily="34" charset="0"/>
              <a:buChar char="•"/>
            </a:pPr>
            <a:r>
              <a:rPr lang="en-US" sz="3200" b="1" dirty="0">
                <a:ln w="12700">
                  <a:noFill/>
                </a:ln>
                <a:solidFill>
                  <a:schemeClr val="bg1"/>
                </a:solidFill>
                <a:latin typeface="Montserrat"/>
              </a:rPr>
              <a:t>Avoid acronyms or abbreviations in budgets</a:t>
            </a:r>
          </a:p>
          <a:p>
            <a:pPr marL="571500" indent="-571500">
              <a:buFont typeface="Arial" panose="020B0604020202020204" pitchFamily="34" charset="0"/>
              <a:buChar char="•"/>
            </a:pPr>
            <a:r>
              <a:rPr lang="en-US" sz="3200" b="1" dirty="0">
                <a:ln w="12700">
                  <a:noFill/>
                </a:ln>
                <a:solidFill>
                  <a:schemeClr val="bg1"/>
                </a:solidFill>
                <a:latin typeface="Montserrat"/>
              </a:rPr>
              <a:t>Adhere to grant deadlines</a:t>
            </a:r>
          </a:p>
          <a:p>
            <a:pPr marL="571500" indent="-571500">
              <a:buFont typeface="Arial" panose="020B0604020202020204" pitchFamily="34" charset="0"/>
              <a:buChar char="•"/>
            </a:pPr>
            <a:endParaRPr lang="en-US" sz="3200" b="1" dirty="0">
              <a:ln w="12700">
                <a:noFill/>
              </a:ln>
              <a:solidFill>
                <a:schemeClr val="bg1"/>
              </a:solidFill>
              <a:latin typeface="Montserrat"/>
            </a:endParaRPr>
          </a:p>
          <a:p>
            <a:pPr marL="571500" indent="-571500">
              <a:buFont typeface="Arial" panose="020B0604020202020204" pitchFamily="34" charset="0"/>
              <a:buChar char="•"/>
            </a:pPr>
            <a:r>
              <a:rPr lang="en-US" sz="3200" b="1" dirty="0">
                <a:ln w="12700">
                  <a:noFill/>
                </a:ln>
                <a:solidFill>
                  <a:schemeClr val="bg1"/>
                </a:solidFill>
                <a:latin typeface="Montserrat"/>
              </a:rPr>
              <a:t>SPEND YOUR ALLOCATED FUNDS!</a:t>
            </a:r>
          </a:p>
          <a:p>
            <a:pPr marL="571500" indent="-571500">
              <a:buFont typeface="Arial" panose="020B0604020202020204" pitchFamily="34" charset="0"/>
              <a:buChar char="•"/>
            </a:pPr>
            <a:endParaRPr lang="en-US" sz="3200" dirty="0">
              <a:ln w="12700">
                <a:noFill/>
              </a:ln>
              <a:solidFill>
                <a:schemeClr val="bg1"/>
              </a:solidFill>
              <a:latin typeface="Montserrat"/>
            </a:endParaRPr>
          </a:p>
        </p:txBody>
      </p:sp>
    </p:spTree>
    <p:extLst>
      <p:ext uri="{BB962C8B-B14F-4D97-AF65-F5344CB8AC3E}">
        <p14:creationId xmlns:p14="http://schemas.microsoft.com/office/powerpoint/2010/main" val="13993264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6A9813-9E01-3D96-2439-0C75CC1EBB16}"/>
              </a:ext>
            </a:extLst>
          </p:cNvPr>
          <p:cNvSpPr txBox="1"/>
          <p:nvPr/>
        </p:nvSpPr>
        <p:spPr>
          <a:xfrm>
            <a:off x="-9473318" y="345465"/>
            <a:ext cx="5510918" cy="923330"/>
          </a:xfrm>
          <a:prstGeom prst="rect">
            <a:avLst/>
          </a:prstGeom>
          <a:noFill/>
          <a:ln>
            <a:noFill/>
          </a:ln>
        </p:spPr>
        <p:txBody>
          <a:bodyPr wrap="square" lIns="91440" tIns="45720" rIns="91440" bIns="45720" rtlCol="0" anchor="t">
            <a:spAutoFit/>
          </a:bodyPr>
          <a:lstStyle/>
          <a:p>
            <a:r>
              <a:rPr lang="en-US" sz="5400" b="1" dirty="0">
                <a:ln w="12700">
                  <a:noFill/>
                </a:ln>
                <a:solidFill>
                  <a:schemeClr val="bg1"/>
                </a:solidFill>
                <a:latin typeface="Montserrat"/>
              </a:rPr>
              <a:t>REMINDERS</a:t>
            </a:r>
            <a:endParaRPr lang="en-US" sz="5400" dirty="0">
              <a:ln w="12700">
                <a:noFill/>
              </a:ln>
              <a:solidFill>
                <a:schemeClr val="bg1"/>
              </a:solidFill>
              <a:latin typeface="Montserrat"/>
            </a:endParaRPr>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723" y="356657"/>
            <a:ext cx="1179869" cy="1179869"/>
          </a:xfrm>
          <a:prstGeom prst="rect">
            <a:avLst/>
          </a:prstGeom>
        </p:spPr>
      </p:pic>
      <p:sp>
        <p:nvSpPr>
          <p:cNvPr id="5" name="TextBox 4">
            <a:extLst>
              <a:ext uri="{FF2B5EF4-FFF2-40B4-BE49-F238E27FC236}">
                <a16:creationId xmlns:a16="http://schemas.microsoft.com/office/drawing/2014/main" id="{45B7FE09-6409-2337-E6FC-01E194AFCD5F}"/>
              </a:ext>
            </a:extLst>
          </p:cNvPr>
          <p:cNvSpPr txBox="1"/>
          <p:nvPr/>
        </p:nvSpPr>
        <p:spPr>
          <a:xfrm>
            <a:off x="815622" y="243864"/>
            <a:ext cx="7464777" cy="1754326"/>
          </a:xfrm>
          <a:prstGeom prst="rect">
            <a:avLst/>
          </a:prstGeom>
          <a:solidFill>
            <a:schemeClr val="tx1">
              <a:alpha val="45000"/>
            </a:schemeClr>
          </a:solidFill>
          <a:ln>
            <a:noFill/>
          </a:ln>
        </p:spPr>
        <p:txBody>
          <a:bodyPr wrap="square" lIns="91440" tIns="45720" rIns="91440" bIns="45720" rtlCol="0" anchor="t">
            <a:spAutoFit/>
          </a:bodyPr>
          <a:lstStyle/>
          <a:p>
            <a:r>
              <a:rPr lang="en-US" sz="5400" b="1" dirty="0">
                <a:ln w="12700">
                  <a:noFill/>
                </a:ln>
                <a:solidFill>
                  <a:schemeClr val="bg1"/>
                </a:solidFill>
                <a:latin typeface="Montserrat"/>
              </a:rPr>
              <a:t>Managing your grants</a:t>
            </a:r>
            <a:endParaRPr lang="en-US" sz="5400" dirty="0">
              <a:ln w="12700">
                <a:noFill/>
              </a:ln>
              <a:solidFill>
                <a:schemeClr val="bg1"/>
              </a:solidFill>
              <a:latin typeface="Montserrat"/>
            </a:endParaRPr>
          </a:p>
        </p:txBody>
      </p:sp>
      <p:sp>
        <p:nvSpPr>
          <p:cNvPr id="11" name="TextBox 10">
            <a:extLst>
              <a:ext uri="{FF2B5EF4-FFF2-40B4-BE49-F238E27FC236}">
                <a16:creationId xmlns:a16="http://schemas.microsoft.com/office/drawing/2014/main" id="{4AD28656-5E3C-7265-38A6-AB62E0DF8CFC}"/>
              </a:ext>
            </a:extLst>
          </p:cNvPr>
          <p:cNvSpPr txBox="1"/>
          <p:nvPr/>
        </p:nvSpPr>
        <p:spPr>
          <a:xfrm>
            <a:off x="-12853198" y="2254176"/>
            <a:ext cx="11951498" cy="4031873"/>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Ensure user access</a:t>
            </a:r>
          </a:p>
          <a:p>
            <a:pPr marL="571500" indent="-571500">
              <a:buFont typeface="Arial" panose="020B0604020202020204" pitchFamily="34" charset="0"/>
              <a:buChar char="•"/>
            </a:pPr>
            <a:r>
              <a:rPr lang="en-US" sz="3200" b="1" dirty="0">
                <a:ln w="12700">
                  <a:noFill/>
                </a:ln>
                <a:solidFill>
                  <a:schemeClr val="bg1"/>
                </a:solidFill>
                <a:latin typeface="Montserrat"/>
              </a:rPr>
              <a:t>Purchase capital and supplies at the beginning of the year</a:t>
            </a:r>
          </a:p>
          <a:p>
            <a:pPr marL="571500" indent="-571500">
              <a:buFont typeface="Arial" panose="020B0604020202020204" pitchFamily="34" charset="0"/>
              <a:buChar char="•"/>
            </a:pPr>
            <a:r>
              <a:rPr lang="en-US" sz="3200" b="1" dirty="0">
                <a:ln w="12700">
                  <a:noFill/>
                </a:ln>
                <a:solidFill>
                  <a:schemeClr val="bg1"/>
                </a:solidFill>
                <a:latin typeface="Montserrat"/>
              </a:rPr>
              <a:t>Work with your business manager often on reimbursements</a:t>
            </a:r>
          </a:p>
          <a:p>
            <a:pPr marL="571500" indent="-571500">
              <a:buFont typeface="Arial" panose="020B0604020202020204" pitchFamily="34" charset="0"/>
              <a:buChar char="•"/>
            </a:pPr>
            <a:r>
              <a:rPr lang="en-US" sz="3200" b="1" dirty="0">
                <a:ln w="12700">
                  <a:noFill/>
                </a:ln>
                <a:solidFill>
                  <a:schemeClr val="bg1"/>
                </a:solidFill>
                <a:latin typeface="Montserrat"/>
              </a:rPr>
              <a:t>Read the history log</a:t>
            </a:r>
          </a:p>
          <a:p>
            <a:pPr marL="571500" indent="-571500">
              <a:buFont typeface="Arial" panose="020B0604020202020204" pitchFamily="34" charset="0"/>
              <a:buChar char="•"/>
            </a:pPr>
            <a:r>
              <a:rPr lang="en-US" sz="3200" b="1" dirty="0">
                <a:ln w="12700">
                  <a:noFill/>
                </a:ln>
                <a:solidFill>
                  <a:schemeClr val="bg1"/>
                </a:solidFill>
                <a:latin typeface="Montserrat"/>
              </a:rPr>
              <a:t>Focus on FY 2024 CLNA and measurable objectives</a:t>
            </a:r>
          </a:p>
          <a:p>
            <a:pPr marL="571500" indent="-571500">
              <a:buFont typeface="Arial" panose="020B0604020202020204" pitchFamily="34" charset="0"/>
              <a:buChar char="•"/>
            </a:pPr>
            <a:endParaRPr lang="en-US" sz="3200" dirty="0">
              <a:ln w="12700">
                <a:noFill/>
              </a:ln>
              <a:solidFill>
                <a:schemeClr val="bg1"/>
              </a:solidFill>
              <a:latin typeface="Montserrat"/>
            </a:endParaRPr>
          </a:p>
        </p:txBody>
      </p:sp>
      <p:pic>
        <p:nvPicPr>
          <p:cNvPr id="12" name="Picture 11" descr="A black and white logo with a star and a flame&#10;&#10;Description automatically generated with medium confidence">
            <a:extLst>
              <a:ext uri="{FF2B5EF4-FFF2-40B4-BE49-F238E27FC236}">
                <a16:creationId xmlns:a16="http://schemas.microsoft.com/office/drawing/2014/main" id="{159C377C-3230-22A4-4BFB-2F132C3F6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87" y="7189257"/>
            <a:ext cx="1179869" cy="1179869"/>
          </a:xfrm>
          <a:prstGeom prst="rect">
            <a:avLst/>
          </a:prstGeom>
        </p:spPr>
      </p:pic>
      <p:sp>
        <p:nvSpPr>
          <p:cNvPr id="3" name="TextBox 2">
            <a:extLst>
              <a:ext uri="{FF2B5EF4-FFF2-40B4-BE49-F238E27FC236}">
                <a16:creationId xmlns:a16="http://schemas.microsoft.com/office/drawing/2014/main" id="{74E59615-C374-7527-8527-58F63F034747}"/>
              </a:ext>
            </a:extLst>
          </p:cNvPr>
          <p:cNvSpPr txBox="1"/>
          <p:nvPr/>
        </p:nvSpPr>
        <p:spPr>
          <a:xfrm>
            <a:off x="240502" y="2254176"/>
            <a:ext cx="11951498" cy="3170099"/>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Provide narrative details when submitting revisions</a:t>
            </a:r>
          </a:p>
          <a:p>
            <a:pPr marL="571500" indent="-571500">
              <a:buFont typeface="Arial" panose="020B0604020202020204" pitchFamily="34" charset="0"/>
              <a:buChar char="•"/>
            </a:pPr>
            <a:r>
              <a:rPr lang="en-US" sz="3200" b="1" dirty="0">
                <a:ln w="12700">
                  <a:noFill/>
                </a:ln>
                <a:solidFill>
                  <a:schemeClr val="bg1"/>
                </a:solidFill>
                <a:latin typeface="Montserrat"/>
              </a:rPr>
              <a:t>Avoid acronyms or abbreviations in budgets</a:t>
            </a:r>
          </a:p>
          <a:p>
            <a:pPr marL="571500" indent="-571500">
              <a:buFont typeface="Arial" panose="020B0604020202020204" pitchFamily="34" charset="0"/>
              <a:buChar char="•"/>
            </a:pPr>
            <a:r>
              <a:rPr lang="en-US" sz="3200" b="1" dirty="0">
                <a:ln w="12700">
                  <a:noFill/>
                </a:ln>
                <a:solidFill>
                  <a:schemeClr val="bg1"/>
                </a:solidFill>
                <a:latin typeface="Montserrat"/>
              </a:rPr>
              <a:t>Adhere to grant deadlines</a:t>
            </a:r>
          </a:p>
          <a:p>
            <a:pPr marL="571500" indent="-571500">
              <a:buFont typeface="Arial" panose="020B0604020202020204" pitchFamily="34" charset="0"/>
              <a:buChar char="•"/>
            </a:pPr>
            <a:endParaRPr lang="en-US" sz="3200" b="1" dirty="0">
              <a:ln w="12700">
                <a:noFill/>
              </a:ln>
              <a:solidFill>
                <a:schemeClr val="bg1"/>
              </a:solidFill>
              <a:latin typeface="Montserrat"/>
            </a:endParaRPr>
          </a:p>
          <a:p>
            <a:pPr marL="571500" indent="-571500">
              <a:buFont typeface="Arial" panose="020B0604020202020204" pitchFamily="34" charset="0"/>
              <a:buChar char="•"/>
            </a:pPr>
            <a:r>
              <a:rPr lang="en-US" sz="4000" b="1" dirty="0">
                <a:ln w="12700">
                  <a:noFill/>
                </a:ln>
                <a:solidFill>
                  <a:srgbClr val="CB6015"/>
                </a:solidFill>
                <a:latin typeface="Montserrat"/>
              </a:rPr>
              <a:t>SPEND YOUR ALLOCATED FUNDS!</a:t>
            </a:r>
          </a:p>
          <a:p>
            <a:pPr marL="571500" indent="-571500">
              <a:buFont typeface="Arial" panose="020B0604020202020204" pitchFamily="34" charset="0"/>
              <a:buChar char="•"/>
            </a:pPr>
            <a:endParaRPr lang="en-US" sz="3200" dirty="0">
              <a:ln w="12700">
                <a:noFill/>
              </a:ln>
              <a:solidFill>
                <a:schemeClr val="bg1"/>
              </a:solidFill>
              <a:latin typeface="Montserrat"/>
            </a:endParaRPr>
          </a:p>
        </p:txBody>
      </p:sp>
      <p:pic>
        <p:nvPicPr>
          <p:cNvPr id="4" name="Picture 3" descr="Top places to visit in Northern Arizona">
            <a:extLst>
              <a:ext uri="{FF2B5EF4-FFF2-40B4-BE49-F238E27FC236}">
                <a16:creationId xmlns:a16="http://schemas.microsoft.com/office/drawing/2014/main" id="{8C432512-2D70-284B-D517-DBABE537D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718" b="7216"/>
          <a:stretch>
            <a:fillRect/>
          </a:stretch>
        </p:blipFill>
        <p:spPr bwMode="auto">
          <a:xfrm>
            <a:off x="-15630522" y="-3407355"/>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8713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 name="Online Media 1" title="100 Kids Tell Us What They Want to Be When They Grow Up | 100 Kids | HiHo Kids">
            <a:hlinkClick r:id="" action="ppaction://media"/>
            <a:extLst>
              <a:ext uri="{FF2B5EF4-FFF2-40B4-BE49-F238E27FC236}">
                <a16:creationId xmlns:a16="http://schemas.microsoft.com/office/drawing/2014/main" id="{8FF6D7AE-D52D-E416-52CA-7B57A4E922CE}"/>
              </a:ext>
            </a:extLst>
          </p:cNvPr>
          <p:cNvPicPr>
            <a:picLocks noRot="1" noChangeAspect="1"/>
          </p:cNvPicPr>
          <p:nvPr>
            <a:videoFile r:link="rId1"/>
          </p:nvPr>
        </p:nvPicPr>
        <p:blipFill>
          <a:blip r:embed="rId5"/>
          <a:stretch>
            <a:fillRect/>
          </a:stretch>
        </p:blipFill>
        <p:spPr>
          <a:xfrm>
            <a:off x="944705" y="558477"/>
            <a:ext cx="10176737" cy="5749856"/>
          </a:xfrm>
          <a:prstGeom prst="rect">
            <a:avLst/>
          </a:prstGeom>
        </p:spPr>
      </p:pic>
    </p:spTree>
    <p:extLst>
      <p:ext uri="{BB962C8B-B14F-4D97-AF65-F5344CB8AC3E}">
        <p14:creationId xmlns:p14="http://schemas.microsoft.com/office/powerpoint/2010/main" val="13333552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6A9813-9E01-3D96-2439-0C75CC1EBB16}"/>
              </a:ext>
            </a:extLst>
          </p:cNvPr>
          <p:cNvSpPr txBox="1"/>
          <p:nvPr/>
        </p:nvSpPr>
        <p:spPr>
          <a:xfrm>
            <a:off x="-9473318" y="345465"/>
            <a:ext cx="5510918" cy="923330"/>
          </a:xfrm>
          <a:prstGeom prst="rect">
            <a:avLst/>
          </a:prstGeom>
          <a:noFill/>
          <a:ln>
            <a:noFill/>
          </a:ln>
        </p:spPr>
        <p:txBody>
          <a:bodyPr wrap="square" lIns="91440" tIns="45720" rIns="91440" bIns="45720" rtlCol="0" anchor="t">
            <a:spAutoFit/>
          </a:bodyPr>
          <a:lstStyle/>
          <a:p>
            <a:r>
              <a:rPr lang="en-US" sz="5400" b="1" dirty="0">
                <a:ln w="12700">
                  <a:noFill/>
                </a:ln>
                <a:solidFill>
                  <a:schemeClr val="bg1"/>
                </a:solidFill>
                <a:latin typeface="Montserrat"/>
              </a:rPr>
              <a:t>REMINDERS</a:t>
            </a:r>
            <a:endParaRPr lang="en-US" sz="5400" dirty="0">
              <a:ln w="12700">
                <a:noFill/>
              </a:ln>
              <a:solidFill>
                <a:schemeClr val="bg1"/>
              </a:solidFill>
              <a:latin typeface="Montserrat"/>
            </a:endParaRPr>
          </a:p>
        </p:txBody>
      </p:sp>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723" y="356657"/>
            <a:ext cx="1179869" cy="1179869"/>
          </a:xfrm>
          <a:prstGeom prst="rect">
            <a:avLst/>
          </a:prstGeom>
        </p:spPr>
      </p:pic>
      <p:sp>
        <p:nvSpPr>
          <p:cNvPr id="5" name="TextBox 4">
            <a:extLst>
              <a:ext uri="{FF2B5EF4-FFF2-40B4-BE49-F238E27FC236}">
                <a16:creationId xmlns:a16="http://schemas.microsoft.com/office/drawing/2014/main" id="{45B7FE09-6409-2337-E6FC-01E194AFCD5F}"/>
              </a:ext>
            </a:extLst>
          </p:cNvPr>
          <p:cNvSpPr txBox="1"/>
          <p:nvPr/>
        </p:nvSpPr>
        <p:spPr>
          <a:xfrm>
            <a:off x="2483862" y="273554"/>
            <a:ext cx="7464777" cy="1754326"/>
          </a:xfrm>
          <a:prstGeom prst="rect">
            <a:avLst/>
          </a:prstGeom>
          <a:solidFill>
            <a:schemeClr val="tx1">
              <a:alpha val="45000"/>
            </a:schemeClr>
          </a:solidFill>
          <a:ln>
            <a:noFill/>
          </a:ln>
        </p:spPr>
        <p:txBody>
          <a:bodyPr wrap="square" lIns="91440" tIns="45720" rIns="91440" bIns="45720" rtlCol="0" anchor="t">
            <a:spAutoFit/>
          </a:bodyPr>
          <a:lstStyle/>
          <a:p>
            <a:r>
              <a:rPr lang="en-US" sz="5400" b="1" dirty="0">
                <a:ln w="12700">
                  <a:noFill/>
                </a:ln>
                <a:solidFill>
                  <a:schemeClr val="bg1"/>
                </a:solidFill>
                <a:latin typeface="Montserrat"/>
              </a:rPr>
              <a:t>Things that may affect your grants</a:t>
            </a:r>
            <a:endParaRPr lang="en-US" sz="5400" dirty="0">
              <a:ln w="12700">
                <a:noFill/>
              </a:ln>
              <a:solidFill>
                <a:schemeClr val="bg1"/>
              </a:solidFill>
              <a:latin typeface="Montserrat"/>
            </a:endParaRPr>
          </a:p>
        </p:txBody>
      </p:sp>
      <p:sp>
        <p:nvSpPr>
          <p:cNvPr id="11" name="TextBox 10">
            <a:extLst>
              <a:ext uri="{FF2B5EF4-FFF2-40B4-BE49-F238E27FC236}">
                <a16:creationId xmlns:a16="http://schemas.microsoft.com/office/drawing/2014/main" id="{4AD28656-5E3C-7265-38A6-AB62E0DF8CFC}"/>
              </a:ext>
            </a:extLst>
          </p:cNvPr>
          <p:cNvSpPr txBox="1"/>
          <p:nvPr/>
        </p:nvSpPr>
        <p:spPr>
          <a:xfrm>
            <a:off x="-12853198" y="1998190"/>
            <a:ext cx="11951498" cy="4031873"/>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Ensure user access</a:t>
            </a:r>
          </a:p>
          <a:p>
            <a:pPr marL="571500" indent="-571500">
              <a:buFont typeface="Arial" panose="020B0604020202020204" pitchFamily="34" charset="0"/>
              <a:buChar char="•"/>
            </a:pPr>
            <a:r>
              <a:rPr lang="en-US" sz="3200" b="1" dirty="0">
                <a:ln w="12700">
                  <a:noFill/>
                </a:ln>
                <a:solidFill>
                  <a:schemeClr val="bg1"/>
                </a:solidFill>
                <a:latin typeface="Montserrat"/>
              </a:rPr>
              <a:t>Purchase capital and supplies at the beginning of the year</a:t>
            </a:r>
          </a:p>
          <a:p>
            <a:pPr marL="571500" indent="-571500">
              <a:buFont typeface="Arial" panose="020B0604020202020204" pitchFamily="34" charset="0"/>
              <a:buChar char="•"/>
            </a:pPr>
            <a:r>
              <a:rPr lang="en-US" sz="3200" b="1" dirty="0">
                <a:ln w="12700">
                  <a:noFill/>
                </a:ln>
                <a:solidFill>
                  <a:schemeClr val="bg1"/>
                </a:solidFill>
                <a:latin typeface="Montserrat"/>
              </a:rPr>
              <a:t>Work with your business manager often on reimbursements</a:t>
            </a:r>
          </a:p>
          <a:p>
            <a:pPr marL="571500" indent="-571500">
              <a:buFont typeface="Arial" panose="020B0604020202020204" pitchFamily="34" charset="0"/>
              <a:buChar char="•"/>
            </a:pPr>
            <a:r>
              <a:rPr lang="en-US" sz="3200" b="1" dirty="0">
                <a:ln w="12700">
                  <a:noFill/>
                </a:ln>
                <a:solidFill>
                  <a:schemeClr val="bg1"/>
                </a:solidFill>
                <a:latin typeface="Montserrat"/>
              </a:rPr>
              <a:t>Read the history log</a:t>
            </a:r>
          </a:p>
          <a:p>
            <a:pPr marL="571500" indent="-571500">
              <a:buFont typeface="Arial" panose="020B0604020202020204" pitchFamily="34" charset="0"/>
              <a:buChar char="•"/>
            </a:pPr>
            <a:r>
              <a:rPr lang="en-US" sz="3200" b="1" dirty="0">
                <a:ln w="12700">
                  <a:noFill/>
                </a:ln>
                <a:solidFill>
                  <a:schemeClr val="bg1"/>
                </a:solidFill>
                <a:latin typeface="Montserrat"/>
              </a:rPr>
              <a:t>Focus on FY 2024 CLNA and measurable objectives</a:t>
            </a:r>
          </a:p>
          <a:p>
            <a:pPr marL="571500" indent="-571500">
              <a:buFont typeface="Arial" panose="020B0604020202020204" pitchFamily="34" charset="0"/>
              <a:buChar char="•"/>
            </a:pPr>
            <a:endParaRPr lang="en-US" sz="3200" dirty="0">
              <a:ln w="12700">
                <a:noFill/>
              </a:ln>
              <a:solidFill>
                <a:schemeClr val="bg1"/>
              </a:solidFill>
              <a:latin typeface="Montserrat"/>
            </a:endParaRPr>
          </a:p>
        </p:txBody>
      </p:sp>
      <p:pic>
        <p:nvPicPr>
          <p:cNvPr id="12" name="Picture 11" descr="A black and white logo with a star and a flame&#10;&#10;Description automatically generated with medium confidence">
            <a:extLst>
              <a:ext uri="{FF2B5EF4-FFF2-40B4-BE49-F238E27FC236}">
                <a16:creationId xmlns:a16="http://schemas.microsoft.com/office/drawing/2014/main" id="{159C377C-3230-22A4-4BFB-2F132C3F6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87" y="7189257"/>
            <a:ext cx="1179869" cy="1179869"/>
          </a:xfrm>
          <a:prstGeom prst="rect">
            <a:avLst/>
          </a:prstGeom>
        </p:spPr>
      </p:pic>
      <p:sp>
        <p:nvSpPr>
          <p:cNvPr id="3" name="TextBox 2">
            <a:extLst>
              <a:ext uri="{FF2B5EF4-FFF2-40B4-BE49-F238E27FC236}">
                <a16:creationId xmlns:a16="http://schemas.microsoft.com/office/drawing/2014/main" id="{74E59615-C374-7527-8527-58F63F034747}"/>
              </a:ext>
            </a:extLst>
          </p:cNvPr>
          <p:cNvSpPr txBox="1"/>
          <p:nvPr/>
        </p:nvSpPr>
        <p:spPr>
          <a:xfrm>
            <a:off x="2446956" y="2241476"/>
            <a:ext cx="9386098" cy="2062103"/>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Ordering equipment/supplies not in the grant or not on the approved equipment lists</a:t>
            </a:r>
          </a:p>
          <a:p>
            <a:endParaRPr lang="en-US" sz="3200" dirty="0">
              <a:ln w="12700">
                <a:noFill/>
              </a:ln>
              <a:solidFill>
                <a:schemeClr val="bg1"/>
              </a:solidFill>
              <a:latin typeface="Montserrat"/>
            </a:endParaRPr>
          </a:p>
        </p:txBody>
      </p:sp>
      <p:pic>
        <p:nvPicPr>
          <p:cNvPr id="4" name="Picture 3" descr="Top places to visit in Northern Arizona">
            <a:extLst>
              <a:ext uri="{FF2B5EF4-FFF2-40B4-BE49-F238E27FC236}">
                <a16:creationId xmlns:a16="http://schemas.microsoft.com/office/drawing/2014/main" id="{C58A89C5-BC9D-998C-5935-7EA98668B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718" b="7216"/>
          <a:stretch>
            <a:fillRect/>
          </a:stretch>
        </p:blipFill>
        <p:spPr bwMode="auto">
          <a:xfrm>
            <a:off x="-13183566" y="-3407355"/>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91D9A5-8F68-DEFE-02D1-5CB344C27B73}"/>
              </a:ext>
            </a:extLst>
          </p:cNvPr>
          <p:cNvSpPr txBox="1"/>
          <p:nvPr/>
        </p:nvSpPr>
        <p:spPr>
          <a:xfrm>
            <a:off x="2916856" y="3907207"/>
            <a:ext cx="8641736" cy="1077218"/>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Procrastination in purchasing = irregularity in reimbursements</a:t>
            </a:r>
            <a:endParaRPr lang="en-US" sz="3200" dirty="0">
              <a:ln w="12700">
                <a:noFill/>
              </a:ln>
              <a:solidFill>
                <a:schemeClr val="bg1"/>
              </a:solidFill>
              <a:latin typeface="Montserrat"/>
            </a:endParaRPr>
          </a:p>
        </p:txBody>
      </p:sp>
      <p:sp>
        <p:nvSpPr>
          <p:cNvPr id="9" name="TextBox 8">
            <a:extLst>
              <a:ext uri="{FF2B5EF4-FFF2-40B4-BE49-F238E27FC236}">
                <a16:creationId xmlns:a16="http://schemas.microsoft.com/office/drawing/2014/main" id="{1178B14C-815E-CB81-3946-027F58EC5538}"/>
              </a:ext>
            </a:extLst>
          </p:cNvPr>
          <p:cNvSpPr txBox="1"/>
          <p:nvPr/>
        </p:nvSpPr>
        <p:spPr>
          <a:xfrm>
            <a:off x="2483862" y="5164507"/>
            <a:ext cx="8641736" cy="1077218"/>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Limited/vague information in budget and/or revisions</a:t>
            </a:r>
            <a:endParaRPr lang="en-US" sz="3200" dirty="0">
              <a:ln w="12700">
                <a:noFill/>
              </a:ln>
              <a:solidFill>
                <a:schemeClr val="bg1"/>
              </a:solidFill>
              <a:latin typeface="Montserrat"/>
            </a:endParaRPr>
          </a:p>
        </p:txBody>
      </p:sp>
    </p:spTree>
    <p:extLst>
      <p:ext uri="{BB962C8B-B14F-4D97-AF65-F5344CB8AC3E}">
        <p14:creationId xmlns:p14="http://schemas.microsoft.com/office/powerpoint/2010/main" val="14328842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723" y="356657"/>
            <a:ext cx="1179869" cy="1179869"/>
          </a:xfrm>
          <a:prstGeom prst="rect">
            <a:avLst/>
          </a:prstGeom>
        </p:spPr>
      </p:pic>
      <p:sp>
        <p:nvSpPr>
          <p:cNvPr id="5" name="TextBox 4">
            <a:extLst>
              <a:ext uri="{FF2B5EF4-FFF2-40B4-BE49-F238E27FC236}">
                <a16:creationId xmlns:a16="http://schemas.microsoft.com/office/drawing/2014/main" id="{45B7FE09-6409-2337-E6FC-01E194AFCD5F}"/>
              </a:ext>
            </a:extLst>
          </p:cNvPr>
          <p:cNvSpPr txBox="1"/>
          <p:nvPr/>
        </p:nvSpPr>
        <p:spPr>
          <a:xfrm>
            <a:off x="2483862" y="273554"/>
            <a:ext cx="7464777" cy="1754326"/>
          </a:xfrm>
          <a:prstGeom prst="rect">
            <a:avLst/>
          </a:prstGeom>
          <a:solidFill>
            <a:schemeClr val="tx1">
              <a:alpha val="45000"/>
            </a:schemeClr>
          </a:solidFill>
          <a:ln>
            <a:noFill/>
          </a:ln>
        </p:spPr>
        <p:txBody>
          <a:bodyPr wrap="square" lIns="91440" tIns="45720" rIns="91440" bIns="45720" rtlCol="0" anchor="t">
            <a:spAutoFit/>
          </a:bodyPr>
          <a:lstStyle/>
          <a:p>
            <a:r>
              <a:rPr lang="en-US" sz="5400" b="1" dirty="0">
                <a:ln w="12700">
                  <a:noFill/>
                </a:ln>
                <a:solidFill>
                  <a:schemeClr val="bg1"/>
                </a:solidFill>
                <a:latin typeface="Montserrat"/>
              </a:rPr>
              <a:t>Things that may affect your grants</a:t>
            </a:r>
            <a:endParaRPr lang="en-US" sz="5400" dirty="0">
              <a:ln w="12700">
                <a:noFill/>
              </a:ln>
              <a:solidFill>
                <a:schemeClr val="bg1"/>
              </a:solidFill>
              <a:latin typeface="Montserrat"/>
            </a:endParaRPr>
          </a:p>
        </p:txBody>
      </p:sp>
      <p:pic>
        <p:nvPicPr>
          <p:cNvPr id="12" name="Picture 11" descr="A black and white logo with a star and a flame&#10;&#10;Description automatically generated with medium confidence">
            <a:extLst>
              <a:ext uri="{FF2B5EF4-FFF2-40B4-BE49-F238E27FC236}">
                <a16:creationId xmlns:a16="http://schemas.microsoft.com/office/drawing/2014/main" id="{159C377C-3230-22A4-4BFB-2F132C3F6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87" y="7189257"/>
            <a:ext cx="1179869" cy="1179869"/>
          </a:xfrm>
          <a:prstGeom prst="rect">
            <a:avLst/>
          </a:prstGeom>
        </p:spPr>
      </p:pic>
      <p:sp>
        <p:nvSpPr>
          <p:cNvPr id="3" name="TextBox 2">
            <a:extLst>
              <a:ext uri="{FF2B5EF4-FFF2-40B4-BE49-F238E27FC236}">
                <a16:creationId xmlns:a16="http://schemas.microsoft.com/office/drawing/2014/main" id="{74E59615-C374-7527-8527-58F63F034747}"/>
              </a:ext>
            </a:extLst>
          </p:cNvPr>
          <p:cNvSpPr txBox="1"/>
          <p:nvPr/>
        </p:nvSpPr>
        <p:spPr>
          <a:xfrm>
            <a:off x="2756546" y="2318376"/>
            <a:ext cx="9111636" cy="2062103"/>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Global holds prevent your grant from being approved. Resolve holds with GME as soon as possible!</a:t>
            </a:r>
          </a:p>
          <a:p>
            <a:endParaRPr lang="en-US" sz="3200" dirty="0">
              <a:ln w="12700">
                <a:noFill/>
              </a:ln>
              <a:solidFill>
                <a:schemeClr val="bg1"/>
              </a:solidFill>
              <a:latin typeface="Montserrat"/>
            </a:endParaRPr>
          </a:p>
        </p:txBody>
      </p:sp>
      <p:pic>
        <p:nvPicPr>
          <p:cNvPr id="4" name="Picture 3" descr="Top places to visit in Northern Arizona">
            <a:extLst>
              <a:ext uri="{FF2B5EF4-FFF2-40B4-BE49-F238E27FC236}">
                <a16:creationId xmlns:a16="http://schemas.microsoft.com/office/drawing/2014/main" id="{C58A89C5-BC9D-998C-5935-7EA98668B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718" b="7216"/>
          <a:stretch>
            <a:fillRect/>
          </a:stretch>
        </p:blipFill>
        <p:spPr bwMode="auto">
          <a:xfrm>
            <a:off x="-13183566" y="-3407355"/>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91D9A5-8F68-DEFE-02D1-5CB344C27B73}"/>
              </a:ext>
            </a:extLst>
          </p:cNvPr>
          <p:cNvSpPr txBox="1"/>
          <p:nvPr/>
        </p:nvSpPr>
        <p:spPr>
          <a:xfrm>
            <a:off x="2591446" y="4380479"/>
            <a:ext cx="8641736" cy="2062103"/>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Contact your Grant Program Specialist for review prior to submission if you are unsure about any revisions.</a:t>
            </a:r>
            <a:endParaRPr lang="en-US" sz="3200" dirty="0">
              <a:ln w="12700">
                <a:noFill/>
              </a:ln>
              <a:solidFill>
                <a:schemeClr val="bg1"/>
              </a:solidFill>
              <a:latin typeface="Montserrat"/>
            </a:endParaRPr>
          </a:p>
        </p:txBody>
      </p:sp>
      <p:sp>
        <p:nvSpPr>
          <p:cNvPr id="2" name="TextBox 1">
            <a:extLst>
              <a:ext uri="{FF2B5EF4-FFF2-40B4-BE49-F238E27FC236}">
                <a16:creationId xmlns:a16="http://schemas.microsoft.com/office/drawing/2014/main" id="{0A0999F0-E479-4FCB-2CA7-65A4D239AC04}"/>
              </a:ext>
            </a:extLst>
          </p:cNvPr>
          <p:cNvSpPr txBox="1"/>
          <p:nvPr/>
        </p:nvSpPr>
        <p:spPr>
          <a:xfrm>
            <a:off x="-9768360" y="2284783"/>
            <a:ext cx="9386098" cy="2062103"/>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Ordering equipment/supplies not in the grant or not on the approved equipment lists</a:t>
            </a:r>
          </a:p>
          <a:p>
            <a:endParaRPr lang="en-US" sz="3200" dirty="0">
              <a:ln w="12700">
                <a:noFill/>
              </a:ln>
              <a:solidFill>
                <a:schemeClr val="bg1"/>
              </a:solidFill>
              <a:latin typeface="Montserrat"/>
            </a:endParaRPr>
          </a:p>
        </p:txBody>
      </p:sp>
      <p:sp>
        <p:nvSpPr>
          <p:cNvPr id="10" name="TextBox 9">
            <a:extLst>
              <a:ext uri="{FF2B5EF4-FFF2-40B4-BE49-F238E27FC236}">
                <a16:creationId xmlns:a16="http://schemas.microsoft.com/office/drawing/2014/main" id="{6D88CB13-0672-5F84-5203-9E5891B56E2E}"/>
              </a:ext>
            </a:extLst>
          </p:cNvPr>
          <p:cNvSpPr txBox="1"/>
          <p:nvPr/>
        </p:nvSpPr>
        <p:spPr>
          <a:xfrm>
            <a:off x="-8553108" y="3907207"/>
            <a:ext cx="8641736" cy="1077218"/>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Procrastination in purchasing = irregularity in reimbursements</a:t>
            </a:r>
            <a:endParaRPr lang="en-US" sz="3200" dirty="0">
              <a:ln w="12700">
                <a:noFill/>
              </a:ln>
              <a:solidFill>
                <a:schemeClr val="bg1"/>
              </a:solidFill>
              <a:latin typeface="Montserrat"/>
            </a:endParaRPr>
          </a:p>
        </p:txBody>
      </p:sp>
      <p:sp>
        <p:nvSpPr>
          <p:cNvPr id="13" name="TextBox 12">
            <a:extLst>
              <a:ext uri="{FF2B5EF4-FFF2-40B4-BE49-F238E27FC236}">
                <a16:creationId xmlns:a16="http://schemas.microsoft.com/office/drawing/2014/main" id="{F239E32A-61C4-5676-B724-6E1ADA0FD062}"/>
              </a:ext>
            </a:extLst>
          </p:cNvPr>
          <p:cNvSpPr txBox="1"/>
          <p:nvPr/>
        </p:nvSpPr>
        <p:spPr>
          <a:xfrm>
            <a:off x="-8986102" y="5164507"/>
            <a:ext cx="8641736" cy="1077218"/>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Limited/vague information in budget and/or revisions</a:t>
            </a:r>
            <a:endParaRPr lang="en-US" sz="3200" dirty="0">
              <a:ln w="12700">
                <a:noFill/>
              </a:ln>
              <a:solidFill>
                <a:schemeClr val="bg1"/>
              </a:solidFill>
              <a:latin typeface="Montserrat"/>
            </a:endParaRPr>
          </a:p>
        </p:txBody>
      </p:sp>
      <p:pic>
        <p:nvPicPr>
          <p:cNvPr id="14" name="Picture 13" descr="A picture containing cactus, plant, desert, outdoor&#10;&#10;Description automatically generated">
            <a:extLst>
              <a:ext uri="{FF2B5EF4-FFF2-40B4-BE49-F238E27FC236}">
                <a16:creationId xmlns:a16="http://schemas.microsoft.com/office/drawing/2014/main" id="{5BA8E9B6-11EE-9157-9403-45779CCC1D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3328056" y="-2013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7C69384F-C8DC-3B15-54C8-66058DD89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086" y="2412054"/>
            <a:ext cx="2033891" cy="2033891"/>
          </a:xfrm>
          <a:prstGeom prst="rect">
            <a:avLst/>
          </a:prstGeom>
        </p:spPr>
      </p:pic>
    </p:spTree>
    <p:extLst>
      <p:ext uri="{BB962C8B-B14F-4D97-AF65-F5344CB8AC3E}">
        <p14:creationId xmlns:p14="http://schemas.microsoft.com/office/powerpoint/2010/main" val="11401777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lack and white logo with a star and a flame&#10;&#10;Description automatically generated with medium confidence">
            <a:extLst>
              <a:ext uri="{FF2B5EF4-FFF2-40B4-BE49-F238E27FC236}">
                <a16:creationId xmlns:a16="http://schemas.microsoft.com/office/drawing/2014/main" id="{5261778C-F4DC-B01F-EFCA-9C8C55DC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723" y="356657"/>
            <a:ext cx="1179869" cy="1179869"/>
          </a:xfrm>
          <a:prstGeom prst="rect">
            <a:avLst/>
          </a:prstGeom>
        </p:spPr>
      </p:pic>
      <p:sp>
        <p:nvSpPr>
          <p:cNvPr id="5" name="TextBox 4">
            <a:extLst>
              <a:ext uri="{FF2B5EF4-FFF2-40B4-BE49-F238E27FC236}">
                <a16:creationId xmlns:a16="http://schemas.microsoft.com/office/drawing/2014/main" id="{45B7FE09-6409-2337-E6FC-01E194AFCD5F}"/>
              </a:ext>
            </a:extLst>
          </p:cNvPr>
          <p:cNvSpPr txBox="1"/>
          <p:nvPr/>
        </p:nvSpPr>
        <p:spPr>
          <a:xfrm>
            <a:off x="3046920" y="484926"/>
            <a:ext cx="7464777" cy="923330"/>
          </a:xfrm>
          <a:prstGeom prst="rect">
            <a:avLst/>
          </a:prstGeom>
          <a:solidFill>
            <a:schemeClr val="tx1">
              <a:alpha val="45000"/>
            </a:schemeClr>
          </a:solidFill>
          <a:ln>
            <a:noFill/>
          </a:ln>
        </p:spPr>
        <p:txBody>
          <a:bodyPr wrap="square" lIns="91440" tIns="45720" rIns="91440" bIns="45720" rtlCol="0" anchor="t">
            <a:spAutoFit/>
          </a:bodyPr>
          <a:lstStyle/>
          <a:p>
            <a:r>
              <a:rPr lang="en-US" sz="5400" b="1" dirty="0">
                <a:ln w="12700">
                  <a:noFill/>
                </a:ln>
                <a:solidFill>
                  <a:schemeClr val="bg1"/>
                </a:solidFill>
                <a:latin typeface="Montserrat"/>
              </a:rPr>
              <a:t>Resources</a:t>
            </a:r>
            <a:endParaRPr lang="en-US" sz="5400" dirty="0">
              <a:ln w="12700">
                <a:noFill/>
              </a:ln>
              <a:solidFill>
                <a:schemeClr val="bg1"/>
              </a:solidFill>
              <a:latin typeface="Montserrat"/>
            </a:endParaRPr>
          </a:p>
        </p:txBody>
      </p:sp>
      <p:pic>
        <p:nvPicPr>
          <p:cNvPr id="12" name="Picture 11" descr="A black and white logo with a star and a flame&#10;&#10;Description automatically generated with medium confidence">
            <a:extLst>
              <a:ext uri="{FF2B5EF4-FFF2-40B4-BE49-F238E27FC236}">
                <a16:creationId xmlns:a16="http://schemas.microsoft.com/office/drawing/2014/main" id="{159C377C-3230-22A4-4BFB-2F132C3F6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87" y="7189257"/>
            <a:ext cx="1179869" cy="1179869"/>
          </a:xfrm>
          <a:prstGeom prst="rect">
            <a:avLst/>
          </a:prstGeom>
        </p:spPr>
      </p:pic>
      <p:sp>
        <p:nvSpPr>
          <p:cNvPr id="3" name="TextBox 2">
            <a:extLst>
              <a:ext uri="{FF2B5EF4-FFF2-40B4-BE49-F238E27FC236}">
                <a16:creationId xmlns:a16="http://schemas.microsoft.com/office/drawing/2014/main" id="{74E59615-C374-7527-8527-58F63F034747}"/>
              </a:ext>
            </a:extLst>
          </p:cNvPr>
          <p:cNvSpPr txBox="1"/>
          <p:nvPr/>
        </p:nvSpPr>
        <p:spPr>
          <a:xfrm>
            <a:off x="3395793" y="1659283"/>
            <a:ext cx="9111636" cy="3539430"/>
          </a:xfrm>
          <a:prstGeom prst="rect">
            <a:avLst/>
          </a:prstGeom>
          <a:noFill/>
          <a:ln>
            <a:noFill/>
          </a:ln>
        </p:spPr>
        <p:txBody>
          <a:bodyPr wrap="square" lIns="91440" tIns="45720" rIns="91440" bIns="45720" rtlCol="0" anchor="t">
            <a:spAutoFit/>
          </a:bodyPr>
          <a:lstStyle/>
          <a:p>
            <a:pPr marL="571500" indent="-571500">
              <a:buFont typeface="Arial" panose="020B0604020202020204" pitchFamily="34" charset="0"/>
              <a:buChar char="•"/>
            </a:pPr>
            <a:r>
              <a:rPr lang="en-US" sz="3200" b="1" dirty="0">
                <a:ln w="12700">
                  <a:noFill/>
                </a:ln>
                <a:solidFill>
                  <a:schemeClr val="bg1"/>
                </a:solidFill>
                <a:latin typeface="Montserrat"/>
              </a:rPr>
              <a:t>Updated CLNA template</a:t>
            </a:r>
          </a:p>
          <a:p>
            <a:pPr marL="571500" indent="-571500">
              <a:buFont typeface="Arial" panose="020B0604020202020204" pitchFamily="34" charset="0"/>
              <a:buChar char="•"/>
            </a:pPr>
            <a:r>
              <a:rPr lang="en-US" sz="3200" b="1" dirty="0">
                <a:ln w="12700">
                  <a:noFill/>
                </a:ln>
                <a:solidFill>
                  <a:schemeClr val="bg1"/>
                </a:solidFill>
                <a:latin typeface="Montserrat"/>
              </a:rPr>
              <a:t>Chart of Accounts</a:t>
            </a:r>
          </a:p>
          <a:p>
            <a:pPr marL="571500" indent="-571500">
              <a:buFont typeface="Arial" panose="020B0604020202020204" pitchFamily="34" charset="0"/>
              <a:buChar char="•"/>
            </a:pPr>
            <a:r>
              <a:rPr lang="en-US" sz="3200" b="1" dirty="0">
                <a:ln w="12700">
                  <a:noFill/>
                </a:ln>
                <a:solidFill>
                  <a:schemeClr val="bg1"/>
                </a:solidFill>
                <a:latin typeface="Montserrat"/>
              </a:rPr>
              <a:t>CTE Quick Reference Guide</a:t>
            </a:r>
          </a:p>
          <a:p>
            <a:pPr marL="571500" indent="-571500">
              <a:buFont typeface="Arial" panose="020B0604020202020204" pitchFamily="34" charset="0"/>
              <a:buChar char="•"/>
            </a:pPr>
            <a:r>
              <a:rPr lang="en-US" sz="3200" b="1" dirty="0">
                <a:ln w="12700">
                  <a:noFill/>
                </a:ln>
                <a:solidFill>
                  <a:schemeClr val="bg1"/>
                </a:solidFill>
                <a:latin typeface="Montserrat"/>
              </a:rPr>
              <a:t>Allowable/Unallowable Expenditures Sheet</a:t>
            </a:r>
          </a:p>
          <a:p>
            <a:pPr marL="571500" indent="-571500">
              <a:buFont typeface="Arial" panose="020B0604020202020204" pitchFamily="34" charset="0"/>
              <a:buChar char="•"/>
            </a:pPr>
            <a:r>
              <a:rPr lang="en-US" sz="3200" b="1" dirty="0">
                <a:ln w="12700">
                  <a:noFill/>
                </a:ln>
                <a:solidFill>
                  <a:schemeClr val="bg1"/>
                </a:solidFill>
                <a:latin typeface="Montserrat"/>
              </a:rPr>
              <a:t>CTE Dates/Deadlines Chart</a:t>
            </a:r>
          </a:p>
          <a:p>
            <a:endParaRPr lang="en-US" sz="3200" dirty="0">
              <a:ln w="12700">
                <a:noFill/>
              </a:ln>
              <a:solidFill>
                <a:schemeClr val="bg1"/>
              </a:solidFill>
              <a:latin typeface="Montserrat"/>
            </a:endParaRPr>
          </a:p>
        </p:txBody>
      </p:sp>
      <p:pic>
        <p:nvPicPr>
          <p:cNvPr id="4" name="Picture 3" descr="Top places to visit in Northern Arizona">
            <a:extLst>
              <a:ext uri="{FF2B5EF4-FFF2-40B4-BE49-F238E27FC236}">
                <a16:creationId xmlns:a16="http://schemas.microsoft.com/office/drawing/2014/main" id="{C58A89C5-BC9D-998C-5935-7EA98668B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718" b="7216"/>
          <a:stretch>
            <a:fillRect/>
          </a:stretch>
        </p:blipFill>
        <p:spPr bwMode="auto">
          <a:xfrm>
            <a:off x="-15630522" y="-3394655"/>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picture containing cactus, plant, desert, outdoor&#10;&#10;Description automatically generated">
            <a:extLst>
              <a:ext uri="{FF2B5EF4-FFF2-40B4-BE49-F238E27FC236}">
                <a16:creationId xmlns:a16="http://schemas.microsoft.com/office/drawing/2014/main" id="{EE3BF6DF-0ED1-9270-08C1-DD5F1CE84D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728005" y="-201347"/>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6EF31D38-445B-E93F-AB32-35A550D60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5" y="2412053"/>
            <a:ext cx="2033891" cy="2033891"/>
          </a:xfrm>
          <a:prstGeom prst="rect">
            <a:avLst/>
          </a:prstGeom>
        </p:spPr>
      </p:pic>
    </p:spTree>
    <p:extLst>
      <p:ext uri="{BB962C8B-B14F-4D97-AF65-F5344CB8AC3E}">
        <p14:creationId xmlns:p14="http://schemas.microsoft.com/office/powerpoint/2010/main" val="21222749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441" y="407551"/>
            <a:ext cx="1263003" cy="1263003"/>
          </a:xfrm>
          <a:prstGeom prst="rect">
            <a:avLst/>
          </a:prstGeom>
        </p:spPr>
      </p:pic>
      <p:sp>
        <p:nvSpPr>
          <p:cNvPr id="5" name="TextBox 4">
            <a:extLst>
              <a:ext uri="{FF2B5EF4-FFF2-40B4-BE49-F238E27FC236}">
                <a16:creationId xmlns:a16="http://schemas.microsoft.com/office/drawing/2014/main" id="{E3FDD08D-1955-E07E-9BD9-930FDDFE85BC}"/>
              </a:ext>
            </a:extLst>
          </p:cNvPr>
          <p:cNvSpPr txBox="1"/>
          <p:nvPr/>
        </p:nvSpPr>
        <p:spPr>
          <a:xfrm>
            <a:off x="2955163" y="5850369"/>
            <a:ext cx="6281674" cy="646331"/>
          </a:xfrm>
          <a:prstGeom prst="rect">
            <a:avLst/>
          </a:prstGeom>
          <a:noFill/>
        </p:spPr>
        <p:txBody>
          <a:bodyPr wrap="square" rtlCol="0">
            <a:spAutoFit/>
          </a:bodyPr>
          <a:lstStyle/>
          <a:p>
            <a:pPr marL="0" indent="0">
              <a:buNone/>
            </a:pPr>
            <a:r>
              <a:rPr lang="en-US" sz="3600" u="sng" dirty="0">
                <a:solidFill>
                  <a:schemeClr val="bg1"/>
                </a:solidFill>
                <a:latin typeface="Montserrat" pitchFamily="2" charset="0"/>
              </a:rPr>
              <a:t>www.azed.gov/cte/grants</a:t>
            </a:r>
          </a:p>
        </p:txBody>
      </p:sp>
      <p:sp>
        <p:nvSpPr>
          <p:cNvPr id="6" name="TextBox 5">
            <a:extLst>
              <a:ext uri="{FF2B5EF4-FFF2-40B4-BE49-F238E27FC236}">
                <a16:creationId xmlns:a16="http://schemas.microsoft.com/office/drawing/2014/main" id="{3256DEAC-A306-67D6-E05D-38FD057FBD25}"/>
              </a:ext>
            </a:extLst>
          </p:cNvPr>
          <p:cNvSpPr txBox="1"/>
          <p:nvPr/>
        </p:nvSpPr>
        <p:spPr>
          <a:xfrm>
            <a:off x="440180" y="1044075"/>
            <a:ext cx="4573028" cy="1323439"/>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Audrey Dieken</a:t>
            </a:r>
          </a:p>
          <a:p>
            <a:pPr marL="0" indent="0">
              <a:buNone/>
            </a:pPr>
            <a:r>
              <a:rPr lang="en-US" sz="2400" dirty="0">
                <a:solidFill>
                  <a:schemeClr val="bg1"/>
                </a:solidFill>
                <a:latin typeface="Montserrat" pitchFamily="2" charset="0"/>
              </a:rPr>
              <a:t>602-350-5064</a:t>
            </a:r>
          </a:p>
          <a:p>
            <a:pPr marL="0" indent="0">
              <a:buNone/>
            </a:pPr>
            <a:r>
              <a:rPr lang="en-US" sz="2400" dirty="0">
                <a:solidFill>
                  <a:schemeClr val="bg1"/>
                </a:solidFill>
                <a:latin typeface="Montserrat" pitchFamily="2" charset="0"/>
              </a:rPr>
              <a:t>Audrey.Dieken@azed.gov</a:t>
            </a:r>
          </a:p>
        </p:txBody>
      </p:sp>
      <p:sp>
        <p:nvSpPr>
          <p:cNvPr id="12" name="TextBox 11">
            <a:extLst>
              <a:ext uri="{FF2B5EF4-FFF2-40B4-BE49-F238E27FC236}">
                <a16:creationId xmlns:a16="http://schemas.microsoft.com/office/drawing/2014/main" id="{D97ED1CF-F121-7142-A551-E620EA762195}"/>
              </a:ext>
            </a:extLst>
          </p:cNvPr>
          <p:cNvSpPr txBox="1"/>
          <p:nvPr/>
        </p:nvSpPr>
        <p:spPr>
          <a:xfrm>
            <a:off x="440180" y="2926881"/>
            <a:ext cx="4573028" cy="1323439"/>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Daniel Rick Schmidt</a:t>
            </a:r>
          </a:p>
          <a:p>
            <a:pPr marL="0" indent="0">
              <a:buNone/>
            </a:pPr>
            <a:r>
              <a:rPr lang="en-US" sz="2400" dirty="0">
                <a:solidFill>
                  <a:schemeClr val="bg1"/>
                </a:solidFill>
                <a:latin typeface="Montserrat" pitchFamily="2" charset="0"/>
              </a:rPr>
              <a:t>602-364-2167</a:t>
            </a:r>
          </a:p>
          <a:p>
            <a:pPr marL="0" indent="0">
              <a:buNone/>
            </a:pPr>
            <a:r>
              <a:rPr lang="en-US" sz="2400" dirty="0">
                <a:solidFill>
                  <a:schemeClr val="bg1"/>
                </a:solidFill>
                <a:latin typeface="Montserrat" pitchFamily="2" charset="0"/>
              </a:rPr>
              <a:t>Rick.Schmidt@azed.gov</a:t>
            </a:r>
          </a:p>
        </p:txBody>
      </p:sp>
      <p:sp>
        <p:nvSpPr>
          <p:cNvPr id="13" name="TextBox 12">
            <a:extLst>
              <a:ext uri="{FF2B5EF4-FFF2-40B4-BE49-F238E27FC236}">
                <a16:creationId xmlns:a16="http://schemas.microsoft.com/office/drawing/2014/main" id="{CA5394D6-7298-8EE1-AFBE-FC2AA0C69C91}"/>
              </a:ext>
            </a:extLst>
          </p:cNvPr>
          <p:cNvSpPr txBox="1"/>
          <p:nvPr/>
        </p:nvSpPr>
        <p:spPr>
          <a:xfrm>
            <a:off x="7126857" y="2729410"/>
            <a:ext cx="4573028" cy="2062103"/>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John Jones</a:t>
            </a:r>
            <a:br>
              <a:rPr lang="en-US" sz="3200" b="1" dirty="0">
                <a:solidFill>
                  <a:schemeClr val="bg1"/>
                </a:solidFill>
                <a:latin typeface="Montserrat" pitchFamily="2" charset="0"/>
              </a:rPr>
            </a:br>
            <a:r>
              <a:rPr lang="en-US" sz="2400" dirty="0">
                <a:solidFill>
                  <a:schemeClr val="bg1"/>
                </a:solidFill>
                <a:latin typeface="Montserrat" pitchFamily="2" charset="0"/>
              </a:rPr>
              <a:t>OCR Special Populations Specialist</a:t>
            </a:r>
            <a:endParaRPr lang="en-US" sz="3200" dirty="0">
              <a:solidFill>
                <a:schemeClr val="bg1"/>
              </a:solidFill>
              <a:latin typeface="Montserrat" pitchFamily="2" charset="0"/>
            </a:endParaRPr>
          </a:p>
          <a:p>
            <a:pPr marL="0" indent="0">
              <a:buNone/>
            </a:pPr>
            <a:r>
              <a:rPr lang="en-US" sz="2400" dirty="0">
                <a:solidFill>
                  <a:schemeClr val="bg1"/>
                </a:solidFill>
                <a:latin typeface="Montserrat" pitchFamily="2" charset="0"/>
              </a:rPr>
              <a:t>970-216-6740</a:t>
            </a:r>
          </a:p>
          <a:p>
            <a:pPr marL="0" indent="0">
              <a:buNone/>
            </a:pPr>
            <a:r>
              <a:rPr lang="en-US" sz="2400" dirty="0">
                <a:solidFill>
                  <a:schemeClr val="bg1"/>
                </a:solidFill>
                <a:latin typeface="Montserrat" pitchFamily="2" charset="0"/>
              </a:rPr>
              <a:t>John.Jones@azed.gov</a:t>
            </a:r>
          </a:p>
        </p:txBody>
      </p:sp>
      <p:sp>
        <p:nvSpPr>
          <p:cNvPr id="17" name="TextBox 16">
            <a:extLst>
              <a:ext uri="{FF2B5EF4-FFF2-40B4-BE49-F238E27FC236}">
                <a16:creationId xmlns:a16="http://schemas.microsoft.com/office/drawing/2014/main" id="{2D759519-FF3E-8253-3E7C-E2FDFF910403}"/>
              </a:ext>
            </a:extLst>
          </p:cNvPr>
          <p:cNvSpPr txBox="1"/>
          <p:nvPr/>
        </p:nvSpPr>
        <p:spPr>
          <a:xfrm>
            <a:off x="7126857" y="1039052"/>
            <a:ext cx="4573028" cy="1323439"/>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Mark McManus</a:t>
            </a:r>
          </a:p>
          <a:p>
            <a:pPr marL="0" indent="0">
              <a:buNone/>
            </a:pPr>
            <a:r>
              <a:rPr lang="en-US" sz="2400" dirty="0">
                <a:solidFill>
                  <a:schemeClr val="bg1"/>
                </a:solidFill>
                <a:latin typeface="Montserrat" pitchFamily="2" charset="0"/>
              </a:rPr>
              <a:t>602-542-8744</a:t>
            </a:r>
          </a:p>
          <a:p>
            <a:pPr marL="0" indent="0">
              <a:buNone/>
            </a:pPr>
            <a:r>
              <a:rPr lang="en-US" sz="2400" dirty="0">
                <a:solidFill>
                  <a:schemeClr val="bg1"/>
                </a:solidFill>
                <a:latin typeface="Montserrat" pitchFamily="2" charset="0"/>
              </a:rPr>
              <a:t>Mark.McManus@azed.gov</a:t>
            </a:r>
          </a:p>
        </p:txBody>
      </p:sp>
      <p:pic>
        <p:nvPicPr>
          <p:cNvPr id="19" name="Picture 18" descr="A picture containing sky, outdoor, building, mountain&#10;&#10;Description automatically generated">
            <a:extLst>
              <a:ext uri="{FF2B5EF4-FFF2-40B4-BE49-F238E27FC236}">
                <a16:creationId xmlns:a16="http://schemas.microsoft.com/office/drawing/2014/main" id="{8DCCDCE0-CD57-BB8A-1E40-D2C1A920C8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2982839" y="201346"/>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pic>
        <p:nvPicPr>
          <p:cNvPr id="23" name="Picture 22" descr="A black background with white text&#10;&#10;Description automatically generated with low confidence">
            <a:extLst>
              <a:ext uri="{FF2B5EF4-FFF2-40B4-BE49-F238E27FC236}">
                <a16:creationId xmlns:a16="http://schemas.microsoft.com/office/drawing/2014/main" id="{9FA61156-B431-ECD9-0466-574E6C960B4F}"/>
              </a:ext>
            </a:extLst>
          </p:cNvPr>
          <p:cNvPicPr>
            <a:picLocks noChangeAspect="1"/>
          </p:cNvPicPr>
          <p:nvPr/>
        </p:nvPicPr>
        <p:blipFill rotWithShape="1">
          <a:blip r:embed="rId6">
            <a:extLst>
              <a:ext uri="{28A0092B-C50C-407E-A947-70E740481C1C}">
                <a14:useLocalDpi xmlns:a14="http://schemas.microsoft.com/office/drawing/2010/main" val="0"/>
              </a:ext>
            </a:extLst>
          </a:blip>
          <a:srcRect l="25838"/>
          <a:stretch/>
        </p:blipFill>
        <p:spPr>
          <a:xfrm>
            <a:off x="14742844" y="2988437"/>
            <a:ext cx="3351300" cy="1200329"/>
          </a:xfrm>
          <a:prstGeom prst="rect">
            <a:avLst/>
          </a:prstGeom>
        </p:spPr>
      </p:pic>
      <p:pic>
        <p:nvPicPr>
          <p:cNvPr id="24" name="Picture 23" descr="A black and white logo with a star and a flame&#10;&#10;Description automatically generated with medium confidence">
            <a:extLst>
              <a:ext uri="{FF2B5EF4-FFF2-40B4-BE49-F238E27FC236}">
                <a16:creationId xmlns:a16="http://schemas.microsoft.com/office/drawing/2014/main" id="{9793F759-53B8-75F9-9344-F7628387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4801" y="3024581"/>
            <a:ext cx="1128043" cy="1128043"/>
          </a:xfrm>
          <a:prstGeom prst="rect">
            <a:avLst/>
          </a:prstGeom>
        </p:spPr>
      </p:pic>
    </p:spTree>
    <p:extLst>
      <p:ext uri="{BB962C8B-B14F-4D97-AF65-F5344CB8AC3E}">
        <p14:creationId xmlns:p14="http://schemas.microsoft.com/office/powerpoint/2010/main" val="186938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2353063"/>
            <a:ext cx="2033891" cy="2033891"/>
          </a:xfrm>
          <a:prstGeom prst="rect">
            <a:avLst/>
          </a:prstGeom>
        </p:spPr>
      </p:pic>
      <p:sp>
        <p:nvSpPr>
          <p:cNvPr id="6" name="TextBox 5">
            <a:extLst>
              <a:ext uri="{FF2B5EF4-FFF2-40B4-BE49-F238E27FC236}">
                <a16:creationId xmlns:a16="http://schemas.microsoft.com/office/drawing/2014/main" id="{3256DEAC-A306-67D6-E05D-38FD057FBD25}"/>
              </a:ext>
            </a:extLst>
          </p:cNvPr>
          <p:cNvSpPr txBox="1"/>
          <p:nvPr/>
        </p:nvSpPr>
        <p:spPr>
          <a:xfrm>
            <a:off x="651334" y="645786"/>
            <a:ext cx="11221351" cy="4031873"/>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Check for understanding</a:t>
            </a:r>
          </a:p>
          <a:p>
            <a:pPr marL="0" indent="0">
              <a:buNone/>
            </a:pPr>
            <a:endParaRPr lang="en-US" sz="3200" b="1" dirty="0">
              <a:solidFill>
                <a:schemeClr val="bg1"/>
              </a:solidFill>
              <a:latin typeface="Montserrat" pitchFamily="2" charset="0"/>
            </a:endParaRPr>
          </a:p>
          <a:p>
            <a:pPr marL="742950" indent="-742950">
              <a:buAutoNum type="arabicPeriod"/>
            </a:pPr>
            <a:r>
              <a:rPr lang="en-US" sz="3200" dirty="0">
                <a:solidFill>
                  <a:schemeClr val="bg1"/>
                </a:solidFill>
                <a:latin typeface="Montserrat" pitchFamily="2" charset="0"/>
              </a:rPr>
              <a:t>When are the Measurable Objectives Final Narratives due for the FY 2023 Perkins, State Leadership, and CTE Innovative Grants?</a:t>
            </a:r>
          </a:p>
          <a:p>
            <a:pPr marL="742950" indent="-742950">
              <a:buAutoNum type="arabicPeriod"/>
            </a:pPr>
            <a:endParaRPr lang="en-US" sz="3200" dirty="0">
              <a:solidFill>
                <a:schemeClr val="bg1"/>
              </a:solidFill>
              <a:latin typeface="Montserrat" pitchFamily="2" charset="0"/>
            </a:endParaRPr>
          </a:p>
          <a:p>
            <a:pPr marL="742950" indent="-742950">
              <a:buAutoNum type="arabicPeriod"/>
            </a:pPr>
            <a:r>
              <a:rPr lang="en-US" sz="3200" dirty="0">
                <a:solidFill>
                  <a:schemeClr val="bg1"/>
                </a:solidFill>
                <a:latin typeface="Montserrat" pitchFamily="2" charset="0"/>
              </a:rPr>
              <a:t>What are some things that may affect the approval of your grant?</a:t>
            </a: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158954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26100"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36336" y="257032"/>
            <a:ext cx="4992914" cy="5078313"/>
          </a:xfrm>
          <a:prstGeom prst="rect">
            <a:avLst/>
          </a:prstGeom>
          <a:noFill/>
        </p:spPr>
        <p:txBody>
          <a:bodyPr wrap="square" rtlCol="0">
            <a:spAutoFit/>
          </a:bodyPr>
          <a:lstStyle/>
          <a:p>
            <a:pPr algn="ctr"/>
            <a:r>
              <a:rPr lang="en-US" sz="5400" b="1" dirty="0">
                <a:solidFill>
                  <a:schemeClr val="bg1"/>
                </a:solidFill>
                <a:latin typeface="Montserrat" pitchFamily="2" charset="0"/>
              </a:rPr>
              <a:t>Technical Standards </a:t>
            </a:r>
          </a:p>
          <a:p>
            <a:pPr algn="ctr"/>
            <a:r>
              <a:rPr lang="en-US" sz="5400" b="1" dirty="0">
                <a:solidFill>
                  <a:schemeClr val="bg1"/>
                </a:solidFill>
                <a:latin typeface="Montserrat" pitchFamily="2" charset="0"/>
              </a:rPr>
              <a:t>and</a:t>
            </a:r>
          </a:p>
          <a:p>
            <a:pPr algn="ctr"/>
            <a:r>
              <a:rPr lang="en-US" sz="5400" b="1" dirty="0">
                <a:solidFill>
                  <a:schemeClr val="bg1"/>
                </a:solidFill>
                <a:latin typeface="Montserrat" pitchFamily="2" charset="0"/>
              </a:rPr>
              <a:t>Technical Skills Assessment</a:t>
            </a:r>
          </a:p>
        </p:txBody>
      </p:sp>
      <p:pic>
        <p:nvPicPr>
          <p:cNvPr id="20" name="Picture 19" descr="A black background with white text&#10;&#10;Description automatically generated with low confidence">
            <a:extLst>
              <a:ext uri="{FF2B5EF4-FFF2-40B4-BE49-F238E27FC236}">
                <a16:creationId xmlns:a16="http://schemas.microsoft.com/office/drawing/2014/main" id="{222FD537-655C-AA84-8371-ED8FD228D892}"/>
              </a:ext>
            </a:extLst>
          </p:cNvPr>
          <p:cNvPicPr>
            <a:picLocks noChangeAspect="1"/>
          </p:cNvPicPr>
          <p:nvPr/>
        </p:nvPicPr>
        <p:blipFill rotWithShape="1">
          <a:blip r:embed="rId3">
            <a:extLst>
              <a:ext uri="{28A0092B-C50C-407E-A947-70E740481C1C}">
                <a14:useLocalDpi xmlns:a14="http://schemas.microsoft.com/office/drawing/2010/main" val="0"/>
              </a:ext>
            </a:extLst>
          </a:blip>
          <a:srcRect l="25838"/>
          <a:stretch/>
        </p:blipFill>
        <p:spPr>
          <a:xfrm>
            <a:off x="7267575" y="2828834"/>
            <a:ext cx="3351300" cy="1200329"/>
          </a:xfrm>
          <a:prstGeom prst="rect">
            <a:avLst/>
          </a:prstGeom>
        </p:spPr>
      </p:pic>
      <p:pic>
        <p:nvPicPr>
          <p:cNvPr id="21" name="Picture 20" descr="A black and white logo with a star and a flame&#10;&#10;Description automatically generated with medium confidence">
            <a:extLst>
              <a:ext uri="{FF2B5EF4-FFF2-40B4-BE49-F238E27FC236}">
                <a16:creationId xmlns:a16="http://schemas.microsoft.com/office/drawing/2014/main" id="{94813291-1913-0E27-BC55-C22E635EA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532" y="2864978"/>
            <a:ext cx="1128043" cy="1128043"/>
          </a:xfrm>
          <a:prstGeom prst="rect">
            <a:avLst/>
          </a:prstGeom>
        </p:spPr>
      </p:pic>
      <p:pic>
        <p:nvPicPr>
          <p:cNvPr id="22" name="Picture 21" descr="A black and white logo with a star and a flame&#10;&#10;Description automatically generated with medium confidence">
            <a:extLst>
              <a:ext uri="{FF2B5EF4-FFF2-40B4-BE49-F238E27FC236}">
                <a16:creationId xmlns:a16="http://schemas.microsoft.com/office/drawing/2014/main" id="{C4704917-9BF5-CC43-6EC5-E7CE033D7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spTree>
    <p:extLst>
      <p:ext uri="{BB962C8B-B14F-4D97-AF65-F5344CB8AC3E}">
        <p14:creationId xmlns:p14="http://schemas.microsoft.com/office/powerpoint/2010/main" val="375613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5632311"/>
          </a:xfrm>
          <a:prstGeom prst="rect">
            <a:avLst/>
          </a:prstGeom>
          <a:noFill/>
        </p:spPr>
        <p:txBody>
          <a:bodyPr wrap="square" rtlCol="0">
            <a:spAutoFit/>
          </a:bodyPr>
          <a:lstStyle/>
          <a:p>
            <a:r>
              <a:rPr lang="en-US" sz="6000" b="1" dirty="0">
                <a:solidFill>
                  <a:schemeClr val="bg1"/>
                </a:solidFill>
                <a:latin typeface="Montserrat" pitchFamily="2" charset="0"/>
              </a:rPr>
              <a:t>CTE Program Standards and the Technical Skills Assessment are </a:t>
            </a:r>
            <a:r>
              <a:rPr lang="en-US" sz="6000" b="1" dirty="0">
                <a:solidFill>
                  <a:srgbClr val="CB6015"/>
                </a:solidFill>
                <a:latin typeface="Montserrat" pitchFamily="2" charset="0"/>
              </a:rPr>
              <a:t>FUNDAMENTAL</a:t>
            </a:r>
            <a:r>
              <a:rPr lang="en-US" sz="6000" b="1" dirty="0">
                <a:solidFill>
                  <a:schemeClr val="bg1"/>
                </a:solidFill>
                <a:latin typeface="Montserrat" pitchFamily="2" charset="0"/>
              </a:rPr>
              <a:t> to the CTE process.</a:t>
            </a: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Tree>
    <p:extLst>
      <p:ext uri="{BB962C8B-B14F-4D97-AF65-F5344CB8AC3E}">
        <p14:creationId xmlns:p14="http://schemas.microsoft.com/office/powerpoint/2010/main" val="428180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9149432" y="319104"/>
            <a:ext cx="9652000" cy="5632311"/>
          </a:xfrm>
          <a:prstGeom prst="rect">
            <a:avLst/>
          </a:prstGeom>
          <a:noFill/>
        </p:spPr>
        <p:txBody>
          <a:bodyPr wrap="square" rtlCol="0">
            <a:spAutoFit/>
          </a:bodyPr>
          <a:lstStyle/>
          <a:p>
            <a:r>
              <a:rPr lang="en-US" sz="6000" b="1" dirty="0">
                <a:solidFill>
                  <a:schemeClr val="bg1"/>
                </a:solidFill>
                <a:latin typeface="Montserrat" pitchFamily="2" charset="0"/>
              </a:rPr>
              <a:t>CTE Program Standards and the Technical Skills Assessment are </a:t>
            </a:r>
            <a:r>
              <a:rPr lang="en-US" sz="6000" b="1" dirty="0">
                <a:solidFill>
                  <a:srgbClr val="CB6015"/>
                </a:solidFill>
                <a:latin typeface="Montserrat" pitchFamily="2" charset="0"/>
              </a:rPr>
              <a:t>FUNDAMENTAL</a:t>
            </a:r>
            <a:r>
              <a:rPr lang="en-US" sz="6000" b="1" dirty="0">
                <a:solidFill>
                  <a:schemeClr val="bg1"/>
                </a:solidFill>
                <a:latin typeface="Montserrat" pitchFamily="2" charset="0"/>
              </a:rPr>
              <a:t> to the CTE process.</a:t>
            </a: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3" name="TextBox 2">
            <a:extLst>
              <a:ext uri="{FF2B5EF4-FFF2-40B4-BE49-F238E27FC236}">
                <a16:creationId xmlns:a16="http://schemas.microsoft.com/office/drawing/2014/main" id="{B426A8AA-1B5B-DAC9-73EC-6E355C4B6C18}"/>
              </a:ext>
            </a:extLst>
          </p:cNvPr>
          <p:cNvSpPr txBox="1"/>
          <p:nvPr/>
        </p:nvSpPr>
        <p:spPr>
          <a:xfrm>
            <a:off x="502568"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6" name="TextBox 5">
            <a:extLst>
              <a:ext uri="{FF2B5EF4-FFF2-40B4-BE49-F238E27FC236}">
                <a16:creationId xmlns:a16="http://schemas.microsoft.com/office/drawing/2014/main" id="{0AEEC585-6D19-DA6D-F492-29BD70C35EE7}"/>
              </a:ext>
            </a:extLst>
          </p:cNvPr>
          <p:cNvSpPr txBox="1"/>
          <p:nvPr/>
        </p:nvSpPr>
        <p:spPr>
          <a:xfrm>
            <a:off x="13893399" y="103660"/>
            <a:ext cx="11157284" cy="830997"/>
          </a:xfrm>
          <a:prstGeom prst="rect">
            <a:avLst/>
          </a:prstGeom>
          <a:noFill/>
        </p:spPr>
        <p:txBody>
          <a:bodyPr wrap="square">
            <a:spAutoFit/>
          </a:bodyPr>
          <a:lstStyle/>
          <a:p>
            <a:r>
              <a:rPr lang="en-US" sz="4800" b="1" dirty="0">
                <a:solidFill>
                  <a:schemeClr val="bg1"/>
                </a:solidFill>
                <a:latin typeface="Montserrat" pitchFamily="2" charset="0"/>
              </a:rPr>
              <a:t>New Updated Standards</a:t>
            </a:r>
          </a:p>
        </p:txBody>
      </p:sp>
    </p:spTree>
    <p:extLst>
      <p:ext uri="{BB962C8B-B14F-4D97-AF65-F5344CB8AC3E}">
        <p14:creationId xmlns:p14="http://schemas.microsoft.com/office/powerpoint/2010/main" val="389246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 name="Picture 71" descr="A picture containing cloud, outdoor, sky, nature&#10;&#10;Description automatically generated">
            <a:extLst>
              <a:ext uri="{FF2B5EF4-FFF2-40B4-BE49-F238E27FC236}">
                <a16:creationId xmlns:a16="http://schemas.microsoft.com/office/drawing/2014/main" id="{9842EA0F-8048-1DA3-58B5-80395EBD596B}"/>
              </a:ext>
            </a:extLst>
          </p:cNvPr>
          <p:cNvPicPr>
            <a:picLocks noChangeAspect="1"/>
          </p:cNvPicPr>
          <p:nvPr/>
        </p:nvPicPr>
        <p:blipFill>
          <a:blip r:embed="rId2">
            <a:extLst>
              <a:ext uri="{28A0092B-C50C-407E-A947-70E740481C1C}">
                <a14:useLocalDpi xmlns:a14="http://schemas.microsoft.com/office/drawing/2010/main" val="0"/>
              </a:ext>
            </a:extLst>
          </a:blip>
          <a:srcRect l="12208"/>
          <a:stretch>
            <a:fillRect/>
          </a:stretch>
        </p:blipFill>
        <p:spPr>
          <a:xfrm>
            <a:off x="-9573731" y="-11364"/>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34867" y="-206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405" y="2797497"/>
            <a:ext cx="1263003" cy="1263003"/>
          </a:xfrm>
          <a:prstGeom prst="rect">
            <a:avLst/>
          </a:prstGeom>
        </p:spPr>
      </p:pic>
      <p:sp>
        <p:nvSpPr>
          <p:cNvPr id="3" name="TextBox 2">
            <a:extLst>
              <a:ext uri="{FF2B5EF4-FFF2-40B4-BE49-F238E27FC236}">
                <a16:creationId xmlns:a16="http://schemas.microsoft.com/office/drawing/2014/main" id="{B426A8AA-1B5B-DAC9-73EC-6E355C4B6C18}"/>
              </a:ext>
            </a:extLst>
          </p:cNvPr>
          <p:cNvSpPr txBox="1"/>
          <p:nvPr/>
        </p:nvSpPr>
        <p:spPr>
          <a:xfrm>
            <a:off x="-11523592" y="795262"/>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4" name="Rectangle 3">
            <a:extLst>
              <a:ext uri="{FF2B5EF4-FFF2-40B4-BE49-F238E27FC236}">
                <a16:creationId xmlns:a16="http://schemas.microsoft.com/office/drawing/2014/main" id="{BD88CA60-5F8C-0019-DCAF-3C8509A4CC54}"/>
              </a:ext>
            </a:extLst>
          </p:cNvPr>
          <p:cNvSpPr/>
          <p:nvPr/>
        </p:nvSpPr>
        <p:spPr>
          <a:xfrm>
            <a:off x="3871483" y="2861169"/>
            <a:ext cx="4961294" cy="83099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7073D4-044C-92DC-4B9D-8B244FCC1576}"/>
              </a:ext>
            </a:extLst>
          </p:cNvPr>
          <p:cNvSpPr txBox="1"/>
          <p:nvPr/>
        </p:nvSpPr>
        <p:spPr>
          <a:xfrm>
            <a:off x="4239556" y="2989297"/>
            <a:ext cx="4830915" cy="646331"/>
          </a:xfrm>
          <a:prstGeom prst="rect">
            <a:avLst/>
          </a:prstGeom>
          <a:noFill/>
          <a:ln>
            <a:noFill/>
          </a:ln>
        </p:spPr>
        <p:txBody>
          <a:bodyPr wrap="square" lIns="91440" tIns="45720" rIns="91440" bIns="45720" rtlCol="0" anchor="t">
            <a:spAutoFit/>
          </a:bodyPr>
          <a:lstStyle/>
          <a:p>
            <a:r>
              <a:rPr lang="en-US" sz="3600" dirty="0">
                <a:solidFill>
                  <a:schemeClr val="bg1"/>
                </a:solidFill>
              </a:rPr>
              <a:t>Education Professions</a:t>
            </a:r>
          </a:p>
        </p:txBody>
      </p:sp>
      <p:cxnSp>
        <p:nvCxnSpPr>
          <p:cNvPr id="6" name="Straight Connector 5">
            <a:extLst>
              <a:ext uri="{FF2B5EF4-FFF2-40B4-BE49-F238E27FC236}">
                <a16:creationId xmlns:a16="http://schemas.microsoft.com/office/drawing/2014/main" id="{6D45C95C-A58A-A28A-77E3-30CC1E340D5D}"/>
              </a:ext>
            </a:extLst>
          </p:cNvPr>
          <p:cNvCxnSpPr>
            <a:cxnSpLocks/>
          </p:cNvCxnSpPr>
          <p:nvPr/>
        </p:nvCxnSpPr>
        <p:spPr>
          <a:xfrm>
            <a:off x="4125592" y="3011621"/>
            <a:ext cx="0" cy="50089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08C300-0EE9-ACF0-F0C0-AA865952B480}"/>
              </a:ext>
            </a:extLst>
          </p:cNvPr>
          <p:cNvSpPr txBox="1"/>
          <p:nvPr/>
        </p:nvSpPr>
        <p:spPr>
          <a:xfrm>
            <a:off x="3212699" y="103660"/>
            <a:ext cx="11157284" cy="830997"/>
          </a:xfrm>
          <a:prstGeom prst="rect">
            <a:avLst/>
          </a:prstGeom>
          <a:noFill/>
        </p:spPr>
        <p:txBody>
          <a:bodyPr wrap="square">
            <a:spAutoFit/>
          </a:bodyPr>
          <a:lstStyle/>
          <a:p>
            <a:r>
              <a:rPr lang="en-US" sz="4800" b="1" dirty="0">
                <a:solidFill>
                  <a:schemeClr val="bg1"/>
                </a:solidFill>
                <a:latin typeface="Montserrat" pitchFamily="2" charset="0"/>
              </a:rPr>
              <a:t>New Updated Standards</a:t>
            </a:r>
          </a:p>
        </p:txBody>
      </p:sp>
      <p:sp>
        <p:nvSpPr>
          <p:cNvPr id="47" name="Rectangle 46">
            <a:extLst>
              <a:ext uri="{FF2B5EF4-FFF2-40B4-BE49-F238E27FC236}">
                <a16:creationId xmlns:a16="http://schemas.microsoft.com/office/drawing/2014/main" id="{5202206A-BECB-6043-764A-A13329FFD74F}"/>
              </a:ext>
            </a:extLst>
          </p:cNvPr>
          <p:cNvSpPr/>
          <p:nvPr/>
        </p:nvSpPr>
        <p:spPr>
          <a:xfrm>
            <a:off x="3871483" y="3813563"/>
            <a:ext cx="5494031" cy="83099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32E217A-4184-F559-B83A-A4049ED883BF}"/>
              </a:ext>
            </a:extLst>
          </p:cNvPr>
          <p:cNvSpPr txBox="1"/>
          <p:nvPr/>
        </p:nvSpPr>
        <p:spPr>
          <a:xfrm>
            <a:off x="4239557" y="3941691"/>
            <a:ext cx="5228989" cy="646331"/>
          </a:xfrm>
          <a:prstGeom prst="rect">
            <a:avLst/>
          </a:prstGeom>
          <a:noFill/>
          <a:ln>
            <a:noFill/>
          </a:ln>
        </p:spPr>
        <p:txBody>
          <a:bodyPr wrap="square" lIns="91440" tIns="45720" rIns="91440" bIns="45720" rtlCol="0" anchor="t">
            <a:spAutoFit/>
          </a:bodyPr>
          <a:lstStyle/>
          <a:p>
            <a:r>
              <a:rPr lang="en-US" sz="3600" dirty="0">
                <a:solidFill>
                  <a:schemeClr val="bg1"/>
                </a:solidFill>
              </a:rPr>
              <a:t>Hospitality Management</a:t>
            </a:r>
          </a:p>
        </p:txBody>
      </p:sp>
      <p:cxnSp>
        <p:nvCxnSpPr>
          <p:cNvPr id="49" name="Straight Connector 48">
            <a:extLst>
              <a:ext uri="{FF2B5EF4-FFF2-40B4-BE49-F238E27FC236}">
                <a16:creationId xmlns:a16="http://schemas.microsoft.com/office/drawing/2014/main" id="{EFF3EA59-B6ED-DC80-4F4F-12C883482030}"/>
              </a:ext>
            </a:extLst>
          </p:cNvPr>
          <p:cNvCxnSpPr>
            <a:cxnSpLocks/>
          </p:cNvCxnSpPr>
          <p:nvPr/>
        </p:nvCxnSpPr>
        <p:spPr>
          <a:xfrm>
            <a:off x="4125593" y="3964015"/>
            <a:ext cx="0" cy="50089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474F9FD4-3D4D-7647-9812-63F8000BA0B2}"/>
              </a:ext>
            </a:extLst>
          </p:cNvPr>
          <p:cNvSpPr/>
          <p:nvPr/>
        </p:nvSpPr>
        <p:spPr>
          <a:xfrm>
            <a:off x="3871483" y="4744420"/>
            <a:ext cx="4722754" cy="83099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EF93B83D-EB87-6ED7-A05D-5FE26C8F214B}"/>
              </a:ext>
            </a:extLst>
          </p:cNvPr>
          <p:cNvSpPr txBox="1"/>
          <p:nvPr/>
        </p:nvSpPr>
        <p:spPr>
          <a:xfrm>
            <a:off x="4239556" y="4872548"/>
            <a:ext cx="5228989" cy="646331"/>
          </a:xfrm>
          <a:prstGeom prst="rect">
            <a:avLst/>
          </a:prstGeom>
          <a:noFill/>
          <a:ln>
            <a:noFill/>
          </a:ln>
        </p:spPr>
        <p:txBody>
          <a:bodyPr wrap="square" lIns="91440" tIns="45720" rIns="91440" bIns="45720" rtlCol="0" anchor="t">
            <a:spAutoFit/>
          </a:bodyPr>
          <a:lstStyle/>
          <a:p>
            <a:r>
              <a:rPr lang="en-US" sz="3600" dirty="0">
                <a:solidFill>
                  <a:schemeClr val="bg1"/>
                </a:solidFill>
              </a:rPr>
              <a:t>Laboratory Assisting</a:t>
            </a:r>
          </a:p>
        </p:txBody>
      </p:sp>
      <p:cxnSp>
        <p:nvCxnSpPr>
          <p:cNvPr id="58" name="Straight Connector 57">
            <a:extLst>
              <a:ext uri="{FF2B5EF4-FFF2-40B4-BE49-F238E27FC236}">
                <a16:creationId xmlns:a16="http://schemas.microsoft.com/office/drawing/2014/main" id="{FF9EC676-C3F5-81A7-3B2C-992CF32CE025}"/>
              </a:ext>
            </a:extLst>
          </p:cNvPr>
          <p:cNvCxnSpPr>
            <a:cxnSpLocks/>
          </p:cNvCxnSpPr>
          <p:nvPr/>
        </p:nvCxnSpPr>
        <p:spPr>
          <a:xfrm>
            <a:off x="4125592" y="4894872"/>
            <a:ext cx="0" cy="50089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6F68433-A490-C75C-8135-1E02D3CD643D}"/>
              </a:ext>
            </a:extLst>
          </p:cNvPr>
          <p:cNvSpPr/>
          <p:nvPr/>
        </p:nvSpPr>
        <p:spPr>
          <a:xfrm>
            <a:off x="3880427" y="5675277"/>
            <a:ext cx="3107648" cy="83099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64957D6-619F-5928-BBA3-B77AB949914F}"/>
              </a:ext>
            </a:extLst>
          </p:cNvPr>
          <p:cNvSpPr txBox="1"/>
          <p:nvPr/>
        </p:nvSpPr>
        <p:spPr>
          <a:xfrm>
            <a:off x="4248501" y="5803405"/>
            <a:ext cx="2850892" cy="646331"/>
          </a:xfrm>
          <a:prstGeom prst="rect">
            <a:avLst/>
          </a:prstGeom>
          <a:noFill/>
          <a:ln>
            <a:noFill/>
          </a:ln>
        </p:spPr>
        <p:txBody>
          <a:bodyPr wrap="square" lIns="91440" tIns="45720" rIns="91440" bIns="45720" rtlCol="0" anchor="t">
            <a:spAutoFit/>
          </a:bodyPr>
          <a:lstStyle/>
          <a:p>
            <a:r>
              <a:rPr lang="en-US" sz="3600" dirty="0">
                <a:solidFill>
                  <a:schemeClr val="bg1"/>
                </a:solidFill>
              </a:rPr>
              <a:t>Fire Service</a:t>
            </a:r>
          </a:p>
        </p:txBody>
      </p:sp>
      <p:cxnSp>
        <p:nvCxnSpPr>
          <p:cNvPr id="63" name="Straight Connector 62">
            <a:extLst>
              <a:ext uri="{FF2B5EF4-FFF2-40B4-BE49-F238E27FC236}">
                <a16:creationId xmlns:a16="http://schemas.microsoft.com/office/drawing/2014/main" id="{E23A30E8-96A8-190E-8228-9F736D25805B}"/>
              </a:ext>
            </a:extLst>
          </p:cNvPr>
          <p:cNvCxnSpPr>
            <a:cxnSpLocks/>
          </p:cNvCxnSpPr>
          <p:nvPr/>
        </p:nvCxnSpPr>
        <p:spPr>
          <a:xfrm>
            <a:off x="4134536" y="5825729"/>
            <a:ext cx="0" cy="50089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pic>
        <p:nvPicPr>
          <p:cNvPr id="73" name="Picture 72" descr="A black and white logo with a star and a flame&#10;&#10;Description automatically generated with medium confidence">
            <a:extLst>
              <a:ext uri="{FF2B5EF4-FFF2-40B4-BE49-F238E27FC236}">
                <a16:creationId xmlns:a16="http://schemas.microsoft.com/office/drawing/2014/main" id="{77396FA9-50C2-FBE9-8350-0BD6319C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801" y="2795438"/>
            <a:ext cx="1263003" cy="1263003"/>
          </a:xfrm>
          <a:prstGeom prst="rect">
            <a:avLst/>
          </a:prstGeom>
        </p:spPr>
      </p:pic>
      <p:sp>
        <p:nvSpPr>
          <p:cNvPr id="7" name="Rectangle 6">
            <a:extLst>
              <a:ext uri="{FF2B5EF4-FFF2-40B4-BE49-F238E27FC236}">
                <a16:creationId xmlns:a16="http://schemas.microsoft.com/office/drawing/2014/main" id="{5AF150CF-F57F-C9CE-BD34-80182CF709DF}"/>
              </a:ext>
            </a:extLst>
          </p:cNvPr>
          <p:cNvSpPr/>
          <p:nvPr/>
        </p:nvSpPr>
        <p:spPr>
          <a:xfrm>
            <a:off x="3871484" y="934657"/>
            <a:ext cx="2991771" cy="83099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9291C2-2AA8-DFA2-549F-1CB2ED4C4529}"/>
              </a:ext>
            </a:extLst>
          </p:cNvPr>
          <p:cNvSpPr txBox="1"/>
          <p:nvPr/>
        </p:nvSpPr>
        <p:spPr>
          <a:xfrm>
            <a:off x="4239557" y="1062785"/>
            <a:ext cx="4961293" cy="646331"/>
          </a:xfrm>
          <a:prstGeom prst="rect">
            <a:avLst/>
          </a:prstGeom>
          <a:noFill/>
          <a:ln>
            <a:noFill/>
          </a:ln>
        </p:spPr>
        <p:txBody>
          <a:bodyPr wrap="square" lIns="91440" tIns="45720" rIns="91440" bIns="45720" rtlCol="0" anchor="t">
            <a:spAutoFit/>
          </a:bodyPr>
          <a:lstStyle/>
          <a:p>
            <a:r>
              <a:rPr lang="en-US" sz="3600" dirty="0">
                <a:solidFill>
                  <a:schemeClr val="bg1"/>
                </a:solidFill>
              </a:rPr>
              <a:t>Marketing </a:t>
            </a:r>
          </a:p>
        </p:txBody>
      </p:sp>
      <p:cxnSp>
        <p:nvCxnSpPr>
          <p:cNvPr id="9" name="Straight Connector 8">
            <a:extLst>
              <a:ext uri="{FF2B5EF4-FFF2-40B4-BE49-F238E27FC236}">
                <a16:creationId xmlns:a16="http://schemas.microsoft.com/office/drawing/2014/main" id="{F7AEF35E-D3B3-5CE3-AFBC-313891B086EE}"/>
              </a:ext>
            </a:extLst>
          </p:cNvPr>
          <p:cNvCxnSpPr>
            <a:cxnSpLocks/>
          </p:cNvCxnSpPr>
          <p:nvPr/>
        </p:nvCxnSpPr>
        <p:spPr>
          <a:xfrm>
            <a:off x="4125593" y="1085109"/>
            <a:ext cx="0" cy="50089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06C11BB-A796-C878-9A1F-D4CC7642822D}"/>
              </a:ext>
            </a:extLst>
          </p:cNvPr>
          <p:cNvSpPr/>
          <p:nvPr/>
        </p:nvSpPr>
        <p:spPr>
          <a:xfrm>
            <a:off x="3871484" y="1901198"/>
            <a:ext cx="6155386" cy="830998"/>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7B4ADB1-63F0-0D22-2E77-3069682E9BEC}"/>
              </a:ext>
            </a:extLst>
          </p:cNvPr>
          <p:cNvSpPr txBox="1"/>
          <p:nvPr/>
        </p:nvSpPr>
        <p:spPr>
          <a:xfrm>
            <a:off x="4239557" y="2029326"/>
            <a:ext cx="8264387" cy="646331"/>
          </a:xfrm>
          <a:prstGeom prst="rect">
            <a:avLst/>
          </a:prstGeom>
          <a:noFill/>
          <a:ln>
            <a:noFill/>
          </a:ln>
        </p:spPr>
        <p:txBody>
          <a:bodyPr wrap="square" lIns="91440" tIns="45720" rIns="91440" bIns="45720" rtlCol="0" anchor="t">
            <a:spAutoFit/>
          </a:bodyPr>
          <a:lstStyle/>
          <a:p>
            <a:r>
              <a:rPr lang="en-US" sz="3600" dirty="0">
                <a:solidFill>
                  <a:schemeClr val="bg1"/>
                </a:solidFill>
              </a:rPr>
              <a:t>Emergency Medical Services</a:t>
            </a:r>
          </a:p>
        </p:txBody>
      </p:sp>
      <p:cxnSp>
        <p:nvCxnSpPr>
          <p:cNvPr id="13" name="Straight Connector 12">
            <a:extLst>
              <a:ext uri="{FF2B5EF4-FFF2-40B4-BE49-F238E27FC236}">
                <a16:creationId xmlns:a16="http://schemas.microsoft.com/office/drawing/2014/main" id="{4781CDE0-1917-3549-41DD-2E1AD9EED8F1}"/>
              </a:ext>
            </a:extLst>
          </p:cNvPr>
          <p:cNvCxnSpPr>
            <a:cxnSpLocks/>
          </p:cNvCxnSpPr>
          <p:nvPr/>
        </p:nvCxnSpPr>
        <p:spPr>
          <a:xfrm>
            <a:off x="4125593" y="2051650"/>
            <a:ext cx="0" cy="500896"/>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174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42" presetClass="path" presetSubtype="0" accel="50000" decel="50000" fill="hold" nodeType="withEffect">
                                  <p:stCondLst>
                                    <p:cond delay="0"/>
                                  </p:stCondLst>
                                  <p:childTnLst>
                                    <p:animMotion origin="layout" path="M -1.45833E-6 0.00902 L 0.20039 0.00069 " pathEditMode="relative" rAng="0" ptsTypes="AA">
                                      <p:cBhvr>
                                        <p:cTn id="11" dur="500" fill="hold"/>
                                        <p:tgtEl>
                                          <p:spTgt spid="9"/>
                                        </p:tgtEl>
                                        <p:attrNameLst>
                                          <p:attrName>ppt_x</p:attrName>
                                          <p:attrName>ppt_y</p:attrName>
                                        </p:attrNameLst>
                                      </p:cBhvr>
                                      <p:rCtr x="10013" y="-417"/>
                                    </p:animMotion>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1.45833E-6 1.85185E-6 L 0.46498 0.00162 " pathEditMode="relative" rAng="0" ptsTypes="AA">
                                      <p:cBhvr>
                                        <p:cTn id="23" dur="500" fill="hold"/>
                                        <p:tgtEl>
                                          <p:spTgt spid="13"/>
                                        </p:tgtEl>
                                        <p:attrNameLst>
                                          <p:attrName>ppt_x</p:attrName>
                                          <p:attrName>ppt_y</p:attrName>
                                        </p:attrNameLst>
                                      </p:cBhvr>
                                      <p:rCtr x="23242" y="69"/>
                                    </p:animMotion>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1.45833E-6 0.00903 L 0.36458 0.00325 " pathEditMode="relative" rAng="0" ptsTypes="AA">
                                      <p:cBhvr>
                                        <p:cTn id="35" dur="500" fill="hold"/>
                                        <p:tgtEl>
                                          <p:spTgt spid="6"/>
                                        </p:tgtEl>
                                        <p:attrNameLst>
                                          <p:attrName>ppt_x</p:attrName>
                                          <p:attrName>ppt_y</p:attrName>
                                        </p:attrNameLst>
                                      </p:cBhvr>
                                      <p:rCtr x="18229" y="-301"/>
                                    </p:animMotion>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50"/>
                                        <p:tgtEl>
                                          <p:spTgt spid="47"/>
                                        </p:tgtEl>
                                      </p:cBhvr>
                                    </p:animEffect>
                                  </p:childTnLst>
                                </p:cTn>
                              </p:par>
                              <p:par>
                                <p:cTn id="44" presetID="1"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1.45833E-6 0.00903 L 0.4069 0.00764 " pathEditMode="relative" rAng="0" ptsTypes="AA">
                                      <p:cBhvr>
                                        <p:cTn id="47" dur="500" fill="hold"/>
                                        <p:tgtEl>
                                          <p:spTgt spid="49"/>
                                        </p:tgtEl>
                                        <p:attrNameLst>
                                          <p:attrName>ppt_x</p:attrName>
                                          <p:attrName>ppt_y</p:attrName>
                                        </p:attrNameLst>
                                      </p:cBhvr>
                                      <p:rCtr x="20339" y="-69"/>
                                    </p:animMotion>
                                  </p:childTnLst>
                                </p:cTn>
                              </p:par>
                              <p:par>
                                <p:cTn id="48" presetID="22" presetClass="entr" presetSubtype="8"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left)">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250"/>
                                        <p:tgtEl>
                                          <p:spTgt spid="56"/>
                                        </p:tgtEl>
                                      </p:cBhvr>
                                    </p:animEffect>
                                  </p:childTnLst>
                                </p:cTn>
                              </p:par>
                              <p:par>
                                <p:cTn id="56" presetID="1" presetClass="entr" presetSubtype="0"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2.5E-6 -2.96296E-6 L 0.34167 0.01412 " pathEditMode="relative" rAng="0" ptsTypes="AA">
                                      <p:cBhvr>
                                        <p:cTn id="59" dur="500" fill="hold"/>
                                        <p:tgtEl>
                                          <p:spTgt spid="58"/>
                                        </p:tgtEl>
                                        <p:attrNameLst>
                                          <p:attrName>ppt_x</p:attrName>
                                          <p:attrName>ppt_y</p:attrName>
                                        </p:attrNameLst>
                                      </p:cBhvr>
                                      <p:rCtr x="17044" y="370"/>
                                    </p:animMotion>
                                  </p:childTnLst>
                                </p:cTn>
                              </p:par>
                              <p:par>
                                <p:cTn id="60" presetID="22" presetClass="entr" presetSubtype="8"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250"/>
                                        <p:tgtEl>
                                          <p:spTgt spid="61"/>
                                        </p:tgtEl>
                                      </p:cBhvr>
                                    </p:animEffect>
                                  </p:childTnLst>
                                </p:cTn>
                              </p:par>
                              <p:par>
                                <p:cTn id="68" presetID="1" presetClass="entr" presetSubtype="0" fill="hold" nodeType="with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2.5E-6 0.00903 L 0.21263 0.01181 " pathEditMode="relative" rAng="0" ptsTypes="AA">
                                      <p:cBhvr>
                                        <p:cTn id="71" dur="500" fill="hold"/>
                                        <p:tgtEl>
                                          <p:spTgt spid="63"/>
                                        </p:tgtEl>
                                        <p:attrNameLst>
                                          <p:attrName>ppt_x</p:attrName>
                                          <p:attrName>ppt_y</p:attrName>
                                        </p:attrNameLst>
                                      </p:cBhvr>
                                      <p:rCtr x="10625" y="139"/>
                                    </p:animMotion>
                                  </p:childTnLst>
                                </p:cTn>
                              </p:par>
                              <p:par>
                                <p:cTn id="72" presetID="22" presetClass="entr" presetSubtype="8"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left)">
                                      <p:cBhvr>
                                        <p:cTn id="7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7" grpId="0" animBg="1"/>
      <p:bldP spid="48" grpId="0" animBg="1"/>
      <p:bldP spid="56" grpId="0" animBg="1"/>
      <p:bldP spid="57" grpId="0" animBg="1"/>
      <p:bldP spid="61" grpId="0" animBg="1"/>
      <p:bldP spid="62" grpId="0" animBg="1"/>
      <p:bldP spid="7" grpId="0" animBg="1"/>
      <p:bldP spid="8" grpId="0" animBg="1"/>
      <p:bldP spid="10"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298067" y="-206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9605" y="2899097"/>
            <a:ext cx="1263003" cy="1263003"/>
          </a:xfrm>
          <a:prstGeom prst="rect">
            <a:avLst/>
          </a:prstGeom>
        </p:spPr>
      </p:pic>
      <p:sp>
        <p:nvSpPr>
          <p:cNvPr id="3" name="TextBox 2">
            <a:extLst>
              <a:ext uri="{FF2B5EF4-FFF2-40B4-BE49-F238E27FC236}">
                <a16:creationId xmlns:a16="http://schemas.microsoft.com/office/drawing/2014/main" id="{B426A8AA-1B5B-DAC9-73EC-6E355C4B6C18}"/>
              </a:ext>
            </a:extLst>
          </p:cNvPr>
          <p:cNvSpPr txBox="1"/>
          <p:nvPr/>
        </p:nvSpPr>
        <p:spPr>
          <a:xfrm>
            <a:off x="6144426" y="620758"/>
            <a:ext cx="9652000" cy="5186035"/>
          </a:xfrm>
          <a:prstGeom prst="rect">
            <a:avLst/>
          </a:prstGeom>
          <a:noFill/>
        </p:spPr>
        <p:txBody>
          <a:bodyPr wrap="square" rtlCol="0">
            <a:spAutoFit/>
          </a:bodyPr>
          <a:lstStyle/>
          <a:p>
            <a:r>
              <a:rPr lang="en-US" sz="11500" b="1" dirty="0">
                <a:solidFill>
                  <a:srgbClr val="CB6015"/>
                </a:solidFill>
                <a:latin typeface="Montserrat" pitchFamily="2" charset="0"/>
              </a:rPr>
              <a:t>32,989</a:t>
            </a:r>
          </a:p>
          <a:p>
            <a:r>
              <a:rPr lang="en-US" sz="4000" b="1" dirty="0">
                <a:solidFill>
                  <a:schemeClr val="bg1"/>
                </a:solidFill>
                <a:latin typeface="Montserrat" pitchFamily="2" charset="0"/>
              </a:rPr>
              <a:t>Students</a:t>
            </a:r>
          </a:p>
          <a:p>
            <a:endParaRPr lang="en-US" sz="4000" b="1" dirty="0">
              <a:solidFill>
                <a:schemeClr val="bg1"/>
              </a:solidFill>
              <a:latin typeface="Montserrat" pitchFamily="2" charset="0"/>
            </a:endParaRPr>
          </a:p>
          <a:p>
            <a:r>
              <a:rPr lang="en-US" sz="9600" b="1" dirty="0">
                <a:solidFill>
                  <a:srgbClr val="CB6015"/>
                </a:solidFill>
                <a:latin typeface="Montserrat" pitchFamily="2" charset="0"/>
              </a:rPr>
              <a:t>24,745</a:t>
            </a:r>
          </a:p>
          <a:p>
            <a:r>
              <a:rPr lang="en-US" sz="4000" b="1" dirty="0">
                <a:solidFill>
                  <a:schemeClr val="bg1"/>
                </a:solidFill>
                <a:latin typeface="Montserrat" pitchFamily="2" charset="0"/>
              </a:rPr>
              <a:t>Passed (75%)</a:t>
            </a:r>
          </a:p>
        </p:txBody>
      </p:sp>
      <p:sp>
        <p:nvSpPr>
          <p:cNvPr id="11" name="TextBox 10">
            <a:extLst>
              <a:ext uri="{FF2B5EF4-FFF2-40B4-BE49-F238E27FC236}">
                <a16:creationId xmlns:a16="http://schemas.microsoft.com/office/drawing/2014/main" id="{4B08C300-0EE9-ACF0-F0C0-AA865952B480}"/>
              </a:ext>
            </a:extLst>
          </p:cNvPr>
          <p:cNvSpPr txBox="1"/>
          <p:nvPr/>
        </p:nvSpPr>
        <p:spPr>
          <a:xfrm>
            <a:off x="13575899" y="205260"/>
            <a:ext cx="11157284" cy="830997"/>
          </a:xfrm>
          <a:prstGeom prst="rect">
            <a:avLst/>
          </a:prstGeom>
          <a:noFill/>
        </p:spPr>
        <p:txBody>
          <a:bodyPr wrap="square">
            <a:spAutoFit/>
          </a:bodyPr>
          <a:lstStyle/>
          <a:p>
            <a:r>
              <a:rPr lang="en-US" sz="4800" b="1" dirty="0">
                <a:solidFill>
                  <a:schemeClr val="bg1"/>
                </a:solidFill>
                <a:latin typeface="Montserrat" pitchFamily="2" charset="0"/>
              </a:rPr>
              <a:t>New Updated Standards</a:t>
            </a:r>
          </a:p>
        </p:txBody>
      </p:sp>
      <p:sp>
        <p:nvSpPr>
          <p:cNvPr id="12" name="TextBox 11">
            <a:extLst>
              <a:ext uri="{FF2B5EF4-FFF2-40B4-BE49-F238E27FC236}">
                <a16:creationId xmlns:a16="http://schemas.microsoft.com/office/drawing/2014/main" id="{9E96EB2A-7DA7-27EF-8DEA-F54A17B7D765}"/>
              </a:ext>
            </a:extLst>
          </p:cNvPr>
          <p:cNvSpPr txBox="1"/>
          <p:nvPr/>
        </p:nvSpPr>
        <p:spPr>
          <a:xfrm>
            <a:off x="3126936" y="1974974"/>
            <a:ext cx="3017490" cy="2477601"/>
          </a:xfrm>
          <a:prstGeom prst="rect">
            <a:avLst/>
          </a:prstGeom>
          <a:solidFill>
            <a:schemeClr val="tx1">
              <a:alpha val="45000"/>
            </a:schemeClr>
          </a:solidFill>
        </p:spPr>
        <p:txBody>
          <a:bodyPr wrap="square">
            <a:spAutoFit/>
          </a:bodyPr>
          <a:lstStyle/>
          <a:p>
            <a:r>
              <a:rPr lang="en-US" sz="11500" b="1" dirty="0">
                <a:solidFill>
                  <a:srgbClr val="CB6015"/>
                </a:solidFill>
                <a:latin typeface="Montserrat" pitchFamily="2" charset="0"/>
              </a:rPr>
              <a:t>54</a:t>
            </a:r>
          </a:p>
          <a:p>
            <a:r>
              <a:rPr lang="en-US" sz="4000" b="1" dirty="0">
                <a:solidFill>
                  <a:schemeClr val="bg1"/>
                </a:solidFill>
                <a:latin typeface="Montserrat" pitchFamily="2" charset="0"/>
              </a:rPr>
              <a:t>Programs</a:t>
            </a:r>
            <a:endParaRPr lang="en-US" sz="3600" b="1" dirty="0">
              <a:solidFill>
                <a:schemeClr val="bg1"/>
              </a:solidFill>
              <a:latin typeface="Montserrat" pitchFamily="2" charset="0"/>
            </a:endParaRPr>
          </a:p>
        </p:txBody>
      </p:sp>
      <p:pic>
        <p:nvPicPr>
          <p:cNvPr id="13" name="Picture 12" descr="A picture containing cloud, outdoor, sky, nature&#10;&#10;Description automatically generated">
            <a:extLst>
              <a:ext uri="{FF2B5EF4-FFF2-40B4-BE49-F238E27FC236}">
                <a16:creationId xmlns:a16="http://schemas.microsoft.com/office/drawing/2014/main" id="{39880868-E881-978C-37F8-2781BFADE835}"/>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7275031" y="-11364"/>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4" name="Picture 13" descr="A black and white logo with a star and a flame&#10;&#10;Description automatically generated with medium confidence">
            <a:extLst>
              <a:ext uri="{FF2B5EF4-FFF2-40B4-BE49-F238E27FC236}">
                <a16:creationId xmlns:a16="http://schemas.microsoft.com/office/drawing/2014/main" id="{17E276F4-12D5-5D38-2EED-DE649AA5A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99" y="2795438"/>
            <a:ext cx="1263003" cy="1263003"/>
          </a:xfrm>
          <a:prstGeom prst="rect">
            <a:avLst/>
          </a:prstGeom>
        </p:spPr>
      </p:pic>
    </p:spTree>
    <p:extLst>
      <p:ext uri="{BB962C8B-B14F-4D97-AF65-F5344CB8AC3E}">
        <p14:creationId xmlns:p14="http://schemas.microsoft.com/office/powerpoint/2010/main" val="3255398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2353063"/>
            <a:ext cx="2033891" cy="2033891"/>
          </a:xfrm>
          <a:prstGeom prst="rect">
            <a:avLst/>
          </a:prstGeom>
        </p:spPr>
      </p:pic>
      <p:sp>
        <p:nvSpPr>
          <p:cNvPr id="6" name="TextBox 5">
            <a:extLst>
              <a:ext uri="{FF2B5EF4-FFF2-40B4-BE49-F238E27FC236}">
                <a16:creationId xmlns:a16="http://schemas.microsoft.com/office/drawing/2014/main" id="{3256DEAC-A306-67D6-E05D-38FD057FBD25}"/>
              </a:ext>
            </a:extLst>
          </p:cNvPr>
          <p:cNvSpPr txBox="1"/>
          <p:nvPr/>
        </p:nvSpPr>
        <p:spPr>
          <a:xfrm>
            <a:off x="651335" y="892529"/>
            <a:ext cx="10800436" cy="3416320"/>
          </a:xfrm>
          <a:prstGeom prst="rect">
            <a:avLst/>
          </a:prstGeom>
          <a:noFill/>
        </p:spPr>
        <p:txBody>
          <a:bodyPr wrap="square" rtlCol="0">
            <a:spAutoFit/>
          </a:bodyPr>
          <a:lstStyle/>
          <a:p>
            <a:pPr marL="0" indent="0">
              <a:buNone/>
            </a:pPr>
            <a:r>
              <a:rPr lang="en-US" sz="3600" b="1" dirty="0">
                <a:solidFill>
                  <a:schemeClr val="bg1"/>
                </a:solidFill>
                <a:latin typeface="Montserrat" pitchFamily="2" charset="0"/>
              </a:rPr>
              <a:t>Check for understanding</a:t>
            </a:r>
          </a:p>
          <a:p>
            <a:pPr marL="0" indent="0">
              <a:buNone/>
            </a:pPr>
            <a:endParaRPr lang="en-US" sz="3600" b="1"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What is the mission of ADE CTE?</a:t>
            </a:r>
          </a:p>
          <a:p>
            <a:pPr marL="742950" indent="-742950">
              <a:buAutoNum type="arabicPeriod"/>
            </a:pPr>
            <a:endParaRPr lang="en-US" sz="3600"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What will happen during the meeting today?</a:t>
            </a: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49377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A21B0E50-2A7A-40E0-16C9-58B7C43DEB79}"/>
              </a:ext>
            </a:extLst>
          </p:cNvPr>
          <p:cNvPicPr>
            <a:picLocks noChangeAspect="1"/>
          </p:cNvPicPr>
          <p:nvPr/>
        </p:nvPicPr>
        <p:blipFill>
          <a:blip r:embed="rId2">
            <a:extLst>
              <a:ext uri="{28A0092B-C50C-407E-A947-70E740481C1C}">
                <a14:useLocalDpi xmlns:a14="http://schemas.microsoft.com/office/drawing/2010/main" val="0"/>
              </a:ext>
            </a:extLst>
          </a:blip>
          <a:srcRect l="12208"/>
          <a:stretch>
            <a:fillRect/>
          </a:stretch>
        </p:blipFill>
        <p:spPr>
          <a:xfrm>
            <a:off x="-7275031" y="-11364"/>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9605" y="2899097"/>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99" y="2795438"/>
            <a:ext cx="1263003" cy="1263003"/>
          </a:xfrm>
          <a:prstGeom prst="rect">
            <a:avLst/>
          </a:prstGeom>
        </p:spPr>
      </p:pic>
      <p:sp>
        <p:nvSpPr>
          <p:cNvPr id="3" name="TextBox 2">
            <a:extLst>
              <a:ext uri="{FF2B5EF4-FFF2-40B4-BE49-F238E27FC236}">
                <a16:creationId xmlns:a16="http://schemas.microsoft.com/office/drawing/2014/main" id="{B426A8AA-1B5B-DAC9-73EC-6E355C4B6C18}"/>
              </a:ext>
            </a:extLst>
          </p:cNvPr>
          <p:cNvSpPr txBox="1"/>
          <p:nvPr/>
        </p:nvSpPr>
        <p:spPr>
          <a:xfrm>
            <a:off x="5147698" y="1022219"/>
            <a:ext cx="7713317" cy="5016758"/>
          </a:xfrm>
          <a:prstGeom prst="rect">
            <a:avLst/>
          </a:prstGeom>
          <a:noFill/>
        </p:spPr>
        <p:txBody>
          <a:bodyPr wrap="square" rtlCol="0">
            <a:spAutoFit/>
          </a:bodyPr>
          <a:lstStyle/>
          <a:p>
            <a:r>
              <a:rPr lang="en-US" sz="2000" b="1" dirty="0">
                <a:solidFill>
                  <a:schemeClr val="bg1"/>
                </a:solidFill>
                <a:latin typeface="Montserrat" pitchFamily="2" charset="0"/>
              </a:rPr>
              <a:t>Veterinary Assisting				98%</a:t>
            </a:r>
          </a:p>
          <a:p>
            <a:r>
              <a:rPr lang="en-US" sz="2000" b="1" dirty="0">
                <a:solidFill>
                  <a:schemeClr val="bg1"/>
                </a:solidFill>
                <a:latin typeface="Montserrat" pitchFamily="2" charset="0"/>
              </a:rPr>
              <a:t>Education Professions			95%</a:t>
            </a:r>
          </a:p>
          <a:p>
            <a:r>
              <a:rPr lang="en-US" sz="2000" b="1" dirty="0">
                <a:solidFill>
                  <a:schemeClr val="bg1"/>
                </a:solidFill>
                <a:latin typeface="Montserrat" pitchFamily="2" charset="0"/>
              </a:rPr>
              <a:t>Nursing Services				95%</a:t>
            </a:r>
          </a:p>
          <a:p>
            <a:r>
              <a:rPr lang="en-US" sz="2000" b="1" dirty="0">
                <a:solidFill>
                  <a:schemeClr val="bg1"/>
                </a:solidFill>
                <a:latin typeface="Montserrat" pitchFamily="2" charset="0"/>
              </a:rPr>
              <a:t>Early Childhood Education			91%</a:t>
            </a:r>
          </a:p>
          <a:p>
            <a:r>
              <a:rPr lang="en-US" sz="2000" b="1" dirty="0">
                <a:solidFill>
                  <a:schemeClr val="bg1"/>
                </a:solidFill>
                <a:latin typeface="Montserrat" pitchFamily="2" charset="0"/>
              </a:rPr>
              <a:t>Home Health Aide				91%</a:t>
            </a:r>
          </a:p>
          <a:p>
            <a:r>
              <a:rPr lang="en-US" sz="2000" b="1" dirty="0">
                <a:solidFill>
                  <a:schemeClr val="bg1"/>
                </a:solidFill>
                <a:latin typeface="Montserrat" pitchFamily="2" charset="0"/>
              </a:rPr>
              <a:t>Laboratory Assisting			91%</a:t>
            </a:r>
          </a:p>
          <a:p>
            <a:r>
              <a:rPr lang="en-US" sz="2000" b="1" dirty="0">
                <a:solidFill>
                  <a:schemeClr val="bg1"/>
                </a:solidFill>
                <a:latin typeface="Montserrat" pitchFamily="2" charset="0"/>
              </a:rPr>
              <a:t>Mental and Social Health Technician	91%</a:t>
            </a:r>
          </a:p>
          <a:p>
            <a:r>
              <a:rPr lang="en-US" sz="2000" b="1" dirty="0">
                <a:solidFill>
                  <a:schemeClr val="bg1"/>
                </a:solidFill>
                <a:latin typeface="Montserrat" pitchFamily="2" charset="0"/>
              </a:rPr>
              <a:t>Cosmetology &amp; Related Services		90%		</a:t>
            </a:r>
          </a:p>
          <a:p>
            <a:r>
              <a:rPr lang="en-US" sz="2000" b="1" dirty="0">
                <a:solidFill>
                  <a:schemeClr val="bg1"/>
                </a:solidFill>
                <a:latin typeface="Montserrat" pitchFamily="2" charset="0"/>
              </a:rPr>
              <a:t>Medical Assisting				89%</a:t>
            </a:r>
          </a:p>
          <a:p>
            <a:r>
              <a:rPr lang="en-US" sz="2000" b="1" dirty="0">
                <a:solidFill>
                  <a:schemeClr val="bg1"/>
                </a:solidFill>
                <a:latin typeface="Montserrat" pitchFamily="2" charset="0"/>
              </a:rPr>
              <a:t>Film &amp; TV Production			88%</a:t>
            </a:r>
          </a:p>
          <a:p>
            <a:r>
              <a:rPr lang="en-US" sz="2000" b="1" dirty="0">
                <a:solidFill>
                  <a:schemeClr val="bg1"/>
                </a:solidFill>
                <a:latin typeface="Montserrat" pitchFamily="2" charset="0"/>
              </a:rPr>
              <a:t>Emergency Medical Services		86%</a:t>
            </a:r>
          </a:p>
          <a:p>
            <a:r>
              <a:rPr lang="en-US" sz="2000" b="1" dirty="0">
                <a:solidFill>
                  <a:schemeClr val="bg1"/>
                </a:solidFill>
                <a:latin typeface="Montserrat" pitchFamily="2" charset="0"/>
              </a:rPr>
              <a:t>Engineering					85%</a:t>
            </a:r>
          </a:p>
          <a:p>
            <a:r>
              <a:rPr lang="en-US" sz="2000" b="1" dirty="0">
                <a:solidFill>
                  <a:schemeClr val="bg1"/>
                </a:solidFill>
                <a:latin typeface="Montserrat" pitchFamily="2" charset="0"/>
              </a:rPr>
              <a:t>Finance					85%</a:t>
            </a:r>
          </a:p>
          <a:p>
            <a:r>
              <a:rPr lang="en-US" sz="2000" b="1" dirty="0">
                <a:solidFill>
                  <a:schemeClr val="bg1"/>
                </a:solidFill>
                <a:latin typeface="Montserrat" pitchFamily="2" charset="0"/>
              </a:rPr>
              <a:t>Therapeutic Massage			85%</a:t>
            </a:r>
          </a:p>
          <a:p>
            <a:r>
              <a:rPr lang="en-US" sz="2000" b="1" dirty="0">
                <a:solidFill>
                  <a:schemeClr val="bg1"/>
                </a:solidFill>
                <a:latin typeface="Montserrat" pitchFamily="2" charset="0"/>
              </a:rPr>
              <a:t>Law &amp; Public Safety				84%</a:t>
            </a:r>
          </a:p>
          <a:p>
            <a:r>
              <a:rPr lang="en-US" sz="2000" b="1" dirty="0">
                <a:solidFill>
                  <a:schemeClr val="bg1"/>
                </a:solidFill>
                <a:latin typeface="Montserrat" pitchFamily="2" charset="0"/>
              </a:rPr>
              <a:t>Sports Medicine and Rehabilitation	83%</a:t>
            </a:r>
          </a:p>
        </p:txBody>
      </p:sp>
      <p:sp>
        <p:nvSpPr>
          <p:cNvPr id="11" name="TextBox 10">
            <a:extLst>
              <a:ext uri="{FF2B5EF4-FFF2-40B4-BE49-F238E27FC236}">
                <a16:creationId xmlns:a16="http://schemas.microsoft.com/office/drawing/2014/main" id="{4B08C300-0EE9-ACF0-F0C0-AA865952B480}"/>
              </a:ext>
            </a:extLst>
          </p:cNvPr>
          <p:cNvSpPr txBox="1"/>
          <p:nvPr/>
        </p:nvSpPr>
        <p:spPr>
          <a:xfrm>
            <a:off x="1683702" y="113008"/>
            <a:ext cx="6665901" cy="1323439"/>
          </a:xfrm>
          <a:prstGeom prst="rect">
            <a:avLst/>
          </a:prstGeom>
          <a:noFill/>
        </p:spPr>
        <p:txBody>
          <a:bodyPr wrap="square">
            <a:spAutoFit/>
          </a:bodyPr>
          <a:lstStyle/>
          <a:p>
            <a:r>
              <a:rPr lang="en-US" sz="4000" b="1" dirty="0">
                <a:solidFill>
                  <a:schemeClr val="bg1"/>
                </a:solidFill>
                <a:latin typeface="Montserrat" pitchFamily="2" charset="0"/>
              </a:rPr>
              <a:t>Top 10 High Performing Programs</a:t>
            </a:r>
          </a:p>
        </p:txBody>
      </p:sp>
      <p:pic>
        <p:nvPicPr>
          <p:cNvPr id="4" name="Picture 3" descr="A picture containing text, screenshot, menu, document&#10;&#10;Description automatically generated">
            <a:extLst>
              <a:ext uri="{FF2B5EF4-FFF2-40B4-BE49-F238E27FC236}">
                <a16:creationId xmlns:a16="http://schemas.microsoft.com/office/drawing/2014/main" id="{289AE315-2F88-0632-EDD8-68D09A8B326B}"/>
              </a:ext>
            </a:extLst>
          </p:cNvPr>
          <p:cNvPicPr>
            <a:picLocks noChangeAspect="1"/>
          </p:cNvPicPr>
          <p:nvPr/>
        </p:nvPicPr>
        <p:blipFill>
          <a:blip r:embed="rId4"/>
          <a:stretch>
            <a:fillRect/>
          </a:stretch>
        </p:blipFill>
        <p:spPr>
          <a:xfrm>
            <a:off x="1912454" y="1776382"/>
            <a:ext cx="2977198" cy="3922660"/>
          </a:xfrm>
          <a:prstGeom prst="rect">
            <a:avLst/>
          </a:prstGeom>
          <a:ln>
            <a:solidFill>
              <a:schemeClr val="tx1"/>
            </a:solidFill>
          </a:ln>
        </p:spPr>
      </p:pic>
      <p:pic>
        <p:nvPicPr>
          <p:cNvPr id="5" name="Picture 4" descr="A certificate of a technical skills standards&#10;&#10;Description automatically generated with low confidence">
            <a:extLst>
              <a:ext uri="{FF2B5EF4-FFF2-40B4-BE49-F238E27FC236}">
                <a16:creationId xmlns:a16="http://schemas.microsoft.com/office/drawing/2014/main" id="{AB532797-35C0-1E10-5734-FB6B15BDD1B3}"/>
              </a:ext>
            </a:extLst>
          </p:cNvPr>
          <p:cNvPicPr>
            <a:picLocks noChangeAspect="1"/>
          </p:cNvPicPr>
          <p:nvPr/>
        </p:nvPicPr>
        <p:blipFill>
          <a:blip r:embed="rId5"/>
          <a:stretch>
            <a:fillRect/>
          </a:stretch>
        </p:blipFill>
        <p:spPr>
          <a:xfrm>
            <a:off x="1029516" y="4080010"/>
            <a:ext cx="3151500" cy="2481034"/>
          </a:xfrm>
          <a:prstGeom prst="rect">
            <a:avLst/>
          </a:prstGeom>
        </p:spPr>
      </p:pic>
    </p:spTree>
    <p:extLst>
      <p:ext uri="{BB962C8B-B14F-4D97-AF65-F5344CB8AC3E}">
        <p14:creationId xmlns:p14="http://schemas.microsoft.com/office/powerpoint/2010/main" val="2203299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cloud, outdoor, sky, nature&#10;&#10;Description automatically generated">
            <a:extLst>
              <a:ext uri="{FF2B5EF4-FFF2-40B4-BE49-F238E27FC236}">
                <a16:creationId xmlns:a16="http://schemas.microsoft.com/office/drawing/2014/main" id="{A21B0E50-2A7A-40E0-16C9-58B7C43DEB79}"/>
              </a:ext>
            </a:extLst>
          </p:cNvPr>
          <p:cNvPicPr>
            <a:picLocks noChangeAspect="1"/>
          </p:cNvPicPr>
          <p:nvPr/>
        </p:nvPicPr>
        <p:blipFill>
          <a:blip r:embed="rId2">
            <a:extLst>
              <a:ext uri="{28A0092B-C50C-407E-A947-70E740481C1C}">
                <a14:useLocalDpi xmlns:a14="http://schemas.microsoft.com/office/drawing/2010/main" val="0"/>
              </a:ext>
            </a:extLst>
          </a:blip>
          <a:srcRect l="12208"/>
          <a:stretch>
            <a:fillRect/>
          </a:stretch>
        </p:blipFill>
        <p:spPr>
          <a:xfrm>
            <a:off x="-3238500"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9605" y="2899097"/>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230" y="2806802"/>
            <a:ext cx="1263003" cy="1263003"/>
          </a:xfrm>
          <a:prstGeom prst="rect">
            <a:avLst/>
          </a:prstGeom>
        </p:spPr>
      </p:pic>
      <p:sp>
        <p:nvSpPr>
          <p:cNvPr id="3" name="TextBox 2">
            <a:extLst>
              <a:ext uri="{FF2B5EF4-FFF2-40B4-BE49-F238E27FC236}">
                <a16:creationId xmlns:a16="http://schemas.microsoft.com/office/drawing/2014/main" id="{B426A8AA-1B5B-DAC9-73EC-6E355C4B6C18}"/>
              </a:ext>
            </a:extLst>
          </p:cNvPr>
          <p:cNvSpPr txBox="1"/>
          <p:nvPr/>
        </p:nvSpPr>
        <p:spPr>
          <a:xfrm>
            <a:off x="6096000" y="591370"/>
            <a:ext cx="6095999" cy="5693866"/>
          </a:xfrm>
          <a:prstGeom prst="rect">
            <a:avLst/>
          </a:prstGeom>
          <a:noFill/>
        </p:spPr>
        <p:txBody>
          <a:bodyPr wrap="square" rtlCol="0">
            <a:spAutoFit/>
          </a:bodyPr>
          <a:lstStyle/>
          <a:p>
            <a:r>
              <a:rPr lang="en-US" sz="3600" b="1" dirty="0">
                <a:solidFill>
                  <a:schemeClr val="bg1"/>
                </a:solidFill>
                <a:latin typeface="Montserrat" pitchFamily="2" charset="0"/>
              </a:rPr>
              <a:t>CTE Technical Skills Assessment Webpage</a:t>
            </a:r>
          </a:p>
          <a:p>
            <a:r>
              <a:rPr lang="en-US" sz="2800" b="1" dirty="0">
                <a:solidFill>
                  <a:schemeClr val="bg1"/>
                </a:solidFill>
                <a:latin typeface="Montserrat" pitchFamily="2" charset="0"/>
              </a:rPr>
              <a:t>www.azed.gov/cte/assessents</a:t>
            </a:r>
          </a:p>
          <a:p>
            <a:endParaRPr lang="en-US" sz="2800" b="1" dirty="0">
              <a:solidFill>
                <a:schemeClr val="bg1"/>
              </a:solidFill>
              <a:latin typeface="Montserrat" pitchFamily="2" charset="0"/>
            </a:endParaRPr>
          </a:p>
          <a:p>
            <a:r>
              <a:rPr lang="en-US" sz="2800" b="1" dirty="0">
                <a:solidFill>
                  <a:schemeClr val="bg1"/>
                </a:solidFill>
                <a:latin typeface="Montserrat" pitchFamily="2" charset="0"/>
              </a:rPr>
              <a:t>TSA Dashboard (ADEConnect)</a:t>
            </a:r>
          </a:p>
          <a:p>
            <a:endParaRPr lang="en-US" sz="3600" b="1" dirty="0">
              <a:solidFill>
                <a:schemeClr val="bg1"/>
              </a:solidFill>
              <a:latin typeface="Montserrat" pitchFamily="2" charset="0"/>
            </a:endParaRPr>
          </a:p>
          <a:p>
            <a:endParaRPr lang="en-US" sz="3600" b="1" dirty="0">
              <a:solidFill>
                <a:schemeClr val="bg1"/>
              </a:solidFill>
              <a:latin typeface="Montserrat" pitchFamily="2" charset="0"/>
            </a:endParaRPr>
          </a:p>
          <a:p>
            <a:endParaRPr lang="en-US" sz="3600" b="1" dirty="0">
              <a:solidFill>
                <a:schemeClr val="bg1"/>
              </a:solidFill>
              <a:latin typeface="Montserrat" pitchFamily="2" charset="0"/>
            </a:endParaRPr>
          </a:p>
          <a:p>
            <a:r>
              <a:rPr lang="en-US" sz="3600" b="1" dirty="0">
                <a:solidFill>
                  <a:schemeClr val="bg1"/>
                </a:solidFill>
                <a:latin typeface="Montserrat" pitchFamily="2" charset="0"/>
              </a:rPr>
              <a:t>Email</a:t>
            </a:r>
          </a:p>
          <a:p>
            <a:r>
              <a:rPr lang="en-US" sz="2800" b="1" dirty="0">
                <a:solidFill>
                  <a:schemeClr val="bg1"/>
                </a:solidFill>
                <a:latin typeface="Montserrat" pitchFamily="2" charset="0"/>
              </a:rPr>
              <a:t>CTEAssessmentHelp@azed.gov</a:t>
            </a:r>
          </a:p>
          <a:p>
            <a:endParaRPr lang="en-US" sz="3600" b="1" dirty="0">
              <a:solidFill>
                <a:schemeClr val="bg1"/>
              </a:solidFill>
              <a:latin typeface="Montserrat" pitchFamily="2" charset="0"/>
            </a:endParaRPr>
          </a:p>
        </p:txBody>
      </p:sp>
      <p:pic>
        <p:nvPicPr>
          <p:cNvPr id="5" name="Picture 4">
            <a:extLst>
              <a:ext uri="{FF2B5EF4-FFF2-40B4-BE49-F238E27FC236}">
                <a16:creationId xmlns:a16="http://schemas.microsoft.com/office/drawing/2014/main" id="{D798DAEF-48DD-D191-A172-21D5FEFB2138}"/>
              </a:ext>
            </a:extLst>
          </p:cNvPr>
          <p:cNvPicPr>
            <a:picLocks noChangeAspect="1"/>
          </p:cNvPicPr>
          <p:nvPr/>
        </p:nvPicPr>
        <p:blipFill>
          <a:blip r:embed="rId4"/>
          <a:stretch>
            <a:fillRect/>
          </a:stretch>
        </p:blipFill>
        <p:spPr>
          <a:xfrm>
            <a:off x="508426" y="2475619"/>
            <a:ext cx="3350609" cy="4302950"/>
          </a:xfrm>
          <a:prstGeom prst="rect">
            <a:avLst/>
          </a:prstGeom>
        </p:spPr>
      </p:pic>
      <p:sp>
        <p:nvSpPr>
          <p:cNvPr id="11" name="TextBox 10">
            <a:extLst>
              <a:ext uri="{FF2B5EF4-FFF2-40B4-BE49-F238E27FC236}">
                <a16:creationId xmlns:a16="http://schemas.microsoft.com/office/drawing/2014/main" id="{4B08C300-0EE9-ACF0-F0C0-AA865952B480}"/>
              </a:ext>
            </a:extLst>
          </p:cNvPr>
          <p:cNvSpPr txBox="1"/>
          <p:nvPr/>
        </p:nvSpPr>
        <p:spPr>
          <a:xfrm>
            <a:off x="135105" y="272530"/>
            <a:ext cx="4716379" cy="2123658"/>
          </a:xfrm>
          <a:prstGeom prst="rect">
            <a:avLst/>
          </a:prstGeom>
          <a:solidFill>
            <a:schemeClr val="tx1">
              <a:alpha val="45000"/>
            </a:schemeClr>
          </a:solidFill>
        </p:spPr>
        <p:txBody>
          <a:bodyPr wrap="square">
            <a:spAutoFit/>
          </a:bodyPr>
          <a:lstStyle/>
          <a:p>
            <a:r>
              <a:rPr lang="en-US" sz="4400" b="1" dirty="0">
                <a:solidFill>
                  <a:schemeClr val="bg1"/>
                </a:solidFill>
                <a:latin typeface="Montserrat" pitchFamily="2" charset="0"/>
              </a:rPr>
              <a:t>Resources for Directors and Teachers</a:t>
            </a:r>
          </a:p>
        </p:txBody>
      </p:sp>
      <p:sp>
        <p:nvSpPr>
          <p:cNvPr id="4" name="TextBox 3">
            <a:extLst>
              <a:ext uri="{FF2B5EF4-FFF2-40B4-BE49-F238E27FC236}">
                <a16:creationId xmlns:a16="http://schemas.microsoft.com/office/drawing/2014/main" id="{FBF16D4B-D64F-5081-6F18-AB0289644145}"/>
              </a:ext>
            </a:extLst>
          </p:cNvPr>
          <p:cNvSpPr txBox="1"/>
          <p:nvPr/>
        </p:nvSpPr>
        <p:spPr>
          <a:xfrm>
            <a:off x="6217839" y="2700199"/>
            <a:ext cx="6095999" cy="2739211"/>
          </a:xfrm>
          <a:prstGeom prst="rect">
            <a:avLst/>
          </a:prstGeom>
          <a:noFill/>
        </p:spPr>
        <p:txBody>
          <a:bodyPr wrap="square" rtlCol="0">
            <a:spAutoFit/>
          </a:bodyPr>
          <a:lstStyle/>
          <a:p>
            <a:endParaRPr lang="en-US" sz="3600" b="1" dirty="0">
              <a:solidFill>
                <a:schemeClr val="bg1"/>
              </a:solidFill>
              <a:latin typeface="Montserrat" pitchFamily="2" charset="0"/>
            </a:endParaRPr>
          </a:p>
          <a:p>
            <a:r>
              <a:rPr lang="en-US" sz="3600" b="1" dirty="0">
                <a:solidFill>
                  <a:schemeClr val="bg1"/>
                </a:solidFill>
                <a:latin typeface="Montserrat" pitchFamily="2" charset="0"/>
              </a:rPr>
              <a:t>Helpline</a:t>
            </a:r>
          </a:p>
          <a:p>
            <a:r>
              <a:rPr lang="en-US" sz="2800" b="1" dirty="0">
                <a:solidFill>
                  <a:schemeClr val="bg1"/>
                </a:solidFill>
                <a:latin typeface="Montserrat" pitchFamily="2" charset="0"/>
              </a:rPr>
              <a:t>602-542-5452</a:t>
            </a:r>
          </a:p>
          <a:p>
            <a:endParaRPr lang="en-US" sz="3600" b="1" dirty="0">
              <a:solidFill>
                <a:schemeClr val="bg1"/>
              </a:solidFill>
              <a:latin typeface="Montserrat" pitchFamily="2" charset="0"/>
            </a:endParaRPr>
          </a:p>
          <a:p>
            <a:endParaRPr lang="en-US" sz="3600" b="1" dirty="0">
              <a:solidFill>
                <a:schemeClr val="bg1"/>
              </a:solidFill>
              <a:latin typeface="Montserrat" pitchFamily="2" charset="0"/>
            </a:endParaRPr>
          </a:p>
        </p:txBody>
      </p:sp>
    </p:spTree>
    <p:extLst>
      <p:ext uri="{BB962C8B-B14F-4D97-AF65-F5344CB8AC3E}">
        <p14:creationId xmlns:p14="http://schemas.microsoft.com/office/powerpoint/2010/main" val="377025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441" y="407551"/>
            <a:ext cx="1263003" cy="1263003"/>
          </a:xfrm>
          <a:prstGeom prst="rect">
            <a:avLst/>
          </a:prstGeom>
        </p:spPr>
      </p:pic>
      <p:sp>
        <p:nvSpPr>
          <p:cNvPr id="5" name="TextBox 4">
            <a:extLst>
              <a:ext uri="{FF2B5EF4-FFF2-40B4-BE49-F238E27FC236}">
                <a16:creationId xmlns:a16="http://schemas.microsoft.com/office/drawing/2014/main" id="{E3FDD08D-1955-E07E-9BD9-930FDDFE85BC}"/>
              </a:ext>
            </a:extLst>
          </p:cNvPr>
          <p:cNvSpPr txBox="1"/>
          <p:nvPr/>
        </p:nvSpPr>
        <p:spPr>
          <a:xfrm>
            <a:off x="2705236" y="5850369"/>
            <a:ext cx="7552416" cy="646331"/>
          </a:xfrm>
          <a:prstGeom prst="rect">
            <a:avLst/>
          </a:prstGeom>
          <a:noFill/>
        </p:spPr>
        <p:txBody>
          <a:bodyPr wrap="square" rtlCol="0">
            <a:spAutoFit/>
          </a:bodyPr>
          <a:lstStyle/>
          <a:p>
            <a:pPr marL="0" indent="0">
              <a:buNone/>
            </a:pPr>
            <a:r>
              <a:rPr lang="en-US" sz="3600" u="sng" dirty="0">
                <a:solidFill>
                  <a:schemeClr val="bg1"/>
                </a:solidFill>
                <a:latin typeface="Montserrat" pitchFamily="2" charset="0"/>
              </a:rPr>
              <a:t>www.azed.gov/cte/assessments</a:t>
            </a:r>
          </a:p>
        </p:txBody>
      </p:sp>
      <p:sp>
        <p:nvSpPr>
          <p:cNvPr id="6" name="TextBox 5">
            <a:extLst>
              <a:ext uri="{FF2B5EF4-FFF2-40B4-BE49-F238E27FC236}">
                <a16:creationId xmlns:a16="http://schemas.microsoft.com/office/drawing/2014/main" id="{3256DEAC-A306-67D6-E05D-38FD057FBD25}"/>
              </a:ext>
            </a:extLst>
          </p:cNvPr>
          <p:cNvSpPr txBox="1"/>
          <p:nvPr/>
        </p:nvSpPr>
        <p:spPr>
          <a:xfrm>
            <a:off x="1006466" y="2104522"/>
            <a:ext cx="4573028" cy="1323439"/>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Cathy Reed</a:t>
            </a:r>
          </a:p>
          <a:p>
            <a:pPr marL="0" indent="0">
              <a:buNone/>
            </a:pPr>
            <a:r>
              <a:rPr lang="en-US" sz="2400" dirty="0">
                <a:solidFill>
                  <a:schemeClr val="bg1"/>
                </a:solidFill>
                <a:latin typeface="Montserrat" pitchFamily="2" charset="0"/>
              </a:rPr>
              <a:t>602-364-0103</a:t>
            </a:r>
          </a:p>
          <a:p>
            <a:pPr marL="0" indent="0">
              <a:buNone/>
            </a:pPr>
            <a:r>
              <a:rPr lang="en-US" sz="2400" dirty="0">
                <a:solidFill>
                  <a:schemeClr val="bg1"/>
                </a:solidFill>
                <a:latin typeface="Montserrat" pitchFamily="2" charset="0"/>
              </a:rPr>
              <a:t>Cathy.Reed@azed.gov</a:t>
            </a:r>
          </a:p>
        </p:txBody>
      </p:sp>
      <p:sp>
        <p:nvSpPr>
          <p:cNvPr id="12" name="TextBox 11">
            <a:extLst>
              <a:ext uri="{FF2B5EF4-FFF2-40B4-BE49-F238E27FC236}">
                <a16:creationId xmlns:a16="http://schemas.microsoft.com/office/drawing/2014/main" id="{D97ED1CF-F121-7142-A551-E620EA762195}"/>
              </a:ext>
            </a:extLst>
          </p:cNvPr>
          <p:cNvSpPr txBox="1"/>
          <p:nvPr/>
        </p:nvSpPr>
        <p:spPr>
          <a:xfrm>
            <a:off x="1006466" y="3497591"/>
            <a:ext cx="4573028" cy="1323439"/>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Susan </a:t>
            </a:r>
            <a:r>
              <a:rPr lang="en-US" sz="3200" b="1" dirty="0" err="1">
                <a:solidFill>
                  <a:schemeClr val="bg1"/>
                </a:solidFill>
                <a:latin typeface="Montserrat" pitchFamily="2" charset="0"/>
              </a:rPr>
              <a:t>Faretta</a:t>
            </a:r>
            <a:endParaRPr lang="en-US" sz="3200" b="1" dirty="0">
              <a:solidFill>
                <a:schemeClr val="bg1"/>
              </a:solidFill>
              <a:latin typeface="Montserrat" pitchFamily="2" charset="0"/>
            </a:endParaRPr>
          </a:p>
          <a:p>
            <a:pPr marL="0" indent="0">
              <a:buNone/>
            </a:pPr>
            <a:r>
              <a:rPr lang="en-US" sz="2400" dirty="0">
                <a:solidFill>
                  <a:schemeClr val="bg1"/>
                </a:solidFill>
                <a:latin typeface="Montserrat" pitchFamily="2" charset="0"/>
              </a:rPr>
              <a:t>602-542-5540</a:t>
            </a:r>
          </a:p>
          <a:p>
            <a:pPr marL="0" indent="0">
              <a:buNone/>
            </a:pPr>
            <a:r>
              <a:rPr lang="en-US" sz="2400" dirty="0">
                <a:solidFill>
                  <a:schemeClr val="bg1"/>
                </a:solidFill>
                <a:latin typeface="Montserrat" pitchFamily="2" charset="0"/>
              </a:rPr>
              <a:t>Susan.Faretta@azed.gov</a:t>
            </a:r>
          </a:p>
        </p:txBody>
      </p:sp>
      <p:sp>
        <p:nvSpPr>
          <p:cNvPr id="17" name="TextBox 16">
            <a:extLst>
              <a:ext uri="{FF2B5EF4-FFF2-40B4-BE49-F238E27FC236}">
                <a16:creationId xmlns:a16="http://schemas.microsoft.com/office/drawing/2014/main" id="{2D759519-FF3E-8253-3E7C-E2FDFF910403}"/>
              </a:ext>
            </a:extLst>
          </p:cNvPr>
          <p:cNvSpPr txBox="1"/>
          <p:nvPr/>
        </p:nvSpPr>
        <p:spPr>
          <a:xfrm>
            <a:off x="6211456" y="2104522"/>
            <a:ext cx="4573028" cy="1323439"/>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Jet Wilson Dight</a:t>
            </a:r>
          </a:p>
          <a:p>
            <a:pPr marL="0" indent="0">
              <a:buNone/>
            </a:pPr>
            <a:r>
              <a:rPr lang="en-US" sz="2400" dirty="0">
                <a:solidFill>
                  <a:schemeClr val="bg1"/>
                </a:solidFill>
                <a:latin typeface="Montserrat" pitchFamily="2" charset="0"/>
              </a:rPr>
              <a:t>602-542-2968</a:t>
            </a:r>
          </a:p>
          <a:p>
            <a:pPr marL="0" indent="0">
              <a:buNone/>
            </a:pPr>
            <a:r>
              <a:rPr lang="en-US" sz="2400" dirty="0">
                <a:solidFill>
                  <a:schemeClr val="bg1"/>
                </a:solidFill>
                <a:latin typeface="Montserrat" pitchFamily="2" charset="0"/>
              </a:rPr>
              <a:t>Jet.WilsonDight@azed.gov</a:t>
            </a:r>
          </a:p>
        </p:txBody>
      </p:sp>
      <p:sp>
        <p:nvSpPr>
          <p:cNvPr id="18" name="TextBox 17">
            <a:extLst>
              <a:ext uri="{FF2B5EF4-FFF2-40B4-BE49-F238E27FC236}">
                <a16:creationId xmlns:a16="http://schemas.microsoft.com/office/drawing/2014/main" id="{6F2D0ED2-E378-3BF9-5C8D-00676744DC4D}"/>
              </a:ext>
            </a:extLst>
          </p:cNvPr>
          <p:cNvSpPr txBox="1"/>
          <p:nvPr/>
        </p:nvSpPr>
        <p:spPr>
          <a:xfrm>
            <a:off x="6211455" y="3427961"/>
            <a:ext cx="5590019" cy="2062103"/>
          </a:xfrm>
          <a:prstGeom prst="rect">
            <a:avLst/>
          </a:prstGeom>
          <a:noFill/>
        </p:spPr>
        <p:txBody>
          <a:bodyPr wrap="square" rtlCol="0">
            <a:spAutoFit/>
          </a:bodyPr>
          <a:lstStyle/>
          <a:p>
            <a:pPr marL="0" indent="0">
              <a:buNone/>
            </a:pPr>
            <a:r>
              <a:rPr lang="en-US" sz="3200" b="1" dirty="0">
                <a:solidFill>
                  <a:schemeClr val="bg1"/>
                </a:solidFill>
                <a:latin typeface="Montserrat" pitchFamily="2" charset="0"/>
              </a:rPr>
              <a:t>Judy Balogh</a:t>
            </a:r>
          </a:p>
          <a:p>
            <a:pPr marL="0" indent="0">
              <a:buNone/>
            </a:pPr>
            <a:r>
              <a:rPr lang="en-US" sz="2400" dirty="0">
                <a:solidFill>
                  <a:schemeClr val="bg1"/>
                </a:solidFill>
                <a:latin typeface="Montserrat" pitchFamily="2" charset="0"/>
              </a:rPr>
              <a:t>Team Lead, CTE Assessments, Technical Standards, and PD</a:t>
            </a:r>
            <a:endParaRPr lang="en-US" sz="4000" dirty="0">
              <a:solidFill>
                <a:schemeClr val="bg1"/>
              </a:solidFill>
              <a:latin typeface="Montserrat" pitchFamily="2" charset="0"/>
            </a:endParaRPr>
          </a:p>
          <a:p>
            <a:pPr marL="0" indent="0">
              <a:buNone/>
            </a:pPr>
            <a:r>
              <a:rPr lang="en-US" sz="2400" dirty="0">
                <a:solidFill>
                  <a:schemeClr val="bg1"/>
                </a:solidFill>
                <a:latin typeface="Montserrat" pitchFamily="2" charset="0"/>
              </a:rPr>
              <a:t>602-542-4511</a:t>
            </a:r>
          </a:p>
          <a:p>
            <a:pPr marL="0" indent="0">
              <a:buNone/>
            </a:pPr>
            <a:r>
              <a:rPr lang="en-US" sz="2400" dirty="0">
                <a:solidFill>
                  <a:schemeClr val="bg1"/>
                </a:solidFill>
                <a:latin typeface="Montserrat" pitchFamily="2" charset="0"/>
              </a:rPr>
              <a:t>Judy.Balogh@azed.gov</a:t>
            </a:r>
          </a:p>
        </p:txBody>
      </p:sp>
      <p:pic>
        <p:nvPicPr>
          <p:cNvPr id="19" name="Picture 18" descr="A picture containing sky, outdoor, building, mountain&#10;&#10;Description automatically generated">
            <a:extLst>
              <a:ext uri="{FF2B5EF4-FFF2-40B4-BE49-F238E27FC236}">
                <a16:creationId xmlns:a16="http://schemas.microsoft.com/office/drawing/2014/main" id="{8DCCDCE0-CD57-BB8A-1E40-D2C1A920C8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2982839" y="201346"/>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pic>
        <p:nvPicPr>
          <p:cNvPr id="23" name="Picture 22" descr="A black background with white text&#10;&#10;Description automatically generated with low confidence">
            <a:extLst>
              <a:ext uri="{FF2B5EF4-FFF2-40B4-BE49-F238E27FC236}">
                <a16:creationId xmlns:a16="http://schemas.microsoft.com/office/drawing/2014/main" id="{9FA61156-B431-ECD9-0466-574E6C960B4F}"/>
              </a:ext>
            </a:extLst>
          </p:cNvPr>
          <p:cNvPicPr>
            <a:picLocks noChangeAspect="1"/>
          </p:cNvPicPr>
          <p:nvPr/>
        </p:nvPicPr>
        <p:blipFill rotWithShape="1">
          <a:blip r:embed="rId6">
            <a:extLst>
              <a:ext uri="{28A0092B-C50C-407E-A947-70E740481C1C}">
                <a14:useLocalDpi xmlns:a14="http://schemas.microsoft.com/office/drawing/2010/main" val="0"/>
              </a:ext>
            </a:extLst>
          </a:blip>
          <a:srcRect l="25838"/>
          <a:stretch/>
        </p:blipFill>
        <p:spPr>
          <a:xfrm>
            <a:off x="14742844" y="2988437"/>
            <a:ext cx="3351300" cy="1200329"/>
          </a:xfrm>
          <a:prstGeom prst="rect">
            <a:avLst/>
          </a:prstGeom>
        </p:spPr>
      </p:pic>
      <p:pic>
        <p:nvPicPr>
          <p:cNvPr id="24" name="Picture 23" descr="A black and white logo with a star and a flame&#10;&#10;Description automatically generated with medium confidence">
            <a:extLst>
              <a:ext uri="{FF2B5EF4-FFF2-40B4-BE49-F238E27FC236}">
                <a16:creationId xmlns:a16="http://schemas.microsoft.com/office/drawing/2014/main" id="{9793F759-53B8-75F9-9344-F7628387F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4801" y="3024581"/>
            <a:ext cx="1128043" cy="1128043"/>
          </a:xfrm>
          <a:prstGeom prst="rect">
            <a:avLst/>
          </a:prstGeom>
        </p:spPr>
      </p:pic>
    </p:spTree>
    <p:extLst>
      <p:ext uri="{BB962C8B-B14F-4D97-AF65-F5344CB8AC3E}">
        <p14:creationId xmlns:p14="http://schemas.microsoft.com/office/powerpoint/2010/main" val="259567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2353063"/>
            <a:ext cx="2033891" cy="2033891"/>
          </a:xfrm>
          <a:prstGeom prst="rect">
            <a:avLst/>
          </a:prstGeom>
        </p:spPr>
      </p:pic>
      <p:sp>
        <p:nvSpPr>
          <p:cNvPr id="6" name="TextBox 5">
            <a:extLst>
              <a:ext uri="{FF2B5EF4-FFF2-40B4-BE49-F238E27FC236}">
                <a16:creationId xmlns:a16="http://schemas.microsoft.com/office/drawing/2014/main" id="{3256DEAC-A306-67D6-E05D-38FD057FBD25}"/>
              </a:ext>
            </a:extLst>
          </p:cNvPr>
          <p:cNvSpPr txBox="1"/>
          <p:nvPr/>
        </p:nvSpPr>
        <p:spPr>
          <a:xfrm>
            <a:off x="651334" y="645786"/>
            <a:ext cx="11221351" cy="3416320"/>
          </a:xfrm>
          <a:prstGeom prst="rect">
            <a:avLst/>
          </a:prstGeom>
          <a:noFill/>
        </p:spPr>
        <p:txBody>
          <a:bodyPr wrap="square" rtlCol="0">
            <a:spAutoFit/>
          </a:bodyPr>
          <a:lstStyle/>
          <a:p>
            <a:pPr marL="0" indent="0">
              <a:buNone/>
            </a:pPr>
            <a:r>
              <a:rPr lang="en-US" sz="3600" b="1" dirty="0">
                <a:solidFill>
                  <a:schemeClr val="bg1"/>
                </a:solidFill>
                <a:latin typeface="Montserrat" pitchFamily="2" charset="0"/>
              </a:rPr>
              <a:t>Check for understanding</a:t>
            </a:r>
          </a:p>
          <a:p>
            <a:pPr marL="0" indent="0">
              <a:buNone/>
            </a:pPr>
            <a:endParaRPr lang="en-US" sz="3600" b="1"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How often are program standards reviewed?</a:t>
            </a:r>
          </a:p>
          <a:p>
            <a:pPr marL="742950" indent="-742950">
              <a:buAutoNum type="arabicPeriod"/>
            </a:pPr>
            <a:endParaRPr lang="en-US" sz="3600"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When can a student retake the TSA?</a:t>
            </a:r>
          </a:p>
          <a:p>
            <a:pPr marL="742950" indent="-742950">
              <a:buAutoNum type="arabicPeriod"/>
            </a:pPr>
            <a:endParaRPr lang="en-US" sz="3600" dirty="0">
              <a:solidFill>
                <a:schemeClr val="bg1"/>
              </a:solidFill>
              <a:latin typeface="Montserrat" pitchFamily="2" charset="0"/>
            </a:endParaRP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7159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26100"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93486" y="609600"/>
            <a:ext cx="4397829" cy="3139321"/>
          </a:xfrm>
          <a:prstGeom prst="rect">
            <a:avLst/>
          </a:prstGeom>
          <a:noFill/>
        </p:spPr>
        <p:txBody>
          <a:bodyPr wrap="square" rtlCol="0">
            <a:spAutoFit/>
          </a:bodyPr>
          <a:lstStyle/>
          <a:p>
            <a:r>
              <a:rPr lang="en-US" sz="6600" b="1" dirty="0">
                <a:solidFill>
                  <a:schemeClr val="bg1"/>
                </a:solidFill>
                <a:latin typeface="Montserrat" pitchFamily="2" charset="0"/>
              </a:rPr>
              <a:t>CTE Program Services</a:t>
            </a:r>
          </a:p>
        </p:txBody>
      </p:sp>
      <p:sp>
        <p:nvSpPr>
          <p:cNvPr id="19" name="TextBox 18">
            <a:extLst>
              <a:ext uri="{FF2B5EF4-FFF2-40B4-BE49-F238E27FC236}">
                <a16:creationId xmlns:a16="http://schemas.microsoft.com/office/drawing/2014/main" id="{00A263C9-5DFE-44F4-E116-89584D64B09D}"/>
              </a:ext>
            </a:extLst>
          </p:cNvPr>
          <p:cNvSpPr txBox="1"/>
          <p:nvPr/>
        </p:nvSpPr>
        <p:spPr>
          <a:xfrm>
            <a:off x="493486" y="4494074"/>
            <a:ext cx="7505700" cy="1754326"/>
          </a:xfrm>
          <a:prstGeom prst="rect">
            <a:avLst/>
          </a:prstGeom>
          <a:noFill/>
        </p:spPr>
        <p:txBody>
          <a:bodyPr wrap="square" rtlCol="0">
            <a:spAutoFit/>
          </a:bodyPr>
          <a:lstStyle/>
          <a:p>
            <a:r>
              <a:rPr lang="en-US" sz="3600" dirty="0">
                <a:solidFill>
                  <a:schemeClr val="bg1"/>
                </a:solidFill>
                <a:latin typeface="Montserrat" pitchFamily="2" charset="0"/>
              </a:rPr>
              <a:t>ACTEAZ Summer </a:t>
            </a:r>
          </a:p>
          <a:p>
            <a:r>
              <a:rPr lang="en-US" sz="3600" dirty="0">
                <a:solidFill>
                  <a:schemeClr val="bg1"/>
                </a:solidFill>
                <a:latin typeface="Montserrat" pitchFamily="2" charset="0"/>
              </a:rPr>
              <a:t>Conference</a:t>
            </a:r>
          </a:p>
          <a:p>
            <a:r>
              <a:rPr lang="en-US" sz="3600" dirty="0">
                <a:solidFill>
                  <a:schemeClr val="bg1"/>
                </a:solidFill>
                <a:latin typeface="Montserrat" pitchFamily="2" charset="0"/>
              </a:rPr>
              <a:t>July 2023</a:t>
            </a:r>
          </a:p>
        </p:txBody>
      </p:sp>
      <p:pic>
        <p:nvPicPr>
          <p:cNvPr id="20" name="Picture 19" descr="A black background with white text&#10;&#10;Description automatically generated with low confidence">
            <a:extLst>
              <a:ext uri="{FF2B5EF4-FFF2-40B4-BE49-F238E27FC236}">
                <a16:creationId xmlns:a16="http://schemas.microsoft.com/office/drawing/2014/main" id="{222FD537-655C-AA84-8371-ED8FD228D892}"/>
              </a:ext>
            </a:extLst>
          </p:cNvPr>
          <p:cNvPicPr>
            <a:picLocks noChangeAspect="1"/>
          </p:cNvPicPr>
          <p:nvPr/>
        </p:nvPicPr>
        <p:blipFill rotWithShape="1">
          <a:blip r:embed="rId3">
            <a:extLst>
              <a:ext uri="{28A0092B-C50C-407E-A947-70E740481C1C}">
                <a14:useLocalDpi xmlns:a14="http://schemas.microsoft.com/office/drawing/2010/main" val="0"/>
              </a:ext>
            </a:extLst>
          </a:blip>
          <a:srcRect l="25838"/>
          <a:stretch/>
        </p:blipFill>
        <p:spPr>
          <a:xfrm>
            <a:off x="7267575" y="2828834"/>
            <a:ext cx="3351300" cy="1200329"/>
          </a:xfrm>
          <a:prstGeom prst="rect">
            <a:avLst/>
          </a:prstGeom>
        </p:spPr>
      </p:pic>
      <p:pic>
        <p:nvPicPr>
          <p:cNvPr id="21" name="Picture 20" descr="A black and white logo with a star and a flame&#10;&#10;Description automatically generated with medium confidence">
            <a:extLst>
              <a:ext uri="{FF2B5EF4-FFF2-40B4-BE49-F238E27FC236}">
                <a16:creationId xmlns:a16="http://schemas.microsoft.com/office/drawing/2014/main" id="{94813291-1913-0E27-BC55-C22E635EA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532" y="2864978"/>
            <a:ext cx="1128043" cy="1128043"/>
          </a:xfrm>
          <a:prstGeom prst="rect">
            <a:avLst/>
          </a:prstGeom>
        </p:spPr>
      </p:pic>
      <p:pic>
        <p:nvPicPr>
          <p:cNvPr id="22" name="Picture 21" descr="A black and white logo with a star and a flame&#10;&#10;Description automatically generated with medium confidence">
            <a:extLst>
              <a:ext uri="{FF2B5EF4-FFF2-40B4-BE49-F238E27FC236}">
                <a16:creationId xmlns:a16="http://schemas.microsoft.com/office/drawing/2014/main" id="{C4704917-9BF5-CC43-6EC5-E7CE033D7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CD56F82A-2B9D-0400-145E-50C8EFE1D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415" y="5254609"/>
            <a:ext cx="1263003" cy="1263003"/>
          </a:xfrm>
          <a:prstGeom prst="rect">
            <a:avLst/>
          </a:prstGeom>
        </p:spPr>
      </p:pic>
    </p:spTree>
    <p:extLst>
      <p:ext uri="{BB962C8B-B14F-4D97-AF65-F5344CB8AC3E}">
        <p14:creationId xmlns:p14="http://schemas.microsoft.com/office/powerpoint/2010/main" val="2763082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lant, cactus, outdoor, cloud&#10;&#10;Description automatically generated">
            <a:extLst>
              <a:ext uri="{FF2B5EF4-FFF2-40B4-BE49-F238E27FC236}">
                <a16:creationId xmlns:a16="http://schemas.microsoft.com/office/drawing/2014/main" id="{B491E5FC-B5B8-A293-DB27-51723ADC9B8F}"/>
              </a:ext>
            </a:extLst>
          </p:cNvPr>
          <p:cNvPicPr>
            <a:picLocks noChangeAspect="1"/>
          </p:cNvPicPr>
          <p:nvPr/>
        </p:nvPicPr>
        <p:blipFill>
          <a:blip r:embed="rId2">
            <a:extLst>
              <a:ext uri="{28A0092B-C50C-407E-A947-70E740481C1C}">
                <a14:useLocalDpi xmlns:a14="http://schemas.microsoft.com/office/drawing/2010/main" val="0"/>
              </a:ext>
            </a:extLst>
          </a:blip>
          <a:srcRect l="2891" r="659"/>
          <a:stretch>
            <a:fillRect/>
          </a:stretch>
        </p:blipFill>
        <p:spPr>
          <a:xfrm>
            <a:off x="-8905473" y="-154344"/>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389757" y="-33486"/>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3557996" y="139262"/>
            <a:ext cx="9652000" cy="2123658"/>
          </a:xfrm>
          <a:prstGeom prst="rect">
            <a:avLst/>
          </a:prstGeom>
          <a:noFill/>
        </p:spPr>
        <p:txBody>
          <a:bodyPr wrap="square" rtlCol="0">
            <a:spAutoFit/>
          </a:bodyPr>
          <a:lstStyle/>
          <a:p>
            <a:r>
              <a:rPr lang="en-US" sz="6600" b="1" dirty="0">
                <a:solidFill>
                  <a:schemeClr val="bg1"/>
                </a:solidFill>
                <a:latin typeface="Montserrat" pitchFamily="2" charset="0"/>
              </a:rPr>
              <a:t>CTE Program Services Website</a:t>
            </a:r>
          </a:p>
        </p:txBody>
      </p:sp>
      <p:sp>
        <p:nvSpPr>
          <p:cNvPr id="19" name="TextBox 18">
            <a:extLst>
              <a:ext uri="{FF2B5EF4-FFF2-40B4-BE49-F238E27FC236}">
                <a16:creationId xmlns:a16="http://schemas.microsoft.com/office/drawing/2014/main" id="{00A263C9-5DFE-44F4-E116-89584D64B09D}"/>
              </a:ext>
            </a:extLst>
          </p:cNvPr>
          <p:cNvSpPr txBox="1"/>
          <p:nvPr/>
        </p:nvSpPr>
        <p:spPr>
          <a:xfrm>
            <a:off x="3877180" y="3317808"/>
            <a:ext cx="97536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latin typeface="Montserrat" pitchFamily="2" charset="0"/>
              </a:rPr>
              <a:t>CTE Program Information</a:t>
            </a:r>
          </a:p>
          <a:p>
            <a:pPr marL="457200" indent="-457200">
              <a:buFont typeface="Arial" panose="020B0604020202020204" pitchFamily="34" charset="0"/>
              <a:buChar char="•"/>
            </a:pPr>
            <a:r>
              <a:rPr lang="en-US" sz="3200" dirty="0">
                <a:solidFill>
                  <a:schemeClr val="bg1"/>
                </a:solidFill>
                <a:latin typeface="Montserrat" pitchFamily="2" charset="0"/>
              </a:rPr>
              <a:t>Quality and Compliance Monitoring Information</a:t>
            </a:r>
          </a:p>
          <a:p>
            <a:pPr marL="457200" indent="-457200">
              <a:buFont typeface="Arial" panose="020B0604020202020204" pitchFamily="34" charset="0"/>
              <a:buChar char="•"/>
            </a:pPr>
            <a:r>
              <a:rPr lang="en-US" sz="3200" dirty="0">
                <a:solidFill>
                  <a:schemeClr val="bg1"/>
                </a:solidFill>
                <a:latin typeface="Montserrat" pitchFamily="2" charset="0"/>
              </a:rPr>
              <a:t>Resources</a:t>
            </a:r>
          </a:p>
          <a:p>
            <a:pPr marL="457200" indent="-457200">
              <a:buFont typeface="Arial" panose="020B0604020202020204" pitchFamily="34" charset="0"/>
              <a:buChar char="•"/>
            </a:pPr>
            <a:r>
              <a:rPr lang="en-US" sz="3200" dirty="0">
                <a:solidFill>
                  <a:schemeClr val="bg1"/>
                </a:solidFill>
                <a:latin typeface="Montserrat" pitchFamily="2" charset="0"/>
              </a:rPr>
              <a:t>Contacts for program specialists</a:t>
            </a: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1277" y="2795349"/>
            <a:ext cx="1263003" cy="1263003"/>
          </a:xfrm>
          <a:prstGeom prst="rect">
            <a:avLst/>
          </a:prstGeom>
        </p:spPr>
      </p:pic>
      <p:sp>
        <p:nvSpPr>
          <p:cNvPr id="4" name="TextBox 3">
            <a:extLst>
              <a:ext uri="{FF2B5EF4-FFF2-40B4-BE49-F238E27FC236}">
                <a16:creationId xmlns:a16="http://schemas.microsoft.com/office/drawing/2014/main" id="{F9DB19E6-F7AC-5AEE-C73E-60163C1329A6}"/>
              </a:ext>
            </a:extLst>
          </p:cNvPr>
          <p:cNvSpPr txBox="1"/>
          <p:nvPr/>
        </p:nvSpPr>
        <p:spPr>
          <a:xfrm>
            <a:off x="3877180" y="2454509"/>
            <a:ext cx="7102929" cy="584775"/>
          </a:xfrm>
          <a:prstGeom prst="rect">
            <a:avLst/>
          </a:prstGeom>
          <a:noFill/>
        </p:spPr>
        <p:txBody>
          <a:bodyPr wrap="square" rtlCol="0">
            <a:spAutoFit/>
          </a:bodyPr>
          <a:lstStyle/>
          <a:p>
            <a:r>
              <a:rPr lang="en-US" sz="3200" b="1" dirty="0">
                <a:solidFill>
                  <a:schemeClr val="bg1"/>
                </a:solidFill>
                <a:latin typeface="Montserrat" pitchFamily="2" charset="0"/>
              </a:rPr>
              <a:t>www.azed.gov/cte/programs</a:t>
            </a:r>
            <a:endParaRPr lang="en-US" sz="3200" dirty="0">
              <a:solidFill>
                <a:schemeClr val="bg1"/>
              </a:solidFill>
              <a:latin typeface="Montserrat" pitchFamily="2" charset="0"/>
            </a:endParaRPr>
          </a:p>
        </p:txBody>
      </p:sp>
      <p:pic>
        <p:nvPicPr>
          <p:cNvPr id="5" name="Picture 4" descr="A black and white logo with a star and a flame&#10;&#10;Description automatically generated with medium confidence">
            <a:extLst>
              <a:ext uri="{FF2B5EF4-FFF2-40B4-BE49-F238E27FC236}">
                <a16:creationId xmlns:a16="http://schemas.microsoft.com/office/drawing/2014/main" id="{0D3618B0-A67F-AAAE-CD7A-3DEFEB9A0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98" y="5254609"/>
            <a:ext cx="1263003" cy="1263003"/>
          </a:xfrm>
          <a:prstGeom prst="rect">
            <a:avLst/>
          </a:prstGeom>
        </p:spPr>
      </p:pic>
    </p:spTree>
    <p:extLst>
      <p:ext uri="{BB962C8B-B14F-4D97-AF65-F5344CB8AC3E}">
        <p14:creationId xmlns:p14="http://schemas.microsoft.com/office/powerpoint/2010/main" val="3649048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lant, cactus, outdoor, cloud&#10;&#10;Description automatically generated">
            <a:extLst>
              <a:ext uri="{FF2B5EF4-FFF2-40B4-BE49-F238E27FC236}">
                <a16:creationId xmlns:a16="http://schemas.microsoft.com/office/drawing/2014/main" id="{0D6F3AFB-71AF-3D4F-4F51-7632398B0977}"/>
              </a:ext>
            </a:extLst>
          </p:cNvPr>
          <p:cNvPicPr>
            <a:picLocks noChangeAspect="1"/>
          </p:cNvPicPr>
          <p:nvPr/>
        </p:nvPicPr>
        <p:blipFill>
          <a:blip r:embed="rId3">
            <a:extLst>
              <a:ext uri="{28A0092B-C50C-407E-A947-70E740481C1C}">
                <a14:useLocalDpi xmlns:a14="http://schemas.microsoft.com/office/drawing/2010/main" val="0"/>
              </a:ext>
            </a:extLst>
          </a:blip>
          <a:srcRect l="2891" r="659"/>
          <a:stretch>
            <a:fillRect/>
          </a:stretch>
        </p:blipFill>
        <p:spPr>
          <a:xfrm>
            <a:off x="-8905473" y="-154344"/>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389757" y="-33486"/>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9" name="TextBox 18">
            <a:extLst>
              <a:ext uri="{FF2B5EF4-FFF2-40B4-BE49-F238E27FC236}">
                <a16:creationId xmlns:a16="http://schemas.microsoft.com/office/drawing/2014/main" id="{00A263C9-5DFE-44F4-E116-89584D64B09D}"/>
              </a:ext>
            </a:extLst>
          </p:cNvPr>
          <p:cNvSpPr txBox="1"/>
          <p:nvPr/>
        </p:nvSpPr>
        <p:spPr>
          <a:xfrm>
            <a:off x="3375660" y="202967"/>
            <a:ext cx="8779691" cy="1754326"/>
          </a:xfrm>
          <a:prstGeom prst="rect">
            <a:avLst/>
          </a:prstGeom>
          <a:noFill/>
        </p:spPr>
        <p:txBody>
          <a:bodyPr wrap="square" rtlCol="0">
            <a:spAutoFit/>
          </a:bodyPr>
          <a:lstStyle/>
          <a:p>
            <a:r>
              <a:rPr lang="en-US" sz="5400" b="1" dirty="0">
                <a:solidFill>
                  <a:schemeClr val="bg1"/>
                </a:solidFill>
                <a:latin typeface="Montserrat" pitchFamily="2" charset="0"/>
              </a:rPr>
              <a:t>Quality and Compliance Monitoring</a:t>
            </a: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1277" y="2795349"/>
            <a:ext cx="1263003" cy="1263003"/>
          </a:xfrm>
          <a:prstGeom prst="rect">
            <a:avLst/>
          </a:prstGeom>
        </p:spPr>
      </p:pic>
      <p:pic>
        <p:nvPicPr>
          <p:cNvPr id="5" name="Picture 4" descr="A black and white logo with a star and a flame&#10;&#10;Description automatically generated with medium confidence">
            <a:extLst>
              <a:ext uri="{FF2B5EF4-FFF2-40B4-BE49-F238E27FC236}">
                <a16:creationId xmlns:a16="http://schemas.microsoft.com/office/drawing/2014/main" id="{0D3618B0-A67F-AAAE-CD7A-3DEFEB9A0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298" y="5254609"/>
            <a:ext cx="1263003" cy="1263003"/>
          </a:xfrm>
          <a:prstGeom prst="rect">
            <a:avLst/>
          </a:prstGeom>
        </p:spPr>
      </p:pic>
      <p:sp>
        <p:nvSpPr>
          <p:cNvPr id="3" name="TextBox 2">
            <a:extLst>
              <a:ext uri="{FF2B5EF4-FFF2-40B4-BE49-F238E27FC236}">
                <a16:creationId xmlns:a16="http://schemas.microsoft.com/office/drawing/2014/main" id="{F0359148-71B9-2B81-35E9-6822BDC6FAB9}"/>
              </a:ext>
            </a:extLst>
          </p:cNvPr>
          <p:cNvSpPr txBox="1"/>
          <p:nvPr/>
        </p:nvSpPr>
        <p:spPr>
          <a:xfrm>
            <a:off x="3492862" y="2253356"/>
            <a:ext cx="8779691"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Began 4</a:t>
            </a:r>
            <a:r>
              <a:rPr lang="en-US" sz="2800" baseline="30000" dirty="0">
                <a:solidFill>
                  <a:schemeClr val="bg1"/>
                </a:solidFill>
                <a:latin typeface="Montserrat" pitchFamily="2" charset="0"/>
              </a:rPr>
              <a:t>th</a:t>
            </a:r>
            <a:r>
              <a:rPr lang="en-US" sz="2800" dirty="0">
                <a:solidFill>
                  <a:schemeClr val="bg1"/>
                </a:solidFill>
                <a:latin typeface="Montserrat" pitchFamily="2" charset="0"/>
              </a:rPr>
              <a:t> year of rotation SY 2023 – 2024</a:t>
            </a:r>
          </a:p>
        </p:txBody>
      </p:sp>
      <p:sp>
        <p:nvSpPr>
          <p:cNvPr id="7" name="TextBox 6">
            <a:extLst>
              <a:ext uri="{FF2B5EF4-FFF2-40B4-BE49-F238E27FC236}">
                <a16:creationId xmlns:a16="http://schemas.microsoft.com/office/drawing/2014/main" id="{4B3BEB3B-0023-F061-CAA9-0E6BB3CA0BA7}"/>
              </a:ext>
            </a:extLst>
          </p:cNvPr>
          <p:cNvSpPr txBox="1"/>
          <p:nvPr/>
        </p:nvSpPr>
        <p:spPr>
          <a:xfrm>
            <a:off x="3610066" y="3104245"/>
            <a:ext cx="8779691"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Monitoring session on Monday</a:t>
            </a:r>
            <a:br>
              <a:rPr lang="en-US" sz="2800" dirty="0">
                <a:solidFill>
                  <a:schemeClr val="bg1"/>
                </a:solidFill>
                <a:latin typeface="Montserrat" pitchFamily="2" charset="0"/>
              </a:rPr>
            </a:br>
            <a:r>
              <a:rPr lang="en-US" sz="2800" dirty="0">
                <a:solidFill>
                  <a:schemeClr val="bg1"/>
                </a:solidFill>
                <a:latin typeface="Montserrat" pitchFamily="2" charset="0"/>
              </a:rPr>
              <a:t>July 17, 8 am at Westin for anyone</a:t>
            </a:r>
          </a:p>
        </p:txBody>
      </p:sp>
      <p:sp>
        <p:nvSpPr>
          <p:cNvPr id="8" name="TextBox 7">
            <a:extLst>
              <a:ext uri="{FF2B5EF4-FFF2-40B4-BE49-F238E27FC236}">
                <a16:creationId xmlns:a16="http://schemas.microsoft.com/office/drawing/2014/main" id="{D30EA87E-4515-AC2A-0FB3-86F0B6DFEC6E}"/>
              </a:ext>
            </a:extLst>
          </p:cNvPr>
          <p:cNvSpPr txBox="1"/>
          <p:nvPr/>
        </p:nvSpPr>
        <p:spPr>
          <a:xfrm>
            <a:off x="3492862" y="4300502"/>
            <a:ext cx="8779691"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Year 5 districts official notification will be given in September 2023</a:t>
            </a:r>
          </a:p>
        </p:txBody>
      </p:sp>
      <p:sp>
        <p:nvSpPr>
          <p:cNvPr id="9" name="TextBox 8">
            <a:extLst>
              <a:ext uri="{FF2B5EF4-FFF2-40B4-BE49-F238E27FC236}">
                <a16:creationId xmlns:a16="http://schemas.microsoft.com/office/drawing/2014/main" id="{7C67345E-7C67-577C-43D6-7EAEB1C86A39}"/>
              </a:ext>
            </a:extLst>
          </p:cNvPr>
          <p:cNvSpPr txBox="1"/>
          <p:nvPr/>
        </p:nvSpPr>
        <p:spPr>
          <a:xfrm>
            <a:off x="3375659" y="5582278"/>
            <a:ext cx="8779691"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All things Program Monitoring – contact</a:t>
            </a:r>
            <a:br>
              <a:rPr lang="en-US" sz="2800" dirty="0">
                <a:solidFill>
                  <a:schemeClr val="bg1"/>
                </a:solidFill>
                <a:latin typeface="Montserrat" pitchFamily="2" charset="0"/>
              </a:rPr>
            </a:br>
            <a:r>
              <a:rPr lang="en-US" sz="2800" dirty="0">
                <a:solidFill>
                  <a:schemeClr val="bg1"/>
                </a:solidFill>
                <a:latin typeface="Montserrat" pitchFamily="2" charset="0"/>
              </a:rPr>
              <a:t>CTELocalPrograms@azed.gov </a:t>
            </a:r>
          </a:p>
        </p:txBody>
      </p:sp>
    </p:spTree>
    <p:extLst>
      <p:ext uri="{BB962C8B-B14F-4D97-AF65-F5344CB8AC3E}">
        <p14:creationId xmlns:p14="http://schemas.microsoft.com/office/powerpoint/2010/main" val="113709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lant, cactus, outdoor, cloud&#10;&#10;Description automatically generated">
            <a:extLst>
              <a:ext uri="{FF2B5EF4-FFF2-40B4-BE49-F238E27FC236}">
                <a16:creationId xmlns:a16="http://schemas.microsoft.com/office/drawing/2014/main" id="{0D6F3AFB-71AF-3D4F-4F51-7632398B0977}"/>
              </a:ext>
            </a:extLst>
          </p:cNvPr>
          <p:cNvPicPr>
            <a:picLocks noChangeAspect="1"/>
          </p:cNvPicPr>
          <p:nvPr/>
        </p:nvPicPr>
        <p:blipFill>
          <a:blip r:embed="rId3">
            <a:extLst>
              <a:ext uri="{28A0092B-C50C-407E-A947-70E740481C1C}">
                <a14:useLocalDpi xmlns:a14="http://schemas.microsoft.com/office/drawing/2010/main" val="0"/>
              </a:ext>
            </a:extLst>
          </a:blip>
          <a:srcRect l="2891" r="659"/>
          <a:stretch>
            <a:fillRect/>
          </a:stretch>
        </p:blipFill>
        <p:spPr>
          <a:xfrm>
            <a:off x="-269476" y="-154344"/>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389757" y="-33486"/>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9" name="TextBox 18">
            <a:extLst>
              <a:ext uri="{FF2B5EF4-FFF2-40B4-BE49-F238E27FC236}">
                <a16:creationId xmlns:a16="http://schemas.microsoft.com/office/drawing/2014/main" id="{00A263C9-5DFE-44F4-E116-89584D64B09D}"/>
              </a:ext>
            </a:extLst>
          </p:cNvPr>
          <p:cNvSpPr txBox="1"/>
          <p:nvPr/>
        </p:nvSpPr>
        <p:spPr>
          <a:xfrm>
            <a:off x="1648462" y="46302"/>
            <a:ext cx="8192224" cy="923330"/>
          </a:xfrm>
          <a:prstGeom prst="rect">
            <a:avLst/>
          </a:prstGeom>
          <a:noFill/>
        </p:spPr>
        <p:txBody>
          <a:bodyPr wrap="square" rtlCol="0">
            <a:spAutoFit/>
          </a:bodyPr>
          <a:lstStyle/>
          <a:p>
            <a:r>
              <a:rPr lang="en-US" sz="5400" b="1" dirty="0">
                <a:solidFill>
                  <a:schemeClr val="bg1"/>
                </a:solidFill>
                <a:latin typeface="Montserrat" pitchFamily="2" charset="0"/>
              </a:rPr>
              <a:t>Monitoring Statistics</a:t>
            </a: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1277" y="2795349"/>
            <a:ext cx="1263003" cy="1263003"/>
          </a:xfrm>
          <a:prstGeom prst="rect">
            <a:avLst/>
          </a:prstGeom>
        </p:spPr>
      </p:pic>
      <p:pic>
        <p:nvPicPr>
          <p:cNvPr id="5" name="Picture 4" descr="A black and white logo with a star and a flame&#10;&#10;Description automatically generated with medium confidence">
            <a:extLst>
              <a:ext uri="{FF2B5EF4-FFF2-40B4-BE49-F238E27FC236}">
                <a16:creationId xmlns:a16="http://schemas.microsoft.com/office/drawing/2014/main" id="{0D3618B0-A67F-AAAE-CD7A-3DEFEB9A0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298" y="5254609"/>
            <a:ext cx="1263003" cy="1263003"/>
          </a:xfrm>
          <a:prstGeom prst="rect">
            <a:avLst/>
          </a:prstGeom>
        </p:spPr>
      </p:pic>
      <p:sp>
        <p:nvSpPr>
          <p:cNvPr id="4" name="Rectangle 3">
            <a:extLst>
              <a:ext uri="{FF2B5EF4-FFF2-40B4-BE49-F238E27FC236}">
                <a16:creationId xmlns:a16="http://schemas.microsoft.com/office/drawing/2014/main" id="{8995C632-4E16-F6A0-A2BA-EEE54403C0E5}"/>
              </a:ext>
            </a:extLst>
          </p:cNvPr>
          <p:cNvSpPr/>
          <p:nvPr/>
        </p:nvSpPr>
        <p:spPr>
          <a:xfrm>
            <a:off x="2504803" y="1170277"/>
            <a:ext cx="4990091" cy="1613964"/>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F7EF6D-BDFC-EDE5-5FA0-02D783B385F6}"/>
              </a:ext>
            </a:extLst>
          </p:cNvPr>
          <p:cNvSpPr txBox="1"/>
          <p:nvPr/>
        </p:nvSpPr>
        <p:spPr>
          <a:xfrm>
            <a:off x="2872877" y="1298405"/>
            <a:ext cx="4302703" cy="1323439"/>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Programs processed: 604</a:t>
            </a:r>
          </a:p>
        </p:txBody>
      </p:sp>
      <p:cxnSp>
        <p:nvCxnSpPr>
          <p:cNvPr id="11" name="Straight Connector 10">
            <a:extLst>
              <a:ext uri="{FF2B5EF4-FFF2-40B4-BE49-F238E27FC236}">
                <a16:creationId xmlns:a16="http://schemas.microsoft.com/office/drawing/2014/main" id="{AD278025-4D90-70CD-C800-F135DF7C9042}"/>
              </a:ext>
            </a:extLst>
          </p:cNvPr>
          <p:cNvCxnSpPr>
            <a:cxnSpLocks/>
          </p:cNvCxnSpPr>
          <p:nvPr/>
        </p:nvCxnSpPr>
        <p:spPr>
          <a:xfrm>
            <a:off x="2758912" y="1320729"/>
            <a:ext cx="0" cy="1301115"/>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BE4A9C7-DF36-454C-29DA-E21A26F5BA85}"/>
              </a:ext>
            </a:extLst>
          </p:cNvPr>
          <p:cNvSpPr/>
          <p:nvPr/>
        </p:nvSpPr>
        <p:spPr>
          <a:xfrm>
            <a:off x="2504803" y="2878002"/>
            <a:ext cx="4990091" cy="1613964"/>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FE4861-088D-6D06-282F-2161ED97F14D}"/>
              </a:ext>
            </a:extLst>
          </p:cNvPr>
          <p:cNvSpPr txBox="1"/>
          <p:nvPr/>
        </p:nvSpPr>
        <p:spPr>
          <a:xfrm>
            <a:off x="2872877" y="3006130"/>
            <a:ext cx="4302703" cy="1323439"/>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Programs Compliant: 425</a:t>
            </a:r>
          </a:p>
        </p:txBody>
      </p:sp>
      <p:cxnSp>
        <p:nvCxnSpPr>
          <p:cNvPr id="14" name="Straight Connector 13">
            <a:extLst>
              <a:ext uri="{FF2B5EF4-FFF2-40B4-BE49-F238E27FC236}">
                <a16:creationId xmlns:a16="http://schemas.microsoft.com/office/drawing/2014/main" id="{9611E1F5-3BD0-A16B-933D-C64A10A142B4}"/>
              </a:ext>
            </a:extLst>
          </p:cNvPr>
          <p:cNvCxnSpPr>
            <a:cxnSpLocks/>
          </p:cNvCxnSpPr>
          <p:nvPr/>
        </p:nvCxnSpPr>
        <p:spPr>
          <a:xfrm>
            <a:off x="2758912" y="3028454"/>
            <a:ext cx="0" cy="1301115"/>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DA9857-7945-5486-945B-EA678D6F053B}"/>
              </a:ext>
            </a:extLst>
          </p:cNvPr>
          <p:cNvSpPr/>
          <p:nvPr/>
        </p:nvSpPr>
        <p:spPr>
          <a:xfrm>
            <a:off x="2504803" y="4642418"/>
            <a:ext cx="7058297" cy="1613964"/>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781B8E8-1513-06B3-7FBD-047F344190A2}"/>
              </a:ext>
            </a:extLst>
          </p:cNvPr>
          <p:cNvSpPr txBox="1"/>
          <p:nvPr/>
        </p:nvSpPr>
        <p:spPr>
          <a:xfrm>
            <a:off x="2872876" y="4770546"/>
            <a:ext cx="6560209" cy="1323439"/>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67 onsite visits, 36,000 miles, 4 out of 4 corners</a:t>
            </a:r>
          </a:p>
        </p:txBody>
      </p:sp>
      <p:cxnSp>
        <p:nvCxnSpPr>
          <p:cNvPr id="18" name="Straight Connector 17">
            <a:extLst>
              <a:ext uri="{FF2B5EF4-FFF2-40B4-BE49-F238E27FC236}">
                <a16:creationId xmlns:a16="http://schemas.microsoft.com/office/drawing/2014/main" id="{47133F1A-FAA0-E9AC-83D6-4170A2C9D3D9}"/>
              </a:ext>
            </a:extLst>
          </p:cNvPr>
          <p:cNvCxnSpPr>
            <a:cxnSpLocks/>
          </p:cNvCxnSpPr>
          <p:nvPr/>
        </p:nvCxnSpPr>
        <p:spPr>
          <a:xfrm>
            <a:off x="2758912" y="4792870"/>
            <a:ext cx="0" cy="1301115"/>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749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42" presetClass="path" presetSubtype="0" accel="50000" decel="50000" fill="hold" nodeType="withEffect">
                                  <p:stCondLst>
                                    <p:cond delay="0"/>
                                  </p:stCondLst>
                                  <p:childTnLst>
                                    <p:animMotion origin="layout" path="M -0.00052 -0.01296 L 0.37227 -0.00833 " pathEditMode="relative" rAng="0" ptsTypes="AA">
                                      <p:cBhvr>
                                        <p:cTn id="11" dur="500" fill="hold"/>
                                        <p:tgtEl>
                                          <p:spTgt spid="11"/>
                                        </p:tgtEl>
                                        <p:attrNameLst>
                                          <p:attrName>ppt_x</p:attrName>
                                          <p:attrName>ppt_y</p:attrName>
                                        </p:attrNameLst>
                                      </p:cBhvr>
                                      <p:rCtr x="18633" y="231"/>
                                    </p:animMotion>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0.00052 -0.01296 L 0.37227 -0.00833 " pathEditMode="relative" rAng="0" ptsTypes="AA">
                                      <p:cBhvr>
                                        <p:cTn id="23" dur="500" fill="hold"/>
                                        <p:tgtEl>
                                          <p:spTgt spid="14"/>
                                        </p:tgtEl>
                                        <p:attrNameLst>
                                          <p:attrName>ppt_x</p:attrName>
                                          <p:attrName>ppt_y</p:attrName>
                                        </p:attrNameLst>
                                      </p:cBhvr>
                                      <p:rCtr x="18633" y="231"/>
                                    </p:animMotion>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2.08333E-6 0 L 0.52917 -0.00486 " pathEditMode="relative" rAng="0" ptsTypes="AA">
                                      <p:cBhvr>
                                        <p:cTn id="35" dur="500" fill="hold"/>
                                        <p:tgtEl>
                                          <p:spTgt spid="18"/>
                                        </p:tgtEl>
                                        <p:attrNameLst>
                                          <p:attrName>ppt_x</p:attrName>
                                          <p:attrName>ppt_y</p:attrName>
                                        </p:attrNameLst>
                                      </p:cBhvr>
                                      <p:rCtr x="26458" y="-255"/>
                                    </p:animMotion>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3" grpId="0" animBg="1"/>
      <p:bldP spid="15"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lant, cactus, outdoor, cloud&#10;&#10;Description automatically generated">
            <a:extLst>
              <a:ext uri="{FF2B5EF4-FFF2-40B4-BE49-F238E27FC236}">
                <a16:creationId xmlns:a16="http://schemas.microsoft.com/office/drawing/2014/main" id="{0D6F3AFB-71AF-3D4F-4F51-7632398B0977}"/>
              </a:ext>
            </a:extLst>
          </p:cNvPr>
          <p:cNvPicPr>
            <a:picLocks noChangeAspect="1"/>
          </p:cNvPicPr>
          <p:nvPr/>
        </p:nvPicPr>
        <p:blipFill>
          <a:blip r:embed="rId3">
            <a:extLst>
              <a:ext uri="{28A0092B-C50C-407E-A947-70E740481C1C}">
                <a14:useLocalDpi xmlns:a14="http://schemas.microsoft.com/office/drawing/2010/main" val="0"/>
              </a:ext>
            </a:extLst>
          </a:blip>
          <a:srcRect l="2891" r="659"/>
          <a:stretch>
            <a:fillRect/>
          </a:stretch>
        </p:blipFill>
        <p:spPr>
          <a:xfrm>
            <a:off x="-12592104" y="-185680"/>
            <a:ext cx="12281133" cy="7162387"/>
          </a:xfrm>
          <a:custGeom>
            <a:avLst/>
            <a:gdLst>
              <a:gd name="connsiteX0" fmla="*/ 0 w 12281133"/>
              <a:gd name="connsiteY0" fmla="*/ 0 h 7162387"/>
              <a:gd name="connsiteX1" fmla="*/ 10464823 w 12281133"/>
              <a:gd name="connsiteY1" fmla="*/ 0 h 7162387"/>
              <a:gd name="connsiteX2" fmla="*/ 10482458 w 12281133"/>
              <a:gd name="connsiteY2" fmla="*/ 5276 h 7162387"/>
              <a:gd name="connsiteX3" fmla="*/ 12281133 w 12281133"/>
              <a:gd name="connsiteY3" fmla="*/ 3702534 h 7162387"/>
              <a:gd name="connsiteX4" fmla="*/ 11005091 w 12281133"/>
              <a:gd name="connsiteY4" fmla="*/ 7104315 h 7162387"/>
              <a:gd name="connsiteX5" fmla="*/ 10928417 w 12281133"/>
              <a:gd name="connsiteY5" fmla="*/ 7162387 h 7162387"/>
              <a:gd name="connsiteX6" fmla="*/ 0 w 12281133"/>
              <a:gd name="connsiteY6" fmla="*/ 7162387 h 7162387"/>
              <a:gd name="connsiteX7" fmla="*/ 0 w 12281133"/>
              <a:gd name="connsiteY7" fmla="*/ 0 h 71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1133" h="7162387">
                <a:moveTo>
                  <a:pt x="0" y="0"/>
                </a:moveTo>
                <a:lnTo>
                  <a:pt x="10464823" y="0"/>
                </a:lnTo>
                <a:lnTo>
                  <a:pt x="10482458" y="5276"/>
                </a:lnTo>
                <a:cubicBezTo>
                  <a:pt x="11508960" y="357181"/>
                  <a:pt x="12281133" y="1878785"/>
                  <a:pt x="12281133" y="3702534"/>
                </a:cubicBezTo>
                <a:cubicBezTo>
                  <a:pt x="12281133" y="5200614"/>
                  <a:pt x="11760113" y="6494823"/>
                  <a:pt x="11005091" y="7104315"/>
                </a:cubicBezTo>
                <a:lnTo>
                  <a:pt x="10928417" y="7162387"/>
                </a:lnTo>
                <a:lnTo>
                  <a:pt x="0" y="7162387"/>
                </a:lnTo>
                <a:lnTo>
                  <a:pt x="0" y="0"/>
                </a:lnTo>
                <a:close/>
              </a:path>
            </a:pathLst>
          </a:custGeom>
        </p:spPr>
      </p:pic>
      <p:sp>
        <p:nvSpPr>
          <p:cNvPr id="19" name="TextBox 18">
            <a:extLst>
              <a:ext uri="{FF2B5EF4-FFF2-40B4-BE49-F238E27FC236}">
                <a16:creationId xmlns:a16="http://schemas.microsoft.com/office/drawing/2014/main" id="{00A263C9-5DFE-44F4-E116-89584D64B09D}"/>
              </a:ext>
            </a:extLst>
          </p:cNvPr>
          <p:cNvSpPr txBox="1"/>
          <p:nvPr/>
        </p:nvSpPr>
        <p:spPr>
          <a:xfrm>
            <a:off x="689298" y="340388"/>
            <a:ext cx="8192224" cy="1754326"/>
          </a:xfrm>
          <a:prstGeom prst="rect">
            <a:avLst/>
          </a:prstGeom>
          <a:noFill/>
        </p:spPr>
        <p:txBody>
          <a:bodyPr wrap="square" rtlCol="0">
            <a:spAutoFit/>
          </a:bodyPr>
          <a:lstStyle/>
          <a:p>
            <a:r>
              <a:rPr lang="en-US" sz="5400" b="1" dirty="0">
                <a:solidFill>
                  <a:schemeClr val="bg1"/>
                </a:solidFill>
                <a:latin typeface="Montserrat" pitchFamily="2" charset="0"/>
              </a:rPr>
              <a:t>Industry Credentials Webpage</a:t>
            </a:r>
          </a:p>
        </p:txBody>
      </p:sp>
      <p:pic>
        <p:nvPicPr>
          <p:cNvPr id="5" name="Picture 4" descr="A black and white logo with a star and a flame&#10;&#10;Description automatically generated with medium confidence">
            <a:extLst>
              <a:ext uri="{FF2B5EF4-FFF2-40B4-BE49-F238E27FC236}">
                <a16:creationId xmlns:a16="http://schemas.microsoft.com/office/drawing/2014/main" id="{0D3618B0-A67F-AAAE-CD7A-3DEFEB9A0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767" y="5360581"/>
            <a:ext cx="1263003" cy="1263003"/>
          </a:xfrm>
          <a:prstGeom prst="rect">
            <a:avLst/>
          </a:prstGeom>
        </p:spPr>
      </p:pic>
      <p:sp>
        <p:nvSpPr>
          <p:cNvPr id="8" name="TextBox 7">
            <a:extLst>
              <a:ext uri="{FF2B5EF4-FFF2-40B4-BE49-F238E27FC236}">
                <a16:creationId xmlns:a16="http://schemas.microsoft.com/office/drawing/2014/main" id="{E4A0DA86-4D77-B3CD-0084-95BAA84BC7F7}"/>
              </a:ext>
            </a:extLst>
          </p:cNvPr>
          <p:cNvSpPr txBox="1"/>
          <p:nvPr/>
        </p:nvSpPr>
        <p:spPr>
          <a:xfrm>
            <a:off x="689297" y="2094714"/>
            <a:ext cx="9192494"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Update current credentials (anytime)</a:t>
            </a:r>
          </a:p>
          <a:p>
            <a:pPr marL="457200" indent="-457200">
              <a:buFont typeface="Arial" panose="020B0604020202020204" pitchFamily="34" charset="0"/>
              <a:buChar char="•"/>
            </a:pPr>
            <a:r>
              <a:rPr lang="en-US" sz="2800" dirty="0">
                <a:solidFill>
                  <a:schemeClr val="bg1"/>
                </a:solidFill>
                <a:latin typeface="Montserrat" pitchFamily="2" charset="0"/>
              </a:rPr>
              <a:t>Submit new credentials </a:t>
            </a:r>
            <a:r>
              <a:rPr lang="en-US" sz="2800" b="1" dirty="0">
                <a:solidFill>
                  <a:srgbClr val="CB6015"/>
                </a:solidFill>
                <a:latin typeface="Montserrat" pitchFamily="2" charset="0"/>
              </a:rPr>
              <a:t>(March 1 – April 30)</a:t>
            </a:r>
          </a:p>
          <a:p>
            <a:pPr marL="457200" indent="-457200">
              <a:buFont typeface="Arial" panose="020B0604020202020204" pitchFamily="34" charset="0"/>
              <a:buChar char="•"/>
            </a:pPr>
            <a:r>
              <a:rPr lang="en-US" sz="2800" dirty="0">
                <a:solidFill>
                  <a:schemeClr val="bg1"/>
                </a:solidFill>
                <a:latin typeface="Montserrat" pitchFamily="2" charset="0"/>
              </a:rPr>
              <a:t>Potential new credentials (FY 2024) to be submitted for approval to the CTE Quality Commission:</a:t>
            </a:r>
          </a:p>
          <a:p>
            <a:pPr marL="457200" indent="-457200">
              <a:buFont typeface="Arial" panose="020B0604020202020204" pitchFamily="34" charset="0"/>
              <a:buChar char="•"/>
            </a:pPr>
            <a:endParaRPr lang="en-US" sz="2800" dirty="0">
              <a:solidFill>
                <a:schemeClr val="bg1"/>
              </a:solidFill>
              <a:latin typeface="Montserrat" pitchFamily="2" charset="0"/>
            </a:endParaRPr>
          </a:p>
        </p:txBody>
      </p:sp>
      <p:sp>
        <p:nvSpPr>
          <p:cNvPr id="21" name="TextBox 20">
            <a:extLst>
              <a:ext uri="{FF2B5EF4-FFF2-40B4-BE49-F238E27FC236}">
                <a16:creationId xmlns:a16="http://schemas.microsoft.com/office/drawing/2014/main" id="{242705BC-E81F-46F1-CE7A-DDBA3EBC4642}"/>
              </a:ext>
            </a:extLst>
          </p:cNvPr>
          <p:cNvSpPr txBox="1"/>
          <p:nvPr/>
        </p:nvSpPr>
        <p:spPr>
          <a:xfrm>
            <a:off x="1322739" y="4315260"/>
            <a:ext cx="9060572"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latin typeface="Montserrat" pitchFamily="2" charset="0"/>
              </a:rPr>
              <a:t>NOCTI – JROTC Leadership and Employability Skills</a:t>
            </a:r>
          </a:p>
          <a:p>
            <a:pPr marL="457200" indent="-457200">
              <a:buFont typeface="Arial" panose="020B0604020202020204" pitchFamily="34" charset="0"/>
              <a:buChar char="•"/>
            </a:pPr>
            <a:r>
              <a:rPr lang="en-US" sz="2400" dirty="0" err="1">
                <a:solidFill>
                  <a:schemeClr val="bg1"/>
                </a:solidFill>
                <a:latin typeface="Montserrat" pitchFamily="2" charset="0"/>
              </a:rPr>
              <a:t>BACKstage</a:t>
            </a:r>
            <a:r>
              <a:rPr lang="en-US" sz="2400" dirty="0">
                <a:solidFill>
                  <a:schemeClr val="bg1"/>
                </a:solidFill>
                <a:latin typeface="Montserrat" pitchFamily="2" charset="0"/>
              </a:rPr>
              <a:t> High School Assessment</a:t>
            </a:r>
          </a:p>
          <a:p>
            <a:pPr marL="457200" indent="-457200">
              <a:buFont typeface="Arial" panose="020B0604020202020204" pitchFamily="34" charset="0"/>
              <a:buChar char="•"/>
            </a:pPr>
            <a:r>
              <a:rPr lang="en-US" sz="2400" dirty="0">
                <a:solidFill>
                  <a:schemeClr val="bg1"/>
                </a:solidFill>
                <a:latin typeface="Montserrat" pitchFamily="2" charset="0"/>
              </a:rPr>
              <a:t>NC3 – Snap-on Tire Pressure Monitoring Systems</a:t>
            </a:r>
          </a:p>
          <a:p>
            <a:pPr marL="457200" indent="-457200">
              <a:buFont typeface="Arial" panose="020B0604020202020204" pitchFamily="34" charset="0"/>
              <a:buChar char="•"/>
            </a:pPr>
            <a:r>
              <a:rPr lang="en-US" sz="2400" dirty="0">
                <a:solidFill>
                  <a:schemeClr val="bg1"/>
                </a:solidFill>
                <a:latin typeface="Montserrat" pitchFamily="2" charset="0"/>
              </a:rPr>
              <a:t>NC3 – Snap-on Batter, Starting, and Charging</a:t>
            </a:r>
          </a:p>
          <a:p>
            <a:pPr marL="457200" indent="-457200">
              <a:buFont typeface="Arial" panose="020B0604020202020204" pitchFamily="34" charset="0"/>
              <a:buChar char="•"/>
            </a:pPr>
            <a:r>
              <a:rPr lang="en-US" sz="2400" dirty="0">
                <a:solidFill>
                  <a:schemeClr val="bg1"/>
                </a:solidFill>
                <a:latin typeface="Montserrat" pitchFamily="2" charset="0"/>
              </a:rPr>
              <a:t>NC3 – Snap-on Advanced Driver Assistance Systems</a:t>
            </a:r>
          </a:p>
          <a:p>
            <a:pPr marL="457200" indent="-457200">
              <a:buFont typeface="Arial" panose="020B0604020202020204" pitchFamily="34" charset="0"/>
              <a:buChar char="•"/>
            </a:pPr>
            <a:r>
              <a:rPr lang="en-US" sz="2400" dirty="0">
                <a:solidFill>
                  <a:schemeClr val="bg1"/>
                </a:solidFill>
                <a:latin typeface="Montserrat" pitchFamily="2" charset="0"/>
              </a:rPr>
              <a:t>RECF – Pre-Engineering and Robotics Certification</a:t>
            </a:r>
          </a:p>
        </p:txBody>
      </p:sp>
      <p:pic>
        <p:nvPicPr>
          <p:cNvPr id="24" name="Picture 23" descr="A picture containing sky, outdoor, building, mountain&#10;&#10;Description automatically generated">
            <a:extLst>
              <a:ext uri="{FF2B5EF4-FFF2-40B4-BE49-F238E27FC236}">
                <a16:creationId xmlns:a16="http://schemas.microsoft.com/office/drawing/2014/main" id="{A70CC908-4FCA-01AC-9003-EA7A92C3BC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881791" y="-4458"/>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pic>
        <p:nvPicPr>
          <p:cNvPr id="25" name="Picture 24" descr="A black and white logo with a star and a flame&#10;&#10;Description automatically generated with medium confidence">
            <a:extLst>
              <a:ext uri="{FF2B5EF4-FFF2-40B4-BE49-F238E27FC236}">
                <a16:creationId xmlns:a16="http://schemas.microsoft.com/office/drawing/2014/main" id="{DF444CF7-47A4-8C7D-1DF2-7BF7E30F1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311" y="2824377"/>
            <a:ext cx="1263003" cy="1263003"/>
          </a:xfrm>
          <a:prstGeom prst="rect">
            <a:avLst/>
          </a:prstGeom>
        </p:spPr>
      </p:pic>
    </p:spTree>
    <p:extLst>
      <p:ext uri="{BB962C8B-B14F-4D97-AF65-F5344CB8AC3E}">
        <p14:creationId xmlns:p14="http://schemas.microsoft.com/office/powerpoint/2010/main" val="2662930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0A263C9-5DFE-44F4-E116-89584D64B09D}"/>
              </a:ext>
            </a:extLst>
          </p:cNvPr>
          <p:cNvSpPr txBox="1"/>
          <p:nvPr/>
        </p:nvSpPr>
        <p:spPr>
          <a:xfrm>
            <a:off x="689298" y="340388"/>
            <a:ext cx="8192224" cy="1754326"/>
          </a:xfrm>
          <a:prstGeom prst="rect">
            <a:avLst/>
          </a:prstGeom>
          <a:noFill/>
        </p:spPr>
        <p:txBody>
          <a:bodyPr wrap="square" rtlCol="0">
            <a:spAutoFit/>
          </a:bodyPr>
          <a:lstStyle/>
          <a:p>
            <a:r>
              <a:rPr lang="en-US" sz="5400" b="1" dirty="0">
                <a:solidFill>
                  <a:schemeClr val="bg1"/>
                </a:solidFill>
                <a:latin typeface="Montserrat" pitchFamily="2" charset="0"/>
              </a:rPr>
              <a:t>Industry Credentials Reminder</a:t>
            </a:r>
          </a:p>
        </p:txBody>
      </p:sp>
      <p:sp>
        <p:nvSpPr>
          <p:cNvPr id="8" name="TextBox 7">
            <a:extLst>
              <a:ext uri="{FF2B5EF4-FFF2-40B4-BE49-F238E27FC236}">
                <a16:creationId xmlns:a16="http://schemas.microsoft.com/office/drawing/2014/main" id="{E4A0DA86-4D77-B3CD-0084-95BAA84BC7F7}"/>
              </a:ext>
            </a:extLst>
          </p:cNvPr>
          <p:cNvSpPr txBox="1"/>
          <p:nvPr/>
        </p:nvSpPr>
        <p:spPr>
          <a:xfrm>
            <a:off x="1320799" y="2267871"/>
            <a:ext cx="8779691"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CTE Quality Commission approved policy</a:t>
            </a:r>
          </a:p>
          <a:p>
            <a:pPr marL="457200" indent="-457200">
              <a:buFont typeface="Arial" panose="020B0604020202020204" pitchFamily="34" charset="0"/>
              <a:buChar char="•"/>
            </a:pPr>
            <a:r>
              <a:rPr lang="en-US" sz="2800" dirty="0">
                <a:solidFill>
                  <a:schemeClr val="bg1"/>
                </a:solidFill>
                <a:latin typeface="Montserrat" pitchFamily="2" charset="0"/>
              </a:rPr>
              <a:t>Credentials with no attempts (no data) for past four years will be removed</a:t>
            </a:r>
          </a:p>
          <a:p>
            <a:pPr marL="457200" indent="-457200">
              <a:buFont typeface="Arial" panose="020B0604020202020204" pitchFamily="34" charset="0"/>
              <a:buChar char="•"/>
            </a:pPr>
            <a:endParaRPr lang="en-US" sz="2800" dirty="0">
              <a:solidFill>
                <a:schemeClr val="bg1"/>
              </a:solidFill>
              <a:latin typeface="Montserrat" pitchFamily="2" charset="0"/>
            </a:endParaRPr>
          </a:p>
          <a:p>
            <a:pPr marL="457200" indent="-457200">
              <a:buFont typeface="Arial" panose="020B0604020202020204" pitchFamily="34" charset="0"/>
              <a:buChar char="•"/>
            </a:pPr>
            <a:r>
              <a:rPr lang="en-US" sz="2800" b="1" dirty="0">
                <a:solidFill>
                  <a:srgbClr val="CB6015"/>
                </a:solidFill>
                <a:latin typeface="Montserrat" pitchFamily="2" charset="0"/>
              </a:rPr>
              <a:t>BE SURE TO REPORT ALL ATTEMPTS!</a:t>
            </a:r>
          </a:p>
        </p:txBody>
      </p:sp>
      <p:pic>
        <p:nvPicPr>
          <p:cNvPr id="3" name="Picture 2" descr="A picture containing cactus, plant, desert, outdoor&#10;&#10;Description automatically generated">
            <a:extLst>
              <a:ext uri="{FF2B5EF4-FFF2-40B4-BE49-F238E27FC236}">
                <a16:creationId xmlns:a16="http://schemas.microsoft.com/office/drawing/2014/main" id="{D9839A17-A09E-FB88-CBDE-A1F64475C7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022748" y="-201346"/>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pic>
        <p:nvPicPr>
          <p:cNvPr id="4" name="Picture 3" descr="A black and white logo with a star and a flame&#10;&#10;Description automatically generated with medium confidence">
            <a:extLst>
              <a:ext uri="{FF2B5EF4-FFF2-40B4-BE49-F238E27FC236}">
                <a16:creationId xmlns:a16="http://schemas.microsoft.com/office/drawing/2014/main" id="{0F159AC9-48CB-8AB4-22B8-584704B9D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778" y="2412054"/>
            <a:ext cx="2033891" cy="2033891"/>
          </a:xfrm>
          <a:prstGeom prst="rect">
            <a:avLst/>
          </a:prstGeom>
        </p:spPr>
      </p:pic>
      <p:pic>
        <p:nvPicPr>
          <p:cNvPr id="7" name="Picture 6" descr="A picture containing sky, outdoor, building, mountain&#10;&#10;Description automatically generated">
            <a:extLst>
              <a:ext uri="{FF2B5EF4-FFF2-40B4-BE49-F238E27FC236}">
                <a16:creationId xmlns:a16="http://schemas.microsoft.com/office/drawing/2014/main" id="{5ED5F60D-29AF-44B4-6A60-8EF76AEB82F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881791" y="-4458"/>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pic>
        <p:nvPicPr>
          <p:cNvPr id="10" name="Picture 9" descr="A black and white logo with a star and a flame&#10;&#10;Description automatically generated with medium confidence">
            <a:extLst>
              <a:ext uri="{FF2B5EF4-FFF2-40B4-BE49-F238E27FC236}">
                <a16:creationId xmlns:a16="http://schemas.microsoft.com/office/drawing/2014/main" id="{B3F05C81-7272-E10C-4793-AC3511B89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311" y="2824377"/>
            <a:ext cx="1263003" cy="1263003"/>
          </a:xfrm>
          <a:prstGeom prst="rect">
            <a:avLst/>
          </a:prstGeom>
        </p:spPr>
      </p:pic>
    </p:spTree>
    <p:extLst>
      <p:ext uri="{BB962C8B-B14F-4D97-AF65-F5344CB8AC3E}">
        <p14:creationId xmlns:p14="http://schemas.microsoft.com/office/powerpoint/2010/main" val="4193232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descr="Top places to visit in Northern Arizona">
            <a:extLst>
              <a:ext uri="{FF2B5EF4-FFF2-40B4-BE49-F238E27FC236}">
                <a16:creationId xmlns:a16="http://schemas.microsoft.com/office/drawing/2014/main" id="{60AE0598-838F-8C02-B499-0C052274F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718" b="7216"/>
          <a:stretch>
            <a:fillRect/>
          </a:stretch>
        </p:blipFill>
        <p:spPr bwMode="auto">
          <a:xfrm>
            <a:off x="-2733672" y="-5226050"/>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D8B7640-8470-DEED-A30D-91CB2A97F261}"/>
              </a:ext>
            </a:extLst>
          </p:cNvPr>
          <p:cNvSpPr txBox="1"/>
          <p:nvPr/>
        </p:nvSpPr>
        <p:spPr>
          <a:xfrm>
            <a:off x="476250" y="438150"/>
            <a:ext cx="6934200" cy="2123658"/>
          </a:xfrm>
          <a:prstGeom prst="rect">
            <a:avLst/>
          </a:prstGeom>
          <a:noFill/>
        </p:spPr>
        <p:txBody>
          <a:bodyPr wrap="square" rtlCol="0">
            <a:spAutoFit/>
          </a:bodyPr>
          <a:lstStyle/>
          <a:p>
            <a:r>
              <a:rPr lang="en-US" sz="6600" b="1" dirty="0">
                <a:solidFill>
                  <a:schemeClr val="bg1"/>
                </a:solidFill>
                <a:latin typeface="Montserrat" pitchFamily="2" charset="0"/>
              </a:rPr>
              <a:t>CTE Fiscal Resources</a:t>
            </a:r>
          </a:p>
        </p:txBody>
      </p:sp>
      <p:sp>
        <p:nvSpPr>
          <p:cNvPr id="24" name="TextBox 23">
            <a:extLst>
              <a:ext uri="{FF2B5EF4-FFF2-40B4-BE49-F238E27FC236}">
                <a16:creationId xmlns:a16="http://schemas.microsoft.com/office/drawing/2014/main" id="{C3173999-4017-336B-0BCE-5763D79B852A}"/>
              </a:ext>
            </a:extLst>
          </p:cNvPr>
          <p:cNvSpPr txBox="1"/>
          <p:nvPr/>
        </p:nvSpPr>
        <p:spPr>
          <a:xfrm>
            <a:off x="476250" y="2667417"/>
            <a:ext cx="7505700" cy="1754326"/>
          </a:xfrm>
          <a:prstGeom prst="rect">
            <a:avLst/>
          </a:prstGeom>
          <a:noFill/>
        </p:spPr>
        <p:txBody>
          <a:bodyPr wrap="square" rtlCol="0">
            <a:spAutoFit/>
          </a:bodyPr>
          <a:lstStyle/>
          <a:p>
            <a:r>
              <a:rPr lang="en-US" sz="3600" dirty="0">
                <a:solidFill>
                  <a:schemeClr val="bg1"/>
                </a:solidFill>
                <a:latin typeface="Montserrat" pitchFamily="2" charset="0"/>
              </a:rPr>
              <a:t>ACTEAZ Summer </a:t>
            </a:r>
          </a:p>
          <a:p>
            <a:r>
              <a:rPr lang="en-US" sz="3600" dirty="0">
                <a:solidFill>
                  <a:schemeClr val="bg1"/>
                </a:solidFill>
                <a:latin typeface="Montserrat" pitchFamily="2" charset="0"/>
              </a:rPr>
              <a:t>Conference</a:t>
            </a:r>
          </a:p>
          <a:p>
            <a:r>
              <a:rPr lang="en-US" sz="3600" dirty="0">
                <a:solidFill>
                  <a:schemeClr val="bg1"/>
                </a:solidFill>
                <a:latin typeface="Montserrat" pitchFamily="2" charset="0"/>
              </a:rPr>
              <a:t>July 2023</a:t>
            </a:r>
          </a:p>
        </p:txBody>
      </p:sp>
      <p:pic>
        <p:nvPicPr>
          <p:cNvPr id="26" name="Picture 25" descr="A black background with white text&#10;&#10;Description automatically generated with low confidence">
            <a:extLst>
              <a:ext uri="{FF2B5EF4-FFF2-40B4-BE49-F238E27FC236}">
                <a16:creationId xmlns:a16="http://schemas.microsoft.com/office/drawing/2014/main" id="{133DCD38-9175-7A30-4DE4-8872C3B39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507" y="5486221"/>
            <a:ext cx="4518885" cy="1200329"/>
          </a:xfrm>
          <a:prstGeom prst="rect">
            <a:avLst/>
          </a:prstGeom>
        </p:spPr>
      </p:pic>
      <p:sp>
        <p:nvSpPr>
          <p:cNvPr id="27" name="Oval 26">
            <a:extLst>
              <a:ext uri="{FF2B5EF4-FFF2-40B4-BE49-F238E27FC236}">
                <a16:creationId xmlns:a16="http://schemas.microsoft.com/office/drawing/2014/main" id="{E5DFA4E3-1FC8-BD95-F48A-4422632A6480}"/>
              </a:ext>
            </a:extLst>
          </p:cNvPr>
          <p:cNvSpPr/>
          <p:nvPr/>
        </p:nvSpPr>
        <p:spPr>
          <a:xfrm rot="20103539">
            <a:off x="-2395452" y="-4825528"/>
            <a:ext cx="11144346" cy="100584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and white logo with a star and a flame&#10;&#10;Description automatically generated with medium confidence">
            <a:extLst>
              <a:ext uri="{FF2B5EF4-FFF2-40B4-BE49-F238E27FC236}">
                <a16:creationId xmlns:a16="http://schemas.microsoft.com/office/drawing/2014/main" id="{853957DA-B944-C4CF-1D0A-C3C8FEE93FEB}"/>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a:off x="5379246" y="5517323"/>
            <a:ext cx="1135890" cy="1135890"/>
          </a:xfrm>
          <a:prstGeom prst="rect">
            <a:avLst/>
          </a:prstGeom>
        </p:spPr>
      </p:pic>
    </p:spTree>
    <p:extLst>
      <p:ext uri="{BB962C8B-B14F-4D97-AF65-F5344CB8AC3E}">
        <p14:creationId xmlns:p14="http://schemas.microsoft.com/office/powerpoint/2010/main" val="302714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3BFF1218-EB92-BD30-36BA-6A080D199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728005" y="-201347"/>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sp>
        <p:nvSpPr>
          <p:cNvPr id="19" name="TextBox 18">
            <a:extLst>
              <a:ext uri="{FF2B5EF4-FFF2-40B4-BE49-F238E27FC236}">
                <a16:creationId xmlns:a16="http://schemas.microsoft.com/office/drawing/2014/main" id="{00A263C9-5DFE-44F4-E116-89584D64B09D}"/>
              </a:ext>
            </a:extLst>
          </p:cNvPr>
          <p:cNvSpPr txBox="1"/>
          <p:nvPr/>
        </p:nvSpPr>
        <p:spPr>
          <a:xfrm>
            <a:off x="3485867" y="317919"/>
            <a:ext cx="9223959" cy="1754326"/>
          </a:xfrm>
          <a:prstGeom prst="rect">
            <a:avLst/>
          </a:prstGeom>
          <a:noFill/>
        </p:spPr>
        <p:txBody>
          <a:bodyPr wrap="square" rtlCol="0">
            <a:spAutoFit/>
          </a:bodyPr>
          <a:lstStyle/>
          <a:p>
            <a:r>
              <a:rPr lang="en-US" sz="5400" b="1" dirty="0">
                <a:solidFill>
                  <a:schemeClr val="bg1"/>
                </a:solidFill>
                <a:latin typeface="Montserrat" pitchFamily="2" charset="0"/>
              </a:rPr>
              <a:t>Local Occupational Programs (LOP)</a:t>
            </a:r>
          </a:p>
        </p:txBody>
      </p:sp>
      <p:sp>
        <p:nvSpPr>
          <p:cNvPr id="8" name="TextBox 7">
            <a:extLst>
              <a:ext uri="{FF2B5EF4-FFF2-40B4-BE49-F238E27FC236}">
                <a16:creationId xmlns:a16="http://schemas.microsoft.com/office/drawing/2014/main" id="{E4A0DA86-4D77-B3CD-0084-95BAA84BC7F7}"/>
              </a:ext>
            </a:extLst>
          </p:cNvPr>
          <p:cNvSpPr txBox="1"/>
          <p:nvPr/>
        </p:nvSpPr>
        <p:spPr>
          <a:xfrm>
            <a:off x="3635602" y="2193647"/>
            <a:ext cx="8345715"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Submit button on website (www.azed.gov/cte/programs) </a:t>
            </a:r>
            <a:endParaRPr lang="en-US" sz="2800" dirty="0">
              <a:solidFill>
                <a:srgbClr val="CB6015"/>
              </a:solidFill>
              <a:latin typeface="Montserrat" pitchFamily="2" charset="0"/>
            </a:endParaRPr>
          </a:p>
        </p:txBody>
      </p:sp>
      <p:pic>
        <p:nvPicPr>
          <p:cNvPr id="4" name="Picture 3" descr="A black and white logo with a star and a flame&#10;&#10;Description automatically generated with medium confidence">
            <a:extLst>
              <a:ext uri="{FF2B5EF4-FFF2-40B4-BE49-F238E27FC236}">
                <a16:creationId xmlns:a16="http://schemas.microsoft.com/office/drawing/2014/main" id="{9D513960-9E7D-B0DB-345C-AC3D12A60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65" y="2412053"/>
            <a:ext cx="2033891" cy="2033891"/>
          </a:xfrm>
          <a:prstGeom prst="rect">
            <a:avLst/>
          </a:prstGeom>
        </p:spPr>
      </p:pic>
      <p:pic>
        <p:nvPicPr>
          <p:cNvPr id="2" name="Picture 1">
            <a:extLst>
              <a:ext uri="{FF2B5EF4-FFF2-40B4-BE49-F238E27FC236}">
                <a16:creationId xmlns:a16="http://schemas.microsoft.com/office/drawing/2014/main" id="{B1952812-3070-71A8-D458-88749B70C019}"/>
              </a:ext>
            </a:extLst>
          </p:cNvPr>
          <p:cNvPicPr>
            <a:picLocks noChangeAspect="1"/>
          </p:cNvPicPr>
          <p:nvPr/>
        </p:nvPicPr>
        <p:blipFill rotWithShape="1">
          <a:blip r:embed="rId5"/>
          <a:srcRect l="22805" t="10393" r="26072" b="31256"/>
          <a:stretch/>
        </p:blipFill>
        <p:spPr>
          <a:xfrm>
            <a:off x="4905375" y="3329879"/>
            <a:ext cx="4972050" cy="3070149"/>
          </a:xfrm>
          <a:prstGeom prst="rect">
            <a:avLst/>
          </a:prstGeom>
        </p:spPr>
      </p:pic>
      <p:sp>
        <p:nvSpPr>
          <p:cNvPr id="5" name="Rectangle 4">
            <a:extLst>
              <a:ext uri="{FF2B5EF4-FFF2-40B4-BE49-F238E27FC236}">
                <a16:creationId xmlns:a16="http://schemas.microsoft.com/office/drawing/2014/main" id="{E3617FC6-9C15-2D85-8306-1D386A29B500}"/>
              </a:ext>
            </a:extLst>
          </p:cNvPr>
          <p:cNvSpPr/>
          <p:nvPr/>
        </p:nvSpPr>
        <p:spPr>
          <a:xfrm>
            <a:off x="5133975" y="5419725"/>
            <a:ext cx="3143250" cy="954107"/>
          </a:xfrm>
          <a:custGeom>
            <a:avLst/>
            <a:gdLst>
              <a:gd name="connsiteX0" fmla="*/ 0 w 3143250"/>
              <a:gd name="connsiteY0" fmla="*/ 0 h 954107"/>
              <a:gd name="connsiteX1" fmla="*/ 555308 w 3143250"/>
              <a:gd name="connsiteY1" fmla="*/ 0 h 954107"/>
              <a:gd name="connsiteX2" fmla="*/ 1110615 w 3143250"/>
              <a:gd name="connsiteY2" fmla="*/ 0 h 954107"/>
              <a:gd name="connsiteX3" fmla="*/ 1697355 w 3143250"/>
              <a:gd name="connsiteY3" fmla="*/ 0 h 954107"/>
              <a:gd name="connsiteX4" fmla="*/ 2126933 w 3143250"/>
              <a:gd name="connsiteY4" fmla="*/ 0 h 954107"/>
              <a:gd name="connsiteX5" fmla="*/ 2587943 w 3143250"/>
              <a:gd name="connsiteY5" fmla="*/ 0 h 954107"/>
              <a:gd name="connsiteX6" fmla="*/ 3143250 w 3143250"/>
              <a:gd name="connsiteY6" fmla="*/ 0 h 954107"/>
              <a:gd name="connsiteX7" fmla="*/ 3143250 w 3143250"/>
              <a:gd name="connsiteY7" fmla="*/ 448430 h 954107"/>
              <a:gd name="connsiteX8" fmla="*/ 3143250 w 3143250"/>
              <a:gd name="connsiteY8" fmla="*/ 954107 h 954107"/>
              <a:gd name="connsiteX9" fmla="*/ 2619375 w 3143250"/>
              <a:gd name="connsiteY9" fmla="*/ 954107 h 954107"/>
              <a:gd name="connsiteX10" fmla="*/ 2158365 w 3143250"/>
              <a:gd name="connsiteY10" fmla="*/ 954107 h 954107"/>
              <a:gd name="connsiteX11" fmla="*/ 1728788 w 3143250"/>
              <a:gd name="connsiteY11" fmla="*/ 954107 h 954107"/>
              <a:gd name="connsiteX12" fmla="*/ 1142047 w 3143250"/>
              <a:gd name="connsiteY12" fmla="*/ 954107 h 954107"/>
              <a:gd name="connsiteX13" fmla="*/ 586740 w 3143250"/>
              <a:gd name="connsiteY13" fmla="*/ 954107 h 954107"/>
              <a:gd name="connsiteX14" fmla="*/ 0 w 3143250"/>
              <a:gd name="connsiteY14" fmla="*/ 954107 h 954107"/>
              <a:gd name="connsiteX15" fmla="*/ 0 w 3143250"/>
              <a:gd name="connsiteY15" fmla="*/ 467512 h 954107"/>
              <a:gd name="connsiteX16" fmla="*/ 0 w 3143250"/>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3250" h="954107" extrusionOk="0">
                <a:moveTo>
                  <a:pt x="0" y="0"/>
                </a:moveTo>
                <a:cubicBezTo>
                  <a:pt x="241504" y="-38605"/>
                  <a:pt x="304756" y="49880"/>
                  <a:pt x="555308" y="0"/>
                </a:cubicBezTo>
                <a:cubicBezTo>
                  <a:pt x="805860" y="-49880"/>
                  <a:pt x="920838" y="64830"/>
                  <a:pt x="1110615" y="0"/>
                </a:cubicBezTo>
                <a:cubicBezTo>
                  <a:pt x="1300392" y="-64830"/>
                  <a:pt x="1467064" y="14397"/>
                  <a:pt x="1697355" y="0"/>
                </a:cubicBezTo>
                <a:cubicBezTo>
                  <a:pt x="1927646" y="-14397"/>
                  <a:pt x="1981202" y="41637"/>
                  <a:pt x="2126933" y="0"/>
                </a:cubicBezTo>
                <a:cubicBezTo>
                  <a:pt x="2272664" y="-41637"/>
                  <a:pt x="2449106" y="11746"/>
                  <a:pt x="2587943" y="0"/>
                </a:cubicBezTo>
                <a:cubicBezTo>
                  <a:pt x="2726780" y="-11746"/>
                  <a:pt x="2999618" y="35841"/>
                  <a:pt x="3143250" y="0"/>
                </a:cubicBezTo>
                <a:cubicBezTo>
                  <a:pt x="3166912" y="106320"/>
                  <a:pt x="3105940" y="235566"/>
                  <a:pt x="3143250" y="448430"/>
                </a:cubicBezTo>
                <a:cubicBezTo>
                  <a:pt x="3180560" y="661294"/>
                  <a:pt x="3119070" y="818114"/>
                  <a:pt x="3143250" y="954107"/>
                </a:cubicBezTo>
                <a:cubicBezTo>
                  <a:pt x="2924712" y="985544"/>
                  <a:pt x="2753360" y="941794"/>
                  <a:pt x="2619375" y="954107"/>
                </a:cubicBezTo>
                <a:cubicBezTo>
                  <a:pt x="2485390" y="966420"/>
                  <a:pt x="2301051" y="921917"/>
                  <a:pt x="2158365" y="954107"/>
                </a:cubicBezTo>
                <a:cubicBezTo>
                  <a:pt x="2015679" y="986297"/>
                  <a:pt x="1863323" y="933821"/>
                  <a:pt x="1728788" y="954107"/>
                </a:cubicBezTo>
                <a:cubicBezTo>
                  <a:pt x="1594253" y="974393"/>
                  <a:pt x="1283632" y="942389"/>
                  <a:pt x="1142047" y="954107"/>
                </a:cubicBezTo>
                <a:cubicBezTo>
                  <a:pt x="1000462" y="965825"/>
                  <a:pt x="758614" y="914058"/>
                  <a:pt x="586740" y="954107"/>
                </a:cubicBezTo>
                <a:cubicBezTo>
                  <a:pt x="414866" y="994156"/>
                  <a:pt x="119502" y="937832"/>
                  <a:pt x="0" y="954107"/>
                </a:cubicBezTo>
                <a:cubicBezTo>
                  <a:pt x="-42547" y="717362"/>
                  <a:pt x="38941" y="680992"/>
                  <a:pt x="0" y="467512"/>
                </a:cubicBezTo>
                <a:cubicBezTo>
                  <a:pt x="-38941" y="254032"/>
                  <a:pt x="13166" y="156754"/>
                  <a:pt x="0" y="0"/>
                </a:cubicBezTo>
                <a:close/>
              </a:path>
            </a:pathLst>
          </a:custGeom>
          <a:noFill/>
          <a:ln w="76200">
            <a:solidFill>
              <a:srgbClr val="CB6015"/>
            </a:solidFill>
            <a:prstDash val="solid"/>
            <a:extLst>
              <a:ext uri="{C807C97D-BFC1-408E-A445-0C87EB9F89A2}">
                <ask:lineSketchStyleProps xmlns:ask="http://schemas.microsoft.com/office/drawing/2018/sketchyshapes" sd="351247625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871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3BFF1218-EB92-BD30-36BA-6A080D199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728005" y="-201347"/>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sp>
        <p:nvSpPr>
          <p:cNvPr id="19" name="TextBox 18">
            <a:extLst>
              <a:ext uri="{FF2B5EF4-FFF2-40B4-BE49-F238E27FC236}">
                <a16:creationId xmlns:a16="http://schemas.microsoft.com/office/drawing/2014/main" id="{00A263C9-5DFE-44F4-E116-89584D64B09D}"/>
              </a:ext>
            </a:extLst>
          </p:cNvPr>
          <p:cNvSpPr txBox="1"/>
          <p:nvPr/>
        </p:nvSpPr>
        <p:spPr>
          <a:xfrm>
            <a:off x="3485867" y="317919"/>
            <a:ext cx="9223959" cy="923330"/>
          </a:xfrm>
          <a:prstGeom prst="rect">
            <a:avLst/>
          </a:prstGeom>
          <a:noFill/>
        </p:spPr>
        <p:txBody>
          <a:bodyPr wrap="square" rtlCol="0">
            <a:spAutoFit/>
          </a:bodyPr>
          <a:lstStyle/>
          <a:p>
            <a:r>
              <a:rPr lang="en-US" sz="5400" b="1" dirty="0">
                <a:solidFill>
                  <a:schemeClr val="bg1"/>
                </a:solidFill>
                <a:latin typeface="Montserrat" pitchFamily="2" charset="0"/>
              </a:rPr>
              <a:t>An LOP is…</a:t>
            </a:r>
          </a:p>
        </p:txBody>
      </p:sp>
      <p:sp>
        <p:nvSpPr>
          <p:cNvPr id="8" name="TextBox 7">
            <a:extLst>
              <a:ext uri="{FF2B5EF4-FFF2-40B4-BE49-F238E27FC236}">
                <a16:creationId xmlns:a16="http://schemas.microsoft.com/office/drawing/2014/main" id="{E4A0DA86-4D77-B3CD-0084-95BAA84BC7F7}"/>
              </a:ext>
            </a:extLst>
          </p:cNvPr>
          <p:cNvSpPr txBox="1"/>
          <p:nvPr/>
        </p:nvSpPr>
        <p:spPr>
          <a:xfrm>
            <a:off x="3808186" y="1603097"/>
            <a:ext cx="7726590"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A local program determined by labor market data to be a need for the community</a:t>
            </a:r>
          </a:p>
          <a:p>
            <a:pPr marL="457200" indent="-457200">
              <a:buFont typeface="Arial" panose="020B0604020202020204" pitchFamily="34" charset="0"/>
              <a:buChar char="•"/>
            </a:pPr>
            <a:r>
              <a:rPr lang="en-US" sz="2800" dirty="0">
                <a:solidFill>
                  <a:schemeClr val="bg1"/>
                </a:solidFill>
                <a:latin typeface="Montserrat" pitchFamily="2" charset="0"/>
              </a:rPr>
              <a:t>Not on the CTE approved program list </a:t>
            </a:r>
          </a:p>
          <a:p>
            <a:pPr marL="457200" indent="-457200">
              <a:buFont typeface="Arial" panose="020B0604020202020204" pitchFamily="34" charset="0"/>
              <a:buChar char="•"/>
            </a:pPr>
            <a:r>
              <a:rPr lang="en-US" sz="2800" dirty="0">
                <a:solidFill>
                  <a:schemeClr val="bg1"/>
                </a:solidFill>
                <a:latin typeface="Montserrat" pitchFamily="2" charset="0"/>
              </a:rPr>
              <a:t>Substantially different than any CTE approved program</a:t>
            </a:r>
            <a:endParaRPr lang="en-US" sz="2800" dirty="0">
              <a:solidFill>
                <a:srgbClr val="CB6015"/>
              </a:solidFill>
              <a:latin typeface="Montserrat" pitchFamily="2" charset="0"/>
            </a:endParaRPr>
          </a:p>
        </p:txBody>
      </p:sp>
      <p:pic>
        <p:nvPicPr>
          <p:cNvPr id="4" name="Picture 3" descr="A black and white logo with a star and a flame&#10;&#10;Description automatically generated with medium confidence">
            <a:extLst>
              <a:ext uri="{FF2B5EF4-FFF2-40B4-BE49-F238E27FC236}">
                <a16:creationId xmlns:a16="http://schemas.microsoft.com/office/drawing/2014/main" id="{9D513960-9E7D-B0DB-345C-AC3D12A60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65" y="2412053"/>
            <a:ext cx="2033891" cy="2033891"/>
          </a:xfrm>
          <a:prstGeom prst="rect">
            <a:avLst/>
          </a:prstGeom>
        </p:spPr>
      </p:pic>
    </p:spTree>
    <p:extLst>
      <p:ext uri="{BB962C8B-B14F-4D97-AF65-F5344CB8AC3E}">
        <p14:creationId xmlns:p14="http://schemas.microsoft.com/office/powerpoint/2010/main" val="1728446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3BFF1218-EB92-BD30-36BA-6A080D199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728005" y="-201347"/>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sp>
        <p:nvSpPr>
          <p:cNvPr id="19" name="TextBox 18">
            <a:extLst>
              <a:ext uri="{FF2B5EF4-FFF2-40B4-BE49-F238E27FC236}">
                <a16:creationId xmlns:a16="http://schemas.microsoft.com/office/drawing/2014/main" id="{00A263C9-5DFE-44F4-E116-89584D64B09D}"/>
              </a:ext>
            </a:extLst>
          </p:cNvPr>
          <p:cNvSpPr txBox="1"/>
          <p:nvPr/>
        </p:nvSpPr>
        <p:spPr>
          <a:xfrm>
            <a:off x="3485867" y="317919"/>
            <a:ext cx="8267983" cy="923330"/>
          </a:xfrm>
          <a:prstGeom prst="rect">
            <a:avLst/>
          </a:prstGeom>
          <a:noFill/>
        </p:spPr>
        <p:txBody>
          <a:bodyPr wrap="square" rtlCol="0">
            <a:spAutoFit/>
          </a:bodyPr>
          <a:lstStyle/>
          <a:p>
            <a:r>
              <a:rPr lang="en-US" sz="5400" b="1" dirty="0">
                <a:solidFill>
                  <a:schemeClr val="bg1"/>
                </a:solidFill>
                <a:latin typeface="Montserrat" pitchFamily="2" charset="0"/>
              </a:rPr>
              <a:t>LOP Application</a:t>
            </a:r>
          </a:p>
        </p:txBody>
      </p:sp>
      <p:sp>
        <p:nvSpPr>
          <p:cNvPr id="8" name="TextBox 7">
            <a:extLst>
              <a:ext uri="{FF2B5EF4-FFF2-40B4-BE49-F238E27FC236}">
                <a16:creationId xmlns:a16="http://schemas.microsoft.com/office/drawing/2014/main" id="{E4A0DA86-4D77-B3CD-0084-95BAA84BC7F7}"/>
              </a:ext>
            </a:extLst>
          </p:cNvPr>
          <p:cNvSpPr txBox="1"/>
          <p:nvPr/>
        </p:nvSpPr>
        <p:spPr>
          <a:xfrm>
            <a:off x="3756563" y="1555472"/>
            <a:ext cx="772659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Electronic Application Deadline:</a:t>
            </a:r>
          </a:p>
          <a:p>
            <a:r>
              <a:rPr lang="en-US" sz="2800" b="1" dirty="0">
                <a:solidFill>
                  <a:srgbClr val="CB6015"/>
                </a:solidFill>
                <a:latin typeface="Montserrat" pitchFamily="2" charset="0"/>
              </a:rPr>
              <a:t>     October 1</a:t>
            </a:r>
            <a:r>
              <a:rPr lang="en-US" sz="2800" b="1" baseline="30000" dirty="0">
                <a:solidFill>
                  <a:srgbClr val="CB6015"/>
                </a:solidFill>
                <a:latin typeface="Montserrat" pitchFamily="2" charset="0"/>
              </a:rPr>
              <a:t>st</a:t>
            </a:r>
            <a:r>
              <a:rPr lang="en-US" sz="2800" b="1" dirty="0">
                <a:solidFill>
                  <a:srgbClr val="CB6015"/>
                </a:solidFill>
                <a:latin typeface="Montserrat" pitchFamily="2" charset="0"/>
              </a:rPr>
              <a:t> – November 30</a:t>
            </a:r>
            <a:r>
              <a:rPr lang="en-US" sz="2800" b="1" baseline="30000" dirty="0">
                <a:solidFill>
                  <a:srgbClr val="CB6015"/>
                </a:solidFill>
                <a:latin typeface="Montserrat" pitchFamily="2" charset="0"/>
              </a:rPr>
              <a:t>th</a:t>
            </a:r>
            <a:r>
              <a:rPr lang="en-US" sz="2800" b="1" dirty="0">
                <a:solidFill>
                  <a:srgbClr val="CB6015"/>
                </a:solidFill>
                <a:latin typeface="Montserrat" pitchFamily="2" charset="0"/>
              </a:rPr>
              <a:t> at 5pm</a:t>
            </a:r>
          </a:p>
          <a:p>
            <a:pPr marL="457200" indent="-457200">
              <a:buFont typeface="Arial" panose="020B0604020202020204" pitchFamily="34" charset="0"/>
              <a:buChar char="•"/>
            </a:pPr>
            <a:endParaRPr lang="en-US" sz="2800" dirty="0">
              <a:solidFill>
                <a:srgbClr val="CB6015"/>
              </a:solidFill>
              <a:latin typeface="Montserrat" pitchFamily="2" charset="0"/>
            </a:endParaRPr>
          </a:p>
          <a:p>
            <a:pPr marL="457200" indent="-457200">
              <a:buFont typeface="Arial" panose="020B0604020202020204" pitchFamily="34" charset="0"/>
              <a:buChar char="•"/>
            </a:pPr>
            <a:r>
              <a:rPr lang="en-US" sz="2800" dirty="0">
                <a:solidFill>
                  <a:schemeClr val="bg1"/>
                </a:solidFill>
                <a:latin typeface="Montserrat" pitchFamily="2" charset="0"/>
              </a:rPr>
              <a:t>By CTED for central or satellite member programs</a:t>
            </a:r>
          </a:p>
          <a:p>
            <a:pPr marL="457200" indent="-457200">
              <a:buFont typeface="Arial" panose="020B0604020202020204" pitchFamily="34" charset="0"/>
              <a:buChar char="•"/>
            </a:pPr>
            <a:endParaRPr lang="en-US" sz="2800" dirty="0">
              <a:solidFill>
                <a:schemeClr val="bg1"/>
              </a:solidFill>
              <a:latin typeface="Montserrat" pitchFamily="2" charset="0"/>
            </a:endParaRPr>
          </a:p>
          <a:p>
            <a:pPr marL="457200" indent="-457200">
              <a:buFont typeface="Arial" panose="020B0604020202020204" pitchFamily="34" charset="0"/>
              <a:buChar char="•"/>
            </a:pPr>
            <a:r>
              <a:rPr lang="en-US" sz="2800" dirty="0">
                <a:solidFill>
                  <a:schemeClr val="bg1"/>
                </a:solidFill>
                <a:latin typeface="Montserrat" pitchFamily="2" charset="0"/>
              </a:rPr>
              <a:t>By District only for District</a:t>
            </a:r>
          </a:p>
          <a:p>
            <a:pPr marL="457200" indent="-457200">
              <a:buFont typeface="Arial" panose="020B0604020202020204" pitchFamily="34" charset="0"/>
              <a:buChar char="•"/>
            </a:pPr>
            <a:endParaRPr lang="en-US" sz="2800" dirty="0">
              <a:solidFill>
                <a:schemeClr val="bg1"/>
              </a:solidFill>
              <a:latin typeface="Montserrat" pitchFamily="2" charset="0"/>
            </a:endParaRPr>
          </a:p>
          <a:p>
            <a:pPr marL="457200" indent="-457200">
              <a:buFont typeface="Arial" panose="020B0604020202020204" pitchFamily="34" charset="0"/>
              <a:buChar char="•"/>
            </a:pPr>
            <a:r>
              <a:rPr lang="en-US" sz="2800" dirty="0">
                <a:solidFill>
                  <a:schemeClr val="bg1"/>
                </a:solidFill>
                <a:latin typeface="Montserrat" pitchFamily="2" charset="0"/>
              </a:rPr>
              <a:t>If approved, added to the CTE Data Portal only for the eligible entity</a:t>
            </a:r>
          </a:p>
        </p:txBody>
      </p:sp>
      <p:pic>
        <p:nvPicPr>
          <p:cNvPr id="4" name="Picture 3" descr="A black and white logo with a star and a flame&#10;&#10;Description automatically generated with medium confidence">
            <a:extLst>
              <a:ext uri="{FF2B5EF4-FFF2-40B4-BE49-F238E27FC236}">
                <a16:creationId xmlns:a16="http://schemas.microsoft.com/office/drawing/2014/main" id="{9D513960-9E7D-B0DB-345C-AC3D12A60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65" y="2412053"/>
            <a:ext cx="2033891" cy="2033891"/>
          </a:xfrm>
          <a:prstGeom prst="rect">
            <a:avLst/>
          </a:prstGeom>
        </p:spPr>
      </p:pic>
    </p:spTree>
    <p:extLst>
      <p:ext uri="{BB962C8B-B14F-4D97-AF65-F5344CB8AC3E}">
        <p14:creationId xmlns:p14="http://schemas.microsoft.com/office/powerpoint/2010/main" val="161235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3BFF1218-EB92-BD30-36BA-6A080D199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93580" y="-96572"/>
            <a:ext cx="12907898" cy="7260692"/>
          </a:xfrm>
          <a:custGeom>
            <a:avLst/>
            <a:gdLst>
              <a:gd name="connsiteX0" fmla="*/ 0 w 12907898"/>
              <a:gd name="connsiteY0" fmla="*/ 0 h 7260692"/>
              <a:gd name="connsiteX1" fmla="*/ 11321848 w 12907898"/>
              <a:gd name="connsiteY1" fmla="*/ 0 h 7260692"/>
              <a:gd name="connsiteX2" fmla="*/ 11356504 w 12907898"/>
              <a:gd name="connsiteY2" fmla="*/ 18719 h 7260692"/>
              <a:gd name="connsiteX3" fmla="*/ 12907898 w 12907898"/>
              <a:gd name="connsiteY3" fmla="*/ 3630346 h 7260692"/>
              <a:gd name="connsiteX4" fmla="*/ 11356504 w 12907898"/>
              <a:gd name="connsiteY4" fmla="*/ 7241975 h 7260692"/>
              <a:gd name="connsiteX5" fmla="*/ 11321850 w 12907898"/>
              <a:gd name="connsiteY5" fmla="*/ 7260692 h 7260692"/>
              <a:gd name="connsiteX6" fmla="*/ 0 w 12907898"/>
              <a:gd name="connsiteY6" fmla="*/ 7260692 h 72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7898" h="7260692">
                <a:moveTo>
                  <a:pt x="0" y="0"/>
                </a:moveTo>
                <a:lnTo>
                  <a:pt x="11321848" y="0"/>
                </a:lnTo>
                <a:lnTo>
                  <a:pt x="11356504" y="18719"/>
                </a:lnTo>
                <a:cubicBezTo>
                  <a:pt x="12260602" y="546816"/>
                  <a:pt x="12907898" y="1964446"/>
                  <a:pt x="12907898" y="3630346"/>
                </a:cubicBezTo>
                <a:cubicBezTo>
                  <a:pt x="12907898" y="5296247"/>
                  <a:pt x="12260602" y="6713877"/>
                  <a:pt x="11356504" y="7241975"/>
                </a:cubicBezTo>
                <a:lnTo>
                  <a:pt x="11321850" y="7260692"/>
                </a:lnTo>
                <a:lnTo>
                  <a:pt x="0" y="7260692"/>
                </a:lnTo>
                <a:close/>
              </a:path>
            </a:pathLst>
          </a:custGeom>
        </p:spPr>
      </p:pic>
      <p:sp>
        <p:nvSpPr>
          <p:cNvPr id="19" name="TextBox 18">
            <a:extLst>
              <a:ext uri="{FF2B5EF4-FFF2-40B4-BE49-F238E27FC236}">
                <a16:creationId xmlns:a16="http://schemas.microsoft.com/office/drawing/2014/main" id="{00A263C9-5DFE-44F4-E116-89584D64B09D}"/>
              </a:ext>
            </a:extLst>
          </p:cNvPr>
          <p:cNvSpPr txBox="1"/>
          <p:nvPr/>
        </p:nvSpPr>
        <p:spPr>
          <a:xfrm>
            <a:off x="470804" y="282519"/>
            <a:ext cx="9223959" cy="2585323"/>
          </a:xfrm>
          <a:prstGeom prst="rect">
            <a:avLst/>
          </a:prstGeom>
          <a:solidFill>
            <a:schemeClr val="tx1">
              <a:alpha val="45000"/>
            </a:schemeClr>
          </a:solidFill>
        </p:spPr>
        <p:txBody>
          <a:bodyPr wrap="square" rtlCol="0">
            <a:spAutoFit/>
          </a:bodyPr>
          <a:lstStyle/>
          <a:p>
            <a:r>
              <a:rPr lang="en-US" sz="5400" b="1" dirty="0">
                <a:solidFill>
                  <a:schemeClr val="bg1"/>
                </a:solidFill>
                <a:latin typeface="Montserrat" pitchFamily="2" charset="0"/>
              </a:rPr>
              <a:t>Program Services Support and Technical Assistance</a:t>
            </a:r>
          </a:p>
        </p:txBody>
      </p:sp>
      <p:sp>
        <p:nvSpPr>
          <p:cNvPr id="8" name="TextBox 7">
            <a:extLst>
              <a:ext uri="{FF2B5EF4-FFF2-40B4-BE49-F238E27FC236}">
                <a16:creationId xmlns:a16="http://schemas.microsoft.com/office/drawing/2014/main" id="{E4A0DA86-4D77-B3CD-0084-95BAA84BC7F7}"/>
              </a:ext>
            </a:extLst>
          </p:cNvPr>
          <p:cNvSpPr txBox="1"/>
          <p:nvPr/>
        </p:nvSpPr>
        <p:spPr>
          <a:xfrm>
            <a:off x="470804" y="2996447"/>
            <a:ext cx="8345715" cy="3108543"/>
          </a:xfrm>
          <a:prstGeom prst="rect">
            <a:avLst/>
          </a:prstGeom>
          <a:solidFill>
            <a:schemeClr val="tx1">
              <a:alpha val="45000"/>
            </a:schemeClr>
          </a:solid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New teacher assistance for programs, professional development</a:t>
            </a:r>
          </a:p>
          <a:p>
            <a:pPr marL="457200" indent="-457200">
              <a:buFont typeface="Arial" panose="020B0604020202020204" pitchFamily="34" charset="0"/>
              <a:buChar char="•"/>
            </a:pPr>
            <a:r>
              <a:rPr lang="en-US" sz="2800" dirty="0">
                <a:solidFill>
                  <a:schemeClr val="bg1"/>
                </a:solidFill>
                <a:latin typeface="Montserrat" pitchFamily="2" charset="0"/>
              </a:rPr>
              <a:t>CTE director assistance for monitoring, programs</a:t>
            </a:r>
          </a:p>
          <a:p>
            <a:pPr marL="457200" indent="-457200">
              <a:buFont typeface="Arial" panose="020B0604020202020204" pitchFamily="34" charset="0"/>
              <a:buChar char="•"/>
            </a:pPr>
            <a:r>
              <a:rPr lang="en-US" sz="2800" dirty="0">
                <a:solidFill>
                  <a:schemeClr val="bg1"/>
                </a:solidFill>
                <a:latin typeface="Montserrat" pitchFamily="2" charset="0"/>
              </a:rPr>
              <a:t>District monitoring support – resources, presentations, customized training</a:t>
            </a:r>
          </a:p>
          <a:p>
            <a:pPr marL="457200" indent="-457200">
              <a:buFont typeface="Arial" panose="020B0604020202020204" pitchFamily="34" charset="0"/>
              <a:buChar char="•"/>
            </a:pPr>
            <a:r>
              <a:rPr lang="en-US" sz="2800" dirty="0">
                <a:solidFill>
                  <a:schemeClr val="bg1"/>
                </a:solidFill>
                <a:latin typeface="Montserrat" pitchFamily="2" charset="0"/>
              </a:rPr>
              <a:t>Onsite visits/support</a:t>
            </a:r>
            <a:endParaRPr lang="en-US" sz="2800" dirty="0">
              <a:solidFill>
                <a:srgbClr val="CB6015"/>
              </a:solidFill>
              <a:latin typeface="Montserrat" pitchFamily="2" charset="0"/>
            </a:endParaRPr>
          </a:p>
        </p:txBody>
      </p:sp>
      <p:pic>
        <p:nvPicPr>
          <p:cNvPr id="4" name="Picture 3" descr="A black and white logo with a star and a flame&#10;&#10;Description automatically generated with medium confidence">
            <a:extLst>
              <a:ext uri="{FF2B5EF4-FFF2-40B4-BE49-F238E27FC236}">
                <a16:creationId xmlns:a16="http://schemas.microsoft.com/office/drawing/2014/main" id="{9D513960-9E7D-B0DB-345C-AC3D12A60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8390" y="2516828"/>
            <a:ext cx="2033891" cy="2033891"/>
          </a:xfrm>
          <a:prstGeom prst="rect">
            <a:avLst/>
          </a:prstGeom>
        </p:spPr>
      </p:pic>
    </p:spTree>
    <p:extLst>
      <p:ext uri="{BB962C8B-B14F-4D97-AF65-F5344CB8AC3E}">
        <p14:creationId xmlns:p14="http://schemas.microsoft.com/office/powerpoint/2010/main" val="287744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E3FDD08D-1955-E07E-9BD9-930FDDFE85BC}"/>
              </a:ext>
            </a:extLst>
          </p:cNvPr>
          <p:cNvSpPr txBox="1"/>
          <p:nvPr/>
        </p:nvSpPr>
        <p:spPr>
          <a:xfrm>
            <a:off x="2566153" y="5898536"/>
            <a:ext cx="7059694" cy="584775"/>
          </a:xfrm>
          <a:prstGeom prst="rect">
            <a:avLst/>
          </a:prstGeom>
          <a:noFill/>
        </p:spPr>
        <p:txBody>
          <a:bodyPr wrap="square" rtlCol="0">
            <a:spAutoFit/>
          </a:bodyPr>
          <a:lstStyle/>
          <a:p>
            <a:pPr marL="0" indent="0" algn="ctr">
              <a:buNone/>
            </a:pPr>
            <a:r>
              <a:rPr lang="en-US" sz="3200" u="sng" dirty="0">
                <a:solidFill>
                  <a:schemeClr val="bg1"/>
                </a:solidFill>
                <a:latin typeface="Montserrat" pitchFamily="2" charset="0"/>
              </a:rPr>
              <a:t>www.azed.gov/cte/programs</a:t>
            </a:r>
          </a:p>
        </p:txBody>
      </p:sp>
      <p:sp>
        <p:nvSpPr>
          <p:cNvPr id="6" name="TextBox 5">
            <a:extLst>
              <a:ext uri="{FF2B5EF4-FFF2-40B4-BE49-F238E27FC236}">
                <a16:creationId xmlns:a16="http://schemas.microsoft.com/office/drawing/2014/main" id="{3256DEAC-A306-67D6-E05D-38FD057FBD25}"/>
              </a:ext>
            </a:extLst>
          </p:cNvPr>
          <p:cNvSpPr txBox="1"/>
          <p:nvPr/>
        </p:nvSpPr>
        <p:spPr>
          <a:xfrm>
            <a:off x="206451" y="623160"/>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Bruce Watkins</a:t>
            </a:r>
          </a:p>
          <a:p>
            <a:pPr marL="0" indent="0">
              <a:buNone/>
            </a:pPr>
            <a:r>
              <a:rPr lang="en-US" sz="2000" dirty="0">
                <a:solidFill>
                  <a:schemeClr val="bg1"/>
                </a:solidFill>
                <a:latin typeface="Montserrat" pitchFamily="2" charset="0"/>
              </a:rPr>
              <a:t>Agriculture &amp; Welding</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602-364-1643</a:t>
            </a:r>
          </a:p>
          <a:p>
            <a:pPr marL="0" indent="0">
              <a:buNone/>
            </a:pPr>
            <a:r>
              <a:rPr lang="en-US" sz="2000" dirty="0">
                <a:solidFill>
                  <a:schemeClr val="bg1"/>
                </a:solidFill>
                <a:latin typeface="Montserrat" pitchFamily="2" charset="0"/>
              </a:rPr>
              <a:t>Bruce.Watkins@azed.gov</a:t>
            </a:r>
          </a:p>
        </p:txBody>
      </p:sp>
      <p:sp>
        <p:nvSpPr>
          <p:cNvPr id="2" name="TextBox 1">
            <a:extLst>
              <a:ext uri="{FF2B5EF4-FFF2-40B4-BE49-F238E27FC236}">
                <a16:creationId xmlns:a16="http://schemas.microsoft.com/office/drawing/2014/main" id="{770134DD-5810-8797-168D-6413787619F6}"/>
              </a:ext>
            </a:extLst>
          </p:cNvPr>
          <p:cNvSpPr txBox="1"/>
          <p:nvPr/>
        </p:nvSpPr>
        <p:spPr>
          <a:xfrm>
            <a:off x="206451" y="2359601"/>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Elena Sobampo</a:t>
            </a:r>
          </a:p>
          <a:p>
            <a:pPr marL="0" indent="0">
              <a:buNone/>
            </a:pPr>
            <a:r>
              <a:rPr lang="en-US" sz="2000" dirty="0">
                <a:solidFill>
                  <a:schemeClr val="bg1"/>
                </a:solidFill>
                <a:latin typeface="Montserrat" pitchFamily="2" charset="0"/>
              </a:rPr>
              <a:t>BME, CMT</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602-542-5049</a:t>
            </a:r>
          </a:p>
          <a:p>
            <a:pPr marL="0" indent="0">
              <a:buNone/>
            </a:pPr>
            <a:r>
              <a:rPr lang="en-US" sz="2000" dirty="0">
                <a:solidFill>
                  <a:schemeClr val="bg1"/>
                </a:solidFill>
                <a:latin typeface="Montserrat" pitchFamily="2" charset="0"/>
              </a:rPr>
              <a:t>Elena.Sobampo@azed.gov</a:t>
            </a:r>
          </a:p>
        </p:txBody>
      </p:sp>
      <p:sp>
        <p:nvSpPr>
          <p:cNvPr id="7" name="TextBox 6">
            <a:extLst>
              <a:ext uri="{FF2B5EF4-FFF2-40B4-BE49-F238E27FC236}">
                <a16:creationId xmlns:a16="http://schemas.microsoft.com/office/drawing/2014/main" id="{5AF04AE7-DAC8-D473-57AD-D9647420BC45}"/>
              </a:ext>
            </a:extLst>
          </p:cNvPr>
          <p:cNvSpPr txBox="1"/>
          <p:nvPr/>
        </p:nvSpPr>
        <p:spPr>
          <a:xfrm>
            <a:off x="229687" y="4096042"/>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Joe Grieco</a:t>
            </a:r>
          </a:p>
          <a:p>
            <a:pPr marL="0" indent="0">
              <a:buNone/>
            </a:pPr>
            <a:r>
              <a:rPr lang="en-US" sz="2000" dirty="0">
                <a:solidFill>
                  <a:schemeClr val="bg1"/>
                </a:solidFill>
                <a:latin typeface="Montserrat" pitchFamily="2" charset="0"/>
              </a:rPr>
              <a:t>Construction Technologies</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602-542-5515</a:t>
            </a:r>
          </a:p>
          <a:p>
            <a:pPr marL="0" indent="0">
              <a:buNone/>
            </a:pPr>
            <a:r>
              <a:rPr lang="en-US" sz="2000" dirty="0">
                <a:solidFill>
                  <a:schemeClr val="bg1"/>
                </a:solidFill>
                <a:latin typeface="Montserrat" pitchFamily="2" charset="0"/>
              </a:rPr>
              <a:t>Joe.Grieco@azed.gov</a:t>
            </a:r>
          </a:p>
        </p:txBody>
      </p:sp>
      <p:sp>
        <p:nvSpPr>
          <p:cNvPr id="8" name="TextBox 7">
            <a:extLst>
              <a:ext uri="{FF2B5EF4-FFF2-40B4-BE49-F238E27FC236}">
                <a16:creationId xmlns:a16="http://schemas.microsoft.com/office/drawing/2014/main" id="{A6D9B1D9-6858-71D2-4628-62071AE699D2}"/>
              </a:ext>
            </a:extLst>
          </p:cNvPr>
          <p:cNvSpPr txBox="1"/>
          <p:nvPr/>
        </p:nvSpPr>
        <p:spPr>
          <a:xfrm>
            <a:off x="3900854" y="623160"/>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Kylie Chamblee</a:t>
            </a:r>
          </a:p>
          <a:p>
            <a:pPr marL="0" indent="0">
              <a:buNone/>
            </a:pPr>
            <a:r>
              <a:rPr lang="en-US" sz="2000" dirty="0">
                <a:solidFill>
                  <a:schemeClr val="bg1"/>
                </a:solidFill>
                <a:latin typeface="Montserrat" pitchFamily="2" charset="0"/>
              </a:rPr>
              <a:t>Education &amp; Training, FCS</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602-364-1838</a:t>
            </a:r>
          </a:p>
          <a:p>
            <a:pPr marL="0" indent="0">
              <a:buNone/>
            </a:pPr>
            <a:r>
              <a:rPr lang="en-US" sz="2000" dirty="0">
                <a:solidFill>
                  <a:schemeClr val="bg1"/>
                </a:solidFill>
                <a:latin typeface="Montserrat" pitchFamily="2" charset="0"/>
              </a:rPr>
              <a:t>Kylie.Chamblee@azed.gov</a:t>
            </a:r>
          </a:p>
        </p:txBody>
      </p:sp>
      <p:sp>
        <p:nvSpPr>
          <p:cNvPr id="9" name="TextBox 8">
            <a:extLst>
              <a:ext uri="{FF2B5EF4-FFF2-40B4-BE49-F238E27FC236}">
                <a16:creationId xmlns:a16="http://schemas.microsoft.com/office/drawing/2014/main" id="{12D6763F-12A0-6C49-6B20-8A943553DA40}"/>
              </a:ext>
            </a:extLst>
          </p:cNvPr>
          <p:cNvSpPr txBox="1"/>
          <p:nvPr/>
        </p:nvSpPr>
        <p:spPr>
          <a:xfrm>
            <a:off x="3924090" y="2377486"/>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Tracy Rexroat</a:t>
            </a:r>
          </a:p>
          <a:p>
            <a:pPr marL="0" indent="0">
              <a:buNone/>
            </a:pPr>
            <a:r>
              <a:rPr lang="en-US" sz="2000" dirty="0">
                <a:solidFill>
                  <a:schemeClr val="bg1"/>
                </a:solidFill>
                <a:latin typeface="Montserrat" pitchFamily="2" charset="0"/>
              </a:rPr>
              <a:t>Engineering, MFG, IT</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602-364-0322</a:t>
            </a:r>
          </a:p>
          <a:p>
            <a:pPr marL="0" indent="0">
              <a:buNone/>
            </a:pPr>
            <a:r>
              <a:rPr lang="en-US" sz="2000" dirty="0">
                <a:solidFill>
                  <a:schemeClr val="bg1"/>
                </a:solidFill>
                <a:latin typeface="Montserrat" pitchFamily="2" charset="0"/>
              </a:rPr>
              <a:t>Tracy.Rexroat@azed.gov</a:t>
            </a:r>
          </a:p>
        </p:txBody>
      </p:sp>
      <p:sp>
        <p:nvSpPr>
          <p:cNvPr id="10" name="TextBox 9">
            <a:extLst>
              <a:ext uri="{FF2B5EF4-FFF2-40B4-BE49-F238E27FC236}">
                <a16:creationId xmlns:a16="http://schemas.microsoft.com/office/drawing/2014/main" id="{AEEA5403-3288-7D66-AA32-804E3250C2AD}"/>
              </a:ext>
            </a:extLst>
          </p:cNvPr>
          <p:cNvSpPr txBox="1"/>
          <p:nvPr/>
        </p:nvSpPr>
        <p:spPr>
          <a:xfrm>
            <a:off x="3900854" y="4097031"/>
            <a:ext cx="4822234"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Wesley Wood</a:t>
            </a:r>
          </a:p>
          <a:p>
            <a:pPr marL="0" indent="0">
              <a:buNone/>
            </a:pPr>
            <a:r>
              <a:rPr lang="en-US" sz="2000" dirty="0">
                <a:solidFill>
                  <a:schemeClr val="bg1"/>
                </a:solidFill>
                <a:latin typeface="Montserrat" pitchFamily="2" charset="0"/>
              </a:rPr>
              <a:t>Health Science Technologies</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602-542-5143</a:t>
            </a:r>
          </a:p>
          <a:p>
            <a:pPr marL="0" indent="0">
              <a:buNone/>
            </a:pPr>
            <a:r>
              <a:rPr lang="en-US" sz="2000" dirty="0">
                <a:solidFill>
                  <a:schemeClr val="bg1"/>
                </a:solidFill>
                <a:latin typeface="Montserrat" pitchFamily="2" charset="0"/>
              </a:rPr>
              <a:t>Wesley.Wood@azed.gov</a:t>
            </a:r>
          </a:p>
        </p:txBody>
      </p:sp>
      <p:sp>
        <p:nvSpPr>
          <p:cNvPr id="11" name="TextBox 10">
            <a:extLst>
              <a:ext uri="{FF2B5EF4-FFF2-40B4-BE49-F238E27FC236}">
                <a16:creationId xmlns:a16="http://schemas.microsoft.com/office/drawing/2014/main" id="{8E1DCA78-FAA7-1582-B755-CB6713676B88}"/>
              </a:ext>
            </a:extLst>
          </p:cNvPr>
          <p:cNvSpPr txBox="1"/>
          <p:nvPr/>
        </p:nvSpPr>
        <p:spPr>
          <a:xfrm>
            <a:off x="7610851" y="574992"/>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Jason Wojcik</a:t>
            </a:r>
          </a:p>
          <a:p>
            <a:pPr marL="0" indent="0">
              <a:buNone/>
            </a:pPr>
            <a:r>
              <a:rPr lang="en-US" sz="2000" dirty="0">
                <a:solidFill>
                  <a:schemeClr val="bg1"/>
                </a:solidFill>
                <a:latin typeface="Montserrat" pitchFamily="2" charset="0"/>
              </a:rPr>
              <a:t>Public Service/Transportation</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602-542-5138</a:t>
            </a:r>
          </a:p>
          <a:p>
            <a:pPr marL="0" indent="0">
              <a:buNone/>
            </a:pPr>
            <a:r>
              <a:rPr lang="en-US" sz="2000" dirty="0">
                <a:solidFill>
                  <a:schemeClr val="bg1"/>
                </a:solidFill>
                <a:latin typeface="Montserrat" pitchFamily="2" charset="0"/>
              </a:rPr>
              <a:t>Jason.Wojcik@azed.gov</a:t>
            </a:r>
          </a:p>
        </p:txBody>
      </p:sp>
      <p:sp>
        <p:nvSpPr>
          <p:cNvPr id="14" name="TextBox 13">
            <a:extLst>
              <a:ext uri="{FF2B5EF4-FFF2-40B4-BE49-F238E27FC236}">
                <a16:creationId xmlns:a16="http://schemas.microsoft.com/office/drawing/2014/main" id="{98E167A8-0BC5-D43A-F486-FA751514DC86}"/>
              </a:ext>
            </a:extLst>
          </p:cNvPr>
          <p:cNvSpPr txBox="1"/>
          <p:nvPr/>
        </p:nvSpPr>
        <p:spPr>
          <a:xfrm>
            <a:off x="7641729" y="2294537"/>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Cindy Gutierrez</a:t>
            </a:r>
          </a:p>
          <a:p>
            <a:pPr marL="0" indent="0">
              <a:buNone/>
            </a:pPr>
            <a:r>
              <a:rPr lang="en-US" sz="2000" dirty="0">
                <a:solidFill>
                  <a:schemeClr val="bg1"/>
                </a:solidFill>
                <a:latin typeface="Montserrat" pitchFamily="2" charset="0"/>
              </a:rPr>
              <a:t>CTE Program Services Director</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602-542-4365</a:t>
            </a:r>
          </a:p>
          <a:p>
            <a:pPr marL="0" indent="0">
              <a:buNone/>
            </a:pPr>
            <a:r>
              <a:rPr lang="en-US" sz="2000" dirty="0">
                <a:solidFill>
                  <a:schemeClr val="bg1"/>
                </a:solidFill>
                <a:latin typeface="Montserrat" pitchFamily="2" charset="0"/>
              </a:rPr>
              <a:t>Cindy.Gutierrez@azed.gov</a:t>
            </a:r>
          </a:p>
        </p:txBody>
      </p:sp>
      <p:pic>
        <p:nvPicPr>
          <p:cNvPr id="16" name="Picture 15" descr="A black and white logo with a star and a flame&#10;&#10;Description automatically generated with medium confidence">
            <a:extLst>
              <a:ext uri="{FF2B5EF4-FFF2-40B4-BE49-F238E27FC236}">
                <a16:creationId xmlns:a16="http://schemas.microsoft.com/office/drawing/2014/main" id="{446B0DAB-F11E-207A-D42E-4EF50FA7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523" y="4220048"/>
            <a:ext cx="2033891" cy="2033891"/>
          </a:xfrm>
          <a:prstGeom prst="rect">
            <a:avLst/>
          </a:prstGeom>
        </p:spPr>
      </p:pic>
    </p:spTree>
    <p:extLst>
      <p:ext uri="{BB962C8B-B14F-4D97-AF65-F5344CB8AC3E}">
        <p14:creationId xmlns:p14="http://schemas.microsoft.com/office/powerpoint/2010/main" val="157557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2353063"/>
            <a:ext cx="2033891" cy="2033891"/>
          </a:xfrm>
          <a:prstGeom prst="rect">
            <a:avLst/>
          </a:prstGeom>
        </p:spPr>
      </p:pic>
      <p:sp>
        <p:nvSpPr>
          <p:cNvPr id="6" name="TextBox 5">
            <a:extLst>
              <a:ext uri="{FF2B5EF4-FFF2-40B4-BE49-F238E27FC236}">
                <a16:creationId xmlns:a16="http://schemas.microsoft.com/office/drawing/2014/main" id="{3256DEAC-A306-67D6-E05D-38FD057FBD25}"/>
              </a:ext>
            </a:extLst>
          </p:cNvPr>
          <p:cNvSpPr txBox="1"/>
          <p:nvPr/>
        </p:nvSpPr>
        <p:spPr>
          <a:xfrm>
            <a:off x="651334" y="645786"/>
            <a:ext cx="11221351" cy="4524315"/>
          </a:xfrm>
          <a:prstGeom prst="rect">
            <a:avLst/>
          </a:prstGeom>
          <a:noFill/>
        </p:spPr>
        <p:txBody>
          <a:bodyPr wrap="square" rtlCol="0">
            <a:spAutoFit/>
          </a:bodyPr>
          <a:lstStyle/>
          <a:p>
            <a:pPr marL="0" indent="0">
              <a:buNone/>
            </a:pPr>
            <a:r>
              <a:rPr lang="en-US" sz="3600" b="1" dirty="0">
                <a:solidFill>
                  <a:schemeClr val="bg1"/>
                </a:solidFill>
                <a:latin typeface="Montserrat" pitchFamily="2" charset="0"/>
              </a:rPr>
              <a:t>Check for understanding</a:t>
            </a:r>
          </a:p>
          <a:p>
            <a:pPr marL="0" indent="0">
              <a:buNone/>
            </a:pPr>
            <a:endParaRPr lang="en-US" sz="3600" b="1"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Where is ADE Quality and Compliance Monitoring information found?</a:t>
            </a:r>
          </a:p>
          <a:p>
            <a:pPr marL="742950" indent="-742950">
              <a:buAutoNum type="arabicPeriod"/>
            </a:pPr>
            <a:endParaRPr lang="en-US" sz="3600"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When are new credential applications open for submission to ADE?</a:t>
            </a:r>
          </a:p>
          <a:p>
            <a:pPr marL="742950" indent="-742950">
              <a:buAutoNum type="arabicPeriod"/>
            </a:pPr>
            <a:endParaRPr lang="en-US" sz="3600" dirty="0">
              <a:solidFill>
                <a:schemeClr val="bg1"/>
              </a:solidFill>
              <a:latin typeface="Montserrat" pitchFamily="2" charset="0"/>
            </a:endParaRP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54151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26100"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93486" y="314182"/>
            <a:ext cx="4992914" cy="2862322"/>
          </a:xfrm>
          <a:prstGeom prst="rect">
            <a:avLst/>
          </a:prstGeom>
          <a:noFill/>
        </p:spPr>
        <p:txBody>
          <a:bodyPr wrap="square" rtlCol="0">
            <a:spAutoFit/>
          </a:bodyPr>
          <a:lstStyle/>
          <a:p>
            <a:r>
              <a:rPr lang="en-US" sz="6000" b="1" dirty="0">
                <a:solidFill>
                  <a:schemeClr val="bg1"/>
                </a:solidFill>
                <a:latin typeface="Montserrat" pitchFamily="2" charset="0"/>
              </a:rPr>
              <a:t>School Counselor Updates</a:t>
            </a:r>
          </a:p>
        </p:txBody>
      </p:sp>
      <p:sp>
        <p:nvSpPr>
          <p:cNvPr id="19" name="TextBox 18">
            <a:extLst>
              <a:ext uri="{FF2B5EF4-FFF2-40B4-BE49-F238E27FC236}">
                <a16:creationId xmlns:a16="http://schemas.microsoft.com/office/drawing/2014/main" id="{00A263C9-5DFE-44F4-E116-89584D64B09D}"/>
              </a:ext>
            </a:extLst>
          </p:cNvPr>
          <p:cNvSpPr txBox="1"/>
          <p:nvPr/>
        </p:nvSpPr>
        <p:spPr>
          <a:xfrm>
            <a:off x="493486" y="4412004"/>
            <a:ext cx="7505700" cy="1754326"/>
          </a:xfrm>
          <a:prstGeom prst="rect">
            <a:avLst/>
          </a:prstGeom>
          <a:noFill/>
        </p:spPr>
        <p:txBody>
          <a:bodyPr wrap="square" rtlCol="0">
            <a:spAutoFit/>
          </a:bodyPr>
          <a:lstStyle/>
          <a:p>
            <a:r>
              <a:rPr lang="en-US" sz="3600" dirty="0">
                <a:solidFill>
                  <a:schemeClr val="bg1"/>
                </a:solidFill>
                <a:latin typeface="Montserrat" pitchFamily="2" charset="0"/>
              </a:rPr>
              <a:t>ACTEAZ Summer </a:t>
            </a:r>
          </a:p>
          <a:p>
            <a:r>
              <a:rPr lang="en-US" sz="3600" dirty="0">
                <a:solidFill>
                  <a:schemeClr val="bg1"/>
                </a:solidFill>
                <a:latin typeface="Montserrat" pitchFamily="2" charset="0"/>
              </a:rPr>
              <a:t>Conference</a:t>
            </a:r>
          </a:p>
          <a:p>
            <a:r>
              <a:rPr lang="en-US" sz="3600" dirty="0">
                <a:solidFill>
                  <a:schemeClr val="bg1"/>
                </a:solidFill>
                <a:latin typeface="Montserrat" pitchFamily="2" charset="0"/>
              </a:rPr>
              <a:t>July 2023</a:t>
            </a:r>
          </a:p>
        </p:txBody>
      </p:sp>
      <p:pic>
        <p:nvPicPr>
          <p:cNvPr id="20" name="Picture 19" descr="A black background with white text&#10;&#10;Description automatically generated with low confidence">
            <a:extLst>
              <a:ext uri="{FF2B5EF4-FFF2-40B4-BE49-F238E27FC236}">
                <a16:creationId xmlns:a16="http://schemas.microsoft.com/office/drawing/2014/main" id="{222FD537-655C-AA84-8371-ED8FD228D892}"/>
              </a:ext>
            </a:extLst>
          </p:cNvPr>
          <p:cNvPicPr>
            <a:picLocks noChangeAspect="1"/>
          </p:cNvPicPr>
          <p:nvPr/>
        </p:nvPicPr>
        <p:blipFill rotWithShape="1">
          <a:blip r:embed="rId3">
            <a:extLst>
              <a:ext uri="{28A0092B-C50C-407E-A947-70E740481C1C}">
                <a14:useLocalDpi xmlns:a14="http://schemas.microsoft.com/office/drawing/2010/main" val="0"/>
              </a:ext>
            </a:extLst>
          </a:blip>
          <a:srcRect l="25838"/>
          <a:stretch/>
        </p:blipFill>
        <p:spPr>
          <a:xfrm>
            <a:off x="7267575" y="2828834"/>
            <a:ext cx="3351300" cy="1200329"/>
          </a:xfrm>
          <a:prstGeom prst="rect">
            <a:avLst/>
          </a:prstGeom>
        </p:spPr>
      </p:pic>
      <p:pic>
        <p:nvPicPr>
          <p:cNvPr id="21" name="Picture 20" descr="A black and white logo with a star and a flame&#10;&#10;Description automatically generated with medium confidence">
            <a:extLst>
              <a:ext uri="{FF2B5EF4-FFF2-40B4-BE49-F238E27FC236}">
                <a16:creationId xmlns:a16="http://schemas.microsoft.com/office/drawing/2014/main" id="{94813291-1913-0E27-BC55-C22E635EA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532" y="2864978"/>
            <a:ext cx="1128043" cy="1128043"/>
          </a:xfrm>
          <a:prstGeom prst="rect">
            <a:avLst/>
          </a:prstGeom>
        </p:spPr>
      </p:pic>
      <p:pic>
        <p:nvPicPr>
          <p:cNvPr id="22" name="Picture 21" descr="A black and white logo with a star and a flame&#10;&#10;Description automatically generated with medium confidence">
            <a:extLst>
              <a:ext uri="{FF2B5EF4-FFF2-40B4-BE49-F238E27FC236}">
                <a16:creationId xmlns:a16="http://schemas.microsoft.com/office/drawing/2014/main" id="{C4704917-9BF5-CC43-6EC5-E7CE033D7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spTree>
    <p:extLst>
      <p:ext uri="{BB962C8B-B14F-4D97-AF65-F5344CB8AC3E}">
        <p14:creationId xmlns:p14="http://schemas.microsoft.com/office/powerpoint/2010/main" val="1255473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3600986"/>
          </a:xfrm>
          <a:prstGeom prst="rect">
            <a:avLst/>
          </a:prstGeom>
          <a:noFill/>
        </p:spPr>
        <p:txBody>
          <a:bodyPr wrap="square" rtlCol="0">
            <a:spAutoFit/>
          </a:bodyPr>
          <a:lstStyle/>
          <a:p>
            <a:r>
              <a:rPr lang="en-US" sz="6000" b="1" dirty="0">
                <a:solidFill>
                  <a:schemeClr val="bg1"/>
                </a:solidFill>
                <a:latin typeface="Montserrat" pitchFamily="2" charset="0"/>
              </a:rPr>
              <a:t>School Counselor Monthly Newsletter</a:t>
            </a:r>
          </a:p>
          <a:p>
            <a:endParaRPr lang="en-US" sz="2000" dirty="0">
              <a:solidFill>
                <a:schemeClr val="bg1"/>
              </a:solidFill>
              <a:latin typeface="Montserrat" pitchFamily="2" charset="0"/>
            </a:endParaRPr>
          </a:p>
          <a:p>
            <a:r>
              <a:rPr lang="en-US" sz="4000" dirty="0">
                <a:solidFill>
                  <a:schemeClr val="bg1"/>
                </a:solidFill>
                <a:latin typeface="Montserrat" pitchFamily="2" charset="0"/>
              </a:rPr>
              <a:t>To be added to the listserv, scan the QR code:</a:t>
            </a:r>
            <a:endParaRPr lang="en-US" sz="36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pic>
        <p:nvPicPr>
          <p:cNvPr id="3" name="Picture 2" descr="A qr code on a white background&#10;&#10;Description automatically generated">
            <a:extLst>
              <a:ext uri="{FF2B5EF4-FFF2-40B4-BE49-F238E27FC236}">
                <a16:creationId xmlns:a16="http://schemas.microsoft.com/office/drawing/2014/main" id="{5DFA6E72-5F20-4680-E8F2-BAA8FD10F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1" y="3334654"/>
            <a:ext cx="2857899" cy="2857899"/>
          </a:xfrm>
          <a:prstGeom prst="rect">
            <a:avLst/>
          </a:prstGeom>
        </p:spPr>
      </p:pic>
    </p:spTree>
    <p:extLst>
      <p:ext uri="{BB962C8B-B14F-4D97-AF65-F5344CB8AC3E}">
        <p14:creationId xmlns:p14="http://schemas.microsoft.com/office/powerpoint/2010/main" val="723274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96326"/>
            <a:ext cx="9652000" cy="1015663"/>
          </a:xfrm>
          <a:prstGeom prst="rect">
            <a:avLst/>
          </a:prstGeom>
          <a:noFill/>
        </p:spPr>
        <p:txBody>
          <a:bodyPr wrap="square" rtlCol="0">
            <a:spAutoFit/>
          </a:bodyPr>
          <a:lstStyle/>
          <a:p>
            <a:r>
              <a:rPr lang="en-US" sz="6000" b="1" dirty="0">
                <a:solidFill>
                  <a:schemeClr val="bg1"/>
                </a:solidFill>
                <a:latin typeface="Montserrat" pitchFamily="2" charset="0"/>
              </a:rPr>
              <a:t>My Future AZ Updates</a:t>
            </a: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4" name="TextBox 3">
            <a:extLst>
              <a:ext uri="{FF2B5EF4-FFF2-40B4-BE49-F238E27FC236}">
                <a16:creationId xmlns:a16="http://schemas.microsoft.com/office/drawing/2014/main" id="{2240270D-F827-0284-0A28-6990C7AFCADB}"/>
              </a:ext>
            </a:extLst>
          </p:cNvPr>
          <p:cNvSpPr txBox="1"/>
          <p:nvPr/>
        </p:nvSpPr>
        <p:spPr>
          <a:xfrm>
            <a:off x="441750" y="1029461"/>
            <a:ext cx="9652000" cy="6124754"/>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Over 60,000 users</a:t>
            </a:r>
          </a:p>
          <a:p>
            <a:pPr marL="457200" indent="-457200">
              <a:buFont typeface="Arial" panose="020B0604020202020204" pitchFamily="34" charset="0"/>
              <a:buChar char="•"/>
            </a:pPr>
            <a:r>
              <a:rPr lang="en-US" sz="2800" dirty="0">
                <a:solidFill>
                  <a:schemeClr val="bg1"/>
                </a:solidFill>
                <a:latin typeface="Montserrat" pitchFamily="2" charset="0"/>
              </a:rPr>
              <a:t>SSO Options: Clever, Azure</a:t>
            </a:r>
          </a:p>
          <a:p>
            <a:pPr marL="457200" indent="-457200">
              <a:buFont typeface="Arial" panose="020B0604020202020204" pitchFamily="34" charset="0"/>
              <a:buChar char="•"/>
            </a:pPr>
            <a:r>
              <a:rPr lang="en-US" sz="2800" dirty="0">
                <a:solidFill>
                  <a:schemeClr val="bg1"/>
                </a:solidFill>
                <a:latin typeface="Montserrat" pitchFamily="2" charset="0"/>
              </a:rPr>
              <a:t>Update to School Registration Options (Student Assignment Capabilities, LEA/County Level Reporting)</a:t>
            </a:r>
          </a:p>
          <a:p>
            <a:pPr marL="457200" indent="-457200">
              <a:buFont typeface="Arial" panose="020B0604020202020204" pitchFamily="34" charset="0"/>
              <a:buChar char="•"/>
            </a:pPr>
            <a:r>
              <a:rPr lang="en-US" sz="2800" dirty="0">
                <a:solidFill>
                  <a:schemeClr val="bg1"/>
                </a:solidFill>
                <a:latin typeface="Montserrat" pitchFamily="2" charset="0"/>
              </a:rPr>
              <a:t>Scope and Sequence Information for Educators</a:t>
            </a:r>
          </a:p>
          <a:p>
            <a:pPr marL="457200" indent="-457200">
              <a:buFont typeface="Arial" panose="020B0604020202020204" pitchFamily="34" charset="0"/>
              <a:buChar char="•"/>
            </a:pPr>
            <a:r>
              <a:rPr lang="en-US" sz="2800" dirty="0">
                <a:solidFill>
                  <a:schemeClr val="bg1"/>
                </a:solidFill>
                <a:latin typeface="Montserrat" pitchFamily="2" charset="0"/>
              </a:rPr>
              <a:t>New, Grade Specific Content for Healthcare Industry and Career Exploration</a:t>
            </a:r>
          </a:p>
          <a:p>
            <a:pPr marL="457200" indent="-457200">
              <a:buFont typeface="Arial" panose="020B0604020202020204" pitchFamily="34" charset="0"/>
              <a:buChar char="•"/>
            </a:pPr>
            <a:r>
              <a:rPr lang="en-US" sz="2800" dirty="0">
                <a:solidFill>
                  <a:schemeClr val="bg1"/>
                </a:solidFill>
                <a:latin typeface="Montserrat" pitchFamily="2" charset="0"/>
              </a:rPr>
              <a:t>Parent/Guardian Career Exploration Enhancements</a:t>
            </a:r>
          </a:p>
          <a:p>
            <a:pPr marL="457200" indent="-457200">
              <a:buFont typeface="Arial" panose="020B0604020202020204" pitchFamily="34" charset="0"/>
              <a:buChar char="•"/>
            </a:pPr>
            <a:r>
              <a:rPr lang="en-US" sz="2800" dirty="0">
                <a:solidFill>
                  <a:schemeClr val="bg1"/>
                </a:solidFill>
                <a:latin typeface="Montserrat" pitchFamily="2" charset="0"/>
              </a:rPr>
              <a:t>One Page Student Report Printout</a:t>
            </a:r>
          </a:p>
          <a:p>
            <a:pPr marL="457200" indent="-457200">
              <a:buFont typeface="Arial" panose="020B0604020202020204" pitchFamily="34" charset="0"/>
              <a:buChar char="•"/>
            </a:pPr>
            <a:r>
              <a:rPr lang="en-US" sz="2800" dirty="0">
                <a:solidFill>
                  <a:schemeClr val="bg1"/>
                </a:solidFill>
                <a:latin typeface="Montserrat" pitchFamily="2" charset="0"/>
              </a:rPr>
              <a:t>About Us Page with Consolidated External Messaging and Information</a:t>
            </a:r>
          </a:p>
          <a:p>
            <a:endParaRPr lang="en-US" sz="2800" dirty="0">
              <a:solidFill>
                <a:schemeClr val="bg1"/>
              </a:solidFill>
              <a:latin typeface="Montserrat" pitchFamily="2" charset="0"/>
            </a:endParaRPr>
          </a:p>
        </p:txBody>
      </p:sp>
    </p:spTree>
    <p:extLst>
      <p:ext uri="{BB962C8B-B14F-4D97-AF65-F5344CB8AC3E}">
        <p14:creationId xmlns:p14="http://schemas.microsoft.com/office/powerpoint/2010/main" val="1212760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05000"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520" y="2828835"/>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sp>
        <p:nvSpPr>
          <p:cNvPr id="4" name="TextBox 3">
            <a:extLst>
              <a:ext uri="{FF2B5EF4-FFF2-40B4-BE49-F238E27FC236}">
                <a16:creationId xmlns:a16="http://schemas.microsoft.com/office/drawing/2014/main" id="{2240270D-F827-0284-0A28-6990C7AFCADB}"/>
              </a:ext>
            </a:extLst>
          </p:cNvPr>
          <p:cNvSpPr txBox="1"/>
          <p:nvPr/>
        </p:nvSpPr>
        <p:spPr>
          <a:xfrm>
            <a:off x="-10128714" y="1029461"/>
            <a:ext cx="9652000" cy="6124754"/>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ontserrat" pitchFamily="2" charset="0"/>
              </a:rPr>
              <a:t>Over 60,000 users</a:t>
            </a:r>
          </a:p>
          <a:p>
            <a:pPr marL="457200" indent="-457200">
              <a:buFont typeface="Arial" panose="020B0604020202020204" pitchFamily="34" charset="0"/>
              <a:buChar char="•"/>
            </a:pPr>
            <a:r>
              <a:rPr lang="en-US" sz="2800" dirty="0">
                <a:solidFill>
                  <a:schemeClr val="bg1"/>
                </a:solidFill>
                <a:latin typeface="Montserrat" pitchFamily="2" charset="0"/>
              </a:rPr>
              <a:t>SSO Options: Clever, Azure</a:t>
            </a:r>
          </a:p>
          <a:p>
            <a:pPr marL="457200" indent="-457200">
              <a:buFont typeface="Arial" panose="020B0604020202020204" pitchFamily="34" charset="0"/>
              <a:buChar char="•"/>
            </a:pPr>
            <a:r>
              <a:rPr lang="en-US" sz="2800" dirty="0">
                <a:solidFill>
                  <a:schemeClr val="bg1"/>
                </a:solidFill>
                <a:latin typeface="Montserrat" pitchFamily="2" charset="0"/>
              </a:rPr>
              <a:t>Update to School Registration Options (Student Assignment Capabilities, LEA/County Level Reporting)</a:t>
            </a:r>
          </a:p>
          <a:p>
            <a:pPr marL="457200" indent="-457200">
              <a:buFont typeface="Arial" panose="020B0604020202020204" pitchFamily="34" charset="0"/>
              <a:buChar char="•"/>
            </a:pPr>
            <a:r>
              <a:rPr lang="en-US" sz="2800" dirty="0">
                <a:solidFill>
                  <a:schemeClr val="bg1"/>
                </a:solidFill>
                <a:latin typeface="Montserrat" pitchFamily="2" charset="0"/>
              </a:rPr>
              <a:t>Scope and Sequence Information for Educators</a:t>
            </a:r>
          </a:p>
          <a:p>
            <a:pPr marL="457200" indent="-457200">
              <a:buFont typeface="Arial" panose="020B0604020202020204" pitchFamily="34" charset="0"/>
              <a:buChar char="•"/>
            </a:pPr>
            <a:r>
              <a:rPr lang="en-US" sz="2800" dirty="0">
                <a:solidFill>
                  <a:schemeClr val="bg1"/>
                </a:solidFill>
                <a:latin typeface="Montserrat" pitchFamily="2" charset="0"/>
              </a:rPr>
              <a:t>New, Grade Specific Content for Healthcare Industry and Career Exploration</a:t>
            </a:r>
          </a:p>
          <a:p>
            <a:pPr marL="457200" indent="-457200">
              <a:buFont typeface="Arial" panose="020B0604020202020204" pitchFamily="34" charset="0"/>
              <a:buChar char="•"/>
            </a:pPr>
            <a:r>
              <a:rPr lang="en-US" sz="2800" dirty="0">
                <a:solidFill>
                  <a:schemeClr val="bg1"/>
                </a:solidFill>
                <a:latin typeface="Montserrat" pitchFamily="2" charset="0"/>
              </a:rPr>
              <a:t>Parent/Guardian Career Exploration Enhancements</a:t>
            </a:r>
          </a:p>
          <a:p>
            <a:pPr marL="457200" indent="-457200">
              <a:buFont typeface="Arial" panose="020B0604020202020204" pitchFamily="34" charset="0"/>
              <a:buChar char="•"/>
            </a:pPr>
            <a:r>
              <a:rPr lang="en-US" sz="2800" dirty="0">
                <a:solidFill>
                  <a:schemeClr val="bg1"/>
                </a:solidFill>
                <a:latin typeface="Montserrat" pitchFamily="2" charset="0"/>
              </a:rPr>
              <a:t>One Page Student Report Printout</a:t>
            </a:r>
          </a:p>
          <a:p>
            <a:pPr marL="457200" indent="-457200">
              <a:buFont typeface="Arial" panose="020B0604020202020204" pitchFamily="34" charset="0"/>
              <a:buChar char="•"/>
            </a:pPr>
            <a:r>
              <a:rPr lang="en-US" sz="2800" dirty="0">
                <a:solidFill>
                  <a:schemeClr val="bg1"/>
                </a:solidFill>
                <a:latin typeface="Montserrat" pitchFamily="2" charset="0"/>
              </a:rPr>
              <a:t>About Us Page with Consolidated External Messaging and Information</a:t>
            </a:r>
          </a:p>
          <a:p>
            <a:endParaRPr lang="en-US" sz="2800" dirty="0">
              <a:solidFill>
                <a:schemeClr val="bg1"/>
              </a:solidFill>
              <a:latin typeface="Montserrat" pitchFamily="2" charset="0"/>
            </a:endParaRPr>
          </a:p>
        </p:txBody>
      </p:sp>
      <p:sp>
        <p:nvSpPr>
          <p:cNvPr id="6" name="TextBox 5">
            <a:extLst>
              <a:ext uri="{FF2B5EF4-FFF2-40B4-BE49-F238E27FC236}">
                <a16:creationId xmlns:a16="http://schemas.microsoft.com/office/drawing/2014/main" id="{BDC346E8-1B9E-F627-C708-724BBE1BC49E}"/>
              </a:ext>
            </a:extLst>
          </p:cNvPr>
          <p:cNvSpPr txBox="1"/>
          <p:nvPr/>
        </p:nvSpPr>
        <p:spPr>
          <a:xfrm>
            <a:off x="3196922" y="13798"/>
            <a:ext cx="6598071" cy="1015663"/>
          </a:xfrm>
          <a:prstGeom prst="rect">
            <a:avLst/>
          </a:prstGeom>
          <a:noFill/>
        </p:spPr>
        <p:txBody>
          <a:bodyPr wrap="square" rtlCol="0">
            <a:spAutoFit/>
          </a:bodyPr>
          <a:lstStyle/>
          <a:p>
            <a:r>
              <a:rPr lang="en-US" sz="6000" b="1" dirty="0">
                <a:solidFill>
                  <a:schemeClr val="bg1"/>
                </a:solidFill>
                <a:latin typeface="Montserrat" pitchFamily="2" charset="0"/>
              </a:rPr>
              <a:t>ECAP Updates</a:t>
            </a:r>
          </a:p>
        </p:txBody>
      </p:sp>
      <p:sp>
        <p:nvSpPr>
          <p:cNvPr id="8" name="Rectangle 7">
            <a:extLst>
              <a:ext uri="{FF2B5EF4-FFF2-40B4-BE49-F238E27FC236}">
                <a16:creationId xmlns:a16="http://schemas.microsoft.com/office/drawing/2014/main" id="{261D9768-92F0-EE8D-A07B-2CF429F04807}"/>
              </a:ext>
            </a:extLst>
          </p:cNvPr>
          <p:cNvSpPr/>
          <p:nvPr/>
        </p:nvSpPr>
        <p:spPr>
          <a:xfrm>
            <a:off x="3575232" y="994162"/>
            <a:ext cx="7307580" cy="1015663"/>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92942DB-04F5-A59A-D0F0-A6B80B6E4B4A}"/>
              </a:ext>
            </a:extLst>
          </p:cNvPr>
          <p:cNvSpPr txBox="1"/>
          <p:nvPr/>
        </p:nvSpPr>
        <p:spPr>
          <a:xfrm>
            <a:off x="3943304" y="1122290"/>
            <a:ext cx="6939507" cy="707886"/>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Due Date: April 30, 2024</a:t>
            </a:r>
          </a:p>
        </p:txBody>
      </p:sp>
      <p:cxnSp>
        <p:nvCxnSpPr>
          <p:cNvPr id="12" name="Straight Connector 11">
            <a:extLst>
              <a:ext uri="{FF2B5EF4-FFF2-40B4-BE49-F238E27FC236}">
                <a16:creationId xmlns:a16="http://schemas.microsoft.com/office/drawing/2014/main" id="{95DFEA08-3253-408B-1F68-66EEA00FD824}"/>
              </a:ext>
            </a:extLst>
          </p:cNvPr>
          <p:cNvCxnSpPr>
            <a:cxnSpLocks/>
          </p:cNvCxnSpPr>
          <p:nvPr/>
        </p:nvCxnSpPr>
        <p:spPr>
          <a:xfrm>
            <a:off x="3829340" y="1144614"/>
            <a:ext cx="0" cy="685562"/>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41F7B70-4777-22BC-A010-3494B1E6B29B}"/>
              </a:ext>
            </a:extLst>
          </p:cNvPr>
          <p:cNvSpPr/>
          <p:nvPr/>
        </p:nvSpPr>
        <p:spPr>
          <a:xfrm>
            <a:off x="3918460" y="2145382"/>
            <a:ext cx="6050322" cy="210754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37DBAEF-6E25-AECC-A22A-B4C2D53CBFBE}"/>
              </a:ext>
            </a:extLst>
          </p:cNvPr>
          <p:cNvSpPr txBox="1"/>
          <p:nvPr/>
        </p:nvSpPr>
        <p:spPr>
          <a:xfrm>
            <a:off x="4286533" y="2273510"/>
            <a:ext cx="5496095" cy="1938992"/>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Plans must be uploaded in EMAC (ADEConnect)</a:t>
            </a:r>
          </a:p>
        </p:txBody>
      </p:sp>
      <p:cxnSp>
        <p:nvCxnSpPr>
          <p:cNvPr id="15" name="Straight Connector 14">
            <a:extLst>
              <a:ext uri="{FF2B5EF4-FFF2-40B4-BE49-F238E27FC236}">
                <a16:creationId xmlns:a16="http://schemas.microsoft.com/office/drawing/2014/main" id="{B5375BF6-9F0E-3A93-1F68-7407FD551FB5}"/>
              </a:ext>
            </a:extLst>
          </p:cNvPr>
          <p:cNvCxnSpPr>
            <a:cxnSpLocks/>
          </p:cNvCxnSpPr>
          <p:nvPr/>
        </p:nvCxnSpPr>
        <p:spPr>
          <a:xfrm>
            <a:off x="4172568" y="2295834"/>
            <a:ext cx="0" cy="1796004"/>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C300C6E-C223-85DD-3DD0-F0C435599C7C}"/>
              </a:ext>
            </a:extLst>
          </p:cNvPr>
          <p:cNvSpPr/>
          <p:nvPr/>
        </p:nvSpPr>
        <p:spPr>
          <a:xfrm>
            <a:off x="3435641" y="4438332"/>
            <a:ext cx="6403076" cy="1613964"/>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903F4E-D463-9B33-3E41-82D2CD51635F}"/>
              </a:ext>
            </a:extLst>
          </p:cNvPr>
          <p:cNvSpPr txBox="1"/>
          <p:nvPr/>
        </p:nvSpPr>
        <p:spPr>
          <a:xfrm>
            <a:off x="3803714" y="4566460"/>
            <a:ext cx="5816536" cy="1323439"/>
          </a:xfrm>
          <a:prstGeom prst="rect">
            <a:avLst/>
          </a:prstGeom>
          <a:noFill/>
          <a:ln>
            <a:noFill/>
          </a:ln>
        </p:spPr>
        <p:txBody>
          <a:bodyPr wrap="square" lIns="91440" tIns="45720" rIns="91440" bIns="45720" rtlCol="0" anchor="t">
            <a:spAutoFit/>
          </a:bodyPr>
          <a:lstStyle/>
          <a:p>
            <a:r>
              <a:rPr lang="en-US" sz="4000" dirty="0">
                <a:ln w="12700">
                  <a:noFill/>
                </a:ln>
                <a:solidFill>
                  <a:schemeClr val="bg1"/>
                </a:solidFill>
                <a:latin typeface="Montserrat"/>
              </a:rPr>
              <a:t>More information:</a:t>
            </a:r>
          </a:p>
          <a:p>
            <a:r>
              <a:rPr lang="en-US" sz="4000" dirty="0">
                <a:ln w="12700">
                  <a:noFill/>
                </a:ln>
                <a:solidFill>
                  <a:schemeClr val="bg1"/>
                </a:solidFill>
                <a:latin typeface="Montserrat"/>
              </a:rPr>
              <a:t>www.azed.gov/ecap </a:t>
            </a:r>
          </a:p>
        </p:txBody>
      </p:sp>
      <p:cxnSp>
        <p:nvCxnSpPr>
          <p:cNvPr id="20" name="Straight Connector 19">
            <a:extLst>
              <a:ext uri="{FF2B5EF4-FFF2-40B4-BE49-F238E27FC236}">
                <a16:creationId xmlns:a16="http://schemas.microsoft.com/office/drawing/2014/main" id="{46107ABD-4888-1139-F10F-CE5923E28BA3}"/>
              </a:ext>
            </a:extLst>
          </p:cNvPr>
          <p:cNvCxnSpPr>
            <a:cxnSpLocks/>
          </p:cNvCxnSpPr>
          <p:nvPr/>
        </p:nvCxnSpPr>
        <p:spPr>
          <a:xfrm>
            <a:off x="3689749" y="4588784"/>
            <a:ext cx="0" cy="1301115"/>
          </a:xfrm>
          <a:prstGeom prst="line">
            <a:avLst/>
          </a:prstGeom>
          <a:ln w="38100">
            <a:solidFill>
              <a:srgbClr val="CB60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7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42" presetClass="path" presetSubtype="0" accel="50000" decel="50000" fill="hold" nodeType="withEffect">
                                  <p:stCondLst>
                                    <p:cond delay="0"/>
                                  </p:stCondLst>
                                  <p:childTnLst>
                                    <p:animMotion origin="layout" path="M -0.00052 -0.01296 L 0.54141 0.00139 " pathEditMode="relative" rAng="0" ptsTypes="AA">
                                      <p:cBhvr>
                                        <p:cTn id="11" dur="500" fill="hold"/>
                                        <p:tgtEl>
                                          <p:spTgt spid="12"/>
                                        </p:tgtEl>
                                        <p:attrNameLst>
                                          <p:attrName>ppt_x</p:attrName>
                                          <p:attrName>ppt_y</p:attrName>
                                        </p:attrNameLst>
                                      </p:cBhvr>
                                      <p:rCtr x="27096" y="718"/>
                                    </p:animMotion>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0.00052 -0.01296 L 0.46015 -0.00648 " pathEditMode="relative" rAng="0" ptsTypes="AA">
                                      <p:cBhvr>
                                        <p:cTn id="23" dur="500" fill="hold"/>
                                        <p:tgtEl>
                                          <p:spTgt spid="15"/>
                                        </p:tgtEl>
                                        <p:attrNameLst>
                                          <p:attrName>ppt_x</p:attrName>
                                          <p:attrName>ppt_y</p:attrName>
                                        </p:attrNameLst>
                                      </p:cBhvr>
                                      <p:rCtr x="23034" y="324"/>
                                    </p:animMotion>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0.00052 -0.01296 L 0.47006 0.00278 " pathEditMode="relative" rAng="0" ptsTypes="AA">
                                      <p:cBhvr>
                                        <p:cTn id="35" dur="500" fill="hold"/>
                                        <p:tgtEl>
                                          <p:spTgt spid="20"/>
                                        </p:tgtEl>
                                        <p:attrNameLst>
                                          <p:attrName>ppt_x</p:attrName>
                                          <p:attrName>ppt_y</p:attrName>
                                        </p:attrNameLst>
                                      </p:cBhvr>
                                      <p:rCtr x="23529" y="787"/>
                                    </p:animMotion>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Top places to visit in Northern Arizona">
            <a:extLst>
              <a:ext uri="{FF2B5EF4-FFF2-40B4-BE49-F238E27FC236}">
                <a16:creationId xmlns:a16="http://schemas.microsoft.com/office/drawing/2014/main" id="{6EB1A9E6-8389-6947-B3FB-B00DCBBB3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718" b="7216"/>
          <a:stretch>
            <a:fillRect/>
          </a:stretch>
        </p:blipFill>
        <p:spPr bwMode="auto">
          <a:xfrm>
            <a:off x="-12917914" y="-3464082"/>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A black background with white text&#10;&#10;Description automatically generated with low confidence">
            <a:extLst>
              <a:ext uri="{FF2B5EF4-FFF2-40B4-BE49-F238E27FC236}">
                <a16:creationId xmlns:a16="http://schemas.microsoft.com/office/drawing/2014/main" id="{AF22D5A6-FC47-158D-8411-1D822DF42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307" y="7524571"/>
            <a:ext cx="4518885" cy="1200329"/>
          </a:xfrm>
          <a:prstGeom prst="rect">
            <a:avLst/>
          </a:prstGeom>
        </p:spPr>
      </p:pic>
      <p:sp>
        <p:nvSpPr>
          <p:cNvPr id="11" name="Oval 10">
            <a:extLst>
              <a:ext uri="{FF2B5EF4-FFF2-40B4-BE49-F238E27FC236}">
                <a16:creationId xmlns:a16="http://schemas.microsoft.com/office/drawing/2014/main" id="{67F8672B-ECED-3519-58A4-073CFC713094}"/>
              </a:ext>
            </a:extLst>
          </p:cNvPr>
          <p:cNvSpPr/>
          <p:nvPr/>
        </p:nvSpPr>
        <p:spPr>
          <a:xfrm rot="20103539">
            <a:off x="-9482052" y="-9283228"/>
            <a:ext cx="11144346" cy="100584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2DDDD9-67EF-6002-AC03-1B8C7A99DEB4}"/>
              </a:ext>
            </a:extLst>
          </p:cNvPr>
          <p:cNvSpPr txBox="1"/>
          <p:nvPr/>
        </p:nvSpPr>
        <p:spPr>
          <a:xfrm>
            <a:off x="-9182100" y="802429"/>
            <a:ext cx="6934200" cy="2123658"/>
          </a:xfrm>
          <a:prstGeom prst="rect">
            <a:avLst/>
          </a:prstGeom>
          <a:noFill/>
        </p:spPr>
        <p:txBody>
          <a:bodyPr wrap="square" rtlCol="0">
            <a:spAutoFit/>
          </a:bodyPr>
          <a:lstStyle/>
          <a:p>
            <a:r>
              <a:rPr lang="en-US" sz="6600" b="1">
                <a:solidFill>
                  <a:schemeClr val="bg1"/>
                </a:solidFill>
                <a:latin typeface="Montserrat" pitchFamily="2" charset="0"/>
              </a:rPr>
              <a:t>CTE Data &amp; Accountability</a:t>
            </a:r>
          </a:p>
        </p:txBody>
      </p:sp>
      <p:sp>
        <p:nvSpPr>
          <p:cNvPr id="13" name="TextBox 12">
            <a:extLst>
              <a:ext uri="{FF2B5EF4-FFF2-40B4-BE49-F238E27FC236}">
                <a16:creationId xmlns:a16="http://schemas.microsoft.com/office/drawing/2014/main" id="{D878F5CA-A120-8F15-5C9F-B955ADD93432}"/>
              </a:ext>
            </a:extLst>
          </p:cNvPr>
          <p:cNvSpPr txBox="1"/>
          <p:nvPr/>
        </p:nvSpPr>
        <p:spPr>
          <a:xfrm>
            <a:off x="-9182100" y="3031696"/>
            <a:ext cx="7505700" cy="1754326"/>
          </a:xfrm>
          <a:prstGeom prst="rect">
            <a:avLst/>
          </a:prstGeom>
          <a:noFill/>
        </p:spPr>
        <p:txBody>
          <a:bodyPr wrap="square" rtlCol="0">
            <a:spAutoFit/>
          </a:bodyPr>
          <a:lstStyle/>
          <a:p>
            <a:r>
              <a:rPr lang="en-US" sz="3600">
                <a:solidFill>
                  <a:schemeClr val="bg1"/>
                </a:solidFill>
                <a:latin typeface="Montserrat" pitchFamily="2" charset="0"/>
              </a:rPr>
              <a:t>ACTEAZ Summer </a:t>
            </a:r>
          </a:p>
          <a:p>
            <a:r>
              <a:rPr lang="en-US" sz="3600">
                <a:solidFill>
                  <a:schemeClr val="bg1"/>
                </a:solidFill>
                <a:latin typeface="Montserrat" pitchFamily="2" charset="0"/>
              </a:rPr>
              <a:t>Conference</a:t>
            </a:r>
          </a:p>
          <a:p>
            <a:r>
              <a:rPr lang="en-US" sz="3600">
                <a:solidFill>
                  <a:schemeClr val="bg1"/>
                </a:solidFill>
                <a:latin typeface="Montserrat" pitchFamily="2" charset="0"/>
              </a:rPr>
              <a:t>July 2023</a:t>
            </a:r>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29" y="2407446"/>
            <a:ext cx="2043108" cy="2043108"/>
          </a:xfrm>
          <a:prstGeom prst="rect">
            <a:avLst/>
          </a:prstGeom>
        </p:spPr>
      </p:pic>
      <p:sp>
        <p:nvSpPr>
          <p:cNvPr id="16" name="TextBox 15">
            <a:extLst>
              <a:ext uri="{FF2B5EF4-FFF2-40B4-BE49-F238E27FC236}">
                <a16:creationId xmlns:a16="http://schemas.microsoft.com/office/drawing/2014/main" id="{ECB6D669-F0BB-2A69-30EC-C8DC42DCE661}"/>
              </a:ext>
            </a:extLst>
          </p:cNvPr>
          <p:cNvSpPr txBox="1"/>
          <p:nvPr/>
        </p:nvSpPr>
        <p:spPr>
          <a:xfrm>
            <a:off x="3129319" y="340764"/>
            <a:ext cx="8820150" cy="1754326"/>
          </a:xfrm>
          <a:prstGeom prst="rect">
            <a:avLst/>
          </a:prstGeom>
          <a:noFill/>
        </p:spPr>
        <p:txBody>
          <a:bodyPr wrap="square" rtlCol="0">
            <a:spAutoFit/>
          </a:bodyPr>
          <a:lstStyle/>
          <a:p>
            <a:r>
              <a:rPr lang="en-US" sz="5400" b="1" dirty="0">
                <a:solidFill>
                  <a:schemeClr val="bg1"/>
                </a:solidFill>
                <a:latin typeface="Montserrat" pitchFamily="2" charset="0"/>
              </a:rPr>
              <a:t>FY 2023 Remaining Funds</a:t>
            </a:r>
            <a:endParaRPr lang="en-US" dirty="0">
              <a:solidFill>
                <a:schemeClr val="bg1"/>
              </a:solidFill>
              <a:latin typeface="Montserrat" pitchFamily="2" charset="0"/>
            </a:endParaRPr>
          </a:p>
        </p:txBody>
      </p:sp>
      <p:pic>
        <p:nvPicPr>
          <p:cNvPr id="19" name="Graphic 18" descr="Bar chart with solid fill">
            <a:extLst>
              <a:ext uri="{FF2B5EF4-FFF2-40B4-BE49-F238E27FC236}">
                <a16:creationId xmlns:a16="http://schemas.microsoft.com/office/drawing/2014/main" id="{51D46C87-6286-2775-0D00-6162BAE6D6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4217" y="-1828800"/>
            <a:ext cx="1828800" cy="1828800"/>
          </a:xfrm>
          <a:prstGeom prst="rect">
            <a:avLst/>
          </a:prstGeom>
        </p:spPr>
      </p:pic>
      <p:graphicFrame>
        <p:nvGraphicFramePr>
          <p:cNvPr id="3" name="Table 3">
            <a:extLst>
              <a:ext uri="{FF2B5EF4-FFF2-40B4-BE49-F238E27FC236}">
                <a16:creationId xmlns:a16="http://schemas.microsoft.com/office/drawing/2014/main" id="{399005AE-3B08-4C9B-1386-790E2AFF9140}"/>
              </a:ext>
            </a:extLst>
          </p:cNvPr>
          <p:cNvGraphicFramePr>
            <a:graphicFrameLocks noGrp="1"/>
          </p:cNvGraphicFramePr>
          <p:nvPr>
            <p:extLst>
              <p:ext uri="{D42A27DB-BD31-4B8C-83A1-F6EECF244321}">
                <p14:modId xmlns:p14="http://schemas.microsoft.com/office/powerpoint/2010/main" val="136143145"/>
              </p:ext>
            </p:extLst>
          </p:nvPr>
        </p:nvGraphicFramePr>
        <p:xfrm>
          <a:off x="3021921" y="2537259"/>
          <a:ext cx="8927549" cy="3108960"/>
        </p:xfrm>
        <a:graphic>
          <a:graphicData uri="http://schemas.openxmlformats.org/drawingml/2006/table">
            <a:tbl>
              <a:tblPr firstRow="1" bandRow="1">
                <a:tableStyleId>{5C22544A-7EE6-4342-B048-85BDC9FD1C3A}</a:tableStyleId>
              </a:tblPr>
              <a:tblGrid>
                <a:gridCol w="4731195">
                  <a:extLst>
                    <a:ext uri="{9D8B030D-6E8A-4147-A177-3AD203B41FA5}">
                      <a16:colId xmlns:a16="http://schemas.microsoft.com/office/drawing/2014/main" val="385673343"/>
                    </a:ext>
                  </a:extLst>
                </a:gridCol>
                <a:gridCol w="2419584">
                  <a:extLst>
                    <a:ext uri="{9D8B030D-6E8A-4147-A177-3AD203B41FA5}">
                      <a16:colId xmlns:a16="http://schemas.microsoft.com/office/drawing/2014/main" val="3525353968"/>
                    </a:ext>
                  </a:extLst>
                </a:gridCol>
                <a:gridCol w="659662">
                  <a:extLst>
                    <a:ext uri="{9D8B030D-6E8A-4147-A177-3AD203B41FA5}">
                      <a16:colId xmlns:a16="http://schemas.microsoft.com/office/drawing/2014/main" val="3132178503"/>
                    </a:ext>
                  </a:extLst>
                </a:gridCol>
                <a:gridCol w="1117108">
                  <a:extLst>
                    <a:ext uri="{9D8B030D-6E8A-4147-A177-3AD203B41FA5}">
                      <a16:colId xmlns:a16="http://schemas.microsoft.com/office/drawing/2014/main" val="2151546762"/>
                    </a:ext>
                  </a:extLst>
                </a:gridCol>
              </a:tblGrid>
              <a:tr h="370840">
                <a:tc>
                  <a:txBody>
                    <a:bodyPr/>
                    <a:lstStyle/>
                    <a:p>
                      <a:r>
                        <a:rPr lang="en-US" sz="2800" dirty="0">
                          <a:latin typeface="Montserrat" pitchFamily="2" charset="0"/>
                        </a:rPr>
                        <a:t>Secondary Perkins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r>
                        <a:rPr lang="en-US" sz="2800" dirty="0">
                          <a:latin typeface="Montserrat" pitchFamily="2" charset="0"/>
                        </a:rPr>
                        <a:t>$10,324,338.91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r>
                        <a:rPr lang="en-US" sz="2800" dirty="0">
                          <a:latin typeface="Montserrat" pitchFamily="2" charset="0"/>
                        </a:rPr>
                        <a:t>44%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2277376"/>
                  </a:ext>
                </a:extLst>
              </a:tr>
              <a:tr h="370840">
                <a:tc>
                  <a:txBody>
                    <a:bodyPr/>
                    <a:lstStyle/>
                    <a:p>
                      <a:r>
                        <a:rPr lang="en-US" sz="2800" b="1" kern="1200" dirty="0">
                          <a:solidFill>
                            <a:schemeClr val="lt1"/>
                          </a:solidFill>
                          <a:latin typeface="Montserrat" pitchFamily="2" charset="0"/>
                          <a:ea typeface="+mn-ea"/>
                          <a:cs typeface="+mn-cs"/>
                        </a:rPr>
                        <a:t>Postsecondary Perkins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gridSpan="2">
                  <a:txBody>
                    <a:bodyPr/>
                    <a:lstStyle/>
                    <a:p>
                      <a:r>
                        <a:rPr lang="en-US" sz="2800" b="1" dirty="0">
                          <a:solidFill>
                            <a:schemeClr val="bg1"/>
                          </a:solidFill>
                          <a:latin typeface="Montserrat" pitchFamily="2" charset="0"/>
                        </a:rPr>
                        <a:t>$2,584,683,57</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r>
                        <a:rPr lang="en-US" sz="2800" b="1" dirty="0">
                          <a:solidFill>
                            <a:schemeClr val="bg1"/>
                          </a:solidFill>
                          <a:latin typeface="Montserrat" pitchFamily="2" charset="0"/>
                        </a:rPr>
                        <a:t>50%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267597"/>
                  </a:ext>
                </a:extLst>
              </a:tr>
              <a:tr h="370840">
                <a:tc>
                  <a:txBody>
                    <a:bodyPr/>
                    <a:lstStyle/>
                    <a:p>
                      <a:r>
                        <a:rPr lang="en-US" sz="2800" b="1" kern="1200" dirty="0">
                          <a:solidFill>
                            <a:schemeClr val="lt1"/>
                          </a:solidFill>
                          <a:latin typeface="Montserrat" pitchFamily="2" charset="0"/>
                          <a:ea typeface="+mn-ea"/>
                          <a:cs typeface="+mn-cs"/>
                        </a:rPr>
                        <a:t>Innovative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r>
                        <a:rPr lang="en-US" sz="2800" b="1" dirty="0">
                          <a:solidFill>
                            <a:schemeClr val="bg1"/>
                          </a:solidFill>
                          <a:latin typeface="Montserrat" pitchFamily="2" charset="0"/>
                        </a:rPr>
                        <a:t>$614,632.95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r>
                        <a:rPr lang="en-US" sz="2800" b="1" dirty="0">
                          <a:solidFill>
                            <a:schemeClr val="bg1"/>
                          </a:solidFill>
                          <a:latin typeface="Montserrat" pitchFamily="2" charset="0"/>
                        </a:rPr>
                        <a:t>91%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0414144"/>
                  </a:ext>
                </a:extLst>
              </a:tr>
              <a:tr h="370840">
                <a:tc>
                  <a:txBody>
                    <a:bodyPr/>
                    <a:lstStyle/>
                    <a:p>
                      <a:r>
                        <a:rPr lang="en-US" sz="2800" b="1" kern="1200" dirty="0">
                          <a:solidFill>
                            <a:schemeClr val="lt1"/>
                          </a:solidFill>
                          <a:latin typeface="Montserrat" pitchFamily="2" charset="0"/>
                          <a:ea typeface="+mn-ea"/>
                          <a:cs typeface="+mn-cs"/>
                        </a:rPr>
                        <a:t>Statewide Leadership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r>
                        <a:rPr lang="en-US" sz="2800" b="1" dirty="0">
                          <a:solidFill>
                            <a:schemeClr val="bg1"/>
                          </a:solidFill>
                          <a:latin typeface="Montserrat" pitchFamily="2" charset="0"/>
                        </a:rPr>
                        <a:t>$100,673.83</a:t>
                      </a:r>
                    </a:p>
                  </a:txBody>
                  <a:tcPr>
                    <a:lnL w="12700" cmpd="sng">
                      <a:noFill/>
                    </a:lnL>
                    <a:lnR w="12700" cmpd="sng">
                      <a:noFill/>
                    </a:lnR>
                    <a:lnT w="12700" cmpd="sng">
                      <a:noFill/>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r>
                        <a:rPr lang="en-US" sz="2800" b="1" dirty="0">
                          <a:solidFill>
                            <a:schemeClr val="bg1"/>
                          </a:solidFill>
                          <a:latin typeface="Montserrat" pitchFamily="2" charset="0"/>
                        </a:rPr>
                        <a:t>37%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7099038"/>
                  </a:ext>
                </a:extLst>
              </a:tr>
              <a:tr h="370840">
                <a:tc>
                  <a:txBody>
                    <a:bodyPr/>
                    <a:lstStyle/>
                    <a:p>
                      <a:r>
                        <a:rPr lang="en-US" sz="2800" b="1" kern="1200" dirty="0">
                          <a:solidFill>
                            <a:schemeClr val="lt1"/>
                          </a:solidFill>
                          <a:latin typeface="Montserrat" pitchFamily="2" charset="0"/>
                          <a:ea typeface="+mn-ea"/>
                          <a:cs typeface="+mn-cs"/>
                        </a:rPr>
                        <a:t>State Priority</a:t>
                      </a:r>
                    </a:p>
                  </a:txBody>
                  <a:tcPr>
                    <a:lnL w="12700" cmpd="sng">
                      <a:noFill/>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2800" b="1" dirty="0">
                          <a:solidFill>
                            <a:srgbClr val="FF0000"/>
                          </a:solidFill>
                          <a:latin typeface="Montserrat" pitchFamily="2" charset="0"/>
                        </a:rPr>
                        <a:t>$774,614.60</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800" b="1" dirty="0">
                        <a:solidFill>
                          <a:srgbClr val="FF0000"/>
                        </a:solidFill>
                        <a:latin typeface="Montserrat" pitchFamily="2" charset="0"/>
                      </a:endParaRPr>
                    </a:p>
                  </a:txBody>
                  <a:tcPr>
                    <a:lnL w="38100" cap="flat" cmpd="sng" algn="ctr">
                      <a:solidFill>
                        <a:srgbClr val="FF0000"/>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1" dirty="0">
                          <a:solidFill>
                            <a:schemeClr val="bg1"/>
                          </a:solidFill>
                          <a:latin typeface="Montserrat" pitchFamily="2" charset="0"/>
                        </a:rPr>
                        <a:t>9%</a:t>
                      </a:r>
                    </a:p>
                  </a:txBody>
                  <a:tcP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0345521"/>
                  </a:ext>
                </a:extLst>
              </a:tr>
              <a:tr h="370840">
                <a:tc>
                  <a:txBody>
                    <a:bodyPr/>
                    <a:lstStyle/>
                    <a:p>
                      <a:endParaRPr lang="en-US" sz="2800" b="1" kern="1200" dirty="0">
                        <a:solidFill>
                          <a:schemeClr val="lt1"/>
                        </a:solidFill>
                        <a:latin typeface="Montserrat" pitchFamily="2" charset="0"/>
                        <a:ea typeface="+mn-ea"/>
                        <a:cs typeface="+mn-cs"/>
                      </a:endParaRPr>
                    </a:p>
                  </a:txBody>
                  <a:tcP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endParaRPr lang="en-US" sz="2800" b="1" dirty="0">
                        <a:solidFill>
                          <a:srgbClr val="FF0000"/>
                        </a:solidFill>
                        <a:latin typeface="Montserrat" pitchFamily="2"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sz="2800" b="1" dirty="0">
                        <a:solidFill>
                          <a:schemeClr val="bg1"/>
                        </a:solidFill>
                        <a:latin typeface="Montserrat" pitchFamily="2" charset="0"/>
                      </a:endParaRPr>
                    </a:p>
                  </a:txBody>
                  <a:tcP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2257482"/>
                  </a:ext>
                </a:extLst>
              </a:tr>
            </a:tbl>
          </a:graphicData>
        </a:graphic>
      </p:graphicFrame>
    </p:spTree>
    <p:extLst>
      <p:ext uri="{BB962C8B-B14F-4D97-AF65-F5344CB8AC3E}">
        <p14:creationId xmlns:p14="http://schemas.microsoft.com/office/powerpoint/2010/main" val="3247051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E3FDD08D-1955-E07E-9BD9-930FDDFE85BC}"/>
              </a:ext>
            </a:extLst>
          </p:cNvPr>
          <p:cNvSpPr txBox="1"/>
          <p:nvPr/>
        </p:nvSpPr>
        <p:spPr>
          <a:xfrm>
            <a:off x="2495429" y="5866446"/>
            <a:ext cx="7059694" cy="584775"/>
          </a:xfrm>
          <a:prstGeom prst="rect">
            <a:avLst/>
          </a:prstGeom>
          <a:noFill/>
        </p:spPr>
        <p:txBody>
          <a:bodyPr wrap="square" rtlCol="0">
            <a:spAutoFit/>
          </a:bodyPr>
          <a:lstStyle/>
          <a:p>
            <a:pPr marL="0" indent="0" algn="ctr">
              <a:buNone/>
            </a:pPr>
            <a:r>
              <a:rPr lang="en-US" sz="3200" u="sng" dirty="0">
                <a:solidFill>
                  <a:schemeClr val="bg1"/>
                </a:solidFill>
                <a:latin typeface="Montserrat" pitchFamily="2" charset="0"/>
              </a:rPr>
              <a:t>www.azed.gov/cte/counselors</a:t>
            </a:r>
          </a:p>
        </p:txBody>
      </p:sp>
      <p:sp>
        <p:nvSpPr>
          <p:cNvPr id="8" name="TextBox 7">
            <a:extLst>
              <a:ext uri="{FF2B5EF4-FFF2-40B4-BE49-F238E27FC236}">
                <a16:creationId xmlns:a16="http://schemas.microsoft.com/office/drawing/2014/main" id="{A6D9B1D9-6858-71D2-4628-62071AE699D2}"/>
              </a:ext>
            </a:extLst>
          </p:cNvPr>
          <p:cNvSpPr txBox="1"/>
          <p:nvPr/>
        </p:nvSpPr>
        <p:spPr>
          <a:xfrm>
            <a:off x="1327389" y="2461314"/>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Emily Brown</a:t>
            </a:r>
          </a:p>
          <a:p>
            <a:pPr marL="0" indent="0">
              <a:buNone/>
            </a:pPr>
            <a:r>
              <a:rPr lang="en-US" sz="2000" dirty="0">
                <a:solidFill>
                  <a:schemeClr val="bg1"/>
                </a:solidFill>
                <a:latin typeface="Montserrat" pitchFamily="2" charset="0"/>
              </a:rPr>
              <a:t>School Counselor Director</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602-542-5353</a:t>
            </a:r>
          </a:p>
          <a:p>
            <a:pPr marL="0" indent="0">
              <a:buNone/>
            </a:pPr>
            <a:r>
              <a:rPr lang="en-US" sz="2000" dirty="0">
                <a:solidFill>
                  <a:schemeClr val="bg1"/>
                </a:solidFill>
                <a:latin typeface="Montserrat" pitchFamily="2" charset="0"/>
              </a:rPr>
              <a:t>Emily.Brown@azed.gov</a:t>
            </a:r>
          </a:p>
        </p:txBody>
      </p:sp>
      <p:sp>
        <p:nvSpPr>
          <p:cNvPr id="11" name="TextBox 10">
            <a:extLst>
              <a:ext uri="{FF2B5EF4-FFF2-40B4-BE49-F238E27FC236}">
                <a16:creationId xmlns:a16="http://schemas.microsoft.com/office/drawing/2014/main" id="{8E1DCA78-FAA7-1582-B755-CB6713676B88}"/>
              </a:ext>
            </a:extLst>
          </p:cNvPr>
          <p:cNvSpPr txBox="1"/>
          <p:nvPr/>
        </p:nvSpPr>
        <p:spPr>
          <a:xfrm>
            <a:off x="5900417" y="2461314"/>
            <a:ext cx="4573028" cy="1446550"/>
          </a:xfrm>
          <a:prstGeom prst="rect">
            <a:avLst/>
          </a:prstGeom>
          <a:noFill/>
        </p:spPr>
        <p:txBody>
          <a:bodyPr wrap="square" rtlCol="0">
            <a:spAutoFit/>
          </a:bodyPr>
          <a:lstStyle/>
          <a:p>
            <a:pPr marL="0" indent="0">
              <a:buNone/>
            </a:pPr>
            <a:r>
              <a:rPr lang="en-US" sz="2800" b="1" dirty="0">
                <a:solidFill>
                  <a:schemeClr val="bg1"/>
                </a:solidFill>
                <a:latin typeface="Montserrat" pitchFamily="2" charset="0"/>
              </a:rPr>
              <a:t>Megan Victory</a:t>
            </a:r>
          </a:p>
          <a:p>
            <a:pPr marL="0" indent="0">
              <a:buNone/>
            </a:pPr>
            <a:r>
              <a:rPr lang="en-US" sz="2000" dirty="0">
                <a:solidFill>
                  <a:schemeClr val="bg1"/>
                </a:solidFill>
                <a:latin typeface="Montserrat" pitchFamily="2" charset="0"/>
              </a:rPr>
              <a:t>Program Project Specialist</a:t>
            </a:r>
            <a:endParaRPr lang="en-US" dirty="0">
              <a:solidFill>
                <a:schemeClr val="bg1"/>
              </a:solidFill>
              <a:latin typeface="Montserrat" pitchFamily="2" charset="0"/>
            </a:endParaRPr>
          </a:p>
          <a:p>
            <a:pPr marL="0" indent="0">
              <a:buNone/>
            </a:pPr>
            <a:r>
              <a:rPr lang="en-US" sz="2000" dirty="0">
                <a:solidFill>
                  <a:schemeClr val="bg1"/>
                </a:solidFill>
                <a:latin typeface="Montserrat" pitchFamily="2" charset="0"/>
              </a:rPr>
              <a:t>602-542-5076</a:t>
            </a:r>
          </a:p>
          <a:p>
            <a:pPr marL="0" indent="0">
              <a:buNone/>
            </a:pPr>
            <a:r>
              <a:rPr lang="en-US" sz="2000" dirty="0">
                <a:solidFill>
                  <a:schemeClr val="bg1"/>
                </a:solidFill>
                <a:latin typeface="Montserrat" pitchFamily="2" charset="0"/>
              </a:rPr>
              <a:t>Megan.Victory@azed.gov</a:t>
            </a:r>
          </a:p>
        </p:txBody>
      </p:sp>
      <p:pic>
        <p:nvPicPr>
          <p:cNvPr id="16" name="Picture 15" descr="A black and white logo with a star and a flame&#10;&#10;Description automatically generated with medium confidence">
            <a:extLst>
              <a:ext uri="{FF2B5EF4-FFF2-40B4-BE49-F238E27FC236}">
                <a16:creationId xmlns:a16="http://schemas.microsoft.com/office/drawing/2014/main" id="{446B0DAB-F11E-207A-D42E-4EF50FA7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523" y="4220048"/>
            <a:ext cx="2033891" cy="2033891"/>
          </a:xfrm>
          <a:prstGeom prst="rect">
            <a:avLst/>
          </a:prstGeom>
        </p:spPr>
      </p:pic>
    </p:spTree>
    <p:extLst>
      <p:ext uri="{BB962C8B-B14F-4D97-AF65-F5344CB8AC3E}">
        <p14:creationId xmlns:p14="http://schemas.microsoft.com/office/powerpoint/2010/main" val="96973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2353063"/>
            <a:ext cx="2033891" cy="2033891"/>
          </a:xfrm>
          <a:prstGeom prst="rect">
            <a:avLst/>
          </a:prstGeom>
        </p:spPr>
      </p:pic>
      <p:sp>
        <p:nvSpPr>
          <p:cNvPr id="6" name="TextBox 5">
            <a:extLst>
              <a:ext uri="{FF2B5EF4-FFF2-40B4-BE49-F238E27FC236}">
                <a16:creationId xmlns:a16="http://schemas.microsoft.com/office/drawing/2014/main" id="{3256DEAC-A306-67D6-E05D-38FD057FBD25}"/>
              </a:ext>
            </a:extLst>
          </p:cNvPr>
          <p:cNvSpPr txBox="1"/>
          <p:nvPr/>
        </p:nvSpPr>
        <p:spPr>
          <a:xfrm>
            <a:off x="651334" y="645786"/>
            <a:ext cx="11221351" cy="3416320"/>
          </a:xfrm>
          <a:prstGeom prst="rect">
            <a:avLst/>
          </a:prstGeom>
          <a:noFill/>
        </p:spPr>
        <p:txBody>
          <a:bodyPr wrap="square" rtlCol="0">
            <a:spAutoFit/>
          </a:bodyPr>
          <a:lstStyle/>
          <a:p>
            <a:pPr marL="0" indent="0">
              <a:buNone/>
            </a:pPr>
            <a:r>
              <a:rPr lang="en-US" sz="3600" b="1" dirty="0">
                <a:solidFill>
                  <a:schemeClr val="bg1"/>
                </a:solidFill>
                <a:latin typeface="Montserrat" pitchFamily="2" charset="0"/>
              </a:rPr>
              <a:t>Check for understanding</a:t>
            </a:r>
          </a:p>
          <a:p>
            <a:pPr marL="0" indent="0">
              <a:buNone/>
            </a:pPr>
            <a:endParaRPr lang="en-US" sz="3600" b="1"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True or False: ADE sends out a monthly newsletter with school counselor resources?</a:t>
            </a:r>
          </a:p>
          <a:p>
            <a:pPr marL="742950" indent="-742950">
              <a:buAutoNum type="arabicPeriod"/>
            </a:pPr>
            <a:endParaRPr lang="en-US" sz="3600"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What month are ECAPs due?</a:t>
            </a: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162544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26100"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93486" y="314182"/>
            <a:ext cx="5907314" cy="3046988"/>
          </a:xfrm>
          <a:prstGeom prst="rect">
            <a:avLst/>
          </a:prstGeom>
          <a:noFill/>
        </p:spPr>
        <p:txBody>
          <a:bodyPr wrap="square" rtlCol="0">
            <a:spAutoFit/>
          </a:bodyPr>
          <a:lstStyle/>
          <a:p>
            <a:r>
              <a:rPr lang="en-US" sz="4800" b="1" dirty="0">
                <a:solidFill>
                  <a:schemeClr val="bg1"/>
                </a:solidFill>
                <a:latin typeface="Montserrat" pitchFamily="2" charset="0"/>
              </a:rPr>
              <a:t>Career and Technical Student Organizations</a:t>
            </a:r>
          </a:p>
        </p:txBody>
      </p:sp>
      <p:pic>
        <p:nvPicPr>
          <p:cNvPr id="20" name="Picture 19" descr="A black background with white text&#10;&#10;Description automatically generated with low confidence">
            <a:extLst>
              <a:ext uri="{FF2B5EF4-FFF2-40B4-BE49-F238E27FC236}">
                <a16:creationId xmlns:a16="http://schemas.microsoft.com/office/drawing/2014/main" id="{222FD537-655C-AA84-8371-ED8FD228D892}"/>
              </a:ext>
            </a:extLst>
          </p:cNvPr>
          <p:cNvPicPr>
            <a:picLocks noChangeAspect="1"/>
          </p:cNvPicPr>
          <p:nvPr/>
        </p:nvPicPr>
        <p:blipFill rotWithShape="1">
          <a:blip r:embed="rId3">
            <a:extLst>
              <a:ext uri="{28A0092B-C50C-407E-A947-70E740481C1C}">
                <a14:useLocalDpi xmlns:a14="http://schemas.microsoft.com/office/drawing/2010/main" val="0"/>
              </a:ext>
            </a:extLst>
          </a:blip>
          <a:srcRect l="25838"/>
          <a:stretch/>
        </p:blipFill>
        <p:spPr>
          <a:xfrm>
            <a:off x="7267575" y="2828834"/>
            <a:ext cx="3351300" cy="1200329"/>
          </a:xfrm>
          <a:prstGeom prst="rect">
            <a:avLst/>
          </a:prstGeom>
        </p:spPr>
      </p:pic>
      <p:pic>
        <p:nvPicPr>
          <p:cNvPr id="21" name="Picture 20" descr="A black and white logo with a star and a flame&#10;&#10;Description automatically generated with medium confidence">
            <a:extLst>
              <a:ext uri="{FF2B5EF4-FFF2-40B4-BE49-F238E27FC236}">
                <a16:creationId xmlns:a16="http://schemas.microsoft.com/office/drawing/2014/main" id="{94813291-1913-0E27-BC55-C22E635EA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532" y="2864978"/>
            <a:ext cx="1128043" cy="1128043"/>
          </a:xfrm>
          <a:prstGeom prst="rect">
            <a:avLst/>
          </a:prstGeom>
        </p:spPr>
      </p:pic>
      <p:pic>
        <p:nvPicPr>
          <p:cNvPr id="22" name="Picture 21" descr="A black and white logo with a star and a flame&#10;&#10;Description automatically generated with medium confidence">
            <a:extLst>
              <a:ext uri="{FF2B5EF4-FFF2-40B4-BE49-F238E27FC236}">
                <a16:creationId xmlns:a16="http://schemas.microsoft.com/office/drawing/2014/main" id="{C4704917-9BF5-CC43-6EC5-E7CE033D7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grpSp>
        <p:nvGrpSpPr>
          <p:cNvPr id="2" name="Group 1">
            <a:extLst>
              <a:ext uri="{FF2B5EF4-FFF2-40B4-BE49-F238E27FC236}">
                <a16:creationId xmlns:a16="http://schemas.microsoft.com/office/drawing/2014/main" id="{68E98E40-5C4E-F864-8091-4529E3F9288E}"/>
              </a:ext>
            </a:extLst>
          </p:cNvPr>
          <p:cNvGrpSpPr/>
          <p:nvPr/>
        </p:nvGrpSpPr>
        <p:grpSpPr>
          <a:xfrm>
            <a:off x="493486" y="3878789"/>
            <a:ext cx="4896130" cy="2280200"/>
            <a:chOff x="1618109" y="2167282"/>
            <a:chExt cx="9158319" cy="4265164"/>
          </a:xfrm>
        </p:grpSpPr>
        <p:grpSp>
          <p:nvGrpSpPr>
            <p:cNvPr id="3" name="Group 2">
              <a:extLst>
                <a:ext uri="{FF2B5EF4-FFF2-40B4-BE49-F238E27FC236}">
                  <a16:creationId xmlns:a16="http://schemas.microsoft.com/office/drawing/2014/main" id="{CECBCA88-1CB6-8483-03AD-A44226FEFEB3}"/>
                </a:ext>
              </a:extLst>
            </p:cNvPr>
            <p:cNvGrpSpPr/>
            <p:nvPr/>
          </p:nvGrpSpPr>
          <p:grpSpPr>
            <a:xfrm>
              <a:off x="1618109" y="2335321"/>
              <a:ext cx="1750989" cy="4097125"/>
              <a:chOff x="1618109" y="2335321"/>
              <a:chExt cx="1750989" cy="4097125"/>
            </a:xfrm>
          </p:grpSpPr>
          <p:pic>
            <p:nvPicPr>
              <p:cNvPr id="10" name="Picture 2">
                <a:extLst>
                  <a:ext uri="{FF2B5EF4-FFF2-40B4-BE49-F238E27FC236}">
                    <a16:creationId xmlns:a16="http://schemas.microsoft.com/office/drawing/2014/main" id="{89094A49-A9D2-AA65-63B5-4F01E94E3E2E}"/>
                  </a:ext>
                </a:extLst>
              </p:cNvPr>
              <p:cNvPicPr>
                <a:picLocks noChangeAspect="1" noChangeArrowheads="1"/>
              </p:cNvPicPr>
              <p:nvPr/>
            </p:nvPicPr>
            <p:blipFill>
              <a:blip r:embed="rId5"/>
              <a:srcRect/>
              <a:stretch/>
            </p:blipFill>
            <p:spPr bwMode="auto">
              <a:xfrm>
                <a:off x="1752192" y="4529358"/>
                <a:ext cx="1482823" cy="1903088"/>
              </a:xfrm>
              <a:prstGeom prst="rect">
                <a:avLst/>
              </a:prstGeom>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25FB59C-A500-4E6B-1671-0AD35CE4091C}"/>
                  </a:ext>
                </a:extLst>
              </p:cNvPr>
              <p:cNvPicPr>
                <a:picLocks noChangeAspect="1" noChangeArrowheads="1"/>
              </p:cNvPicPr>
              <p:nvPr/>
            </p:nvPicPr>
            <p:blipFill>
              <a:blip r:embed="rId6"/>
              <a:srcRect/>
              <a:stretch/>
            </p:blipFill>
            <p:spPr bwMode="auto">
              <a:xfrm>
                <a:off x="1618109" y="2335321"/>
                <a:ext cx="1750989" cy="1345588"/>
              </a:xfrm>
              <a:prstGeom prst="rect">
                <a:avLst/>
              </a:prstGeom>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FE24D8CE-E75A-F686-474D-1C4857AC18F6}"/>
                </a:ext>
              </a:extLst>
            </p:cNvPr>
            <p:cNvGrpSpPr/>
            <p:nvPr/>
          </p:nvGrpSpPr>
          <p:grpSpPr>
            <a:xfrm>
              <a:off x="8452328" y="2407833"/>
              <a:ext cx="2324100" cy="3792160"/>
              <a:chOff x="8452328" y="2407833"/>
              <a:chExt cx="2324100" cy="3792160"/>
            </a:xfrm>
          </p:grpSpPr>
          <p:pic>
            <p:nvPicPr>
              <p:cNvPr id="8" name="Picture 8">
                <a:extLst>
                  <a:ext uri="{FF2B5EF4-FFF2-40B4-BE49-F238E27FC236}">
                    <a16:creationId xmlns:a16="http://schemas.microsoft.com/office/drawing/2014/main" id="{136D55C0-4926-78A0-122F-3572F7292852}"/>
                  </a:ext>
                </a:extLst>
              </p:cNvPr>
              <p:cNvPicPr>
                <a:picLocks noChangeAspect="1" noChangeArrowheads="1"/>
              </p:cNvPicPr>
              <p:nvPr/>
            </p:nvPicPr>
            <p:blipFill>
              <a:blip r:embed="rId7"/>
              <a:srcRect/>
              <a:stretch/>
            </p:blipFill>
            <p:spPr bwMode="auto">
              <a:xfrm>
                <a:off x="8452328" y="4761812"/>
                <a:ext cx="2324100" cy="1438181"/>
              </a:xfrm>
              <a:prstGeom prst="rect">
                <a:avLst/>
              </a:prstGeom>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6B6779F-0D6D-1B26-FCCB-3E9A2DA64939}"/>
                  </a:ext>
                </a:extLst>
              </p:cNvPr>
              <p:cNvPicPr>
                <a:picLocks noChangeAspect="1" noChangeArrowheads="1"/>
              </p:cNvPicPr>
              <p:nvPr/>
            </p:nvPicPr>
            <p:blipFill>
              <a:blip r:embed="rId8"/>
              <a:srcRect/>
              <a:stretch/>
            </p:blipFill>
            <p:spPr bwMode="auto">
              <a:xfrm>
                <a:off x="8607293" y="2407833"/>
                <a:ext cx="2014171" cy="1200565"/>
              </a:xfrm>
              <a:prstGeom prst="rect">
                <a:avLst/>
              </a:prstGeom>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E50C74C-8988-B436-B1D8-F1467479FC8D}"/>
                </a:ext>
              </a:extLst>
            </p:cNvPr>
            <p:cNvGrpSpPr/>
            <p:nvPr/>
          </p:nvGrpSpPr>
          <p:grpSpPr>
            <a:xfrm>
              <a:off x="4568040" y="2167282"/>
              <a:ext cx="2685346" cy="3812138"/>
              <a:chOff x="5123487" y="2167282"/>
              <a:chExt cx="2685346" cy="3812138"/>
            </a:xfrm>
          </p:grpSpPr>
          <p:pic>
            <p:nvPicPr>
              <p:cNvPr id="6" name="Picture 6">
                <a:extLst>
                  <a:ext uri="{FF2B5EF4-FFF2-40B4-BE49-F238E27FC236}">
                    <a16:creationId xmlns:a16="http://schemas.microsoft.com/office/drawing/2014/main" id="{41B90A71-21CE-E4C5-041C-C95BAF7266FA}"/>
                  </a:ext>
                </a:extLst>
              </p:cNvPr>
              <p:cNvPicPr>
                <a:picLocks noChangeAspect="1" noChangeArrowheads="1"/>
              </p:cNvPicPr>
              <p:nvPr/>
            </p:nvPicPr>
            <p:blipFill>
              <a:blip r:embed="rId9"/>
              <a:srcRect/>
              <a:stretch/>
            </p:blipFill>
            <p:spPr bwMode="auto">
              <a:xfrm>
                <a:off x="5123487" y="4982385"/>
                <a:ext cx="2685346" cy="997035"/>
              </a:xfrm>
              <a:prstGeom prst="rect">
                <a:avLst/>
              </a:prstGeom>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2750B547-A3A3-32C0-922C-59090E00E734}"/>
                  </a:ext>
                </a:extLst>
              </p:cNvPr>
              <p:cNvPicPr>
                <a:picLocks noChangeAspect="1"/>
              </p:cNvPicPr>
              <p:nvPr/>
            </p:nvPicPr>
            <p:blipFill>
              <a:blip r:embed="rId10"/>
              <a:stretch>
                <a:fillRect/>
              </a:stretch>
            </p:blipFill>
            <p:spPr>
              <a:xfrm>
                <a:off x="5705407" y="2167282"/>
                <a:ext cx="1521507" cy="1681666"/>
              </a:xfrm>
              <a:prstGeom prst="rect">
                <a:avLst/>
              </a:prstGeom>
            </p:spPr>
          </p:pic>
        </p:grpSp>
      </p:grpSp>
    </p:spTree>
    <p:extLst>
      <p:ext uri="{BB962C8B-B14F-4D97-AF65-F5344CB8AC3E}">
        <p14:creationId xmlns:p14="http://schemas.microsoft.com/office/powerpoint/2010/main" val="74736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1323439"/>
          </a:xfrm>
          <a:prstGeom prst="rect">
            <a:avLst/>
          </a:prstGeom>
          <a:noFill/>
        </p:spPr>
        <p:txBody>
          <a:bodyPr wrap="square" rtlCol="0">
            <a:spAutoFit/>
          </a:bodyPr>
          <a:lstStyle/>
          <a:p>
            <a:r>
              <a:rPr lang="en-US" sz="6000" b="1" dirty="0">
                <a:solidFill>
                  <a:schemeClr val="bg1"/>
                </a:solidFill>
                <a:latin typeface="Montserrat" pitchFamily="2" charset="0"/>
              </a:rPr>
              <a:t>CTSO Membership</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3" name="TextBox 2">
            <a:extLst>
              <a:ext uri="{FF2B5EF4-FFF2-40B4-BE49-F238E27FC236}">
                <a16:creationId xmlns:a16="http://schemas.microsoft.com/office/drawing/2014/main" id="{6F9590E3-AC2F-1DFA-A110-F62853540C6E}"/>
              </a:ext>
            </a:extLst>
          </p:cNvPr>
          <p:cNvSpPr txBox="1"/>
          <p:nvPr/>
        </p:nvSpPr>
        <p:spPr>
          <a:xfrm>
            <a:off x="386443" y="1491356"/>
            <a:ext cx="7611145" cy="954107"/>
          </a:xfrm>
          <a:prstGeom prst="rect">
            <a:avLst/>
          </a:prstGeom>
          <a:noFill/>
        </p:spPr>
        <p:txBody>
          <a:bodyPr wrap="square" rtlCol="0">
            <a:spAutoFit/>
          </a:bodyPr>
          <a:lstStyle/>
          <a:p>
            <a:r>
              <a:rPr lang="en-US" sz="2800" dirty="0">
                <a:solidFill>
                  <a:schemeClr val="bg1"/>
                </a:solidFill>
                <a:latin typeface="Montserrat" pitchFamily="2" charset="0"/>
              </a:rPr>
              <a:t>Breakdown sheet with each CTSO is on the ADE website and in your packets</a:t>
            </a:r>
          </a:p>
        </p:txBody>
      </p:sp>
      <p:grpSp>
        <p:nvGrpSpPr>
          <p:cNvPr id="4" name="Group 3">
            <a:extLst>
              <a:ext uri="{FF2B5EF4-FFF2-40B4-BE49-F238E27FC236}">
                <a16:creationId xmlns:a16="http://schemas.microsoft.com/office/drawing/2014/main" id="{D608C5B5-F3E0-7119-B2CA-819B17029E38}"/>
              </a:ext>
            </a:extLst>
          </p:cNvPr>
          <p:cNvGrpSpPr/>
          <p:nvPr/>
        </p:nvGrpSpPr>
        <p:grpSpPr>
          <a:xfrm>
            <a:off x="475829" y="2575977"/>
            <a:ext cx="3042008" cy="3956150"/>
            <a:chOff x="7142616" y="463485"/>
            <a:chExt cx="4136572" cy="5379637"/>
          </a:xfrm>
        </p:grpSpPr>
        <p:pic>
          <p:nvPicPr>
            <p:cNvPr id="6" name="Content Placeholder 12">
              <a:extLst>
                <a:ext uri="{FF2B5EF4-FFF2-40B4-BE49-F238E27FC236}">
                  <a16:creationId xmlns:a16="http://schemas.microsoft.com/office/drawing/2014/main" id="{BDF22E57-AE3A-6110-EDA9-11CDEAAF88F7}"/>
                </a:ext>
              </a:extLst>
            </p:cNvPr>
            <p:cNvPicPr>
              <a:picLocks noChangeAspect="1"/>
            </p:cNvPicPr>
            <p:nvPr/>
          </p:nvPicPr>
          <p:blipFill>
            <a:blip r:embed="rId5"/>
            <a:srcRect/>
            <a:stretch/>
          </p:blipFill>
          <p:spPr>
            <a:xfrm>
              <a:off x="7142616" y="463485"/>
              <a:ext cx="4136572" cy="3196442"/>
            </a:xfrm>
            <a:prstGeom prst="rect">
              <a:avLst/>
            </a:prstGeom>
          </p:spPr>
        </p:pic>
        <p:pic>
          <p:nvPicPr>
            <p:cNvPr id="8" name="Picture 7">
              <a:extLst>
                <a:ext uri="{FF2B5EF4-FFF2-40B4-BE49-F238E27FC236}">
                  <a16:creationId xmlns:a16="http://schemas.microsoft.com/office/drawing/2014/main" id="{AB404048-92BF-1294-8F66-D89F46A6562F}"/>
                </a:ext>
              </a:extLst>
            </p:cNvPr>
            <p:cNvPicPr>
              <a:picLocks noChangeAspect="1"/>
            </p:cNvPicPr>
            <p:nvPr/>
          </p:nvPicPr>
          <p:blipFill rotWithShape="1">
            <a:blip r:embed="rId6"/>
            <a:srcRect b="31642"/>
            <a:stretch/>
          </p:blipFill>
          <p:spPr>
            <a:xfrm>
              <a:off x="7142616" y="3659927"/>
              <a:ext cx="4133088" cy="2183195"/>
            </a:xfrm>
            <a:prstGeom prst="rect">
              <a:avLst/>
            </a:prstGeom>
          </p:spPr>
        </p:pic>
      </p:grpSp>
      <p:sp>
        <p:nvSpPr>
          <p:cNvPr id="11" name="TextBox 10">
            <a:extLst>
              <a:ext uri="{FF2B5EF4-FFF2-40B4-BE49-F238E27FC236}">
                <a16:creationId xmlns:a16="http://schemas.microsoft.com/office/drawing/2014/main" id="{3C79BFED-61DD-946F-1249-56251B6072D5}"/>
              </a:ext>
            </a:extLst>
          </p:cNvPr>
          <p:cNvSpPr txBox="1"/>
          <p:nvPr/>
        </p:nvSpPr>
        <p:spPr>
          <a:xfrm>
            <a:off x="3923488" y="2663608"/>
            <a:ext cx="5780069" cy="1938992"/>
          </a:xfrm>
          <a:prstGeom prst="rect">
            <a:avLst/>
          </a:prstGeom>
          <a:noFill/>
        </p:spPr>
        <p:txBody>
          <a:bodyPr wrap="square" rtlCol="0">
            <a:spAutoFit/>
          </a:bodyPr>
          <a:lstStyle/>
          <a:p>
            <a:r>
              <a:rPr lang="en-US" sz="2400" b="1" dirty="0">
                <a:solidFill>
                  <a:schemeClr val="bg1"/>
                </a:solidFill>
                <a:latin typeface="Montserrat" pitchFamily="2" charset="0"/>
              </a:rPr>
              <a:t>FBLA</a:t>
            </a:r>
            <a:r>
              <a:rPr lang="en-US" sz="2400" dirty="0">
                <a:solidFill>
                  <a:schemeClr val="bg1"/>
                </a:solidFill>
                <a:latin typeface="Montserrat" pitchFamily="2" charset="0"/>
              </a:rPr>
              <a:t> – Dues paid to State</a:t>
            </a:r>
          </a:p>
          <a:p>
            <a:r>
              <a:rPr lang="en-US" sz="2400" b="1" dirty="0">
                <a:solidFill>
                  <a:schemeClr val="bg1"/>
                </a:solidFill>
                <a:latin typeface="Montserrat" pitchFamily="2" charset="0"/>
              </a:rPr>
              <a:t>FCCLA </a:t>
            </a:r>
            <a:r>
              <a:rPr lang="en-US" sz="2400" dirty="0">
                <a:solidFill>
                  <a:schemeClr val="bg1"/>
                </a:solidFill>
                <a:latin typeface="Montserrat" pitchFamily="2" charset="0"/>
              </a:rPr>
              <a:t>– Dues paid to Nationals</a:t>
            </a:r>
          </a:p>
          <a:p>
            <a:r>
              <a:rPr lang="en-US" sz="2400" b="1" dirty="0">
                <a:solidFill>
                  <a:schemeClr val="bg1"/>
                </a:solidFill>
                <a:latin typeface="Montserrat" pitchFamily="2" charset="0"/>
              </a:rPr>
              <a:t>FFA </a:t>
            </a:r>
            <a:r>
              <a:rPr lang="en-US" sz="2400" dirty="0">
                <a:solidFill>
                  <a:schemeClr val="bg1"/>
                </a:solidFill>
                <a:latin typeface="Montserrat" pitchFamily="2" charset="0"/>
              </a:rPr>
              <a:t>– Dues paid to State</a:t>
            </a:r>
          </a:p>
          <a:p>
            <a:r>
              <a:rPr lang="en-US" sz="2400" b="1" dirty="0">
                <a:solidFill>
                  <a:schemeClr val="bg1"/>
                </a:solidFill>
                <a:latin typeface="Montserrat" pitchFamily="2" charset="0"/>
              </a:rPr>
              <a:t>HOSA </a:t>
            </a:r>
            <a:r>
              <a:rPr lang="en-US" sz="2400" dirty="0">
                <a:solidFill>
                  <a:schemeClr val="bg1"/>
                </a:solidFill>
                <a:latin typeface="Montserrat" pitchFamily="2" charset="0"/>
              </a:rPr>
              <a:t>– Dues paid to Nationals</a:t>
            </a:r>
          </a:p>
          <a:p>
            <a:r>
              <a:rPr lang="en-US" sz="2400" b="1" dirty="0">
                <a:solidFill>
                  <a:schemeClr val="bg1"/>
                </a:solidFill>
                <a:latin typeface="Montserrat" pitchFamily="2" charset="0"/>
              </a:rPr>
              <a:t>SkillsUSA</a:t>
            </a:r>
            <a:r>
              <a:rPr lang="en-US" sz="2400" dirty="0">
                <a:solidFill>
                  <a:schemeClr val="bg1"/>
                </a:solidFill>
                <a:latin typeface="Montserrat" pitchFamily="2" charset="0"/>
              </a:rPr>
              <a:t> – Dues paid to Nationals</a:t>
            </a:r>
          </a:p>
        </p:txBody>
      </p:sp>
    </p:spTree>
    <p:extLst>
      <p:ext uri="{BB962C8B-B14F-4D97-AF65-F5344CB8AC3E}">
        <p14:creationId xmlns:p14="http://schemas.microsoft.com/office/powerpoint/2010/main" val="363408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1323439"/>
          </a:xfrm>
          <a:prstGeom prst="rect">
            <a:avLst/>
          </a:prstGeom>
          <a:noFill/>
        </p:spPr>
        <p:txBody>
          <a:bodyPr wrap="square" rtlCol="0">
            <a:spAutoFit/>
          </a:bodyPr>
          <a:lstStyle/>
          <a:p>
            <a:r>
              <a:rPr lang="en-US" sz="6000" b="1" dirty="0">
                <a:solidFill>
                  <a:schemeClr val="bg1"/>
                </a:solidFill>
                <a:latin typeface="Montserrat" pitchFamily="2" charset="0"/>
              </a:rPr>
              <a:t>Calendar of Events</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3" name="TextBox 2">
            <a:extLst>
              <a:ext uri="{FF2B5EF4-FFF2-40B4-BE49-F238E27FC236}">
                <a16:creationId xmlns:a16="http://schemas.microsoft.com/office/drawing/2014/main" id="{6F9590E3-AC2F-1DFA-A110-F62853540C6E}"/>
              </a:ext>
            </a:extLst>
          </p:cNvPr>
          <p:cNvSpPr txBox="1"/>
          <p:nvPr/>
        </p:nvSpPr>
        <p:spPr>
          <a:xfrm>
            <a:off x="557809" y="1382844"/>
            <a:ext cx="4014039" cy="2677656"/>
          </a:xfrm>
          <a:prstGeom prst="rect">
            <a:avLst/>
          </a:prstGeom>
          <a:noFill/>
        </p:spPr>
        <p:txBody>
          <a:bodyPr wrap="square" rtlCol="0">
            <a:spAutoFit/>
          </a:bodyPr>
          <a:lstStyle/>
          <a:p>
            <a:r>
              <a:rPr lang="en-US" sz="2800" dirty="0">
                <a:solidFill>
                  <a:schemeClr val="bg1"/>
                </a:solidFill>
                <a:latin typeface="Montserrat" pitchFamily="2" charset="0"/>
              </a:rPr>
              <a:t>Calendar of events is on the ADE website and in your packets.</a:t>
            </a:r>
          </a:p>
          <a:p>
            <a:r>
              <a:rPr lang="en-US" sz="2800" dirty="0">
                <a:solidFill>
                  <a:schemeClr val="bg1"/>
                </a:solidFill>
                <a:latin typeface="Montserrat" pitchFamily="2" charset="0"/>
              </a:rPr>
              <a:t>TBDs will be updated when they become known.</a:t>
            </a:r>
          </a:p>
        </p:txBody>
      </p:sp>
      <p:pic>
        <p:nvPicPr>
          <p:cNvPr id="12" name="Picture 11">
            <a:extLst>
              <a:ext uri="{FF2B5EF4-FFF2-40B4-BE49-F238E27FC236}">
                <a16:creationId xmlns:a16="http://schemas.microsoft.com/office/drawing/2014/main" id="{AAD80C8C-2779-B387-5D48-CA1EECE1448A}"/>
              </a:ext>
            </a:extLst>
          </p:cNvPr>
          <p:cNvPicPr>
            <a:picLocks noChangeAspect="1"/>
          </p:cNvPicPr>
          <p:nvPr/>
        </p:nvPicPr>
        <p:blipFill>
          <a:blip r:embed="rId5"/>
          <a:srcRect/>
          <a:stretch/>
        </p:blipFill>
        <p:spPr>
          <a:xfrm>
            <a:off x="4947324" y="1382844"/>
            <a:ext cx="3876289" cy="5016375"/>
          </a:xfrm>
          <a:prstGeom prst="rect">
            <a:avLst/>
          </a:prstGeom>
        </p:spPr>
      </p:pic>
    </p:spTree>
    <p:extLst>
      <p:ext uri="{BB962C8B-B14F-4D97-AF65-F5344CB8AC3E}">
        <p14:creationId xmlns:p14="http://schemas.microsoft.com/office/powerpoint/2010/main" val="61050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1323439"/>
          </a:xfrm>
          <a:prstGeom prst="rect">
            <a:avLst/>
          </a:prstGeom>
          <a:noFill/>
        </p:spPr>
        <p:txBody>
          <a:bodyPr wrap="square" rtlCol="0">
            <a:spAutoFit/>
          </a:bodyPr>
          <a:lstStyle/>
          <a:p>
            <a:r>
              <a:rPr lang="en-US" sz="6000" b="1" dirty="0">
                <a:solidFill>
                  <a:schemeClr val="bg1"/>
                </a:solidFill>
                <a:latin typeface="Montserrat" pitchFamily="2" charset="0"/>
              </a:rPr>
              <a:t>New Advisor Training</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3" name="TextBox 2">
            <a:extLst>
              <a:ext uri="{FF2B5EF4-FFF2-40B4-BE49-F238E27FC236}">
                <a16:creationId xmlns:a16="http://schemas.microsoft.com/office/drawing/2014/main" id="{6F9590E3-AC2F-1DFA-A110-F62853540C6E}"/>
              </a:ext>
            </a:extLst>
          </p:cNvPr>
          <p:cNvSpPr txBox="1"/>
          <p:nvPr/>
        </p:nvSpPr>
        <p:spPr>
          <a:xfrm>
            <a:off x="557809" y="1382844"/>
            <a:ext cx="4014039" cy="769441"/>
          </a:xfrm>
          <a:prstGeom prst="rect">
            <a:avLst/>
          </a:prstGeom>
          <a:noFill/>
        </p:spPr>
        <p:txBody>
          <a:bodyPr wrap="square" rtlCol="0">
            <a:spAutoFit/>
          </a:bodyPr>
          <a:lstStyle/>
          <a:p>
            <a:r>
              <a:rPr lang="en-US" sz="4400" b="1" dirty="0">
                <a:solidFill>
                  <a:srgbClr val="CB6015"/>
                </a:solidFill>
                <a:latin typeface="Montserrat" pitchFamily="2" charset="0"/>
              </a:rPr>
              <a:t>FREE</a:t>
            </a:r>
          </a:p>
        </p:txBody>
      </p:sp>
      <p:sp>
        <p:nvSpPr>
          <p:cNvPr id="4" name="TextBox 3">
            <a:extLst>
              <a:ext uri="{FF2B5EF4-FFF2-40B4-BE49-F238E27FC236}">
                <a16:creationId xmlns:a16="http://schemas.microsoft.com/office/drawing/2014/main" id="{76FB52CA-B25A-C285-B3B6-17C1E46DE726}"/>
              </a:ext>
            </a:extLst>
          </p:cNvPr>
          <p:cNvSpPr txBox="1"/>
          <p:nvPr/>
        </p:nvSpPr>
        <p:spPr>
          <a:xfrm>
            <a:off x="557808" y="2152285"/>
            <a:ext cx="9282228"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1"/>
                </a:solidFill>
                <a:latin typeface="Montserrat" pitchFamily="2" charset="0"/>
              </a:rPr>
              <a:t>Wednesday, September 6, 2023</a:t>
            </a:r>
          </a:p>
          <a:p>
            <a:pPr marL="914400" lvl="1" indent="-457200">
              <a:buFont typeface="Arial" panose="020B0604020202020204" pitchFamily="34" charset="0"/>
              <a:buChar char="•"/>
            </a:pPr>
            <a:r>
              <a:rPr lang="en-US" sz="3200" dirty="0">
                <a:solidFill>
                  <a:schemeClr val="bg1"/>
                </a:solidFill>
                <a:latin typeface="Montserrat" pitchFamily="2" charset="0"/>
              </a:rPr>
              <a:t>8:00 – 3:30 @ ADE North Campus</a:t>
            </a:r>
          </a:p>
          <a:p>
            <a:pPr marL="457200" indent="-457200">
              <a:buFont typeface="Arial" panose="020B0604020202020204" pitchFamily="34" charset="0"/>
              <a:buChar char="•"/>
            </a:pPr>
            <a:r>
              <a:rPr lang="en-US" sz="3200" b="1" dirty="0">
                <a:solidFill>
                  <a:schemeClr val="bg1"/>
                </a:solidFill>
                <a:latin typeface="Montserrat" pitchFamily="2" charset="0"/>
              </a:rPr>
              <a:t>Saturday, October 14, 2023</a:t>
            </a:r>
          </a:p>
          <a:p>
            <a:pPr marL="914400" lvl="1" indent="-457200">
              <a:buFont typeface="Arial" panose="020B0604020202020204" pitchFamily="34" charset="0"/>
              <a:buChar char="•"/>
            </a:pPr>
            <a:r>
              <a:rPr lang="en-US" sz="3200" dirty="0">
                <a:solidFill>
                  <a:schemeClr val="bg1"/>
                </a:solidFill>
                <a:latin typeface="Montserrat" pitchFamily="2" charset="0"/>
              </a:rPr>
              <a:t>8:00 – 3:30 Virtual</a:t>
            </a:r>
          </a:p>
          <a:p>
            <a:pPr marL="457200" indent="-457200">
              <a:buFont typeface="Arial" panose="020B0604020202020204" pitchFamily="34" charset="0"/>
              <a:buChar char="•"/>
            </a:pPr>
            <a:r>
              <a:rPr lang="en-US" sz="3200" b="1" dirty="0">
                <a:solidFill>
                  <a:schemeClr val="bg1"/>
                </a:solidFill>
                <a:latin typeface="Montserrat" pitchFamily="2" charset="0"/>
              </a:rPr>
              <a:t>Tuesday, November 28, 2023</a:t>
            </a:r>
          </a:p>
          <a:p>
            <a:pPr marL="914400" lvl="1" indent="-457200">
              <a:buFont typeface="Arial" panose="020B0604020202020204" pitchFamily="34" charset="0"/>
              <a:buChar char="•"/>
            </a:pPr>
            <a:r>
              <a:rPr lang="en-US" sz="3200" dirty="0">
                <a:solidFill>
                  <a:schemeClr val="bg1"/>
                </a:solidFill>
                <a:latin typeface="Montserrat" pitchFamily="2" charset="0"/>
              </a:rPr>
              <a:t>8:00 – 3:30 @ ADE North Campus</a:t>
            </a:r>
          </a:p>
          <a:p>
            <a:pPr marL="457200" indent="-457200">
              <a:buFont typeface="Arial" panose="020B0604020202020204" pitchFamily="34" charset="0"/>
              <a:buChar char="•"/>
            </a:pPr>
            <a:r>
              <a:rPr lang="en-US" sz="3200" b="1" dirty="0">
                <a:solidFill>
                  <a:schemeClr val="bg1"/>
                </a:solidFill>
                <a:latin typeface="Montserrat" pitchFamily="2" charset="0"/>
              </a:rPr>
              <a:t>Thursday, May 2, 2024</a:t>
            </a:r>
          </a:p>
          <a:p>
            <a:pPr marL="914400" lvl="1" indent="-457200">
              <a:buFont typeface="Arial" panose="020B0604020202020204" pitchFamily="34" charset="0"/>
              <a:buChar char="•"/>
            </a:pPr>
            <a:r>
              <a:rPr lang="en-US" sz="3200" dirty="0">
                <a:solidFill>
                  <a:schemeClr val="bg1"/>
                </a:solidFill>
                <a:latin typeface="Montserrat" pitchFamily="2" charset="0"/>
              </a:rPr>
              <a:t>8:00 – 3:30 @ Pima County JTED</a:t>
            </a:r>
          </a:p>
        </p:txBody>
      </p:sp>
      <p:sp>
        <p:nvSpPr>
          <p:cNvPr id="6" name="TextBox 5">
            <a:extLst>
              <a:ext uri="{FF2B5EF4-FFF2-40B4-BE49-F238E27FC236}">
                <a16:creationId xmlns:a16="http://schemas.microsoft.com/office/drawing/2014/main" id="{7A165283-DE9D-29A7-866B-C7C260B30B90}"/>
              </a:ext>
            </a:extLst>
          </p:cNvPr>
          <p:cNvSpPr txBox="1"/>
          <p:nvPr/>
        </p:nvSpPr>
        <p:spPr>
          <a:xfrm>
            <a:off x="159194" y="6184158"/>
            <a:ext cx="9282228" cy="461665"/>
          </a:xfrm>
          <a:prstGeom prst="rect">
            <a:avLst/>
          </a:prstGeom>
          <a:noFill/>
        </p:spPr>
        <p:txBody>
          <a:bodyPr wrap="square" rtlCol="0">
            <a:spAutoFit/>
          </a:bodyPr>
          <a:lstStyle/>
          <a:p>
            <a:r>
              <a:rPr lang="en-US" sz="2400" dirty="0">
                <a:solidFill>
                  <a:schemeClr val="bg1"/>
                </a:solidFill>
                <a:latin typeface="Montserrat" pitchFamily="2" charset="0"/>
              </a:rPr>
              <a:t>Sign up: </a:t>
            </a:r>
            <a:r>
              <a:rPr lang="en-US" sz="2400" dirty="0">
                <a:solidFill>
                  <a:schemeClr val="bg1"/>
                </a:solidFill>
                <a:latin typeface="Montserrat" pitchFamily="2" charset="0"/>
                <a:hlinkClick r:id="rId5"/>
              </a:rPr>
              <a:t>https://tinyurl.com/CTSONewAdvisorTraining</a:t>
            </a:r>
            <a:r>
              <a:rPr lang="en-US" sz="2400" dirty="0">
                <a:solidFill>
                  <a:schemeClr val="bg1"/>
                </a:solidFill>
                <a:latin typeface="Montserrat" pitchFamily="2" charset="0"/>
              </a:rPr>
              <a:t>	</a:t>
            </a:r>
          </a:p>
        </p:txBody>
      </p:sp>
    </p:spTree>
    <p:extLst>
      <p:ext uri="{BB962C8B-B14F-4D97-AF65-F5344CB8AC3E}">
        <p14:creationId xmlns:p14="http://schemas.microsoft.com/office/powerpoint/2010/main" val="69868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2246769"/>
          </a:xfrm>
          <a:prstGeom prst="rect">
            <a:avLst/>
          </a:prstGeom>
          <a:noFill/>
        </p:spPr>
        <p:txBody>
          <a:bodyPr wrap="square" rtlCol="0">
            <a:spAutoFit/>
          </a:bodyPr>
          <a:lstStyle/>
          <a:p>
            <a:r>
              <a:rPr lang="en-US" sz="6000" b="1" dirty="0">
                <a:solidFill>
                  <a:schemeClr val="bg1"/>
                </a:solidFill>
                <a:latin typeface="Montserrat" pitchFamily="2" charset="0"/>
              </a:rPr>
              <a:t>Advanced Advisor Training</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3" name="TextBox 2">
            <a:extLst>
              <a:ext uri="{FF2B5EF4-FFF2-40B4-BE49-F238E27FC236}">
                <a16:creationId xmlns:a16="http://schemas.microsoft.com/office/drawing/2014/main" id="{6F9590E3-AC2F-1DFA-A110-F62853540C6E}"/>
              </a:ext>
            </a:extLst>
          </p:cNvPr>
          <p:cNvSpPr txBox="1"/>
          <p:nvPr/>
        </p:nvSpPr>
        <p:spPr>
          <a:xfrm>
            <a:off x="550297" y="2156867"/>
            <a:ext cx="4014039" cy="769441"/>
          </a:xfrm>
          <a:prstGeom prst="rect">
            <a:avLst/>
          </a:prstGeom>
          <a:noFill/>
        </p:spPr>
        <p:txBody>
          <a:bodyPr wrap="square" rtlCol="0">
            <a:spAutoFit/>
          </a:bodyPr>
          <a:lstStyle/>
          <a:p>
            <a:r>
              <a:rPr lang="en-US" sz="4400" b="1" dirty="0">
                <a:solidFill>
                  <a:srgbClr val="CB6015"/>
                </a:solidFill>
                <a:latin typeface="Montserrat" pitchFamily="2" charset="0"/>
              </a:rPr>
              <a:t>FREE</a:t>
            </a:r>
          </a:p>
        </p:txBody>
      </p:sp>
      <p:sp>
        <p:nvSpPr>
          <p:cNvPr id="4" name="TextBox 3">
            <a:extLst>
              <a:ext uri="{FF2B5EF4-FFF2-40B4-BE49-F238E27FC236}">
                <a16:creationId xmlns:a16="http://schemas.microsoft.com/office/drawing/2014/main" id="{76FB52CA-B25A-C285-B3B6-17C1E46DE726}"/>
              </a:ext>
            </a:extLst>
          </p:cNvPr>
          <p:cNvSpPr txBox="1"/>
          <p:nvPr/>
        </p:nvSpPr>
        <p:spPr>
          <a:xfrm>
            <a:off x="550297" y="3078109"/>
            <a:ext cx="9282228"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1"/>
                </a:solidFill>
                <a:latin typeface="Montserrat" pitchFamily="2" charset="0"/>
              </a:rPr>
              <a:t>Monday – Friday, December 4 – 8</a:t>
            </a:r>
          </a:p>
          <a:p>
            <a:pPr marL="914400" lvl="1" indent="-457200">
              <a:buFont typeface="Arial" panose="020B0604020202020204" pitchFamily="34" charset="0"/>
              <a:buChar char="•"/>
            </a:pPr>
            <a:r>
              <a:rPr lang="en-US" sz="3200" dirty="0">
                <a:solidFill>
                  <a:schemeClr val="bg1"/>
                </a:solidFill>
                <a:latin typeface="Montserrat" pitchFamily="2" charset="0"/>
              </a:rPr>
              <a:t>4:00 – 6:00 PM Virtual</a:t>
            </a:r>
          </a:p>
        </p:txBody>
      </p:sp>
      <p:sp>
        <p:nvSpPr>
          <p:cNvPr id="6" name="TextBox 5">
            <a:extLst>
              <a:ext uri="{FF2B5EF4-FFF2-40B4-BE49-F238E27FC236}">
                <a16:creationId xmlns:a16="http://schemas.microsoft.com/office/drawing/2014/main" id="{7A165283-DE9D-29A7-866B-C7C260B30B90}"/>
              </a:ext>
            </a:extLst>
          </p:cNvPr>
          <p:cNvSpPr txBox="1"/>
          <p:nvPr/>
        </p:nvSpPr>
        <p:spPr>
          <a:xfrm>
            <a:off x="206122" y="4155327"/>
            <a:ext cx="9282228" cy="830997"/>
          </a:xfrm>
          <a:prstGeom prst="rect">
            <a:avLst/>
          </a:prstGeom>
          <a:noFill/>
        </p:spPr>
        <p:txBody>
          <a:bodyPr wrap="square" rtlCol="0">
            <a:spAutoFit/>
          </a:bodyPr>
          <a:lstStyle/>
          <a:p>
            <a:r>
              <a:rPr lang="en-US" sz="2400" dirty="0">
                <a:solidFill>
                  <a:schemeClr val="bg1"/>
                </a:solidFill>
                <a:latin typeface="Montserrat" pitchFamily="2" charset="0"/>
              </a:rPr>
              <a:t>Sign up: </a:t>
            </a:r>
            <a:r>
              <a:rPr lang="en-US" sz="2400" dirty="0">
                <a:solidFill>
                  <a:schemeClr val="bg1"/>
                </a:solidFill>
                <a:latin typeface="Montserrat" pitchFamily="2" charset="0"/>
                <a:hlinkClick r:id="rId5"/>
              </a:rPr>
              <a:t>https://tinyurl.com/CTSOAdvancedAdvisorTraining</a:t>
            </a:r>
            <a:r>
              <a:rPr lang="en-US" sz="2400" dirty="0">
                <a:solidFill>
                  <a:schemeClr val="bg1"/>
                </a:solidFill>
                <a:latin typeface="Montserrat" pitchFamily="2" charset="0"/>
              </a:rPr>
              <a:t>	</a:t>
            </a:r>
          </a:p>
        </p:txBody>
      </p:sp>
    </p:spTree>
    <p:extLst>
      <p:ext uri="{BB962C8B-B14F-4D97-AF65-F5344CB8AC3E}">
        <p14:creationId xmlns:p14="http://schemas.microsoft.com/office/powerpoint/2010/main" val="257756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2246769"/>
          </a:xfrm>
          <a:prstGeom prst="rect">
            <a:avLst/>
          </a:prstGeom>
          <a:noFill/>
        </p:spPr>
        <p:txBody>
          <a:bodyPr wrap="square" rtlCol="0">
            <a:spAutoFit/>
          </a:bodyPr>
          <a:lstStyle/>
          <a:p>
            <a:r>
              <a:rPr lang="en-US" sz="6000" b="1" dirty="0">
                <a:solidFill>
                  <a:schemeClr val="bg1"/>
                </a:solidFill>
                <a:latin typeface="Montserrat" pitchFamily="2" charset="0"/>
              </a:rPr>
              <a:t>Advisor Leadership Conferences</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4" name="TextBox 3">
            <a:extLst>
              <a:ext uri="{FF2B5EF4-FFF2-40B4-BE49-F238E27FC236}">
                <a16:creationId xmlns:a16="http://schemas.microsoft.com/office/drawing/2014/main" id="{76FB52CA-B25A-C285-B3B6-17C1E46DE726}"/>
              </a:ext>
            </a:extLst>
          </p:cNvPr>
          <p:cNvSpPr txBox="1"/>
          <p:nvPr/>
        </p:nvSpPr>
        <p:spPr>
          <a:xfrm>
            <a:off x="475829" y="2333685"/>
            <a:ext cx="9282228" cy="4124206"/>
          </a:xfrm>
          <a:prstGeom prst="rect">
            <a:avLst/>
          </a:prstGeom>
          <a:noFill/>
        </p:spPr>
        <p:txBody>
          <a:bodyPr wrap="square" rtlCol="0">
            <a:spAutoFit/>
          </a:bodyPr>
          <a:lstStyle/>
          <a:p>
            <a:r>
              <a:rPr lang="en-US" sz="3200" b="1" dirty="0">
                <a:solidFill>
                  <a:schemeClr val="bg1"/>
                </a:solidFill>
                <a:latin typeface="Montserrat" pitchFamily="2" charset="0"/>
              </a:rPr>
              <a:t>FBLA &amp; Skills USA</a:t>
            </a:r>
          </a:p>
          <a:p>
            <a:r>
              <a:rPr lang="en-US" sz="3200" dirty="0">
                <a:solidFill>
                  <a:schemeClr val="bg1"/>
                </a:solidFill>
                <a:latin typeface="Montserrat" pitchFamily="2" charset="0"/>
              </a:rPr>
              <a:t>August 24-25, 2023</a:t>
            </a:r>
          </a:p>
          <a:p>
            <a:r>
              <a:rPr lang="en-US" sz="3200" dirty="0">
                <a:solidFill>
                  <a:schemeClr val="bg1"/>
                </a:solidFill>
                <a:latin typeface="Montserrat" pitchFamily="2" charset="0"/>
              </a:rPr>
              <a:t>Westin La Paloma</a:t>
            </a:r>
          </a:p>
          <a:p>
            <a:endParaRPr lang="en-US" sz="2000" b="1" dirty="0">
              <a:solidFill>
                <a:schemeClr val="bg1"/>
              </a:solidFill>
              <a:latin typeface="Montserrat" pitchFamily="2" charset="0"/>
            </a:endParaRPr>
          </a:p>
          <a:p>
            <a:r>
              <a:rPr lang="en-US" sz="3200" b="1" dirty="0">
                <a:solidFill>
                  <a:schemeClr val="bg1"/>
                </a:solidFill>
                <a:latin typeface="Montserrat" pitchFamily="2" charset="0"/>
              </a:rPr>
              <a:t>FCCLA &amp; HOSA</a:t>
            </a:r>
            <a:br>
              <a:rPr lang="en-US" sz="3200" b="1" dirty="0">
                <a:solidFill>
                  <a:schemeClr val="bg1"/>
                </a:solidFill>
                <a:latin typeface="Montserrat" pitchFamily="2" charset="0"/>
              </a:rPr>
            </a:br>
            <a:r>
              <a:rPr lang="en-US" sz="3200" dirty="0">
                <a:solidFill>
                  <a:schemeClr val="bg1"/>
                </a:solidFill>
                <a:latin typeface="Montserrat" pitchFamily="2" charset="0"/>
              </a:rPr>
              <a:t>August 31 – September 1, 2023</a:t>
            </a:r>
          </a:p>
          <a:p>
            <a:r>
              <a:rPr lang="en-US" sz="3200" dirty="0">
                <a:solidFill>
                  <a:schemeClr val="bg1"/>
                </a:solidFill>
                <a:latin typeface="Montserrat" pitchFamily="2" charset="0"/>
              </a:rPr>
              <a:t>Westin La Paloma</a:t>
            </a:r>
          </a:p>
          <a:p>
            <a:endParaRPr lang="en-US" dirty="0">
              <a:solidFill>
                <a:schemeClr val="bg1"/>
              </a:solidFill>
              <a:latin typeface="Montserrat" pitchFamily="2" charset="0"/>
            </a:endParaRPr>
          </a:p>
          <a:p>
            <a:r>
              <a:rPr lang="en-US" sz="3200" dirty="0">
                <a:solidFill>
                  <a:schemeClr val="bg1"/>
                </a:solidFill>
                <a:latin typeface="Montserrat" pitchFamily="2" charset="0"/>
              </a:rPr>
              <a:t>PLEASE encourage advisors to participate!</a:t>
            </a:r>
          </a:p>
        </p:txBody>
      </p:sp>
    </p:spTree>
    <p:extLst>
      <p:ext uri="{BB962C8B-B14F-4D97-AF65-F5344CB8AC3E}">
        <p14:creationId xmlns:p14="http://schemas.microsoft.com/office/powerpoint/2010/main" val="1792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1323439"/>
          </a:xfrm>
          <a:prstGeom prst="rect">
            <a:avLst/>
          </a:prstGeom>
          <a:noFill/>
        </p:spPr>
        <p:txBody>
          <a:bodyPr wrap="square" rtlCol="0">
            <a:spAutoFit/>
          </a:bodyPr>
          <a:lstStyle/>
          <a:p>
            <a:r>
              <a:rPr lang="en-US" sz="6000" b="1" dirty="0">
                <a:solidFill>
                  <a:schemeClr val="bg1"/>
                </a:solidFill>
                <a:latin typeface="Montserrat" pitchFamily="2" charset="0"/>
              </a:rPr>
              <a:t>Monthly Mailings</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4" name="TextBox 3">
            <a:extLst>
              <a:ext uri="{FF2B5EF4-FFF2-40B4-BE49-F238E27FC236}">
                <a16:creationId xmlns:a16="http://schemas.microsoft.com/office/drawing/2014/main" id="{76FB52CA-B25A-C285-B3B6-17C1E46DE726}"/>
              </a:ext>
            </a:extLst>
          </p:cNvPr>
          <p:cNvSpPr txBox="1"/>
          <p:nvPr/>
        </p:nvSpPr>
        <p:spPr>
          <a:xfrm>
            <a:off x="475829" y="2333685"/>
            <a:ext cx="9282228" cy="3539430"/>
          </a:xfrm>
          <a:prstGeom prst="rect">
            <a:avLst/>
          </a:prstGeom>
          <a:noFill/>
        </p:spPr>
        <p:txBody>
          <a:bodyPr wrap="square" rtlCol="0">
            <a:spAutoFit/>
          </a:bodyPr>
          <a:lstStyle/>
          <a:p>
            <a:r>
              <a:rPr lang="en-US" sz="3200" dirty="0">
                <a:solidFill>
                  <a:schemeClr val="bg1"/>
                </a:solidFill>
                <a:latin typeface="Montserrat" pitchFamily="2" charset="0"/>
              </a:rPr>
              <a:t>Each CTSO will deliver one monthly newsletter. Use the link below to sign up to receive them:</a:t>
            </a:r>
          </a:p>
          <a:p>
            <a:r>
              <a:rPr lang="en-US" sz="3200" dirty="0">
                <a:hlinkClick r:id="rId5"/>
              </a:rPr>
              <a:t>https://www.cognitoforms.com/ArizonaFCCLA/CTSOEmailDistributionOptInForm</a:t>
            </a:r>
            <a:endParaRPr lang="en-US" sz="3200" dirty="0"/>
          </a:p>
          <a:p>
            <a:endParaRPr lang="en-US" sz="3200" dirty="0"/>
          </a:p>
          <a:p>
            <a:endParaRPr lang="en-US" sz="3200" dirty="0">
              <a:solidFill>
                <a:schemeClr val="bg1"/>
              </a:solidFill>
              <a:latin typeface="Montserrat" pitchFamily="2" charset="0"/>
            </a:endParaRPr>
          </a:p>
        </p:txBody>
      </p:sp>
    </p:spTree>
    <p:extLst>
      <p:ext uri="{BB962C8B-B14F-4D97-AF65-F5344CB8AC3E}">
        <p14:creationId xmlns:p14="http://schemas.microsoft.com/office/powerpoint/2010/main" val="61653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1323439"/>
          </a:xfrm>
          <a:prstGeom prst="rect">
            <a:avLst/>
          </a:prstGeom>
          <a:noFill/>
        </p:spPr>
        <p:txBody>
          <a:bodyPr wrap="square" rtlCol="0">
            <a:spAutoFit/>
          </a:bodyPr>
          <a:lstStyle/>
          <a:p>
            <a:r>
              <a:rPr lang="en-US" sz="6000" b="1" dirty="0">
                <a:solidFill>
                  <a:schemeClr val="bg1"/>
                </a:solidFill>
                <a:latin typeface="Montserrat" pitchFamily="2" charset="0"/>
              </a:rPr>
              <a:t>CTSO Website</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pic>
        <p:nvPicPr>
          <p:cNvPr id="3" name="Picture 2" descr="A close-up of a computer screen&#10;&#10;Description automatically generated">
            <a:hlinkClick r:id="rId5"/>
            <a:extLst>
              <a:ext uri="{FF2B5EF4-FFF2-40B4-BE49-F238E27FC236}">
                <a16:creationId xmlns:a16="http://schemas.microsoft.com/office/drawing/2014/main" id="{6B6883F0-374A-1075-9725-29ED858CFC29}"/>
              </a:ext>
            </a:extLst>
          </p:cNvPr>
          <p:cNvPicPr>
            <a:picLocks noChangeAspect="1"/>
          </p:cNvPicPr>
          <p:nvPr/>
        </p:nvPicPr>
        <p:blipFill rotWithShape="1">
          <a:blip r:embed="rId6"/>
          <a:srcRect l="2083" t="9735" r="3227" b="6666"/>
          <a:stretch/>
        </p:blipFill>
        <p:spPr>
          <a:xfrm>
            <a:off x="1133951" y="1362986"/>
            <a:ext cx="7586968" cy="5175910"/>
          </a:xfrm>
          <a:prstGeom prst="rect">
            <a:avLst/>
          </a:prstGeom>
        </p:spPr>
      </p:pic>
    </p:spTree>
    <p:extLst>
      <p:ext uri="{BB962C8B-B14F-4D97-AF65-F5344CB8AC3E}">
        <p14:creationId xmlns:p14="http://schemas.microsoft.com/office/powerpoint/2010/main" val="1758250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Top places to visit in Northern Arizona">
            <a:extLst>
              <a:ext uri="{FF2B5EF4-FFF2-40B4-BE49-F238E27FC236}">
                <a16:creationId xmlns:a16="http://schemas.microsoft.com/office/drawing/2014/main" id="{6EB1A9E6-8389-6947-B3FB-B00DCBBB3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718" b="7216"/>
          <a:stretch>
            <a:fillRect/>
          </a:stretch>
        </p:blipFill>
        <p:spPr bwMode="auto">
          <a:xfrm>
            <a:off x="-12917914" y="-3464082"/>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A black background with white text&#10;&#10;Description automatically generated with low confidence">
            <a:extLst>
              <a:ext uri="{FF2B5EF4-FFF2-40B4-BE49-F238E27FC236}">
                <a16:creationId xmlns:a16="http://schemas.microsoft.com/office/drawing/2014/main" id="{AF22D5A6-FC47-158D-8411-1D822DF42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307" y="7524571"/>
            <a:ext cx="4518885" cy="1200329"/>
          </a:xfrm>
          <a:prstGeom prst="rect">
            <a:avLst/>
          </a:prstGeom>
        </p:spPr>
      </p:pic>
      <p:sp>
        <p:nvSpPr>
          <p:cNvPr id="11" name="Oval 10">
            <a:extLst>
              <a:ext uri="{FF2B5EF4-FFF2-40B4-BE49-F238E27FC236}">
                <a16:creationId xmlns:a16="http://schemas.microsoft.com/office/drawing/2014/main" id="{67F8672B-ECED-3519-58A4-073CFC713094}"/>
              </a:ext>
            </a:extLst>
          </p:cNvPr>
          <p:cNvSpPr/>
          <p:nvPr/>
        </p:nvSpPr>
        <p:spPr>
          <a:xfrm rot="20103539">
            <a:off x="-9482052" y="-9283228"/>
            <a:ext cx="11144346" cy="100584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2DDDD9-67EF-6002-AC03-1B8C7A99DEB4}"/>
              </a:ext>
            </a:extLst>
          </p:cNvPr>
          <p:cNvSpPr txBox="1"/>
          <p:nvPr/>
        </p:nvSpPr>
        <p:spPr>
          <a:xfrm>
            <a:off x="-9182100" y="802429"/>
            <a:ext cx="6934200" cy="2123658"/>
          </a:xfrm>
          <a:prstGeom prst="rect">
            <a:avLst/>
          </a:prstGeom>
          <a:noFill/>
        </p:spPr>
        <p:txBody>
          <a:bodyPr wrap="square" rtlCol="0">
            <a:spAutoFit/>
          </a:bodyPr>
          <a:lstStyle/>
          <a:p>
            <a:r>
              <a:rPr lang="en-US" sz="6600" b="1">
                <a:solidFill>
                  <a:schemeClr val="bg1"/>
                </a:solidFill>
                <a:latin typeface="Montserrat" pitchFamily="2" charset="0"/>
              </a:rPr>
              <a:t>CTE Data &amp; Accountability</a:t>
            </a:r>
          </a:p>
        </p:txBody>
      </p:sp>
      <p:sp>
        <p:nvSpPr>
          <p:cNvPr id="13" name="TextBox 12">
            <a:extLst>
              <a:ext uri="{FF2B5EF4-FFF2-40B4-BE49-F238E27FC236}">
                <a16:creationId xmlns:a16="http://schemas.microsoft.com/office/drawing/2014/main" id="{D878F5CA-A120-8F15-5C9F-B955ADD93432}"/>
              </a:ext>
            </a:extLst>
          </p:cNvPr>
          <p:cNvSpPr txBox="1"/>
          <p:nvPr/>
        </p:nvSpPr>
        <p:spPr>
          <a:xfrm>
            <a:off x="-9182100" y="3031696"/>
            <a:ext cx="7505700" cy="1754326"/>
          </a:xfrm>
          <a:prstGeom prst="rect">
            <a:avLst/>
          </a:prstGeom>
          <a:noFill/>
        </p:spPr>
        <p:txBody>
          <a:bodyPr wrap="square" rtlCol="0">
            <a:spAutoFit/>
          </a:bodyPr>
          <a:lstStyle/>
          <a:p>
            <a:r>
              <a:rPr lang="en-US" sz="3600">
                <a:solidFill>
                  <a:schemeClr val="bg1"/>
                </a:solidFill>
                <a:latin typeface="Montserrat" pitchFamily="2" charset="0"/>
              </a:rPr>
              <a:t>ACTEAZ Summer </a:t>
            </a:r>
          </a:p>
          <a:p>
            <a:r>
              <a:rPr lang="en-US" sz="3600">
                <a:solidFill>
                  <a:schemeClr val="bg1"/>
                </a:solidFill>
                <a:latin typeface="Montserrat" pitchFamily="2" charset="0"/>
              </a:rPr>
              <a:t>Conference</a:t>
            </a:r>
          </a:p>
          <a:p>
            <a:r>
              <a:rPr lang="en-US" sz="3600">
                <a:solidFill>
                  <a:schemeClr val="bg1"/>
                </a:solidFill>
                <a:latin typeface="Montserrat" pitchFamily="2" charset="0"/>
              </a:rPr>
              <a:t>July 2023</a:t>
            </a:r>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29" y="2407446"/>
            <a:ext cx="2043108" cy="2043108"/>
          </a:xfrm>
          <a:prstGeom prst="rect">
            <a:avLst/>
          </a:prstGeom>
        </p:spPr>
      </p:pic>
      <p:sp>
        <p:nvSpPr>
          <p:cNvPr id="16" name="TextBox 15">
            <a:extLst>
              <a:ext uri="{FF2B5EF4-FFF2-40B4-BE49-F238E27FC236}">
                <a16:creationId xmlns:a16="http://schemas.microsoft.com/office/drawing/2014/main" id="{ECB6D669-F0BB-2A69-30EC-C8DC42DCE661}"/>
              </a:ext>
            </a:extLst>
          </p:cNvPr>
          <p:cNvSpPr txBox="1"/>
          <p:nvPr/>
        </p:nvSpPr>
        <p:spPr>
          <a:xfrm>
            <a:off x="3129319" y="340764"/>
            <a:ext cx="8820150" cy="923330"/>
          </a:xfrm>
          <a:prstGeom prst="rect">
            <a:avLst/>
          </a:prstGeom>
          <a:noFill/>
        </p:spPr>
        <p:txBody>
          <a:bodyPr wrap="square" rtlCol="0">
            <a:spAutoFit/>
          </a:bodyPr>
          <a:lstStyle/>
          <a:p>
            <a:r>
              <a:rPr lang="en-US" sz="5400" b="1" dirty="0">
                <a:solidFill>
                  <a:schemeClr val="bg1"/>
                </a:solidFill>
                <a:latin typeface="Montserrat" pitchFamily="2" charset="0"/>
              </a:rPr>
              <a:t>FY 2024 Perkins</a:t>
            </a:r>
            <a:endParaRPr lang="en-US" dirty="0">
              <a:solidFill>
                <a:schemeClr val="bg1"/>
              </a:solidFill>
              <a:latin typeface="Montserrat" pitchFamily="2" charset="0"/>
            </a:endParaRPr>
          </a:p>
        </p:txBody>
      </p:sp>
      <p:pic>
        <p:nvPicPr>
          <p:cNvPr id="19" name="Graphic 18" descr="Bar chart with solid fill">
            <a:extLst>
              <a:ext uri="{FF2B5EF4-FFF2-40B4-BE49-F238E27FC236}">
                <a16:creationId xmlns:a16="http://schemas.microsoft.com/office/drawing/2014/main" id="{51D46C87-6286-2775-0D00-6162BAE6D6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4217" y="-1828800"/>
            <a:ext cx="1828800" cy="1828800"/>
          </a:xfrm>
          <a:prstGeom prst="rect">
            <a:avLst/>
          </a:prstGeom>
        </p:spPr>
      </p:pic>
      <p:graphicFrame>
        <p:nvGraphicFramePr>
          <p:cNvPr id="3" name="Table 3">
            <a:extLst>
              <a:ext uri="{FF2B5EF4-FFF2-40B4-BE49-F238E27FC236}">
                <a16:creationId xmlns:a16="http://schemas.microsoft.com/office/drawing/2014/main" id="{399005AE-3B08-4C9B-1386-790E2AFF9140}"/>
              </a:ext>
            </a:extLst>
          </p:cNvPr>
          <p:cNvGraphicFramePr>
            <a:graphicFrameLocks noGrp="1"/>
          </p:cNvGraphicFramePr>
          <p:nvPr>
            <p:extLst>
              <p:ext uri="{D42A27DB-BD31-4B8C-83A1-F6EECF244321}">
                <p14:modId xmlns:p14="http://schemas.microsoft.com/office/powerpoint/2010/main" val="606448217"/>
              </p:ext>
            </p:extLst>
          </p:nvPr>
        </p:nvGraphicFramePr>
        <p:xfrm>
          <a:off x="3129319" y="1678921"/>
          <a:ext cx="8569521" cy="4145280"/>
        </p:xfrm>
        <a:graphic>
          <a:graphicData uri="http://schemas.openxmlformats.org/drawingml/2006/table">
            <a:tbl>
              <a:tblPr firstRow="1" bandRow="1">
                <a:tableStyleId>{5C22544A-7EE6-4342-B048-85BDC9FD1C3A}</a:tableStyleId>
              </a:tblPr>
              <a:tblGrid>
                <a:gridCol w="5191010">
                  <a:extLst>
                    <a:ext uri="{9D8B030D-6E8A-4147-A177-3AD203B41FA5}">
                      <a16:colId xmlns:a16="http://schemas.microsoft.com/office/drawing/2014/main" val="385673343"/>
                    </a:ext>
                  </a:extLst>
                </a:gridCol>
                <a:gridCol w="3378511">
                  <a:extLst>
                    <a:ext uri="{9D8B030D-6E8A-4147-A177-3AD203B41FA5}">
                      <a16:colId xmlns:a16="http://schemas.microsoft.com/office/drawing/2014/main" val="3525353968"/>
                    </a:ext>
                  </a:extLst>
                </a:gridCol>
              </a:tblGrid>
              <a:tr h="370840">
                <a:tc>
                  <a:txBody>
                    <a:bodyPr/>
                    <a:lstStyle/>
                    <a:p>
                      <a:r>
                        <a:rPr lang="en-US" sz="2800" dirty="0">
                          <a:latin typeface="Montserrat" pitchFamily="2" charset="0"/>
                        </a:rPr>
                        <a:t>Arizona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800" dirty="0">
                          <a:solidFill>
                            <a:srgbClr val="CB6015"/>
                          </a:solidFill>
                          <a:latin typeface="Montserrat" pitchFamily="2" charset="0"/>
                        </a:rPr>
                        <a:t>$34,271,864.00</a:t>
                      </a:r>
                    </a:p>
                  </a:txBody>
                  <a:tcP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2277376"/>
                  </a:ext>
                </a:extLst>
              </a:tr>
              <a:tr h="370840">
                <a:tc>
                  <a:txBody>
                    <a:bodyPr/>
                    <a:lstStyle/>
                    <a:p>
                      <a:r>
                        <a:rPr lang="en-US" sz="2800" b="1" kern="1200" dirty="0">
                          <a:solidFill>
                            <a:schemeClr val="lt1"/>
                          </a:solidFill>
                          <a:latin typeface="Montserrat" pitchFamily="2" charset="0"/>
                          <a:ea typeface="+mn-ea"/>
                          <a:cs typeface="+mn-cs"/>
                        </a:rPr>
                        <a:t>Secondary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$24,363,433.27</a:t>
                      </a:r>
                    </a:p>
                  </a:txBody>
                  <a:tcPr>
                    <a:lnL w="12700" cmpd="sng">
                      <a:noFill/>
                    </a:lnL>
                    <a:lnR w="381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267597"/>
                  </a:ext>
                </a:extLst>
              </a:tr>
              <a:tr h="370840">
                <a:tc>
                  <a:txBody>
                    <a:bodyPr/>
                    <a:lstStyle/>
                    <a:p>
                      <a:r>
                        <a:rPr lang="en-US" sz="2800" b="1" kern="1200" dirty="0">
                          <a:solidFill>
                            <a:schemeClr val="lt1"/>
                          </a:solidFill>
                          <a:latin typeface="Montserrat" pitchFamily="2" charset="0"/>
                          <a:ea typeface="+mn-ea"/>
                          <a:cs typeface="+mn-cs"/>
                        </a:rPr>
                        <a:t>Postsecondary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$5,348,070.72</a:t>
                      </a:r>
                    </a:p>
                  </a:txBody>
                  <a:tcP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0414144"/>
                  </a:ext>
                </a:extLst>
              </a:tr>
              <a:tr h="370840">
                <a:tc>
                  <a:txBody>
                    <a:bodyPr/>
                    <a:lstStyle/>
                    <a:p>
                      <a:r>
                        <a:rPr lang="en-US" sz="2800" b="1" kern="1200" dirty="0">
                          <a:solidFill>
                            <a:schemeClr val="lt1"/>
                          </a:solidFill>
                          <a:latin typeface="Montserrat" pitchFamily="2" charset="0"/>
                          <a:ea typeface="+mn-ea"/>
                          <a:cs typeface="+mn-cs"/>
                        </a:rPr>
                        <a:t>State Institutions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$110,000.00</a:t>
                      </a:r>
                    </a:p>
                  </a:txBody>
                  <a:tcPr>
                    <a:lnL w="12700" cmpd="sng">
                      <a:noFill/>
                    </a:lnL>
                    <a:lnR w="381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7099038"/>
                  </a:ext>
                </a:extLst>
              </a:tr>
              <a:tr h="370840">
                <a:tc>
                  <a:txBody>
                    <a:bodyPr/>
                    <a:lstStyle/>
                    <a:p>
                      <a:r>
                        <a:rPr lang="en-US" sz="2800" b="1" kern="1200" dirty="0">
                          <a:solidFill>
                            <a:schemeClr val="lt1"/>
                          </a:solidFill>
                          <a:latin typeface="Montserrat" pitchFamily="2" charset="0"/>
                          <a:ea typeface="+mn-ea"/>
                          <a:cs typeface="+mn-cs"/>
                        </a:rPr>
                        <a:t>Nontraditional</a:t>
                      </a:r>
                    </a:p>
                  </a:txBody>
                  <a:tcP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$80,000.00</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0345521"/>
                  </a:ext>
                </a:extLst>
              </a:tr>
              <a:tr h="370840">
                <a:tc>
                  <a:txBody>
                    <a:bodyPr/>
                    <a:lstStyle/>
                    <a:p>
                      <a:r>
                        <a:rPr lang="en-US" sz="2800" b="1" kern="1200" dirty="0">
                          <a:solidFill>
                            <a:schemeClr val="lt1"/>
                          </a:solidFill>
                          <a:latin typeface="Montserrat" pitchFamily="2" charset="0"/>
                          <a:ea typeface="+mn-ea"/>
                          <a:cs typeface="+mn-cs"/>
                        </a:rPr>
                        <a:t>Competitive</a:t>
                      </a:r>
                    </a:p>
                  </a:txBody>
                  <a:tcP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$928.377.51</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2257482"/>
                  </a:ext>
                </a:extLst>
              </a:tr>
              <a:tr h="370840">
                <a:tc>
                  <a:txBody>
                    <a:bodyPr/>
                    <a:lstStyle/>
                    <a:p>
                      <a:r>
                        <a:rPr lang="en-US" sz="2800" b="1" kern="1200" dirty="0">
                          <a:solidFill>
                            <a:schemeClr val="lt1"/>
                          </a:solidFill>
                          <a:latin typeface="Montserrat" pitchFamily="2" charset="0"/>
                          <a:ea typeface="+mn-ea"/>
                          <a:cs typeface="+mn-cs"/>
                        </a:rPr>
                        <a:t>State Admin</a:t>
                      </a:r>
                    </a:p>
                  </a:txBody>
                  <a:tcP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$1,800,000.00</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1602714"/>
                  </a:ext>
                </a:extLst>
              </a:tr>
              <a:tr h="370840">
                <a:tc>
                  <a:txBody>
                    <a:bodyPr/>
                    <a:lstStyle/>
                    <a:p>
                      <a:r>
                        <a:rPr lang="en-US" sz="2800" b="1" kern="1200" dirty="0">
                          <a:solidFill>
                            <a:schemeClr val="lt1"/>
                          </a:solidFill>
                          <a:latin typeface="Montserrat" pitchFamily="2" charset="0"/>
                          <a:ea typeface="+mn-ea"/>
                          <a:cs typeface="+mn-cs"/>
                        </a:rPr>
                        <a:t>Basic Admin</a:t>
                      </a:r>
                    </a:p>
                  </a:txBody>
                  <a:tcP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$1,606,982.50</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280570"/>
                  </a:ext>
                </a:extLst>
              </a:tr>
            </a:tbl>
          </a:graphicData>
        </a:graphic>
      </p:graphicFrame>
    </p:spTree>
    <p:extLst>
      <p:ext uri="{BB962C8B-B14F-4D97-AF65-F5344CB8AC3E}">
        <p14:creationId xmlns:p14="http://schemas.microsoft.com/office/powerpoint/2010/main" val="282455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38443"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75829" y="319104"/>
            <a:ext cx="9652000" cy="1323439"/>
          </a:xfrm>
          <a:prstGeom prst="rect">
            <a:avLst/>
          </a:prstGeom>
          <a:noFill/>
        </p:spPr>
        <p:txBody>
          <a:bodyPr wrap="square" rtlCol="0">
            <a:spAutoFit/>
          </a:bodyPr>
          <a:lstStyle/>
          <a:p>
            <a:r>
              <a:rPr lang="en-US" sz="6000" b="1" dirty="0">
                <a:solidFill>
                  <a:schemeClr val="bg1"/>
                </a:solidFill>
                <a:latin typeface="Montserrat" pitchFamily="2" charset="0"/>
              </a:rPr>
              <a:t>CTSO Recap</a:t>
            </a:r>
          </a:p>
          <a:p>
            <a:endParaRPr lang="en-US" sz="2000" dirty="0">
              <a:solidFill>
                <a:schemeClr val="bg1"/>
              </a:solidFill>
              <a:latin typeface="Montserrat" pitchFamily="2" charset="0"/>
            </a:endParaRPr>
          </a:p>
        </p:txBody>
      </p:sp>
      <p:pic>
        <p:nvPicPr>
          <p:cNvPr id="2" name="Picture 1" descr="A black and white logo with a star and a flame&#10;&#10;Description automatically generated with medium confidence">
            <a:extLst>
              <a:ext uri="{FF2B5EF4-FFF2-40B4-BE49-F238E27FC236}">
                <a16:creationId xmlns:a16="http://schemas.microsoft.com/office/drawing/2014/main" id="{BE336380-1145-D60A-D157-3FDD6388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963" y="2828835"/>
            <a:ext cx="1263003" cy="1263003"/>
          </a:xfrm>
          <a:prstGeom prst="rect">
            <a:avLst/>
          </a:prstGeom>
        </p:spPr>
      </p:pic>
      <p:pic>
        <p:nvPicPr>
          <p:cNvPr id="7" name="Picture 6" descr="A black and white logo with a star and a flame&#10;&#10;Description automatically generated with medium confidence">
            <a:extLst>
              <a:ext uri="{FF2B5EF4-FFF2-40B4-BE49-F238E27FC236}">
                <a16:creationId xmlns:a16="http://schemas.microsoft.com/office/drawing/2014/main" id="{14092CF2-CFD7-2FC8-8122-7289D082B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829" y="5269123"/>
            <a:ext cx="1263003" cy="1263003"/>
          </a:xfrm>
          <a:prstGeom prst="rect">
            <a:avLst/>
          </a:prstGeom>
        </p:spPr>
      </p:pic>
      <p:pic>
        <p:nvPicPr>
          <p:cNvPr id="9" name="Picture 8" descr="A black and white logo with a star and a flame&#10;&#10;Description automatically generated with medium confidence">
            <a:extLst>
              <a:ext uri="{FF2B5EF4-FFF2-40B4-BE49-F238E27FC236}">
                <a16:creationId xmlns:a16="http://schemas.microsoft.com/office/drawing/2014/main" id="{1D0D6EED-8097-1C6A-4CCA-85B394FE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10" name="Picture 9" descr="A black background with white text&#10;&#10;Description automatically generated with low confidence">
            <a:extLst>
              <a:ext uri="{FF2B5EF4-FFF2-40B4-BE49-F238E27FC236}">
                <a16:creationId xmlns:a16="http://schemas.microsoft.com/office/drawing/2014/main" id="{26B01B46-F3FE-C81D-A053-8A33E3C061FF}"/>
              </a:ext>
            </a:extLst>
          </p:cNvPr>
          <p:cNvPicPr>
            <a:picLocks noChangeAspect="1"/>
          </p:cNvPicPr>
          <p:nvPr/>
        </p:nvPicPr>
        <p:blipFill rotWithShape="1">
          <a:blip r:embed="rId4">
            <a:extLst>
              <a:ext uri="{28A0092B-C50C-407E-A947-70E740481C1C}">
                <a14:useLocalDpi xmlns:a14="http://schemas.microsoft.com/office/drawing/2010/main" val="0"/>
              </a:ext>
            </a:extLst>
          </a:blip>
          <a:srcRect l="25838"/>
          <a:stretch/>
        </p:blipFill>
        <p:spPr>
          <a:xfrm>
            <a:off x="13894523" y="2860171"/>
            <a:ext cx="3351300" cy="1200329"/>
          </a:xfrm>
          <a:prstGeom prst="rect">
            <a:avLst/>
          </a:prstGeom>
        </p:spPr>
      </p:pic>
      <p:sp>
        <p:nvSpPr>
          <p:cNvPr id="5" name="TextBox 4">
            <a:extLst>
              <a:ext uri="{FF2B5EF4-FFF2-40B4-BE49-F238E27FC236}">
                <a16:creationId xmlns:a16="http://schemas.microsoft.com/office/drawing/2014/main" id="{D74C737D-6351-9DE2-4302-9306FBBB525D}"/>
              </a:ext>
            </a:extLst>
          </p:cNvPr>
          <p:cNvSpPr txBox="1"/>
          <p:nvPr/>
        </p:nvSpPr>
        <p:spPr>
          <a:xfrm>
            <a:off x="15052754" y="934657"/>
            <a:ext cx="9652000" cy="5016758"/>
          </a:xfrm>
          <a:prstGeom prst="rect">
            <a:avLst/>
          </a:prstGeom>
          <a:noFill/>
        </p:spPr>
        <p:txBody>
          <a:bodyPr wrap="square" rtlCol="0">
            <a:spAutoFit/>
          </a:bodyPr>
          <a:lstStyle/>
          <a:p>
            <a:r>
              <a:rPr lang="en-US" sz="4000" b="1" dirty="0">
                <a:solidFill>
                  <a:schemeClr val="bg1"/>
                </a:solidFill>
                <a:latin typeface="Montserrat" pitchFamily="2" charset="0"/>
              </a:rPr>
              <a:t>Program standards (S/MCs) emphasize learning goals focused on key knowledge and skills.</a:t>
            </a:r>
          </a:p>
          <a:p>
            <a:endParaRPr lang="en-US" sz="4000" b="1" dirty="0">
              <a:solidFill>
                <a:schemeClr val="bg1"/>
              </a:solidFill>
              <a:latin typeface="Montserrat" pitchFamily="2" charset="0"/>
            </a:endParaRPr>
          </a:p>
          <a:p>
            <a:r>
              <a:rPr lang="en-US" sz="4000" b="1" dirty="0">
                <a:solidFill>
                  <a:schemeClr val="bg1"/>
                </a:solidFill>
                <a:latin typeface="Montserrat" pitchFamily="2" charset="0"/>
              </a:rPr>
              <a:t>Technical Skills Assessment (TSA) provide a numerical description of what students have learned and how well programs perform.</a:t>
            </a:r>
          </a:p>
        </p:txBody>
      </p:sp>
      <p:sp>
        <p:nvSpPr>
          <p:cNvPr id="4" name="TextBox 3">
            <a:extLst>
              <a:ext uri="{FF2B5EF4-FFF2-40B4-BE49-F238E27FC236}">
                <a16:creationId xmlns:a16="http://schemas.microsoft.com/office/drawing/2014/main" id="{6AE7DCA4-9533-16DB-3A1D-99149BB8F77B}"/>
              </a:ext>
            </a:extLst>
          </p:cNvPr>
          <p:cNvSpPr txBox="1"/>
          <p:nvPr/>
        </p:nvSpPr>
        <p:spPr>
          <a:xfrm>
            <a:off x="389034" y="1365549"/>
            <a:ext cx="9282228" cy="1015663"/>
          </a:xfrm>
          <a:prstGeom prst="rect">
            <a:avLst/>
          </a:prstGeom>
          <a:noFill/>
        </p:spPr>
        <p:txBody>
          <a:bodyPr wrap="square" rtlCol="0">
            <a:spAutoFit/>
          </a:bodyPr>
          <a:lstStyle/>
          <a:p>
            <a:r>
              <a:rPr lang="en-US" sz="6000" b="1" dirty="0">
                <a:solidFill>
                  <a:srgbClr val="CB6015"/>
                </a:solidFill>
                <a:latin typeface="Montserrat" pitchFamily="2" charset="0"/>
              </a:rPr>
              <a:t>55,000+ </a:t>
            </a:r>
            <a:r>
              <a:rPr lang="en-US" sz="2000" dirty="0">
                <a:solidFill>
                  <a:schemeClr val="bg1"/>
                </a:solidFill>
                <a:latin typeface="Montserrat" pitchFamily="2" charset="0"/>
              </a:rPr>
              <a:t>2022-2023 Membership</a:t>
            </a:r>
          </a:p>
        </p:txBody>
      </p:sp>
      <p:sp>
        <p:nvSpPr>
          <p:cNvPr id="6" name="TextBox 5">
            <a:extLst>
              <a:ext uri="{FF2B5EF4-FFF2-40B4-BE49-F238E27FC236}">
                <a16:creationId xmlns:a16="http://schemas.microsoft.com/office/drawing/2014/main" id="{010A8CFC-233F-9825-5CE3-6185D67C1FBE}"/>
              </a:ext>
            </a:extLst>
          </p:cNvPr>
          <p:cNvSpPr txBox="1"/>
          <p:nvPr/>
        </p:nvSpPr>
        <p:spPr>
          <a:xfrm>
            <a:off x="389034" y="2713024"/>
            <a:ext cx="9282228" cy="1015663"/>
          </a:xfrm>
          <a:prstGeom prst="rect">
            <a:avLst/>
          </a:prstGeom>
          <a:noFill/>
        </p:spPr>
        <p:txBody>
          <a:bodyPr wrap="square" rtlCol="0">
            <a:spAutoFit/>
          </a:bodyPr>
          <a:lstStyle/>
          <a:p>
            <a:r>
              <a:rPr lang="en-US" sz="6000" b="1" dirty="0">
                <a:solidFill>
                  <a:srgbClr val="CB6015"/>
                </a:solidFill>
                <a:latin typeface="Montserrat" pitchFamily="2" charset="0"/>
              </a:rPr>
              <a:t>6</a:t>
            </a:r>
            <a:r>
              <a:rPr lang="en-US" sz="2400" dirty="0">
                <a:solidFill>
                  <a:schemeClr val="bg1"/>
                </a:solidFill>
                <a:latin typeface="Montserrat" pitchFamily="2" charset="0"/>
              </a:rPr>
              <a:t> </a:t>
            </a:r>
            <a:r>
              <a:rPr lang="en-US" sz="2000" dirty="0">
                <a:solidFill>
                  <a:schemeClr val="bg1"/>
                </a:solidFill>
                <a:latin typeface="Montserrat" pitchFamily="2" charset="0"/>
              </a:rPr>
              <a:t>SLCs with over </a:t>
            </a:r>
            <a:r>
              <a:rPr lang="en-US" sz="6000" b="1" dirty="0">
                <a:solidFill>
                  <a:srgbClr val="CB6015"/>
                </a:solidFill>
                <a:latin typeface="Montserrat" pitchFamily="2" charset="0"/>
              </a:rPr>
              <a:t>10,800 </a:t>
            </a:r>
            <a:r>
              <a:rPr lang="en-US" sz="2000" dirty="0">
                <a:solidFill>
                  <a:schemeClr val="bg1"/>
                </a:solidFill>
                <a:latin typeface="Montserrat" pitchFamily="2" charset="0"/>
              </a:rPr>
              <a:t>students/advisors</a:t>
            </a:r>
            <a:endParaRPr lang="en-US" sz="2400" dirty="0">
              <a:solidFill>
                <a:schemeClr val="bg1"/>
              </a:solidFill>
              <a:latin typeface="Montserrat" pitchFamily="2" charset="0"/>
            </a:endParaRPr>
          </a:p>
        </p:txBody>
      </p:sp>
      <p:sp>
        <p:nvSpPr>
          <p:cNvPr id="8" name="TextBox 7">
            <a:extLst>
              <a:ext uri="{FF2B5EF4-FFF2-40B4-BE49-F238E27FC236}">
                <a16:creationId xmlns:a16="http://schemas.microsoft.com/office/drawing/2014/main" id="{C735228F-F0A9-A96E-7BD2-B6BF64B3285E}"/>
              </a:ext>
            </a:extLst>
          </p:cNvPr>
          <p:cNvSpPr txBox="1"/>
          <p:nvPr/>
        </p:nvSpPr>
        <p:spPr>
          <a:xfrm>
            <a:off x="389034" y="4060500"/>
            <a:ext cx="9282228" cy="2369880"/>
          </a:xfrm>
          <a:prstGeom prst="rect">
            <a:avLst/>
          </a:prstGeom>
          <a:noFill/>
        </p:spPr>
        <p:txBody>
          <a:bodyPr wrap="square" rtlCol="0">
            <a:spAutoFit/>
          </a:bodyPr>
          <a:lstStyle/>
          <a:p>
            <a:r>
              <a:rPr lang="en-US" sz="6000" b="1" dirty="0">
                <a:solidFill>
                  <a:srgbClr val="CB6015"/>
                </a:solidFill>
                <a:latin typeface="Montserrat" pitchFamily="2" charset="0"/>
              </a:rPr>
              <a:t>2300+ </a:t>
            </a:r>
            <a:r>
              <a:rPr lang="en-US" sz="2000" dirty="0">
                <a:solidFill>
                  <a:schemeClr val="bg1"/>
                </a:solidFill>
                <a:latin typeface="Montserrat" pitchFamily="2" charset="0"/>
              </a:rPr>
              <a:t>students/advisors and </a:t>
            </a:r>
          </a:p>
          <a:p>
            <a:r>
              <a:rPr lang="en-US" sz="6000" b="1" dirty="0">
                <a:solidFill>
                  <a:srgbClr val="CB6015"/>
                </a:solidFill>
                <a:latin typeface="Montserrat" pitchFamily="2" charset="0"/>
              </a:rPr>
              <a:t>192 </a:t>
            </a:r>
            <a:r>
              <a:rPr lang="en-US" sz="2000" dirty="0">
                <a:solidFill>
                  <a:schemeClr val="bg1"/>
                </a:solidFill>
                <a:latin typeface="Montserrat" pitchFamily="2" charset="0"/>
              </a:rPr>
              <a:t>top 10 finishers at National Leadership Conference</a:t>
            </a:r>
          </a:p>
          <a:p>
            <a:endParaRPr lang="en-US" sz="2400" dirty="0">
              <a:solidFill>
                <a:schemeClr val="bg1"/>
              </a:solidFill>
              <a:latin typeface="Montserrat" pitchFamily="2" charset="0"/>
            </a:endParaRPr>
          </a:p>
        </p:txBody>
      </p:sp>
    </p:spTree>
    <p:extLst>
      <p:ext uri="{BB962C8B-B14F-4D97-AF65-F5344CB8AC3E}">
        <p14:creationId xmlns:p14="http://schemas.microsoft.com/office/powerpoint/2010/main" val="3110761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E3FDD08D-1955-E07E-9BD9-930FDDFE85BC}"/>
              </a:ext>
            </a:extLst>
          </p:cNvPr>
          <p:cNvSpPr txBox="1"/>
          <p:nvPr/>
        </p:nvSpPr>
        <p:spPr>
          <a:xfrm>
            <a:off x="2857379" y="8681982"/>
            <a:ext cx="7059694" cy="584775"/>
          </a:xfrm>
          <a:prstGeom prst="rect">
            <a:avLst/>
          </a:prstGeom>
          <a:noFill/>
        </p:spPr>
        <p:txBody>
          <a:bodyPr wrap="square" rtlCol="0">
            <a:spAutoFit/>
          </a:bodyPr>
          <a:lstStyle/>
          <a:p>
            <a:pPr marL="0" indent="0" algn="ctr">
              <a:buNone/>
            </a:pPr>
            <a:r>
              <a:rPr lang="en-US" sz="3200" u="sng" dirty="0">
                <a:solidFill>
                  <a:schemeClr val="bg1"/>
                </a:solidFill>
                <a:latin typeface="Montserrat" pitchFamily="2" charset="0"/>
              </a:rPr>
              <a:t>www.azed.gov/cte/counselors</a:t>
            </a:r>
          </a:p>
        </p:txBody>
      </p:sp>
      <p:pic>
        <p:nvPicPr>
          <p:cNvPr id="16" name="Picture 15" descr="A black and white logo with a star and a flame&#10;&#10;Description automatically generated with medium confidence">
            <a:extLst>
              <a:ext uri="{FF2B5EF4-FFF2-40B4-BE49-F238E27FC236}">
                <a16:creationId xmlns:a16="http://schemas.microsoft.com/office/drawing/2014/main" id="{446B0DAB-F11E-207A-D42E-4EF50FA7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523" y="4220048"/>
            <a:ext cx="2033891" cy="2033891"/>
          </a:xfrm>
          <a:prstGeom prst="rect">
            <a:avLst/>
          </a:prstGeom>
        </p:spPr>
      </p:pic>
      <p:pic>
        <p:nvPicPr>
          <p:cNvPr id="23" name="Picture 22">
            <a:extLst>
              <a:ext uri="{FF2B5EF4-FFF2-40B4-BE49-F238E27FC236}">
                <a16:creationId xmlns:a16="http://schemas.microsoft.com/office/drawing/2014/main" id="{BA360987-F2B6-BE27-624E-7EF2A374C0C9}"/>
              </a:ext>
            </a:extLst>
          </p:cNvPr>
          <p:cNvPicPr>
            <a:picLocks noChangeAspect="1"/>
          </p:cNvPicPr>
          <p:nvPr/>
        </p:nvPicPr>
        <p:blipFill rotWithShape="1">
          <a:blip r:embed="rId5"/>
          <a:srcRect r="2388"/>
          <a:stretch/>
        </p:blipFill>
        <p:spPr>
          <a:xfrm>
            <a:off x="215741" y="501665"/>
            <a:ext cx="1207008" cy="1643556"/>
          </a:xfrm>
          <a:prstGeom prst="rect">
            <a:avLst/>
          </a:prstGeom>
        </p:spPr>
      </p:pic>
      <p:sp>
        <p:nvSpPr>
          <p:cNvPr id="24" name="TextBox 23">
            <a:extLst>
              <a:ext uri="{FF2B5EF4-FFF2-40B4-BE49-F238E27FC236}">
                <a16:creationId xmlns:a16="http://schemas.microsoft.com/office/drawing/2014/main" id="{7854EAE7-D461-F8E5-CDCC-5592F5409814}"/>
              </a:ext>
            </a:extLst>
          </p:cNvPr>
          <p:cNvSpPr txBox="1"/>
          <p:nvPr/>
        </p:nvSpPr>
        <p:spPr>
          <a:xfrm>
            <a:off x="1422748" y="511357"/>
            <a:ext cx="4573028"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Daniel Kelly</a:t>
            </a:r>
          </a:p>
          <a:p>
            <a:pPr marL="0" indent="0">
              <a:buNone/>
            </a:pPr>
            <a:r>
              <a:rPr lang="en-US" sz="1400" dirty="0">
                <a:solidFill>
                  <a:schemeClr val="bg1"/>
                </a:solidFill>
                <a:latin typeface="Montserrat" pitchFamily="2" charset="0"/>
              </a:rPr>
              <a:t>SkillsUSA State Advisor</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602-542-5565</a:t>
            </a:r>
          </a:p>
          <a:p>
            <a:pPr marL="0" indent="0">
              <a:buNone/>
            </a:pPr>
            <a:r>
              <a:rPr lang="en-US" sz="1400" dirty="0">
                <a:solidFill>
                  <a:schemeClr val="bg1"/>
                </a:solidFill>
                <a:latin typeface="Montserrat" pitchFamily="2" charset="0"/>
              </a:rPr>
              <a:t>Daniel.Kelly@azed.gov</a:t>
            </a:r>
          </a:p>
        </p:txBody>
      </p:sp>
      <p:pic>
        <p:nvPicPr>
          <p:cNvPr id="26" name="Picture 25">
            <a:extLst>
              <a:ext uri="{FF2B5EF4-FFF2-40B4-BE49-F238E27FC236}">
                <a16:creationId xmlns:a16="http://schemas.microsoft.com/office/drawing/2014/main" id="{B43FA202-931F-6FB6-9EF8-BA65BC49E00C}"/>
              </a:ext>
            </a:extLst>
          </p:cNvPr>
          <p:cNvPicPr>
            <a:picLocks noChangeAspect="1"/>
          </p:cNvPicPr>
          <p:nvPr/>
        </p:nvPicPr>
        <p:blipFill rotWithShape="1">
          <a:blip r:embed="rId6"/>
          <a:srcRect t="1992"/>
          <a:stretch/>
        </p:blipFill>
        <p:spPr>
          <a:xfrm>
            <a:off x="215742" y="2369271"/>
            <a:ext cx="1209844" cy="1511613"/>
          </a:xfrm>
          <a:prstGeom prst="rect">
            <a:avLst/>
          </a:prstGeom>
        </p:spPr>
      </p:pic>
      <p:sp>
        <p:nvSpPr>
          <p:cNvPr id="27" name="TextBox 26">
            <a:extLst>
              <a:ext uri="{FF2B5EF4-FFF2-40B4-BE49-F238E27FC236}">
                <a16:creationId xmlns:a16="http://schemas.microsoft.com/office/drawing/2014/main" id="{5C2038C3-2BA9-DBF2-0D72-D348E4A0EFF3}"/>
              </a:ext>
            </a:extLst>
          </p:cNvPr>
          <p:cNvSpPr txBox="1"/>
          <p:nvPr/>
        </p:nvSpPr>
        <p:spPr>
          <a:xfrm>
            <a:off x="1422748" y="2368939"/>
            <a:ext cx="4573028"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Missey Boucher-Goodman</a:t>
            </a:r>
          </a:p>
          <a:p>
            <a:pPr marL="0" indent="0">
              <a:buNone/>
            </a:pPr>
            <a:r>
              <a:rPr lang="en-US" sz="1400" dirty="0">
                <a:solidFill>
                  <a:schemeClr val="bg1"/>
                </a:solidFill>
                <a:latin typeface="Montserrat" pitchFamily="2" charset="0"/>
              </a:rPr>
              <a:t>FBLA State Adviser</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602-364-2339</a:t>
            </a:r>
          </a:p>
          <a:p>
            <a:pPr marL="0" indent="0">
              <a:buNone/>
            </a:pPr>
            <a:r>
              <a:rPr lang="en-US" sz="1400" dirty="0">
                <a:solidFill>
                  <a:schemeClr val="bg1"/>
                </a:solidFill>
                <a:latin typeface="Montserrat" pitchFamily="2" charset="0"/>
              </a:rPr>
              <a:t>Missey.Boucher-Goodman@azed.gov</a:t>
            </a:r>
          </a:p>
        </p:txBody>
      </p:sp>
      <p:pic>
        <p:nvPicPr>
          <p:cNvPr id="29" name="Picture 28">
            <a:extLst>
              <a:ext uri="{FF2B5EF4-FFF2-40B4-BE49-F238E27FC236}">
                <a16:creationId xmlns:a16="http://schemas.microsoft.com/office/drawing/2014/main" id="{DADB1565-6258-62FE-09E0-F806B63D37C2}"/>
              </a:ext>
            </a:extLst>
          </p:cNvPr>
          <p:cNvPicPr>
            <a:picLocks noChangeAspect="1"/>
          </p:cNvPicPr>
          <p:nvPr/>
        </p:nvPicPr>
        <p:blipFill>
          <a:blip r:embed="rId7"/>
          <a:stretch>
            <a:fillRect/>
          </a:stretch>
        </p:blipFill>
        <p:spPr>
          <a:xfrm>
            <a:off x="215741" y="4047703"/>
            <a:ext cx="1217993" cy="1643556"/>
          </a:xfrm>
          <a:prstGeom prst="rect">
            <a:avLst/>
          </a:prstGeom>
        </p:spPr>
      </p:pic>
      <p:sp>
        <p:nvSpPr>
          <p:cNvPr id="30" name="TextBox 29">
            <a:extLst>
              <a:ext uri="{FF2B5EF4-FFF2-40B4-BE49-F238E27FC236}">
                <a16:creationId xmlns:a16="http://schemas.microsoft.com/office/drawing/2014/main" id="{9325D180-5A38-5E98-DE08-164A7492C741}"/>
              </a:ext>
            </a:extLst>
          </p:cNvPr>
          <p:cNvSpPr txBox="1"/>
          <p:nvPr/>
        </p:nvSpPr>
        <p:spPr>
          <a:xfrm>
            <a:off x="1433734" y="4047703"/>
            <a:ext cx="4573028"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Bethany Matos</a:t>
            </a:r>
          </a:p>
          <a:p>
            <a:pPr marL="0" indent="0">
              <a:buNone/>
            </a:pPr>
            <a:r>
              <a:rPr lang="en-US" sz="1400" dirty="0">
                <a:solidFill>
                  <a:schemeClr val="bg1"/>
                </a:solidFill>
                <a:latin typeface="Montserrat" pitchFamily="2" charset="0"/>
              </a:rPr>
              <a:t>FFA State Advisor</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602-542-5564</a:t>
            </a:r>
          </a:p>
          <a:p>
            <a:pPr marL="0" indent="0">
              <a:buNone/>
            </a:pPr>
            <a:r>
              <a:rPr lang="en-US" sz="1400" dirty="0">
                <a:solidFill>
                  <a:schemeClr val="bg1"/>
                </a:solidFill>
                <a:latin typeface="Montserrat" pitchFamily="2" charset="0"/>
              </a:rPr>
              <a:t>Bethany.Matos@azed.gov</a:t>
            </a:r>
          </a:p>
        </p:txBody>
      </p:sp>
      <p:pic>
        <p:nvPicPr>
          <p:cNvPr id="32" name="Picture 31">
            <a:extLst>
              <a:ext uri="{FF2B5EF4-FFF2-40B4-BE49-F238E27FC236}">
                <a16:creationId xmlns:a16="http://schemas.microsoft.com/office/drawing/2014/main" id="{9D9A5502-B515-5AAC-B9A8-6E30B1D42342}"/>
              </a:ext>
            </a:extLst>
          </p:cNvPr>
          <p:cNvPicPr>
            <a:picLocks noChangeAspect="1"/>
          </p:cNvPicPr>
          <p:nvPr/>
        </p:nvPicPr>
        <p:blipFill rotWithShape="1">
          <a:blip r:embed="rId8"/>
          <a:srcRect r="474" b="2498"/>
          <a:stretch/>
        </p:blipFill>
        <p:spPr>
          <a:xfrm>
            <a:off x="5102687" y="511357"/>
            <a:ext cx="1272714" cy="1643556"/>
          </a:xfrm>
          <a:prstGeom prst="rect">
            <a:avLst/>
          </a:prstGeom>
        </p:spPr>
      </p:pic>
      <p:sp>
        <p:nvSpPr>
          <p:cNvPr id="33" name="TextBox 32">
            <a:extLst>
              <a:ext uri="{FF2B5EF4-FFF2-40B4-BE49-F238E27FC236}">
                <a16:creationId xmlns:a16="http://schemas.microsoft.com/office/drawing/2014/main" id="{46DA09A4-D19F-7B0C-D545-70CE44114C5C}"/>
              </a:ext>
            </a:extLst>
          </p:cNvPr>
          <p:cNvSpPr txBox="1"/>
          <p:nvPr/>
        </p:nvSpPr>
        <p:spPr>
          <a:xfrm>
            <a:off x="6381453" y="511357"/>
            <a:ext cx="2851150"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Andrew Kuntz</a:t>
            </a:r>
          </a:p>
          <a:p>
            <a:pPr marL="0" indent="0">
              <a:buNone/>
            </a:pPr>
            <a:r>
              <a:rPr lang="en-US" sz="1400" dirty="0">
                <a:solidFill>
                  <a:schemeClr val="bg1"/>
                </a:solidFill>
                <a:latin typeface="Montserrat" pitchFamily="2" charset="0"/>
              </a:rPr>
              <a:t>FCCLA State Adviser</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602-542-3040</a:t>
            </a:r>
          </a:p>
          <a:p>
            <a:pPr marL="0" indent="0">
              <a:buNone/>
            </a:pPr>
            <a:r>
              <a:rPr lang="en-US" sz="1400" dirty="0">
                <a:solidFill>
                  <a:schemeClr val="bg1"/>
                </a:solidFill>
                <a:latin typeface="Montserrat" pitchFamily="2" charset="0"/>
              </a:rPr>
              <a:t>Andrew.Kuntz@azed.gov</a:t>
            </a:r>
          </a:p>
        </p:txBody>
      </p:sp>
      <p:pic>
        <p:nvPicPr>
          <p:cNvPr id="35" name="Picture 34">
            <a:extLst>
              <a:ext uri="{FF2B5EF4-FFF2-40B4-BE49-F238E27FC236}">
                <a16:creationId xmlns:a16="http://schemas.microsoft.com/office/drawing/2014/main" id="{604B860E-462C-6B81-6CBA-4F4C3B10F8EB}"/>
              </a:ext>
            </a:extLst>
          </p:cNvPr>
          <p:cNvPicPr>
            <a:picLocks noChangeAspect="1"/>
          </p:cNvPicPr>
          <p:nvPr/>
        </p:nvPicPr>
        <p:blipFill rotWithShape="1">
          <a:blip r:embed="rId9"/>
          <a:srcRect t="1392" r="2896"/>
          <a:stretch/>
        </p:blipFill>
        <p:spPr>
          <a:xfrm>
            <a:off x="5102687" y="2276295"/>
            <a:ext cx="1256349" cy="1650025"/>
          </a:xfrm>
          <a:prstGeom prst="rect">
            <a:avLst/>
          </a:prstGeom>
        </p:spPr>
      </p:pic>
      <p:sp>
        <p:nvSpPr>
          <p:cNvPr id="36" name="TextBox 35">
            <a:extLst>
              <a:ext uri="{FF2B5EF4-FFF2-40B4-BE49-F238E27FC236}">
                <a16:creationId xmlns:a16="http://schemas.microsoft.com/office/drawing/2014/main" id="{ED1A7910-D499-4E16-DB74-5FC36794B15F}"/>
              </a:ext>
            </a:extLst>
          </p:cNvPr>
          <p:cNvSpPr txBox="1"/>
          <p:nvPr/>
        </p:nvSpPr>
        <p:spPr>
          <a:xfrm>
            <a:off x="6381453" y="2368938"/>
            <a:ext cx="4573028"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Lacy </a:t>
            </a:r>
            <a:r>
              <a:rPr lang="en-US" b="1" dirty="0" err="1">
                <a:solidFill>
                  <a:schemeClr val="bg1"/>
                </a:solidFill>
                <a:latin typeface="Montserrat" pitchFamily="2" charset="0"/>
              </a:rPr>
              <a:t>Beanland</a:t>
            </a:r>
            <a:r>
              <a:rPr lang="en-US" b="1" dirty="0">
                <a:solidFill>
                  <a:schemeClr val="bg1"/>
                </a:solidFill>
                <a:latin typeface="Montserrat" pitchFamily="2" charset="0"/>
              </a:rPr>
              <a:t>-Kirk</a:t>
            </a:r>
          </a:p>
          <a:p>
            <a:pPr marL="0" indent="0">
              <a:buNone/>
            </a:pPr>
            <a:r>
              <a:rPr lang="en-US" sz="1400" dirty="0">
                <a:solidFill>
                  <a:schemeClr val="bg1"/>
                </a:solidFill>
                <a:latin typeface="Montserrat" pitchFamily="2" charset="0"/>
              </a:rPr>
              <a:t>DECA State Advisor</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602-542-5354</a:t>
            </a:r>
          </a:p>
          <a:p>
            <a:pPr marL="0" indent="0">
              <a:buNone/>
            </a:pPr>
            <a:r>
              <a:rPr lang="en-US" sz="1400" dirty="0">
                <a:solidFill>
                  <a:schemeClr val="bg1"/>
                </a:solidFill>
                <a:latin typeface="Montserrat" pitchFamily="2" charset="0"/>
              </a:rPr>
              <a:t>Lacy.Beanland-Kirk@azed.gov</a:t>
            </a:r>
          </a:p>
        </p:txBody>
      </p:sp>
      <p:pic>
        <p:nvPicPr>
          <p:cNvPr id="38" name="Picture 37">
            <a:extLst>
              <a:ext uri="{FF2B5EF4-FFF2-40B4-BE49-F238E27FC236}">
                <a16:creationId xmlns:a16="http://schemas.microsoft.com/office/drawing/2014/main" id="{4EBAEF03-2C5E-E45B-D521-090C30F56163}"/>
              </a:ext>
            </a:extLst>
          </p:cNvPr>
          <p:cNvPicPr>
            <a:picLocks noChangeAspect="1"/>
          </p:cNvPicPr>
          <p:nvPr/>
        </p:nvPicPr>
        <p:blipFill>
          <a:blip r:embed="rId10"/>
          <a:stretch>
            <a:fillRect/>
          </a:stretch>
        </p:blipFill>
        <p:spPr>
          <a:xfrm>
            <a:off x="5069562" y="4047702"/>
            <a:ext cx="1305567" cy="1643556"/>
          </a:xfrm>
          <a:prstGeom prst="rect">
            <a:avLst/>
          </a:prstGeom>
        </p:spPr>
      </p:pic>
      <p:sp>
        <p:nvSpPr>
          <p:cNvPr id="39" name="TextBox 38">
            <a:extLst>
              <a:ext uri="{FF2B5EF4-FFF2-40B4-BE49-F238E27FC236}">
                <a16:creationId xmlns:a16="http://schemas.microsoft.com/office/drawing/2014/main" id="{7C8B153C-7405-2FEE-AB70-5C1C5CC056DF}"/>
              </a:ext>
            </a:extLst>
          </p:cNvPr>
          <p:cNvSpPr txBox="1"/>
          <p:nvPr/>
        </p:nvSpPr>
        <p:spPr>
          <a:xfrm>
            <a:off x="6445467" y="3991574"/>
            <a:ext cx="2723122"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Sandra </a:t>
            </a:r>
            <a:r>
              <a:rPr lang="en-US" b="1" dirty="0" err="1">
                <a:solidFill>
                  <a:schemeClr val="bg1"/>
                </a:solidFill>
                <a:latin typeface="Montserrat" pitchFamily="2" charset="0"/>
              </a:rPr>
              <a:t>Oligny</a:t>
            </a:r>
            <a:endParaRPr lang="en-US" b="1" dirty="0">
              <a:solidFill>
                <a:schemeClr val="bg1"/>
              </a:solidFill>
              <a:latin typeface="Montserrat" pitchFamily="2" charset="0"/>
            </a:endParaRPr>
          </a:p>
          <a:p>
            <a:pPr marL="0" indent="0">
              <a:buNone/>
            </a:pPr>
            <a:r>
              <a:rPr lang="en-US" sz="1400" dirty="0">
                <a:solidFill>
                  <a:schemeClr val="bg1"/>
                </a:solidFill>
                <a:latin typeface="Montserrat" pitchFamily="2" charset="0"/>
              </a:rPr>
              <a:t>HOSA State Advisor</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602-542-5770</a:t>
            </a:r>
          </a:p>
          <a:p>
            <a:pPr marL="0" indent="0">
              <a:buNone/>
            </a:pPr>
            <a:r>
              <a:rPr lang="en-US" sz="1400" dirty="0">
                <a:solidFill>
                  <a:schemeClr val="bg1"/>
                </a:solidFill>
                <a:latin typeface="Montserrat" pitchFamily="2" charset="0"/>
              </a:rPr>
              <a:t>Sandra.Oligny@azed.gov</a:t>
            </a:r>
          </a:p>
        </p:txBody>
      </p:sp>
      <p:sp>
        <p:nvSpPr>
          <p:cNvPr id="40" name="TextBox 39">
            <a:extLst>
              <a:ext uri="{FF2B5EF4-FFF2-40B4-BE49-F238E27FC236}">
                <a16:creationId xmlns:a16="http://schemas.microsoft.com/office/drawing/2014/main" id="{C617B89B-0DDC-3BDB-80B7-D40618B70FC8}"/>
              </a:ext>
            </a:extLst>
          </p:cNvPr>
          <p:cNvSpPr txBox="1"/>
          <p:nvPr/>
        </p:nvSpPr>
        <p:spPr>
          <a:xfrm>
            <a:off x="9266945" y="424485"/>
            <a:ext cx="3250381"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Allison Ashford</a:t>
            </a:r>
          </a:p>
          <a:p>
            <a:pPr marL="0" indent="0">
              <a:buNone/>
            </a:pPr>
            <a:r>
              <a:rPr lang="en-US" sz="1400" dirty="0">
                <a:solidFill>
                  <a:schemeClr val="bg1"/>
                </a:solidFill>
                <a:latin typeface="Montserrat" pitchFamily="2" charset="0"/>
              </a:rPr>
              <a:t>Program Project Specialist</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602-542-5963</a:t>
            </a:r>
          </a:p>
          <a:p>
            <a:pPr marL="0" indent="0">
              <a:buNone/>
            </a:pPr>
            <a:r>
              <a:rPr lang="en-US" sz="1400" dirty="0">
                <a:solidFill>
                  <a:schemeClr val="bg1"/>
                </a:solidFill>
                <a:latin typeface="Montserrat" pitchFamily="2" charset="0"/>
              </a:rPr>
              <a:t>Allison.Ashford@azed.gov</a:t>
            </a:r>
          </a:p>
        </p:txBody>
      </p:sp>
      <p:sp>
        <p:nvSpPr>
          <p:cNvPr id="41" name="TextBox 40">
            <a:extLst>
              <a:ext uri="{FF2B5EF4-FFF2-40B4-BE49-F238E27FC236}">
                <a16:creationId xmlns:a16="http://schemas.microsoft.com/office/drawing/2014/main" id="{7B4837C9-2D42-E047-29AC-F6B3BE9BDED2}"/>
              </a:ext>
            </a:extLst>
          </p:cNvPr>
          <p:cNvSpPr txBox="1"/>
          <p:nvPr/>
        </p:nvSpPr>
        <p:spPr>
          <a:xfrm>
            <a:off x="9274777" y="1440148"/>
            <a:ext cx="2502687" cy="1231106"/>
          </a:xfrm>
          <a:prstGeom prst="rect">
            <a:avLst/>
          </a:prstGeom>
          <a:noFill/>
        </p:spPr>
        <p:txBody>
          <a:bodyPr wrap="square" rtlCol="0">
            <a:spAutoFit/>
          </a:bodyPr>
          <a:lstStyle/>
          <a:p>
            <a:pPr marL="0" indent="0">
              <a:buNone/>
            </a:pPr>
            <a:r>
              <a:rPr lang="en-US" b="1" dirty="0">
                <a:solidFill>
                  <a:schemeClr val="bg1"/>
                </a:solidFill>
                <a:latin typeface="Montserrat" pitchFamily="2" charset="0"/>
              </a:rPr>
              <a:t>Alvin Todd</a:t>
            </a:r>
          </a:p>
          <a:p>
            <a:pPr marL="0" indent="0">
              <a:buNone/>
            </a:pPr>
            <a:r>
              <a:rPr lang="en-US" sz="1400" dirty="0">
                <a:solidFill>
                  <a:schemeClr val="bg1"/>
                </a:solidFill>
                <a:latin typeface="Montserrat" pitchFamily="2" charset="0"/>
              </a:rPr>
              <a:t>Program Project Specialist</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602-542-5853</a:t>
            </a:r>
          </a:p>
          <a:p>
            <a:pPr marL="0" indent="0">
              <a:buNone/>
            </a:pPr>
            <a:r>
              <a:rPr lang="en-US" sz="1400" dirty="0">
                <a:solidFill>
                  <a:schemeClr val="bg1"/>
                </a:solidFill>
                <a:latin typeface="Montserrat" pitchFamily="2" charset="0"/>
              </a:rPr>
              <a:t>Alvin.Todd@azed.gov</a:t>
            </a:r>
          </a:p>
        </p:txBody>
      </p:sp>
      <p:sp>
        <p:nvSpPr>
          <p:cNvPr id="42" name="TextBox 41">
            <a:extLst>
              <a:ext uri="{FF2B5EF4-FFF2-40B4-BE49-F238E27FC236}">
                <a16:creationId xmlns:a16="http://schemas.microsoft.com/office/drawing/2014/main" id="{1D1FDC8F-642F-54CF-34F2-E250EB134985}"/>
              </a:ext>
            </a:extLst>
          </p:cNvPr>
          <p:cNvSpPr txBox="1"/>
          <p:nvPr/>
        </p:nvSpPr>
        <p:spPr>
          <a:xfrm>
            <a:off x="9278191" y="2700488"/>
            <a:ext cx="2813214" cy="1015663"/>
          </a:xfrm>
          <a:prstGeom prst="rect">
            <a:avLst/>
          </a:prstGeom>
          <a:noFill/>
        </p:spPr>
        <p:txBody>
          <a:bodyPr wrap="square" rtlCol="0">
            <a:spAutoFit/>
          </a:bodyPr>
          <a:lstStyle/>
          <a:p>
            <a:pPr marL="0" indent="0">
              <a:buNone/>
            </a:pPr>
            <a:r>
              <a:rPr lang="en-US" b="1" dirty="0">
                <a:solidFill>
                  <a:schemeClr val="bg1"/>
                </a:solidFill>
                <a:latin typeface="Montserrat" pitchFamily="2" charset="0"/>
              </a:rPr>
              <a:t>Julie Ellis</a:t>
            </a:r>
          </a:p>
          <a:p>
            <a:pPr marL="0" indent="0">
              <a:buNone/>
            </a:pPr>
            <a:r>
              <a:rPr lang="en-US" sz="1400" dirty="0">
                <a:solidFill>
                  <a:schemeClr val="bg1"/>
                </a:solidFill>
                <a:latin typeface="Montserrat" pitchFamily="2" charset="0"/>
              </a:rPr>
              <a:t>Director, CTSOs</a:t>
            </a:r>
            <a:endParaRPr lang="en-US" sz="1200" dirty="0">
              <a:solidFill>
                <a:schemeClr val="bg1"/>
              </a:solidFill>
              <a:latin typeface="Montserrat" pitchFamily="2" charset="0"/>
            </a:endParaRPr>
          </a:p>
          <a:p>
            <a:pPr marL="0" indent="0">
              <a:buNone/>
            </a:pPr>
            <a:r>
              <a:rPr lang="en-US" sz="1400" dirty="0">
                <a:solidFill>
                  <a:schemeClr val="bg1"/>
                </a:solidFill>
                <a:latin typeface="Montserrat" pitchFamily="2" charset="0"/>
              </a:rPr>
              <a:t>602-542-5350</a:t>
            </a:r>
          </a:p>
          <a:p>
            <a:pPr marL="0" indent="0">
              <a:buNone/>
            </a:pPr>
            <a:r>
              <a:rPr lang="en-US" sz="1400" dirty="0">
                <a:solidFill>
                  <a:schemeClr val="bg1"/>
                </a:solidFill>
                <a:latin typeface="Montserrat" pitchFamily="2" charset="0"/>
              </a:rPr>
              <a:t>Julie.Ellis@azed.gov</a:t>
            </a:r>
          </a:p>
        </p:txBody>
      </p:sp>
    </p:spTree>
    <p:extLst>
      <p:ext uri="{BB962C8B-B14F-4D97-AF65-F5344CB8AC3E}">
        <p14:creationId xmlns:p14="http://schemas.microsoft.com/office/powerpoint/2010/main" val="123312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ud, outdoor, sky, nature&#10;&#10;Description automatically generated">
            <a:extLst>
              <a:ext uri="{FF2B5EF4-FFF2-40B4-BE49-F238E27FC236}">
                <a16:creationId xmlns:a16="http://schemas.microsoft.com/office/drawing/2014/main" id="{A931890E-B04E-CF0F-B773-BF1E8C7CB778}"/>
              </a:ext>
            </a:extLst>
          </p:cNvPr>
          <p:cNvPicPr>
            <a:picLocks noChangeAspect="1"/>
          </p:cNvPicPr>
          <p:nvPr/>
        </p:nvPicPr>
        <p:blipFill>
          <a:blip r:embed="rId4">
            <a:extLst>
              <a:ext uri="{28A0092B-C50C-407E-A947-70E740481C1C}">
                <a14:useLocalDpi xmlns:a14="http://schemas.microsoft.com/office/drawing/2010/main" val="0"/>
              </a:ext>
            </a:extLst>
          </a:blip>
          <a:srcRect l="12208"/>
          <a:stretch>
            <a:fillRect/>
          </a:stretch>
        </p:blipFill>
        <p:spPr>
          <a:xfrm>
            <a:off x="-9896523" y="0"/>
            <a:ext cx="9334500" cy="6858000"/>
          </a:xfrm>
          <a:custGeom>
            <a:avLst/>
            <a:gdLst>
              <a:gd name="connsiteX0" fmla="*/ 1319638 w 9334500"/>
              <a:gd name="connsiteY0" fmla="*/ 0 h 6858000"/>
              <a:gd name="connsiteX1" fmla="*/ 8014862 w 9334500"/>
              <a:gd name="connsiteY1" fmla="*/ 0 h 6858000"/>
              <a:gd name="connsiteX2" fmla="*/ 8122033 w 9334500"/>
              <a:gd name="connsiteY2" fmla="*/ 123190 h 6858000"/>
              <a:gd name="connsiteX3" fmla="*/ 9334500 w 9334500"/>
              <a:gd name="connsiteY3" fmla="*/ 3562350 h 6858000"/>
              <a:gd name="connsiteX4" fmla="*/ 8268727 w 9334500"/>
              <a:gd name="connsiteY4" fmla="*/ 6815918 h 6858000"/>
              <a:gd name="connsiteX5" fmla="*/ 8235464 w 9334500"/>
              <a:gd name="connsiteY5" fmla="*/ 6858000 h 6858000"/>
              <a:gd name="connsiteX6" fmla="*/ 1099036 w 9334500"/>
              <a:gd name="connsiteY6" fmla="*/ 6858000 h 6858000"/>
              <a:gd name="connsiteX7" fmla="*/ 1065773 w 9334500"/>
              <a:gd name="connsiteY7" fmla="*/ 6815918 h 6858000"/>
              <a:gd name="connsiteX8" fmla="*/ 0 w 9334500"/>
              <a:gd name="connsiteY8" fmla="*/ 3562350 h 6858000"/>
              <a:gd name="connsiteX9" fmla="*/ 1212467 w 9334500"/>
              <a:gd name="connsiteY9" fmla="*/ 123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0" h="6858000">
                <a:moveTo>
                  <a:pt x="1319638" y="0"/>
                </a:moveTo>
                <a:lnTo>
                  <a:pt x="8014862" y="0"/>
                </a:lnTo>
                <a:lnTo>
                  <a:pt x="8122033" y="123190"/>
                </a:lnTo>
                <a:cubicBezTo>
                  <a:pt x="8875360" y="1031535"/>
                  <a:pt x="9334500" y="2238181"/>
                  <a:pt x="9334500" y="3562350"/>
                </a:cubicBezTo>
                <a:cubicBezTo>
                  <a:pt x="9334500" y="4798242"/>
                  <a:pt x="8934538" y="5931757"/>
                  <a:pt x="8268727" y="6815918"/>
                </a:cubicBezTo>
                <a:lnTo>
                  <a:pt x="8235464" y="6858000"/>
                </a:lnTo>
                <a:lnTo>
                  <a:pt x="1099036" y="6858000"/>
                </a:lnTo>
                <a:lnTo>
                  <a:pt x="1065773" y="6815918"/>
                </a:lnTo>
                <a:cubicBezTo>
                  <a:pt x="399963" y="5931757"/>
                  <a:pt x="0" y="4798242"/>
                  <a:pt x="0" y="3562350"/>
                </a:cubicBezTo>
                <a:cubicBezTo>
                  <a:pt x="0" y="2238181"/>
                  <a:pt x="459141" y="1031535"/>
                  <a:pt x="1212467" y="123190"/>
                </a:cubicBezTo>
                <a:close/>
              </a:path>
            </a:pathLst>
          </a:custGeom>
        </p:spPr>
      </p:pic>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97" y="-2353063"/>
            <a:ext cx="2033891" cy="2033891"/>
          </a:xfrm>
          <a:prstGeom prst="rect">
            <a:avLst/>
          </a:prstGeom>
        </p:spPr>
      </p:pic>
      <p:sp>
        <p:nvSpPr>
          <p:cNvPr id="6" name="TextBox 5">
            <a:extLst>
              <a:ext uri="{FF2B5EF4-FFF2-40B4-BE49-F238E27FC236}">
                <a16:creationId xmlns:a16="http://schemas.microsoft.com/office/drawing/2014/main" id="{3256DEAC-A306-67D6-E05D-38FD057FBD25}"/>
              </a:ext>
            </a:extLst>
          </p:cNvPr>
          <p:cNvSpPr txBox="1"/>
          <p:nvPr/>
        </p:nvSpPr>
        <p:spPr>
          <a:xfrm>
            <a:off x="651334" y="645786"/>
            <a:ext cx="11221351" cy="3970318"/>
          </a:xfrm>
          <a:prstGeom prst="rect">
            <a:avLst/>
          </a:prstGeom>
          <a:noFill/>
        </p:spPr>
        <p:txBody>
          <a:bodyPr wrap="square" rtlCol="0">
            <a:spAutoFit/>
          </a:bodyPr>
          <a:lstStyle/>
          <a:p>
            <a:pPr marL="0" indent="0">
              <a:buNone/>
            </a:pPr>
            <a:r>
              <a:rPr lang="en-US" sz="3600" b="1" dirty="0">
                <a:solidFill>
                  <a:schemeClr val="bg1"/>
                </a:solidFill>
                <a:latin typeface="Montserrat" pitchFamily="2" charset="0"/>
              </a:rPr>
              <a:t>Check for understanding</a:t>
            </a:r>
          </a:p>
          <a:p>
            <a:pPr marL="0" indent="0">
              <a:buNone/>
            </a:pPr>
            <a:endParaRPr lang="en-US" sz="3600" b="1" dirty="0">
              <a:solidFill>
                <a:schemeClr val="bg1"/>
              </a:solidFill>
              <a:latin typeface="Montserrat" pitchFamily="2" charset="0"/>
            </a:endParaRPr>
          </a:p>
          <a:p>
            <a:pPr marL="742950" indent="-742950">
              <a:buAutoNum type="arabicPeriod"/>
            </a:pPr>
            <a:r>
              <a:rPr lang="en-US" sz="3600" dirty="0">
                <a:solidFill>
                  <a:schemeClr val="bg1"/>
                </a:solidFill>
                <a:latin typeface="Montserrat" pitchFamily="2" charset="0"/>
              </a:rPr>
              <a:t>What 2 CTSOs have memberships going to the State rather than their Nationals?</a:t>
            </a:r>
          </a:p>
          <a:p>
            <a:pPr marL="742950" indent="-742950">
              <a:buAutoNum type="arabicPeriod"/>
            </a:pPr>
            <a:r>
              <a:rPr lang="en-US" sz="3600" dirty="0">
                <a:solidFill>
                  <a:schemeClr val="bg1"/>
                </a:solidFill>
                <a:latin typeface="Montserrat" pitchFamily="2" charset="0"/>
              </a:rPr>
              <a:t>What would be the best course to send my New Advisors to?</a:t>
            </a:r>
          </a:p>
          <a:p>
            <a:endParaRPr lang="en-US" sz="3600" dirty="0">
              <a:solidFill>
                <a:schemeClr val="bg1"/>
              </a:solidFill>
              <a:latin typeface="Montserrat" pitchFamily="2" charset="0"/>
            </a:endParaRPr>
          </a:p>
        </p:txBody>
      </p:sp>
      <p:sp>
        <p:nvSpPr>
          <p:cNvPr id="11" name="TextBox 10">
            <a:extLst>
              <a:ext uri="{FF2B5EF4-FFF2-40B4-BE49-F238E27FC236}">
                <a16:creationId xmlns:a16="http://schemas.microsoft.com/office/drawing/2014/main" id="{2B75416A-9D19-AB19-F64F-17DCDB041975}"/>
              </a:ext>
            </a:extLst>
          </p:cNvPr>
          <p:cNvSpPr txBox="1"/>
          <p:nvPr/>
        </p:nvSpPr>
        <p:spPr>
          <a:xfrm>
            <a:off x="12955135" y="1071185"/>
            <a:ext cx="8550682" cy="5509200"/>
          </a:xfrm>
          <a:prstGeom prst="rect">
            <a:avLst/>
          </a:prstGeom>
          <a:noFill/>
        </p:spPr>
        <p:txBody>
          <a:bodyPr wrap="square" rtlCol="0">
            <a:spAutoFit/>
          </a:bodyPr>
          <a:lstStyle/>
          <a:p>
            <a:pPr marL="0" indent="0">
              <a:buNone/>
            </a:pPr>
            <a:r>
              <a:rPr lang="en-US" sz="4400" b="1">
                <a:solidFill>
                  <a:schemeClr val="bg1"/>
                </a:solidFill>
                <a:latin typeface="Montserrat" pitchFamily="2" charset="0"/>
              </a:rPr>
              <a:t>POSTSECONDARY</a:t>
            </a:r>
          </a:p>
          <a:p>
            <a:pPr marL="0" indent="0">
              <a:buNone/>
            </a:pPr>
            <a:endParaRPr lang="en-US" sz="4400" b="1">
              <a:solidFill>
                <a:schemeClr val="bg1"/>
              </a:solidFill>
              <a:latin typeface="Montserrat" pitchFamily="2" charset="0"/>
            </a:endParaRPr>
          </a:p>
          <a:p>
            <a:pPr marL="0" indent="0">
              <a:buNone/>
            </a:pPr>
            <a:r>
              <a:rPr lang="en-US" sz="4400">
                <a:solidFill>
                  <a:schemeClr val="bg1"/>
                </a:solidFill>
                <a:latin typeface="Montserrat" pitchFamily="2" charset="0"/>
              </a:rPr>
              <a:t>CAR III and IV will open in October and will be due in December. There are no technical updates. Please keep any eye out for an announcement this Fall.</a:t>
            </a:r>
          </a:p>
        </p:txBody>
      </p:sp>
    </p:spTree>
    <p:extLst>
      <p:ext uri="{BB962C8B-B14F-4D97-AF65-F5344CB8AC3E}">
        <p14:creationId xmlns:p14="http://schemas.microsoft.com/office/powerpoint/2010/main" val="286540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A picture containing sky, outdoor, building, mountain&#10;&#10;Description automatically generated">
            <a:extLst>
              <a:ext uri="{FF2B5EF4-FFF2-40B4-BE49-F238E27FC236}">
                <a16:creationId xmlns:a16="http://schemas.microsoft.com/office/drawing/2014/main" id="{65EA2826-397F-6630-3659-5B22CA8B1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26100" y="0"/>
            <a:ext cx="10287000" cy="6858000"/>
          </a:xfrm>
          <a:custGeom>
            <a:avLst/>
            <a:gdLst>
              <a:gd name="connsiteX0" fmla="*/ 1426660 w 10287000"/>
              <a:gd name="connsiteY0" fmla="*/ 0 h 6858000"/>
              <a:gd name="connsiteX1" fmla="*/ 10287000 w 10287000"/>
              <a:gd name="connsiteY1" fmla="*/ 0 h 6858000"/>
              <a:gd name="connsiteX2" fmla="*/ 10287000 w 10287000"/>
              <a:gd name="connsiteY2" fmla="*/ 6858000 h 6858000"/>
              <a:gd name="connsiteX3" fmla="*/ 1426659 w 10287000"/>
              <a:gd name="connsiteY3" fmla="*/ 6858000 h 6858000"/>
              <a:gd name="connsiteX4" fmla="*/ 1320467 w 10287000"/>
              <a:gd name="connsiteY4" fmla="*/ 6756699 h 6858000"/>
              <a:gd name="connsiteX5" fmla="*/ 0 w 10287000"/>
              <a:gd name="connsiteY5" fmla="*/ 3429000 h 6858000"/>
              <a:gd name="connsiteX6" fmla="*/ 1320467 w 10287000"/>
              <a:gd name="connsiteY6" fmla="*/ 101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0" h="6858000">
                <a:moveTo>
                  <a:pt x="1426660" y="0"/>
                </a:moveTo>
                <a:lnTo>
                  <a:pt x="10287000" y="0"/>
                </a:lnTo>
                <a:lnTo>
                  <a:pt x="10287000" y="6858000"/>
                </a:lnTo>
                <a:lnTo>
                  <a:pt x="1426659" y="6858000"/>
                </a:lnTo>
                <a:lnTo>
                  <a:pt x="1320467" y="6756699"/>
                </a:lnTo>
                <a:cubicBezTo>
                  <a:pt x="511343" y="5947801"/>
                  <a:pt x="0" y="4756904"/>
                  <a:pt x="0" y="3429000"/>
                </a:cubicBezTo>
                <a:cubicBezTo>
                  <a:pt x="0" y="2101096"/>
                  <a:pt x="511343" y="910200"/>
                  <a:pt x="1320467" y="101302"/>
                </a:cubicBezTo>
                <a:close/>
              </a:path>
            </a:pathLst>
          </a:custGeom>
        </p:spPr>
      </p:pic>
      <p:sp>
        <p:nvSpPr>
          <p:cNvPr id="18" name="TextBox 17">
            <a:extLst>
              <a:ext uri="{FF2B5EF4-FFF2-40B4-BE49-F238E27FC236}">
                <a16:creationId xmlns:a16="http://schemas.microsoft.com/office/drawing/2014/main" id="{0448E337-3AA7-4087-333D-4F6BA34E69DD}"/>
              </a:ext>
            </a:extLst>
          </p:cNvPr>
          <p:cNvSpPr txBox="1"/>
          <p:nvPr/>
        </p:nvSpPr>
        <p:spPr>
          <a:xfrm>
            <a:off x="493486" y="314182"/>
            <a:ext cx="5907314" cy="3785652"/>
          </a:xfrm>
          <a:prstGeom prst="rect">
            <a:avLst/>
          </a:prstGeom>
          <a:noFill/>
        </p:spPr>
        <p:txBody>
          <a:bodyPr wrap="square" rtlCol="0">
            <a:spAutoFit/>
          </a:bodyPr>
          <a:lstStyle/>
          <a:p>
            <a:r>
              <a:rPr lang="en-US" sz="4800" dirty="0">
                <a:solidFill>
                  <a:schemeClr val="bg1"/>
                </a:solidFill>
                <a:latin typeface="Montserrat" pitchFamily="2" charset="0"/>
              </a:rPr>
              <a:t>Partner: </a:t>
            </a:r>
          </a:p>
          <a:p>
            <a:r>
              <a:rPr lang="en-US" sz="4800" b="1" dirty="0">
                <a:solidFill>
                  <a:schemeClr val="bg1"/>
                </a:solidFill>
                <a:latin typeface="Montserrat" pitchFamily="2" charset="0"/>
              </a:rPr>
              <a:t>Arizona Occupational Administrators Council</a:t>
            </a:r>
          </a:p>
        </p:txBody>
      </p:sp>
      <p:sp>
        <p:nvSpPr>
          <p:cNvPr id="19" name="TextBox 18">
            <a:extLst>
              <a:ext uri="{FF2B5EF4-FFF2-40B4-BE49-F238E27FC236}">
                <a16:creationId xmlns:a16="http://schemas.microsoft.com/office/drawing/2014/main" id="{00A263C9-5DFE-44F4-E116-89584D64B09D}"/>
              </a:ext>
            </a:extLst>
          </p:cNvPr>
          <p:cNvSpPr txBox="1"/>
          <p:nvPr/>
        </p:nvSpPr>
        <p:spPr>
          <a:xfrm>
            <a:off x="493486" y="4412004"/>
            <a:ext cx="7505700" cy="1754326"/>
          </a:xfrm>
          <a:prstGeom prst="rect">
            <a:avLst/>
          </a:prstGeom>
          <a:noFill/>
        </p:spPr>
        <p:txBody>
          <a:bodyPr wrap="square" rtlCol="0">
            <a:spAutoFit/>
          </a:bodyPr>
          <a:lstStyle/>
          <a:p>
            <a:r>
              <a:rPr lang="en-US" sz="3600" dirty="0">
                <a:solidFill>
                  <a:schemeClr val="bg1"/>
                </a:solidFill>
                <a:latin typeface="Montserrat" pitchFamily="2" charset="0"/>
              </a:rPr>
              <a:t>ACTEAZ Summer </a:t>
            </a:r>
          </a:p>
          <a:p>
            <a:r>
              <a:rPr lang="en-US" sz="3600" dirty="0">
                <a:solidFill>
                  <a:schemeClr val="bg1"/>
                </a:solidFill>
                <a:latin typeface="Montserrat" pitchFamily="2" charset="0"/>
              </a:rPr>
              <a:t>Conference</a:t>
            </a:r>
          </a:p>
          <a:p>
            <a:r>
              <a:rPr lang="en-US" sz="3600" dirty="0">
                <a:solidFill>
                  <a:schemeClr val="bg1"/>
                </a:solidFill>
                <a:latin typeface="Montserrat" pitchFamily="2" charset="0"/>
              </a:rPr>
              <a:t>July 2023</a:t>
            </a:r>
          </a:p>
        </p:txBody>
      </p:sp>
      <p:pic>
        <p:nvPicPr>
          <p:cNvPr id="20" name="Picture 19" descr="A black background with white text&#10;&#10;Description automatically generated with low confidence">
            <a:extLst>
              <a:ext uri="{FF2B5EF4-FFF2-40B4-BE49-F238E27FC236}">
                <a16:creationId xmlns:a16="http://schemas.microsoft.com/office/drawing/2014/main" id="{222FD537-655C-AA84-8371-ED8FD228D892}"/>
              </a:ext>
            </a:extLst>
          </p:cNvPr>
          <p:cNvPicPr>
            <a:picLocks noChangeAspect="1"/>
          </p:cNvPicPr>
          <p:nvPr/>
        </p:nvPicPr>
        <p:blipFill rotWithShape="1">
          <a:blip r:embed="rId3">
            <a:extLst>
              <a:ext uri="{28A0092B-C50C-407E-A947-70E740481C1C}">
                <a14:useLocalDpi xmlns:a14="http://schemas.microsoft.com/office/drawing/2010/main" val="0"/>
              </a:ext>
            </a:extLst>
          </a:blip>
          <a:srcRect l="25838"/>
          <a:stretch/>
        </p:blipFill>
        <p:spPr>
          <a:xfrm>
            <a:off x="7267575" y="2828834"/>
            <a:ext cx="3351300" cy="1200329"/>
          </a:xfrm>
          <a:prstGeom prst="rect">
            <a:avLst/>
          </a:prstGeom>
        </p:spPr>
      </p:pic>
      <p:pic>
        <p:nvPicPr>
          <p:cNvPr id="21" name="Picture 20" descr="A black and white logo with a star and a flame&#10;&#10;Description automatically generated with medium confidence">
            <a:extLst>
              <a:ext uri="{FF2B5EF4-FFF2-40B4-BE49-F238E27FC236}">
                <a16:creationId xmlns:a16="http://schemas.microsoft.com/office/drawing/2014/main" id="{94813291-1913-0E27-BC55-C22E635EA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532" y="2864978"/>
            <a:ext cx="1128043" cy="1128043"/>
          </a:xfrm>
          <a:prstGeom prst="rect">
            <a:avLst/>
          </a:prstGeom>
        </p:spPr>
      </p:pic>
      <p:pic>
        <p:nvPicPr>
          <p:cNvPr id="22" name="Picture 21" descr="A black and white logo with a star and a flame&#10;&#10;Description automatically generated with medium confidence">
            <a:extLst>
              <a:ext uri="{FF2B5EF4-FFF2-40B4-BE49-F238E27FC236}">
                <a16:creationId xmlns:a16="http://schemas.microsoft.com/office/drawing/2014/main" id="{C4704917-9BF5-CC43-6EC5-E7CE033D7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955" y="-1594545"/>
            <a:ext cx="1263003" cy="1263003"/>
          </a:xfrm>
          <a:prstGeom prst="rect">
            <a:avLst/>
          </a:prstGeom>
        </p:spPr>
      </p:pic>
      <p:pic>
        <p:nvPicPr>
          <p:cNvPr id="2" name="Picture 1" descr="A black and white logo with a star and a flame&#10;&#10;Description automatically generated with medium confidence">
            <a:extLst>
              <a:ext uri="{FF2B5EF4-FFF2-40B4-BE49-F238E27FC236}">
                <a16:creationId xmlns:a16="http://schemas.microsoft.com/office/drawing/2014/main" id="{99504423-FC40-00E4-0C27-6B1A11BE9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600" y="7079362"/>
            <a:ext cx="2033891" cy="2033891"/>
          </a:xfrm>
          <a:prstGeom prst="rect">
            <a:avLst/>
          </a:prstGeom>
        </p:spPr>
      </p:pic>
    </p:spTree>
    <p:extLst>
      <p:ext uri="{BB962C8B-B14F-4D97-AF65-F5344CB8AC3E}">
        <p14:creationId xmlns:p14="http://schemas.microsoft.com/office/powerpoint/2010/main" val="294257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0625DE-AACC-A153-6AA8-3E615058FCED}"/>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69F36AF3-85ED-4DE6-B5B8-4E3ACEDA6AD4}"/>
              </a:ext>
            </a:extLst>
          </p:cNvPr>
          <p:cNvSpPr txBox="1"/>
          <p:nvPr/>
        </p:nvSpPr>
        <p:spPr>
          <a:xfrm>
            <a:off x="1143167" y="2186588"/>
            <a:ext cx="9905665" cy="6252994"/>
          </a:xfrm>
          <a:prstGeom prst="rect">
            <a:avLst/>
          </a:prstGeom>
          <a:noFill/>
        </p:spPr>
        <p:txBody>
          <a:bodyPr wrap="square" rtlCol="0">
            <a:spAutoFit/>
          </a:bodyPr>
          <a:lstStyle/>
          <a:p>
            <a:pPr marL="285750" lvl="0" indent="-285750">
              <a:spcBef>
                <a:spcPts val="800"/>
              </a:spcBef>
              <a:spcAft>
                <a:spcPts val="800"/>
              </a:spcAft>
              <a:buFont typeface="Arial" panose="020B0604020202020204" pitchFamily="34" charset="0"/>
              <a:buChar char="•"/>
            </a:pPr>
            <a:r>
              <a:rPr lang="en-US" sz="2000" dirty="0">
                <a:solidFill>
                  <a:schemeClr val="bg1"/>
                </a:solidFill>
                <a:latin typeface="Montserrat" pitchFamily="2" charset="0"/>
                <a:cs typeface="Calibri" panose="020F0502020204030204" pitchFamily="34" charset="0"/>
              </a:rPr>
              <a:t>Organization represents the administrators of Arizona's community colleges who are in charge of occupational education. </a:t>
            </a:r>
          </a:p>
          <a:p>
            <a:pPr marL="285750" lvl="0" indent="-285750">
              <a:spcBef>
                <a:spcPts val="800"/>
              </a:spcBef>
              <a:spcAft>
                <a:spcPts val="800"/>
              </a:spcAft>
              <a:buFont typeface="Arial" panose="020B0604020202020204" pitchFamily="34" charset="0"/>
              <a:buChar char="•"/>
            </a:pPr>
            <a:r>
              <a:rPr lang="en-US" sz="2000" dirty="0">
                <a:solidFill>
                  <a:schemeClr val="bg1"/>
                </a:solidFill>
                <a:latin typeface="Montserrat" pitchFamily="2" charset="0"/>
                <a:cs typeface="Calibri" panose="020F0502020204030204" pitchFamily="34" charset="0"/>
              </a:rPr>
              <a:t>Promote and advance occupational education in Arizona's Community Colleges by sharing professional knowledge and best practices.</a:t>
            </a:r>
          </a:p>
          <a:p>
            <a:pPr marL="285750" lvl="0" indent="-285750">
              <a:spcBef>
                <a:spcPts val="800"/>
              </a:spcBef>
              <a:spcAft>
                <a:spcPts val="800"/>
              </a:spcAft>
              <a:buFont typeface="Arial" panose="020B0604020202020204" pitchFamily="34" charset="0"/>
              <a:buChar char="•"/>
            </a:pPr>
            <a:r>
              <a:rPr lang="en-US" sz="2000" dirty="0">
                <a:solidFill>
                  <a:schemeClr val="bg1"/>
                </a:solidFill>
                <a:latin typeface="Montserrat" pitchFamily="2" charset="0"/>
                <a:cs typeface="Calibri" panose="020F0502020204030204" pitchFamily="34" charset="0"/>
              </a:rPr>
              <a:t>Establish a common view regarding the unique challenges and issues that arise in the administration of occupational education.</a:t>
            </a:r>
          </a:p>
          <a:p>
            <a:pPr marL="285750" indent="-285750">
              <a:spcBef>
                <a:spcPts val="600"/>
              </a:spcBef>
              <a:spcAft>
                <a:spcPts val="600"/>
              </a:spcAft>
              <a:buFont typeface="Arial" panose="020B0604020202020204" pitchFamily="34" charset="0"/>
              <a:buChar char="•"/>
            </a:pPr>
            <a:r>
              <a:rPr lang="en-US" sz="2000" dirty="0">
                <a:solidFill>
                  <a:schemeClr val="bg1"/>
                </a:solidFill>
                <a:latin typeface="Montserrat" pitchFamily="2" charset="0"/>
                <a:cs typeface="Calibri" panose="020F0502020204030204" pitchFamily="34" charset="0"/>
              </a:rPr>
              <a:t>Promote collaborations between colleges, CTED, high schools, universities, businesses, government, industry, and other occupational-oriented organizations and agencies.</a:t>
            </a:r>
            <a:endParaRPr lang="en-US" dirty="0">
              <a:solidFill>
                <a:schemeClr val="bg1"/>
              </a:solidFill>
              <a:latin typeface="Montserrat" pitchFamily="2" charset="0"/>
            </a:endParaRPr>
          </a:p>
          <a:p>
            <a:pPr marL="571500" lvl="0" indent="-571500">
              <a:buFont typeface="Arial" panose="020B0604020202020204" pitchFamily="34" charset="0"/>
              <a:buChar char="•"/>
            </a:pPr>
            <a:endParaRPr lang="en-US" sz="2600" dirty="0">
              <a:solidFill>
                <a:schemeClr val="bg1"/>
              </a:solidFill>
              <a:latin typeface="Montserrat" pitchFamily="2" charset="0"/>
              <a:cs typeface="Calibri" panose="020F0502020204030204" pitchFamily="34" charset="0"/>
            </a:endParaRPr>
          </a:p>
          <a:p>
            <a:pPr marL="571500" lvl="0" indent="-571500">
              <a:buFont typeface="Arial" panose="020B0604020202020204" pitchFamily="34" charset="0"/>
              <a:buChar char="•"/>
            </a:pPr>
            <a:endParaRPr lang="en-US" sz="2600" dirty="0">
              <a:solidFill>
                <a:schemeClr val="bg1"/>
              </a:solidFill>
              <a:latin typeface="Montserrat" pitchFamily="2" charset="0"/>
              <a:cs typeface="Calibri" panose="020F0502020204030204" pitchFamily="34" charset="0"/>
            </a:endParaRPr>
          </a:p>
          <a:p>
            <a:pPr lvl="0"/>
            <a:endParaRPr lang="en-US" sz="1050" dirty="0">
              <a:solidFill>
                <a:schemeClr val="bg1"/>
              </a:solidFill>
              <a:latin typeface="Montserrat" pitchFamily="2" charset="0"/>
              <a:cs typeface="Calibri" panose="020F0502020204030204" pitchFamily="34" charset="0"/>
            </a:endParaRPr>
          </a:p>
          <a:p>
            <a:pPr marL="571500" lvl="0" indent="-571500">
              <a:buFont typeface="Arial" panose="020B0604020202020204" pitchFamily="34" charset="0"/>
              <a:buChar char="•"/>
            </a:pPr>
            <a:endParaRPr lang="en-US" sz="2600" dirty="0">
              <a:solidFill>
                <a:schemeClr val="bg1"/>
              </a:solidFill>
              <a:latin typeface="Montserrat" pitchFamily="2" charset="0"/>
              <a:cs typeface="Calibri" panose="020F0502020204030204" pitchFamily="34" charset="0"/>
            </a:endParaRPr>
          </a:p>
          <a:p>
            <a:pPr lvl="0"/>
            <a:endParaRPr lang="en-US" sz="2600" dirty="0">
              <a:solidFill>
                <a:schemeClr val="bg1"/>
              </a:solidFill>
              <a:latin typeface="Montserrat" pitchFamily="2" charset="0"/>
              <a:cs typeface="Calibri" panose="020F0502020204030204" pitchFamily="34" charset="0"/>
            </a:endParaRPr>
          </a:p>
          <a:p>
            <a:pPr marL="571500" lvl="0" indent="-571500">
              <a:buFont typeface="Arial" panose="020B0604020202020204" pitchFamily="34" charset="0"/>
              <a:buChar char="•"/>
            </a:pPr>
            <a:endParaRPr lang="en-US" sz="2600" dirty="0">
              <a:solidFill>
                <a:schemeClr val="bg1"/>
              </a:solidFill>
              <a:latin typeface="Montserrat" pitchFamily="2" charset="0"/>
              <a:cs typeface="Calibri" panose="020F0502020204030204" pitchFamily="34" charset="0"/>
            </a:endParaRPr>
          </a:p>
          <a:p>
            <a:pPr lvl="0"/>
            <a:endParaRPr lang="en-US" sz="1050" i="1" dirty="0">
              <a:solidFill>
                <a:schemeClr val="bg1"/>
              </a:solidFill>
              <a:latin typeface="Montserrat" pitchFamily="2" charset="0"/>
              <a:cs typeface="Calibri" panose="020F0502020204030204" pitchFamily="34" charset="0"/>
            </a:endParaRPr>
          </a:p>
          <a:p>
            <a:pPr lvl="0"/>
            <a:endParaRPr lang="en-US" sz="2600" dirty="0">
              <a:solidFill>
                <a:schemeClr val="bg1"/>
              </a:solidFill>
              <a:latin typeface="Montserrat" pitchFamily="2" charset="0"/>
              <a:cs typeface="Calibri" panose="020F0502020204030204" pitchFamily="34" charset="0"/>
            </a:endParaRPr>
          </a:p>
        </p:txBody>
      </p:sp>
      <p:sp>
        <p:nvSpPr>
          <p:cNvPr id="8" name="Title 7">
            <a:extLst>
              <a:ext uri="{FF2B5EF4-FFF2-40B4-BE49-F238E27FC236}">
                <a16:creationId xmlns:a16="http://schemas.microsoft.com/office/drawing/2014/main" id="{65E3F60C-5861-90F2-6730-19209A134CD3}"/>
              </a:ext>
            </a:extLst>
          </p:cNvPr>
          <p:cNvSpPr>
            <a:spLocks noGrp="1"/>
          </p:cNvSpPr>
          <p:nvPr>
            <p:ph type="ctrTitle"/>
          </p:nvPr>
        </p:nvSpPr>
        <p:spPr>
          <a:xfrm>
            <a:off x="1220316" y="376252"/>
            <a:ext cx="10420141" cy="1621263"/>
          </a:xfrm>
        </p:spPr>
        <p:txBody>
          <a:bodyPr>
            <a:normAutofit/>
          </a:bodyPr>
          <a:lstStyle/>
          <a:p>
            <a:pPr algn="l"/>
            <a:r>
              <a:rPr lang="en-US" sz="4400" b="1" dirty="0">
                <a:solidFill>
                  <a:schemeClr val="bg1"/>
                </a:solidFill>
                <a:latin typeface="Montserrat" pitchFamily="2" charset="0"/>
              </a:rPr>
              <a:t>AOAC - Arizona Occupational Administrators Council</a:t>
            </a:r>
          </a:p>
        </p:txBody>
      </p:sp>
    </p:spTree>
    <p:extLst>
      <p:ext uri="{BB962C8B-B14F-4D97-AF65-F5344CB8AC3E}">
        <p14:creationId xmlns:p14="http://schemas.microsoft.com/office/powerpoint/2010/main" val="247226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800130-C0E3-2B5C-028A-5A91B1B63D94}"/>
              </a:ext>
            </a:extLst>
          </p:cNvPr>
          <p:cNvSpPr/>
          <p:nvPr/>
        </p:nvSpPr>
        <p:spPr>
          <a:xfrm>
            <a:off x="-580571" y="277615"/>
            <a:ext cx="13266057" cy="630277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69F36AF3-85ED-4DE6-B5B8-4E3ACEDA6AD4}"/>
              </a:ext>
            </a:extLst>
          </p:cNvPr>
          <p:cNvSpPr txBox="1"/>
          <p:nvPr/>
        </p:nvSpPr>
        <p:spPr>
          <a:xfrm>
            <a:off x="1452254" y="2096152"/>
            <a:ext cx="9490401" cy="7663636"/>
          </a:xfrm>
          <a:prstGeom prst="rect">
            <a:avLst/>
          </a:prstGeom>
          <a:noFill/>
        </p:spPr>
        <p:txBody>
          <a:bodyPr wrap="square" rtlCol="0">
            <a:spAutoFit/>
          </a:bodyPr>
          <a:lstStyle/>
          <a:p>
            <a:pPr lvl="0">
              <a:spcBef>
                <a:spcPts val="600"/>
              </a:spcBef>
              <a:spcAft>
                <a:spcPts val="600"/>
              </a:spcAft>
            </a:pPr>
            <a:r>
              <a:rPr lang="en-US" sz="2600" b="1" dirty="0">
                <a:solidFill>
                  <a:schemeClr val="bg1"/>
                </a:solidFill>
                <a:latin typeface="Montserrat" pitchFamily="2" charset="0"/>
                <a:cs typeface="Calibri" panose="020F0502020204030204" pitchFamily="34" charset="0"/>
              </a:rPr>
              <a:t>Officers</a:t>
            </a:r>
          </a:p>
          <a:p>
            <a:pPr lvl="1">
              <a:spcBef>
                <a:spcPts val="600"/>
              </a:spcBef>
              <a:spcAft>
                <a:spcPts val="600"/>
              </a:spcAft>
            </a:pPr>
            <a:r>
              <a:rPr lang="en-US" sz="2600" b="1" dirty="0">
                <a:solidFill>
                  <a:schemeClr val="bg1"/>
                </a:solidFill>
                <a:latin typeface="Montserrat" pitchFamily="2" charset="0"/>
                <a:cs typeface="Calibri" panose="020F0502020204030204" pitchFamily="34" charset="0"/>
              </a:rPr>
              <a:t>President</a:t>
            </a:r>
            <a:r>
              <a:rPr lang="en-US" sz="2600" dirty="0">
                <a:solidFill>
                  <a:schemeClr val="bg1"/>
                </a:solidFill>
                <a:latin typeface="Montserrat" pitchFamily="2" charset="0"/>
                <a:cs typeface="Calibri" panose="020F0502020204030204" pitchFamily="34" charset="0"/>
              </a:rPr>
              <a:t>: Reetika Dhawan, Arizona Western College</a:t>
            </a:r>
          </a:p>
          <a:p>
            <a:pPr lvl="1">
              <a:spcBef>
                <a:spcPts val="600"/>
              </a:spcBef>
              <a:spcAft>
                <a:spcPts val="600"/>
              </a:spcAft>
            </a:pPr>
            <a:r>
              <a:rPr lang="en-US" sz="2600" b="1" dirty="0">
                <a:solidFill>
                  <a:schemeClr val="bg1"/>
                </a:solidFill>
                <a:latin typeface="Montserrat" pitchFamily="2" charset="0"/>
                <a:cs typeface="Calibri" panose="020F0502020204030204" pitchFamily="34" charset="0"/>
              </a:rPr>
              <a:t>Past President: </a:t>
            </a:r>
            <a:r>
              <a:rPr lang="en-US" sz="2600" dirty="0">
                <a:solidFill>
                  <a:schemeClr val="bg1"/>
                </a:solidFill>
                <a:latin typeface="Montserrat" pitchFamily="2" charset="0"/>
                <a:cs typeface="Calibri" panose="020F0502020204030204" pitchFamily="34" charset="0"/>
              </a:rPr>
              <a:t>Jennifer Kaufman, Maricopa Community Colleges </a:t>
            </a:r>
          </a:p>
          <a:p>
            <a:pPr lvl="1">
              <a:spcBef>
                <a:spcPts val="600"/>
              </a:spcBef>
              <a:spcAft>
                <a:spcPts val="600"/>
              </a:spcAft>
            </a:pPr>
            <a:r>
              <a:rPr lang="en-US" sz="2600" b="1" dirty="0">
                <a:solidFill>
                  <a:schemeClr val="bg1"/>
                </a:solidFill>
                <a:latin typeface="Montserrat" pitchFamily="2" charset="0"/>
                <a:cs typeface="Calibri" panose="020F0502020204030204" pitchFamily="34" charset="0"/>
              </a:rPr>
              <a:t>Vice President: </a:t>
            </a:r>
            <a:r>
              <a:rPr lang="en-US" sz="2600" dirty="0">
                <a:solidFill>
                  <a:schemeClr val="bg1"/>
                </a:solidFill>
                <a:latin typeface="Montserrat" pitchFamily="2" charset="0"/>
                <a:cs typeface="Calibri" panose="020F0502020204030204" pitchFamily="34" charset="0"/>
              </a:rPr>
              <a:t>Jason Gee, Mohave Community College</a:t>
            </a:r>
          </a:p>
          <a:p>
            <a:pPr lvl="1">
              <a:spcBef>
                <a:spcPts val="600"/>
              </a:spcBef>
              <a:spcAft>
                <a:spcPts val="600"/>
              </a:spcAft>
            </a:pPr>
            <a:r>
              <a:rPr lang="en-US" sz="2600" b="1" dirty="0">
                <a:solidFill>
                  <a:schemeClr val="bg1"/>
                </a:solidFill>
                <a:latin typeface="Montserrat" pitchFamily="2" charset="0"/>
                <a:cs typeface="Calibri" panose="020F0502020204030204" pitchFamily="34" charset="0"/>
              </a:rPr>
              <a:t>Treasurer: </a:t>
            </a:r>
            <a:r>
              <a:rPr lang="en-US" sz="2600" dirty="0">
                <a:solidFill>
                  <a:schemeClr val="bg1"/>
                </a:solidFill>
                <a:latin typeface="Montserrat" pitchFamily="2" charset="0"/>
                <a:cs typeface="Calibri" panose="020F0502020204030204" pitchFamily="34" charset="0"/>
              </a:rPr>
              <a:t>Kimberly Faust, Maricopa Community Colleges</a:t>
            </a:r>
          </a:p>
          <a:p>
            <a:pPr lvl="1">
              <a:spcBef>
                <a:spcPts val="600"/>
              </a:spcBef>
              <a:spcAft>
                <a:spcPts val="600"/>
              </a:spcAft>
            </a:pPr>
            <a:r>
              <a:rPr lang="en-US" sz="2600" b="1" dirty="0">
                <a:solidFill>
                  <a:schemeClr val="bg1"/>
                </a:solidFill>
                <a:latin typeface="Montserrat" pitchFamily="2" charset="0"/>
                <a:cs typeface="Calibri" panose="020F0502020204030204" pitchFamily="34" charset="0"/>
              </a:rPr>
              <a:t>Secretary: </a:t>
            </a:r>
            <a:r>
              <a:rPr lang="en-US" sz="2600" dirty="0">
                <a:solidFill>
                  <a:schemeClr val="bg1"/>
                </a:solidFill>
                <a:latin typeface="Montserrat" pitchFamily="2" charset="0"/>
                <a:cs typeface="Calibri" panose="020F0502020204030204" pitchFamily="34" charset="0"/>
              </a:rPr>
              <a:t>Karyn Van Why, Arizona Western College</a:t>
            </a:r>
          </a:p>
          <a:p>
            <a:pPr lvl="0"/>
            <a:endParaRPr lang="en-US" sz="2600" dirty="0">
              <a:solidFill>
                <a:srgbClr val="000000"/>
              </a:solidFill>
              <a:latin typeface="Calibri" panose="020F0502020204030204" pitchFamily="34" charset="0"/>
              <a:cs typeface="Calibri" panose="020F0502020204030204" pitchFamily="34" charset="0"/>
            </a:endParaRPr>
          </a:p>
          <a:p>
            <a:pPr lvl="0"/>
            <a:endParaRPr lang="en-US" sz="2600" dirty="0">
              <a:solidFill>
                <a:srgbClr val="000000"/>
              </a:solidFill>
              <a:latin typeface="Calibri" panose="020F0502020204030204" pitchFamily="34" charset="0"/>
              <a:cs typeface="Calibri" panose="020F0502020204030204" pitchFamily="34" charset="0"/>
            </a:endParaRPr>
          </a:p>
          <a:p>
            <a:pPr lvl="0"/>
            <a:endParaRPr lang="en-US" sz="2600" dirty="0">
              <a:solidFill>
                <a:srgbClr val="000000"/>
              </a:solidFill>
              <a:latin typeface="Calibri" panose="020F0502020204030204" pitchFamily="34" charset="0"/>
              <a:cs typeface="Calibri" panose="020F0502020204030204" pitchFamily="34" charset="0"/>
            </a:endParaRPr>
          </a:p>
          <a:p>
            <a:pPr lvl="0"/>
            <a:endParaRPr lang="en-US" sz="1050" dirty="0">
              <a:solidFill>
                <a:srgbClr val="000000"/>
              </a:solidFill>
              <a:latin typeface="Calibri" panose="020F0502020204030204" pitchFamily="34" charset="0"/>
              <a:cs typeface="Calibri" panose="020F0502020204030204" pitchFamily="34" charset="0"/>
            </a:endParaRPr>
          </a:p>
          <a:p>
            <a:pPr lvl="0"/>
            <a:endParaRPr lang="en-US" sz="2600" dirty="0">
              <a:solidFill>
                <a:srgbClr val="000000"/>
              </a:solidFill>
              <a:latin typeface="Calibri" panose="020F0502020204030204" pitchFamily="34" charset="0"/>
              <a:cs typeface="Calibri" panose="020F0502020204030204" pitchFamily="34" charset="0"/>
            </a:endParaRPr>
          </a:p>
          <a:p>
            <a:pPr lvl="0"/>
            <a:endParaRPr lang="en-US" sz="2600" dirty="0">
              <a:solidFill>
                <a:srgbClr val="000000"/>
              </a:solidFill>
              <a:latin typeface="Calibri" panose="020F0502020204030204" pitchFamily="34" charset="0"/>
              <a:cs typeface="Calibri" panose="020F0502020204030204" pitchFamily="34" charset="0"/>
            </a:endParaRPr>
          </a:p>
          <a:p>
            <a:pPr lvl="0"/>
            <a:endParaRPr lang="en-US" sz="2600" dirty="0">
              <a:solidFill>
                <a:srgbClr val="000000"/>
              </a:solidFill>
              <a:latin typeface="Calibri" panose="020F0502020204030204" pitchFamily="34" charset="0"/>
              <a:cs typeface="Calibri" panose="020F0502020204030204" pitchFamily="34" charset="0"/>
            </a:endParaRPr>
          </a:p>
          <a:p>
            <a:pPr lvl="0"/>
            <a:endParaRPr lang="en-US" sz="1050" i="1" dirty="0">
              <a:solidFill>
                <a:srgbClr val="000000"/>
              </a:solidFill>
              <a:latin typeface="Calibri" panose="020F0502020204030204" pitchFamily="34" charset="0"/>
              <a:cs typeface="Calibri" panose="020F0502020204030204" pitchFamily="34" charset="0"/>
            </a:endParaRPr>
          </a:p>
          <a:p>
            <a:pPr lvl="0"/>
            <a:endParaRPr lang="en-US" sz="2600" dirty="0">
              <a:solidFill>
                <a:srgbClr val="000000"/>
              </a:solidFill>
              <a:latin typeface="Calibri" panose="020F0502020204030204" pitchFamily="34" charset="0"/>
              <a:cs typeface="Calibri" panose="020F0502020204030204" pitchFamily="34" charset="0"/>
            </a:endParaRPr>
          </a:p>
        </p:txBody>
      </p:sp>
      <p:sp>
        <p:nvSpPr>
          <p:cNvPr id="8" name="Title 7">
            <a:extLst>
              <a:ext uri="{FF2B5EF4-FFF2-40B4-BE49-F238E27FC236}">
                <a16:creationId xmlns:a16="http://schemas.microsoft.com/office/drawing/2014/main" id="{700FF945-9DBE-E470-4225-F691603CBAB9}"/>
              </a:ext>
            </a:extLst>
          </p:cNvPr>
          <p:cNvSpPr>
            <a:spLocks noGrp="1"/>
          </p:cNvSpPr>
          <p:nvPr>
            <p:ph type="ctrTitle"/>
          </p:nvPr>
        </p:nvSpPr>
        <p:spPr>
          <a:xfrm>
            <a:off x="1220316" y="376252"/>
            <a:ext cx="10420141" cy="1621263"/>
          </a:xfrm>
        </p:spPr>
        <p:txBody>
          <a:bodyPr>
            <a:normAutofit/>
          </a:bodyPr>
          <a:lstStyle/>
          <a:p>
            <a:pPr algn="l"/>
            <a:r>
              <a:rPr lang="en-US" sz="4400" b="1">
                <a:solidFill>
                  <a:schemeClr val="bg1"/>
                </a:solidFill>
                <a:latin typeface="Montserrat" pitchFamily="2" charset="0"/>
              </a:rPr>
              <a:t>AOAC - </a:t>
            </a:r>
            <a:r>
              <a:rPr lang="en-US" sz="4400" b="1" dirty="0">
                <a:solidFill>
                  <a:schemeClr val="bg1"/>
                </a:solidFill>
                <a:latin typeface="Montserrat" pitchFamily="2" charset="0"/>
              </a:rPr>
              <a:t>Arizona Occupational Administrators Council</a:t>
            </a:r>
          </a:p>
        </p:txBody>
      </p:sp>
    </p:spTree>
    <p:extLst>
      <p:ext uri="{BB962C8B-B14F-4D97-AF65-F5344CB8AC3E}">
        <p14:creationId xmlns:p14="http://schemas.microsoft.com/office/powerpoint/2010/main" val="25850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actus, plant, desert, outdoor&#10;&#10;Description automatically generated">
            <a:extLst>
              <a:ext uri="{FF2B5EF4-FFF2-40B4-BE49-F238E27FC236}">
                <a16:creationId xmlns:a16="http://schemas.microsoft.com/office/drawing/2014/main" id="{19188E83-5B3D-4BF2-FCDA-A43E82DB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3" y="-201346"/>
            <a:ext cx="12907898" cy="7260692"/>
          </a:xfrm>
          <a:prstGeom prst="rect">
            <a:avLst/>
          </a:prstGeom>
        </p:spPr>
      </p:pic>
      <p:sp>
        <p:nvSpPr>
          <p:cNvPr id="4" name="Rectangle 3">
            <a:extLst>
              <a:ext uri="{FF2B5EF4-FFF2-40B4-BE49-F238E27FC236}">
                <a16:creationId xmlns:a16="http://schemas.microsoft.com/office/drawing/2014/main" id="{67D6B14E-EA1B-F405-388B-B0FBCBB422FC}"/>
              </a:ext>
            </a:extLst>
          </p:cNvPr>
          <p:cNvSpPr/>
          <p:nvPr/>
        </p:nvSpPr>
        <p:spPr>
          <a:xfrm>
            <a:off x="-580571" y="277615"/>
            <a:ext cx="13266057" cy="630277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AEEA5403-3288-7D66-AA32-804E3250C2AD}"/>
              </a:ext>
            </a:extLst>
          </p:cNvPr>
          <p:cNvSpPr txBox="1"/>
          <p:nvPr/>
        </p:nvSpPr>
        <p:spPr>
          <a:xfrm>
            <a:off x="3836780" y="1305018"/>
            <a:ext cx="8449374" cy="3139321"/>
          </a:xfrm>
          <a:prstGeom prst="rect">
            <a:avLst/>
          </a:prstGeom>
          <a:noFill/>
        </p:spPr>
        <p:txBody>
          <a:bodyPr wrap="square" rtlCol="0">
            <a:spAutoFit/>
          </a:bodyPr>
          <a:lstStyle/>
          <a:p>
            <a:pPr marL="0" indent="0">
              <a:buNone/>
            </a:pPr>
            <a:r>
              <a:rPr lang="en-US" sz="6600" b="1" dirty="0">
                <a:solidFill>
                  <a:schemeClr val="bg1"/>
                </a:solidFill>
                <a:latin typeface="Montserrat" pitchFamily="2" charset="0"/>
              </a:rPr>
              <a:t>CTE Administrators Meeting</a:t>
            </a:r>
            <a:endParaRPr lang="en-US" sz="5400" dirty="0">
              <a:solidFill>
                <a:schemeClr val="bg1"/>
              </a:solidFill>
              <a:latin typeface="Montserrat" pitchFamily="2" charset="0"/>
            </a:endParaRPr>
          </a:p>
        </p:txBody>
      </p:sp>
      <p:pic>
        <p:nvPicPr>
          <p:cNvPr id="16" name="Picture 15" descr="A black and white logo with a star and a flame&#10;&#10;Description automatically generated with medium confidence">
            <a:extLst>
              <a:ext uri="{FF2B5EF4-FFF2-40B4-BE49-F238E27FC236}">
                <a16:creationId xmlns:a16="http://schemas.microsoft.com/office/drawing/2014/main" id="{446B0DAB-F11E-207A-D42E-4EF50FA7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86" y="1946702"/>
            <a:ext cx="2964596" cy="2964596"/>
          </a:xfrm>
          <a:prstGeom prst="rect">
            <a:avLst/>
          </a:prstGeom>
        </p:spPr>
      </p:pic>
      <p:sp>
        <p:nvSpPr>
          <p:cNvPr id="12" name="TextBox 11">
            <a:extLst>
              <a:ext uri="{FF2B5EF4-FFF2-40B4-BE49-F238E27FC236}">
                <a16:creationId xmlns:a16="http://schemas.microsoft.com/office/drawing/2014/main" id="{269AD60F-BEDB-9C0E-D71C-F6EE7986CA7C}"/>
              </a:ext>
            </a:extLst>
          </p:cNvPr>
          <p:cNvSpPr txBox="1"/>
          <p:nvPr/>
        </p:nvSpPr>
        <p:spPr>
          <a:xfrm>
            <a:off x="3836780" y="4651261"/>
            <a:ext cx="8449374" cy="1200329"/>
          </a:xfrm>
          <a:prstGeom prst="rect">
            <a:avLst/>
          </a:prstGeom>
          <a:noFill/>
        </p:spPr>
        <p:txBody>
          <a:bodyPr wrap="square" rtlCol="0">
            <a:spAutoFit/>
          </a:bodyPr>
          <a:lstStyle/>
          <a:p>
            <a:pPr marL="0" indent="0">
              <a:buNone/>
            </a:pPr>
            <a:r>
              <a:rPr lang="en-US" sz="3600" dirty="0">
                <a:solidFill>
                  <a:schemeClr val="bg1"/>
                </a:solidFill>
                <a:latin typeface="Montserrat" pitchFamily="2" charset="0"/>
              </a:rPr>
              <a:t>ACTEAZ Summer Conference</a:t>
            </a:r>
          </a:p>
          <a:p>
            <a:pPr marL="0" indent="0">
              <a:buNone/>
            </a:pPr>
            <a:r>
              <a:rPr lang="en-US" sz="3600" dirty="0">
                <a:solidFill>
                  <a:schemeClr val="bg1"/>
                </a:solidFill>
                <a:latin typeface="Montserrat" pitchFamily="2" charset="0"/>
              </a:rPr>
              <a:t>July 2023</a:t>
            </a:r>
            <a:endParaRPr lang="en-US" sz="2800" dirty="0">
              <a:solidFill>
                <a:schemeClr val="bg1"/>
              </a:solidFill>
              <a:latin typeface="Montserrat" pitchFamily="2" charset="0"/>
            </a:endParaRPr>
          </a:p>
        </p:txBody>
      </p:sp>
    </p:spTree>
    <p:extLst>
      <p:ext uri="{BB962C8B-B14F-4D97-AF65-F5344CB8AC3E}">
        <p14:creationId xmlns:p14="http://schemas.microsoft.com/office/powerpoint/2010/main" val="35112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Top places to visit in Northern Arizona">
            <a:extLst>
              <a:ext uri="{FF2B5EF4-FFF2-40B4-BE49-F238E27FC236}">
                <a16:creationId xmlns:a16="http://schemas.microsoft.com/office/drawing/2014/main" id="{6EB1A9E6-8389-6947-B3FB-B00DCBBB3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718" b="7216"/>
          <a:stretch>
            <a:fillRect/>
          </a:stretch>
        </p:blipFill>
        <p:spPr bwMode="auto">
          <a:xfrm>
            <a:off x="-12917914" y="-3464082"/>
            <a:ext cx="15630522" cy="14370050"/>
          </a:xfrm>
          <a:custGeom>
            <a:avLst/>
            <a:gdLst>
              <a:gd name="connsiteX0" fmla="*/ 7749250 w 15630522"/>
              <a:gd name="connsiteY0" fmla="*/ 2842778 h 14370050"/>
              <a:gd name="connsiteX1" fmla="*/ 4992825 w 15630522"/>
              <a:gd name="connsiteY1" fmla="*/ 3476424 h 14370050"/>
              <a:gd name="connsiteX2" fmla="*/ 1664797 w 15630522"/>
              <a:gd name="connsiteY2" fmla="*/ 9130741 h 14370050"/>
              <a:gd name="connsiteX3" fmla="*/ 8100638 w 15630522"/>
              <a:gd name="connsiteY3" fmla="*/ 10406287 h 14370050"/>
              <a:gd name="connsiteX4" fmla="*/ 11428666 w 15630522"/>
              <a:gd name="connsiteY4" fmla="*/ 4751970 h 14370050"/>
              <a:gd name="connsiteX5" fmla="*/ 7749250 w 15630522"/>
              <a:gd name="connsiteY5" fmla="*/ 2842778 h 14370050"/>
              <a:gd name="connsiteX6" fmla="*/ 3403452 w 15630522"/>
              <a:gd name="connsiteY6" fmla="*/ 0 h 14370050"/>
              <a:gd name="connsiteX7" fmla="*/ 11703192 w 15630522"/>
              <a:gd name="connsiteY7" fmla="*/ 0 h 14370050"/>
              <a:gd name="connsiteX8" fmla="*/ 11741644 w 15630522"/>
              <a:gd name="connsiteY8" fmla="*/ 21171 h 14370050"/>
              <a:gd name="connsiteX9" fmla="*/ 15630522 w 15630522"/>
              <a:gd name="connsiteY9" fmla="*/ 6635750 h 14370050"/>
              <a:gd name="connsiteX10" fmla="*/ 7553322 w 15630522"/>
              <a:gd name="connsiteY10" fmla="*/ 14370050 h 14370050"/>
              <a:gd name="connsiteX11" fmla="*/ 110869 w 15630522"/>
              <a:gd name="connsiteY11" fmla="*/ 9646289 h 14370050"/>
              <a:gd name="connsiteX12" fmla="*/ 0 w 15630522"/>
              <a:gd name="connsiteY12" fmla="*/ 9377037 h 14370050"/>
              <a:gd name="connsiteX13" fmla="*/ 0 w 15630522"/>
              <a:gd name="connsiteY13" fmla="*/ 3894464 h 14370050"/>
              <a:gd name="connsiteX14" fmla="*/ 110869 w 15630522"/>
              <a:gd name="connsiteY14" fmla="*/ 3625212 h 14370050"/>
              <a:gd name="connsiteX15" fmla="*/ 3365001 w 15630522"/>
              <a:gd name="connsiteY15" fmla="*/ 21171 h 143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30522" h="14370050">
                <a:moveTo>
                  <a:pt x="7749250" y="2842778"/>
                </a:moveTo>
                <a:cubicBezTo>
                  <a:pt x="6868359" y="2855485"/>
                  <a:pt x="5919650" y="3060774"/>
                  <a:pt x="4992825" y="3476424"/>
                </a:cubicBezTo>
                <a:cubicBezTo>
                  <a:pt x="2296607" y="4685588"/>
                  <a:pt x="806598" y="7217112"/>
                  <a:pt x="1664797" y="9130741"/>
                </a:cubicBezTo>
                <a:cubicBezTo>
                  <a:pt x="2522996" y="11044369"/>
                  <a:pt x="5404420" y="11615451"/>
                  <a:pt x="8100638" y="10406287"/>
                </a:cubicBezTo>
                <a:cubicBezTo>
                  <a:pt x="10796856" y="9197122"/>
                  <a:pt x="12286865" y="6665598"/>
                  <a:pt x="11428666" y="4751970"/>
                </a:cubicBezTo>
                <a:cubicBezTo>
                  <a:pt x="10865473" y="3496151"/>
                  <a:pt x="9430950" y="2818519"/>
                  <a:pt x="7749250" y="2842778"/>
                </a:cubicBezTo>
                <a:close/>
                <a:moveTo>
                  <a:pt x="3403452" y="0"/>
                </a:moveTo>
                <a:lnTo>
                  <a:pt x="11703192" y="0"/>
                </a:lnTo>
                <a:lnTo>
                  <a:pt x="11741644" y="21171"/>
                </a:lnTo>
                <a:cubicBezTo>
                  <a:pt x="14073117" y="1377668"/>
                  <a:pt x="15630522" y="3832555"/>
                  <a:pt x="15630522" y="6635750"/>
                </a:cubicBezTo>
                <a:cubicBezTo>
                  <a:pt x="15630522" y="10907286"/>
                  <a:pt x="12014236" y="14370050"/>
                  <a:pt x="7553322" y="14370050"/>
                </a:cubicBezTo>
                <a:cubicBezTo>
                  <a:pt x="4207637" y="14370050"/>
                  <a:pt x="1337055" y="12422246"/>
                  <a:pt x="110869" y="9646289"/>
                </a:cubicBezTo>
                <a:lnTo>
                  <a:pt x="0" y="9377037"/>
                </a:lnTo>
                <a:lnTo>
                  <a:pt x="0" y="3894464"/>
                </a:lnTo>
                <a:lnTo>
                  <a:pt x="110869" y="3625212"/>
                </a:lnTo>
                <a:cubicBezTo>
                  <a:pt x="775053" y="2121569"/>
                  <a:pt x="1921707" y="860908"/>
                  <a:pt x="3365001" y="21171"/>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A black background with white text&#10;&#10;Description automatically generated with low confidence">
            <a:extLst>
              <a:ext uri="{FF2B5EF4-FFF2-40B4-BE49-F238E27FC236}">
                <a16:creationId xmlns:a16="http://schemas.microsoft.com/office/drawing/2014/main" id="{AF22D5A6-FC47-158D-8411-1D822DF42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307" y="7524571"/>
            <a:ext cx="4518885" cy="1200329"/>
          </a:xfrm>
          <a:prstGeom prst="rect">
            <a:avLst/>
          </a:prstGeom>
        </p:spPr>
      </p:pic>
      <p:sp>
        <p:nvSpPr>
          <p:cNvPr id="11" name="Oval 10">
            <a:extLst>
              <a:ext uri="{FF2B5EF4-FFF2-40B4-BE49-F238E27FC236}">
                <a16:creationId xmlns:a16="http://schemas.microsoft.com/office/drawing/2014/main" id="{67F8672B-ECED-3519-58A4-073CFC713094}"/>
              </a:ext>
            </a:extLst>
          </p:cNvPr>
          <p:cNvSpPr/>
          <p:nvPr/>
        </p:nvSpPr>
        <p:spPr>
          <a:xfrm rot="20103539">
            <a:off x="-9482052" y="-9283228"/>
            <a:ext cx="11144346" cy="1005840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2DDDD9-67EF-6002-AC03-1B8C7A99DEB4}"/>
              </a:ext>
            </a:extLst>
          </p:cNvPr>
          <p:cNvSpPr txBox="1"/>
          <p:nvPr/>
        </p:nvSpPr>
        <p:spPr>
          <a:xfrm>
            <a:off x="-9182100" y="802429"/>
            <a:ext cx="6934200" cy="2123658"/>
          </a:xfrm>
          <a:prstGeom prst="rect">
            <a:avLst/>
          </a:prstGeom>
          <a:noFill/>
        </p:spPr>
        <p:txBody>
          <a:bodyPr wrap="square" rtlCol="0">
            <a:spAutoFit/>
          </a:bodyPr>
          <a:lstStyle/>
          <a:p>
            <a:r>
              <a:rPr lang="en-US" sz="6600" b="1">
                <a:solidFill>
                  <a:schemeClr val="bg1"/>
                </a:solidFill>
                <a:latin typeface="Montserrat" pitchFamily="2" charset="0"/>
              </a:rPr>
              <a:t>CTE Data &amp; Accountability</a:t>
            </a:r>
          </a:p>
        </p:txBody>
      </p:sp>
      <p:sp>
        <p:nvSpPr>
          <p:cNvPr id="13" name="TextBox 12">
            <a:extLst>
              <a:ext uri="{FF2B5EF4-FFF2-40B4-BE49-F238E27FC236}">
                <a16:creationId xmlns:a16="http://schemas.microsoft.com/office/drawing/2014/main" id="{D878F5CA-A120-8F15-5C9F-B955ADD93432}"/>
              </a:ext>
            </a:extLst>
          </p:cNvPr>
          <p:cNvSpPr txBox="1"/>
          <p:nvPr/>
        </p:nvSpPr>
        <p:spPr>
          <a:xfrm>
            <a:off x="-9182100" y="3031696"/>
            <a:ext cx="7505700" cy="1754326"/>
          </a:xfrm>
          <a:prstGeom prst="rect">
            <a:avLst/>
          </a:prstGeom>
          <a:noFill/>
        </p:spPr>
        <p:txBody>
          <a:bodyPr wrap="square" rtlCol="0">
            <a:spAutoFit/>
          </a:bodyPr>
          <a:lstStyle/>
          <a:p>
            <a:r>
              <a:rPr lang="en-US" sz="3600">
                <a:solidFill>
                  <a:schemeClr val="bg1"/>
                </a:solidFill>
                <a:latin typeface="Montserrat" pitchFamily="2" charset="0"/>
              </a:rPr>
              <a:t>ACTEAZ Summer </a:t>
            </a:r>
          </a:p>
          <a:p>
            <a:r>
              <a:rPr lang="en-US" sz="3600">
                <a:solidFill>
                  <a:schemeClr val="bg1"/>
                </a:solidFill>
                <a:latin typeface="Montserrat" pitchFamily="2" charset="0"/>
              </a:rPr>
              <a:t>Conference</a:t>
            </a:r>
          </a:p>
          <a:p>
            <a:r>
              <a:rPr lang="en-US" sz="3600">
                <a:solidFill>
                  <a:schemeClr val="bg1"/>
                </a:solidFill>
                <a:latin typeface="Montserrat" pitchFamily="2" charset="0"/>
              </a:rPr>
              <a:t>July 2023</a:t>
            </a:r>
          </a:p>
        </p:txBody>
      </p:sp>
      <p:pic>
        <p:nvPicPr>
          <p:cNvPr id="15" name="Picture 14" descr="A black and white logo with a star and a flame&#10;&#10;Description automatically generated with medium confidence">
            <a:extLst>
              <a:ext uri="{FF2B5EF4-FFF2-40B4-BE49-F238E27FC236}">
                <a16:creationId xmlns:a16="http://schemas.microsoft.com/office/drawing/2014/main" id="{0B5392C8-2682-52E9-4FD4-2B65830F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29" y="2407446"/>
            <a:ext cx="2043108" cy="2043108"/>
          </a:xfrm>
          <a:prstGeom prst="rect">
            <a:avLst/>
          </a:prstGeom>
        </p:spPr>
      </p:pic>
      <p:sp>
        <p:nvSpPr>
          <p:cNvPr id="16" name="TextBox 15">
            <a:extLst>
              <a:ext uri="{FF2B5EF4-FFF2-40B4-BE49-F238E27FC236}">
                <a16:creationId xmlns:a16="http://schemas.microsoft.com/office/drawing/2014/main" id="{ECB6D669-F0BB-2A69-30EC-C8DC42DCE661}"/>
              </a:ext>
            </a:extLst>
          </p:cNvPr>
          <p:cNvSpPr txBox="1"/>
          <p:nvPr/>
        </p:nvSpPr>
        <p:spPr>
          <a:xfrm>
            <a:off x="3129319" y="340764"/>
            <a:ext cx="8820150" cy="923330"/>
          </a:xfrm>
          <a:prstGeom prst="rect">
            <a:avLst/>
          </a:prstGeom>
          <a:noFill/>
        </p:spPr>
        <p:txBody>
          <a:bodyPr wrap="square" rtlCol="0">
            <a:spAutoFit/>
          </a:bodyPr>
          <a:lstStyle/>
          <a:p>
            <a:r>
              <a:rPr lang="en-US" sz="5400" b="1" dirty="0">
                <a:solidFill>
                  <a:schemeClr val="bg1"/>
                </a:solidFill>
                <a:latin typeface="Montserrat" pitchFamily="2" charset="0"/>
              </a:rPr>
              <a:t>FY 2024 State Priority</a:t>
            </a:r>
            <a:endParaRPr lang="en-US" dirty="0">
              <a:solidFill>
                <a:schemeClr val="bg1"/>
              </a:solidFill>
              <a:latin typeface="Montserrat" pitchFamily="2" charset="0"/>
            </a:endParaRPr>
          </a:p>
        </p:txBody>
      </p:sp>
      <p:pic>
        <p:nvPicPr>
          <p:cNvPr id="19" name="Graphic 18" descr="Bar chart with solid fill">
            <a:extLst>
              <a:ext uri="{FF2B5EF4-FFF2-40B4-BE49-F238E27FC236}">
                <a16:creationId xmlns:a16="http://schemas.microsoft.com/office/drawing/2014/main" id="{51D46C87-6286-2775-0D00-6162BAE6D6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4217" y="-1828800"/>
            <a:ext cx="1828800" cy="1828800"/>
          </a:xfrm>
          <a:prstGeom prst="rect">
            <a:avLst/>
          </a:prstGeom>
        </p:spPr>
      </p:pic>
      <p:graphicFrame>
        <p:nvGraphicFramePr>
          <p:cNvPr id="3" name="Table 3">
            <a:extLst>
              <a:ext uri="{FF2B5EF4-FFF2-40B4-BE49-F238E27FC236}">
                <a16:creationId xmlns:a16="http://schemas.microsoft.com/office/drawing/2014/main" id="{399005AE-3B08-4C9B-1386-790E2AFF9140}"/>
              </a:ext>
            </a:extLst>
          </p:cNvPr>
          <p:cNvGraphicFramePr>
            <a:graphicFrameLocks noGrp="1"/>
          </p:cNvGraphicFramePr>
          <p:nvPr>
            <p:extLst>
              <p:ext uri="{D42A27DB-BD31-4B8C-83A1-F6EECF244321}">
                <p14:modId xmlns:p14="http://schemas.microsoft.com/office/powerpoint/2010/main" val="2398748527"/>
              </p:ext>
            </p:extLst>
          </p:nvPr>
        </p:nvGraphicFramePr>
        <p:xfrm>
          <a:off x="3129319" y="1678921"/>
          <a:ext cx="8569521" cy="1554480"/>
        </p:xfrm>
        <a:graphic>
          <a:graphicData uri="http://schemas.openxmlformats.org/drawingml/2006/table">
            <a:tbl>
              <a:tblPr firstRow="1" bandRow="1">
                <a:tableStyleId>{5C22544A-7EE6-4342-B048-85BDC9FD1C3A}</a:tableStyleId>
              </a:tblPr>
              <a:tblGrid>
                <a:gridCol w="5191010">
                  <a:extLst>
                    <a:ext uri="{9D8B030D-6E8A-4147-A177-3AD203B41FA5}">
                      <a16:colId xmlns:a16="http://schemas.microsoft.com/office/drawing/2014/main" val="385673343"/>
                    </a:ext>
                  </a:extLst>
                </a:gridCol>
                <a:gridCol w="3378511">
                  <a:extLst>
                    <a:ext uri="{9D8B030D-6E8A-4147-A177-3AD203B41FA5}">
                      <a16:colId xmlns:a16="http://schemas.microsoft.com/office/drawing/2014/main" val="3525353968"/>
                    </a:ext>
                  </a:extLst>
                </a:gridCol>
              </a:tblGrid>
              <a:tr h="370840">
                <a:tc>
                  <a:txBody>
                    <a:bodyPr/>
                    <a:lstStyle/>
                    <a:p>
                      <a:r>
                        <a:rPr lang="en-US" sz="2800" dirty="0">
                          <a:latin typeface="Montserrat" pitchFamily="2" charset="0"/>
                        </a:rPr>
                        <a:t>Arizona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800" dirty="0">
                          <a:solidFill>
                            <a:srgbClr val="CB6015"/>
                          </a:solidFill>
                          <a:latin typeface="Montserrat" pitchFamily="2" charset="0"/>
                        </a:rPr>
                        <a:t>$11,576,300.00</a:t>
                      </a:r>
                    </a:p>
                  </a:txBody>
                  <a:tcP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2277376"/>
                  </a:ext>
                </a:extLst>
              </a:tr>
              <a:tr h="370840">
                <a:tc>
                  <a:txBody>
                    <a:bodyPr/>
                    <a:lstStyle/>
                    <a:p>
                      <a:r>
                        <a:rPr lang="en-US" sz="2800" b="1" kern="1200" dirty="0">
                          <a:solidFill>
                            <a:schemeClr val="lt1"/>
                          </a:solidFill>
                          <a:latin typeface="Montserrat" pitchFamily="2" charset="0"/>
                          <a:ea typeface="+mn-ea"/>
                          <a:cs typeface="+mn-cs"/>
                        </a:rPr>
                        <a:t>Secondary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$9,000,942.00</a:t>
                      </a:r>
                    </a:p>
                  </a:txBody>
                  <a:tcPr>
                    <a:lnL w="12700" cmpd="sng">
                      <a:noFill/>
                    </a:lnL>
                    <a:lnR w="381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267597"/>
                  </a:ext>
                </a:extLst>
              </a:tr>
              <a:tr h="370840">
                <a:tc>
                  <a:txBody>
                    <a:bodyPr/>
                    <a:lstStyle/>
                    <a:p>
                      <a:r>
                        <a:rPr lang="en-US" sz="2800" b="1" kern="1200" dirty="0">
                          <a:solidFill>
                            <a:schemeClr val="lt1"/>
                          </a:solidFill>
                          <a:latin typeface="Montserrat" pitchFamily="2" charset="0"/>
                          <a:ea typeface="+mn-ea"/>
                          <a:cs typeface="+mn-cs"/>
                        </a:rPr>
                        <a:t>Admin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1"/>
                      <a:r>
                        <a:rPr lang="en-US" sz="2800" b="1" dirty="0">
                          <a:solidFill>
                            <a:schemeClr val="bg1"/>
                          </a:solidFill>
                          <a:latin typeface="Montserrat" pitchFamily="2" charset="0"/>
                        </a:rPr>
                        <a:t>$2,575,358.00</a:t>
                      </a:r>
                    </a:p>
                  </a:txBody>
                  <a:tcP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0414144"/>
                  </a:ext>
                </a:extLst>
              </a:tr>
            </a:tbl>
          </a:graphicData>
        </a:graphic>
      </p:graphicFrame>
    </p:spTree>
    <p:extLst>
      <p:ext uri="{BB962C8B-B14F-4D97-AF65-F5344CB8AC3E}">
        <p14:creationId xmlns:p14="http://schemas.microsoft.com/office/powerpoint/2010/main" val="171157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22642</TotalTime>
  <Words>5903</Words>
  <Application>Microsoft Office PowerPoint</Application>
  <PresentationFormat>Widescreen</PresentationFormat>
  <Paragraphs>934</Paragraphs>
  <Slides>86</Slides>
  <Notes>54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Calibri Light</vt:lpstr>
      <vt:lpstr>Montserrat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AOAC - Arizona Occupational Administrators Council</vt:lpstr>
      <vt:lpstr>AOAC - Arizona Occupational Administrators Council</vt:lpstr>
      <vt:lpstr>PowerPoint Presentation</vt:lpstr>
    </vt:vector>
  </TitlesOfParts>
  <Company>Arizona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Irvin, Samuel</dc:creator>
  <cp:lastModifiedBy>Irvin, Samuel</cp:lastModifiedBy>
  <cp:revision>1</cp:revision>
  <dcterms:created xsi:type="dcterms:W3CDTF">2023-06-01T18:05:49Z</dcterms:created>
  <dcterms:modified xsi:type="dcterms:W3CDTF">2023-07-12T16:49:07Z</dcterms:modified>
</cp:coreProperties>
</file>