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413" r:id="rId5"/>
    <p:sldId id="402" r:id="rId6"/>
    <p:sldId id="679" r:id="rId7"/>
    <p:sldId id="690" r:id="rId8"/>
    <p:sldId id="699" r:id="rId9"/>
    <p:sldId id="712" r:id="rId10"/>
    <p:sldId id="700" r:id="rId11"/>
    <p:sldId id="701" r:id="rId12"/>
    <p:sldId id="702" r:id="rId13"/>
    <p:sldId id="704" r:id="rId14"/>
    <p:sldId id="703" r:id="rId15"/>
    <p:sldId id="686" r:id="rId16"/>
    <p:sldId id="707" r:id="rId17"/>
    <p:sldId id="706" r:id="rId18"/>
    <p:sldId id="708" r:id="rId19"/>
    <p:sldId id="710" r:id="rId20"/>
    <p:sldId id="711" r:id="rId21"/>
    <p:sldId id="6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'Neil, Emily" initials="OE" lastIdx="1" clrIdx="0">
    <p:extLst>
      <p:ext uri="{19B8F6BF-5375-455C-9EA6-DF929625EA0E}">
        <p15:presenceInfo xmlns:p15="http://schemas.microsoft.com/office/powerpoint/2012/main" userId="S::Emily.O'Neil@azed.gov::47f60f4e-a9da-49f7-8d06-9e21db3c2e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B64"/>
    <a:srgbClr val="FCAF18"/>
    <a:srgbClr val="BF0B3E"/>
    <a:srgbClr val="002169"/>
    <a:srgbClr val="ECECEC"/>
    <a:srgbClr val="00A0E2"/>
    <a:srgbClr val="5A5D5C"/>
    <a:srgbClr val="C6D996"/>
    <a:srgbClr val="0067B7"/>
    <a:srgbClr val="53C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7CEAB4-007D-4BB1-9B20-6048E7683A1A}" v="15" dt="2023-05-10T01:11:31.6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27" autoAdjust="0"/>
    <p:restoredTop sz="96336"/>
  </p:normalViewPr>
  <p:slideViewPr>
    <p:cSldViewPr snapToGrid="0" snapToObjects="1">
      <p:cViewPr varScale="1">
        <p:scale>
          <a:sx n="110" d="100"/>
          <a:sy n="110" d="100"/>
        </p:scale>
        <p:origin x="127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080"/>
    </p:cViewPr>
  </p:sorterViewPr>
  <p:notesViewPr>
    <p:cSldViewPr snapToGrid="0" snapToObjects="1">
      <p:cViewPr varScale="1">
        <p:scale>
          <a:sx n="171" d="100"/>
          <a:sy n="171" d="100"/>
        </p:scale>
        <p:origin x="534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, Charlie" userId="0006f494-8156-4c9e-9df2-db0fb585aafc" providerId="ADAL" clId="{D87CEAB4-007D-4BB1-9B20-6048E7683A1A}"/>
    <pc:docChg chg="undo custSel addSld delSld modSld sldOrd">
      <pc:chgData name="Martin, Charlie" userId="0006f494-8156-4c9e-9df2-db0fb585aafc" providerId="ADAL" clId="{D87CEAB4-007D-4BB1-9B20-6048E7683A1A}" dt="2023-05-10T01:15:04.446" v="5650" actId="6549"/>
      <pc:docMkLst>
        <pc:docMk/>
      </pc:docMkLst>
      <pc:sldChg chg="modSp mod">
        <pc:chgData name="Martin, Charlie" userId="0006f494-8156-4c9e-9df2-db0fb585aafc" providerId="ADAL" clId="{D87CEAB4-007D-4BB1-9B20-6048E7683A1A}" dt="2023-05-10T01:08:57.778" v="5513" actId="20577"/>
        <pc:sldMkLst>
          <pc:docMk/>
          <pc:sldMk cId="579269115" sldId="402"/>
        </pc:sldMkLst>
        <pc:spChg chg="mod">
          <ac:chgData name="Martin, Charlie" userId="0006f494-8156-4c9e-9df2-db0fb585aafc" providerId="ADAL" clId="{D87CEAB4-007D-4BB1-9B20-6048E7683A1A}" dt="2023-05-10T01:08:57.778" v="5513" actId="20577"/>
          <ac:spMkLst>
            <pc:docMk/>
            <pc:sldMk cId="579269115" sldId="402"/>
            <ac:spMk id="4" creationId="{BDA18989-4B9B-6246-83ED-342C4680A8C3}"/>
          </ac:spMkLst>
        </pc:spChg>
      </pc:sldChg>
      <pc:sldChg chg="addSp delSp modSp mod">
        <pc:chgData name="Martin, Charlie" userId="0006f494-8156-4c9e-9df2-db0fb585aafc" providerId="ADAL" clId="{D87CEAB4-007D-4BB1-9B20-6048E7683A1A}" dt="2023-05-08T19:26:13.512" v="57" actId="20577"/>
        <pc:sldMkLst>
          <pc:docMk/>
          <pc:sldMk cId="3138855473" sldId="413"/>
        </pc:sldMkLst>
        <pc:spChg chg="mod">
          <ac:chgData name="Martin, Charlie" userId="0006f494-8156-4c9e-9df2-db0fb585aafc" providerId="ADAL" clId="{D87CEAB4-007D-4BB1-9B20-6048E7683A1A}" dt="2023-05-08T19:26:13.512" v="57" actId="20577"/>
          <ac:spMkLst>
            <pc:docMk/>
            <pc:sldMk cId="3138855473" sldId="413"/>
            <ac:spMk id="15" creationId="{3281D211-8074-6C41-8A37-F9A78B6B9F9A}"/>
          </ac:spMkLst>
        </pc:spChg>
        <pc:picChg chg="del">
          <ac:chgData name="Martin, Charlie" userId="0006f494-8156-4c9e-9df2-db0fb585aafc" providerId="ADAL" clId="{D87CEAB4-007D-4BB1-9B20-6048E7683A1A}" dt="2023-05-08T15:55:56.036" v="7" actId="478"/>
          <ac:picMkLst>
            <pc:docMk/>
            <pc:sldMk cId="3138855473" sldId="413"/>
            <ac:picMk id="3" creationId="{F5DB2F28-5C22-D8C6-A433-23DB54568088}"/>
          </ac:picMkLst>
        </pc:picChg>
        <pc:picChg chg="add mod">
          <ac:chgData name="Martin, Charlie" userId="0006f494-8156-4c9e-9df2-db0fb585aafc" providerId="ADAL" clId="{D87CEAB4-007D-4BB1-9B20-6048E7683A1A}" dt="2023-05-08T15:56:02.997" v="28" actId="1076"/>
          <ac:picMkLst>
            <pc:docMk/>
            <pc:sldMk cId="3138855473" sldId="413"/>
            <ac:picMk id="4" creationId="{E64DA265-5A8C-5411-0616-E31FB2A937D7}"/>
          </ac:picMkLst>
        </pc:picChg>
      </pc:sldChg>
      <pc:sldChg chg="del">
        <pc:chgData name="Martin, Charlie" userId="0006f494-8156-4c9e-9df2-db0fb585aafc" providerId="ADAL" clId="{D87CEAB4-007D-4BB1-9B20-6048E7683A1A}" dt="2023-05-08T16:01:10.089" v="54" actId="47"/>
        <pc:sldMkLst>
          <pc:docMk/>
          <pc:sldMk cId="1155297330" sldId="626"/>
        </pc:sldMkLst>
      </pc:sldChg>
      <pc:sldChg chg="del">
        <pc:chgData name="Martin, Charlie" userId="0006f494-8156-4c9e-9df2-db0fb585aafc" providerId="ADAL" clId="{D87CEAB4-007D-4BB1-9B20-6048E7683A1A}" dt="2023-05-08T19:33:22.339" v="730" actId="47"/>
        <pc:sldMkLst>
          <pc:docMk/>
          <pc:sldMk cId="3833680186" sldId="674"/>
        </pc:sldMkLst>
      </pc:sldChg>
      <pc:sldChg chg="modSp mod">
        <pc:chgData name="Martin, Charlie" userId="0006f494-8156-4c9e-9df2-db0fb585aafc" providerId="ADAL" clId="{D87CEAB4-007D-4BB1-9B20-6048E7683A1A}" dt="2023-05-08T19:32:30.120" v="705" actId="20577"/>
        <pc:sldMkLst>
          <pc:docMk/>
          <pc:sldMk cId="2017515620" sldId="679"/>
        </pc:sldMkLst>
        <pc:spChg chg="mod">
          <ac:chgData name="Martin, Charlie" userId="0006f494-8156-4c9e-9df2-db0fb585aafc" providerId="ADAL" clId="{D87CEAB4-007D-4BB1-9B20-6048E7683A1A}" dt="2023-05-08T19:32:30.120" v="705" actId="20577"/>
          <ac:spMkLst>
            <pc:docMk/>
            <pc:sldMk cId="2017515620" sldId="679"/>
            <ac:spMk id="2" creationId="{1E465137-1DA7-8C43-AD97-247781793B92}"/>
          </ac:spMkLst>
        </pc:spChg>
      </pc:sldChg>
      <pc:sldChg chg="del">
        <pc:chgData name="Martin, Charlie" userId="0006f494-8156-4c9e-9df2-db0fb585aafc" providerId="ADAL" clId="{D87CEAB4-007D-4BB1-9B20-6048E7683A1A}" dt="2023-05-08T19:30:11.956" v="451" actId="47"/>
        <pc:sldMkLst>
          <pc:docMk/>
          <pc:sldMk cId="3759131161" sldId="681"/>
        </pc:sldMkLst>
      </pc:sldChg>
      <pc:sldChg chg="modSp mod">
        <pc:chgData name="Martin, Charlie" userId="0006f494-8156-4c9e-9df2-db0fb585aafc" providerId="ADAL" clId="{D87CEAB4-007D-4BB1-9B20-6048E7683A1A}" dt="2023-05-10T01:08:48.362" v="5499" actId="20577"/>
        <pc:sldMkLst>
          <pc:docMk/>
          <pc:sldMk cId="1293233965" sldId="686"/>
        </pc:sldMkLst>
        <pc:spChg chg="mod">
          <ac:chgData name="Martin, Charlie" userId="0006f494-8156-4c9e-9df2-db0fb585aafc" providerId="ADAL" clId="{D87CEAB4-007D-4BB1-9B20-6048E7683A1A}" dt="2023-05-10T01:08:48.362" v="5499" actId="20577"/>
          <ac:spMkLst>
            <pc:docMk/>
            <pc:sldMk cId="1293233965" sldId="686"/>
            <ac:spMk id="2" creationId="{1E465137-1DA7-8C43-AD97-247781793B92}"/>
          </ac:spMkLst>
        </pc:spChg>
      </pc:sldChg>
      <pc:sldChg chg="del">
        <pc:chgData name="Martin, Charlie" userId="0006f494-8156-4c9e-9df2-db0fb585aafc" providerId="ADAL" clId="{D87CEAB4-007D-4BB1-9B20-6048E7683A1A}" dt="2023-05-08T19:33:20.587" v="729" actId="47"/>
        <pc:sldMkLst>
          <pc:docMk/>
          <pc:sldMk cId="110797570" sldId="687"/>
        </pc:sldMkLst>
      </pc:sldChg>
      <pc:sldChg chg="modSp add del mod ord">
        <pc:chgData name="Martin, Charlie" userId="0006f494-8156-4c9e-9df2-db0fb585aafc" providerId="ADAL" clId="{D87CEAB4-007D-4BB1-9B20-6048E7683A1A}" dt="2023-05-10T01:03:42.136" v="5337" actId="20577"/>
        <pc:sldMkLst>
          <pc:docMk/>
          <pc:sldMk cId="3827054332" sldId="690"/>
        </pc:sldMkLst>
        <pc:spChg chg="mod">
          <ac:chgData name="Martin, Charlie" userId="0006f494-8156-4c9e-9df2-db0fb585aafc" providerId="ADAL" clId="{D87CEAB4-007D-4BB1-9B20-6048E7683A1A}" dt="2023-05-08T19:32:59.324" v="724" actId="20577"/>
          <ac:spMkLst>
            <pc:docMk/>
            <pc:sldMk cId="3827054332" sldId="690"/>
            <ac:spMk id="5" creationId="{D6C8CF18-A6C5-D917-F9F4-7DAF1744EB8E}"/>
          </ac:spMkLst>
        </pc:spChg>
        <pc:spChg chg="mod">
          <ac:chgData name="Martin, Charlie" userId="0006f494-8156-4c9e-9df2-db0fb585aafc" providerId="ADAL" clId="{D87CEAB4-007D-4BB1-9B20-6048E7683A1A}" dt="2023-05-10T01:03:42.136" v="5337" actId="20577"/>
          <ac:spMkLst>
            <pc:docMk/>
            <pc:sldMk cId="3827054332" sldId="690"/>
            <ac:spMk id="8" creationId="{66763700-8C68-7820-1529-2D4D683983CC}"/>
          </ac:spMkLst>
        </pc:spChg>
      </pc:sldChg>
      <pc:sldChg chg="del">
        <pc:chgData name="Martin, Charlie" userId="0006f494-8156-4c9e-9df2-db0fb585aafc" providerId="ADAL" clId="{D87CEAB4-007D-4BB1-9B20-6048E7683A1A}" dt="2023-05-08T19:54:55.878" v="969" actId="47"/>
        <pc:sldMkLst>
          <pc:docMk/>
          <pc:sldMk cId="36491250" sldId="692"/>
        </pc:sldMkLst>
      </pc:sldChg>
      <pc:sldChg chg="del">
        <pc:chgData name="Martin, Charlie" userId="0006f494-8156-4c9e-9df2-db0fb585aafc" providerId="ADAL" clId="{D87CEAB4-007D-4BB1-9B20-6048E7683A1A}" dt="2023-05-08T19:33:25.608" v="731" actId="47"/>
        <pc:sldMkLst>
          <pc:docMk/>
          <pc:sldMk cId="4060635396" sldId="694"/>
        </pc:sldMkLst>
      </pc:sldChg>
      <pc:sldChg chg="del">
        <pc:chgData name="Martin, Charlie" userId="0006f494-8156-4c9e-9df2-db0fb585aafc" providerId="ADAL" clId="{D87CEAB4-007D-4BB1-9B20-6048E7683A1A}" dt="2023-05-08T19:33:19.410" v="728" actId="47"/>
        <pc:sldMkLst>
          <pc:docMk/>
          <pc:sldMk cId="1653458179" sldId="695"/>
        </pc:sldMkLst>
      </pc:sldChg>
      <pc:sldChg chg="del ord">
        <pc:chgData name="Martin, Charlie" userId="0006f494-8156-4c9e-9df2-db0fb585aafc" providerId="ADAL" clId="{D87CEAB4-007D-4BB1-9B20-6048E7683A1A}" dt="2023-05-08T19:33:09.745" v="727" actId="47"/>
        <pc:sldMkLst>
          <pc:docMk/>
          <pc:sldMk cId="1864738354" sldId="696"/>
        </pc:sldMkLst>
      </pc:sldChg>
      <pc:sldChg chg="del">
        <pc:chgData name="Martin, Charlie" userId="0006f494-8156-4c9e-9df2-db0fb585aafc" providerId="ADAL" clId="{D87CEAB4-007D-4BB1-9B20-6048E7683A1A}" dt="2023-05-08T19:54:55.878" v="969" actId="47"/>
        <pc:sldMkLst>
          <pc:docMk/>
          <pc:sldMk cId="3053886553" sldId="697"/>
        </pc:sldMkLst>
      </pc:sldChg>
      <pc:sldChg chg="addSp delSp modSp mod">
        <pc:chgData name="Martin, Charlie" userId="0006f494-8156-4c9e-9df2-db0fb585aafc" providerId="ADAL" clId="{D87CEAB4-007D-4BB1-9B20-6048E7683A1A}" dt="2023-05-08T15:58:34.933" v="53" actId="478"/>
        <pc:sldMkLst>
          <pc:docMk/>
          <pc:sldMk cId="3546928876" sldId="698"/>
        </pc:sldMkLst>
        <pc:spChg chg="add del mod">
          <ac:chgData name="Martin, Charlie" userId="0006f494-8156-4c9e-9df2-db0fb585aafc" providerId="ADAL" clId="{D87CEAB4-007D-4BB1-9B20-6048E7683A1A}" dt="2023-05-08T15:56:38.726" v="30" actId="478"/>
          <ac:spMkLst>
            <pc:docMk/>
            <pc:sldMk cId="3546928876" sldId="698"/>
            <ac:spMk id="3" creationId="{5AA2AA3A-9389-69C5-DF56-12A72B4F64AF}"/>
          </ac:spMkLst>
        </pc:spChg>
        <pc:spChg chg="add del mod">
          <ac:chgData name="Martin, Charlie" userId="0006f494-8156-4c9e-9df2-db0fb585aafc" providerId="ADAL" clId="{D87CEAB4-007D-4BB1-9B20-6048E7683A1A}" dt="2023-05-08T15:56:41.233" v="32" actId="478"/>
          <ac:spMkLst>
            <pc:docMk/>
            <pc:sldMk cId="3546928876" sldId="698"/>
            <ac:spMk id="6" creationId="{B84DBBF8-B0F2-EF29-0B7C-53611F320907}"/>
          </ac:spMkLst>
        </pc:spChg>
        <pc:spChg chg="add del mod">
          <ac:chgData name="Martin, Charlie" userId="0006f494-8156-4c9e-9df2-db0fb585aafc" providerId="ADAL" clId="{D87CEAB4-007D-4BB1-9B20-6048E7683A1A}" dt="2023-05-08T15:56:57.440" v="34"/>
          <ac:spMkLst>
            <pc:docMk/>
            <pc:sldMk cId="3546928876" sldId="698"/>
            <ac:spMk id="7" creationId="{D1B474E4-72D4-48AF-C2EB-086502323555}"/>
          </ac:spMkLst>
        </pc:spChg>
        <pc:spChg chg="add mod">
          <ac:chgData name="Martin, Charlie" userId="0006f494-8156-4c9e-9df2-db0fb585aafc" providerId="ADAL" clId="{D87CEAB4-007D-4BB1-9B20-6048E7683A1A}" dt="2023-05-08T15:58:06.262" v="42" actId="113"/>
          <ac:spMkLst>
            <pc:docMk/>
            <pc:sldMk cId="3546928876" sldId="698"/>
            <ac:spMk id="8" creationId="{8F3C2DC1-4C43-F36F-05B2-22A763E1591F}"/>
          </ac:spMkLst>
        </pc:spChg>
        <pc:spChg chg="add mod">
          <ac:chgData name="Martin, Charlie" userId="0006f494-8156-4c9e-9df2-db0fb585aafc" providerId="ADAL" clId="{D87CEAB4-007D-4BB1-9B20-6048E7683A1A}" dt="2023-05-08T15:57:32.242" v="39" actId="5793"/>
          <ac:spMkLst>
            <pc:docMk/>
            <pc:sldMk cId="3546928876" sldId="698"/>
            <ac:spMk id="9" creationId="{CA930643-2AE3-B733-4201-A218BBB6DEBB}"/>
          </ac:spMkLst>
        </pc:spChg>
        <pc:spChg chg="del">
          <ac:chgData name="Martin, Charlie" userId="0006f494-8156-4c9e-9df2-db0fb585aafc" providerId="ADAL" clId="{D87CEAB4-007D-4BB1-9B20-6048E7683A1A}" dt="2023-05-08T15:56:36.230" v="29" actId="478"/>
          <ac:spMkLst>
            <pc:docMk/>
            <pc:sldMk cId="3546928876" sldId="698"/>
            <ac:spMk id="14" creationId="{B28A4A74-1A12-D246-9EB1-A9693BCF919F}"/>
          </ac:spMkLst>
        </pc:spChg>
        <pc:spChg chg="del">
          <ac:chgData name="Martin, Charlie" userId="0006f494-8156-4c9e-9df2-db0fb585aafc" providerId="ADAL" clId="{D87CEAB4-007D-4BB1-9B20-6048E7683A1A}" dt="2023-05-08T15:56:40.097" v="31" actId="478"/>
          <ac:spMkLst>
            <pc:docMk/>
            <pc:sldMk cId="3546928876" sldId="698"/>
            <ac:spMk id="15" creationId="{3281D211-8074-6C41-8A37-F9A78B6B9F9A}"/>
          </ac:spMkLst>
        </pc:spChg>
        <pc:picChg chg="add del mod">
          <ac:chgData name="Martin, Charlie" userId="0006f494-8156-4c9e-9df2-db0fb585aafc" providerId="ADAL" clId="{D87CEAB4-007D-4BB1-9B20-6048E7683A1A}" dt="2023-05-08T15:58:21.802" v="47" actId="478"/>
          <ac:picMkLst>
            <pc:docMk/>
            <pc:sldMk cId="3546928876" sldId="698"/>
            <ac:picMk id="11" creationId="{D0FADB2D-5EFC-676E-C390-B6E66AA3C7FB}"/>
          </ac:picMkLst>
        </pc:picChg>
        <pc:picChg chg="add del mod">
          <ac:chgData name="Martin, Charlie" userId="0006f494-8156-4c9e-9df2-db0fb585aafc" providerId="ADAL" clId="{D87CEAB4-007D-4BB1-9B20-6048E7683A1A}" dt="2023-05-08T15:58:34.933" v="53" actId="478"/>
          <ac:picMkLst>
            <pc:docMk/>
            <pc:sldMk cId="3546928876" sldId="698"/>
            <ac:picMk id="13" creationId="{C094C86B-B689-1175-D118-C7807258253A}"/>
          </ac:picMkLst>
        </pc:picChg>
      </pc:sldChg>
      <pc:sldChg chg="modSp add mod">
        <pc:chgData name="Martin, Charlie" userId="0006f494-8156-4c9e-9df2-db0fb585aafc" providerId="ADAL" clId="{D87CEAB4-007D-4BB1-9B20-6048E7683A1A}" dt="2023-05-10T00:44:41.658" v="3850" actId="207"/>
        <pc:sldMkLst>
          <pc:docMk/>
          <pc:sldMk cId="414324804" sldId="699"/>
        </pc:sldMkLst>
        <pc:spChg chg="mod">
          <ac:chgData name="Martin, Charlie" userId="0006f494-8156-4c9e-9df2-db0fb585aafc" providerId="ADAL" clId="{D87CEAB4-007D-4BB1-9B20-6048E7683A1A}" dt="2023-05-10T00:44:41.658" v="3850" actId="207"/>
          <ac:spMkLst>
            <pc:docMk/>
            <pc:sldMk cId="414324804" sldId="699"/>
            <ac:spMk id="3" creationId="{4FE95778-5EAD-675F-7C1B-78D0AC202D6A}"/>
          </ac:spMkLst>
        </pc:spChg>
      </pc:sldChg>
      <pc:sldChg chg="new del">
        <pc:chgData name="Martin, Charlie" userId="0006f494-8156-4c9e-9df2-db0fb585aafc" providerId="ADAL" clId="{D87CEAB4-007D-4BB1-9B20-6048E7683A1A}" dt="2023-05-08T19:30:06.867" v="449" actId="47"/>
        <pc:sldMkLst>
          <pc:docMk/>
          <pc:sldMk cId="1418968874" sldId="699"/>
        </pc:sldMkLst>
      </pc:sldChg>
      <pc:sldChg chg="modSp new del mod">
        <pc:chgData name="Martin, Charlie" userId="0006f494-8156-4c9e-9df2-db0fb585aafc" providerId="ADAL" clId="{D87CEAB4-007D-4BB1-9B20-6048E7683A1A}" dt="2023-05-08T19:32:53.657" v="708" actId="47"/>
        <pc:sldMkLst>
          <pc:docMk/>
          <pc:sldMk cId="2834171370" sldId="699"/>
        </pc:sldMkLst>
        <pc:spChg chg="mod">
          <ac:chgData name="Martin, Charlie" userId="0006f494-8156-4c9e-9df2-db0fb585aafc" providerId="ADAL" clId="{D87CEAB4-007D-4BB1-9B20-6048E7683A1A}" dt="2023-05-08T19:30:22.281" v="480" actId="20577"/>
          <ac:spMkLst>
            <pc:docMk/>
            <pc:sldMk cId="2834171370" sldId="699"/>
            <ac:spMk id="2" creationId="{56C5044E-90DC-52B2-090D-1B32262C353C}"/>
          </ac:spMkLst>
        </pc:spChg>
      </pc:sldChg>
      <pc:sldChg chg="modSp new mod">
        <pc:chgData name="Martin, Charlie" userId="0006f494-8156-4c9e-9df2-db0fb585aafc" providerId="ADAL" clId="{D87CEAB4-007D-4BB1-9B20-6048E7683A1A}" dt="2023-05-10T01:03:11.469" v="5328" actId="20577"/>
        <pc:sldMkLst>
          <pc:docMk/>
          <pc:sldMk cId="1525226422" sldId="700"/>
        </pc:sldMkLst>
        <pc:spChg chg="mod">
          <ac:chgData name="Martin, Charlie" userId="0006f494-8156-4c9e-9df2-db0fb585aafc" providerId="ADAL" clId="{D87CEAB4-007D-4BB1-9B20-6048E7683A1A}" dt="2023-05-08T19:30:55.866" v="518" actId="20577"/>
          <ac:spMkLst>
            <pc:docMk/>
            <pc:sldMk cId="1525226422" sldId="700"/>
            <ac:spMk id="2" creationId="{88986FF8-CA0B-B9D1-D26D-2FF3BD89E8B5}"/>
          </ac:spMkLst>
        </pc:spChg>
        <pc:spChg chg="mod">
          <ac:chgData name="Martin, Charlie" userId="0006f494-8156-4c9e-9df2-db0fb585aafc" providerId="ADAL" clId="{D87CEAB4-007D-4BB1-9B20-6048E7683A1A}" dt="2023-05-10T01:03:11.469" v="5328" actId="20577"/>
          <ac:spMkLst>
            <pc:docMk/>
            <pc:sldMk cId="1525226422" sldId="700"/>
            <ac:spMk id="3" creationId="{712BF16A-AB15-3089-96D2-12EE14734318}"/>
          </ac:spMkLst>
        </pc:spChg>
      </pc:sldChg>
      <pc:sldChg chg="modSp new mod">
        <pc:chgData name="Martin, Charlie" userId="0006f494-8156-4c9e-9df2-db0fb585aafc" providerId="ADAL" clId="{D87CEAB4-007D-4BB1-9B20-6048E7683A1A}" dt="2023-05-10T01:04:49.747" v="5399" actId="20577"/>
        <pc:sldMkLst>
          <pc:docMk/>
          <pc:sldMk cId="1586083330" sldId="701"/>
        </pc:sldMkLst>
        <pc:spChg chg="mod">
          <ac:chgData name="Martin, Charlie" userId="0006f494-8156-4c9e-9df2-db0fb585aafc" providerId="ADAL" clId="{D87CEAB4-007D-4BB1-9B20-6048E7683A1A}" dt="2023-05-08T19:31:07.847" v="545" actId="20577"/>
          <ac:spMkLst>
            <pc:docMk/>
            <pc:sldMk cId="1586083330" sldId="701"/>
            <ac:spMk id="2" creationId="{1374BF2C-0FE4-985E-C5D4-F15B361FE37D}"/>
          </ac:spMkLst>
        </pc:spChg>
        <pc:spChg chg="mod">
          <ac:chgData name="Martin, Charlie" userId="0006f494-8156-4c9e-9df2-db0fb585aafc" providerId="ADAL" clId="{D87CEAB4-007D-4BB1-9B20-6048E7683A1A}" dt="2023-05-10T01:04:49.747" v="5399" actId="20577"/>
          <ac:spMkLst>
            <pc:docMk/>
            <pc:sldMk cId="1586083330" sldId="701"/>
            <ac:spMk id="3" creationId="{EA285A22-6B30-F5EC-EAED-3D871234B00E}"/>
          </ac:spMkLst>
        </pc:spChg>
      </pc:sldChg>
      <pc:sldChg chg="modSp new mod">
        <pc:chgData name="Martin, Charlie" userId="0006f494-8156-4c9e-9df2-db0fb585aafc" providerId="ADAL" clId="{D87CEAB4-007D-4BB1-9B20-6048E7683A1A}" dt="2023-05-10T01:05:13.433" v="5434" actId="20577"/>
        <pc:sldMkLst>
          <pc:docMk/>
          <pc:sldMk cId="2874267429" sldId="702"/>
        </pc:sldMkLst>
        <pc:spChg chg="mod">
          <ac:chgData name="Martin, Charlie" userId="0006f494-8156-4c9e-9df2-db0fb585aafc" providerId="ADAL" clId="{D87CEAB4-007D-4BB1-9B20-6048E7683A1A}" dt="2023-05-08T19:31:13.687" v="575" actId="20577"/>
          <ac:spMkLst>
            <pc:docMk/>
            <pc:sldMk cId="2874267429" sldId="702"/>
            <ac:spMk id="2" creationId="{D69E0994-72DE-9352-C36D-976F727100AE}"/>
          </ac:spMkLst>
        </pc:spChg>
        <pc:spChg chg="mod">
          <ac:chgData name="Martin, Charlie" userId="0006f494-8156-4c9e-9df2-db0fb585aafc" providerId="ADAL" clId="{D87CEAB4-007D-4BB1-9B20-6048E7683A1A}" dt="2023-05-10T01:05:13.433" v="5434" actId="20577"/>
          <ac:spMkLst>
            <pc:docMk/>
            <pc:sldMk cId="2874267429" sldId="702"/>
            <ac:spMk id="3" creationId="{0F7ED8C3-5D41-2C41-66FF-D5CBA1D34EB4}"/>
          </ac:spMkLst>
        </pc:spChg>
      </pc:sldChg>
      <pc:sldChg chg="modSp new mod ord">
        <pc:chgData name="Martin, Charlie" userId="0006f494-8156-4c9e-9df2-db0fb585aafc" providerId="ADAL" clId="{D87CEAB4-007D-4BB1-9B20-6048E7683A1A}" dt="2023-05-10T01:08:03.518" v="5492" actId="20577"/>
        <pc:sldMkLst>
          <pc:docMk/>
          <pc:sldMk cId="3846816175" sldId="703"/>
        </pc:sldMkLst>
        <pc:spChg chg="mod">
          <ac:chgData name="Martin, Charlie" userId="0006f494-8156-4c9e-9df2-db0fb585aafc" providerId="ADAL" clId="{D87CEAB4-007D-4BB1-9B20-6048E7683A1A}" dt="2023-05-08T19:31:26.282" v="600" actId="20577"/>
          <ac:spMkLst>
            <pc:docMk/>
            <pc:sldMk cId="3846816175" sldId="703"/>
            <ac:spMk id="2" creationId="{0478BDAF-D11E-6AF2-AD69-0DA23AE0158B}"/>
          </ac:spMkLst>
        </pc:spChg>
        <pc:spChg chg="mod">
          <ac:chgData name="Martin, Charlie" userId="0006f494-8156-4c9e-9df2-db0fb585aafc" providerId="ADAL" clId="{D87CEAB4-007D-4BB1-9B20-6048E7683A1A}" dt="2023-05-10T01:08:03.518" v="5492" actId="20577"/>
          <ac:spMkLst>
            <pc:docMk/>
            <pc:sldMk cId="3846816175" sldId="703"/>
            <ac:spMk id="3" creationId="{A2A33C0C-BDAB-D5B5-5E23-97A944CD3C9C}"/>
          </ac:spMkLst>
        </pc:spChg>
      </pc:sldChg>
      <pc:sldChg chg="modSp new mod">
        <pc:chgData name="Martin, Charlie" userId="0006f494-8156-4c9e-9df2-db0fb585aafc" providerId="ADAL" clId="{D87CEAB4-007D-4BB1-9B20-6048E7683A1A}" dt="2023-05-10T01:13:29.775" v="5611" actId="6549"/>
        <pc:sldMkLst>
          <pc:docMk/>
          <pc:sldMk cId="2112535638" sldId="704"/>
        </pc:sldMkLst>
        <pc:spChg chg="mod">
          <ac:chgData name="Martin, Charlie" userId="0006f494-8156-4c9e-9df2-db0fb585aafc" providerId="ADAL" clId="{D87CEAB4-007D-4BB1-9B20-6048E7683A1A}" dt="2023-05-08T19:31:37.099" v="632" actId="20577"/>
          <ac:spMkLst>
            <pc:docMk/>
            <pc:sldMk cId="2112535638" sldId="704"/>
            <ac:spMk id="2" creationId="{0B121218-768F-5878-AC4C-AE06997749E8}"/>
          </ac:spMkLst>
        </pc:spChg>
        <pc:spChg chg="mod">
          <ac:chgData name="Martin, Charlie" userId="0006f494-8156-4c9e-9df2-db0fb585aafc" providerId="ADAL" clId="{D87CEAB4-007D-4BB1-9B20-6048E7683A1A}" dt="2023-05-10T01:13:29.775" v="5611" actId="6549"/>
          <ac:spMkLst>
            <pc:docMk/>
            <pc:sldMk cId="2112535638" sldId="704"/>
            <ac:spMk id="3" creationId="{5A3A48F7-11B4-228F-53AD-5F155833ED60}"/>
          </ac:spMkLst>
        </pc:spChg>
      </pc:sldChg>
      <pc:sldChg chg="modSp new del mod ord">
        <pc:chgData name="Martin, Charlie" userId="0006f494-8156-4c9e-9df2-db0fb585aafc" providerId="ADAL" clId="{D87CEAB4-007D-4BB1-9B20-6048E7683A1A}" dt="2023-05-09T23:10:16.796" v="3032" actId="47"/>
        <pc:sldMkLst>
          <pc:docMk/>
          <pc:sldMk cId="432202166" sldId="705"/>
        </pc:sldMkLst>
        <pc:spChg chg="mod">
          <ac:chgData name="Martin, Charlie" userId="0006f494-8156-4c9e-9df2-db0fb585aafc" providerId="ADAL" clId="{D87CEAB4-007D-4BB1-9B20-6048E7683A1A}" dt="2023-05-08T19:55:10.750" v="989" actId="20577"/>
          <ac:spMkLst>
            <pc:docMk/>
            <pc:sldMk cId="432202166" sldId="705"/>
            <ac:spMk id="2" creationId="{F908598B-07C5-CFCF-7EB1-3279A7F0671C}"/>
          </ac:spMkLst>
        </pc:spChg>
        <pc:spChg chg="mod">
          <ac:chgData name="Martin, Charlie" userId="0006f494-8156-4c9e-9df2-db0fb585aafc" providerId="ADAL" clId="{D87CEAB4-007D-4BB1-9B20-6048E7683A1A}" dt="2023-05-09T23:00:31.399" v="1904" actId="20577"/>
          <ac:spMkLst>
            <pc:docMk/>
            <pc:sldMk cId="432202166" sldId="705"/>
            <ac:spMk id="3" creationId="{DC3B276E-0577-6A44-4E2F-1D344BBE35C8}"/>
          </ac:spMkLst>
        </pc:spChg>
      </pc:sldChg>
      <pc:sldChg chg="modSp new mod">
        <pc:chgData name="Martin, Charlie" userId="0006f494-8156-4c9e-9df2-db0fb585aafc" providerId="ADAL" clId="{D87CEAB4-007D-4BB1-9B20-6048E7683A1A}" dt="2023-05-10T01:10:22.685" v="5559" actId="20577"/>
        <pc:sldMkLst>
          <pc:docMk/>
          <pc:sldMk cId="108021650" sldId="706"/>
        </pc:sldMkLst>
        <pc:spChg chg="mod">
          <ac:chgData name="Martin, Charlie" userId="0006f494-8156-4c9e-9df2-db0fb585aafc" providerId="ADAL" clId="{D87CEAB4-007D-4BB1-9B20-6048E7683A1A}" dt="2023-05-08T19:55:18.940" v="1007" actId="20577"/>
          <ac:spMkLst>
            <pc:docMk/>
            <pc:sldMk cId="108021650" sldId="706"/>
            <ac:spMk id="2" creationId="{9B6361BC-8F30-F2F7-0426-D46C8D231D29}"/>
          </ac:spMkLst>
        </pc:spChg>
        <pc:spChg chg="mod">
          <ac:chgData name="Martin, Charlie" userId="0006f494-8156-4c9e-9df2-db0fb585aafc" providerId="ADAL" clId="{D87CEAB4-007D-4BB1-9B20-6048E7683A1A}" dt="2023-05-10T01:10:22.685" v="5559" actId="20577"/>
          <ac:spMkLst>
            <pc:docMk/>
            <pc:sldMk cId="108021650" sldId="706"/>
            <ac:spMk id="3" creationId="{5C9B0BAA-A101-66C5-4F25-E911C260D216}"/>
          </ac:spMkLst>
        </pc:spChg>
      </pc:sldChg>
      <pc:sldChg chg="addSp delSp modSp new mod ord">
        <pc:chgData name="Martin, Charlie" userId="0006f494-8156-4c9e-9df2-db0fb585aafc" providerId="ADAL" clId="{D87CEAB4-007D-4BB1-9B20-6048E7683A1A}" dt="2023-05-10T00:54:55.711" v="5020" actId="1036"/>
        <pc:sldMkLst>
          <pc:docMk/>
          <pc:sldMk cId="845434608" sldId="707"/>
        </pc:sldMkLst>
        <pc:spChg chg="mod">
          <ac:chgData name="Martin, Charlie" userId="0006f494-8156-4c9e-9df2-db0fb585aafc" providerId="ADAL" clId="{D87CEAB4-007D-4BB1-9B20-6048E7683A1A}" dt="2023-05-08T19:55:28.205" v="1032" actId="20577"/>
          <ac:spMkLst>
            <pc:docMk/>
            <pc:sldMk cId="845434608" sldId="707"/>
            <ac:spMk id="2" creationId="{B4848868-DA7D-479E-606C-89FAF6CDED73}"/>
          </ac:spMkLst>
        </pc:spChg>
        <pc:spChg chg="del">
          <ac:chgData name="Martin, Charlie" userId="0006f494-8156-4c9e-9df2-db0fb585aafc" providerId="ADAL" clId="{D87CEAB4-007D-4BB1-9B20-6048E7683A1A}" dt="2023-05-09T23:25:15.054" v="3504" actId="478"/>
          <ac:spMkLst>
            <pc:docMk/>
            <pc:sldMk cId="845434608" sldId="707"/>
            <ac:spMk id="3" creationId="{E375DFD1-1EBF-7A7E-18D6-501E463C9FB4}"/>
          </ac:spMkLst>
        </pc:spChg>
        <pc:picChg chg="add del mod">
          <ac:chgData name="Martin, Charlie" userId="0006f494-8156-4c9e-9df2-db0fb585aafc" providerId="ADAL" clId="{D87CEAB4-007D-4BB1-9B20-6048E7683A1A}" dt="2023-05-10T00:53:44.414" v="5000" actId="478"/>
          <ac:picMkLst>
            <pc:docMk/>
            <pc:sldMk cId="845434608" sldId="707"/>
            <ac:picMk id="5" creationId="{CE460956-256F-31C5-32D4-76B4D79DD24C}"/>
          </ac:picMkLst>
        </pc:picChg>
        <pc:picChg chg="add del mod">
          <ac:chgData name="Martin, Charlie" userId="0006f494-8156-4c9e-9df2-db0fb585aafc" providerId="ADAL" clId="{D87CEAB4-007D-4BB1-9B20-6048E7683A1A}" dt="2023-05-10T00:54:43.263" v="5013" actId="478"/>
          <ac:picMkLst>
            <pc:docMk/>
            <pc:sldMk cId="845434608" sldId="707"/>
            <ac:picMk id="7" creationId="{EA3CD6FC-0410-5B66-14F2-F0221FE23B82}"/>
          </ac:picMkLst>
        </pc:picChg>
        <pc:picChg chg="add mod">
          <ac:chgData name="Martin, Charlie" userId="0006f494-8156-4c9e-9df2-db0fb585aafc" providerId="ADAL" clId="{D87CEAB4-007D-4BB1-9B20-6048E7683A1A}" dt="2023-05-10T00:54:55.711" v="5020" actId="1036"/>
          <ac:picMkLst>
            <pc:docMk/>
            <pc:sldMk cId="845434608" sldId="707"/>
            <ac:picMk id="9" creationId="{BDB0C492-E271-B3F9-8E78-F2153C199E15}"/>
          </ac:picMkLst>
        </pc:picChg>
      </pc:sldChg>
      <pc:sldChg chg="modSp add mod">
        <pc:chgData name="Martin, Charlie" userId="0006f494-8156-4c9e-9df2-db0fb585aafc" providerId="ADAL" clId="{D87CEAB4-007D-4BB1-9B20-6048E7683A1A}" dt="2023-05-10T01:15:04.446" v="5650" actId="6549"/>
        <pc:sldMkLst>
          <pc:docMk/>
          <pc:sldMk cId="1761443788" sldId="708"/>
        </pc:sldMkLst>
        <pc:spChg chg="mod">
          <ac:chgData name="Martin, Charlie" userId="0006f494-8156-4c9e-9df2-db0fb585aafc" providerId="ADAL" clId="{D87CEAB4-007D-4BB1-9B20-6048E7683A1A}" dt="2023-05-10T01:15:04.446" v="5650" actId="6549"/>
          <ac:spMkLst>
            <pc:docMk/>
            <pc:sldMk cId="1761443788" sldId="708"/>
            <ac:spMk id="3" creationId="{5C9B0BAA-A101-66C5-4F25-E911C260D216}"/>
          </ac:spMkLst>
        </pc:spChg>
      </pc:sldChg>
      <pc:sldChg chg="modSp add del mod">
        <pc:chgData name="Martin, Charlie" userId="0006f494-8156-4c9e-9df2-db0fb585aafc" providerId="ADAL" clId="{D87CEAB4-007D-4BB1-9B20-6048E7683A1A}" dt="2023-05-09T23:37:13.250" v="3507" actId="47"/>
        <pc:sldMkLst>
          <pc:docMk/>
          <pc:sldMk cId="413298267" sldId="709"/>
        </pc:sldMkLst>
        <pc:spChg chg="mod">
          <ac:chgData name="Martin, Charlie" userId="0006f494-8156-4c9e-9df2-db0fb585aafc" providerId="ADAL" clId="{D87CEAB4-007D-4BB1-9B20-6048E7683A1A}" dt="2023-05-09T23:05:30.568" v="2866" actId="207"/>
          <ac:spMkLst>
            <pc:docMk/>
            <pc:sldMk cId="413298267" sldId="709"/>
            <ac:spMk id="3" creationId="{5C9B0BAA-A101-66C5-4F25-E911C260D216}"/>
          </ac:spMkLst>
        </pc:spChg>
      </pc:sldChg>
      <pc:sldChg chg="addSp delSp modSp add mod">
        <pc:chgData name="Martin, Charlie" userId="0006f494-8156-4c9e-9df2-db0fb585aafc" providerId="ADAL" clId="{D87CEAB4-007D-4BB1-9B20-6048E7683A1A}" dt="2023-05-09T23:07:15.251" v="3031" actId="478"/>
        <pc:sldMkLst>
          <pc:docMk/>
          <pc:sldMk cId="2921686573" sldId="710"/>
        </pc:sldMkLst>
        <pc:spChg chg="del">
          <ac:chgData name="Martin, Charlie" userId="0006f494-8156-4c9e-9df2-db0fb585aafc" providerId="ADAL" clId="{D87CEAB4-007D-4BB1-9B20-6048E7683A1A}" dt="2023-05-09T23:07:07.973" v="3029" actId="478"/>
          <ac:spMkLst>
            <pc:docMk/>
            <pc:sldMk cId="2921686573" sldId="710"/>
            <ac:spMk id="3" creationId="{5C9B0BAA-A101-66C5-4F25-E911C260D216}"/>
          </ac:spMkLst>
        </pc:spChg>
        <pc:spChg chg="add del mod">
          <ac:chgData name="Martin, Charlie" userId="0006f494-8156-4c9e-9df2-db0fb585aafc" providerId="ADAL" clId="{D87CEAB4-007D-4BB1-9B20-6048E7683A1A}" dt="2023-05-09T23:07:15.251" v="3031" actId="478"/>
          <ac:spMkLst>
            <pc:docMk/>
            <pc:sldMk cId="2921686573" sldId="710"/>
            <ac:spMk id="5" creationId="{42AFA3F1-00ED-81E2-B34A-35601AB2B7AF}"/>
          </ac:spMkLst>
        </pc:spChg>
        <pc:picChg chg="add mod">
          <ac:chgData name="Martin, Charlie" userId="0006f494-8156-4c9e-9df2-db0fb585aafc" providerId="ADAL" clId="{D87CEAB4-007D-4BB1-9B20-6048E7683A1A}" dt="2023-05-09T23:07:08.769" v="3030"/>
          <ac:picMkLst>
            <pc:docMk/>
            <pc:sldMk cId="2921686573" sldId="710"/>
            <ac:picMk id="6" creationId="{8DD2DED2-48AF-1106-5BF9-607603664C63}"/>
          </ac:picMkLst>
        </pc:picChg>
      </pc:sldChg>
      <pc:sldChg chg="modSp new mod">
        <pc:chgData name="Martin, Charlie" userId="0006f494-8156-4c9e-9df2-db0fb585aafc" providerId="ADAL" clId="{D87CEAB4-007D-4BB1-9B20-6048E7683A1A}" dt="2023-05-09T23:36:38.878" v="3506" actId="20577"/>
        <pc:sldMkLst>
          <pc:docMk/>
          <pc:sldMk cId="32706882" sldId="711"/>
        </pc:sldMkLst>
        <pc:spChg chg="mod">
          <ac:chgData name="Martin, Charlie" userId="0006f494-8156-4c9e-9df2-db0fb585aafc" providerId="ADAL" clId="{D87CEAB4-007D-4BB1-9B20-6048E7683A1A}" dt="2023-05-09T23:17:40.746" v="3060" actId="20577"/>
          <ac:spMkLst>
            <pc:docMk/>
            <pc:sldMk cId="32706882" sldId="711"/>
            <ac:spMk id="2" creationId="{0896B315-7CB2-B8EB-0F49-6964311B45CD}"/>
          </ac:spMkLst>
        </pc:spChg>
        <pc:spChg chg="mod">
          <ac:chgData name="Martin, Charlie" userId="0006f494-8156-4c9e-9df2-db0fb585aafc" providerId="ADAL" clId="{D87CEAB4-007D-4BB1-9B20-6048E7683A1A}" dt="2023-05-09T23:36:38.878" v="3506" actId="20577"/>
          <ac:spMkLst>
            <pc:docMk/>
            <pc:sldMk cId="32706882" sldId="711"/>
            <ac:spMk id="3" creationId="{8F092F16-2540-9EE1-E5CA-E1F571DCA199}"/>
          </ac:spMkLst>
        </pc:spChg>
      </pc:sldChg>
      <pc:sldChg chg="modSp new del mod">
        <pc:chgData name="Martin, Charlie" userId="0006f494-8156-4c9e-9df2-db0fb585aafc" providerId="ADAL" clId="{D87CEAB4-007D-4BB1-9B20-6048E7683A1A}" dt="2023-05-10T00:18:58.969" v="3708" actId="47"/>
        <pc:sldMkLst>
          <pc:docMk/>
          <pc:sldMk cId="51379124" sldId="712"/>
        </pc:sldMkLst>
        <pc:spChg chg="mod">
          <ac:chgData name="Martin, Charlie" userId="0006f494-8156-4c9e-9df2-db0fb585aafc" providerId="ADAL" clId="{D87CEAB4-007D-4BB1-9B20-6048E7683A1A}" dt="2023-05-10T00:13:33.079" v="3605" actId="20577"/>
          <ac:spMkLst>
            <pc:docMk/>
            <pc:sldMk cId="51379124" sldId="712"/>
            <ac:spMk id="2" creationId="{FEDD1141-5E9C-8329-D487-FE466AED01A6}"/>
          </ac:spMkLst>
        </pc:spChg>
      </pc:sldChg>
      <pc:sldChg chg="add">
        <pc:chgData name="Martin, Charlie" userId="0006f494-8156-4c9e-9df2-db0fb585aafc" providerId="ADAL" clId="{D87CEAB4-007D-4BB1-9B20-6048E7683A1A}" dt="2023-05-10T00:35:17.763" v="3848"/>
        <pc:sldMkLst>
          <pc:docMk/>
          <pc:sldMk cId="2517501738" sldId="712"/>
        </pc:sldMkLst>
      </pc:sldChg>
      <pc:sldChg chg="addSp delSp modSp new del mod">
        <pc:chgData name="Martin, Charlie" userId="0006f494-8156-4c9e-9df2-db0fb585aafc" providerId="ADAL" clId="{D87CEAB4-007D-4BB1-9B20-6048E7683A1A}" dt="2023-05-10T00:35:15.658" v="3847" actId="47"/>
        <pc:sldMkLst>
          <pc:docMk/>
          <pc:sldMk cId="425586280" sldId="713"/>
        </pc:sldMkLst>
        <pc:spChg chg="mod">
          <ac:chgData name="Martin, Charlie" userId="0006f494-8156-4c9e-9df2-db0fb585aafc" providerId="ADAL" clId="{D87CEAB4-007D-4BB1-9B20-6048E7683A1A}" dt="2023-05-10T00:19:05.005" v="3709"/>
          <ac:spMkLst>
            <pc:docMk/>
            <pc:sldMk cId="425586280" sldId="713"/>
            <ac:spMk id="2" creationId="{4170280E-321F-3B06-CDE4-26F834D0962F}"/>
          </ac:spMkLst>
        </pc:spChg>
        <pc:spChg chg="del">
          <ac:chgData name="Martin, Charlie" userId="0006f494-8156-4c9e-9df2-db0fb585aafc" providerId="ADAL" clId="{D87CEAB4-007D-4BB1-9B20-6048E7683A1A}" dt="2023-05-10T00:23:25.678" v="3781" actId="478"/>
          <ac:spMkLst>
            <pc:docMk/>
            <pc:sldMk cId="425586280" sldId="713"/>
            <ac:spMk id="3" creationId="{5124804F-B6B6-981C-E9EF-38275BA7E8C7}"/>
          </ac:spMkLst>
        </pc:spChg>
        <pc:picChg chg="add del">
          <ac:chgData name="Martin, Charlie" userId="0006f494-8156-4c9e-9df2-db0fb585aafc" providerId="ADAL" clId="{D87CEAB4-007D-4BB1-9B20-6048E7683A1A}" dt="2023-05-10T00:23:16.745" v="3780" actId="478"/>
          <ac:picMkLst>
            <pc:docMk/>
            <pc:sldMk cId="425586280" sldId="713"/>
            <ac:picMk id="5" creationId="{EC8EC329-28B6-0042-0E05-A04E0867F17D}"/>
          </ac:picMkLst>
        </pc:picChg>
        <pc:picChg chg="add del mod">
          <ac:chgData name="Martin, Charlie" userId="0006f494-8156-4c9e-9df2-db0fb585aafc" providerId="ADAL" clId="{D87CEAB4-007D-4BB1-9B20-6048E7683A1A}" dt="2023-05-10T00:25:50.925" v="3792" actId="478"/>
          <ac:picMkLst>
            <pc:docMk/>
            <pc:sldMk cId="425586280" sldId="713"/>
            <ac:picMk id="7" creationId="{E7792648-F4AE-A166-1005-7686461DA159}"/>
          </ac:picMkLst>
        </pc:picChg>
        <pc:picChg chg="add del mod">
          <ac:chgData name="Martin, Charlie" userId="0006f494-8156-4c9e-9df2-db0fb585aafc" providerId="ADAL" clId="{D87CEAB4-007D-4BB1-9B20-6048E7683A1A}" dt="2023-05-10T00:25:29.294" v="3789" actId="478"/>
          <ac:picMkLst>
            <pc:docMk/>
            <pc:sldMk cId="425586280" sldId="713"/>
            <ac:picMk id="9" creationId="{1A307E3A-8D07-C270-393B-3DE8A275CF15}"/>
          </ac:picMkLst>
        </pc:picChg>
        <pc:picChg chg="add del mod">
          <ac:chgData name="Martin, Charlie" userId="0006f494-8156-4c9e-9df2-db0fb585aafc" providerId="ADAL" clId="{D87CEAB4-007D-4BB1-9B20-6048E7683A1A}" dt="2023-05-10T00:26:49.108" v="3833" actId="478"/>
          <ac:picMkLst>
            <pc:docMk/>
            <pc:sldMk cId="425586280" sldId="713"/>
            <ac:picMk id="11" creationId="{0CB8F30D-8DFA-862B-A145-78D81C0E867C}"/>
          </ac:picMkLst>
        </pc:picChg>
        <pc:picChg chg="add mod">
          <ac:chgData name="Martin, Charlie" userId="0006f494-8156-4c9e-9df2-db0fb585aafc" providerId="ADAL" clId="{D87CEAB4-007D-4BB1-9B20-6048E7683A1A}" dt="2023-05-10T00:25:56.731" v="3832" actId="1036"/>
          <ac:picMkLst>
            <pc:docMk/>
            <pc:sldMk cId="425586280" sldId="713"/>
            <ac:picMk id="13" creationId="{56443CAE-DCB6-1E7A-7BA6-972CF3A08017}"/>
          </ac:picMkLst>
        </pc:picChg>
        <pc:picChg chg="add mod">
          <ac:chgData name="Martin, Charlie" userId="0006f494-8156-4c9e-9df2-db0fb585aafc" providerId="ADAL" clId="{D87CEAB4-007D-4BB1-9B20-6048E7683A1A}" dt="2023-05-10T00:26:59.482" v="3839" actId="1076"/>
          <ac:picMkLst>
            <pc:docMk/>
            <pc:sldMk cId="425586280" sldId="713"/>
            <ac:picMk id="15" creationId="{6B18AD31-13A6-9572-C46C-40F094E98301}"/>
          </ac:picMkLst>
        </pc:picChg>
      </pc:sldChg>
      <pc:sldChg chg="modSp add del mod">
        <pc:chgData name="Martin, Charlie" userId="0006f494-8156-4c9e-9df2-db0fb585aafc" providerId="ADAL" clId="{D87CEAB4-007D-4BB1-9B20-6048E7683A1A}" dt="2023-05-10T00:44:53.940" v="3851" actId="47"/>
        <pc:sldMkLst>
          <pc:docMk/>
          <pc:sldMk cId="3348719350" sldId="713"/>
        </pc:sldMkLst>
        <pc:spChg chg="mod">
          <ac:chgData name="Martin, Charlie" userId="0006f494-8156-4c9e-9df2-db0fb585aafc" providerId="ADAL" clId="{D87CEAB4-007D-4BB1-9B20-6048E7683A1A}" dt="2023-05-10T00:35:43.530" v="3849" actId="207"/>
          <ac:spMkLst>
            <pc:docMk/>
            <pc:sldMk cId="3348719350" sldId="713"/>
            <ac:spMk id="9" creationId="{873831A1-B2D2-B137-3197-68EA9926024C}"/>
          </ac:spMkLst>
        </pc:spChg>
      </pc:sldChg>
      <pc:sldChg chg="modSp new del mod">
        <pc:chgData name="Martin, Charlie" userId="0006f494-8156-4c9e-9df2-db0fb585aafc" providerId="ADAL" clId="{D87CEAB4-007D-4BB1-9B20-6048E7683A1A}" dt="2023-05-10T00:27:40.953" v="3840" actId="47"/>
        <pc:sldMkLst>
          <pc:docMk/>
          <pc:sldMk cId="3799428607" sldId="714"/>
        </pc:sldMkLst>
        <pc:spChg chg="mod">
          <ac:chgData name="Martin, Charlie" userId="0006f494-8156-4c9e-9df2-db0fb585aafc" providerId="ADAL" clId="{D87CEAB4-007D-4BB1-9B20-6048E7683A1A}" dt="2023-05-10T00:19:07.149" v="3710"/>
          <ac:spMkLst>
            <pc:docMk/>
            <pc:sldMk cId="3799428607" sldId="714"/>
            <ac:spMk id="2" creationId="{42FDE64C-23CE-2016-435E-94EB760CAEE4}"/>
          </ac:spMkLst>
        </pc:spChg>
      </pc:sldChg>
      <pc:sldChg chg="add del ord">
        <pc:chgData name="Martin, Charlie" userId="0006f494-8156-4c9e-9df2-db0fb585aafc" providerId="ADAL" clId="{D87CEAB4-007D-4BB1-9B20-6048E7683A1A}" dt="2023-05-10T00:45:54.474" v="3855" actId="47"/>
        <pc:sldMkLst>
          <pc:docMk/>
          <pc:sldMk cId="3822559622" sldId="714"/>
        </pc:sldMkLst>
      </pc:sldChg>
      <pc:sldChg chg="add del">
        <pc:chgData name="Martin, Charlie" userId="0006f494-8156-4c9e-9df2-db0fb585aafc" providerId="ADAL" clId="{D87CEAB4-007D-4BB1-9B20-6048E7683A1A}" dt="2023-05-10T00:45:35.868" v="3852" actId="47"/>
        <pc:sldMkLst>
          <pc:docMk/>
          <pc:sldMk cId="1037312380" sldId="715"/>
        </pc:sldMkLst>
      </pc:sldChg>
    </pc:docChg>
  </pc:docChgLst>
  <pc:docChgLst>
    <pc:chgData name="Martin, Charlie" userId="0006f494-8156-4c9e-9df2-db0fb585aafc" providerId="ADAL" clId="{FE9F033F-CDFF-425A-A8F6-85D0468554C7}"/>
    <pc:docChg chg="undo custSel addSld delSld modSld sldOrd">
      <pc:chgData name="Martin, Charlie" userId="0006f494-8156-4c9e-9df2-db0fb585aafc" providerId="ADAL" clId="{FE9F033F-CDFF-425A-A8F6-85D0468554C7}" dt="2023-02-17T14:44:40.374" v="4532"/>
      <pc:docMkLst>
        <pc:docMk/>
      </pc:docMkLst>
      <pc:sldChg chg="modSp mod">
        <pc:chgData name="Martin, Charlie" userId="0006f494-8156-4c9e-9df2-db0fb585aafc" providerId="ADAL" clId="{FE9F033F-CDFF-425A-A8F6-85D0468554C7}" dt="2023-02-17T05:27:19.746" v="3322" actId="20577"/>
        <pc:sldMkLst>
          <pc:docMk/>
          <pc:sldMk cId="579269115" sldId="402"/>
        </pc:sldMkLst>
        <pc:spChg chg="mod">
          <ac:chgData name="Martin, Charlie" userId="0006f494-8156-4c9e-9df2-db0fb585aafc" providerId="ADAL" clId="{FE9F033F-CDFF-425A-A8F6-85D0468554C7}" dt="2023-02-17T05:27:19.746" v="3322" actId="20577"/>
          <ac:spMkLst>
            <pc:docMk/>
            <pc:sldMk cId="579269115" sldId="402"/>
            <ac:spMk id="4" creationId="{BDA18989-4B9B-6246-83ED-342C4680A8C3}"/>
          </ac:spMkLst>
        </pc:spChg>
      </pc:sldChg>
      <pc:sldChg chg="modSp mod">
        <pc:chgData name="Martin, Charlie" userId="0006f494-8156-4c9e-9df2-db0fb585aafc" providerId="ADAL" clId="{FE9F033F-CDFF-425A-A8F6-85D0468554C7}" dt="2023-02-17T14:31:56.833" v="4202" actId="20577"/>
        <pc:sldMkLst>
          <pc:docMk/>
          <pc:sldMk cId="3138855473" sldId="413"/>
        </pc:sldMkLst>
        <pc:spChg chg="mod">
          <ac:chgData name="Martin, Charlie" userId="0006f494-8156-4c9e-9df2-db0fb585aafc" providerId="ADAL" clId="{FE9F033F-CDFF-425A-A8F6-85D0468554C7}" dt="2023-02-17T14:31:56.833" v="4202" actId="20577"/>
          <ac:spMkLst>
            <pc:docMk/>
            <pc:sldMk cId="3138855473" sldId="413"/>
            <ac:spMk id="15" creationId="{3281D211-8074-6C41-8A37-F9A78B6B9F9A}"/>
          </ac:spMkLst>
        </pc:spChg>
      </pc:sldChg>
      <pc:sldChg chg="del">
        <pc:chgData name="Martin, Charlie" userId="0006f494-8156-4c9e-9df2-db0fb585aafc" providerId="ADAL" clId="{FE9F033F-CDFF-425A-A8F6-85D0468554C7}" dt="2023-02-17T00:57:13.476" v="494" actId="47"/>
        <pc:sldMkLst>
          <pc:docMk/>
          <pc:sldMk cId="2415446289" sldId="582"/>
        </pc:sldMkLst>
      </pc:sldChg>
      <pc:sldChg chg="del">
        <pc:chgData name="Martin, Charlie" userId="0006f494-8156-4c9e-9df2-db0fb585aafc" providerId="ADAL" clId="{FE9F033F-CDFF-425A-A8F6-85D0468554C7}" dt="2023-02-17T00:57:10.291" v="492" actId="47"/>
        <pc:sldMkLst>
          <pc:docMk/>
          <pc:sldMk cId="987312715" sldId="632"/>
        </pc:sldMkLst>
      </pc:sldChg>
      <pc:sldChg chg="del">
        <pc:chgData name="Martin, Charlie" userId="0006f494-8156-4c9e-9df2-db0fb585aafc" providerId="ADAL" clId="{FE9F033F-CDFF-425A-A8F6-85D0468554C7}" dt="2023-02-17T00:54:21.081" v="483" actId="47"/>
        <pc:sldMkLst>
          <pc:docMk/>
          <pc:sldMk cId="974981677" sldId="661"/>
        </pc:sldMkLst>
      </pc:sldChg>
      <pc:sldChg chg="modSp del mod">
        <pc:chgData name="Martin, Charlie" userId="0006f494-8156-4c9e-9df2-db0fb585aafc" providerId="ADAL" clId="{FE9F033F-CDFF-425A-A8F6-85D0468554C7}" dt="2023-02-17T00:57:03.234" v="491" actId="47"/>
        <pc:sldMkLst>
          <pc:docMk/>
          <pc:sldMk cId="2035553900" sldId="671"/>
        </pc:sldMkLst>
        <pc:spChg chg="mod">
          <ac:chgData name="Martin, Charlie" userId="0006f494-8156-4c9e-9df2-db0fb585aafc" providerId="ADAL" clId="{FE9F033F-CDFF-425A-A8F6-85D0468554C7}" dt="2023-02-17T00:54:28.988" v="490" actId="20577"/>
          <ac:spMkLst>
            <pc:docMk/>
            <pc:sldMk cId="2035553900" sldId="671"/>
            <ac:spMk id="8" creationId="{66763700-8C68-7820-1529-2D4D683983CC}"/>
          </ac:spMkLst>
        </pc:spChg>
      </pc:sldChg>
      <pc:sldChg chg="modSp mod">
        <pc:chgData name="Martin, Charlie" userId="0006f494-8156-4c9e-9df2-db0fb585aafc" providerId="ADAL" clId="{FE9F033F-CDFF-425A-A8F6-85D0468554C7}" dt="2023-02-17T14:33:43.495" v="4242" actId="20577"/>
        <pc:sldMkLst>
          <pc:docMk/>
          <pc:sldMk cId="3833680186" sldId="674"/>
        </pc:sldMkLst>
        <pc:spChg chg="mod">
          <ac:chgData name="Martin, Charlie" userId="0006f494-8156-4c9e-9df2-db0fb585aafc" providerId="ADAL" clId="{FE9F033F-CDFF-425A-A8F6-85D0468554C7}" dt="2023-02-17T00:54:01.668" v="478" actId="6549"/>
          <ac:spMkLst>
            <pc:docMk/>
            <pc:sldMk cId="3833680186" sldId="674"/>
            <ac:spMk id="5" creationId="{D6C8CF18-A6C5-D917-F9F4-7DAF1744EB8E}"/>
          </ac:spMkLst>
        </pc:spChg>
        <pc:spChg chg="mod">
          <ac:chgData name="Martin, Charlie" userId="0006f494-8156-4c9e-9df2-db0fb585aafc" providerId="ADAL" clId="{FE9F033F-CDFF-425A-A8F6-85D0468554C7}" dt="2023-02-17T14:33:43.495" v="4242" actId="20577"/>
          <ac:spMkLst>
            <pc:docMk/>
            <pc:sldMk cId="3833680186" sldId="674"/>
            <ac:spMk id="8" creationId="{66763700-8C68-7820-1529-2D4D683983CC}"/>
          </ac:spMkLst>
        </pc:spChg>
      </pc:sldChg>
      <pc:sldChg chg="add del">
        <pc:chgData name="Martin, Charlie" userId="0006f494-8156-4c9e-9df2-db0fb585aafc" providerId="ADAL" clId="{FE9F033F-CDFF-425A-A8F6-85D0468554C7}" dt="2023-02-17T00:57:20.408" v="498" actId="47"/>
        <pc:sldMkLst>
          <pc:docMk/>
          <pc:sldMk cId="2017515620" sldId="679"/>
        </pc:sldMkLst>
      </pc:sldChg>
      <pc:sldChg chg="addSp delSp modSp add del mod">
        <pc:chgData name="Martin, Charlie" userId="0006f494-8156-4c9e-9df2-db0fb585aafc" providerId="ADAL" clId="{FE9F033F-CDFF-425A-A8F6-85D0468554C7}" dt="2023-02-17T06:09:17.898" v="4193" actId="1038"/>
        <pc:sldMkLst>
          <pc:docMk/>
          <pc:sldMk cId="3759131161" sldId="681"/>
        </pc:sldMkLst>
        <pc:picChg chg="del">
          <ac:chgData name="Martin, Charlie" userId="0006f494-8156-4c9e-9df2-db0fb585aafc" providerId="ADAL" clId="{FE9F033F-CDFF-425A-A8F6-85D0468554C7}" dt="2023-02-17T06:07:06.502" v="4099" actId="478"/>
          <ac:picMkLst>
            <pc:docMk/>
            <pc:sldMk cId="3759131161" sldId="681"/>
            <ac:picMk id="3" creationId="{982009DC-1B23-362E-DA59-2B9CAED03E68}"/>
          </ac:picMkLst>
        </pc:picChg>
        <pc:picChg chg="add mod">
          <ac:chgData name="Martin, Charlie" userId="0006f494-8156-4c9e-9df2-db0fb585aafc" providerId="ADAL" clId="{FE9F033F-CDFF-425A-A8F6-85D0468554C7}" dt="2023-02-17T06:09:17.898" v="4193" actId="1038"/>
          <ac:picMkLst>
            <pc:docMk/>
            <pc:sldMk cId="3759131161" sldId="681"/>
            <ac:picMk id="4" creationId="{80356370-6773-3BCD-E9B7-F84EFE9E0A62}"/>
          </ac:picMkLst>
        </pc:picChg>
      </pc:sldChg>
      <pc:sldChg chg="modSp mod">
        <pc:chgData name="Martin, Charlie" userId="0006f494-8156-4c9e-9df2-db0fb585aafc" providerId="ADAL" clId="{FE9F033F-CDFF-425A-A8F6-85D0468554C7}" dt="2023-02-17T04:00:41.848" v="664" actId="20577"/>
        <pc:sldMkLst>
          <pc:docMk/>
          <pc:sldMk cId="1293233965" sldId="686"/>
        </pc:sldMkLst>
        <pc:spChg chg="mod">
          <ac:chgData name="Martin, Charlie" userId="0006f494-8156-4c9e-9df2-db0fb585aafc" providerId="ADAL" clId="{FE9F033F-CDFF-425A-A8F6-85D0468554C7}" dt="2023-02-17T04:00:41.848" v="664" actId="20577"/>
          <ac:spMkLst>
            <pc:docMk/>
            <pc:sldMk cId="1293233965" sldId="686"/>
            <ac:spMk id="2" creationId="{1E465137-1DA7-8C43-AD97-247781793B92}"/>
          </ac:spMkLst>
        </pc:spChg>
        <pc:spChg chg="mod">
          <ac:chgData name="Martin, Charlie" userId="0006f494-8156-4c9e-9df2-db0fb585aafc" providerId="ADAL" clId="{FE9F033F-CDFF-425A-A8F6-85D0468554C7}" dt="2023-02-17T03:58:50.871" v="508" actId="20577"/>
          <ac:spMkLst>
            <pc:docMk/>
            <pc:sldMk cId="1293233965" sldId="686"/>
            <ac:spMk id="3" creationId="{5179E2A7-000D-BD44-A99F-D6FFEBDD13CB}"/>
          </ac:spMkLst>
        </pc:spChg>
      </pc:sldChg>
      <pc:sldChg chg="modSp mod ord">
        <pc:chgData name="Martin, Charlie" userId="0006f494-8156-4c9e-9df2-db0fb585aafc" providerId="ADAL" clId="{FE9F033F-CDFF-425A-A8F6-85D0468554C7}" dt="2023-02-17T14:33:09.196" v="4203" actId="20577"/>
        <pc:sldMkLst>
          <pc:docMk/>
          <pc:sldMk cId="110797570" sldId="687"/>
        </pc:sldMkLst>
        <pc:spChg chg="mod">
          <ac:chgData name="Martin, Charlie" userId="0006f494-8156-4c9e-9df2-db0fb585aafc" providerId="ADAL" clId="{FE9F033F-CDFF-425A-A8F6-85D0468554C7}" dt="2023-02-17T14:33:09.196" v="4203" actId="20577"/>
          <ac:spMkLst>
            <pc:docMk/>
            <pc:sldMk cId="110797570" sldId="687"/>
            <ac:spMk id="3" creationId="{2CB64B68-7F26-A401-0A0A-590870C99AD4}"/>
          </ac:spMkLst>
        </pc:spChg>
      </pc:sldChg>
      <pc:sldChg chg="del">
        <pc:chgData name="Martin, Charlie" userId="0006f494-8156-4c9e-9df2-db0fb585aafc" providerId="ADAL" clId="{FE9F033F-CDFF-425A-A8F6-85D0468554C7}" dt="2023-02-17T00:54:09.383" v="479" actId="47"/>
        <pc:sldMkLst>
          <pc:docMk/>
          <pc:sldMk cId="1996855283" sldId="688"/>
        </pc:sldMkLst>
      </pc:sldChg>
      <pc:sldChg chg="del">
        <pc:chgData name="Martin, Charlie" userId="0006f494-8156-4c9e-9df2-db0fb585aafc" providerId="ADAL" clId="{FE9F033F-CDFF-425A-A8F6-85D0468554C7}" dt="2023-02-17T00:54:12.832" v="480" actId="47"/>
        <pc:sldMkLst>
          <pc:docMk/>
          <pc:sldMk cId="3197942358" sldId="689"/>
        </pc:sldMkLst>
      </pc:sldChg>
      <pc:sldChg chg="modSp mod ord">
        <pc:chgData name="Martin, Charlie" userId="0006f494-8156-4c9e-9df2-db0fb585aafc" providerId="ADAL" clId="{FE9F033F-CDFF-425A-A8F6-85D0468554C7}" dt="2023-02-17T05:22:06.477" v="3273" actId="20577"/>
        <pc:sldMkLst>
          <pc:docMk/>
          <pc:sldMk cId="3827054332" sldId="690"/>
        </pc:sldMkLst>
        <pc:spChg chg="mod">
          <ac:chgData name="Martin, Charlie" userId="0006f494-8156-4c9e-9df2-db0fb585aafc" providerId="ADAL" clId="{FE9F033F-CDFF-425A-A8F6-85D0468554C7}" dt="2023-02-17T05:22:06.477" v="3273" actId="20577"/>
          <ac:spMkLst>
            <pc:docMk/>
            <pc:sldMk cId="3827054332" sldId="690"/>
            <ac:spMk id="8" creationId="{66763700-8C68-7820-1529-2D4D683983CC}"/>
          </ac:spMkLst>
        </pc:spChg>
      </pc:sldChg>
      <pc:sldChg chg="del">
        <pc:chgData name="Martin, Charlie" userId="0006f494-8156-4c9e-9df2-db0fb585aafc" providerId="ADAL" clId="{FE9F033F-CDFF-425A-A8F6-85D0468554C7}" dt="2023-02-17T00:57:12.811" v="493" actId="47"/>
        <pc:sldMkLst>
          <pc:docMk/>
          <pc:sldMk cId="4063427339" sldId="691"/>
        </pc:sldMkLst>
      </pc:sldChg>
      <pc:sldChg chg="modSp mod ord">
        <pc:chgData name="Martin, Charlie" userId="0006f494-8156-4c9e-9df2-db0fb585aafc" providerId="ADAL" clId="{FE9F033F-CDFF-425A-A8F6-85D0468554C7}" dt="2023-02-17T00:53:06.012" v="336"/>
        <pc:sldMkLst>
          <pc:docMk/>
          <pc:sldMk cId="36491250" sldId="692"/>
        </pc:sldMkLst>
        <pc:spChg chg="mod">
          <ac:chgData name="Martin, Charlie" userId="0006f494-8156-4c9e-9df2-db0fb585aafc" providerId="ADAL" clId="{FE9F033F-CDFF-425A-A8F6-85D0468554C7}" dt="2023-02-17T00:52:48.310" v="334" actId="20577"/>
          <ac:spMkLst>
            <pc:docMk/>
            <pc:sldMk cId="36491250" sldId="692"/>
            <ac:spMk id="8" creationId="{66763700-8C68-7820-1529-2D4D683983CC}"/>
          </ac:spMkLst>
        </pc:spChg>
      </pc:sldChg>
      <pc:sldChg chg="modSp add del mod">
        <pc:chgData name="Martin, Charlie" userId="0006f494-8156-4c9e-9df2-db0fb585aafc" providerId="ADAL" clId="{FE9F033F-CDFF-425A-A8F6-85D0468554C7}" dt="2023-02-17T05:27:12.434" v="3319" actId="47"/>
        <pc:sldMkLst>
          <pc:docMk/>
          <pc:sldMk cId="1865492845" sldId="695"/>
        </pc:sldMkLst>
        <pc:spChg chg="mod">
          <ac:chgData name="Martin, Charlie" userId="0006f494-8156-4c9e-9df2-db0fb585aafc" providerId="ADAL" clId="{FE9F033F-CDFF-425A-A8F6-85D0468554C7}" dt="2023-02-17T03:59:22.883" v="560" actId="20577"/>
          <ac:spMkLst>
            <pc:docMk/>
            <pc:sldMk cId="1865492845" sldId="695"/>
            <ac:spMk id="2" creationId="{1E465137-1DA7-8C43-AD97-247781793B92}"/>
          </ac:spMkLst>
        </pc:spChg>
        <pc:spChg chg="mod">
          <ac:chgData name="Martin, Charlie" userId="0006f494-8156-4c9e-9df2-db0fb585aafc" providerId="ADAL" clId="{FE9F033F-CDFF-425A-A8F6-85D0468554C7}" dt="2023-02-17T03:59:25.809" v="562" actId="20577"/>
          <ac:spMkLst>
            <pc:docMk/>
            <pc:sldMk cId="1865492845" sldId="695"/>
            <ac:spMk id="3" creationId="{5179E2A7-000D-BD44-A99F-D6FFEBDD13CB}"/>
          </ac:spMkLst>
        </pc:spChg>
      </pc:sldChg>
      <pc:sldChg chg="modSp add mod">
        <pc:chgData name="Martin, Charlie" userId="0006f494-8156-4c9e-9df2-db0fb585aafc" providerId="ADAL" clId="{FE9F033F-CDFF-425A-A8F6-85D0468554C7}" dt="2023-02-17T03:59:42.662" v="585" actId="20577"/>
        <pc:sldMkLst>
          <pc:docMk/>
          <pc:sldMk cId="3172124762" sldId="696"/>
        </pc:sldMkLst>
        <pc:spChg chg="mod">
          <ac:chgData name="Martin, Charlie" userId="0006f494-8156-4c9e-9df2-db0fb585aafc" providerId="ADAL" clId="{FE9F033F-CDFF-425A-A8F6-85D0468554C7}" dt="2023-02-17T03:59:42.662" v="585" actId="20577"/>
          <ac:spMkLst>
            <pc:docMk/>
            <pc:sldMk cId="3172124762" sldId="696"/>
            <ac:spMk id="2" creationId="{1E465137-1DA7-8C43-AD97-247781793B92}"/>
          </ac:spMkLst>
        </pc:spChg>
        <pc:spChg chg="mod">
          <ac:chgData name="Martin, Charlie" userId="0006f494-8156-4c9e-9df2-db0fb585aafc" providerId="ADAL" clId="{FE9F033F-CDFF-425A-A8F6-85D0468554C7}" dt="2023-02-17T03:59:38.079" v="565" actId="20577"/>
          <ac:spMkLst>
            <pc:docMk/>
            <pc:sldMk cId="3172124762" sldId="696"/>
            <ac:spMk id="3" creationId="{5179E2A7-000D-BD44-A99F-D6FFEBDD13CB}"/>
          </ac:spMkLst>
        </pc:spChg>
      </pc:sldChg>
      <pc:sldChg chg="modSp add mod">
        <pc:chgData name="Martin, Charlie" userId="0006f494-8156-4c9e-9df2-db0fb585aafc" providerId="ADAL" clId="{FE9F033F-CDFF-425A-A8F6-85D0468554C7}" dt="2023-02-17T14:35:12.234" v="4296" actId="20577"/>
        <pc:sldMkLst>
          <pc:docMk/>
          <pc:sldMk cId="2935652268" sldId="697"/>
        </pc:sldMkLst>
        <pc:spChg chg="mod">
          <ac:chgData name="Martin, Charlie" userId="0006f494-8156-4c9e-9df2-db0fb585aafc" providerId="ADAL" clId="{FE9F033F-CDFF-425A-A8F6-85D0468554C7}" dt="2023-02-17T04:05:06.106" v="699" actId="20577"/>
          <ac:spMkLst>
            <pc:docMk/>
            <pc:sldMk cId="2935652268" sldId="697"/>
            <ac:spMk id="5" creationId="{D6C8CF18-A6C5-D917-F9F4-7DAF1744EB8E}"/>
          </ac:spMkLst>
        </pc:spChg>
        <pc:spChg chg="mod">
          <ac:chgData name="Martin, Charlie" userId="0006f494-8156-4c9e-9df2-db0fb585aafc" providerId="ADAL" clId="{FE9F033F-CDFF-425A-A8F6-85D0468554C7}" dt="2023-02-17T14:35:12.234" v="4296" actId="20577"/>
          <ac:spMkLst>
            <pc:docMk/>
            <pc:sldMk cId="2935652268" sldId="697"/>
            <ac:spMk id="8" creationId="{66763700-8C68-7820-1529-2D4D683983CC}"/>
          </ac:spMkLst>
        </pc:spChg>
      </pc:sldChg>
      <pc:sldChg chg="addSp delSp modSp new mod">
        <pc:chgData name="Martin, Charlie" userId="0006f494-8156-4c9e-9df2-db0fb585aafc" providerId="ADAL" clId="{FE9F033F-CDFF-425A-A8F6-85D0468554C7}" dt="2023-02-17T05:12:56.646" v="3200" actId="1036"/>
        <pc:sldMkLst>
          <pc:docMk/>
          <pc:sldMk cId="2095598519" sldId="698"/>
        </pc:sldMkLst>
        <pc:spChg chg="mod">
          <ac:chgData name="Martin, Charlie" userId="0006f494-8156-4c9e-9df2-db0fb585aafc" providerId="ADAL" clId="{FE9F033F-CDFF-425A-A8F6-85D0468554C7}" dt="2023-02-17T04:16:33.820" v="2552" actId="20577"/>
          <ac:spMkLst>
            <pc:docMk/>
            <pc:sldMk cId="2095598519" sldId="698"/>
            <ac:spMk id="2" creationId="{226C2972-2B4D-8847-E096-E3A561F29475}"/>
          </ac:spMkLst>
        </pc:spChg>
        <pc:spChg chg="del">
          <ac:chgData name="Martin, Charlie" userId="0006f494-8156-4c9e-9df2-db0fb585aafc" providerId="ADAL" clId="{FE9F033F-CDFF-425A-A8F6-85D0468554C7}" dt="2023-02-17T04:16:36.230" v="2553" actId="478"/>
          <ac:spMkLst>
            <pc:docMk/>
            <pc:sldMk cId="2095598519" sldId="698"/>
            <ac:spMk id="3" creationId="{BFD4715D-3224-F74B-6689-76E87F32E7C9}"/>
          </ac:spMkLst>
        </pc:spChg>
        <pc:picChg chg="add del">
          <ac:chgData name="Martin, Charlie" userId="0006f494-8156-4c9e-9df2-db0fb585aafc" providerId="ADAL" clId="{FE9F033F-CDFF-425A-A8F6-85D0468554C7}" dt="2023-02-17T04:40:31.501" v="2766" actId="22"/>
          <ac:picMkLst>
            <pc:docMk/>
            <pc:sldMk cId="2095598519" sldId="698"/>
            <ac:picMk id="5" creationId="{F5105810-D1CA-1662-594E-BB13C3A0DE54}"/>
          </ac:picMkLst>
        </pc:picChg>
        <pc:picChg chg="add del">
          <ac:chgData name="Martin, Charlie" userId="0006f494-8156-4c9e-9df2-db0fb585aafc" providerId="ADAL" clId="{FE9F033F-CDFF-425A-A8F6-85D0468554C7}" dt="2023-02-17T04:42:39.293" v="2768" actId="478"/>
          <ac:picMkLst>
            <pc:docMk/>
            <pc:sldMk cId="2095598519" sldId="698"/>
            <ac:picMk id="7" creationId="{0A53B003-3AC1-E8D6-00CD-B080B1B017A1}"/>
          </ac:picMkLst>
        </pc:picChg>
        <pc:picChg chg="add del mod">
          <ac:chgData name="Martin, Charlie" userId="0006f494-8156-4c9e-9df2-db0fb585aafc" providerId="ADAL" clId="{FE9F033F-CDFF-425A-A8F6-85D0468554C7}" dt="2023-02-17T04:59:22.943" v="2847" actId="478"/>
          <ac:picMkLst>
            <pc:docMk/>
            <pc:sldMk cId="2095598519" sldId="698"/>
            <ac:picMk id="9" creationId="{E40C832D-0295-9F96-2A73-C6FA6C69FE0C}"/>
          </ac:picMkLst>
        </pc:picChg>
        <pc:picChg chg="add del mod">
          <ac:chgData name="Martin, Charlie" userId="0006f494-8156-4c9e-9df2-db0fb585aafc" providerId="ADAL" clId="{FE9F033F-CDFF-425A-A8F6-85D0468554C7}" dt="2023-02-17T05:12:20.173" v="3169" actId="478"/>
          <ac:picMkLst>
            <pc:docMk/>
            <pc:sldMk cId="2095598519" sldId="698"/>
            <ac:picMk id="11" creationId="{774C772C-28D6-C11E-B385-97D386BA1B93}"/>
          </ac:picMkLst>
        </pc:picChg>
        <pc:picChg chg="add del mod">
          <ac:chgData name="Martin, Charlie" userId="0006f494-8156-4c9e-9df2-db0fb585aafc" providerId="ADAL" clId="{FE9F033F-CDFF-425A-A8F6-85D0468554C7}" dt="2023-02-17T05:12:32.035" v="3171" actId="478"/>
          <ac:picMkLst>
            <pc:docMk/>
            <pc:sldMk cId="2095598519" sldId="698"/>
            <ac:picMk id="12" creationId="{4AD793F3-52C3-2557-15F9-A17D5D52C517}"/>
          </ac:picMkLst>
        </pc:picChg>
        <pc:picChg chg="add del mod">
          <ac:chgData name="Martin, Charlie" userId="0006f494-8156-4c9e-9df2-db0fb585aafc" providerId="ADAL" clId="{FE9F033F-CDFF-425A-A8F6-85D0468554C7}" dt="2023-02-17T05:12:46.761" v="3173" actId="478"/>
          <ac:picMkLst>
            <pc:docMk/>
            <pc:sldMk cId="2095598519" sldId="698"/>
            <ac:picMk id="13" creationId="{52A08079-B1EA-EEFD-DF4B-F1995C431C11}"/>
          </ac:picMkLst>
        </pc:picChg>
        <pc:picChg chg="add mod">
          <ac:chgData name="Martin, Charlie" userId="0006f494-8156-4c9e-9df2-db0fb585aafc" providerId="ADAL" clId="{FE9F033F-CDFF-425A-A8F6-85D0468554C7}" dt="2023-02-17T05:12:56.646" v="3200" actId="1036"/>
          <ac:picMkLst>
            <pc:docMk/>
            <pc:sldMk cId="2095598519" sldId="698"/>
            <ac:picMk id="15" creationId="{74E84FED-6E50-0F68-8AF8-2BD3085C9F4F}"/>
          </ac:picMkLst>
        </pc:picChg>
      </pc:sldChg>
      <pc:sldChg chg="modSp add mod">
        <pc:chgData name="Martin, Charlie" userId="0006f494-8156-4c9e-9df2-db0fb585aafc" providerId="ADAL" clId="{FE9F033F-CDFF-425A-A8F6-85D0468554C7}" dt="2023-02-17T14:42:26.422" v="4526" actId="20577"/>
        <pc:sldMkLst>
          <pc:docMk/>
          <pc:sldMk cId="24925402" sldId="699"/>
        </pc:sldMkLst>
        <pc:spChg chg="mod">
          <ac:chgData name="Martin, Charlie" userId="0006f494-8156-4c9e-9df2-db0fb585aafc" providerId="ADAL" clId="{FE9F033F-CDFF-425A-A8F6-85D0468554C7}" dt="2023-02-17T14:42:26.422" v="4526" actId="20577"/>
          <ac:spMkLst>
            <pc:docMk/>
            <pc:sldMk cId="24925402" sldId="699"/>
            <ac:spMk id="8" creationId="{66763700-8C68-7820-1529-2D4D683983CC}"/>
          </ac:spMkLst>
        </pc:spChg>
      </pc:sldChg>
      <pc:sldChg chg="modSp add del mod">
        <pc:chgData name="Martin, Charlie" userId="0006f494-8156-4c9e-9df2-db0fb585aafc" providerId="ADAL" clId="{FE9F033F-CDFF-425A-A8F6-85D0468554C7}" dt="2023-02-17T05:27:13.013" v="3320" actId="47"/>
        <pc:sldMkLst>
          <pc:docMk/>
          <pc:sldMk cId="921133318" sldId="700"/>
        </pc:sldMkLst>
        <pc:spChg chg="mod">
          <ac:chgData name="Martin, Charlie" userId="0006f494-8156-4c9e-9df2-db0fb585aafc" providerId="ADAL" clId="{FE9F033F-CDFF-425A-A8F6-85D0468554C7}" dt="2023-02-17T04:30:05.063" v="2764" actId="20577"/>
          <ac:spMkLst>
            <pc:docMk/>
            <pc:sldMk cId="921133318" sldId="700"/>
            <ac:spMk id="8" creationId="{66763700-8C68-7820-1529-2D4D683983CC}"/>
          </ac:spMkLst>
        </pc:spChg>
      </pc:sldChg>
      <pc:sldChg chg="add del">
        <pc:chgData name="Martin, Charlie" userId="0006f494-8156-4c9e-9df2-db0fb585aafc" providerId="ADAL" clId="{FE9F033F-CDFF-425A-A8F6-85D0468554C7}" dt="2023-02-17T05:27:13.522" v="3321" actId="47"/>
        <pc:sldMkLst>
          <pc:docMk/>
          <pc:sldMk cId="413816304" sldId="701"/>
        </pc:sldMkLst>
      </pc:sldChg>
      <pc:sldChg chg="addSp delSp modSp add mod">
        <pc:chgData name="Martin, Charlie" userId="0006f494-8156-4c9e-9df2-db0fb585aafc" providerId="ADAL" clId="{FE9F033F-CDFF-425A-A8F6-85D0468554C7}" dt="2023-02-17T05:08:04.722" v="3076" actId="1036"/>
        <pc:sldMkLst>
          <pc:docMk/>
          <pc:sldMk cId="3349113504" sldId="702"/>
        </pc:sldMkLst>
        <pc:picChg chg="add mod">
          <ac:chgData name="Martin, Charlie" userId="0006f494-8156-4c9e-9df2-db0fb585aafc" providerId="ADAL" clId="{FE9F033F-CDFF-425A-A8F6-85D0468554C7}" dt="2023-02-17T05:08:04.722" v="3076" actId="1036"/>
          <ac:picMkLst>
            <pc:docMk/>
            <pc:sldMk cId="3349113504" sldId="702"/>
            <ac:picMk id="4" creationId="{426E1FF8-E25D-6466-A435-F8729A53128A}"/>
          </ac:picMkLst>
        </pc:picChg>
        <pc:picChg chg="del">
          <ac:chgData name="Martin, Charlie" userId="0006f494-8156-4c9e-9df2-db0fb585aafc" providerId="ADAL" clId="{FE9F033F-CDFF-425A-A8F6-85D0468554C7}" dt="2023-02-17T04:43:02.970" v="2792" actId="478"/>
          <ac:picMkLst>
            <pc:docMk/>
            <pc:sldMk cId="3349113504" sldId="702"/>
            <ac:picMk id="9" creationId="{E40C832D-0295-9F96-2A73-C6FA6C69FE0C}"/>
          </ac:picMkLst>
        </pc:picChg>
      </pc:sldChg>
      <pc:sldChg chg="addSp delSp modSp add mod">
        <pc:chgData name="Martin, Charlie" userId="0006f494-8156-4c9e-9df2-db0fb585aafc" providerId="ADAL" clId="{FE9F033F-CDFF-425A-A8F6-85D0468554C7}" dt="2023-02-17T05:46:35.136" v="3804" actId="14100"/>
        <pc:sldMkLst>
          <pc:docMk/>
          <pc:sldMk cId="1740629361" sldId="703"/>
        </pc:sldMkLst>
        <pc:picChg chg="add del mod">
          <ac:chgData name="Martin, Charlie" userId="0006f494-8156-4c9e-9df2-db0fb585aafc" providerId="ADAL" clId="{FE9F033F-CDFF-425A-A8F6-85D0468554C7}" dt="2023-02-17T05:01:08.782" v="2872" actId="21"/>
          <ac:picMkLst>
            <pc:docMk/>
            <pc:sldMk cId="1740629361" sldId="703"/>
            <ac:picMk id="4" creationId="{793BEE3A-8E70-E123-11E5-E49D6CA0AC2F}"/>
          </ac:picMkLst>
        </pc:picChg>
        <pc:picChg chg="add mod">
          <ac:chgData name="Martin, Charlie" userId="0006f494-8156-4c9e-9df2-db0fb585aafc" providerId="ADAL" clId="{FE9F033F-CDFF-425A-A8F6-85D0468554C7}" dt="2023-02-17T05:46:35.136" v="3804" actId="14100"/>
          <ac:picMkLst>
            <pc:docMk/>
            <pc:sldMk cId="1740629361" sldId="703"/>
            <ac:picMk id="6" creationId="{AA116A7D-AFD2-6CEA-37AA-3F274830386E}"/>
          </ac:picMkLst>
        </pc:picChg>
        <pc:picChg chg="add del mod">
          <ac:chgData name="Martin, Charlie" userId="0006f494-8156-4c9e-9df2-db0fb585aafc" providerId="ADAL" clId="{FE9F033F-CDFF-425A-A8F6-85D0468554C7}" dt="2023-02-17T05:42:57.377" v="3734" actId="478"/>
          <ac:picMkLst>
            <pc:docMk/>
            <pc:sldMk cId="1740629361" sldId="703"/>
            <ac:picMk id="8" creationId="{E2D59131-892F-8686-B60D-7B794088B24A}"/>
          </ac:picMkLst>
        </pc:picChg>
        <pc:picChg chg="del">
          <ac:chgData name="Martin, Charlie" userId="0006f494-8156-4c9e-9df2-db0fb585aafc" providerId="ADAL" clId="{FE9F033F-CDFF-425A-A8F6-85D0468554C7}" dt="2023-02-17T04:49:48.840" v="2799" actId="478"/>
          <ac:picMkLst>
            <pc:docMk/>
            <pc:sldMk cId="1740629361" sldId="703"/>
            <ac:picMk id="9" creationId="{E40C832D-0295-9F96-2A73-C6FA6C69FE0C}"/>
          </ac:picMkLst>
        </pc:picChg>
        <pc:picChg chg="add mod">
          <ac:chgData name="Martin, Charlie" userId="0006f494-8156-4c9e-9df2-db0fb585aafc" providerId="ADAL" clId="{FE9F033F-CDFF-425A-A8F6-85D0468554C7}" dt="2023-02-17T05:45:36.219" v="3803" actId="1036"/>
          <ac:picMkLst>
            <pc:docMk/>
            <pc:sldMk cId="1740629361" sldId="703"/>
            <ac:picMk id="11" creationId="{4D865C7F-0941-BB84-5096-C7906CA724B4}"/>
          </ac:picMkLst>
        </pc:picChg>
      </pc:sldChg>
      <pc:sldChg chg="addSp delSp modSp new mod">
        <pc:chgData name="Martin, Charlie" userId="0006f494-8156-4c9e-9df2-db0fb585aafc" providerId="ADAL" clId="{FE9F033F-CDFF-425A-A8F6-85D0468554C7}" dt="2023-02-17T05:07:57.529" v="3067" actId="1035"/>
        <pc:sldMkLst>
          <pc:docMk/>
          <pc:sldMk cId="1748031540" sldId="704"/>
        </pc:sldMkLst>
        <pc:spChg chg="mod">
          <ac:chgData name="Martin, Charlie" userId="0006f494-8156-4c9e-9df2-db0fb585aafc" providerId="ADAL" clId="{FE9F033F-CDFF-425A-A8F6-85D0468554C7}" dt="2023-02-17T04:57:13.639" v="2846" actId="20577"/>
          <ac:spMkLst>
            <pc:docMk/>
            <pc:sldMk cId="1748031540" sldId="704"/>
            <ac:spMk id="2" creationId="{009D28EA-9C70-177A-E371-8793A56319E5}"/>
          </ac:spMkLst>
        </pc:spChg>
        <pc:spChg chg="del">
          <ac:chgData name="Martin, Charlie" userId="0006f494-8156-4c9e-9df2-db0fb585aafc" providerId="ADAL" clId="{FE9F033F-CDFF-425A-A8F6-85D0468554C7}" dt="2023-02-17T04:57:04.339" v="2805" actId="478"/>
          <ac:spMkLst>
            <pc:docMk/>
            <pc:sldMk cId="1748031540" sldId="704"/>
            <ac:spMk id="3" creationId="{EFE20AED-2F61-29AA-8EB5-290A6D7160F3}"/>
          </ac:spMkLst>
        </pc:spChg>
        <pc:picChg chg="add del mod">
          <ac:chgData name="Martin, Charlie" userId="0006f494-8156-4c9e-9df2-db0fb585aafc" providerId="ADAL" clId="{FE9F033F-CDFF-425A-A8F6-85D0468554C7}" dt="2023-02-17T05:03:25.983" v="2949" actId="21"/>
          <ac:picMkLst>
            <pc:docMk/>
            <pc:sldMk cId="1748031540" sldId="704"/>
            <ac:picMk id="5" creationId="{103497F6-F238-F737-BDB7-3A2D34E855C5}"/>
          </ac:picMkLst>
        </pc:picChg>
        <pc:picChg chg="add mod">
          <ac:chgData name="Martin, Charlie" userId="0006f494-8156-4c9e-9df2-db0fb585aafc" providerId="ADAL" clId="{FE9F033F-CDFF-425A-A8F6-85D0468554C7}" dt="2023-02-17T05:07:57.529" v="3067" actId="1035"/>
          <ac:picMkLst>
            <pc:docMk/>
            <pc:sldMk cId="1748031540" sldId="704"/>
            <ac:picMk id="7" creationId="{79E6D212-E640-CD6D-6571-BA083CFF79E4}"/>
          </ac:picMkLst>
        </pc:picChg>
      </pc:sldChg>
      <pc:sldChg chg="addSp delSp modSp new add del mod">
        <pc:chgData name="Martin, Charlie" userId="0006f494-8156-4c9e-9df2-db0fb585aafc" providerId="ADAL" clId="{FE9F033F-CDFF-425A-A8F6-85D0468554C7}" dt="2023-02-17T05:47:02.373" v="3806" actId="47"/>
        <pc:sldMkLst>
          <pc:docMk/>
          <pc:sldMk cId="1220987" sldId="705"/>
        </pc:sldMkLst>
        <pc:spChg chg="mod">
          <ac:chgData name="Martin, Charlie" userId="0006f494-8156-4c9e-9df2-db0fb585aafc" providerId="ADAL" clId="{FE9F033F-CDFF-425A-A8F6-85D0468554C7}" dt="2023-02-17T05:20:11.710" v="3265" actId="20577"/>
          <ac:spMkLst>
            <pc:docMk/>
            <pc:sldMk cId="1220987" sldId="705"/>
            <ac:spMk id="2" creationId="{2D19783C-6FBB-D81E-DBB2-AA619683E651}"/>
          </ac:spMkLst>
        </pc:spChg>
        <pc:spChg chg="del">
          <ac:chgData name="Martin, Charlie" userId="0006f494-8156-4c9e-9df2-db0fb585aafc" providerId="ADAL" clId="{FE9F033F-CDFF-425A-A8F6-85D0468554C7}" dt="2023-02-17T05:16:50.643" v="3202" actId="478"/>
          <ac:spMkLst>
            <pc:docMk/>
            <pc:sldMk cId="1220987" sldId="705"/>
            <ac:spMk id="3" creationId="{0BCB1BA9-CA44-EA9D-19F4-F7FF6FAF8BFB}"/>
          </ac:spMkLst>
        </pc:spChg>
        <pc:picChg chg="add mod">
          <ac:chgData name="Martin, Charlie" userId="0006f494-8156-4c9e-9df2-db0fb585aafc" providerId="ADAL" clId="{FE9F033F-CDFF-425A-A8F6-85D0468554C7}" dt="2023-02-17T05:28:27.055" v="3355" actId="1035"/>
          <ac:picMkLst>
            <pc:docMk/>
            <pc:sldMk cId="1220987" sldId="705"/>
            <ac:picMk id="5" creationId="{E24D3B42-7F63-5C7A-CBF0-1A7C1AD9279E}"/>
          </ac:picMkLst>
        </pc:picChg>
        <pc:picChg chg="add mod">
          <ac:chgData name="Martin, Charlie" userId="0006f494-8156-4c9e-9df2-db0fb585aafc" providerId="ADAL" clId="{FE9F033F-CDFF-425A-A8F6-85D0468554C7}" dt="2023-02-17T05:28:30.343" v="3369" actId="1035"/>
          <ac:picMkLst>
            <pc:docMk/>
            <pc:sldMk cId="1220987" sldId="705"/>
            <ac:picMk id="7" creationId="{D91CA9ED-E84A-F0EC-7E44-E0129DE81572}"/>
          </ac:picMkLst>
        </pc:picChg>
      </pc:sldChg>
      <pc:sldChg chg="addSp delSp modSp add mod">
        <pc:chgData name="Martin, Charlie" userId="0006f494-8156-4c9e-9df2-db0fb585aafc" providerId="ADAL" clId="{FE9F033F-CDFF-425A-A8F6-85D0468554C7}" dt="2023-02-17T05:33:58.741" v="3374" actId="14100"/>
        <pc:sldMkLst>
          <pc:docMk/>
          <pc:sldMk cId="696867941" sldId="706"/>
        </pc:sldMkLst>
        <pc:picChg chg="del">
          <ac:chgData name="Martin, Charlie" userId="0006f494-8156-4c9e-9df2-db0fb585aafc" providerId="ADAL" clId="{FE9F033F-CDFF-425A-A8F6-85D0468554C7}" dt="2023-02-17T05:31:46.483" v="3371" actId="478"/>
          <ac:picMkLst>
            <pc:docMk/>
            <pc:sldMk cId="696867941" sldId="706"/>
            <ac:picMk id="4" creationId="{426E1FF8-E25D-6466-A435-F8729A53128A}"/>
          </ac:picMkLst>
        </pc:picChg>
        <pc:picChg chg="add mod">
          <ac:chgData name="Martin, Charlie" userId="0006f494-8156-4c9e-9df2-db0fb585aafc" providerId="ADAL" clId="{FE9F033F-CDFF-425A-A8F6-85D0468554C7}" dt="2023-02-17T05:33:58.741" v="3374" actId="14100"/>
          <ac:picMkLst>
            <pc:docMk/>
            <pc:sldMk cId="696867941" sldId="706"/>
            <ac:picMk id="5" creationId="{42BBD6F7-2B37-00A0-2376-7761F65294A2}"/>
          </ac:picMkLst>
        </pc:picChg>
      </pc:sldChg>
      <pc:sldChg chg="modSp new mod ord">
        <pc:chgData name="Martin, Charlie" userId="0006f494-8156-4c9e-9df2-db0fb585aafc" providerId="ADAL" clId="{FE9F033F-CDFF-425A-A8F6-85D0468554C7}" dt="2023-02-17T14:44:40.374" v="4532"/>
        <pc:sldMkLst>
          <pc:docMk/>
          <pc:sldMk cId="3786033252" sldId="707"/>
        </pc:sldMkLst>
        <pc:spChg chg="mod">
          <ac:chgData name="Martin, Charlie" userId="0006f494-8156-4c9e-9df2-db0fb585aafc" providerId="ADAL" clId="{FE9F033F-CDFF-425A-A8F6-85D0468554C7}" dt="2023-02-17T05:35:33.902" v="3397" actId="20577"/>
          <ac:spMkLst>
            <pc:docMk/>
            <pc:sldMk cId="3786033252" sldId="707"/>
            <ac:spMk id="2" creationId="{FE45D113-85CD-E9A6-C7A5-64D39631A255}"/>
          </ac:spMkLst>
        </pc:spChg>
        <pc:spChg chg="mod">
          <ac:chgData name="Martin, Charlie" userId="0006f494-8156-4c9e-9df2-db0fb585aafc" providerId="ADAL" clId="{FE9F033F-CDFF-425A-A8F6-85D0468554C7}" dt="2023-02-17T14:40:28.388" v="4507" actId="20577"/>
          <ac:spMkLst>
            <pc:docMk/>
            <pc:sldMk cId="3786033252" sldId="707"/>
            <ac:spMk id="3" creationId="{52E55B8D-7093-93BF-6D15-015180FB471F}"/>
          </ac:spMkLst>
        </pc:spChg>
      </pc:sldChg>
      <pc:sldChg chg="addSp delSp modSp new mod">
        <pc:chgData name="Martin, Charlie" userId="0006f494-8156-4c9e-9df2-db0fb585aafc" providerId="ADAL" clId="{FE9F033F-CDFF-425A-A8F6-85D0468554C7}" dt="2023-02-17T14:43:42.407" v="4530" actId="14100"/>
        <pc:sldMkLst>
          <pc:docMk/>
          <pc:sldMk cId="1510539095" sldId="708"/>
        </pc:sldMkLst>
        <pc:spChg chg="mod">
          <ac:chgData name="Martin, Charlie" userId="0006f494-8156-4c9e-9df2-db0fb585aafc" providerId="ADAL" clId="{FE9F033F-CDFF-425A-A8F6-85D0468554C7}" dt="2023-02-17T05:41:25.794" v="3728" actId="20577"/>
          <ac:spMkLst>
            <pc:docMk/>
            <pc:sldMk cId="1510539095" sldId="708"/>
            <ac:spMk id="2" creationId="{BB3C49DA-0CC4-1375-3875-58D430BFC868}"/>
          </ac:spMkLst>
        </pc:spChg>
        <pc:spChg chg="del">
          <ac:chgData name="Martin, Charlie" userId="0006f494-8156-4c9e-9df2-db0fb585aafc" providerId="ADAL" clId="{FE9F033F-CDFF-425A-A8F6-85D0468554C7}" dt="2023-02-17T05:41:10.511" v="3657" actId="478"/>
          <ac:spMkLst>
            <pc:docMk/>
            <pc:sldMk cId="1510539095" sldId="708"/>
            <ac:spMk id="3" creationId="{82FA5092-0127-56DA-8870-29CA9CBE22C0}"/>
          </ac:spMkLst>
        </pc:spChg>
        <pc:picChg chg="add mod">
          <ac:chgData name="Martin, Charlie" userId="0006f494-8156-4c9e-9df2-db0fb585aafc" providerId="ADAL" clId="{FE9F033F-CDFF-425A-A8F6-85D0468554C7}" dt="2023-02-17T14:43:42.407" v="4530" actId="14100"/>
          <ac:picMkLst>
            <pc:docMk/>
            <pc:sldMk cId="1510539095" sldId="708"/>
            <ac:picMk id="4" creationId="{BC1F7F3C-22B7-CAE1-FA9B-8F84AD8BBBC2}"/>
          </ac:picMkLst>
        </pc:picChg>
        <pc:picChg chg="add del mod">
          <ac:chgData name="Martin, Charlie" userId="0006f494-8156-4c9e-9df2-db0fb585aafc" providerId="ADAL" clId="{FE9F033F-CDFF-425A-A8F6-85D0468554C7}" dt="2023-02-17T14:43:32.883" v="4527" actId="478"/>
          <ac:picMkLst>
            <pc:docMk/>
            <pc:sldMk cId="1510539095" sldId="708"/>
            <ac:picMk id="5" creationId="{C5E574EF-153C-817C-F943-A19437916028}"/>
          </ac:picMkLst>
        </pc:picChg>
      </pc:sldChg>
    </pc:docChg>
  </pc:docChgLst>
  <pc:docChgLst>
    <pc:chgData name="Martin, Charlie" userId="0006f494-8156-4c9e-9df2-db0fb585aafc" providerId="ADAL" clId="{0424640A-0B84-4A7B-9005-7949FDAF8192}"/>
    <pc:docChg chg="undo custSel addSld delSld modSld sldOrd">
      <pc:chgData name="Martin, Charlie" userId="0006f494-8156-4c9e-9df2-db0fb585aafc" providerId="ADAL" clId="{0424640A-0B84-4A7B-9005-7949FDAF8192}" dt="2023-03-01T01:00:58.401" v="738"/>
      <pc:docMkLst>
        <pc:docMk/>
      </pc:docMkLst>
      <pc:sldChg chg="modSp mod">
        <pc:chgData name="Martin, Charlie" userId="0006f494-8156-4c9e-9df2-db0fb585aafc" providerId="ADAL" clId="{0424640A-0B84-4A7B-9005-7949FDAF8192}" dt="2023-03-01T00:51:35.774" v="567" actId="20577"/>
        <pc:sldMkLst>
          <pc:docMk/>
          <pc:sldMk cId="579269115" sldId="402"/>
        </pc:sldMkLst>
        <pc:spChg chg="mod">
          <ac:chgData name="Martin, Charlie" userId="0006f494-8156-4c9e-9df2-db0fb585aafc" providerId="ADAL" clId="{0424640A-0B84-4A7B-9005-7949FDAF8192}" dt="2023-03-01T00:51:35.774" v="567" actId="20577"/>
          <ac:spMkLst>
            <pc:docMk/>
            <pc:sldMk cId="579269115" sldId="402"/>
            <ac:spMk id="4" creationId="{BDA18989-4B9B-6246-83ED-342C4680A8C3}"/>
          </ac:spMkLst>
        </pc:spChg>
      </pc:sldChg>
      <pc:sldChg chg="modSp mod">
        <pc:chgData name="Martin, Charlie" userId="0006f494-8156-4c9e-9df2-db0fb585aafc" providerId="ADAL" clId="{0424640A-0B84-4A7B-9005-7949FDAF8192}" dt="2023-02-28T16:53:01.405" v="7" actId="6549"/>
        <pc:sldMkLst>
          <pc:docMk/>
          <pc:sldMk cId="3138855473" sldId="413"/>
        </pc:sldMkLst>
        <pc:spChg chg="mod">
          <ac:chgData name="Martin, Charlie" userId="0006f494-8156-4c9e-9df2-db0fb585aafc" providerId="ADAL" clId="{0424640A-0B84-4A7B-9005-7949FDAF8192}" dt="2023-02-28T16:52:58.044" v="4" actId="20577"/>
          <ac:spMkLst>
            <pc:docMk/>
            <pc:sldMk cId="3138855473" sldId="413"/>
            <ac:spMk id="14" creationId="{B28A4A74-1A12-D246-9EB1-A9693BCF919F}"/>
          </ac:spMkLst>
        </pc:spChg>
        <pc:spChg chg="mod">
          <ac:chgData name="Martin, Charlie" userId="0006f494-8156-4c9e-9df2-db0fb585aafc" providerId="ADAL" clId="{0424640A-0B84-4A7B-9005-7949FDAF8192}" dt="2023-02-28T16:53:01.405" v="7" actId="6549"/>
          <ac:spMkLst>
            <pc:docMk/>
            <pc:sldMk cId="3138855473" sldId="413"/>
            <ac:spMk id="15" creationId="{3281D211-8074-6C41-8A37-F9A78B6B9F9A}"/>
          </ac:spMkLst>
        </pc:spChg>
      </pc:sldChg>
      <pc:sldChg chg="modSp mod ord">
        <pc:chgData name="Martin, Charlie" userId="0006f494-8156-4c9e-9df2-db0fb585aafc" providerId="ADAL" clId="{0424640A-0B84-4A7B-9005-7949FDAF8192}" dt="2023-03-01T01:00:58.401" v="738"/>
        <pc:sldMkLst>
          <pc:docMk/>
          <pc:sldMk cId="36491250" sldId="692"/>
        </pc:sldMkLst>
        <pc:spChg chg="mod">
          <ac:chgData name="Martin, Charlie" userId="0006f494-8156-4c9e-9df2-db0fb585aafc" providerId="ADAL" clId="{0424640A-0B84-4A7B-9005-7949FDAF8192}" dt="2023-03-01T01:00:58.401" v="738"/>
          <ac:spMkLst>
            <pc:docMk/>
            <pc:sldMk cId="36491250" sldId="692"/>
            <ac:spMk id="5" creationId="{D6C8CF18-A6C5-D917-F9F4-7DAF1744EB8E}"/>
          </ac:spMkLst>
        </pc:spChg>
        <pc:spChg chg="mod">
          <ac:chgData name="Martin, Charlie" userId="0006f494-8156-4c9e-9df2-db0fb585aafc" providerId="ADAL" clId="{0424640A-0B84-4A7B-9005-7949FDAF8192}" dt="2023-02-28T21:06:42.221" v="485" actId="20577"/>
          <ac:spMkLst>
            <pc:docMk/>
            <pc:sldMk cId="36491250" sldId="692"/>
            <ac:spMk id="8" creationId="{66763700-8C68-7820-1529-2D4D683983CC}"/>
          </ac:spMkLst>
        </pc:spChg>
      </pc:sldChg>
      <pc:sldChg chg="addSp delSp modSp add mod">
        <pc:chgData name="Martin, Charlie" userId="0006f494-8156-4c9e-9df2-db0fb585aafc" providerId="ADAL" clId="{0424640A-0B84-4A7B-9005-7949FDAF8192}" dt="2023-02-28T19:46:24.477" v="129" actId="1076"/>
        <pc:sldMkLst>
          <pc:docMk/>
          <pc:sldMk cId="1653458179" sldId="695"/>
        </pc:sldMkLst>
        <pc:spChg chg="del">
          <ac:chgData name="Martin, Charlie" userId="0006f494-8156-4c9e-9df2-db0fb585aafc" providerId="ADAL" clId="{0424640A-0B84-4A7B-9005-7949FDAF8192}" dt="2023-02-28T19:46:14.889" v="124" actId="478"/>
          <ac:spMkLst>
            <pc:docMk/>
            <pc:sldMk cId="1653458179" sldId="695"/>
            <ac:spMk id="3" creationId="{2CB64B68-7F26-A401-0A0A-590870C99AD4}"/>
          </ac:spMkLst>
        </pc:spChg>
        <pc:spChg chg="add del mod">
          <ac:chgData name="Martin, Charlie" userId="0006f494-8156-4c9e-9df2-db0fb585aafc" providerId="ADAL" clId="{0424640A-0B84-4A7B-9005-7949FDAF8192}" dt="2023-02-28T19:46:17.969" v="126" actId="478"/>
          <ac:spMkLst>
            <pc:docMk/>
            <pc:sldMk cId="1653458179" sldId="695"/>
            <ac:spMk id="5" creationId="{CF4338A7-85CA-528A-5647-3C6A1D553D27}"/>
          </ac:spMkLst>
        </pc:spChg>
        <pc:picChg chg="add mod">
          <ac:chgData name="Martin, Charlie" userId="0006f494-8156-4c9e-9df2-db0fb585aafc" providerId="ADAL" clId="{0424640A-0B84-4A7B-9005-7949FDAF8192}" dt="2023-02-28T19:46:24.477" v="129" actId="1076"/>
          <ac:picMkLst>
            <pc:docMk/>
            <pc:sldMk cId="1653458179" sldId="695"/>
            <ac:picMk id="7" creationId="{BC5C0E27-3254-E9C2-251D-F395A7B745E4}"/>
          </ac:picMkLst>
        </pc:picChg>
      </pc:sldChg>
      <pc:sldChg chg="modSp mod">
        <pc:chgData name="Martin, Charlie" userId="0006f494-8156-4c9e-9df2-db0fb585aafc" providerId="ADAL" clId="{0424640A-0B84-4A7B-9005-7949FDAF8192}" dt="2023-03-01T00:59:56.408" v="735" actId="20577"/>
        <pc:sldMkLst>
          <pc:docMk/>
          <pc:sldMk cId="1864738354" sldId="696"/>
        </pc:sldMkLst>
        <pc:spChg chg="mod">
          <ac:chgData name="Martin, Charlie" userId="0006f494-8156-4c9e-9df2-db0fb585aafc" providerId="ADAL" clId="{0424640A-0B84-4A7B-9005-7949FDAF8192}" dt="2023-02-28T19:48:35.999" v="163" actId="20577"/>
          <ac:spMkLst>
            <pc:docMk/>
            <pc:sldMk cId="1864738354" sldId="696"/>
            <ac:spMk id="5" creationId="{D6C8CF18-A6C5-D917-F9F4-7DAF1744EB8E}"/>
          </ac:spMkLst>
        </pc:spChg>
        <pc:spChg chg="mod">
          <ac:chgData name="Martin, Charlie" userId="0006f494-8156-4c9e-9df2-db0fb585aafc" providerId="ADAL" clId="{0424640A-0B84-4A7B-9005-7949FDAF8192}" dt="2023-03-01T00:59:56.408" v="735" actId="20577"/>
          <ac:spMkLst>
            <pc:docMk/>
            <pc:sldMk cId="1864738354" sldId="696"/>
            <ac:spMk id="8" creationId="{66763700-8C68-7820-1529-2D4D683983CC}"/>
          </ac:spMkLst>
        </pc:spChg>
      </pc:sldChg>
      <pc:sldChg chg="del">
        <pc:chgData name="Martin, Charlie" userId="0006f494-8156-4c9e-9df2-db0fb585aafc" providerId="ADAL" clId="{0424640A-0B84-4A7B-9005-7949FDAF8192}" dt="2023-02-28T16:53:44.237" v="122" actId="47"/>
        <pc:sldMkLst>
          <pc:docMk/>
          <pc:sldMk cId="3172124762" sldId="696"/>
        </pc:sldMkLst>
      </pc:sldChg>
      <pc:sldChg chg="del">
        <pc:chgData name="Martin, Charlie" userId="0006f494-8156-4c9e-9df2-db0fb585aafc" providerId="ADAL" clId="{0424640A-0B84-4A7B-9005-7949FDAF8192}" dt="2023-02-28T16:53:44.237" v="122" actId="47"/>
        <pc:sldMkLst>
          <pc:docMk/>
          <pc:sldMk cId="2935652268" sldId="697"/>
        </pc:sldMkLst>
      </pc:sldChg>
      <pc:sldChg chg="addSp delSp modSp new mod">
        <pc:chgData name="Martin, Charlie" userId="0006f494-8156-4c9e-9df2-db0fb585aafc" providerId="ADAL" clId="{0424640A-0B84-4A7B-9005-7949FDAF8192}" dt="2023-03-01T00:17:04.932" v="549" actId="20577"/>
        <pc:sldMkLst>
          <pc:docMk/>
          <pc:sldMk cId="3053886553" sldId="697"/>
        </pc:sldMkLst>
        <pc:spChg chg="mod">
          <ac:chgData name="Martin, Charlie" userId="0006f494-8156-4c9e-9df2-db0fb585aafc" providerId="ADAL" clId="{0424640A-0B84-4A7B-9005-7949FDAF8192}" dt="2023-03-01T00:17:04.932" v="549" actId="20577"/>
          <ac:spMkLst>
            <pc:docMk/>
            <pc:sldMk cId="3053886553" sldId="697"/>
            <ac:spMk id="2" creationId="{67DCF433-3ADA-BDB5-E851-453F29715C2D}"/>
          </ac:spMkLst>
        </pc:spChg>
        <pc:spChg chg="del">
          <ac:chgData name="Martin, Charlie" userId="0006f494-8156-4c9e-9df2-db0fb585aafc" providerId="ADAL" clId="{0424640A-0B84-4A7B-9005-7949FDAF8192}" dt="2023-02-28T21:01:13.933" v="451" actId="478"/>
          <ac:spMkLst>
            <pc:docMk/>
            <pc:sldMk cId="3053886553" sldId="697"/>
            <ac:spMk id="3" creationId="{0A3CE63C-62AC-F427-98F2-28188BFC579A}"/>
          </ac:spMkLst>
        </pc:spChg>
        <pc:picChg chg="add mod">
          <ac:chgData name="Martin, Charlie" userId="0006f494-8156-4c9e-9df2-db0fb585aafc" providerId="ADAL" clId="{0424640A-0B84-4A7B-9005-7949FDAF8192}" dt="2023-02-28T21:06:51.986" v="498" actId="1038"/>
          <ac:picMkLst>
            <pc:docMk/>
            <pc:sldMk cId="3053886553" sldId="697"/>
            <ac:picMk id="5" creationId="{9232E914-9795-270E-CB38-949CCA3C44A5}"/>
          </ac:picMkLst>
        </pc:picChg>
      </pc:sldChg>
      <pc:sldChg chg="del">
        <pc:chgData name="Martin, Charlie" userId="0006f494-8156-4c9e-9df2-db0fb585aafc" providerId="ADAL" clId="{0424640A-0B84-4A7B-9005-7949FDAF8192}" dt="2023-02-28T16:53:44.237" v="122" actId="47"/>
        <pc:sldMkLst>
          <pc:docMk/>
          <pc:sldMk cId="2095598519" sldId="698"/>
        </pc:sldMkLst>
      </pc:sldChg>
      <pc:sldChg chg="del">
        <pc:chgData name="Martin, Charlie" userId="0006f494-8156-4c9e-9df2-db0fb585aafc" providerId="ADAL" clId="{0424640A-0B84-4A7B-9005-7949FDAF8192}" dt="2023-02-28T16:53:44.237" v="122" actId="47"/>
        <pc:sldMkLst>
          <pc:docMk/>
          <pc:sldMk cId="24925402" sldId="699"/>
        </pc:sldMkLst>
      </pc:sldChg>
      <pc:sldChg chg="del">
        <pc:chgData name="Martin, Charlie" userId="0006f494-8156-4c9e-9df2-db0fb585aafc" providerId="ADAL" clId="{0424640A-0B84-4A7B-9005-7949FDAF8192}" dt="2023-02-28T16:53:44.237" v="122" actId="47"/>
        <pc:sldMkLst>
          <pc:docMk/>
          <pc:sldMk cId="3349113504" sldId="702"/>
        </pc:sldMkLst>
      </pc:sldChg>
      <pc:sldChg chg="del">
        <pc:chgData name="Martin, Charlie" userId="0006f494-8156-4c9e-9df2-db0fb585aafc" providerId="ADAL" clId="{0424640A-0B84-4A7B-9005-7949FDAF8192}" dt="2023-02-28T16:53:44.237" v="122" actId="47"/>
        <pc:sldMkLst>
          <pc:docMk/>
          <pc:sldMk cId="1740629361" sldId="703"/>
        </pc:sldMkLst>
      </pc:sldChg>
      <pc:sldChg chg="del">
        <pc:chgData name="Martin, Charlie" userId="0006f494-8156-4c9e-9df2-db0fb585aafc" providerId="ADAL" clId="{0424640A-0B84-4A7B-9005-7949FDAF8192}" dt="2023-02-28T16:53:44.237" v="122" actId="47"/>
        <pc:sldMkLst>
          <pc:docMk/>
          <pc:sldMk cId="1748031540" sldId="704"/>
        </pc:sldMkLst>
      </pc:sldChg>
      <pc:sldChg chg="del">
        <pc:chgData name="Martin, Charlie" userId="0006f494-8156-4c9e-9df2-db0fb585aafc" providerId="ADAL" clId="{0424640A-0B84-4A7B-9005-7949FDAF8192}" dt="2023-02-28T16:53:44.237" v="122" actId="47"/>
        <pc:sldMkLst>
          <pc:docMk/>
          <pc:sldMk cId="1220987" sldId="705"/>
        </pc:sldMkLst>
      </pc:sldChg>
      <pc:sldChg chg="del">
        <pc:chgData name="Martin, Charlie" userId="0006f494-8156-4c9e-9df2-db0fb585aafc" providerId="ADAL" clId="{0424640A-0B84-4A7B-9005-7949FDAF8192}" dt="2023-02-28T16:53:44.237" v="122" actId="47"/>
        <pc:sldMkLst>
          <pc:docMk/>
          <pc:sldMk cId="696867941" sldId="706"/>
        </pc:sldMkLst>
      </pc:sldChg>
      <pc:sldChg chg="del">
        <pc:chgData name="Martin, Charlie" userId="0006f494-8156-4c9e-9df2-db0fb585aafc" providerId="ADAL" clId="{0424640A-0B84-4A7B-9005-7949FDAF8192}" dt="2023-02-28T16:53:44.237" v="122" actId="47"/>
        <pc:sldMkLst>
          <pc:docMk/>
          <pc:sldMk cId="3786033252" sldId="707"/>
        </pc:sldMkLst>
      </pc:sldChg>
      <pc:sldChg chg="del">
        <pc:chgData name="Martin, Charlie" userId="0006f494-8156-4c9e-9df2-db0fb585aafc" providerId="ADAL" clId="{0424640A-0B84-4A7B-9005-7949FDAF8192}" dt="2023-02-28T16:53:44.237" v="122" actId="47"/>
        <pc:sldMkLst>
          <pc:docMk/>
          <pc:sldMk cId="1510539095" sldId="70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79AD08-C548-BC40-9093-B3613E1153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B5D9C-55D8-3B4E-BE5C-6D1CEE972F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F7E1D-5BA8-8543-9008-EEB9C1128CB7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2F78C-9D4A-B641-BC4B-82A4998D63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5402CD-EDDA-EA4A-8C68-60CB2671B2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29FB6-3862-0646-B6C3-E5376FDDB9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26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D4A2A-7EB8-664F-932C-975EFC1783E1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492C7-7F44-444F-B5A9-7D425D542A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3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title page – please do not use for bulleted content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492C7-7F44-444F-B5A9-7D425D542AF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16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title page – please do not use for bulleted content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492C7-7F44-444F-B5A9-7D425D542AF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2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title page – please do not use for bulleted content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492C7-7F44-444F-B5A9-7D425D542AF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967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title page – please do not use for bulleted content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492C7-7F44-444F-B5A9-7D425D542AF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57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Cover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CA292D-4BD7-8642-94F9-006F55D3EF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000" y="728711"/>
            <a:ext cx="4586288" cy="979487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5DB0BC-7CA3-484F-A266-C1A77C2E6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3429000"/>
            <a:ext cx="11430000" cy="749735"/>
          </a:xfrm>
          <a:prstGeom prst="rect">
            <a:avLst/>
          </a:prstGeom>
        </p:spPr>
        <p:txBody>
          <a:bodyPr/>
          <a:lstStyle>
            <a:lvl1pPr algn="l">
              <a:defRPr sz="6000" b="1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C0FE92-69A0-7346-82E8-5E8449C3DD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155" y="4317774"/>
            <a:ext cx="11429579" cy="6810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 i="0">
                <a:solidFill>
                  <a:schemeClr val="bg1">
                    <a:alpha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51845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817BD815-B88C-3048-A130-12F18EDC5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87944" y="191195"/>
            <a:ext cx="329461" cy="329461"/>
          </a:xfrm>
          <a:prstGeom prst="rect">
            <a:avLst/>
          </a:prstGeom>
        </p:spPr>
      </p:pic>
      <p:sp>
        <p:nvSpPr>
          <p:cNvPr id="10" name="Content Placeholder 28">
            <a:extLst>
              <a:ext uri="{FF2B5EF4-FFF2-40B4-BE49-F238E27FC236}">
                <a16:creationId xmlns:a16="http://schemas.microsoft.com/office/drawing/2014/main" id="{43311745-5A4D-844B-8DD5-A64A7FEFDC6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77723" y="5298344"/>
            <a:ext cx="5027651" cy="11052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53C10C"/>
              </a:buClr>
              <a:buSzPct val="85000"/>
              <a:buFont typeface="Arial" panose="020B0604020202020204" pitchFamily="34" charset="0"/>
              <a:buNone/>
              <a:tabLst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variujs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 n </a:t>
            </a:r>
            <a:r>
              <a:rPr lang="en-US" dirty="0" err="1"/>
              <a:t>magnat</a:t>
            </a:r>
            <a:r>
              <a:rPr lang="en-US" dirty="0"/>
              <a:t>. </a:t>
            </a:r>
            <a:r>
              <a:rPr lang="en-US" dirty="0" err="1"/>
              <a:t>Socis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menatibus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parturient, </a:t>
            </a:r>
            <a:r>
              <a:rPr lang="en-US" dirty="0" err="1"/>
              <a:t>nascentur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83461F-13ED-FB40-AB69-9B64562670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541" y="5285918"/>
            <a:ext cx="5138970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the page title with an emphasis.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A90184-F68B-B946-9700-1AC06AB49BB0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icture Placeholder 8" descr="Photo Goes Here">
            <a:extLst>
              <a:ext uri="{FF2B5EF4-FFF2-40B4-BE49-F238E27FC236}">
                <a16:creationId xmlns:a16="http://schemas.microsoft.com/office/drawing/2014/main" id="{DABB9540-BF09-364B-9AF2-1958CD857E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8" cy="48582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the Photo Icon to Insert Photo</a:t>
            </a:r>
            <a:br>
              <a:rPr lang="en-US" dirty="0"/>
            </a:br>
            <a:r>
              <a:rPr lang="en-US" dirty="0"/>
              <a:t>(Use Horizontal Only)</a:t>
            </a:r>
          </a:p>
        </p:txBody>
      </p:sp>
    </p:spTree>
    <p:extLst>
      <p:ext uri="{BB962C8B-B14F-4D97-AF65-F5344CB8AC3E}">
        <p14:creationId xmlns:p14="http://schemas.microsoft.com/office/powerpoint/2010/main" val="256026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 userDrawn="1"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BF0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411" y="3365390"/>
            <a:ext cx="6319867" cy="107538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411" y="2389374"/>
            <a:ext cx="6319867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i="0">
                <a:solidFill>
                  <a:srgbClr val="BF0B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93116" y="986828"/>
            <a:ext cx="3298883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br>
              <a:rPr lang="en-US" dirty="0"/>
            </a:br>
            <a:r>
              <a:rPr lang="en-US" dirty="0"/>
              <a:t>Click the Icon</a:t>
            </a:r>
            <a:br>
              <a:rPr lang="en-US" dirty="0"/>
            </a:br>
            <a:r>
              <a:rPr lang="en-US" dirty="0"/>
              <a:t>to Insert Icon</a:t>
            </a:r>
          </a:p>
        </p:txBody>
      </p:sp>
    </p:spTree>
    <p:extLst>
      <p:ext uri="{BB962C8B-B14F-4D97-AF65-F5344CB8AC3E}">
        <p14:creationId xmlns:p14="http://schemas.microsoft.com/office/powerpoint/2010/main" val="1222734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: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 userDrawn="1"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FCAF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rgbClr val="232B64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rgbClr val="232B64">
                  <a:alpha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411" y="3365390"/>
            <a:ext cx="6319867" cy="107538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411" y="2389374"/>
            <a:ext cx="6319867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i="0">
                <a:solidFill>
                  <a:srgbClr val="FCAF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93116" y="986828"/>
            <a:ext cx="3298883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br>
              <a:rPr lang="en-US" dirty="0"/>
            </a:br>
            <a:r>
              <a:rPr lang="en-US" dirty="0"/>
              <a:t>Click the Icon</a:t>
            </a:r>
            <a:br>
              <a:rPr lang="en-US" dirty="0"/>
            </a:br>
            <a:r>
              <a:rPr lang="en-US" dirty="0"/>
              <a:t>to Insert Icon</a:t>
            </a:r>
          </a:p>
        </p:txBody>
      </p:sp>
    </p:spTree>
    <p:extLst>
      <p:ext uri="{BB962C8B-B14F-4D97-AF65-F5344CB8AC3E}">
        <p14:creationId xmlns:p14="http://schemas.microsoft.com/office/powerpoint/2010/main" val="2304281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 userDrawn="1"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232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411" y="3365390"/>
            <a:ext cx="6319867" cy="107538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411" y="2389374"/>
            <a:ext cx="6319867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93116" y="986828"/>
            <a:ext cx="3298883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br>
              <a:rPr lang="en-US" dirty="0"/>
            </a:br>
            <a:r>
              <a:rPr lang="en-US" dirty="0"/>
              <a:t>Click the Icon</a:t>
            </a:r>
            <a:br>
              <a:rPr lang="en-US" dirty="0"/>
            </a:br>
            <a:r>
              <a:rPr lang="en-US" dirty="0"/>
              <a:t>to Insert Icon</a:t>
            </a:r>
          </a:p>
        </p:txBody>
      </p:sp>
    </p:spTree>
    <p:extLst>
      <p:ext uri="{BB962C8B-B14F-4D97-AF65-F5344CB8AC3E}">
        <p14:creationId xmlns:p14="http://schemas.microsoft.com/office/powerpoint/2010/main" val="1505906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D696-50C0-BC49-8154-038F7E42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DCBC9-7F4F-FC4E-9E0E-5741195F0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0020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11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/ 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11" y="5244538"/>
            <a:ext cx="6319105" cy="339926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Presenter Name, Job Title</a:t>
            </a:r>
            <a:br>
              <a:rPr lang="en-US" dirty="0"/>
            </a:br>
            <a:r>
              <a:rPr lang="en-US" dirty="0" err="1"/>
              <a:t>email@AZED.gove</a:t>
            </a:r>
            <a:br>
              <a:rPr lang="en-US" dirty="0"/>
            </a:br>
            <a:r>
              <a:rPr lang="en-US" dirty="0"/>
              <a:t>(123) 456-7890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012" y="3892428"/>
            <a:ext cx="6319867" cy="783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Thank you.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0430BE-2C50-5B4A-A132-E08BBF23A069}"/>
              </a:ext>
            </a:extLst>
          </p:cNvPr>
          <p:cNvCxnSpPr/>
          <p:nvPr userDrawn="1"/>
        </p:nvCxnSpPr>
        <p:spPr>
          <a:xfrm>
            <a:off x="654369" y="5010569"/>
            <a:ext cx="400314" cy="0"/>
          </a:xfrm>
          <a:prstGeom prst="line">
            <a:avLst/>
          </a:prstGeom>
          <a:ln w="190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648A209-512C-8C46-9757-3359BBC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011" y="649397"/>
            <a:ext cx="1396157" cy="13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1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: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3088" y="723900"/>
            <a:ext cx="3998912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 Here</a:t>
            </a:r>
            <a:br>
              <a:rPr lang="en-US" dirty="0"/>
            </a:br>
            <a:r>
              <a:rPr lang="en-US" dirty="0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1909602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: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3088" y="723900"/>
            <a:ext cx="3998912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 Here</a:t>
            </a:r>
            <a:br>
              <a:rPr lang="en-US" dirty="0"/>
            </a:br>
            <a:r>
              <a:rPr lang="en-US" dirty="0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414033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: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rgbClr val="002169"/>
                </a:solidFill>
                <a:latin typeface="+mj-lt"/>
              </a:defRPr>
            </a:lvl1pPr>
          </a:lstStyle>
          <a:p>
            <a:r>
              <a:rPr lang="en-US" dirty="0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2169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rgbClr val="002169">
                    <a:alpha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3088" y="723900"/>
            <a:ext cx="3998912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r>
              <a:rPr lang="en-US" dirty="0"/>
              <a:t>Insert Icon Here</a:t>
            </a:r>
            <a:br>
              <a:rPr lang="en-US" dirty="0"/>
            </a:br>
            <a:r>
              <a:rPr lang="en-US" dirty="0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rgbClr val="002169">
                    <a:alpha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56186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Vertical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CBDBB58A-3976-6842-A54E-5F968FCE94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83126" y="0"/>
            <a:ext cx="5608874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the Photo Icon</a:t>
            </a:r>
            <a:br>
              <a:rPr lang="en-US" dirty="0"/>
            </a:br>
            <a:r>
              <a:rPr lang="en-US" dirty="0"/>
              <a:t>to Insert Photo</a:t>
            </a:r>
            <a:br>
              <a:rPr lang="en-US" dirty="0"/>
            </a:br>
            <a:r>
              <a:rPr lang="en-US" dirty="0"/>
              <a:t>(Use Vertical Only)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FF6D16-4E8F-5645-B84D-7E71098EC9F2}"/>
              </a:ext>
            </a:extLst>
          </p:cNvPr>
          <p:cNvSpPr txBox="1">
            <a:spLocks/>
          </p:cNvSpPr>
          <p:nvPr userDrawn="1"/>
        </p:nvSpPr>
        <p:spPr>
          <a:xfrm>
            <a:off x="233803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b="0" i="0" dirty="0">
              <a:solidFill>
                <a:schemeClr val="bg1">
                  <a:lumMod val="50000"/>
                  <a:alpha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B7FD8F6-67A2-384C-AE69-04AC6AD2CE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223" y="1426610"/>
            <a:ext cx="5027651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the page title with an emphasis.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A83E557-78FE-2248-AE13-1284BC314C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261" y="3817345"/>
            <a:ext cx="5027613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984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Vertical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2E15F95-0F35-D646-B194-87E72986A80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5608874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the Photo Icon</a:t>
            </a:r>
            <a:br>
              <a:rPr lang="en-US" dirty="0"/>
            </a:br>
            <a:r>
              <a:rPr lang="en-US" dirty="0"/>
              <a:t>to Insert Photo</a:t>
            </a:r>
            <a:br>
              <a:rPr lang="en-US" dirty="0"/>
            </a:br>
            <a:r>
              <a:rPr lang="en-US" dirty="0"/>
              <a:t>(Use Vertical Only)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FF6D16-4E8F-5645-B84D-7E71098EC9F2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946E247-DA5A-F040-A5C9-0E7B99CBC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0564" y="1426610"/>
            <a:ext cx="5027651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the page title with an emphasis.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27D754F-546F-184F-AEB8-4BF287E04B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40602" y="3817345"/>
            <a:ext cx="5027613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66648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145" y="1426610"/>
            <a:ext cx="8833710" cy="1085853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very long and important headline. It can even have an emphasis if you’d like.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CA5C5D0-1BD6-324D-A881-FAE1A4D37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261" y="3817345"/>
            <a:ext cx="5138402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CE2B6E-3AAC-4A4C-89B6-7177FFFA14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1464" y="3817345"/>
            <a:ext cx="5138402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2807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24B6ACC-4A46-404D-848D-077DCCFEE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3536" y="2679264"/>
            <a:ext cx="8864927" cy="1499470"/>
          </a:xfrm>
          <a:prstGeom prst="rect">
            <a:avLst/>
          </a:prstGeom>
        </p:spPr>
        <p:txBody>
          <a:bodyPr/>
          <a:lstStyle>
            <a:lvl1pPr algn="ctr">
              <a:defRPr sz="5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 long, full page title, quote or fact is able to go here.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BDEC5DC-53EE-7E43-A977-CE1769C761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the Photo Icon to Insert Photo</a:t>
            </a:r>
            <a:br>
              <a:rPr lang="en-US" dirty="0"/>
            </a:br>
            <a:r>
              <a:rPr lang="en-US" dirty="0"/>
              <a:t>(Use Full Only)</a:t>
            </a:r>
            <a:br>
              <a:rPr lang="en-US" dirty="0"/>
            </a:br>
            <a:r>
              <a:rPr lang="en-US" dirty="0"/>
              <a:t>Don’t forget, you’ll need to send to back.</a:t>
            </a:r>
          </a:p>
        </p:txBody>
      </p:sp>
    </p:spTree>
    <p:extLst>
      <p:ext uri="{BB962C8B-B14F-4D97-AF65-F5344CB8AC3E}">
        <p14:creationId xmlns:p14="http://schemas.microsoft.com/office/powerpoint/2010/main" val="310057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145" y="2621977"/>
            <a:ext cx="8833710" cy="1614045"/>
          </a:xfrm>
          <a:prstGeom prst="rect">
            <a:avLst/>
          </a:prstGeom>
        </p:spPr>
        <p:txBody>
          <a:bodyPr/>
          <a:lstStyle>
            <a:lvl1pPr algn="ctr"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quote.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lacinia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vestiblum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And this is the really important part.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FFF73-E721-1E47-B43D-6973ABBFC7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4498" y="2134960"/>
            <a:ext cx="403004" cy="351919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FE845D8-5D8E-A243-BE36-D97D128F153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46902" y="4499983"/>
            <a:ext cx="779421" cy="7794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Insert Profile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A53042-896C-2A4A-B7A7-F054EED829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30091" y="4500686"/>
            <a:ext cx="4982764" cy="779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First &amp; Last Name</a:t>
            </a:r>
            <a:br>
              <a:rPr lang="en-US" dirty="0"/>
            </a:br>
            <a:r>
              <a:rPr lang="en-US" dirty="0"/>
              <a:t>Full Title, Company</a:t>
            </a:r>
          </a:p>
        </p:txBody>
      </p:sp>
    </p:spTree>
    <p:extLst>
      <p:ext uri="{BB962C8B-B14F-4D97-AF65-F5344CB8AC3E}">
        <p14:creationId xmlns:p14="http://schemas.microsoft.com/office/powerpoint/2010/main" val="138571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E8BF2E-239F-0A4A-80AC-CA02B308E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6582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05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4" r:id="rId2"/>
    <p:sldLayoutId id="2147483685" r:id="rId3"/>
    <p:sldLayoutId id="2147483686" r:id="rId4"/>
    <p:sldLayoutId id="2147483653" r:id="rId5"/>
    <p:sldLayoutId id="2147483655" r:id="rId6"/>
    <p:sldLayoutId id="2147483656" r:id="rId7"/>
    <p:sldLayoutId id="2147483659" r:id="rId8"/>
    <p:sldLayoutId id="2147483660" r:id="rId9"/>
    <p:sldLayoutId id="2147483665" r:id="rId10"/>
    <p:sldLayoutId id="2147483666" r:id="rId11"/>
    <p:sldLayoutId id="2147483687" r:id="rId12"/>
    <p:sldLayoutId id="2147483688" r:id="rId13"/>
    <p:sldLayoutId id="2147483650" r:id="rId14"/>
    <p:sldLayoutId id="2147483683" r:id="rId15"/>
    <p:sldLayoutId id="214748367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2BC"/>
          </a:solidFill>
          <a:latin typeface="Oswa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zed.gov/finance/vehicle-inventory-submission-reminder-0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zed.gov/finance/fy24-school-finance-new-budget-system" TargetMode="Externa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harlie.Martin@AZED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ed.gov/finance/fy-2023-frpl-add-payment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ed.gov/finance/fy-2023-frpl-add-payment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28A4A74-1A12-D246-9EB1-A9693BCF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232286"/>
            <a:ext cx="11430000" cy="749735"/>
          </a:xfrm>
        </p:spPr>
        <p:txBody>
          <a:bodyPr/>
          <a:lstStyle/>
          <a:p>
            <a:pPr algn="l"/>
            <a:r>
              <a:rPr lang="en-US" dirty="0"/>
              <a:t>AASBO Meeting Update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281D211-8074-6C41-8A37-F9A78B6B9F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155" y="4121060"/>
            <a:ext cx="11429579" cy="681038"/>
          </a:xfrm>
        </p:spPr>
        <p:txBody>
          <a:bodyPr/>
          <a:lstStyle/>
          <a:p>
            <a:pPr algn="l"/>
            <a:r>
              <a:rPr lang="en-US" sz="3600" dirty="0"/>
              <a:t>ADE School Finance</a:t>
            </a:r>
          </a:p>
          <a:p>
            <a:pPr algn="l"/>
            <a:r>
              <a:rPr lang="en-US" sz="3600" dirty="0"/>
              <a:t>5/10/2023</a:t>
            </a:r>
          </a:p>
        </p:txBody>
      </p:sp>
      <p:pic>
        <p:nvPicPr>
          <p:cNvPr id="4" name="Picture 3" descr="A black and white logo with a star and a flame&#10;&#10;Description automatically generated with medium confidence">
            <a:extLst>
              <a:ext uri="{FF2B5EF4-FFF2-40B4-BE49-F238E27FC236}">
                <a16:creationId xmlns:a16="http://schemas.microsoft.com/office/drawing/2014/main" id="{E64DA265-5A8C-5411-0616-E31FB2A93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55" y="766355"/>
            <a:ext cx="1639392" cy="163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55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21218-768F-5878-AC4C-AE0699774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2023 Statewide Recalculation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A48F7-11B4-228F-53AD-5F155833E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final student data capture for FY 2023 will be on 7/15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final payment calculation for FY 2023 will be completed in late July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Any FY 2023 overpayments or underpayments from statewide recalculation will be applied as adjustments to FY 2024 payments.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35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8BDAF-D11E-6AF2-AD69-0DA23AE01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Vehicle Inventory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33C0C-BDAB-D5B5-5E23-97A944CD3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It is now possible to submit vehicle inventory data and the submission window will close on 7/15/2023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Vehicle inventory data must be submitted in order for FY 2024 Transportation Support Level to be calculated properly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Please review the instructions attached to the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Hot Topic published on 5/1</a:t>
            </a:r>
            <a:r>
              <a:rPr lang="en-US" dirty="0">
                <a:solidFill>
                  <a:schemeClr val="tx1"/>
                </a:solidFill>
              </a:rPr>
              <a:t>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3846816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5137-1DA7-8C43-AD97-24778179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FY 2024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9E2A7-000D-BD44-A99F-D6FFEBDD13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"/>
                <a:ea typeface="Open Sans"/>
                <a:cs typeface="Arial"/>
              </a:rPr>
              <a:t>SECTION 2</a:t>
            </a:r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B9D85-5D99-6B4F-B5F2-666FF5D0B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alpha val="60000"/>
                  </a:schemeClr>
                </a:solidFill>
              </a:rPr>
              <a:t>ADE SCHOOL FINANCE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DF595EE-EEFA-EF45-9938-95293B58E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168" y="803495"/>
            <a:ext cx="4822042" cy="2880494"/>
          </a:xfrm>
          <a:prstGeom prst="rect">
            <a:avLst/>
          </a:prstGeom>
        </p:spPr>
      </p:pic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BC742916-147F-CB43-9E4F-D872D8D6F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6658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33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48868-DA7D-479E-606C-89FAF6CDE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2024 Payment Schedule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B0C492-E271-B3F9-8E78-F2153C199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388" y="1271994"/>
            <a:ext cx="5252460" cy="520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34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61BC-8F30-F2F7-0426-D46C8D231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Budget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B0BAA-A101-66C5-4F25-E911C260D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School Finance will begin using a new system to accept budget and financial report file submissions in FY 2024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new system will replace Common Logon for everything accept retrieving prior-year files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new system is scheduled to be available beginning on 6/15 to accept file submissions</a:t>
            </a:r>
          </a:p>
        </p:txBody>
      </p:sp>
    </p:spTree>
    <p:extLst>
      <p:ext uri="{BB962C8B-B14F-4D97-AF65-F5344CB8AC3E}">
        <p14:creationId xmlns:p14="http://schemas.microsoft.com/office/powerpoint/2010/main" val="108021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61BC-8F30-F2F7-0426-D46C8D231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Budget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B0BAA-A101-66C5-4F25-E911C260D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It is a good idea to verify that the assigned entity administrator in </a:t>
            </a:r>
            <a:r>
              <a:rPr lang="en-US" dirty="0" err="1">
                <a:solidFill>
                  <a:schemeClr val="tx1"/>
                </a:solidFill>
              </a:rPr>
              <a:t>ADEConnect</a:t>
            </a:r>
            <a:r>
              <a:rPr lang="en-US" dirty="0">
                <a:solidFill>
                  <a:schemeClr val="tx1"/>
                </a:solidFill>
              </a:rPr>
              <a:t> is correct.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Access to the new system will need to be granted by the assigned ADE Connect entity administrator after the </a:t>
            </a:r>
            <a:r>
              <a:rPr lang="en-US">
                <a:solidFill>
                  <a:schemeClr val="tx1"/>
                </a:solidFill>
              </a:rPr>
              <a:t>system is live.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4/18 Hot Topic </a:t>
            </a:r>
            <a:r>
              <a:rPr lang="en-US" dirty="0">
                <a:solidFill>
                  <a:schemeClr val="tx1"/>
                </a:solidFill>
              </a:rPr>
              <a:t>on our website explains how to identify your entity administrator and how to grant permission to access the new system</a:t>
            </a:r>
          </a:p>
        </p:txBody>
      </p:sp>
    </p:spTree>
    <p:extLst>
      <p:ext uri="{BB962C8B-B14F-4D97-AF65-F5344CB8AC3E}">
        <p14:creationId xmlns:p14="http://schemas.microsoft.com/office/powerpoint/2010/main" val="1761443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61BC-8F30-F2F7-0426-D46C8D231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Budget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D2DED2-48AF-1106-5BF9-607603664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30" y="1716402"/>
            <a:ext cx="11148735" cy="410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86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B315-7CB2-B8EB-0F49-6964311B4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School Finance DAS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92F16-2540-9EE1-E5CA-E1F571DCA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Please welcome Tim McCain as the new Deputy Associate Superintendent for School Finance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Tim joined School Finance as a Budget Analyst and was most recently the Director of Operations Support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 with a star and a flame&#10;&#10;Description automatically generated with medium confidence">
            <a:extLst>
              <a:ext uri="{FF2B5EF4-FFF2-40B4-BE49-F238E27FC236}">
                <a16:creationId xmlns:a16="http://schemas.microsoft.com/office/drawing/2014/main" id="{E64DA265-5A8C-5411-0616-E31FB2A93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55" y="766355"/>
            <a:ext cx="1639392" cy="163939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F3C2DC1-4C43-F36F-05B2-22A763E15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11" y="5244538"/>
            <a:ext cx="6319105" cy="339926"/>
          </a:xfrm>
        </p:spPr>
        <p:txBody>
          <a:bodyPr/>
          <a:lstStyle/>
          <a:p>
            <a:r>
              <a:rPr lang="en-US" sz="2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Charlie Martin, Deputy Associate Superintendent</a:t>
            </a:r>
            <a:br>
              <a:rPr lang="en-US" sz="2400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b="0" dirty="0">
                <a:latin typeface="Calibri Light" panose="020F0302020204030204" pitchFamily="34" charset="0"/>
                <a:cs typeface="Calibri Light" panose="020F03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Charlie.Martin@AZED.gov</a:t>
            </a:r>
            <a:br>
              <a:rPr lang="en-US" sz="2400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(602) 542-8026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A930643-2AE3-B733-4201-A218BBB6DEBB}"/>
              </a:ext>
            </a:extLst>
          </p:cNvPr>
          <p:cNvSpPr txBox="1">
            <a:spLocks/>
          </p:cNvSpPr>
          <p:nvPr/>
        </p:nvSpPr>
        <p:spPr>
          <a:xfrm>
            <a:off x="558012" y="3892428"/>
            <a:ext cx="6319867" cy="7831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46928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children in a classroom&#10;&#10;Description automatically generated with medium confidence">
            <a:extLst>
              <a:ext uri="{FF2B5EF4-FFF2-40B4-BE49-F238E27FC236}">
                <a16:creationId xmlns:a16="http://schemas.microsoft.com/office/drawing/2014/main" id="{83597F02-534B-B44C-884C-AAAFF9E1D65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2790" r="22790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BBED121-BF97-514E-893C-F291FE487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223" y="621626"/>
            <a:ext cx="5027651" cy="1085853"/>
          </a:xfrm>
        </p:spPr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18989-4B9B-6246-83ED-342C4680A8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223" y="1498853"/>
            <a:ext cx="5027613" cy="25860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FY 2023 Updates</a:t>
            </a:r>
          </a:p>
          <a:p>
            <a:pPr marL="914400" lvl="1" indent="-457200"/>
            <a:r>
              <a:rPr lang="en-US" sz="2000" dirty="0">
                <a:solidFill>
                  <a:schemeClr val="tx1"/>
                </a:solidFill>
              </a:rPr>
              <a:t>Payment Updates</a:t>
            </a:r>
          </a:p>
          <a:p>
            <a:pPr marL="914400" lvl="1" indent="-457200"/>
            <a:r>
              <a:rPr lang="en-US" sz="2000" dirty="0">
                <a:solidFill>
                  <a:schemeClr val="tx1"/>
                </a:solidFill>
              </a:rPr>
              <a:t>Statewide Recalculation</a:t>
            </a:r>
          </a:p>
          <a:p>
            <a:pPr marL="914400" lvl="1" indent="-457200"/>
            <a:r>
              <a:rPr lang="en-US" sz="2000" dirty="0">
                <a:solidFill>
                  <a:schemeClr val="tx1"/>
                </a:solidFill>
              </a:rPr>
              <a:t>Vehicle Inventory Report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FY 2024 Updates</a:t>
            </a:r>
          </a:p>
          <a:p>
            <a:pPr marL="914400" lvl="1" indent="-457200"/>
            <a:r>
              <a:rPr lang="en-US" sz="2000" dirty="0">
                <a:solidFill>
                  <a:schemeClr val="tx1"/>
                </a:solidFill>
              </a:rPr>
              <a:t>FY 2024 Payment Schedule</a:t>
            </a:r>
          </a:p>
          <a:p>
            <a:pPr marL="914400" lvl="1" indent="-457200"/>
            <a:r>
              <a:rPr lang="en-US" sz="2000" dirty="0">
                <a:solidFill>
                  <a:schemeClr val="tx1"/>
                </a:solidFill>
              </a:rPr>
              <a:t>New Budget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6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5137-1DA7-8C43-AD97-247781793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3950348"/>
            <a:ext cx="11102731" cy="775564"/>
          </a:xfrm>
        </p:spPr>
        <p:txBody>
          <a:bodyPr/>
          <a:lstStyle/>
          <a:p>
            <a:r>
              <a:rPr lang="en-US" dirty="0"/>
              <a:t>FY 2023 Updates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9E2A7-000D-BD44-A99F-D6FFEBDD13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"/>
                <a:ea typeface="Open Sans"/>
                <a:cs typeface="Arial"/>
              </a:rPr>
              <a:t>SECTION 1</a:t>
            </a:r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B9D85-5D99-6B4F-B5F2-666FF5D0B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alpha val="60000"/>
                  </a:schemeClr>
                </a:solidFill>
              </a:rPr>
              <a:t>ADE SCHOOL FINANCE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DF595EE-EEFA-EF45-9938-95293B58E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168" y="803495"/>
            <a:ext cx="4822042" cy="2880494"/>
          </a:xfrm>
          <a:prstGeom prst="rect">
            <a:avLst/>
          </a:prstGeom>
        </p:spPr>
      </p:pic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BC742916-147F-CB43-9E4F-D872D8D6F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6658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515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FRPL Group B Weight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93DAE-AC36-EE48-9523-C0E0AE9E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4505"/>
            <a:ext cx="1785260" cy="7755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763700-8C68-7820-1529-2D4D6839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235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Funding for the new FRPL Group B weight has been calculated manually for FY 2023.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Initial adjustment amounts and corresponding calculations have been published on the School Finance website (</a:t>
            </a:r>
            <a:r>
              <a:rPr lang="en-US" dirty="0">
                <a:solidFill>
                  <a:schemeClr val="tx1"/>
                </a:solidFill>
                <a:hlinkClick r:id="rId3"/>
              </a:rPr>
              <a:t>3/13 Hot Topic</a:t>
            </a:r>
            <a:r>
              <a:rPr lang="en-US" dirty="0">
                <a:solidFill>
                  <a:schemeClr val="tx1"/>
                </a:solidFill>
              </a:rPr>
              <a:t>).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Adjustment amounts were based on Average Daily Membership (ADM) from 1/15/2023 and student need data from early March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Amounts will be updated at the end of the year to reflect final student data.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054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FRPL Group B Weight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93DAE-AC36-EE48-9523-C0E0AE9E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4505"/>
            <a:ext cx="1785260" cy="7755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95778-5EAD-675F-7C1B-78D0AC202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80942" cy="43513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Funding appears as an adjustment to the Base Support Level in the BSA55 report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3AE8E4-EC12-7557-76C8-A8A75AA02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142" y="1118900"/>
            <a:ext cx="6452422" cy="568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4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FRPL Group B Weight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93DAE-AC36-EE48-9523-C0E0AE9E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4505"/>
            <a:ext cx="1785260" cy="7755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763700-8C68-7820-1529-2D4D6839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235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adjustment calculation is detailed in the Excel file attached to the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Hot Topic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329FBE-58FF-B21C-31D9-7F6A90AD5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90075"/>
            <a:ext cx="12192000" cy="135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01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86FF8-CA0B-B9D1-D26D-2FF3BD89E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 123 Add-on Payment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BF16A-AB15-3089-96D2-12EE14734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second half of the $75 million additional funding provided by Proposition 123 will be distributed this week.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Allocated based on the same ADM used for the April Classroom Site Fund payment</a:t>
            </a:r>
          </a:p>
        </p:txBody>
      </p:sp>
    </p:spTree>
    <p:extLst>
      <p:ext uri="{BB962C8B-B14F-4D97-AF65-F5344CB8AC3E}">
        <p14:creationId xmlns:p14="http://schemas.microsoft.com/office/powerpoint/2010/main" val="1525226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4BF2C-0FE4-985E-C5D4-F15B361FE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Results-Based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85A22-6B30-F5EC-EAED-3D871234B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final 40% of Results-Based Funding awards will be paid next week.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Award amounts will be updated to reflect any changes in Average Daily Membership but awarded schools will not change.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083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E0994-72DE-9352-C36D-976F72710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Instructional Improvement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ED8C3-5D41-2C41-66FF-D5CBA1D34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final Instructional Improvement Fund payment will be made at the end of June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We expect to return to two payments per year in FY 2024 </a:t>
            </a:r>
          </a:p>
        </p:txBody>
      </p:sp>
    </p:spTree>
    <p:extLst>
      <p:ext uri="{BB962C8B-B14F-4D97-AF65-F5344CB8AC3E}">
        <p14:creationId xmlns:p14="http://schemas.microsoft.com/office/powerpoint/2010/main" val="2874267429"/>
      </p:ext>
    </p:extLst>
  </p:cSld>
  <p:clrMapOvr>
    <a:masterClrMapping/>
  </p:clrMapOvr>
</p:sld>
</file>

<file path=ppt/theme/theme1.xml><?xml version="1.0" encoding="utf-8"?>
<a:theme xmlns:a="http://schemas.openxmlformats.org/drawingml/2006/main" name="FTF Theme, 201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 algn="l">
          <a:buClr>
            <a:srgbClr val="53C10C"/>
          </a:buClr>
          <a:buSzPct val="85000"/>
          <a:buFont typeface="Arial" panose="020B0604020202020204" pitchFamily="34" charset="0"/>
          <a:buChar char="•"/>
          <a:defRPr sz="2000" b="0" i="0" dirty="0" smtClean="0">
            <a:solidFill>
              <a:srgbClr val="5A5D5C"/>
            </a:solidFill>
            <a:latin typeface="Calibri Light" panose="020F0302020204030204" pitchFamily="34" charset="0"/>
            <a:cs typeface="Calibri Light" panose="020F03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E11B9217455B40B8FBB9893A94134E" ma:contentTypeVersion="14" ma:contentTypeDescription="Create a new document." ma:contentTypeScope="" ma:versionID="29ecf563536ec7539ac0a51662b75b27">
  <xsd:schema xmlns:xsd="http://www.w3.org/2001/XMLSchema" xmlns:xs="http://www.w3.org/2001/XMLSchema" xmlns:p="http://schemas.microsoft.com/office/2006/metadata/properties" xmlns:ns2="73d57025-ee5d-49b6-a60b-7d33184acc89" xmlns:ns3="87488a3f-9ace-46de-933a-7899c85ffeab" xmlns:ns4="f69ac7c7-1a2e-46bd-a988-685139f8f258" targetNamespace="http://schemas.microsoft.com/office/2006/metadata/properties" ma:root="true" ma:fieldsID="101ef115d63bde6a393eb571a1436f54" ns2:_="" ns3:_="" ns4:_="">
    <xsd:import namespace="73d57025-ee5d-49b6-a60b-7d33184acc89"/>
    <xsd:import namespace="87488a3f-9ace-46de-933a-7899c85ffeab"/>
    <xsd:import namespace="f69ac7c7-1a2e-46bd-a988-685139f8f2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57025-ee5d-49b6-a60b-7d33184acc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db50a19-44cd-47bf-aae0-69db42930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488a3f-9ace-46de-933a-7899c85ffea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ac7c7-1a2e-46bd-a988-685139f8f25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0084994-d578-4a83-9393-9cd401194372}" ma:internalName="TaxCatchAll" ma:showField="CatchAllData" ma:web="87488a3f-9ace-46de-933a-7899c85ffe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d57025-ee5d-49b6-a60b-7d33184acc89">
      <Terms xmlns="http://schemas.microsoft.com/office/infopath/2007/PartnerControls"/>
    </lcf76f155ced4ddcb4097134ff3c332f>
    <TaxCatchAll xmlns="f69ac7c7-1a2e-46bd-a988-685139f8f258" xsi:nil="true"/>
  </documentManagement>
</p:properties>
</file>

<file path=customXml/itemProps1.xml><?xml version="1.0" encoding="utf-8"?>
<ds:datastoreItem xmlns:ds="http://schemas.openxmlformats.org/officeDocument/2006/customXml" ds:itemID="{D4987F97-98C5-45D1-99FB-1F4E791131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26F8B0-B701-4D8C-B8B4-C35B48EED463}"/>
</file>

<file path=customXml/itemProps3.xml><?xml version="1.0" encoding="utf-8"?>
<ds:datastoreItem xmlns:ds="http://schemas.openxmlformats.org/officeDocument/2006/customXml" ds:itemID="{B7BBEEE5-391C-4E22-A797-CD70D630913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12231</TotalTime>
  <Words>596</Words>
  <Application>Microsoft Office PowerPoint</Application>
  <PresentationFormat>Widescreen</PresentationFormat>
  <Paragraphs>90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Oswald</vt:lpstr>
      <vt:lpstr>Times New Roman</vt:lpstr>
      <vt:lpstr>FTF Theme, 2018</vt:lpstr>
      <vt:lpstr>AASBO Meeting Update</vt:lpstr>
      <vt:lpstr>Agenda</vt:lpstr>
      <vt:lpstr>FY 2023 Updates</vt:lpstr>
      <vt:lpstr>FRPL Group B Weight</vt:lpstr>
      <vt:lpstr>FRPL Group B Weight</vt:lpstr>
      <vt:lpstr>FRPL Group B Weight</vt:lpstr>
      <vt:lpstr>Prop 123 Add-on Payment</vt:lpstr>
      <vt:lpstr>Results-Based Funding</vt:lpstr>
      <vt:lpstr>Instructional Improvement Fund</vt:lpstr>
      <vt:lpstr>FY 2023 Statewide Recalculation</vt:lpstr>
      <vt:lpstr>Vehicle Inventory Report</vt:lpstr>
      <vt:lpstr>FY 2024 Updates</vt:lpstr>
      <vt:lpstr>FY 2024 Payment Schedule</vt:lpstr>
      <vt:lpstr>New Budget System</vt:lpstr>
      <vt:lpstr>New Budget System</vt:lpstr>
      <vt:lpstr>New Budget System</vt:lpstr>
      <vt:lpstr>New School Finance DAS</vt:lpstr>
      <vt:lpstr>Charlie Martin, Deputy Associate Superintendent Charlie.Martin@AZED.gov (602) 542-8026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Schlabach</dc:creator>
  <cp:lastModifiedBy>Martin, Charlie</cp:lastModifiedBy>
  <cp:revision>879</cp:revision>
  <cp:lastPrinted>2019-07-09T15:51:45Z</cp:lastPrinted>
  <dcterms:created xsi:type="dcterms:W3CDTF">2018-03-20T17:28:56Z</dcterms:created>
  <dcterms:modified xsi:type="dcterms:W3CDTF">2023-05-10T01:15:09Z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0x0101000A8A5CDE0033014BB7CF0B71530BDF99</vt:lpwstr>
  </property>
</Properties>
</file>