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7" r:id="rId4"/>
    <p:sldId id="276" r:id="rId5"/>
    <p:sldId id="259" r:id="rId6"/>
    <p:sldId id="260" r:id="rId7"/>
    <p:sldId id="277" r:id="rId8"/>
    <p:sldId id="263" r:id="rId9"/>
    <p:sldId id="261" r:id="rId10"/>
    <p:sldId id="262" r:id="rId11"/>
    <p:sldId id="264" r:id="rId12"/>
    <p:sldId id="266" r:id="rId13"/>
    <p:sldId id="265" r:id="rId14"/>
    <p:sldId id="267" r:id="rId15"/>
    <p:sldId id="269" r:id="rId16"/>
    <p:sldId id="268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88F51-C090-4127-899C-CFDBE17E54B3}" v="292" dt="2023-04-19T21:59:02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844" autoAdjust="0"/>
  </p:normalViewPr>
  <p:slideViewPr>
    <p:cSldViewPr snapToGrid="0">
      <p:cViewPr varScale="1">
        <p:scale>
          <a:sx n="94" d="100"/>
          <a:sy n="94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se, Tiffiany" userId="6a9728cd-a347-4065-8122-e6dc422cc891" providerId="ADAL" clId="{C9B88F51-C090-4127-899C-CFDBE17E54B3}"/>
    <pc:docChg chg="undo custSel addSld delSld modSld sldOrd">
      <pc:chgData name="Morse, Tiffiany" userId="6a9728cd-a347-4065-8122-e6dc422cc891" providerId="ADAL" clId="{C9B88F51-C090-4127-899C-CFDBE17E54B3}" dt="2023-04-26T00:11:48.122" v="13236" actId="20577"/>
      <pc:docMkLst>
        <pc:docMk/>
      </pc:docMkLst>
      <pc:sldChg chg="addSp delSp modSp mod modNotesTx">
        <pc:chgData name="Morse, Tiffiany" userId="6a9728cd-a347-4065-8122-e6dc422cc891" providerId="ADAL" clId="{C9B88F51-C090-4127-899C-CFDBE17E54B3}" dt="2023-04-19T21:49:03.460" v="11568" actId="5793"/>
        <pc:sldMkLst>
          <pc:docMk/>
          <pc:sldMk cId="1534474522" sldId="256"/>
        </pc:sldMkLst>
        <pc:spChg chg="mod">
          <ac:chgData name="Morse, Tiffiany" userId="6a9728cd-a347-4065-8122-e6dc422cc891" providerId="ADAL" clId="{C9B88F51-C090-4127-899C-CFDBE17E54B3}" dt="2023-04-19T21:48:22.242" v="11563" actId="14100"/>
          <ac:spMkLst>
            <pc:docMk/>
            <pc:sldMk cId="1534474522" sldId="256"/>
            <ac:spMk id="2" creationId="{CFA60390-D337-E022-25B7-813FEE693138}"/>
          </ac:spMkLst>
        </pc:spChg>
        <pc:spChg chg="mod">
          <ac:chgData name="Morse, Tiffiany" userId="6a9728cd-a347-4065-8122-e6dc422cc891" providerId="ADAL" clId="{C9B88F51-C090-4127-899C-CFDBE17E54B3}" dt="2023-04-19T21:48:26.861" v="11564" actId="1076"/>
          <ac:spMkLst>
            <pc:docMk/>
            <pc:sldMk cId="1534474522" sldId="256"/>
            <ac:spMk id="3" creationId="{3BD0BA06-F8B9-A916-366D-D4D2888B4C39}"/>
          </ac:spMkLst>
        </pc:spChg>
        <pc:spChg chg="add mod">
          <ac:chgData name="Morse, Tiffiany" userId="6a9728cd-a347-4065-8122-e6dc422cc891" providerId="ADAL" clId="{C9B88F51-C090-4127-899C-CFDBE17E54B3}" dt="2023-04-10T22:20:07.854" v="2343" actId="2711"/>
          <ac:spMkLst>
            <pc:docMk/>
            <pc:sldMk cId="1534474522" sldId="256"/>
            <ac:spMk id="5" creationId="{B90849E4-7B4F-9648-A164-F67900D6AA77}"/>
          </ac:spMkLst>
        </pc:spChg>
        <pc:picChg chg="add del mod">
          <ac:chgData name="Morse, Tiffiany" userId="6a9728cd-a347-4065-8122-e6dc422cc891" providerId="ADAL" clId="{C9B88F51-C090-4127-899C-CFDBE17E54B3}" dt="2023-04-10T19:35:36.197" v="369" actId="478"/>
          <ac:picMkLst>
            <pc:docMk/>
            <pc:sldMk cId="1534474522" sldId="256"/>
            <ac:picMk id="4" creationId="{80658DDA-3BA8-CB8A-B6F5-A36257191596}"/>
          </ac:picMkLst>
        </pc:picChg>
      </pc:sldChg>
      <pc:sldChg chg="addSp delSp modSp mod modNotesTx">
        <pc:chgData name="Morse, Tiffiany" userId="6a9728cd-a347-4065-8122-e6dc422cc891" providerId="ADAL" clId="{C9B88F51-C090-4127-899C-CFDBE17E54B3}" dt="2023-04-19T21:53:59.460" v="12090" actId="313"/>
        <pc:sldMkLst>
          <pc:docMk/>
          <pc:sldMk cId="809254664" sldId="257"/>
        </pc:sldMkLst>
        <pc:spChg chg="del">
          <ac:chgData name="Morse, Tiffiany" userId="6a9728cd-a347-4065-8122-e6dc422cc891" providerId="ADAL" clId="{C9B88F51-C090-4127-899C-CFDBE17E54B3}" dt="2023-04-10T19:34:47.987" v="358" actId="21"/>
          <ac:spMkLst>
            <pc:docMk/>
            <pc:sldMk cId="809254664" sldId="257"/>
            <ac:spMk id="2" creationId="{A2EB0221-03E2-FEB7-8FC8-364DAFCAD7A1}"/>
          </ac:spMkLst>
        </pc:spChg>
        <pc:spChg chg="mod">
          <ac:chgData name="Morse, Tiffiany" userId="6a9728cd-a347-4065-8122-e6dc422cc891" providerId="ADAL" clId="{C9B88F51-C090-4127-899C-CFDBE17E54B3}" dt="2023-04-10T19:40:11.245" v="425" actId="207"/>
          <ac:spMkLst>
            <pc:docMk/>
            <pc:sldMk cId="809254664" sldId="257"/>
            <ac:spMk id="3" creationId="{067E6CCA-CE95-86F6-17EB-8BF988F19D35}"/>
          </ac:spMkLst>
        </pc:spChg>
        <pc:spChg chg="add mod">
          <ac:chgData name="Morse, Tiffiany" userId="6a9728cd-a347-4065-8122-e6dc422cc891" providerId="ADAL" clId="{C9B88F51-C090-4127-899C-CFDBE17E54B3}" dt="2023-04-10T22:56:45.683" v="2403" actId="20577"/>
          <ac:spMkLst>
            <pc:docMk/>
            <pc:sldMk cId="809254664" sldId="257"/>
            <ac:spMk id="5" creationId="{5FF9AFD2-9A4B-DEFB-A652-7CD3EE41959E}"/>
          </ac:spMkLst>
        </pc:spChg>
      </pc:sldChg>
      <pc:sldChg chg="delSp modSp mod ord modNotesTx">
        <pc:chgData name="Morse, Tiffiany" userId="6a9728cd-a347-4065-8122-e6dc422cc891" providerId="ADAL" clId="{C9B88F51-C090-4127-899C-CFDBE17E54B3}" dt="2023-04-26T00:11:48.122" v="13236" actId="20577"/>
        <pc:sldMkLst>
          <pc:docMk/>
          <pc:sldMk cId="2868900570" sldId="258"/>
        </pc:sldMkLst>
        <pc:spChg chg="mod">
          <ac:chgData name="Morse, Tiffiany" userId="6a9728cd-a347-4065-8122-e6dc422cc891" providerId="ADAL" clId="{C9B88F51-C090-4127-899C-CFDBE17E54B3}" dt="2023-04-19T21:48:33.840" v="11565" actId="6549"/>
          <ac:spMkLst>
            <pc:docMk/>
            <pc:sldMk cId="2868900570" sldId="258"/>
            <ac:spMk id="2" creationId="{92CA6B6E-EE06-7B94-CDEC-315289A3CC37}"/>
          </ac:spMkLst>
        </pc:spChg>
        <pc:spChg chg="del mod">
          <ac:chgData name="Morse, Tiffiany" userId="6a9728cd-a347-4065-8122-e6dc422cc891" providerId="ADAL" clId="{C9B88F51-C090-4127-899C-CFDBE17E54B3}" dt="2023-04-19T21:48:46.350" v="11566" actId="478"/>
          <ac:spMkLst>
            <pc:docMk/>
            <pc:sldMk cId="2868900570" sldId="258"/>
            <ac:spMk id="3" creationId="{3A1F4553-B56A-B3DA-B066-7BE00FDD5293}"/>
          </ac:spMkLst>
        </pc:spChg>
      </pc:sldChg>
      <pc:sldChg chg="addSp delSp modSp mod modTransition modAnim modNotesTx">
        <pc:chgData name="Morse, Tiffiany" userId="6a9728cd-a347-4065-8122-e6dc422cc891" providerId="ADAL" clId="{C9B88F51-C090-4127-899C-CFDBE17E54B3}" dt="2023-04-19T22:00:15.767" v="12490" actId="20577"/>
        <pc:sldMkLst>
          <pc:docMk/>
          <pc:sldMk cId="3935661192" sldId="259"/>
        </pc:sldMkLst>
        <pc:spChg chg="mod">
          <ac:chgData name="Morse, Tiffiany" userId="6a9728cd-a347-4065-8122-e6dc422cc891" providerId="ADAL" clId="{C9B88F51-C090-4127-899C-CFDBE17E54B3}" dt="2023-04-10T20:42:02.229" v="600" actId="27636"/>
          <ac:spMkLst>
            <pc:docMk/>
            <pc:sldMk cId="3935661192" sldId="259"/>
            <ac:spMk id="2" creationId="{17B68B8D-C4DE-FB35-0706-3B603488E7C7}"/>
          </ac:spMkLst>
        </pc:spChg>
        <pc:spChg chg="add del mod">
          <ac:chgData name="Morse, Tiffiany" userId="6a9728cd-a347-4065-8122-e6dc422cc891" providerId="ADAL" clId="{C9B88F51-C090-4127-899C-CFDBE17E54B3}" dt="2023-04-10T20:41:51.895" v="597" actId="478"/>
          <ac:spMkLst>
            <pc:docMk/>
            <pc:sldMk cId="3935661192" sldId="259"/>
            <ac:spMk id="3" creationId="{533C936D-B6E9-B631-F281-68F15D4EA4F0}"/>
          </ac:spMkLst>
        </pc:spChg>
        <pc:spChg chg="add mod">
          <ac:chgData name="Morse, Tiffiany" userId="6a9728cd-a347-4065-8122-e6dc422cc891" providerId="ADAL" clId="{C9B88F51-C090-4127-899C-CFDBE17E54B3}" dt="2023-04-10T22:19:20.174" v="2331" actId="20577"/>
          <ac:spMkLst>
            <pc:docMk/>
            <pc:sldMk cId="3935661192" sldId="259"/>
            <ac:spMk id="4" creationId="{2F0C7ED0-D4B0-B1F6-0CE9-452FD17D2C60}"/>
          </ac:spMkLst>
        </pc:spChg>
        <pc:spChg chg="add mod">
          <ac:chgData name="Morse, Tiffiany" userId="6a9728cd-a347-4065-8122-e6dc422cc891" providerId="ADAL" clId="{C9B88F51-C090-4127-899C-CFDBE17E54B3}" dt="2023-04-10T23:04:34.805" v="2802" actId="1076"/>
          <ac:spMkLst>
            <pc:docMk/>
            <pc:sldMk cId="3935661192" sldId="259"/>
            <ac:spMk id="7" creationId="{15497ED9-4962-5C41-6843-C7846CE4025B}"/>
          </ac:spMkLst>
        </pc:spChg>
        <pc:spChg chg="add mod">
          <ac:chgData name="Morse, Tiffiany" userId="6a9728cd-a347-4065-8122-e6dc422cc891" providerId="ADAL" clId="{C9B88F51-C090-4127-899C-CFDBE17E54B3}" dt="2023-04-10T22:58:53.025" v="2406" actId="1076"/>
          <ac:spMkLst>
            <pc:docMk/>
            <pc:sldMk cId="3935661192" sldId="259"/>
            <ac:spMk id="9" creationId="{4149205E-1FFD-C696-2BB6-20416AF7CA30}"/>
          </ac:spMkLst>
        </pc:spChg>
        <pc:picChg chg="add mod">
          <ac:chgData name="Morse, Tiffiany" userId="6a9728cd-a347-4065-8122-e6dc422cc891" providerId="ADAL" clId="{C9B88F51-C090-4127-899C-CFDBE17E54B3}" dt="2023-04-10T20:46:19.540" v="646" actId="1076"/>
          <ac:picMkLst>
            <pc:docMk/>
            <pc:sldMk cId="3935661192" sldId="259"/>
            <ac:picMk id="5" creationId="{6B6C9C1B-FA0F-FE57-1DEA-631D7C96B6C1}"/>
          </ac:picMkLst>
        </pc:picChg>
        <pc:picChg chg="add mod">
          <ac:chgData name="Morse, Tiffiany" userId="6a9728cd-a347-4065-8122-e6dc422cc891" providerId="ADAL" clId="{C9B88F51-C090-4127-899C-CFDBE17E54B3}" dt="2023-04-10T20:42:29.332" v="605" actId="1076"/>
          <ac:picMkLst>
            <pc:docMk/>
            <pc:sldMk cId="3935661192" sldId="259"/>
            <ac:picMk id="2049" creationId="{02E9544B-CC8B-C114-2065-E90EF7F35F4E}"/>
          </ac:picMkLst>
        </pc:picChg>
      </pc:sldChg>
      <pc:sldChg chg="addSp modSp mod ord modAnim chgLayout modNotesTx">
        <pc:chgData name="Morse, Tiffiany" userId="6a9728cd-a347-4065-8122-e6dc422cc891" providerId="ADAL" clId="{C9B88F51-C090-4127-899C-CFDBE17E54B3}" dt="2023-04-19T22:02:09.763" v="12525" actId="20577"/>
        <pc:sldMkLst>
          <pc:docMk/>
          <pc:sldMk cId="2769275747" sldId="260"/>
        </pc:sldMkLst>
        <pc:spChg chg="add mod">
          <ac:chgData name="Morse, Tiffiany" userId="6a9728cd-a347-4065-8122-e6dc422cc891" providerId="ADAL" clId="{C9B88F51-C090-4127-899C-CFDBE17E54B3}" dt="2023-04-10T22:19:37.248" v="2341" actId="1076"/>
          <ac:spMkLst>
            <pc:docMk/>
            <pc:sldMk cId="2769275747" sldId="260"/>
            <ac:spMk id="3" creationId="{F88CF5FA-DE1B-86F1-A2ED-BA3668AE93B0}"/>
          </ac:spMkLst>
        </pc:spChg>
        <pc:spChg chg="add mod">
          <ac:chgData name="Morse, Tiffiany" userId="6a9728cd-a347-4065-8122-e6dc422cc891" providerId="ADAL" clId="{C9B88F51-C090-4127-899C-CFDBE17E54B3}" dt="2023-04-10T23:56:38.519" v="5843" actId="20577"/>
          <ac:spMkLst>
            <pc:docMk/>
            <pc:sldMk cId="2769275747" sldId="260"/>
            <ac:spMk id="6" creationId="{636D879D-ACF3-4740-F27C-E5BEAB17E331}"/>
          </ac:spMkLst>
        </pc:spChg>
        <pc:spChg chg="add mod">
          <ac:chgData name="Morse, Tiffiany" userId="6a9728cd-a347-4065-8122-e6dc422cc891" providerId="ADAL" clId="{C9B88F51-C090-4127-899C-CFDBE17E54B3}" dt="2023-04-10T23:55:38.237" v="5816" actId="1582"/>
          <ac:spMkLst>
            <pc:docMk/>
            <pc:sldMk cId="2769275747" sldId="260"/>
            <ac:spMk id="7" creationId="{76ECBAE3-3B79-F268-B7D8-C0157CE96BD6}"/>
          </ac:spMkLst>
        </pc:spChg>
        <pc:picChg chg="add mod modCrop">
          <ac:chgData name="Morse, Tiffiany" userId="6a9728cd-a347-4065-8122-e6dc422cc891" providerId="ADAL" clId="{C9B88F51-C090-4127-899C-CFDBE17E54B3}" dt="2023-04-10T23:16:00.346" v="3931" actId="14100"/>
          <ac:picMkLst>
            <pc:docMk/>
            <pc:sldMk cId="2769275747" sldId="260"/>
            <ac:picMk id="4" creationId="{BAAC05F9-3595-1D19-842E-85E5E5BDD33C}"/>
          </ac:picMkLst>
        </pc:picChg>
      </pc:sldChg>
      <pc:sldChg chg="addSp modSp new mod modAnim modNotesTx">
        <pc:chgData name="Morse, Tiffiany" userId="6a9728cd-a347-4065-8122-e6dc422cc891" providerId="ADAL" clId="{C9B88F51-C090-4127-899C-CFDBE17E54B3}" dt="2023-04-19T22:04:50.168" v="12593" actId="20577"/>
        <pc:sldMkLst>
          <pc:docMk/>
          <pc:sldMk cId="1911506900" sldId="261"/>
        </pc:sldMkLst>
        <pc:spChg chg="add mod">
          <ac:chgData name="Morse, Tiffiany" userId="6a9728cd-a347-4065-8122-e6dc422cc891" providerId="ADAL" clId="{C9B88F51-C090-4127-899C-CFDBE17E54B3}" dt="2023-04-11T04:06:05.332" v="11472" actId="122"/>
          <ac:spMkLst>
            <pc:docMk/>
            <pc:sldMk cId="1911506900" sldId="261"/>
            <ac:spMk id="3" creationId="{F2710152-CD00-3386-CFB2-BD12B3B76C25}"/>
          </ac:spMkLst>
        </pc:spChg>
        <pc:spChg chg="add mod">
          <ac:chgData name="Morse, Tiffiany" userId="6a9728cd-a347-4065-8122-e6dc422cc891" providerId="ADAL" clId="{C9B88F51-C090-4127-899C-CFDBE17E54B3}" dt="2023-04-10T22:21:08.291" v="2345" actId="2711"/>
          <ac:spMkLst>
            <pc:docMk/>
            <pc:sldMk cId="1911506900" sldId="261"/>
            <ac:spMk id="6" creationId="{4FF3279E-5838-1A02-CAB2-41BD9E2EEBD3}"/>
          </ac:spMkLst>
        </pc:spChg>
        <pc:picChg chg="add mod">
          <ac:chgData name="Morse, Tiffiany" userId="6a9728cd-a347-4065-8122-e6dc422cc891" providerId="ADAL" clId="{C9B88F51-C090-4127-899C-CFDBE17E54B3}" dt="2023-04-10T21:07:29.571" v="935" actId="1076"/>
          <ac:picMkLst>
            <pc:docMk/>
            <pc:sldMk cId="1911506900" sldId="261"/>
            <ac:picMk id="4" creationId="{8DD03C73-9FF4-A2DF-E14A-1E759B3A2131}"/>
          </ac:picMkLst>
        </pc:picChg>
      </pc:sldChg>
      <pc:sldChg chg="addSp delSp modSp new mod modAnim modNotesTx">
        <pc:chgData name="Morse, Tiffiany" userId="6a9728cd-a347-4065-8122-e6dc422cc891" providerId="ADAL" clId="{C9B88F51-C090-4127-899C-CFDBE17E54B3}" dt="2023-04-19T22:07:35.424" v="12653" actId="20577"/>
        <pc:sldMkLst>
          <pc:docMk/>
          <pc:sldMk cId="3311338886" sldId="262"/>
        </pc:sldMkLst>
        <pc:spChg chg="add mod">
          <ac:chgData name="Morse, Tiffiany" userId="6a9728cd-a347-4065-8122-e6dc422cc891" providerId="ADAL" clId="{C9B88F51-C090-4127-899C-CFDBE17E54B3}" dt="2023-04-11T00:18:30.130" v="6284" actId="14100"/>
          <ac:spMkLst>
            <pc:docMk/>
            <pc:sldMk cId="3311338886" sldId="262"/>
            <ac:spMk id="3" creationId="{5B97E216-DD32-3694-0E44-ACCDB4E2CD1F}"/>
          </ac:spMkLst>
        </pc:spChg>
        <pc:spChg chg="add del mod">
          <ac:chgData name="Morse, Tiffiany" userId="6a9728cd-a347-4065-8122-e6dc422cc891" providerId="ADAL" clId="{C9B88F51-C090-4127-899C-CFDBE17E54B3}" dt="2023-04-11T00:18:40.546" v="6287"/>
          <ac:spMkLst>
            <pc:docMk/>
            <pc:sldMk cId="3311338886" sldId="262"/>
            <ac:spMk id="6" creationId="{260373E6-F692-BA7A-BB4D-A53FD8ECE433}"/>
          </ac:spMkLst>
        </pc:spChg>
        <pc:spChg chg="add mod">
          <ac:chgData name="Morse, Tiffiany" userId="6a9728cd-a347-4065-8122-e6dc422cc891" providerId="ADAL" clId="{C9B88F51-C090-4127-899C-CFDBE17E54B3}" dt="2023-04-11T00:24:10.137" v="6353" actId="1076"/>
          <ac:spMkLst>
            <pc:docMk/>
            <pc:sldMk cId="3311338886" sldId="262"/>
            <ac:spMk id="7" creationId="{6096CFA6-A48C-08BE-4CCE-3348886F5EFB}"/>
          </ac:spMkLst>
        </pc:spChg>
        <pc:picChg chg="add mod modCrop">
          <ac:chgData name="Morse, Tiffiany" userId="6a9728cd-a347-4065-8122-e6dc422cc891" providerId="ADAL" clId="{C9B88F51-C090-4127-899C-CFDBE17E54B3}" dt="2023-04-11T00:22:18.153" v="6346" actId="1076"/>
          <ac:picMkLst>
            <pc:docMk/>
            <pc:sldMk cId="3311338886" sldId="262"/>
            <ac:picMk id="4" creationId="{77146DAC-22B2-A441-1904-05BF35A3ADAF}"/>
          </ac:picMkLst>
        </pc:picChg>
      </pc:sldChg>
      <pc:sldChg chg="addSp modSp new mod modNotesTx">
        <pc:chgData name="Morse, Tiffiany" userId="6a9728cd-a347-4065-8122-e6dc422cc891" providerId="ADAL" clId="{C9B88F51-C090-4127-899C-CFDBE17E54B3}" dt="2023-04-19T22:03:46.542" v="12545" actId="20577"/>
        <pc:sldMkLst>
          <pc:docMk/>
          <pc:sldMk cId="2747980508" sldId="263"/>
        </pc:sldMkLst>
        <pc:spChg chg="add mod">
          <ac:chgData name="Morse, Tiffiany" userId="6a9728cd-a347-4065-8122-e6dc422cc891" providerId="ADAL" clId="{C9B88F51-C090-4127-899C-CFDBE17E54B3}" dt="2023-04-10T21:08:41.647" v="948" actId="1076"/>
          <ac:spMkLst>
            <pc:docMk/>
            <pc:sldMk cId="2747980508" sldId="263"/>
            <ac:spMk id="2" creationId="{633CFBD8-3E07-0436-8D29-22FB9788925A}"/>
          </ac:spMkLst>
        </pc:spChg>
      </pc:sldChg>
      <pc:sldChg chg="addSp delSp modSp new mod modAnim modNotesTx">
        <pc:chgData name="Morse, Tiffiany" userId="6a9728cd-a347-4065-8122-e6dc422cc891" providerId="ADAL" clId="{C9B88F51-C090-4127-899C-CFDBE17E54B3}" dt="2023-04-19T22:09:59.070" v="12716" actId="20577"/>
        <pc:sldMkLst>
          <pc:docMk/>
          <pc:sldMk cId="683720049" sldId="264"/>
        </pc:sldMkLst>
        <pc:spChg chg="add mod">
          <ac:chgData name="Morse, Tiffiany" userId="6a9728cd-a347-4065-8122-e6dc422cc891" providerId="ADAL" clId="{C9B88F51-C090-4127-899C-CFDBE17E54B3}" dt="2023-04-11T01:07:47.824" v="7460" actId="20577"/>
          <ac:spMkLst>
            <pc:docMk/>
            <pc:sldMk cId="683720049" sldId="264"/>
            <ac:spMk id="3" creationId="{9732DB48-5CC1-060D-816E-67C335C2F4AF}"/>
          </ac:spMkLst>
        </pc:spChg>
        <pc:spChg chg="add del mod">
          <ac:chgData name="Morse, Tiffiany" userId="6a9728cd-a347-4065-8122-e6dc422cc891" providerId="ADAL" clId="{C9B88F51-C090-4127-899C-CFDBE17E54B3}" dt="2023-04-10T21:09:55.309" v="957" actId="478"/>
          <ac:spMkLst>
            <pc:docMk/>
            <pc:sldMk cId="683720049" sldId="264"/>
            <ac:spMk id="6" creationId="{0D53222B-634A-7031-0D76-FFA5F8B63E39}"/>
          </ac:spMkLst>
        </pc:spChg>
        <pc:spChg chg="add mod">
          <ac:chgData name="Morse, Tiffiany" userId="6a9728cd-a347-4065-8122-e6dc422cc891" providerId="ADAL" clId="{C9B88F51-C090-4127-899C-CFDBE17E54B3}" dt="2023-04-11T00:40:07.683" v="6666" actId="113"/>
          <ac:spMkLst>
            <pc:docMk/>
            <pc:sldMk cId="683720049" sldId="264"/>
            <ac:spMk id="8" creationId="{BA709D72-3970-E667-6B2F-1BA60464F180}"/>
          </ac:spMkLst>
        </pc:spChg>
        <pc:spChg chg="add mod">
          <ac:chgData name="Morse, Tiffiany" userId="6a9728cd-a347-4065-8122-e6dc422cc891" providerId="ADAL" clId="{C9B88F51-C090-4127-899C-CFDBE17E54B3}" dt="2023-04-10T21:23:41.230" v="1286" actId="1076"/>
          <ac:spMkLst>
            <pc:docMk/>
            <pc:sldMk cId="683720049" sldId="264"/>
            <ac:spMk id="9" creationId="{2F95B31B-26EB-F40F-37A9-B7BA524583D1}"/>
          </ac:spMkLst>
        </pc:spChg>
        <pc:spChg chg="add mod">
          <ac:chgData name="Morse, Tiffiany" userId="6a9728cd-a347-4065-8122-e6dc422cc891" providerId="ADAL" clId="{C9B88F51-C090-4127-899C-CFDBE17E54B3}" dt="2023-04-11T00:36:09.307" v="6631" actId="1582"/>
          <ac:spMkLst>
            <pc:docMk/>
            <pc:sldMk cId="683720049" sldId="264"/>
            <ac:spMk id="20" creationId="{E9679294-C203-E13B-6ED5-DB0BDE170C5D}"/>
          </ac:spMkLst>
        </pc:spChg>
        <pc:picChg chg="add mod">
          <ac:chgData name="Morse, Tiffiany" userId="6a9728cd-a347-4065-8122-e6dc422cc891" providerId="ADAL" clId="{C9B88F51-C090-4127-899C-CFDBE17E54B3}" dt="2023-04-10T21:22:18.700" v="1270" actId="1076"/>
          <ac:picMkLst>
            <pc:docMk/>
            <pc:sldMk cId="683720049" sldId="264"/>
            <ac:picMk id="4" creationId="{C00AC21F-C8D3-3E0E-1056-A8187E23F7DA}"/>
          </ac:picMkLst>
        </pc:picChg>
        <pc:cxnChg chg="add mod">
          <ac:chgData name="Morse, Tiffiany" userId="6a9728cd-a347-4065-8122-e6dc422cc891" providerId="ADAL" clId="{C9B88F51-C090-4127-899C-CFDBE17E54B3}" dt="2023-04-11T00:34:55.042" v="6612" actId="1582"/>
          <ac:cxnSpMkLst>
            <pc:docMk/>
            <pc:sldMk cId="683720049" sldId="264"/>
            <ac:cxnSpMk id="11" creationId="{A4D26EF4-B3C1-6897-B479-917544F730DD}"/>
          </ac:cxnSpMkLst>
        </pc:cxnChg>
        <pc:cxnChg chg="add mod">
          <ac:chgData name="Morse, Tiffiany" userId="6a9728cd-a347-4065-8122-e6dc422cc891" providerId="ADAL" clId="{C9B88F51-C090-4127-899C-CFDBE17E54B3}" dt="2023-04-11T00:35:08.203" v="6613" actId="14100"/>
          <ac:cxnSpMkLst>
            <pc:docMk/>
            <pc:sldMk cId="683720049" sldId="264"/>
            <ac:cxnSpMk id="13" creationId="{3BD85B48-20CF-5FD8-1516-CA8D72840E8D}"/>
          </ac:cxnSpMkLst>
        </pc:cxnChg>
      </pc:sldChg>
      <pc:sldChg chg="addSp modSp new mod modAnim modNotesTx">
        <pc:chgData name="Morse, Tiffiany" userId="6a9728cd-a347-4065-8122-e6dc422cc891" providerId="ADAL" clId="{C9B88F51-C090-4127-899C-CFDBE17E54B3}" dt="2023-04-19T22:11:37.654" v="12751" actId="20577"/>
        <pc:sldMkLst>
          <pc:docMk/>
          <pc:sldMk cId="1290564673" sldId="265"/>
        </pc:sldMkLst>
        <pc:spChg chg="add mod">
          <ac:chgData name="Morse, Tiffiany" userId="6a9728cd-a347-4065-8122-e6dc422cc891" providerId="ADAL" clId="{C9B88F51-C090-4127-899C-CFDBE17E54B3}" dt="2023-04-11T01:07:37.683" v="7450" actId="20577"/>
          <ac:spMkLst>
            <pc:docMk/>
            <pc:sldMk cId="1290564673" sldId="265"/>
            <ac:spMk id="3" creationId="{D5D4D27C-2492-6B80-1A52-1BDD2B11CF16}"/>
          </ac:spMkLst>
        </pc:spChg>
        <pc:spChg chg="add mod">
          <ac:chgData name="Morse, Tiffiany" userId="6a9728cd-a347-4065-8122-e6dc422cc891" providerId="ADAL" clId="{C9B88F51-C090-4127-899C-CFDBE17E54B3}" dt="2023-04-11T01:02:44.852" v="7403" actId="1076"/>
          <ac:spMkLst>
            <pc:docMk/>
            <pc:sldMk cId="1290564673" sldId="265"/>
            <ac:spMk id="7" creationId="{F858878B-FAB5-90F2-1427-C1D532960EAA}"/>
          </ac:spMkLst>
        </pc:spChg>
        <pc:spChg chg="add mod">
          <ac:chgData name="Morse, Tiffiany" userId="6a9728cd-a347-4065-8122-e6dc422cc891" providerId="ADAL" clId="{C9B88F51-C090-4127-899C-CFDBE17E54B3}" dt="2023-04-11T00:58:15.478" v="7286" actId="1076"/>
          <ac:spMkLst>
            <pc:docMk/>
            <pc:sldMk cId="1290564673" sldId="265"/>
            <ac:spMk id="8" creationId="{081688AB-1DBD-3E16-04B9-25B01CE1C1B2}"/>
          </ac:spMkLst>
        </pc:spChg>
        <pc:picChg chg="add mod">
          <ac:chgData name="Morse, Tiffiany" userId="6a9728cd-a347-4065-8122-e6dc422cc891" providerId="ADAL" clId="{C9B88F51-C090-4127-899C-CFDBE17E54B3}" dt="2023-04-11T00:58:29.077" v="7289" actId="14100"/>
          <ac:picMkLst>
            <pc:docMk/>
            <pc:sldMk cId="1290564673" sldId="265"/>
            <ac:picMk id="4" creationId="{2ABB3419-ABB2-A593-5B28-0CCFD4C0D80C}"/>
          </ac:picMkLst>
        </pc:picChg>
        <pc:picChg chg="add mod">
          <ac:chgData name="Morse, Tiffiany" userId="6a9728cd-a347-4065-8122-e6dc422cc891" providerId="ADAL" clId="{C9B88F51-C090-4127-899C-CFDBE17E54B3}" dt="2023-04-11T00:58:26.275" v="7288" actId="14100"/>
          <ac:picMkLst>
            <pc:docMk/>
            <pc:sldMk cId="1290564673" sldId="265"/>
            <ac:picMk id="5" creationId="{2CFFDB7D-1ED0-F8CF-7852-ECA26F81D678}"/>
          </ac:picMkLst>
        </pc:picChg>
      </pc:sldChg>
      <pc:sldChg chg="modSp add mod ord modNotesTx">
        <pc:chgData name="Morse, Tiffiany" userId="6a9728cd-a347-4065-8122-e6dc422cc891" providerId="ADAL" clId="{C9B88F51-C090-4127-899C-CFDBE17E54B3}" dt="2023-04-11T00:51:07.763" v="6965" actId="12"/>
        <pc:sldMkLst>
          <pc:docMk/>
          <pc:sldMk cId="4139551823" sldId="266"/>
        </pc:sldMkLst>
        <pc:spChg chg="mod">
          <ac:chgData name="Morse, Tiffiany" userId="6a9728cd-a347-4065-8122-e6dc422cc891" providerId="ADAL" clId="{C9B88F51-C090-4127-899C-CFDBE17E54B3}" dt="2023-04-10T21:24:27.535" v="1291" actId="20577"/>
          <ac:spMkLst>
            <pc:docMk/>
            <pc:sldMk cId="4139551823" sldId="266"/>
            <ac:spMk id="2" creationId="{633CFBD8-3E07-0436-8D29-22FB9788925A}"/>
          </ac:spMkLst>
        </pc:spChg>
      </pc:sldChg>
      <pc:sldChg chg="modSp add mod ord modNotesTx">
        <pc:chgData name="Morse, Tiffiany" userId="6a9728cd-a347-4065-8122-e6dc422cc891" providerId="ADAL" clId="{C9B88F51-C090-4127-899C-CFDBE17E54B3}" dt="2023-04-19T22:11:54.684" v="12756" actId="20577"/>
        <pc:sldMkLst>
          <pc:docMk/>
          <pc:sldMk cId="1271052402" sldId="267"/>
        </pc:sldMkLst>
        <pc:spChg chg="mod">
          <ac:chgData name="Morse, Tiffiany" userId="6a9728cd-a347-4065-8122-e6dc422cc891" providerId="ADAL" clId="{C9B88F51-C090-4127-899C-CFDBE17E54B3}" dt="2023-04-10T21:43:06.691" v="1981" actId="20577"/>
          <ac:spMkLst>
            <pc:docMk/>
            <pc:sldMk cId="1271052402" sldId="267"/>
            <ac:spMk id="2" creationId="{633CFBD8-3E07-0436-8D29-22FB9788925A}"/>
          </ac:spMkLst>
        </pc:spChg>
      </pc:sldChg>
      <pc:sldChg chg="addSp modSp new mod ord modAnim modNotesTx">
        <pc:chgData name="Morse, Tiffiany" userId="6a9728cd-a347-4065-8122-e6dc422cc891" providerId="ADAL" clId="{C9B88F51-C090-4127-899C-CFDBE17E54B3}" dt="2023-04-19T22:14:08.908" v="12862" actId="20577"/>
        <pc:sldMkLst>
          <pc:docMk/>
          <pc:sldMk cId="3159908271" sldId="268"/>
        </pc:sldMkLst>
        <pc:spChg chg="add mod">
          <ac:chgData name="Morse, Tiffiany" userId="6a9728cd-a347-4065-8122-e6dc422cc891" providerId="ADAL" clId="{C9B88F51-C090-4127-899C-CFDBE17E54B3}" dt="2023-04-10T22:25:31.120" v="2401" actId="1076"/>
          <ac:spMkLst>
            <pc:docMk/>
            <pc:sldMk cId="3159908271" sldId="268"/>
            <ac:spMk id="3" creationId="{253F34AE-7EB2-DE5F-74A4-2D7E91EC6297}"/>
          </ac:spMkLst>
        </pc:spChg>
        <pc:spChg chg="add mod">
          <ac:chgData name="Morse, Tiffiany" userId="6a9728cd-a347-4065-8122-e6dc422cc891" providerId="ADAL" clId="{C9B88F51-C090-4127-899C-CFDBE17E54B3}" dt="2023-04-10T21:50:26.070" v="2111" actId="1076"/>
          <ac:spMkLst>
            <pc:docMk/>
            <pc:sldMk cId="3159908271" sldId="268"/>
            <ac:spMk id="6" creationId="{8C4C8563-5103-633B-9529-9CA7B36D7859}"/>
          </ac:spMkLst>
        </pc:spChg>
        <pc:picChg chg="add mod">
          <ac:chgData name="Morse, Tiffiany" userId="6a9728cd-a347-4065-8122-e6dc422cc891" providerId="ADAL" clId="{C9B88F51-C090-4127-899C-CFDBE17E54B3}" dt="2023-04-10T21:50:28.235" v="2112" actId="1076"/>
          <ac:picMkLst>
            <pc:docMk/>
            <pc:sldMk cId="3159908271" sldId="268"/>
            <ac:picMk id="4" creationId="{C98975AF-FBE8-442C-5733-B99B1F0393C5}"/>
          </ac:picMkLst>
        </pc:picChg>
      </pc:sldChg>
      <pc:sldChg chg="addSp delSp modSp add mod ord modAnim modNotesTx">
        <pc:chgData name="Morse, Tiffiany" userId="6a9728cd-a347-4065-8122-e6dc422cc891" providerId="ADAL" clId="{C9B88F51-C090-4127-899C-CFDBE17E54B3}" dt="2023-04-19T22:13:48.641" v="12852" actId="20577"/>
        <pc:sldMkLst>
          <pc:docMk/>
          <pc:sldMk cId="1060807723" sldId="269"/>
        </pc:sldMkLst>
        <pc:spChg chg="del">
          <ac:chgData name="Morse, Tiffiany" userId="6a9728cd-a347-4065-8122-e6dc422cc891" providerId="ADAL" clId="{C9B88F51-C090-4127-899C-CFDBE17E54B3}" dt="2023-04-10T21:43:52.510" v="1988" actId="478"/>
          <ac:spMkLst>
            <pc:docMk/>
            <pc:sldMk cId="1060807723" sldId="269"/>
            <ac:spMk id="3" creationId="{D5D4D27C-2492-6B80-1A52-1BDD2B11CF16}"/>
          </ac:spMkLst>
        </pc:spChg>
        <pc:spChg chg="add mod">
          <ac:chgData name="Morse, Tiffiany" userId="6a9728cd-a347-4065-8122-e6dc422cc891" providerId="ADAL" clId="{C9B88F51-C090-4127-899C-CFDBE17E54B3}" dt="2023-04-11T01:07:28.048" v="7439" actId="20577"/>
          <ac:spMkLst>
            <pc:docMk/>
            <pc:sldMk cId="1060807723" sldId="269"/>
            <ac:spMk id="6" creationId="{30694844-B128-1896-303D-48A1F26BC036}"/>
          </ac:spMkLst>
        </pc:spChg>
        <pc:spChg chg="mod">
          <ac:chgData name="Morse, Tiffiany" userId="6a9728cd-a347-4065-8122-e6dc422cc891" providerId="ADAL" clId="{C9B88F51-C090-4127-899C-CFDBE17E54B3}" dt="2023-04-11T01:06:57.472" v="7426" actId="1076"/>
          <ac:spMkLst>
            <pc:docMk/>
            <pc:sldMk cId="1060807723" sldId="269"/>
            <ac:spMk id="7" creationId="{F858878B-FAB5-90F2-1427-C1D532960EAA}"/>
          </ac:spMkLst>
        </pc:spChg>
        <pc:spChg chg="mod">
          <ac:chgData name="Morse, Tiffiany" userId="6a9728cd-a347-4065-8122-e6dc422cc891" providerId="ADAL" clId="{C9B88F51-C090-4127-899C-CFDBE17E54B3}" dt="2023-04-11T01:06:48.326" v="7425" actId="1076"/>
          <ac:spMkLst>
            <pc:docMk/>
            <pc:sldMk cId="1060807723" sldId="269"/>
            <ac:spMk id="8" creationId="{081688AB-1DBD-3E16-04B9-25B01CE1C1B2}"/>
          </ac:spMkLst>
        </pc:spChg>
        <pc:picChg chg="del">
          <ac:chgData name="Morse, Tiffiany" userId="6a9728cd-a347-4065-8122-e6dc422cc891" providerId="ADAL" clId="{C9B88F51-C090-4127-899C-CFDBE17E54B3}" dt="2023-04-10T21:44:27.733" v="1995" actId="478"/>
          <ac:picMkLst>
            <pc:docMk/>
            <pc:sldMk cId="1060807723" sldId="269"/>
            <ac:picMk id="4" creationId="{2ABB3419-ABB2-A593-5B28-0CCFD4C0D80C}"/>
          </ac:picMkLst>
        </pc:picChg>
        <pc:picChg chg="del">
          <ac:chgData name="Morse, Tiffiany" userId="6a9728cd-a347-4065-8122-e6dc422cc891" providerId="ADAL" clId="{C9B88F51-C090-4127-899C-CFDBE17E54B3}" dt="2023-04-10T21:44:29.662" v="1996" actId="478"/>
          <ac:picMkLst>
            <pc:docMk/>
            <pc:sldMk cId="1060807723" sldId="269"/>
            <ac:picMk id="5" creationId="{2CFFDB7D-1ED0-F8CF-7852-ECA26F81D678}"/>
          </ac:picMkLst>
        </pc:picChg>
        <pc:picChg chg="add mod">
          <ac:chgData name="Morse, Tiffiany" userId="6a9728cd-a347-4065-8122-e6dc422cc891" providerId="ADAL" clId="{C9B88F51-C090-4127-899C-CFDBE17E54B3}" dt="2023-04-11T01:07:04.056" v="7427" actId="14100"/>
          <ac:picMkLst>
            <pc:docMk/>
            <pc:sldMk cId="1060807723" sldId="269"/>
            <ac:picMk id="9" creationId="{33AA495B-F1CC-ED04-E6A9-E824F72CCDEC}"/>
          </ac:picMkLst>
        </pc:picChg>
      </pc:sldChg>
      <pc:sldChg chg="addSp modSp new mod modAnim modNotesTx">
        <pc:chgData name="Morse, Tiffiany" userId="6a9728cd-a347-4065-8122-e6dc422cc891" providerId="ADAL" clId="{C9B88F51-C090-4127-899C-CFDBE17E54B3}" dt="2023-04-19T22:14:25.109" v="12867" actId="20577"/>
        <pc:sldMkLst>
          <pc:docMk/>
          <pc:sldMk cId="424615610" sldId="270"/>
        </pc:sldMkLst>
        <pc:spChg chg="add mod">
          <ac:chgData name="Morse, Tiffiany" userId="6a9728cd-a347-4065-8122-e6dc422cc891" providerId="ADAL" clId="{C9B88F51-C090-4127-899C-CFDBE17E54B3}" dt="2023-04-11T01:17:13.796" v="8087" actId="1076"/>
          <ac:spMkLst>
            <pc:docMk/>
            <pc:sldMk cId="424615610" sldId="270"/>
            <ac:spMk id="3" creationId="{9A267748-0B12-EE45-FD37-1281D74DDE33}"/>
          </ac:spMkLst>
        </pc:spChg>
        <pc:spChg chg="add mod">
          <ac:chgData name="Morse, Tiffiany" userId="6a9728cd-a347-4065-8122-e6dc422cc891" providerId="ADAL" clId="{C9B88F51-C090-4127-899C-CFDBE17E54B3}" dt="2023-04-11T01:31:48.757" v="8793" actId="14100"/>
          <ac:spMkLst>
            <pc:docMk/>
            <pc:sldMk cId="424615610" sldId="270"/>
            <ac:spMk id="6" creationId="{0DCCD0B8-ACF6-CDA7-78B5-00BE2551B8ED}"/>
          </ac:spMkLst>
        </pc:spChg>
        <pc:picChg chg="add mod">
          <ac:chgData name="Morse, Tiffiany" userId="6a9728cd-a347-4065-8122-e6dc422cc891" providerId="ADAL" clId="{C9B88F51-C090-4127-899C-CFDBE17E54B3}" dt="2023-04-10T21:51:30.650" v="2133" actId="1076"/>
          <ac:picMkLst>
            <pc:docMk/>
            <pc:sldMk cId="424615610" sldId="270"/>
            <ac:picMk id="4" creationId="{0B3A7D20-A113-34B7-6BC7-E17910F6DDFC}"/>
          </ac:picMkLst>
        </pc:picChg>
      </pc:sldChg>
      <pc:sldChg chg="addSp modSp new mod modAnim modNotesTx">
        <pc:chgData name="Morse, Tiffiany" userId="6a9728cd-a347-4065-8122-e6dc422cc891" providerId="ADAL" clId="{C9B88F51-C090-4127-899C-CFDBE17E54B3}" dt="2023-04-19T22:17:05.221" v="13016" actId="20577"/>
        <pc:sldMkLst>
          <pc:docMk/>
          <pc:sldMk cId="33288154" sldId="271"/>
        </pc:sldMkLst>
        <pc:spChg chg="add mod">
          <ac:chgData name="Morse, Tiffiany" userId="6a9728cd-a347-4065-8122-e6dc422cc891" providerId="ADAL" clId="{C9B88F51-C090-4127-899C-CFDBE17E54B3}" dt="2023-04-10T21:54:20.463" v="2160" actId="1076"/>
          <ac:spMkLst>
            <pc:docMk/>
            <pc:sldMk cId="33288154" sldId="271"/>
            <ac:spMk id="3" creationId="{D37FC11D-A4DB-F208-340E-96713BB3F24B}"/>
          </ac:spMkLst>
        </pc:spChg>
        <pc:spChg chg="add mod">
          <ac:chgData name="Morse, Tiffiany" userId="6a9728cd-a347-4065-8122-e6dc422cc891" providerId="ADAL" clId="{C9B88F51-C090-4127-899C-CFDBE17E54B3}" dt="2023-04-11T01:31:39.565" v="8791" actId="1076"/>
          <ac:spMkLst>
            <pc:docMk/>
            <pc:sldMk cId="33288154" sldId="271"/>
            <ac:spMk id="5" creationId="{6CC37785-6766-4B46-1598-96D0D6613897}"/>
          </ac:spMkLst>
        </pc:spChg>
      </pc:sldChg>
      <pc:sldChg chg="new del">
        <pc:chgData name="Morse, Tiffiany" userId="6a9728cd-a347-4065-8122-e6dc422cc891" providerId="ADAL" clId="{C9B88F51-C090-4127-899C-CFDBE17E54B3}" dt="2023-04-10T21:53:06.450" v="2146" actId="680"/>
        <pc:sldMkLst>
          <pc:docMk/>
          <pc:sldMk cId="628388573" sldId="271"/>
        </pc:sldMkLst>
      </pc:sldChg>
      <pc:sldChg chg="addSp modSp new mod modAnim modNotesTx">
        <pc:chgData name="Morse, Tiffiany" userId="6a9728cd-a347-4065-8122-e6dc422cc891" providerId="ADAL" clId="{C9B88F51-C090-4127-899C-CFDBE17E54B3}" dt="2023-04-19T22:18:06.426" v="13045" actId="20577"/>
        <pc:sldMkLst>
          <pc:docMk/>
          <pc:sldMk cId="1700977571" sldId="272"/>
        </pc:sldMkLst>
        <pc:spChg chg="add mod">
          <ac:chgData name="Morse, Tiffiany" userId="6a9728cd-a347-4065-8122-e6dc422cc891" providerId="ADAL" clId="{C9B88F51-C090-4127-899C-CFDBE17E54B3}" dt="2023-04-11T01:31:23.980" v="8786" actId="1076"/>
          <ac:spMkLst>
            <pc:docMk/>
            <pc:sldMk cId="1700977571" sldId="272"/>
            <ac:spMk id="3" creationId="{C5D4B767-2982-2F85-4355-19701F9E7316}"/>
          </ac:spMkLst>
        </pc:spChg>
        <pc:spChg chg="add mod">
          <ac:chgData name="Morse, Tiffiany" userId="6a9728cd-a347-4065-8122-e6dc422cc891" providerId="ADAL" clId="{C9B88F51-C090-4127-899C-CFDBE17E54B3}" dt="2023-04-11T04:00:33.520" v="11393" actId="6549"/>
          <ac:spMkLst>
            <pc:docMk/>
            <pc:sldMk cId="1700977571" sldId="272"/>
            <ac:spMk id="5" creationId="{A631D8F7-E41F-D0A6-2218-79B8ECC23DEF}"/>
          </ac:spMkLst>
        </pc:spChg>
      </pc:sldChg>
      <pc:sldChg chg="new del">
        <pc:chgData name="Morse, Tiffiany" userId="6a9728cd-a347-4065-8122-e6dc422cc891" providerId="ADAL" clId="{C9B88F51-C090-4127-899C-CFDBE17E54B3}" dt="2023-04-10T22:00:23.539" v="2303" actId="2696"/>
        <pc:sldMkLst>
          <pc:docMk/>
          <pc:sldMk cId="3660995001" sldId="273"/>
        </pc:sldMkLst>
      </pc:sldChg>
      <pc:sldChg chg="modSp add del mod ord">
        <pc:chgData name="Morse, Tiffiany" userId="6a9728cd-a347-4065-8122-e6dc422cc891" providerId="ADAL" clId="{C9B88F51-C090-4127-899C-CFDBE17E54B3}" dt="2023-04-19T21:59:09.119" v="12431" actId="2696"/>
        <pc:sldMkLst>
          <pc:docMk/>
          <pc:sldMk cId="191332115" sldId="274"/>
        </pc:sldMkLst>
        <pc:spChg chg="mod">
          <ac:chgData name="Morse, Tiffiany" userId="6a9728cd-a347-4065-8122-e6dc422cc891" providerId="ADAL" clId="{C9B88F51-C090-4127-899C-CFDBE17E54B3}" dt="2023-04-10T21:58:25.842" v="2242" actId="1076"/>
          <ac:spMkLst>
            <pc:docMk/>
            <pc:sldMk cId="191332115" sldId="274"/>
            <ac:spMk id="2" creationId="{633CFBD8-3E07-0436-8D29-22FB9788925A}"/>
          </ac:spMkLst>
        </pc:spChg>
      </pc:sldChg>
      <pc:sldChg chg="modSp add mod ord modNotesTx">
        <pc:chgData name="Morse, Tiffiany" userId="6a9728cd-a347-4065-8122-e6dc422cc891" providerId="ADAL" clId="{C9B88F51-C090-4127-899C-CFDBE17E54B3}" dt="2023-04-19T22:19:22.911" v="13220" actId="20577"/>
        <pc:sldMkLst>
          <pc:docMk/>
          <pc:sldMk cId="3546159216" sldId="275"/>
        </pc:sldMkLst>
        <pc:spChg chg="mod">
          <ac:chgData name="Morse, Tiffiany" userId="6a9728cd-a347-4065-8122-e6dc422cc891" providerId="ADAL" clId="{C9B88F51-C090-4127-899C-CFDBE17E54B3}" dt="2023-04-10T21:59:55.340" v="2302" actId="2711"/>
          <ac:spMkLst>
            <pc:docMk/>
            <pc:sldMk cId="3546159216" sldId="275"/>
            <ac:spMk id="5" creationId="{5FF9AFD2-9A4B-DEFB-A652-7CD3EE41959E}"/>
          </ac:spMkLst>
        </pc:spChg>
      </pc:sldChg>
      <pc:sldChg chg="modSp add mod ord modNotesTx">
        <pc:chgData name="Morse, Tiffiany" userId="6a9728cd-a347-4065-8122-e6dc422cc891" providerId="ADAL" clId="{C9B88F51-C090-4127-899C-CFDBE17E54B3}" dt="2023-04-19T21:55:43.235" v="12309" actId="20577"/>
        <pc:sldMkLst>
          <pc:docMk/>
          <pc:sldMk cId="2463088536" sldId="276"/>
        </pc:sldMkLst>
        <pc:spChg chg="mod">
          <ac:chgData name="Morse, Tiffiany" userId="6a9728cd-a347-4065-8122-e6dc422cc891" providerId="ADAL" clId="{C9B88F51-C090-4127-899C-CFDBE17E54B3}" dt="2023-04-10T22:14:51.114" v="2325" actId="14100"/>
          <ac:spMkLst>
            <pc:docMk/>
            <pc:sldMk cId="2463088536" sldId="276"/>
            <ac:spMk id="2" creationId="{633CFBD8-3E07-0436-8D29-22FB9788925A}"/>
          </ac:spMkLst>
        </pc:spChg>
      </pc:sldChg>
      <pc:sldChg chg="addSp modSp new mod modAnim modNotesTx">
        <pc:chgData name="Morse, Tiffiany" userId="6a9728cd-a347-4065-8122-e6dc422cc891" providerId="ADAL" clId="{C9B88F51-C090-4127-899C-CFDBE17E54B3}" dt="2023-04-19T22:03:33.760" v="12543" actId="6549"/>
        <pc:sldMkLst>
          <pc:docMk/>
          <pc:sldMk cId="1126550494" sldId="277"/>
        </pc:sldMkLst>
        <pc:spChg chg="add mod">
          <ac:chgData name="Morse, Tiffiany" userId="6a9728cd-a347-4065-8122-e6dc422cc891" providerId="ADAL" clId="{C9B88F51-C090-4127-899C-CFDBE17E54B3}" dt="2023-04-10T23:49:05.423" v="5666" actId="1076"/>
          <ac:spMkLst>
            <pc:docMk/>
            <pc:sldMk cId="1126550494" sldId="277"/>
            <ac:spMk id="12" creationId="{40FD00FD-64CF-9A2F-E431-4ADCAFCA285A}"/>
          </ac:spMkLst>
        </pc:spChg>
        <pc:spChg chg="add mod">
          <ac:chgData name="Morse, Tiffiany" userId="6a9728cd-a347-4065-8122-e6dc422cc891" providerId="ADAL" clId="{C9B88F51-C090-4127-899C-CFDBE17E54B3}" dt="2023-04-10T23:59:11.359" v="5877" actId="1076"/>
          <ac:spMkLst>
            <pc:docMk/>
            <pc:sldMk cId="1126550494" sldId="277"/>
            <ac:spMk id="15" creationId="{D0BE61F0-019F-ACDC-3E01-A3617BF82959}"/>
          </ac:spMkLst>
        </pc:spChg>
        <pc:picChg chg="add mod">
          <ac:chgData name="Morse, Tiffiany" userId="6a9728cd-a347-4065-8122-e6dc422cc891" providerId="ADAL" clId="{C9B88F51-C090-4127-899C-CFDBE17E54B3}" dt="2023-04-10T23:48:56.157" v="5664" actId="1076"/>
          <ac:picMkLst>
            <pc:docMk/>
            <pc:sldMk cId="1126550494" sldId="277"/>
            <ac:picMk id="3" creationId="{1034769E-9C75-696E-63ED-C171FA3EEBF3}"/>
          </ac:picMkLst>
        </pc:picChg>
        <pc:picChg chg="add mod">
          <ac:chgData name="Morse, Tiffiany" userId="6a9728cd-a347-4065-8122-e6dc422cc891" providerId="ADAL" clId="{C9B88F51-C090-4127-899C-CFDBE17E54B3}" dt="2023-04-10T23:49:01.127" v="5665" actId="1076"/>
          <ac:picMkLst>
            <pc:docMk/>
            <pc:sldMk cId="1126550494" sldId="277"/>
            <ac:picMk id="5" creationId="{A0C4AB2B-E9CC-833E-E9C4-876EE1BE17A6}"/>
          </ac:picMkLst>
        </pc:picChg>
        <pc:picChg chg="add mod">
          <ac:chgData name="Morse, Tiffiany" userId="6a9728cd-a347-4065-8122-e6dc422cc891" providerId="ADAL" clId="{C9B88F51-C090-4127-899C-CFDBE17E54B3}" dt="2023-04-10T23:49:11.863" v="5667" actId="1076"/>
          <ac:picMkLst>
            <pc:docMk/>
            <pc:sldMk cId="1126550494" sldId="277"/>
            <ac:picMk id="7" creationId="{B45E8BE2-C877-527B-1EB4-2A4F0573495C}"/>
          </ac:picMkLst>
        </pc:picChg>
        <pc:picChg chg="add mod">
          <ac:chgData name="Morse, Tiffiany" userId="6a9728cd-a347-4065-8122-e6dc422cc891" providerId="ADAL" clId="{C9B88F51-C090-4127-899C-CFDBE17E54B3}" dt="2023-04-10T23:49:24.494" v="5669" actId="1076"/>
          <ac:picMkLst>
            <pc:docMk/>
            <pc:sldMk cId="1126550494" sldId="277"/>
            <ac:picMk id="9" creationId="{CA2689BA-3F63-72C3-14D9-760FC2FFA788}"/>
          </ac:picMkLst>
        </pc:picChg>
        <pc:cxnChg chg="add mod">
          <ac:chgData name="Morse, Tiffiany" userId="6a9728cd-a347-4065-8122-e6dc422cc891" providerId="ADAL" clId="{C9B88F51-C090-4127-899C-CFDBE17E54B3}" dt="2023-04-10T23:57:45.210" v="5870" actId="1076"/>
          <ac:cxnSpMkLst>
            <pc:docMk/>
            <pc:sldMk cId="1126550494" sldId="277"/>
            <ac:cxnSpMk id="11" creationId="{FDB92E92-C7E4-7120-5609-4058CF24D3AB}"/>
          </ac:cxnSpMkLst>
        </pc:cxnChg>
        <pc:cxnChg chg="add mod">
          <ac:chgData name="Morse, Tiffiany" userId="6a9728cd-a347-4065-8122-e6dc422cc891" providerId="ADAL" clId="{C9B88F51-C090-4127-899C-CFDBE17E54B3}" dt="2023-04-10T23:49:20.619" v="5668" actId="1076"/>
          <ac:cxnSpMkLst>
            <pc:docMk/>
            <pc:sldMk cId="1126550494" sldId="277"/>
            <ac:cxnSpMk id="14" creationId="{13B10794-8CF8-D4C5-AC2C-FB74E7C6E6E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16CAB-8FB2-4903-94B8-5788BCA5EA8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EC244-6D73-4A1A-83B6-96EAA3B0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99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Next, navigate to the Title I Set Aside page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Check that the total from the Proportionate Amount page matches the minimum amounts prefilled in</a:t>
            </a:r>
            <a:r>
              <a:rPr lang="en-US" sz="1800" b="1" dirty="0">
                <a:solidFill>
                  <a:srgbClr val="ED7D3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FFC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C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3c </a:t>
            </a: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on the left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Next, the LEA will fill in all applicable cells on the right </a:t>
            </a:r>
            <a:endParaRPr lang="en-US" sz="18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3a is </a:t>
            </a:r>
            <a:r>
              <a:rPr lang="en-US" sz="1200" i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optional and reserved for private school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Administrative Costs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these costs must be necessary and reasonable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amount may NOT be more than what is set aside in 3e for students and must be less than proportional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osts may include overseeing private school services, transportation costs, or postage for certified letters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3b is also </a:t>
            </a:r>
            <a:r>
              <a:rPr lang="en-US" sz="1200" i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optional and is for private school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Indirect Cost –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amount may NOT be more than the LEA’s approved indirect cost rate times the minimum amount to allocate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SA 3b will be labeled in the budget narrative in section 6910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SA 2 + SA 3b = max indirect cost amount also the Line-Item Total for 6910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solidFill>
                  <a:srgbClr val="FFC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3c</a:t>
            </a:r>
            <a:r>
              <a:rPr lang="en-US" sz="1200" dirty="0">
                <a:solidFill>
                  <a:srgbClr val="FFC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is for private school family engagement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This amount is only required for LEAs that receive $500,000.00 or more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If the LEA is required to set aside a minimum amount in SA 8, then they are required to do the same in 3c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3d is </a:t>
            </a:r>
            <a:r>
              <a:rPr lang="en-US" sz="1200" i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optional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and reserved for private school professional development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After consultation, the LEA may determine if a portion of funds will be used for Title I professional development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3d may only be used for private school teachers of eligible Title I students, not school-wide or all staff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3e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is the </a:t>
            </a:r>
            <a:r>
              <a:rPr lang="en-US" sz="1200" i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required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set aside for instructional services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amount the LEA puts in 3e is divided among all participating private schools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last task on this page is to add all cells on the right and make sure that the sum equals the </a:t>
            </a:r>
            <a:r>
              <a:rPr lang="en-US" sz="1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minimum amount</a:t>
            </a: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that is prefilled on the left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0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last page for Title I other than the budget narrative is the Eligible Private School Service page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Verify that the</a:t>
            </a:r>
            <a:r>
              <a:rPr lang="en-US" sz="12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Portion of Funds for Equitable Instructional Services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total matches </a:t>
            </a:r>
            <a:r>
              <a:rPr lang="en-US" sz="12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3e</a:t>
            </a:r>
            <a:r>
              <a:rPr lang="en-US" sz="12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from the SA page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Next, enter the</a:t>
            </a:r>
            <a:r>
              <a:rPr lang="en-US" sz="12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Number of Eligible Participating Private School Students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 the second row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total must match the </a:t>
            </a:r>
            <a:r>
              <a:rPr lang="en-US" sz="1200" b="1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total</a:t>
            </a:r>
            <a:r>
              <a:rPr lang="en-US" sz="120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on the Private School Proportionate Amount page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drop-down arrows to add each school that is listed on the Private School Administration page</a:t>
            </a:r>
            <a:endParaRPr lang="en-US" sz="11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FF99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In-District Participation Status</a:t>
            </a:r>
            <a:r>
              <a:rPr lang="en-US" sz="1200" b="1" dirty="0">
                <a:solidFill>
                  <a:srgbClr val="FFC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schools have addresses within the LEA's boundary </a:t>
            </a:r>
            <a:endParaRPr lang="en-US" sz="11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4472C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Out-of-District Participation Status</a:t>
            </a:r>
            <a:r>
              <a:rPr lang="en-US" sz="1200" dirty="0">
                <a:solidFill>
                  <a:srgbClr val="4472C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schools have addresses outside the LEA’s boundary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all non-participating schools, use the drop-down arrow to select the reason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the total number of eligible students attending each participating private school 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each of the private school’s eligible student counts; verify the summed total =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2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Number of Eligible Participating Private School Students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 the second row/Private School Proportionate Amount page </a:t>
            </a:r>
            <a:r>
              <a:rPr lang="en-US" sz="1200" b="1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total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participating private school allocation will auto calculate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Verify that each school listed on the Private School Administration page is listed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Verify each school’s participation status matches what is written on their NIP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Enter each private school’s allocation on the LEA’s contributory budget spreadsheet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82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Title II-A only has one page to complete other than the budget narrative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Title II Eligible Private School Service page is the page that will determine each participating private school’s allocation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Enter any</a:t>
            </a:r>
            <a:r>
              <a:rPr lang="en-US" sz="1200" i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Optional </a:t>
            </a:r>
            <a:r>
              <a:rPr lang="en-US" sz="1200" b="1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Administrative Costs</a:t>
            </a:r>
            <a:r>
              <a:rPr lang="en-US" sz="120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must be necessary and reasonable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Amount may NOT be more than what is allocated for participants and must be less than proportional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Costs may include overseeing private school service or postage for certified letters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Enter any</a:t>
            </a:r>
            <a:r>
              <a:rPr lang="en-US" sz="1100" i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Optional </a:t>
            </a:r>
            <a:r>
              <a:rPr lang="en-US" sz="1100" b="1" dirty="0">
                <a:solidFill>
                  <a:srgbClr val="FF9933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Indirect Cost </a:t>
            </a:r>
            <a:r>
              <a:rPr lang="en-US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- this amount may NOT be more than the LEA’s approved indirect cost rate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Private school indirect cost must be labeled as Private School Indirect Cost in 6910 of the budget narrative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LEA Indirect Cost + PS Indirect Cost = max indirect cost/Line-Item Total for 6910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number of students in the LEA auto populates from the Title I School Eligibility page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1200" b="1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Total Number of Private School Enrollment</a:t>
            </a:r>
            <a:r>
              <a:rPr lang="en-US" sz="12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= the </a:t>
            </a: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 of the total enrollment for all participating private schools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 Yes to confirm consultations have occurred or been attempted 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rest is completed the same as Title I </a:t>
            </a:r>
            <a:endParaRPr lang="en-US" sz="1200" dirty="0"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drop-down arrows to add ONLY In-District schools that are listed on the Private School Administration page 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all non-participating schools, use the drop-down arrow to select the reason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the total enrollment for each participating private school 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private school allocation will auto calculate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Verify that each school listed on the Private School Administration page with an In-District Status is listed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Verify each school’s participation status matches what is written on their NIP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Add each private school’s allocation to the LEA’s contributory budget spreadsheet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92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next few pages pertain to the Title IV-A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2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Title IV-A Eligible Private School Service page is almost identical to the Title II-A Eligible Private School Service page 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First, enter any</a:t>
            </a:r>
            <a:r>
              <a:rPr lang="en-US" sz="1200" i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Optional </a:t>
            </a:r>
            <a:r>
              <a:rPr lang="en-US" sz="12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Administrative Costs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– must be necessary and reasonable 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marR="0" lvl="1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TIV-A has a 2%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cap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en-US" sz="1200" b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IV Adjusted LEA Total Allocation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for administrative costs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marR="0" lvl="1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Overseeing private school service or postage for certified letters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Next, enter any</a:t>
            </a:r>
            <a:r>
              <a:rPr lang="en-US" sz="1200" i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Optional </a:t>
            </a:r>
            <a:r>
              <a:rPr lang="en-US" sz="1200" b="1" dirty="0">
                <a:solidFill>
                  <a:srgbClr val="FF9933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Indirect Cost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this amount may NOT be more than the LEA’s approved indirect cost rate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Just like Title I and II, this must be labeled as Private School Indirect Cost in 6910 of the budget narrative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LEA Indirect Cost + PS Indirect Cost = max indirect cost/Line-Item Total in 6910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number of students in the LEA auto populates from the Title I School Eligibility page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1200" b="1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Total Number of Private School Enrollment</a:t>
            </a:r>
            <a:r>
              <a:rPr lang="en-US" sz="12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= the </a:t>
            </a: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 of the total enrollment for all participating private schools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 Yes to confirm consultations have occurred or been attempted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drop-down arrows to add ONLY In-District schools that are listed on the Private School Administration page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all non-participating schools, use the drop-down arrow to select the reason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the total enrollment for each participating private school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private school allocation will auto calculate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Verify that each school listed on the Private School Administration page with an In-District Status is listed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Verify each school’s participation status matches what is written on their NIP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Add each private school’s allocation to the LEA’s contributory budget spreadsheet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16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Next, complete the Title IV Program Narrative Questions page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Equitable service activities must be detailed under the appropriate program type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Sections pertaining to private schools should be discussed and determined as part of the ongoing consultations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2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last page other than the budget narrative in Title IV is the Allocation Worksheet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Equitable service activities must be separated by program type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Private school portions do not need to adhere to the 20-20 rule separately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Their activities will be included in the LEA’s budget as a whole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budget narratives are the basically the same in each grant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 activities must be clearly labeled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 – label Set Aside 3a and Set Aside 3b as is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 – label Set Asides 3c, 3d, and 3e with the letter, number and the private school’s name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II – label with private school’s name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IV – label with the private school’s name + Well Rounded, Safe &amp; Healthy, and/or Technology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 activities must include a brief description of the service or activity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 activities must include the service provider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 – supplies may not be purchased without being tied to instruction (supplies alone are not allowed)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 – programs must be </a:t>
            </a:r>
            <a:r>
              <a:rPr lang="en-US" sz="12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targeted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for eligible students and may not be school-wide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May not purchase programs school-wide – must be broken out by cost/student and may only fund the number of licenses for eligible participating students who have an academic need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Budget narrative totals must = amounts listed for each private school on the respective Eligible Private School Service pages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9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Equitable service funds are all district level funds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Therefore, all activities for private school equitable services must have action steps in the LIAP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Descriptions must align with the budget narratives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Must include the Private School program tag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Must include the appropriate funding tag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IV-A action steps must also include the appropriate program </a:t>
            </a:r>
            <a:r>
              <a:rPr lang="en-US" sz="1800" i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type</a:t>
            </a: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tag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which includes well rounded, safe and healthy, and/or technology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 activities may be combined in one or two action steps if all the above components are present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8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Participants </a:t>
            </a:r>
            <a:r>
              <a:rPr lang="en-US"/>
              <a:t>will be able </a:t>
            </a:r>
            <a:r>
              <a:rPr lang="en-US" dirty="0"/>
              <a:t>to complete all </a:t>
            </a:r>
            <a:r>
              <a:rPr lang="en-US" sz="1200" dirty="0">
                <a:solidFill>
                  <a:srgbClr val="00B0F0"/>
                </a:solidFill>
                <a:latin typeface="Raleway ExtraBold" pitchFamily="2" charset="0"/>
              </a:rPr>
              <a:t>sections of the ESEA Consolidated grant application pertaining to private school equitable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9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Reminder to please bookmark the equitable services webpage and check it often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links rather than printing hardcopies to ensure you are using the most current revision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Please reach out any time!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feedback is </a:t>
            </a:r>
            <a:r>
              <a:rPr lang="en-US"/>
              <a:t>ALWAYS welcome!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1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screen, you will see our equitable service web 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LEAs are highly recommended to bookmark the ES webpage and check it often for updated resources  which are revised and added often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Equitable services is not part of the school choice movement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Federal funds are drawn from census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Students and families attending private schools helped draw the Federal funds that support schools and the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Federal funds must pass through the public entity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8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first two pages in the application that pertain to private schools are applicable to Title I-A, II-A, and IV-A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first page the LEA must complete that applies to all funds is the Private School Administration page –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This page is often skipped or forgotten, but is important for the rest of the grant application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Locate the private school administration page by navigating to Sections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Find the Private School Section and click Administration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To complete this page, first list each private school that is in the area and/or any private school that the LEA has consulted with in the last five years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Be sure to add any new private schools that may potentially participate 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section to add schools is found at the top of this page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Next to each private school, verify or change their status to reflect if their address is within the LEA’s boundary or outside of the LEA’s boundary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school’s status is what confirms which grants that school is eligible for ongoing consultation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This year, LEAs may remove a private school from their Administration page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Do this by unchecking the box beneath the Open column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next page that is completed for all funds is Title I Related Documents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First, verify you have a complete Notice of Intent to Participate for each school listed on the Private School Administration page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Verify each NIP has been completed with all signatures, and if applicable has evidence attached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If the private school did not respond, – evidence of the LEA’s three good faith attempts must be attached to that school’s NIP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Separate the NIPs into categories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In-District/not participating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In-District/participating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Out of District/not participating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Out of District/participating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Upload all NIPs next to the fillable form in the Document/Link column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 NIPs may be uploaded together, they do not have to be individually uploaded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2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are some sections of the Notice of Intent to Participate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important that LEAs begin providing deadlines for private schools for all requests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will assist both parties with any breakdown in communication – people move on, forget, get busy, and don’t check back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causes interrupted services and ultimately large amounts of carryover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LEAs must provide three opportunities for private schools to respond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section in the turquoise box, is for LEAs that have no private schools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Each box must be checked and then the form must be signed by the LEA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Next is the portion that the private school completes and submits supporting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LEAs may not prefill NA on this document if they receive funds and plan to transfer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Doing so would be evidence that the LEA violated the law which requires consultation prior to making any decisions that may impact any potential participant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Both parties must sign, and the LEA must document how they contacted the private school for each attempt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bottom portion provides instructions to add evidence of three good faith attempts if the LEA receives no response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No response evidence may include emails, phone logs, or certified mail receipts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 certified mail receipt is the recommended method for all third attempt deadlines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next few pages pertain to Title I-A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Next, complete the Title I Proportionate Amount page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This page will calculate the minimum amount that the LEA must provide for private school equitable services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 the first column, add </a:t>
            </a:r>
            <a:r>
              <a:rPr lang="en-US" sz="1200" b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every Title I funded school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b="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This must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align to the School Eligibility page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200" b="1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Low-income data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12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auto populate from the School Eligibility page in the second column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 column 2b, add the</a:t>
            </a:r>
            <a:r>
              <a:rPr lang="en-US" sz="1200" b="1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total number of students living in that Title I school’s boundary who attend a participating private school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and who qualify based on income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Column 3 auto-fills once column 2b is completed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minimum </a:t>
            </a:r>
            <a:r>
              <a:rPr lang="en-US" sz="12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private school share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FFC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family engagement </a:t>
            </a: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amounts calculate below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These amounts auto-fill on the Set Aside page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EC244-6D73-4A1A-83B6-96EAA3B0B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0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1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9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4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2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8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3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2A73-472F-464B-91D3-3F7F0318126A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75A4-6DD5-4D94-8E81-E1A21D8F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38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titlei/privateschool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iffiany.morse@azed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titlei/privateschoo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0390-D337-E022-25B7-813FEE693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2192000" cy="1849120"/>
          </a:xfrm>
        </p:spPr>
        <p:txBody>
          <a:bodyPr>
            <a:normAutofit fontScale="90000"/>
          </a:bodyPr>
          <a:lstStyle/>
          <a:p>
            <a:r>
              <a:rPr lang="en-US" sz="7300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 ExtraBold" pitchFamily="2" charset="0"/>
              </a:rPr>
              <a:t>Private School Portions</a:t>
            </a:r>
            <a:br>
              <a:rPr lang="en-US" sz="7300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 ExtraBold" pitchFamily="2" charset="0"/>
              </a:rPr>
            </a:br>
            <a:r>
              <a:rPr lang="en-US" sz="5300" dirty="0">
                <a:solidFill>
                  <a:schemeClr val="accent4">
                    <a:lumMod val="60000"/>
                    <a:lumOff val="40000"/>
                  </a:schemeClr>
                </a:solidFill>
                <a:latin typeface="Raleway ExtraBold" pitchFamily="2" charset="0"/>
              </a:rPr>
              <a:t>ESEA Consolidated Grant Application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Raleway ExtraBold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0BA06-F8B9-A916-366D-D4D2888B4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739108"/>
            <a:ext cx="12191999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Raleway ExtraBold" pitchFamily="2" charset="0"/>
              </a:rPr>
              <a:t>Arizona Department of Education</a:t>
            </a:r>
          </a:p>
          <a:p>
            <a:r>
              <a:rPr lang="en-US" sz="4800" dirty="0">
                <a:solidFill>
                  <a:srgbClr val="FF0000"/>
                </a:solidFill>
                <a:latin typeface="Raleway ExtraBold" pitchFamily="2" charset="0"/>
              </a:rPr>
              <a:t>Academic Achievement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849E4-7B4F-9648-A164-F67900D6AA77}"/>
              </a:ext>
            </a:extLst>
          </p:cNvPr>
          <p:cNvSpPr txBox="1"/>
          <p:nvPr/>
        </p:nvSpPr>
        <p:spPr>
          <a:xfrm>
            <a:off x="2935205" y="6011054"/>
            <a:ext cx="907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Tiffiany Morse  - Ombudsman</a:t>
            </a:r>
          </a:p>
        </p:txBody>
      </p:sp>
    </p:spTree>
    <p:extLst>
      <p:ext uri="{BB962C8B-B14F-4D97-AF65-F5344CB8AC3E}">
        <p14:creationId xmlns:p14="http://schemas.microsoft.com/office/powerpoint/2010/main" val="153447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97E216-DD32-3694-0E44-ACCDB4E2CD1F}"/>
              </a:ext>
            </a:extLst>
          </p:cNvPr>
          <p:cNvSpPr txBox="1"/>
          <p:nvPr/>
        </p:nvSpPr>
        <p:spPr>
          <a:xfrm>
            <a:off x="0" y="2227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3333FF"/>
                </a:solidFill>
                <a:effectLst/>
                <a:latin typeface="Roboto Medium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Set Aside Page</a:t>
            </a:r>
            <a:endParaRPr lang="en-US" sz="3200" dirty="0"/>
          </a:p>
        </p:txBody>
      </p:sp>
      <p:pic>
        <p:nvPicPr>
          <p:cNvPr id="4" name="Picture 3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77146DAC-22B2-A441-1904-05BF35A3A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 b="5283"/>
          <a:stretch/>
        </p:blipFill>
        <p:spPr>
          <a:xfrm>
            <a:off x="430665" y="627356"/>
            <a:ext cx="11330669" cy="2449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96CFA6-A48C-08BE-4CCE-3348886F5EFB}"/>
              </a:ext>
            </a:extLst>
          </p:cNvPr>
          <p:cNvSpPr txBox="1"/>
          <p:nvPr/>
        </p:nvSpPr>
        <p:spPr>
          <a:xfrm>
            <a:off x="0" y="3096670"/>
            <a:ext cx="12192000" cy="363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The total from the Proportionate Amount page prefills in</a:t>
            </a:r>
            <a:r>
              <a:rPr lang="en-US" b="1" dirty="0">
                <a:solidFill>
                  <a:srgbClr val="ED7D31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C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b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C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3c 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on the left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Complete all applicable cells on the right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3a – </a:t>
            </a:r>
            <a:r>
              <a:rPr lang="en-US" i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optional 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Administrative Costs - overseeing private school service, transportation costs, postage for certified letters</a:t>
            </a:r>
            <a:endParaRPr lang="en-US" dirty="0"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3b - </a:t>
            </a:r>
            <a:r>
              <a:rPr lang="en-US" i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optional 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Indirect Cost – amount may NOT be more than the LEA’s approved indirect cost rate times the minimum amount to allocate</a:t>
            </a:r>
            <a:endParaRPr lang="en-US" dirty="0"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FFC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3c</a:t>
            </a:r>
            <a:r>
              <a:rPr lang="en-US" dirty="0">
                <a:solidFill>
                  <a:srgbClr val="FFC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– only LEAs with $500,000.00 or more are </a:t>
            </a:r>
            <a:r>
              <a:rPr lang="en-US" i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to set aside the minimum amount for family engagement</a:t>
            </a:r>
            <a:endParaRPr lang="en-US" dirty="0"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3d – </a:t>
            </a:r>
            <a:r>
              <a:rPr lang="en-US" i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optional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professional development- only for private school teachers of eligible Title I students (not school-wide)</a:t>
            </a:r>
            <a:endParaRPr lang="en-US" dirty="0"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FF0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3e 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i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required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instructional services to be divided among eligible participating private schools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Add all cells on the right - </a:t>
            </a:r>
            <a:r>
              <a:rPr lang="en-US" b="1" dirty="0">
                <a:solidFill>
                  <a:srgbClr val="FF0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3a + 3b + 3c + 3d + 3e</a:t>
            </a:r>
            <a:r>
              <a:rPr lang="en-US" dirty="0">
                <a:solidFill>
                  <a:srgbClr val="FF0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= Minimum amount to allocate/</a:t>
            </a:r>
            <a:r>
              <a:rPr lang="en-US" b="1" dirty="0">
                <a:solidFill>
                  <a:srgbClr val="FF0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prefilled amount</a:t>
            </a:r>
            <a:endParaRPr lang="en-US" dirty="0">
              <a:effectLst/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3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32DB48-5CC1-060D-816E-67C335C2F4AF}"/>
              </a:ext>
            </a:extLst>
          </p:cNvPr>
          <p:cNvSpPr txBox="1"/>
          <p:nvPr/>
        </p:nvSpPr>
        <p:spPr>
          <a:xfrm>
            <a:off x="167952" y="78498"/>
            <a:ext cx="12024047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FFC000"/>
                </a:solidFill>
                <a:effectLst/>
                <a:latin typeface="Roboto Medium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 I-A Eligible Private School Service Page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0AC21F-C8D3-3E0E-1056-A8187E23F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26" y="3109058"/>
            <a:ext cx="7251280" cy="3483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709D72-3970-E667-6B2F-1BA60464F180}"/>
              </a:ext>
            </a:extLst>
          </p:cNvPr>
          <p:cNvSpPr txBox="1"/>
          <p:nvPr/>
        </p:nvSpPr>
        <p:spPr>
          <a:xfrm>
            <a:off x="176116" y="852257"/>
            <a:ext cx="11839768" cy="304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T</a:t>
            </a: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he</a:t>
            </a:r>
            <a:r>
              <a:rPr lang="en-US" b="1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Portion of Funds for Equitable Instructional Services </a:t>
            </a: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= </a:t>
            </a:r>
            <a:r>
              <a:rPr lang="en-US" b="1" dirty="0">
                <a:solidFill>
                  <a:srgbClr val="FF0000"/>
                </a:solidFill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3e</a:t>
            </a:r>
            <a:r>
              <a:rPr lang="en-US" dirty="0">
                <a:solidFill>
                  <a:srgbClr val="00B050"/>
                </a:solidFill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from the SA page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Enter the</a:t>
            </a:r>
            <a:r>
              <a:rPr lang="en-US" b="1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Number of Eligible Participating Private School Students </a:t>
            </a:r>
            <a:endParaRPr lang="en-US" dirty="0">
              <a:latin typeface="Roboto 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Match the</a:t>
            </a:r>
            <a:r>
              <a:rPr lang="en-US" b="1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Total</a:t>
            </a:r>
            <a:r>
              <a:rPr lang="en-US" dirty="0">
                <a:solidFill>
                  <a:srgbClr val="7030A0"/>
                </a:solidFill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on the Private School Proportionate Amount page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Select </a:t>
            </a:r>
            <a:r>
              <a:rPr lang="en-US" b="1" dirty="0">
                <a:solidFill>
                  <a:srgbClr val="FF9933"/>
                </a:solidFill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In-District Participation Status </a:t>
            </a: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or</a:t>
            </a:r>
            <a:r>
              <a:rPr lang="en-US" b="1" dirty="0">
                <a:solidFill>
                  <a:srgbClr val="FFC000"/>
                </a:solidFill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F0"/>
                </a:solidFill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Out-of-District Participation Status</a:t>
            </a:r>
            <a:r>
              <a:rPr lang="en-US" dirty="0">
                <a:solidFill>
                  <a:srgbClr val="00B0F0"/>
                </a:solidFill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y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Select the </a:t>
            </a:r>
            <a:r>
              <a:rPr lang="en-US" b="1" dirty="0">
                <a:solidFill>
                  <a:srgbClr val="FFFF00"/>
                </a:solidFill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reason</a:t>
            </a: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 for all non-participating schools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Enter the total number of eligible students attending each participating private school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Add the private school’s eligible student counts = </a:t>
            </a:r>
            <a:r>
              <a:rPr lang="en-US" sz="1800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the</a:t>
            </a:r>
            <a:r>
              <a:rPr lang="en-US" sz="1800" b="1" dirty="0"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effectLst/>
                <a:latin typeface="Roboto "/>
                <a:ea typeface="Roboto Medium" panose="02000000000000000000" pitchFamily="2" charset="0"/>
                <a:cs typeface="Arial" panose="020B0604020202020204" pitchFamily="34" charset="0"/>
              </a:rPr>
              <a:t>Number of Eligible Participating Private School Students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 "/>
                <a:ea typeface="Roboto Medium" panose="02000000000000000000" pitchFamily="2" charset="0"/>
                <a:cs typeface="Times New Roman" panose="02020603050405020304" pitchFamily="18" charset="0"/>
              </a:rPr>
              <a:t>Allocations will auto calculate</a:t>
            </a:r>
            <a:endParaRPr lang="en-US" sz="1800" dirty="0">
              <a:effectLst/>
              <a:latin typeface="Roboto 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5B31B-26EB-F40F-37A9-B7BA524583D1}"/>
              </a:ext>
            </a:extLst>
          </p:cNvPr>
          <p:cNvSpPr txBox="1"/>
          <p:nvPr/>
        </p:nvSpPr>
        <p:spPr>
          <a:xfrm>
            <a:off x="167953" y="3184576"/>
            <a:ext cx="4094972" cy="12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Every school listed on the Private School Administration page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articipation status matches each NIP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D26EF4-B3C1-6897-B479-917544F730DD}"/>
              </a:ext>
            </a:extLst>
          </p:cNvPr>
          <p:cNvCxnSpPr>
            <a:cxnSpLocks/>
          </p:cNvCxnSpPr>
          <p:nvPr/>
        </p:nvCxnSpPr>
        <p:spPr>
          <a:xfrm flipV="1">
            <a:off x="3180080" y="4411464"/>
            <a:ext cx="1402080" cy="166628"/>
          </a:xfrm>
          <a:prstGeom prst="straightConnector1">
            <a:avLst/>
          </a:prstGeom>
          <a:ln w="76200">
            <a:solidFill>
              <a:srgbClr val="33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D85B48-20CF-5FD8-1516-CA8D72840E8D}"/>
              </a:ext>
            </a:extLst>
          </p:cNvPr>
          <p:cNvCxnSpPr>
            <a:cxnSpLocks/>
          </p:cNvCxnSpPr>
          <p:nvPr/>
        </p:nvCxnSpPr>
        <p:spPr>
          <a:xfrm flipV="1">
            <a:off x="3180080" y="5712287"/>
            <a:ext cx="1402080" cy="129713"/>
          </a:xfrm>
          <a:prstGeom prst="straightConnector1">
            <a:avLst/>
          </a:prstGeom>
          <a:ln w="76200">
            <a:solidFill>
              <a:srgbClr val="33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9679294-C203-E13B-6ED5-DB0BDE170C5D}"/>
              </a:ext>
            </a:extLst>
          </p:cNvPr>
          <p:cNvSpPr/>
          <p:nvPr/>
        </p:nvSpPr>
        <p:spPr>
          <a:xfrm>
            <a:off x="8846070" y="4135120"/>
            <a:ext cx="1760970" cy="4429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3CFBD8-3E07-0436-8D29-22FB9788925A}"/>
              </a:ext>
            </a:extLst>
          </p:cNvPr>
          <p:cNvSpPr txBox="1"/>
          <p:nvPr/>
        </p:nvSpPr>
        <p:spPr>
          <a:xfrm>
            <a:off x="3500437" y="2436650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4"/>
                </a:solidFill>
                <a:latin typeface="Raleway ExtraBold" pitchFamily="2" charset="0"/>
              </a:rPr>
              <a:t>Title II-A</a:t>
            </a:r>
          </a:p>
        </p:txBody>
      </p:sp>
    </p:spTree>
    <p:extLst>
      <p:ext uri="{BB962C8B-B14F-4D97-AF65-F5344CB8AC3E}">
        <p14:creationId xmlns:p14="http://schemas.microsoft.com/office/powerpoint/2010/main" val="413955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4D27C-2492-6B80-1A52-1BDD2B11CF1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33CCCC"/>
                </a:solidFill>
                <a:effectLst/>
                <a:latin typeface="Roboto Medium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 II-A Eligible Private School Service Page</a:t>
            </a:r>
            <a:endParaRPr lang="en-US" sz="3200" dirty="0">
              <a:solidFill>
                <a:srgbClr val="33CCCC"/>
              </a:solidFill>
            </a:endParaRPr>
          </a:p>
        </p:txBody>
      </p:sp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ABB3419-ABB2-A593-5B28-0CCFD4C0D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2" y="845226"/>
            <a:ext cx="6944740" cy="1715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FDB7D-1ED0-F8CF-7852-ECA26F81D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" y="2561123"/>
            <a:ext cx="6944740" cy="203988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8878B-FAB5-90F2-1427-C1D532960EAA}"/>
              </a:ext>
            </a:extLst>
          </p:cNvPr>
          <p:cNvSpPr txBox="1"/>
          <p:nvPr/>
        </p:nvSpPr>
        <p:spPr>
          <a:xfrm>
            <a:off x="7045142" y="1005403"/>
            <a:ext cx="5146858" cy="363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Enter any</a:t>
            </a:r>
            <a:r>
              <a:rPr lang="en-US" i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Optional </a:t>
            </a:r>
            <a:r>
              <a:rPr lang="en-US" b="1" dirty="0">
                <a:solidFill>
                  <a:srgbClr val="0070C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Administrative Costs</a:t>
            </a:r>
            <a:r>
              <a:rPr lang="en-US" dirty="0">
                <a:solidFill>
                  <a:srgbClr val="0070C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Overseeing private school service, postage costs for certified letters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Enter any</a:t>
            </a:r>
            <a:r>
              <a:rPr lang="en-US" i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Optional </a:t>
            </a:r>
            <a:r>
              <a:rPr lang="en-US" b="1" dirty="0">
                <a:solidFill>
                  <a:srgbClr val="FF9933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Indirect Cost 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– LEA’s approved indirect cost rate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umber of students auto fills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b="1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7030A0"/>
                </a:solidFill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he Total Number of Private School Enrollment</a:t>
            </a:r>
            <a:r>
              <a:rPr lang="en-US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  = the sum enrollment for all participating private schools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 Yes to confirm consultations have occurred or been attempted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Roboto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88AB-1DBD-3E16-04B9-25B01CE1C1B2}"/>
              </a:ext>
            </a:extLst>
          </p:cNvPr>
          <p:cNvSpPr txBox="1"/>
          <p:nvPr/>
        </p:nvSpPr>
        <p:spPr>
          <a:xfrm>
            <a:off x="0" y="4772461"/>
            <a:ext cx="12308023" cy="185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ONLY In-District schools listed on the Private School Administration page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the reason for all non-participating schools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the total enrollment for each participating private school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Allocations will auto calculate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Every school listed on the Private School Administration page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articipation</a:t>
            </a: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status matches each NIP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6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3CFBD8-3E07-0436-8D29-22FB9788925A}"/>
              </a:ext>
            </a:extLst>
          </p:cNvPr>
          <p:cNvSpPr txBox="1"/>
          <p:nvPr/>
        </p:nvSpPr>
        <p:spPr>
          <a:xfrm>
            <a:off x="3500437" y="2436650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4"/>
                </a:solidFill>
                <a:latin typeface="Raleway ExtraBold" pitchFamily="2" charset="0"/>
              </a:rPr>
              <a:t>Title IV-A</a:t>
            </a:r>
          </a:p>
        </p:txBody>
      </p:sp>
    </p:spTree>
    <p:extLst>
      <p:ext uri="{BB962C8B-B14F-4D97-AF65-F5344CB8AC3E}">
        <p14:creationId xmlns:p14="http://schemas.microsoft.com/office/powerpoint/2010/main" val="127105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58878B-FAB5-90F2-1427-C1D532960EAA}"/>
              </a:ext>
            </a:extLst>
          </p:cNvPr>
          <p:cNvSpPr txBox="1"/>
          <p:nvPr/>
        </p:nvSpPr>
        <p:spPr>
          <a:xfrm>
            <a:off x="0" y="1015642"/>
            <a:ext cx="5146858" cy="392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Enter any</a:t>
            </a:r>
            <a:r>
              <a:rPr lang="en-US" i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Optional </a:t>
            </a:r>
            <a:r>
              <a:rPr lang="en-US" b="1" dirty="0">
                <a:solidFill>
                  <a:srgbClr val="0070C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Administrative Costs</a:t>
            </a:r>
            <a:r>
              <a:rPr lang="en-US" dirty="0">
                <a:solidFill>
                  <a:srgbClr val="0070C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2%</a:t>
            </a: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cap</a:t>
            </a: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of the </a:t>
            </a:r>
            <a:r>
              <a:rPr lang="en-US" sz="1800" b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IV Adjusted LEA Total Allocation</a:t>
            </a: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for administrative costs</a:t>
            </a:r>
            <a:endParaRPr lang="en-US" dirty="0">
              <a:effectLst/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Overseeing private school service, postage costs for certified letters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Enter any</a:t>
            </a:r>
            <a:r>
              <a:rPr lang="en-US" i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Optional </a:t>
            </a:r>
            <a:r>
              <a:rPr lang="en-US" b="1" dirty="0">
                <a:solidFill>
                  <a:srgbClr val="FF9933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Indirect Cost 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– LEA’s approved indirect cost rate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umber of students auto fills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b="1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7030A0"/>
                </a:solidFill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he Total Number of Private School Enrollment</a:t>
            </a:r>
            <a:r>
              <a:rPr lang="en-US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  = the sum enrollment for all participating private schools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 Yes to confirm consultations have occurred or been attempted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88AB-1DBD-3E16-04B9-25B01CE1C1B2}"/>
              </a:ext>
            </a:extLst>
          </p:cNvPr>
          <p:cNvSpPr txBox="1"/>
          <p:nvPr/>
        </p:nvSpPr>
        <p:spPr>
          <a:xfrm>
            <a:off x="0" y="4797989"/>
            <a:ext cx="12141799" cy="1856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ONLY In-District schools listed on the Private School Administration page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the reason for all non-participating schools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the total enrollment for each participating private school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Allocations will auto calculate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Every school listed on the Private School Administration page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articipation</a:t>
            </a: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status matches each NIP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94844-B128-1896-303D-48A1F26BC036}"/>
              </a:ext>
            </a:extLst>
          </p:cNvPr>
          <p:cNvSpPr txBox="1"/>
          <p:nvPr/>
        </p:nvSpPr>
        <p:spPr>
          <a:xfrm>
            <a:off x="0" y="-2335"/>
            <a:ext cx="12192000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D60093"/>
                </a:solidFill>
                <a:effectLst/>
                <a:latin typeface="Roboto Medium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 IV-A Eligible Private School Service Page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3AA495B-F1CC-ED04-E6A9-E824F72CC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21" y="719490"/>
            <a:ext cx="6905356" cy="38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0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3F34AE-7EB2-DE5F-74A4-2D7E91EC6297}"/>
              </a:ext>
            </a:extLst>
          </p:cNvPr>
          <p:cNvSpPr txBox="1"/>
          <p:nvPr/>
        </p:nvSpPr>
        <p:spPr>
          <a:xfrm>
            <a:off x="4473251" y="5921733"/>
            <a:ext cx="7494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u="sng" dirty="0">
                <a:solidFill>
                  <a:srgbClr val="D60093"/>
                </a:solidFill>
                <a:effectLst/>
                <a:latin typeface="Roboto Medium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Narrative Questions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975AF-FBE8-442C-5733-B99B1F039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8" y="512859"/>
            <a:ext cx="11607282" cy="1557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4C8563-5103-633B-9529-9CA7B36D7859}"/>
              </a:ext>
            </a:extLst>
          </p:cNvPr>
          <p:cNvSpPr txBox="1"/>
          <p:nvPr/>
        </p:nvSpPr>
        <p:spPr>
          <a:xfrm>
            <a:off x="0" y="2650229"/>
            <a:ext cx="12191999" cy="155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Equitable service activities must be detailed under the appropriate program type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Based on ongoing consultations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0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67748-0B12-EE45-FD37-1281D74DDE33}"/>
              </a:ext>
            </a:extLst>
          </p:cNvPr>
          <p:cNvSpPr txBox="1"/>
          <p:nvPr/>
        </p:nvSpPr>
        <p:spPr>
          <a:xfrm>
            <a:off x="118965" y="5868653"/>
            <a:ext cx="12073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D60093"/>
                </a:solidFill>
                <a:effectLst/>
                <a:latin typeface="Roboto Medium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 IV-A Allocation Worksheet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A7D20-A113-34B7-6BC7-E17910F6D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5" y="280436"/>
            <a:ext cx="11837061" cy="1753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CD0B8-ACF6-CDA7-78B5-00BE2551B8ED}"/>
              </a:ext>
            </a:extLst>
          </p:cNvPr>
          <p:cNvSpPr txBox="1"/>
          <p:nvPr/>
        </p:nvSpPr>
        <p:spPr>
          <a:xfrm>
            <a:off x="1198180" y="3090991"/>
            <a:ext cx="10993820" cy="125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Arial" panose="020B0604020202020204" pitchFamily="34" charset="0"/>
              <a:buChar char="•"/>
            </a:pPr>
            <a:r>
              <a:rPr lang="en-US" sz="2400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eparate activities by program type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20-20 rule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LEA’s budget as a whole</a:t>
            </a:r>
          </a:p>
        </p:txBody>
      </p:sp>
    </p:spTree>
    <p:extLst>
      <p:ext uri="{BB962C8B-B14F-4D97-AF65-F5344CB8AC3E}">
        <p14:creationId xmlns:p14="http://schemas.microsoft.com/office/powerpoint/2010/main" val="424615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7FC11D-A4DB-F208-340E-96713BB3F24B}"/>
              </a:ext>
            </a:extLst>
          </p:cNvPr>
          <p:cNvSpPr txBox="1"/>
          <p:nvPr/>
        </p:nvSpPr>
        <p:spPr>
          <a:xfrm>
            <a:off x="141903" y="83976"/>
            <a:ext cx="8633149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9999FF"/>
                </a:solidFill>
                <a:effectLst/>
                <a:latin typeface="Roboto Medium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I-A, II-A, IV-A Budget Narratives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37785-6766-4B46-1598-96D0D6613897}"/>
              </a:ext>
            </a:extLst>
          </p:cNvPr>
          <p:cNvSpPr txBox="1"/>
          <p:nvPr/>
        </p:nvSpPr>
        <p:spPr>
          <a:xfrm>
            <a:off x="930179" y="1580673"/>
            <a:ext cx="10331642" cy="3696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All activities must be clearly labeled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Title I – Set Aside 3a, Set Aside 3b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Title I – 3c, 3d, and 3e add private school’s name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Title II – private school name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Title IV – private school name + program type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Brief description of the service/activity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ervice provider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Title I –supplies alone are not allowed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Title I – </a:t>
            </a:r>
            <a:r>
              <a:rPr lang="en-US" sz="2000" b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targeted</a:t>
            </a:r>
            <a:r>
              <a:rPr lang="en-US" sz="2000" b="1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not be school-wide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cost/student x the number of licenses for eligible </a:t>
            </a:r>
            <a:r>
              <a:rPr lang="en-US" sz="2000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endParaRPr lang="en-US" sz="2000" dirty="0">
              <a:effectLst/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Budget narrative totals must = Eligible Private School Service page</a:t>
            </a:r>
          </a:p>
        </p:txBody>
      </p:sp>
    </p:spTree>
    <p:extLst>
      <p:ext uri="{BB962C8B-B14F-4D97-AF65-F5344CB8AC3E}">
        <p14:creationId xmlns:p14="http://schemas.microsoft.com/office/powerpoint/2010/main" val="3328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4B767-2982-2F85-4355-19701F9E7316}"/>
              </a:ext>
            </a:extLst>
          </p:cNvPr>
          <p:cNvSpPr txBox="1"/>
          <p:nvPr/>
        </p:nvSpPr>
        <p:spPr>
          <a:xfrm>
            <a:off x="4920880" y="307260"/>
            <a:ext cx="7064050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92D050"/>
                </a:solidFill>
                <a:effectLst/>
                <a:latin typeface="Roboto Medium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I, II, IV LEA Integrated Action Plan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1D8F7-E41F-D0A6-2218-79B8ECC23DEF}"/>
              </a:ext>
            </a:extLst>
          </p:cNvPr>
          <p:cNvSpPr txBox="1"/>
          <p:nvPr/>
        </p:nvSpPr>
        <p:spPr>
          <a:xfrm>
            <a:off x="830318" y="1911306"/>
            <a:ext cx="10993820" cy="2441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LIAP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Align with budget narratives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Private School program tag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ppropriate funding tag(s)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Title IV-A - appropriate program type tag(s)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May be combined</a:t>
            </a:r>
          </a:p>
        </p:txBody>
      </p:sp>
    </p:spTree>
    <p:extLst>
      <p:ext uri="{BB962C8B-B14F-4D97-AF65-F5344CB8AC3E}">
        <p14:creationId xmlns:p14="http://schemas.microsoft.com/office/powerpoint/2010/main" val="17009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CA6B6E-EE06-7B94-CDEC-315289A3CC37}"/>
              </a:ext>
            </a:extLst>
          </p:cNvPr>
          <p:cNvSpPr txBox="1"/>
          <p:nvPr/>
        </p:nvSpPr>
        <p:spPr>
          <a:xfrm>
            <a:off x="-2" y="100929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Raleway ExtraBold" pitchFamily="2" charset="0"/>
              </a:rPr>
              <a:t>Objective: </a:t>
            </a:r>
          </a:p>
          <a:p>
            <a:endParaRPr lang="en-US" sz="4400" dirty="0">
              <a:solidFill>
                <a:srgbClr val="00B0F0"/>
              </a:solidFill>
              <a:latin typeface="Raleway ExtraBold" pitchFamily="2" charset="0"/>
            </a:endParaRPr>
          </a:p>
          <a:p>
            <a:r>
              <a:rPr lang="en-US" sz="4400" dirty="0">
                <a:solidFill>
                  <a:srgbClr val="00B0F0"/>
                </a:solidFill>
                <a:latin typeface="Raleway ExtraBold" pitchFamily="2" charset="0"/>
              </a:rPr>
              <a:t>Participants will be able to complete all sections of the ESEA Consolidated grant application pertaining to private school equitable services.</a:t>
            </a:r>
          </a:p>
        </p:txBody>
      </p:sp>
    </p:spTree>
    <p:extLst>
      <p:ext uri="{BB962C8B-B14F-4D97-AF65-F5344CB8AC3E}">
        <p14:creationId xmlns:p14="http://schemas.microsoft.com/office/powerpoint/2010/main" val="286890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E6CCA-CE95-86F6-17EB-8BF988F19D35}"/>
              </a:ext>
            </a:extLst>
          </p:cNvPr>
          <p:cNvSpPr txBox="1"/>
          <p:nvPr/>
        </p:nvSpPr>
        <p:spPr>
          <a:xfrm>
            <a:off x="2214465" y="1150471"/>
            <a:ext cx="77630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Raleway ExtraBold" pitchFamily="2" charset="0"/>
              </a:rPr>
              <a:t>Guidance, Training, Resources: 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Raleway ExtraBold" pitchFamily="2" charset="0"/>
                <a:hlinkClick r:id="rId3"/>
              </a:rPr>
              <a:t>https://www.azed.gov/titlei/privateschools</a:t>
            </a:r>
            <a:endParaRPr lang="en-US" sz="2400" dirty="0">
              <a:solidFill>
                <a:srgbClr val="FF0000"/>
              </a:solidFill>
              <a:latin typeface="Raleway ExtraBold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Raleway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9AFD2-9A4B-DEFB-A652-7CD3EE41959E}"/>
              </a:ext>
            </a:extLst>
          </p:cNvPr>
          <p:cNvSpPr txBox="1"/>
          <p:nvPr/>
        </p:nvSpPr>
        <p:spPr>
          <a:xfrm>
            <a:off x="2994870" y="3265572"/>
            <a:ext cx="669441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4"/>
                </a:solidFill>
                <a:latin typeface="Raleway ExtraBold" pitchFamily="2" charset="0"/>
              </a:rPr>
              <a:t>Tiffiany Morse</a:t>
            </a:r>
            <a:br>
              <a:rPr lang="en-US" sz="7200" dirty="0">
                <a:solidFill>
                  <a:srgbClr val="0070C0"/>
                </a:solidFill>
                <a:latin typeface="Raleway ExtraBold" pitchFamily="2" charset="0"/>
              </a:rPr>
            </a:br>
            <a:r>
              <a:rPr lang="en-US" sz="3200" dirty="0">
                <a:solidFill>
                  <a:srgbClr val="C00000"/>
                </a:solidFill>
                <a:latin typeface="Raleway ExtraBold" pitchFamily="2" charset="0"/>
                <a:hlinkClick r:id="rId4"/>
              </a:rPr>
              <a:t>tiffiany.morse@azed.gov</a:t>
            </a:r>
            <a:endParaRPr lang="en-US" sz="3200" dirty="0">
              <a:solidFill>
                <a:srgbClr val="C00000"/>
              </a:solidFill>
              <a:latin typeface="Raleway ExtraBold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Roboto "/>
              </a:rPr>
              <a:t>602-542-7466</a:t>
            </a:r>
            <a:endParaRPr lang="en-US" sz="3200" dirty="0">
              <a:solidFill>
                <a:srgbClr val="002060"/>
              </a:solidFill>
              <a:latin typeface="Roboto "/>
            </a:endParaRPr>
          </a:p>
        </p:txBody>
      </p:sp>
    </p:spTree>
    <p:extLst>
      <p:ext uri="{BB962C8B-B14F-4D97-AF65-F5344CB8AC3E}">
        <p14:creationId xmlns:p14="http://schemas.microsoft.com/office/powerpoint/2010/main" val="354615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E6CCA-CE95-86F6-17EB-8BF988F19D35}"/>
              </a:ext>
            </a:extLst>
          </p:cNvPr>
          <p:cNvSpPr txBox="1"/>
          <p:nvPr/>
        </p:nvSpPr>
        <p:spPr>
          <a:xfrm>
            <a:off x="2214465" y="1150471"/>
            <a:ext cx="77630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Raleway ExtraBold" pitchFamily="2" charset="0"/>
              </a:rPr>
              <a:t>Guidance, Training, Resources: 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Raleway ExtraBold" pitchFamily="2" charset="0"/>
                <a:hlinkClick r:id="rId3"/>
              </a:rPr>
              <a:t>https://www.azed.gov/titlei/privateschools</a:t>
            </a:r>
            <a:endParaRPr lang="en-US" sz="2400" dirty="0">
              <a:solidFill>
                <a:srgbClr val="FF0000"/>
              </a:solidFill>
              <a:latin typeface="Raleway ExtraBold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Raleway Extra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9AFD2-9A4B-DEFB-A652-7CD3EE41959E}"/>
              </a:ext>
            </a:extLst>
          </p:cNvPr>
          <p:cNvSpPr txBox="1"/>
          <p:nvPr/>
        </p:nvSpPr>
        <p:spPr>
          <a:xfrm>
            <a:off x="2994870" y="3265572"/>
            <a:ext cx="669441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4"/>
                </a:solidFill>
                <a:latin typeface="Raleway ExtraBold" pitchFamily="2" charset="0"/>
              </a:rPr>
              <a:t>All public LEAs</a:t>
            </a:r>
            <a:br>
              <a:rPr lang="en-US" sz="4800" dirty="0">
                <a:solidFill>
                  <a:srgbClr val="0070C0"/>
                </a:solidFill>
                <a:latin typeface="Raleway ExtraBold" pitchFamily="2" charset="0"/>
              </a:rPr>
            </a:br>
            <a:r>
              <a:rPr lang="en-US" sz="1800" dirty="0">
                <a:solidFill>
                  <a:srgbClr val="C00000"/>
                </a:solidFill>
                <a:latin typeface="Raleway ExtraBold" pitchFamily="2" charset="0"/>
              </a:rPr>
              <a:t>are required to have procedures in place to locate and provide services to students, staff, and families attending private schools.</a:t>
            </a:r>
          </a:p>
          <a:p>
            <a:endParaRPr lang="en-US" dirty="0">
              <a:solidFill>
                <a:srgbClr val="0070C0"/>
              </a:solidFill>
              <a:latin typeface="Raleway ExtraBold" pitchFamily="2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Raleway ExtraBold" pitchFamily="2" charset="0"/>
                <a:ea typeface="Calibri" panose="020F0502020204030204" pitchFamily="34" charset="0"/>
                <a:cs typeface="Arial" panose="020B0604020202020204" pitchFamily="34" charset="0"/>
              </a:rPr>
              <a:t>Charter schools do not have boundaries.  Therefore, they</a:t>
            </a:r>
            <a:br>
              <a:rPr lang="en-US" sz="1800" dirty="0">
                <a:solidFill>
                  <a:srgbClr val="002060"/>
                </a:solidFill>
                <a:effectLst/>
                <a:latin typeface="Raleway ExtraBold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Raleway ExtraBold" pitchFamily="2" charset="0"/>
                <a:ea typeface="Calibri" panose="020F0502020204030204" pitchFamily="34" charset="0"/>
                <a:cs typeface="Arial" panose="020B0604020202020204" pitchFamily="34" charset="0"/>
              </a:rPr>
              <a:t>are exempt from providing Title I-A, II-A, and IV-A equitable services.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5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3CFBD8-3E07-0436-8D29-22FB9788925A}"/>
              </a:ext>
            </a:extLst>
          </p:cNvPr>
          <p:cNvSpPr txBox="1"/>
          <p:nvPr/>
        </p:nvSpPr>
        <p:spPr>
          <a:xfrm>
            <a:off x="-1" y="2436650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4"/>
                </a:solidFill>
                <a:latin typeface="Raleway ExtraBold" pitchFamily="2" charset="0"/>
              </a:rPr>
              <a:t>Title I-A, II-A, IV-A</a:t>
            </a:r>
          </a:p>
        </p:txBody>
      </p:sp>
    </p:spTree>
    <p:extLst>
      <p:ext uri="{BB962C8B-B14F-4D97-AF65-F5344CB8AC3E}">
        <p14:creationId xmlns:p14="http://schemas.microsoft.com/office/powerpoint/2010/main" val="246308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8B8D-C4DE-FB35-0706-3B603488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15153"/>
            <a:ext cx="12192000" cy="1119207"/>
          </a:xfrm>
        </p:spPr>
        <p:txBody>
          <a:bodyPr>
            <a:normAutofit fontScale="90000"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dirty="0">
                <a:solidFill>
                  <a:srgbClr val="0070C0"/>
                </a:solidFill>
                <a:latin typeface="Raleway ExtraBold" pitchFamily="2" charset="0"/>
              </a:rPr>
            </a:br>
            <a:br>
              <a:rPr lang="en-US" dirty="0">
                <a:solidFill>
                  <a:srgbClr val="0070C0"/>
                </a:solidFill>
                <a:latin typeface="Raleway ExtraBold" pitchFamily="2" charset="0"/>
              </a:rPr>
            </a:br>
            <a:br>
              <a:rPr lang="en-US" dirty="0">
                <a:solidFill>
                  <a:srgbClr val="0070C0"/>
                </a:solidFill>
                <a:latin typeface="Raleway ExtraBold" pitchFamily="2" charset="0"/>
              </a:rPr>
            </a:br>
            <a:br>
              <a:rPr lang="en-US" sz="2700" dirty="0">
                <a:solidFill>
                  <a:srgbClr val="0070C0"/>
                </a:solidFill>
                <a:latin typeface="Raleway ExtraBold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solidFill>
                  <a:srgbClr val="FF0000"/>
                </a:solidFill>
                <a:effectLst/>
                <a:latin typeface="Raleway ExtraBold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Raleway ExtraBold" pitchFamily="2" charset="0"/>
            </a:endParaRPr>
          </a:p>
        </p:txBody>
      </p:sp>
      <p:pic>
        <p:nvPicPr>
          <p:cNvPr id="2049" name="Picture 1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02E9544B-CC8B-C114-2065-E90EF7F3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 b="17723"/>
          <a:stretch>
            <a:fillRect/>
          </a:stretch>
        </p:blipFill>
        <p:spPr bwMode="auto">
          <a:xfrm>
            <a:off x="7742267" y="107085"/>
            <a:ext cx="4173610" cy="9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0C7ED0-D4B0-B1F6-0CE9-452FD17D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9539"/>
            <a:ext cx="6795450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oboto Medium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Private Schools Administration Page</a:t>
            </a:r>
            <a:b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oboto Medium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B6C9C1B-FA0F-FE57-1DEA-631D7C96B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" b="6114"/>
          <a:stretch/>
        </p:blipFill>
        <p:spPr bwMode="auto">
          <a:xfrm>
            <a:off x="428625" y="1523013"/>
            <a:ext cx="11153775" cy="1702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497ED9-4962-5C41-6843-C7846CE4025B}"/>
              </a:ext>
            </a:extLst>
          </p:cNvPr>
          <p:cNvSpPr txBox="1"/>
          <p:nvPr/>
        </p:nvSpPr>
        <p:spPr>
          <a:xfrm>
            <a:off x="151002" y="3410412"/>
            <a:ext cx="12040998" cy="254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List each private school that is in the area and consulted within the last five years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Add new private schools </a:t>
            </a:r>
            <a:endParaRPr lang="en-US" sz="2400" dirty="0">
              <a:latin typeface="Roboto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Verify/change each school’s status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Confirms </a:t>
            </a: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grants eligibility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Remove a private school by unchecking the box beneath the Open column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200" b="1" u="sng" dirty="0">
                <a:effectLst/>
                <a:latin typeface="Roboto Medium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9205E-1FFD-C696-2BB6-20416AF7CA30}"/>
              </a:ext>
            </a:extLst>
          </p:cNvPr>
          <p:cNvSpPr txBox="1"/>
          <p:nvPr/>
        </p:nvSpPr>
        <p:spPr>
          <a:xfrm>
            <a:off x="75501" y="645923"/>
            <a:ext cx="76667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latin typeface="Roboto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From the Sections page, locate Private Schools and select Administration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6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8CF5FA-DE1B-86F1-A2ED-BA3668AE93B0}"/>
              </a:ext>
            </a:extLst>
          </p:cNvPr>
          <p:cNvSpPr txBox="1"/>
          <p:nvPr/>
        </p:nvSpPr>
        <p:spPr>
          <a:xfrm>
            <a:off x="5918866" y="1014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u="sng" dirty="0">
                <a:solidFill>
                  <a:srgbClr val="00B0F0"/>
                </a:solidFill>
                <a:effectLst/>
                <a:latin typeface="Roboto Medium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Title I Related Documents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C05F9-3595-1D19-842E-85E5E5BDD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2" b="3652"/>
          <a:stretch/>
        </p:blipFill>
        <p:spPr>
          <a:xfrm>
            <a:off x="177133" y="885824"/>
            <a:ext cx="11837733" cy="981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6D879D-ACF3-4740-F27C-E5BEAB17E331}"/>
              </a:ext>
            </a:extLst>
          </p:cNvPr>
          <p:cNvSpPr txBox="1"/>
          <p:nvPr/>
        </p:nvSpPr>
        <p:spPr>
          <a:xfrm>
            <a:off x="66675" y="2239166"/>
            <a:ext cx="12192000" cy="373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NIP for each school listed on the Private School Administration page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ompleted and if applicable, evidence attached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No Response – evidence of three good faith attempts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Separate the NIPs into categories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In-District/not participating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In-District/participating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Out of District/not participating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Out of District/participating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Upload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ECBAE3-3B79-F268-B7D8-C0157CE96BD6}"/>
              </a:ext>
            </a:extLst>
          </p:cNvPr>
          <p:cNvSpPr/>
          <p:nvPr/>
        </p:nvSpPr>
        <p:spPr>
          <a:xfrm>
            <a:off x="8672052" y="816077"/>
            <a:ext cx="3342814" cy="105082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4769E-9C75-696E-63ED-C171FA3EE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429" y="118739"/>
            <a:ext cx="4581525" cy="1638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C4AB2B-E9CC-833E-E9C4-876EE1BE1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29" y="1848356"/>
            <a:ext cx="4581525" cy="933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E8BE2-C877-527B-1EB4-2A4F05734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429" y="2888635"/>
            <a:ext cx="4581525" cy="1638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2689BA-3F63-72C3-14D9-760FC2FFA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428" y="4634262"/>
            <a:ext cx="4581525" cy="203712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B92E92-C7E4-7120-5609-4058CF24D3AB}"/>
              </a:ext>
            </a:extLst>
          </p:cNvPr>
          <p:cNvCxnSpPr>
            <a:cxnSpLocks/>
          </p:cNvCxnSpPr>
          <p:nvPr/>
        </p:nvCxnSpPr>
        <p:spPr>
          <a:xfrm flipH="1">
            <a:off x="7807880" y="1383580"/>
            <a:ext cx="3194417" cy="12326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0FD00FD-64CF-9A2F-E431-4ADCAFCA285A}"/>
              </a:ext>
            </a:extLst>
          </p:cNvPr>
          <p:cNvSpPr/>
          <p:nvPr/>
        </p:nvSpPr>
        <p:spPr>
          <a:xfrm>
            <a:off x="3557429" y="1834510"/>
            <a:ext cx="4581525" cy="933165"/>
          </a:xfrm>
          <a:prstGeom prst="rect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B10794-8CF8-D4C5-AC2C-FB74E7C6E6EB}"/>
              </a:ext>
            </a:extLst>
          </p:cNvPr>
          <p:cNvCxnSpPr/>
          <p:nvPr/>
        </p:nvCxnSpPr>
        <p:spPr>
          <a:xfrm>
            <a:off x="3557429" y="3279672"/>
            <a:ext cx="36671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0BE61F0-019F-ACDC-3E01-A3617BF82959}"/>
              </a:ext>
            </a:extLst>
          </p:cNvPr>
          <p:cNvSpPr/>
          <p:nvPr/>
        </p:nvSpPr>
        <p:spPr>
          <a:xfrm>
            <a:off x="3352799" y="6187869"/>
            <a:ext cx="4786154" cy="31463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3CFBD8-3E07-0436-8D29-22FB9788925A}"/>
              </a:ext>
            </a:extLst>
          </p:cNvPr>
          <p:cNvSpPr txBox="1"/>
          <p:nvPr/>
        </p:nvSpPr>
        <p:spPr>
          <a:xfrm>
            <a:off x="3500437" y="2436650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4"/>
                </a:solidFill>
                <a:latin typeface="Raleway ExtraBold" pitchFamily="2" charset="0"/>
              </a:rPr>
              <a:t>Title I-A</a:t>
            </a:r>
          </a:p>
        </p:txBody>
      </p:sp>
    </p:spTree>
    <p:extLst>
      <p:ext uri="{BB962C8B-B14F-4D97-AF65-F5344CB8AC3E}">
        <p14:creationId xmlns:p14="http://schemas.microsoft.com/office/powerpoint/2010/main" val="274798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10152-CD00-3386-CFB2-BD12B3B76C25}"/>
              </a:ext>
            </a:extLst>
          </p:cNvPr>
          <p:cNvSpPr txBox="1"/>
          <p:nvPr/>
        </p:nvSpPr>
        <p:spPr>
          <a:xfrm>
            <a:off x="0" y="6098484"/>
            <a:ext cx="12191999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u="sng" dirty="0">
                <a:solidFill>
                  <a:srgbClr val="7030A0"/>
                </a:solidFill>
                <a:effectLst/>
                <a:latin typeface="Roboto Medium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Private School Proportionate Amount Page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DD03C73-9FF4-A2DF-E14A-1E759B3A2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643813"/>
            <a:ext cx="6534149" cy="4243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3279E-5838-1A02-CAB2-41BD9E2EEBD3}"/>
              </a:ext>
            </a:extLst>
          </p:cNvPr>
          <p:cNvSpPr txBox="1"/>
          <p:nvPr/>
        </p:nvSpPr>
        <p:spPr>
          <a:xfrm>
            <a:off x="6696074" y="373169"/>
            <a:ext cx="5495926" cy="5211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dd </a:t>
            </a:r>
            <a:r>
              <a:rPr lang="en-US" sz="2400" b="1" dirty="0">
                <a:solidFill>
                  <a:srgbClr val="00B05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every Title I funded school </a:t>
            </a: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(School Eligibility page)</a:t>
            </a:r>
            <a:endParaRPr lang="en-US" sz="2400" dirty="0"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Low-income data </a:t>
            </a: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auto populate from the School Eligibility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dd the</a:t>
            </a:r>
            <a:r>
              <a:rPr lang="en-US" sz="2400" b="1" dirty="0">
                <a:solidFill>
                  <a:srgbClr val="7030A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total number of students living in that Title I school’s boundary who attend a participating private school</a:t>
            </a: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and who qualify based on income</a:t>
            </a:r>
            <a:endParaRPr lang="en-US" sz="2400" dirty="0">
              <a:effectLst/>
              <a:latin typeface="Roboto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Column 3 auto-fills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The minimum </a:t>
            </a:r>
            <a:r>
              <a:rPr lang="en-US" sz="2400" b="1" dirty="0">
                <a:solidFill>
                  <a:srgbClr val="FF0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private school share</a:t>
            </a: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C000"/>
                </a:solidFill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family engagement </a:t>
            </a:r>
            <a:r>
              <a:rPr lang="en-US" sz="2400" dirty="0">
                <a:effectLst/>
                <a:latin typeface="Roboto "/>
                <a:ea typeface="Calibri" panose="020F0502020204030204" pitchFamily="34" charset="0"/>
                <a:cs typeface="Arial" panose="020B0604020202020204" pitchFamily="34" charset="0"/>
              </a:rPr>
              <a:t>amounts calculate below</a:t>
            </a:r>
          </a:p>
        </p:txBody>
      </p:sp>
    </p:spTree>
    <p:extLst>
      <p:ext uri="{BB962C8B-B14F-4D97-AF65-F5344CB8AC3E}">
        <p14:creationId xmlns:p14="http://schemas.microsoft.com/office/powerpoint/2010/main" val="191150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5019</TotalTime>
  <Words>3203</Words>
  <Application>Microsoft Office PowerPoint</Application>
  <PresentationFormat>Widescreen</PresentationFormat>
  <Paragraphs>297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Raleway ExtraBold</vt:lpstr>
      <vt:lpstr>Roboto</vt:lpstr>
      <vt:lpstr>Roboto </vt:lpstr>
      <vt:lpstr>Roboto Medium</vt:lpstr>
      <vt:lpstr>Symbol</vt:lpstr>
      <vt:lpstr>Office Theme</vt:lpstr>
      <vt:lpstr>Private School Portions ESEA Consolidated Grant Application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Arizona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Learning Hour Equitable Services</dc:title>
  <dc:creator>Morse, Tiffiany</dc:creator>
  <cp:lastModifiedBy>Morse, Tiffiany</cp:lastModifiedBy>
  <cp:revision>1</cp:revision>
  <dcterms:created xsi:type="dcterms:W3CDTF">2023-03-28T18:40:44Z</dcterms:created>
  <dcterms:modified xsi:type="dcterms:W3CDTF">2023-04-26T00:11:52Z</dcterms:modified>
</cp:coreProperties>
</file>