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50"/>
  </p:notesMasterIdLst>
  <p:sldIdLst>
    <p:sldId id="547" r:id="rId6"/>
    <p:sldId id="561" r:id="rId7"/>
    <p:sldId id="623" r:id="rId8"/>
    <p:sldId id="625" r:id="rId9"/>
    <p:sldId id="619" r:id="rId10"/>
    <p:sldId id="577" r:id="rId11"/>
    <p:sldId id="564" r:id="rId12"/>
    <p:sldId id="565" r:id="rId13"/>
    <p:sldId id="566" r:id="rId14"/>
    <p:sldId id="567" r:id="rId15"/>
    <p:sldId id="570" r:id="rId16"/>
    <p:sldId id="588" r:id="rId17"/>
    <p:sldId id="609" r:id="rId18"/>
    <p:sldId id="590" r:id="rId19"/>
    <p:sldId id="569" r:id="rId20"/>
    <p:sldId id="576" r:id="rId21"/>
    <p:sldId id="598" r:id="rId22"/>
    <p:sldId id="583" r:id="rId23"/>
    <p:sldId id="624" r:id="rId24"/>
    <p:sldId id="568" r:id="rId25"/>
    <p:sldId id="593" r:id="rId26"/>
    <p:sldId id="574" r:id="rId27"/>
    <p:sldId id="579" r:id="rId28"/>
    <p:sldId id="573" r:id="rId29"/>
    <p:sldId id="571" r:id="rId30"/>
    <p:sldId id="595" r:id="rId31"/>
    <p:sldId id="581" r:id="rId32"/>
    <p:sldId id="603" r:id="rId33"/>
    <p:sldId id="585" r:id="rId34"/>
    <p:sldId id="591" r:id="rId35"/>
    <p:sldId id="578" r:id="rId36"/>
    <p:sldId id="600" r:id="rId37"/>
    <p:sldId id="599" r:id="rId38"/>
    <p:sldId id="601" r:id="rId39"/>
    <p:sldId id="602" r:id="rId40"/>
    <p:sldId id="572" r:id="rId41"/>
    <p:sldId id="592" r:id="rId42"/>
    <p:sldId id="580" r:id="rId43"/>
    <p:sldId id="594" r:id="rId44"/>
    <p:sldId id="582" r:id="rId45"/>
    <p:sldId id="626" r:id="rId46"/>
    <p:sldId id="627" r:id="rId47"/>
    <p:sldId id="628" r:id="rId48"/>
    <p:sldId id="622" r:id="rId49"/>
  </p:sldIdLst>
  <p:sldSz cx="9144000" cy="6858000" type="screen4x3"/>
  <p:notesSz cx="88915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zlak, Callie" initials="KC" lastIdx="6" clrIdx="0">
    <p:extLst>
      <p:ext uri="{19B8F6BF-5375-455C-9EA6-DF929625EA0E}">
        <p15:presenceInfo xmlns:p15="http://schemas.microsoft.com/office/powerpoint/2012/main" userId="S-1-5-21-1871644240-2858738320-1929807923-133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69"/>
    <a:srgbClr val="0121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292E5-B97B-43CE-A1C8-22FD1487DB64}" v="40" dt="2023-03-14T21:28:25.6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04" d="100"/>
          <a:sy n="104" d="100"/>
        </p:scale>
        <p:origin x="122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an, Shelley" userId="31103ec7-be28-4b7a-9671-bf4279615478" providerId="ADAL" clId="{91B292E5-B97B-43CE-A1C8-22FD1487DB64}"/>
    <pc:docChg chg="undo custSel addSld delSld modSld sldOrd">
      <pc:chgData name="Baudean, Shelley" userId="31103ec7-be28-4b7a-9671-bf4279615478" providerId="ADAL" clId="{91B292E5-B97B-43CE-A1C8-22FD1487DB64}" dt="2023-03-22T21:37:53.800" v="2574" actId="20577"/>
      <pc:docMkLst>
        <pc:docMk/>
      </pc:docMkLst>
      <pc:sldChg chg="modSp mod">
        <pc:chgData name="Baudean, Shelley" userId="31103ec7-be28-4b7a-9671-bf4279615478" providerId="ADAL" clId="{91B292E5-B97B-43CE-A1C8-22FD1487DB64}" dt="2023-02-16T19:58:34.475" v="398" actId="13926"/>
        <pc:sldMkLst>
          <pc:docMk/>
          <pc:sldMk cId="104659754" sldId="547"/>
        </pc:sldMkLst>
        <pc:spChg chg="mod">
          <ac:chgData name="Baudean, Shelley" userId="31103ec7-be28-4b7a-9671-bf4279615478" providerId="ADAL" clId="{91B292E5-B97B-43CE-A1C8-22FD1487DB64}" dt="2023-02-08T21:31:05.724" v="1" actId="20577"/>
          <ac:spMkLst>
            <pc:docMk/>
            <pc:sldMk cId="104659754" sldId="547"/>
            <ac:spMk id="2" creationId="{50DFDD0D-1C8F-4D9F-B370-AA86D6B05611}"/>
          </ac:spMkLst>
        </pc:spChg>
        <pc:spChg chg="mod">
          <ac:chgData name="Baudean, Shelley" userId="31103ec7-be28-4b7a-9671-bf4279615478" providerId="ADAL" clId="{91B292E5-B97B-43CE-A1C8-22FD1487DB64}" dt="2023-02-16T19:58:34.475" v="398" actId="13926"/>
          <ac:spMkLst>
            <pc:docMk/>
            <pc:sldMk cId="104659754" sldId="547"/>
            <ac:spMk id="3" creationId="{D1E10C01-6E38-4C08-9A0D-E5AA203309D8}"/>
          </ac:spMkLst>
        </pc:spChg>
      </pc:sldChg>
      <pc:sldChg chg="addSp modSp mod">
        <pc:chgData name="Baudean, Shelley" userId="31103ec7-be28-4b7a-9671-bf4279615478" providerId="ADAL" clId="{91B292E5-B97B-43CE-A1C8-22FD1487DB64}" dt="2023-03-14T21:26:52.013" v="2531" actId="1036"/>
        <pc:sldMkLst>
          <pc:docMk/>
          <pc:sldMk cId="3019124653" sldId="561"/>
        </pc:sldMkLst>
        <pc:picChg chg="add mod modCrop">
          <ac:chgData name="Baudean, Shelley" userId="31103ec7-be28-4b7a-9671-bf4279615478" providerId="ADAL" clId="{91B292E5-B97B-43CE-A1C8-22FD1487DB64}" dt="2023-03-14T21:26:52.013" v="2531" actId="1036"/>
          <ac:picMkLst>
            <pc:docMk/>
            <pc:sldMk cId="3019124653" sldId="561"/>
            <ac:picMk id="2" creationId="{E4120C64-CBD4-FBF2-97E7-9C49916F32C3}"/>
          </ac:picMkLst>
        </pc:picChg>
        <pc:picChg chg="mod modCrop">
          <ac:chgData name="Baudean, Shelley" userId="31103ec7-be28-4b7a-9671-bf4279615478" providerId="ADAL" clId="{91B292E5-B97B-43CE-A1C8-22FD1487DB64}" dt="2023-03-14T21:25:55.402" v="2521" actId="732"/>
          <ac:picMkLst>
            <pc:docMk/>
            <pc:sldMk cId="3019124653" sldId="561"/>
            <ac:picMk id="3" creationId="{DB78896D-EEEC-47B8-837C-BE4C4B5ED508}"/>
          </ac:picMkLst>
        </pc:picChg>
      </pc:sldChg>
      <pc:sldChg chg="delSp del mod">
        <pc:chgData name="Baudean, Shelley" userId="31103ec7-be28-4b7a-9671-bf4279615478" providerId="ADAL" clId="{91B292E5-B97B-43CE-A1C8-22FD1487DB64}" dt="2023-03-14T21:28:27.191" v="2534" actId="47"/>
        <pc:sldMkLst>
          <pc:docMk/>
          <pc:sldMk cId="965768739" sldId="562"/>
        </pc:sldMkLst>
        <pc:picChg chg="del">
          <ac:chgData name="Baudean, Shelley" userId="31103ec7-be28-4b7a-9671-bf4279615478" providerId="ADAL" clId="{91B292E5-B97B-43CE-A1C8-22FD1487DB64}" dt="2023-03-14T21:28:22.857" v="2532" actId="478"/>
          <ac:picMkLst>
            <pc:docMk/>
            <pc:sldMk cId="965768739" sldId="562"/>
            <ac:picMk id="6" creationId="{3629E096-2A35-4634-A889-53EAD6D1F4AE}"/>
          </ac:picMkLst>
        </pc:picChg>
      </pc:sldChg>
      <pc:sldChg chg="addSp delSp modSp mod">
        <pc:chgData name="Baudean, Shelley" userId="31103ec7-be28-4b7a-9671-bf4279615478" providerId="ADAL" clId="{91B292E5-B97B-43CE-A1C8-22FD1487DB64}" dt="2023-03-22T21:27:16.110" v="2573" actId="1037"/>
        <pc:sldMkLst>
          <pc:docMk/>
          <pc:sldMk cId="3374957113" sldId="565"/>
        </pc:sldMkLst>
        <pc:spChg chg="mod">
          <ac:chgData name="Baudean, Shelley" userId="31103ec7-be28-4b7a-9671-bf4279615478" providerId="ADAL" clId="{91B292E5-B97B-43CE-A1C8-22FD1487DB64}" dt="2023-03-22T21:27:09.223" v="2561" actId="1035"/>
          <ac:spMkLst>
            <pc:docMk/>
            <pc:sldMk cId="3374957113" sldId="565"/>
            <ac:spMk id="3" creationId="{3346EE90-13DC-4AD3-A8C1-B6D5D5335359}"/>
          </ac:spMkLst>
        </pc:spChg>
        <pc:picChg chg="del">
          <ac:chgData name="Baudean, Shelley" userId="31103ec7-be28-4b7a-9671-bf4279615478" providerId="ADAL" clId="{91B292E5-B97B-43CE-A1C8-22FD1487DB64}" dt="2023-03-22T21:26:52.748" v="2536" actId="478"/>
          <ac:picMkLst>
            <pc:docMk/>
            <pc:sldMk cId="3374957113" sldId="565"/>
            <ac:picMk id="4" creationId="{8B85A9C9-C613-489E-BF13-86B82A9B27DB}"/>
          </ac:picMkLst>
        </pc:picChg>
        <pc:picChg chg="add mod">
          <ac:chgData name="Baudean, Shelley" userId="31103ec7-be28-4b7a-9671-bf4279615478" providerId="ADAL" clId="{91B292E5-B97B-43CE-A1C8-22FD1487DB64}" dt="2023-03-22T21:27:16.110" v="2573" actId="1037"/>
          <ac:picMkLst>
            <pc:docMk/>
            <pc:sldMk cId="3374957113" sldId="565"/>
            <ac:picMk id="6" creationId="{8090C037-55D3-2520-F781-D88E809084BE}"/>
          </ac:picMkLst>
        </pc:picChg>
      </pc:sldChg>
      <pc:sldChg chg="modSp mod">
        <pc:chgData name="Baudean, Shelley" userId="31103ec7-be28-4b7a-9671-bf4279615478" providerId="ADAL" clId="{91B292E5-B97B-43CE-A1C8-22FD1487DB64}" dt="2023-02-16T20:09:53.561" v="558" actId="20577"/>
        <pc:sldMkLst>
          <pc:docMk/>
          <pc:sldMk cId="1290899150" sldId="566"/>
        </pc:sldMkLst>
        <pc:spChg chg="mod">
          <ac:chgData name="Baudean, Shelley" userId="31103ec7-be28-4b7a-9671-bf4279615478" providerId="ADAL" clId="{91B292E5-B97B-43CE-A1C8-22FD1487DB64}" dt="2023-02-16T20:09:53.561" v="558" actId="20577"/>
          <ac:spMkLst>
            <pc:docMk/>
            <pc:sldMk cId="1290899150" sldId="566"/>
            <ac:spMk id="2" creationId="{5B89FBD0-9B1E-42F9-9AD2-37B0319D6066}"/>
          </ac:spMkLst>
        </pc:spChg>
      </pc:sldChg>
      <pc:sldChg chg="addSp delSp modSp del mod">
        <pc:chgData name="Baudean, Shelley" userId="31103ec7-be28-4b7a-9671-bf4279615478" providerId="ADAL" clId="{91B292E5-B97B-43CE-A1C8-22FD1487DB64}" dt="2023-02-16T20:20:59.373" v="687" actId="2696"/>
        <pc:sldMkLst>
          <pc:docMk/>
          <pc:sldMk cId="455643086" sldId="569"/>
        </pc:sldMkLst>
        <pc:spChg chg="mod">
          <ac:chgData name="Baudean, Shelley" userId="31103ec7-be28-4b7a-9671-bf4279615478" providerId="ADAL" clId="{91B292E5-B97B-43CE-A1C8-22FD1487DB64}" dt="2023-02-08T22:15:12" v="61" actId="13926"/>
          <ac:spMkLst>
            <pc:docMk/>
            <pc:sldMk cId="455643086" sldId="569"/>
            <ac:spMk id="3" creationId="{9DFD6F30-E3F9-4F4D-BB8B-84A851C8A448}"/>
          </ac:spMkLst>
        </pc:spChg>
        <pc:picChg chg="add del">
          <ac:chgData name="Baudean, Shelley" userId="31103ec7-be28-4b7a-9671-bf4279615478" providerId="ADAL" clId="{91B292E5-B97B-43CE-A1C8-22FD1487DB64}" dt="2023-02-16T20:19:16.793" v="684"/>
          <ac:picMkLst>
            <pc:docMk/>
            <pc:sldMk cId="455643086" sldId="569"/>
            <ac:picMk id="4" creationId="{820E4DC4-6D1D-0B6C-E819-033DF44A5625}"/>
          </ac:picMkLst>
        </pc:picChg>
      </pc:sldChg>
      <pc:sldChg chg="modSp mod">
        <pc:chgData name="Baudean, Shelley" userId="31103ec7-be28-4b7a-9671-bf4279615478" providerId="ADAL" clId="{91B292E5-B97B-43CE-A1C8-22FD1487DB64}" dt="2023-02-16T20:13:11.652" v="592" actId="113"/>
        <pc:sldMkLst>
          <pc:docMk/>
          <pc:sldMk cId="421899882" sldId="570"/>
        </pc:sldMkLst>
        <pc:spChg chg="mod">
          <ac:chgData name="Baudean, Shelley" userId="31103ec7-be28-4b7a-9671-bf4279615478" providerId="ADAL" clId="{91B292E5-B97B-43CE-A1C8-22FD1487DB64}" dt="2023-02-16T20:13:11.652" v="592" actId="113"/>
          <ac:spMkLst>
            <pc:docMk/>
            <pc:sldMk cId="421899882" sldId="570"/>
            <ac:spMk id="3" creationId="{A87CE0BA-97D6-4591-9452-288CF46168ED}"/>
          </ac:spMkLst>
        </pc:spChg>
      </pc:sldChg>
      <pc:sldChg chg="ord">
        <pc:chgData name="Baudean, Shelley" userId="31103ec7-be28-4b7a-9671-bf4279615478" providerId="ADAL" clId="{91B292E5-B97B-43CE-A1C8-22FD1487DB64}" dt="2023-02-16T20:39:23.833" v="1046"/>
        <pc:sldMkLst>
          <pc:docMk/>
          <pc:sldMk cId="2065988240" sldId="571"/>
        </pc:sldMkLst>
      </pc:sldChg>
      <pc:sldChg chg="modSp mod">
        <pc:chgData name="Baudean, Shelley" userId="31103ec7-be28-4b7a-9671-bf4279615478" providerId="ADAL" clId="{91B292E5-B97B-43CE-A1C8-22FD1487DB64}" dt="2023-02-16T21:02:49.673" v="1681" actId="13926"/>
        <pc:sldMkLst>
          <pc:docMk/>
          <pc:sldMk cId="758730805" sldId="572"/>
        </pc:sldMkLst>
        <pc:spChg chg="mod">
          <ac:chgData name="Baudean, Shelley" userId="31103ec7-be28-4b7a-9671-bf4279615478" providerId="ADAL" clId="{91B292E5-B97B-43CE-A1C8-22FD1487DB64}" dt="2023-02-16T21:02:49.673" v="1681" actId="13926"/>
          <ac:spMkLst>
            <pc:docMk/>
            <pc:sldMk cId="758730805" sldId="572"/>
            <ac:spMk id="3" creationId="{78C3A585-A322-4F9C-B1A0-9A7C553C414D}"/>
          </ac:spMkLst>
        </pc:spChg>
      </pc:sldChg>
      <pc:sldChg chg="ord">
        <pc:chgData name="Baudean, Shelley" userId="31103ec7-be28-4b7a-9671-bf4279615478" providerId="ADAL" clId="{91B292E5-B97B-43CE-A1C8-22FD1487DB64}" dt="2023-02-16T20:39:23.833" v="1046"/>
        <pc:sldMkLst>
          <pc:docMk/>
          <pc:sldMk cId="3894492002" sldId="573"/>
        </pc:sldMkLst>
      </pc:sldChg>
      <pc:sldChg chg="ord">
        <pc:chgData name="Baudean, Shelley" userId="31103ec7-be28-4b7a-9671-bf4279615478" providerId="ADAL" clId="{91B292E5-B97B-43CE-A1C8-22FD1487DB64}" dt="2023-02-16T20:38:32.475" v="1042"/>
        <pc:sldMkLst>
          <pc:docMk/>
          <pc:sldMk cId="1320830267" sldId="574"/>
        </pc:sldMkLst>
      </pc:sldChg>
      <pc:sldChg chg="addSp delSp modSp mod ord">
        <pc:chgData name="Baudean, Shelley" userId="31103ec7-be28-4b7a-9671-bf4279615478" providerId="ADAL" clId="{91B292E5-B97B-43CE-A1C8-22FD1487DB64}" dt="2023-03-22T21:37:53.800" v="2574" actId="20577"/>
        <pc:sldMkLst>
          <pc:docMk/>
          <pc:sldMk cId="3713035414" sldId="578"/>
        </pc:sldMkLst>
        <pc:spChg chg="mod">
          <ac:chgData name="Baudean, Shelley" userId="31103ec7-be28-4b7a-9671-bf4279615478" providerId="ADAL" clId="{91B292E5-B97B-43CE-A1C8-22FD1487DB64}" dt="2023-03-22T21:37:53.800" v="2574" actId="20577"/>
          <ac:spMkLst>
            <pc:docMk/>
            <pc:sldMk cId="3713035414" sldId="578"/>
            <ac:spMk id="9" creationId="{50705332-906C-4F2F-8D1B-396C30451F91}"/>
          </ac:spMkLst>
        </pc:spChg>
        <pc:spChg chg="mod">
          <ac:chgData name="Baudean, Shelley" userId="31103ec7-be28-4b7a-9671-bf4279615478" providerId="ADAL" clId="{91B292E5-B97B-43CE-A1C8-22FD1487DB64}" dt="2023-02-21T20:54:32.040" v="2290" actId="20577"/>
          <ac:spMkLst>
            <pc:docMk/>
            <pc:sldMk cId="3713035414" sldId="578"/>
            <ac:spMk id="11" creationId="{43A5B77C-2517-48D5-81F2-1C781F7C8A98}"/>
          </ac:spMkLst>
        </pc:spChg>
        <pc:picChg chg="add mod">
          <ac:chgData name="Baudean, Shelley" userId="31103ec7-be28-4b7a-9671-bf4279615478" providerId="ADAL" clId="{91B292E5-B97B-43CE-A1C8-22FD1487DB64}" dt="2023-02-21T21:02:02.867" v="2411" actId="1076"/>
          <ac:picMkLst>
            <pc:docMk/>
            <pc:sldMk cId="3713035414" sldId="578"/>
            <ac:picMk id="3" creationId="{57A42C3E-D67B-9404-C5C1-C2D1E32515F6}"/>
          </ac:picMkLst>
        </pc:picChg>
        <pc:picChg chg="add mod">
          <ac:chgData name="Baudean, Shelley" userId="31103ec7-be28-4b7a-9671-bf4279615478" providerId="ADAL" clId="{91B292E5-B97B-43CE-A1C8-22FD1487DB64}" dt="2023-02-21T21:02:41.162" v="2429" actId="1037"/>
          <ac:picMkLst>
            <pc:docMk/>
            <pc:sldMk cId="3713035414" sldId="578"/>
            <ac:picMk id="5" creationId="{1C28A760-5FC1-DCAE-D52B-F09A9B4B8C8B}"/>
          </ac:picMkLst>
        </pc:picChg>
        <pc:picChg chg="del mod">
          <ac:chgData name="Baudean, Shelley" userId="31103ec7-be28-4b7a-9671-bf4279615478" providerId="ADAL" clId="{91B292E5-B97B-43CE-A1C8-22FD1487DB64}" dt="2023-02-21T21:02:35.186" v="2415" actId="478"/>
          <ac:picMkLst>
            <pc:docMk/>
            <pc:sldMk cId="3713035414" sldId="578"/>
            <ac:picMk id="6" creationId="{957E0597-912F-4258-89FB-45D176A8F776}"/>
          </ac:picMkLst>
        </pc:picChg>
      </pc:sldChg>
      <pc:sldChg chg="ord">
        <pc:chgData name="Baudean, Shelley" userId="31103ec7-be28-4b7a-9671-bf4279615478" providerId="ADAL" clId="{91B292E5-B97B-43CE-A1C8-22FD1487DB64}" dt="2023-02-16T20:39:23.833" v="1046"/>
        <pc:sldMkLst>
          <pc:docMk/>
          <pc:sldMk cId="2596955648" sldId="579"/>
        </pc:sldMkLst>
      </pc:sldChg>
      <pc:sldChg chg="modSp mod">
        <pc:chgData name="Baudean, Shelley" userId="31103ec7-be28-4b7a-9671-bf4279615478" providerId="ADAL" clId="{91B292E5-B97B-43CE-A1C8-22FD1487DB64}" dt="2023-02-16T21:05:55.087" v="1920" actId="20577"/>
        <pc:sldMkLst>
          <pc:docMk/>
          <pc:sldMk cId="1821305273" sldId="580"/>
        </pc:sldMkLst>
        <pc:spChg chg="mod">
          <ac:chgData name="Baudean, Shelley" userId="31103ec7-be28-4b7a-9671-bf4279615478" providerId="ADAL" clId="{91B292E5-B97B-43CE-A1C8-22FD1487DB64}" dt="2023-02-16T21:05:55.087" v="1920" actId="20577"/>
          <ac:spMkLst>
            <pc:docMk/>
            <pc:sldMk cId="1821305273" sldId="580"/>
            <ac:spMk id="2" creationId="{F3FDE09C-1E67-45B7-8780-6F01AB2C63B6}"/>
          </ac:spMkLst>
        </pc:spChg>
        <pc:spChg chg="mod">
          <ac:chgData name="Baudean, Shelley" userId="31103ec7-be28-4b7a-9671-bf4279615478" providerId="ADAL" clId="{91B292E5-B97B-43CE-A1C8-22FD1487DB64}" dt="2023-02-16T21:05:38.574" v="1916" actId="20577"/>
          <ac:spMkLst>
            <pc:docMk/>
            <pc:sldMk cId="1821305273" sldId="580"/>
            <ac:spMk id="3" creationId="{1EE64A05-E5DB-47FE-BA95-D6FCFD6F8058}"/>
          </ac:spMkLst>
        </pc:spChg>
      </pc:sldChg>
      <pc:sldChg chg="modSp mod ord">
        <pc:chgData name="Baudean, Shelley" userId="31103ec7-be28-4b7a-9671-bf4279615478" providerId="ADAL" clId="{91B292E5-B97B-43CE-A1C8-22FD1487DB64}" dt="2023-02-16T20:50:26.111" v="1501" actId="20577"/>
        <pc:sldMkLst>
          <pc:docMk/>
          <pc:sldMk cId="1889761009" sldId="581"/>
        </pc:sldMkLst>
        <pc:spChg chg="mod">
          <ac:chgData name="Baudean, Shelley" userId="31103ec7-be28-4b7a-9671-bf4279615478" providerId="ADAL" clId="{91B292E5-B97B-43CE-A1C8-22FD1487DB64}" dt="2023-02-16T20:50:26.111" v="1501" actId="20577"/>
          <ac:spMkLst>
            <pc:docMk/>
            <pc:sldMk cId="1889761009" sldId="581"/>
            <ac:spMk id="3" creationId="{C499CDE0-DCB9-41AF-A6D2-565EA57C06BA}"/>
          </ac:spMkLst>
        </pc:spChg>
      </pc:sldChg>
      <pc:sldChg chg="modSp mod ord">
        <pc:chgData name="Baudean, Shelley" userId="31103ec7-be28-4b7a-9671-bf4279615478" providerId="ADAL" clId="{91B292E5-B97B-43CE-A1C8-22FD1487DB64}" dt="2023-02-16T21:07:08.809" v="1930" actId="115"/>
        <pc:sldMkLst>
          <pc:docMk/>
          <pc:sldMk cId="3490384418" sldId="582"/>
        </pc:sldMkLst>
        <pc:spChg chg="mod">
          <ac:chgData name="Baudean, Shelley" userId="31103ec7-be28-4b7a-9671-bf4279615478" providerId="ADAL" clId="{91B292E5-B97B-43CE-A1C8-22FD1487DB64}" dt="2023-02-16T21:06:29.507" v="1929" actId="13926"/>
          <ac:spMkLst>
            <pc:docMk/>
            <pc:sldMk cId="3490384418" sldId="582"/>
            <ac:spMk id="3" creationId="{466BA1F5-19EE-4C5A-A81A-E5FFA1D2F098}"/>
          </ac:spMkLst>
        </pc:spChg>
        <pc:spChg chg="mod">
          <ac:chgData name="Baudean, Shelley" userId="31103ec7-be28-4b7a-9671-bf4279615478" providerId="ADAL" clId="{91B292E5-B97B-43CE-A1C8-22FD1487DB64}" dt="2023-02-16T21:07:08.809" v="1930" actId="115"/>
          <ac:spMkLst>
            <pc:docMk/>
            <pc:sldMk cId="3490384418" sldId="582"/>
            <ac:spMk id="6" creationId="{8A69B6F7-8556-4B76-A291-415662C8F25A}"/>
          </ac:spMkLst>
        </pc:spChg>
      </pc:sldChg>
      <pc:sldChg chg="modSp add del mod">
        <pc:chgData name="Baudean, Shelley" userId="31103ec7-be28-4b7a-9671-bf4279615478" providerId="ADAL" clId="{91B292E5-B97B-43CE-A1C8-22FD1487DB64}" dt="2023-02-16T20:28:41.428" v="1034" actId="20577"/>
        <pc:sldMkLst>
          <pc:docMk/>
          <pc:sldMk cId="1020016182" sldId="583"/>
        </pc:sldMkLst>
        <pc:spChg chg="mod">
          <ac:chgData name="Baudean, Shelley" userId="31103ec7-be28-4b7a-9671-bf4279615478" providerId="ADAL" clId="{91B292E5-B97B-43CE-A1C8-22FD1487DB64}" dt="2023-02-16T20:28:41.428" v="1034" actId="20577"/>
          <ac:spMkLst>
            <pc:docMk/>
            <pc:sldMk cId="1020016182" sldId="583"/>
            <ac:spMk id="3" creationId="{56343DE4-5A7D-4486-9191-F9C233689316}"/>
          </ac:spMkLst>
        </pc:spChg>
      </pc:sldChg>
      <pc:sldChg chg="modSp mod ord modAnim">
        <pc:chgData name="Baudean, Shelley" userId="31103ec7-be28-4b7a-9671-bf4279615478" providerId="ADAL" clId="{91B292E5-B97B-43CE-A1C8-22FD1487DB64}" dt="2023-02-16T21:00:39.940" v="1680" actId="20577"/>
        <pc:sldMkLst>
          <pc:docMk/>
          <pc:sldMk cId="1519448160" sldId="585"/>
        </pc:sldMkLst>
        <pc:spChg chg="mod">
          <ac:chgData name="Baudean, Shelley" userId="31103ec7-be28-4b7a-9671-bf4279615478" providerId="ADAL" clId="{91B292E5-B97B-43CE-A1C8-22FD1487DB64}" dt="2023-02-16T21:00:39.940" v="1680" actId="20577"/>
          <ac:spMkLst>
            <pc:docMk/>
            <pc:sldMk cId="1519448160" sldId="585"/>
            <ac:spMk id="3" creationId="{74AF3348-4A08-4FEC-A070-21EF8558F273}"/>
          </ac:spMkLst>
        </pc:spChg>
      </pc:sldChg>
      <pc:sldChg chg="modSp mod">
        <pc:chgData name="Baudean, Shelley" userId="31103ec7-be28-4b7a-9671-bf4279615478" providerId="ADAL" clId="{91B292E5-B97B-43CE-A1C8-22FD1487DB64}" dt="2023-02-16T20:17:20.885" v="676" actId="13926"/>
        <pc:sldMkLst>
          <pc:docMk/>
          <pc:sldMk cId="4290365284" sldId="588"/>
        </pc:sldMkLst>
        <pc:spChg chg="mod">
          <ac:chgData name="Baudean, Shelley" userId="31103ec7-be28-4b7a-9671-bf4279615478" providerId="ADAL" clId="{91B292E5-B97B-43CE-A1C8-22FD1487DB64}" dt="2023-02-16T20:17:20.885" v="676" actId="13926"/>
          <ac:spMkLst>
            <pc:docMk/>
            <pc:sldMk cId="4290365284" sldId="588"/>
            <ac:spMk id="3" creationId="{651E6750-BC7C-4D3D-BE3E-8320D5032E15}"/>
          </ac:spMkLst>
        </pc:spChg>
      </pc:sldChg>
      <pc:sldChg chg="modSp del mod">
        <pc:chgData name="Baudean, Shelley" userId="31103ec7-be28-4b7a-9671-bf4279615478" providerId="ADAL" clId="{91B292E5-B97B-43CE-A1C8-22FD1487DB64}" dt="2023-02-16T20:15:53.781" v="595" actId="2696"/>
        <pc:sldMkLst>
          <pc:docMk/>
          <pc:sldMk cId="966952940" sldId="589"/>
        </pc:sldMkLst>
        <pc:spChg chg="mod">
          <ac:chgData name="Baudean, Shelley" userId="31103ec7-be28-4b7a-9671-bf4279615478" providerId="ADAL" clId="{91B292E5-B97B-43CE-A1C8-22FD1487DB64}" dt="2023-02-08T22:02:45.929" v="9" actId="20577"/>
          <ac:spMkLst>
            <pc:docMk/>
            <pc:sldMk cId="966952940" sldId="589"/>
            <ac:spMk id="4" creationId="{CF462CCB-2AF9-4F2E-B0F4-43742DAB84BF}"/>
          </ac:spMkLst>
        </pc:spChg>
        <pc:spChg chg="mod">
          <ac:chgData name="Baudean, Shelley" userId="31103ec7-be28-4b7a-9671-bf4279615478" providerId="ADAL" clId="{91B292E5-B97B-43CE-A1C8-22FD1487DB64}" dt="2023-02-08T22:02:43.280" v="8" actId="13926"/>
          <ac:spMkLst>
            <pc:docMk/>
            <pc:sldMk cId="966952940" sldId="589"/>
            <ac:spMk id="5" creationId="{3A883C35-234E-48BD-A35B-484AF5572F2F}"/>
          </ac:spMkLst>
        </pc:spChg>
      </pc:sldChg>
      <pc:sldChg chg="addSp delSp modSp add del mod">
        <pc:chgData name="Baudean, Shelley" userId="31103ec7-be28-4b7a-9671-bf4279615478" providerId="ADAL" clId="{91B292E5-B97B-43CE-A1C8-22FD1487DB64}" dt="2023-02-16T21:37:30.523" v="1967" actId="20577"/>
        <pc:sldMkLst>
          <pc:docMk/>
          <pc:sldMk cId="3515162667" sldId="590"/>
        </pc:sldMkLst>
        <pc:spChg chg="mod">
          <ac:chgData name="Baudean, Shelley" userId="31103ec7-be28-4b7a-9671-bf4279615478" providerId="ADAL" clId="{91B292E5-B97B-43CE-A1C8-22FD1487DB64}" dt="2023-02-16T20:19:43.045" v="686" actId="255"/>
          <ac:spMkLst>
            <pc:docMk/>
            <pc:sldMk cId="3515162667" sldId="590"/>
            <ac:spMk id="3" creationId="{1B1C91DB-7D56-3405-BA5F-2B9014D14974}"/>
          </ac:spMkLst>
        </pc:spChg>
        <pc:spChg chg="mod">
          <ac:chgData name="Baudean, Shelley" userId="31103ec7-be28-4b7a-9671-bf4279615478" providerId="ADAL" clId="{91B292E5-B97B-43CE-A1C8-22FD1487DB64}" dt="2023-02-16T21:37:04.925" v="1944" actId="1076"/>
          <ac:spMkLst>
            <pc:docMk/>
            <pc:sldMk cId="3515162667" sldId="590"/>
            <ac:spMk id="10" creationId="{ABA3F9F1-C100-4C68-87F2-DBA93952612F}"/>
          </ac:spMkLst>
        </pc:spChg>
        <pc:spChg chg="mod">
          <ac:chgData name="Baudean, Shelley" userId="31103ec7-be28-4b7a-9671-bf4279615478" providerId="ADAL" clId="{91B292E5-B97B-43CE-A1C8-22FD1487DB64}" dt="2023-02-16T21:37:30.523" v="1967" actId="20577"/>
          <ac:spMkLst>
            <pc:docMk/>
            <pc:sldMk cId="3515162667" sldId="590"/>
            <ac:spMk id="11" creationId="{E1CF475C-A202-4C1E-ABAC-E0441C389F32}"/>
          </ac:spMkLst>
        </pc:spChg>
        <pc:picChg chg="add del">
          <ac:chgData name="Baudean, Shelley" userId="31103ec7-be28-4b7a-9671-bf4279615478" providerId="ADAL" clId="{91B292E5-B97B-43CE-A1C8-22FD1487DB64}" dt="2023-02-16T20:18:29.754" v="678" actId="478"/>
          <ac:picMkLst>
            <pc:docMk/>
            <pc:sldMk cId="3515162667" sldId="590"/>
            <ac:picMk id="5" creationId="{9098D0CC-53D7-4554-859A-2EAC06423214}"/>
          </ac:picMkLst>
        </pc:picChg>
      </pc:sldChg>
      <pc:sldChg chg="ord">
        <pc:chgData name="Baudean, Shelley" userId="31103ec7-be28-4b7a-9671-bf4279615478" providerId="ADAL" clId="{91B292E5-B97B-43CE-A1C8-22FD1487DB64}" dt="2023-02-16T20:41:11.717" v="1062"/>
        <pc:sldMkLst>
          <pc:docMk/>
          <pc:sldMk cId="3282086320" sldId="591"/>
        </pc:sldMkLst>
      </pc:sldChg>
      <pc:sldChg chg="modSp mod">
        <pc:chgData name="Baudean, Shelley" userId="31103ec7-be28-4b7a-9671-bf4279615478" providerId="ADAL" clId="{91B292E5-B97B-43CE-A1C8-22FD1487DB64}" dt="2023-02-16T21:05:00.927" v="1912" actId="1036"/>
        <pc:sldMkLst>
          <pc:docMk/>
          <pc:sldMk cId="1501557721" sldId="592"/>
        </pc:sldMkLst>
        <pc:spChg chg="mod">
          <ac:chgData name="Baudean, Shelley" userId="31103ec7-be28-4b7a-9671-bf4279615478" providerId="ADAL" clId="{91B292E5-B97B-43CE-A1C8-22FD1487DB64}" dt="2023-02-16T21:04:54.679" v="1894" actId="20577"/>
          <ac:spMkLst>
            <pc:docMk/>
            <pc:sldMk cId="1501557721" sldId="592"/>
            <ac:spMk id="4" creationId="{5B8400DB-6923-472A-B9ED-1A9F9CCE10ED}"/>
          </ac:spMkLst>
        </pc:spChg>
        <pc:picChg chg="mod">
          <ac:chgData name="Baudean, Shelley" userId="31103ec7-be28-4b7a-9671-bf4279615478" providerId="ADAL" clId="{91B292E5-B97B-43CE-A1C8-22FD1487DB64}" dt="2023-02-16T21:05:00.927" v="1912" actId="1036"/>
          <ac:picMkLst>
            <pc:docMk/>
            <pc:sldMk cId="1501557721" sldId="592"/>
            <ac:picMk id="5" creationId="{66F7321F-6096-4E11-85AB-51D52D6C5271}"/>
          </ac:picMkLst>
        </pc:picChg>
      </pc:sldChg>
      <pc:sldChg chg="ord">
        <pc:chgData name="Baudean, Shelley" userId="31103ec7-be28-4b7a-9671-bf4279615478" providerId="ADAL" clId="{91B292E5-B97B-43CE-A1C8-22FD1487DB64}" dt="2023-02-16T20:37:39.309" v="1038"/>
        <pc:sldMkLst>
          <pc:docMk/>
          <pc:sldMk cId="4271070749" sldId="593"/>
        </pc:sldMkLst>
      </pc:sldChg>
      <pc:sldChg chg="ord">
        <pc:chgData name="Baudean, Shelley" userId="31103ec7-be28-4b7a-9671-bf4279615478" providerId="ADAL" clId="{91B292E5-B97B-43CE-A1C8-22FD1487DB64}" dt="2023-02-16T20:39:23.833" v="1046"/>
        <pc:sldMkLst>
          <pc:docMk/>
          <pc:sldMk cId="2187814178" sldId="595"/>
        </pc:sldMkLst>
      </pc:sldChg>
      <pc:sldChg chg="modSp del mod">
        <pc:chgData name="Baudean, Shelley" userId="31103ec7-be28-4b7a-9671-bf4279615478" providerId="ADAL" clId="{91B292E5-B97B-43CE-A1C8-22FD1487DB64}" dt="2023-02-08T22:03:09.510" v="12" actId="2696"/>
        <pc:sldMkLst>
          <pc:docMk/>
          <pc:sldMk cId="3099841790" sldId="596"/>
        </pc:sldMkLst>
        <pc:spChg chg="mod">
          <ac:chgData name="Baudean, Shelley" userId="31103ec7-be28-4b7a-9671-bf4279615478" providerId="ADAL" clId="{91B292E5-B97B-43CE-A1C8-22FD1487DB64}" dt="2023-02-08T22:03:04.580" v="11" actId="20577"/>
          <ac:spMkLst>
            <pc:docMk/>
            <pc:sldMk cId="3099841790" sldId="596"/>
            <ac:spMk id="2" creationId="{3E56E38A-62E4-4A22-A9E3-A06770C0FE6B}"/>
          </ac:spMkLst>
        </pc:spChg>
      </pc:sldChg>
      <pc:sldChg chg="del">
        <pc:chgData name="Baudean, Shelley" userId="31103ec7-be28-4b7a-9671-bf4279615478" providerId="ADAL" clId="{91B292E5-B97B-43CE-A1C8-22FD1487DB64}" dt="2023-02-08T22:02:20.329" v="7" actId="2696"/>
        <pc:sldMkLst>
          <pc:docMk/>
          <pc:sldMk cId="315799161" sldId="597"/>
        </pc:sldMkLst>
      </pc:sldChg>
      <pc:sldChg chg="modNotesTx">
        <pc:chgData name="Baudean, Shelley" userId="31103ec7-be28-4b7a-9671-bf4279615478" providerId="ADAL" clId="{91B292E5-B97B-43CE-A1C8-22FD1487DB64}" dt="2023-02-16T21:28:23.647" v="1937" actId="20577"/>
        <pc:sldMkLst>
          <pc:docMk/>
          <pc:sldMk cId="4186181890" sldId="598"/>
        </pc:sldMkLst>
      </pc:sldChg>
      <pc:sldChg chg="ord">
        <pc:chgData name="Baudean, Shelley" userId="31103ec7-be28-4b7a-9671-bf4279615478" providerId="ADAL" clId="{91B292E5-B97B-43CE-A1C8-22FD1487DB64}" dt="2023-02-16T20:39:23.833" v="1046"/>
        <pc:sldMkLst>
          <pc:docMk/>
          <pc:sldMk cId="38963248" sldId="603"/>
        </pc:sldMkLst>
      </pc:sldChg>
      <pc:sldChg chg="modSp mod modAnim">
        <pc:chgData name="Baudean, Shelley" userId="31103ec7-be28-4b7a-9671-bf4279615478" providerId="ADAL" clId="{91B292E5-B97B-43CE-A1C8-22FD1487DB64}" dt="2023-02-28T16:27:43.236" v="2517"/>
        <pc:sldMkLst>
          <pc:docMk/>
          <pc:sldMk cId="3258950962" sldId="609"/>
        </pc:sldMkLst>
        <pc:spChg chg="mod">
          <ac:chgData name="Baudean, Shelley" userId="31103ec7-be28-4b7a-9671-bf4279615478" providerId="ADAL" clId="{91B292E5-B97B-43CE-A1C8-22FD1487DB64}" dt="2023-02-16T21:36:23.131" v="1938" actId="1076"/>
          <ac:spMkLst>
            <pc:docMk/>
            <pc:sldMk cId="3258950962" sldId="609"/>
            <ac:spMk id="5" creationId="{C5D75155-3451-BAEE-97C0-E2B76875F1E6}"/>
          </ac:spMkLst>
        </pc:spChg>
      </pc:sldChg>
      <pc:sldChg chg="del">
        <pc:chgData name="Baudean, Shelley" userId="31103ec7-be28-4b7a-9671-bf4279615478" providerId="ADAL" clId="{91B292E5-B97B-43CE-A1C8-22FD1487DB64}" dt="2023-03-22T21:26:47.043" v="2535" actId="47"/>
        <pc:sldMkLst>
          <pc:docMk/>
          <pc:sldMk cId="1718231533" sldId="620"/>
        </pc:sldMkLst>
      </pc:sldChg>
      <pc:sldChg chg="addSp delSp modSp mod">
        <pc:chgData name="Baudean, Shelley" userId="31103ec7-be28-4b7a-9671-bf4279615478" providerId="ADAL" clId="{91B292E5-B97B-43CE-A1C8-22FD1487DB64}" dt="2023-02-21T16:58:02.671" v="2004" actId="1076"/>
        <pc:sldMkLst>
          <pc:docMk/>
          <pc:sldMk cId="487295575" sldId="623"/>
        </pc:sldMkLst>
        <pc:spChg chg="add del mod">
          <ac:chgData name="Baudean, Shelley" userId="31103ec7-be28-4b7a-9671-bf4279615478" providerId="ADAL" clId="{91B292E5-B97B-43CE-A1C8-22FD1487DB64}" dt="2023-02-21T16:20:49.101" v="1975" actId="478"/>
          <ac:spMkLst>
            <pc:docMk/>
            <pc:sldMk cId="487295575" sldId="623"/>
            <ac:spMk id="2" creationId="{B709CC0F-5B1A-83B1-165C-4D991348051B}"/>
          </ac:spMkLst>
        </pc:spChg>
        <pc:spChg chg="add mod">
          <ac:chgData name="Baudean, Shelley" userId="31103ec7-be28-4b7a-9671-bf4279615478" providerId="ADAL" clId="{91B292E5-B97B-43CE-A1C8-22FD1487DB64}" dt="2023-02-21T16:20:58.055" v="1978" actId="14100"/>
          <ac:spMkLst>
            <pc:docMk/>
            <pc:sldMk cId="487295575" sldId="623"/>
            <ac:spMk id="4" creationId="{8375554F-8337-3F2C-C7B6-B2573479CBEA}"/>
          </ac:spMkLst>
        </pc:spChg>
        <pc:spChg chg="mod">
          <ac:chgData name="Baudean, Shelley" userId="31103ec7-be28-4b7a-9671-bf4279615478" providerId="ADAL" clId="{91B292E5-B97B-43CE-A1C8-22FD1487DB64}" dt="2023-02-16T19:58:56.730" v="399" actId="13926"/>
          <ac:spMkLst>
            <pc:docMk/>
            <pc:sldMk cId="487295575" sldId="623"/>
            <ac:spMk id="6" creationId="{91FF1F09-90FC-2A9C-DC05-078B9D0A7E6A}"/>
          </ac:spMkLst>
        </pc:spChg>
        <pc:spChg chg="mod">
          <ac:chgData name="Baudean, Shelley" userId="31103ec7-be28-4b7a-9671-bf4279615478" providerId="ADAL" clId="{91B292E5-B97B-43CE-A1C8-22FD1487DB64}" dt="2023-02-16T20:04:15.752" v="524" actId="20577"/>
          <ac:spMkLst>
            <pc:docMk/>
            <pc:sldMk cId="487295575" sldId="623"/>
            <ac:spMk id="7" creationId="{07A58EAA-586D-7A2A-0457-F71F2E7C412D}"/>
          </ac:spMkLst>
        </pc:spChg>
        <pc:spChg chg="add mod">
          <ac:chgData name="Baudean, Shelley" userId="31103ec7-be28-4b7a-9671-bf4279615478" providerId="ADAL" clId="{91B292E5-B97B-43CE-A1C8-22FD1487DB64}" dt="2023-02-21T16:57:17.896" v="1987" actId="1076"/>
          <ac:spMkLst>
            <pc:docMk/>
            <pc:sldMk cId="487295575" sldId="623"/>
            <ac:spMk id="8" creationId="{FC980E86-9B9A-1B4E-61D0-585B90CC51B3}"/>
          </ac:spMkLst>
        </pc:spChg>
        <pc:spChg chg="add mod">
          <ac:chgData name="Baudean, Shelley" userId="31103ec7-be28-4b7a-9671-bf4279615478" providerId="ADAL" clId="{91B292E5-B97B-43CE-A1C8-22FD1487DB64}" dt="2023-02-21T16:57:33.870" v="1992" actId="14100"/>
          <ac:spMkLst>
            <pc:docMk/>
            <pc:sldMk cId="487295575" sldId="623"/>
            <ac:spMk id="9" creationId="{9F18EFFE-27DC-21E6-D527-CA8D41FDD4BC}"/>
          </ac:spMkLst>
        </pc:spChg>
        <pc:spChg chg="add mod">
          <ac:chgData name="Baudean, Shelley" userId="31103ec7-be28-4b7a-9671-bf4279615478" providerId="ADAL" clId="{91B292E5-B97B-43CE-A1C8-22FD1487DB64}" dt="2023-02-21T16:57:38.882" v="1994" actId="1076"/>
          <ac:spMkLst>
            <pc:docMk/>
            <pc:sldMk cId="487295575" sldId="623"/>
            <ac:spMk id="10" creationId="{40779AD8-14F5-D64E-C823-9A9C7ACED3C1}"/>
          </ac:spMkLst>
        </pc:spChg>
        <pc:spChg chg="add mod">
          <ac:chgData name="Baudean, Shelley" userId="31103ec7-be28-4b7a-9671-bf4279615478" providerId="ADAL" clId="{91B292E5-B97B-43CE-A1C8-22FD1487DB64}" dt="2023-02-21T16:57:52.450" v="2000" actId="14100"/>
          <ac:spMkLst>
            <pc:docMk/>
            <pc:sldMk cId="487295575" sldId="623"/>
            <ac:spMk id="11" creationId="{3936A47D-962D-7676-B61F-6B0529684128}"/>
          </ac:spMkLst>
        </pc:spChg>
        <pc:spChg chg="add mod">
          <ac:chgData name="Baudean, Shelley" userId="31103ec7-be28-4b7a-9671-bf4279615478" providerId="ADAL" clId="{91B292E5-B97B-43CE-A1C8-22FD1487DB64}" dt="2023-02-21T16:57:59.327" v="2002" actId="1076"/>
          <ac:spMkLst>
            <pc:docMk/>
            <pc:sldMk cId="487295575" sldId="623"/>
            <ac:spMk id="12" creationId="{7B54A00B-E8CC-CF5E-6EDF-1547BBE9E726}"/>
          </ac:spMkLst>
        </pc:spChg>
        <pc:spChg chg="add mod">
          <ac:chgData name="Baudean, Shelley" userId="31103ec7-be28-4b7a-9671-bf4279615478" providerId="ADAL" clId="{91B292E5-B97B-43CE-A1C8-22FD1487DB64}" dt="2023-02-21T16:58:02.671" v="2004" actId="1076"/>
          <ac:spMkLst>
            <pc:docMk/>
            <pc:sldMk cId="487295575" sldId="623"/>
            <ac:spMk id="13" creationId="{81071FBB-523F-137F-25EE-0D456B39A26B}"/>
          </ac:spMkLst>
        </pc:spChg>
        <pc:picChg chg="mod">
          <ac:chgData name="Baudean, Shelley" userId="31103ec7-be28-4b7a-9671-bf4279615478" providerId="ADAL" clId="{91B292E5-B97B-43CE-A1C8-22FD1487DB64}" dt="2023-02-16T20:03:49.677" v="516" actId="1035"/>
          <ac:picMkLst>
            <pc:docMk/>
            <pc:sldMk cId="487295575" sldId="623"/>
            <ac:picMk id="3" creationId="{28039AEA-651D-D20C-1C26-32669C842931}"/>
          </ac:picMkLst>
        </pc:picChg>
        <pc:picChg chg="mod">
          <ac:chgData name="Baudean, Shelley" userId="31103ec7-be28-4b7a-9671-bf4279615478" providerId="ADAL" clId="{91B292E5-B97B-43CE-A1C8-22FD1487DB64}" dt="2023-02-16T20:03:52.589" v="521" actId="1035"/>
          <ac:picMkLst>
            <pc:docMk/>
            <pc:sldMk cId="487295575" sldId="623"/>
            <ac:picMk id="5" creationId="{6703CBA9-8937-27AC-9D41-63818E50229C}"/>
          </ac:picMkLst>
        </pc:picChg>
        <pc:cxnChg chg="add del mod">
          <ac:chgData name="Baudean, Shelley" userId="31103ec7-be28-4b7a-9671-bf4279615478" providerId="ADAL" clId="{91B292E5-B97B-43CE-A1C8-22FD1487DB64}" dt="2023-02-16T20:00:47.675" v="415" actId="478"/>
          <ac:cxnSpMkLst>
            <pc:docMk/>
            <pc:sldMk cId="487295575" sldId="623"/>
            <ac:cxnSpMk id="4" creationId="{986D30C6-4033-B8F2-A435-2CD07CA5E7E6}"/>
          </ac:cxnSpMkLst>
        </pc:cxnChg>
      </pc:sldChg>
      <pc:sldChg chg="addSp modSp new mod ord">
        <pc:chgData name="Baudean, Shelley" userId="31103ec7-be28-4b7a-9671-bf4279615478" providerId="ADAL" clId="{91B292E5-B97B-43CE-A1C8-22FD1487DB64}" dt="2023-02-28T16:34:27.707" v="2518" actId="13926"/>
        <pc:sldMkLst>
          <pc:docMk/>
          <pc:sldMk cId="700290813" sldId="624"/>
        </pc:sldMkLst>
        <pc:spChg chg="add mod">
          <ac:chgData name="Baudean, Shelley" userId="31103ec7-be28-4b7a-9671-bf4279615478" providerId="ADAL" clId="{91B292E5-B97B-43CE-A1C8-22FD1487DB64}" dt="2023-02-28T16:34:27.707" v="2518" actId="13926"/>
          <ac:spMkLst>
            <pc:docMk/>
            <pc:sldMk cId="700290813" sldId="624"/>
            <ac:spMk id="2" creationId="{03F895BA-2113-FAA3-DD6D-C6CA485EA37E}"/>
          </ac:spMkLst>
        </pc:spChg>
        <pc:spChg chg="add mod">
          <ac:chgData name="Baudean, Shelley" userId="31103ec7-be28-4b7a-9671-bf4279615478" providerId="ADAL" clId="{91B292E5-B97B-43CE-A1C8-22FD1487DB64}" dt="2023-02-21T20:50:51.067" v="2273" actId="20577"/>
          <ac:spMkLst>
            <pc:docMk/>
            <pc:sldMk cId="700290813" sldId="624"/>
            <ac:spMk id="3" creationId="{C66167B3-341B-5BD9-8974-171749A3DB44}"/>
          </ac:spMkLst>
        </pc:spChg>
        <pc:picChg chg="add mod">
          <ac:chgData name="Baudean, Shelley" userId="31103ec7-be28-4b7a-9671-bf4279615478" providerId="ADAL" clId="{91B292E5-B97B-43CE-A1C8-22FD1487DB64}" dt="2023-02-21T20:53:57.583" v="2284" actId="1076"/>
          <ac:picMkLst>
            <pc:docMk/>
            <pc:sldMk cId="700290813" sldId="624"/>
            <ac:picMk id="5" creationId="{07FABED9-EFD1-430B-5C8D-A92BF06EB94C}"/>
          </ac:picMkLst>
        </pc:picChg>
        <pc:picChg chg="add mod">
          <ac:chgData name="Baudean, Shelley" userId="31103ec7-be28-4b7a-9671-bf4279615478" providerId="ADAL" clId="{91B292E5-B97B-43CE-A1C8-22FD1487DB64}" dt="2023-02-21T20:54:01.171" v="2285" actId="1076"/>
          <ac:picMkLst>
            <pc:docMk/>
            <pc:sldMk cId="700290813" sldId="624"/>
            <ac:picMk id="7" creationId="{466A1B6A-9FAC-7256-C9E9-4AE03D66F15B}"/>
          </ac:picMkLst>
        </pc:picChg>
      </pc:sldChg>
      <pc:sldChg chg="addSp delSp modSp add mod">
        <pc:chgData name="Baudean, Shelley" userId="31103ec7-be28-4b7a-9671-bf4279615478" providerId="ADAL" clId="{91B292E5-B97B-43CE-A1C8-22FD1487DB64}" dt="2023-02-28T16:17:30.911" v="2504" actId="20577"/>
        <pc:sldMkLst>
          <pc:docMk/>
          <pc:sldMk cId="3258824629" sldId="625"/>
        </pc:sldMkLst>
        <pc:spChg chg="mod">
          <ac:chgData name="Baudean, Shelley" userId="31103ec7-be28-4b7a-9671-bf4279615478" providerId="ADAL" clId="{91B292E5-B97B-43CE-A1C8-22FD1487DB64}" dt="2023-02-16T20:04:27.212" v="525" actId="13926"/>
          <ac:spMkLst>
            <pc:docMk/>
            <pc:sldMk cId="3258824629" sldId="625"/>
            <ac:spMk id="6" creationId="{91FF1F09-90FC-2A9C-DC05-078B9D0A7E6A}"/>
          </ac:spMkLst>
        </pc:spChg>
        <pc:spChg chg="mod">
          <ac:chgData name="Baudean, Shelley" userId="31103ec7-be28-4b7a-9671-bf4279615478" providerId="ADAL" clId="{91B292E5-B97B-43CE-A1C8-22FD1487DB64}" dt="2023-02-28T16:17:30.911" v="2504" actId="20577"/>
          <ac:spMkLst>
            <pc:docMk/>
            <pc:sldMk cId="3258824629" sldId="625"/>
            <ac:spMk id="7" creationId="{07A58EAA-586D-7A2A-0457-F71F2E7C412D}"/>
          </ac:spMkLst>
        </pc:spChg>
        <pc:picChg chg="del">
          <ac:chgData name="Baudean, Shelley" userId="31103ec7-be28-4b7a-9671-bf4279615478" providerId="ADAL" clId="{91B292E5-B97B-43CE-A1C8-22FD1487DB64}" dt="2023-02-13T17:32:35.094" v="87" actId="478"/>
          <ac:picMkLst>
            <pc:docMk/>
            <pc:sldMk cId="3258824629" sldId="625"/>
            <ac:picMk id="3" creationId="{28039AEA-651D-D20C-1C26-32669C842931}"/>
          </ac:picMkLst>
        </pc:picChg>
        <pc:picChg chg="add mod">
          <ac:chgData name="Baudean, Shelley" userId="31103ec7-be28-4b7a-9671-bf4279615478" providerId="ADAL" clId="{91B292E5-B97B-43CE-A1C8-22FD1487DB64}" dt="2023-02-13T17:51:15.359" v="397" actId="1440"/>
          <ac:picMkLst>
            <pc:docMk/>
            <pc:sldMk cId="3258824629" sldId="625"/>
            <ac:picMk id="4" creationId="{B2377296-F8CE-C802-E31B-CCFF0F3FD1E4}"/>
          </ac:picMkLst>
        </pc:picChg>
        <pc:picChg chg="del">
          <ac:chgData name="Baudean, Shelley" userId="31103ec7-be28-4b7a-9671-bf4279615478" providerId="ADAL" clId="{91B292E5-B97B-43CE-A1C8-22FD1487DB64}" dt="2023-02-13T17:32:35.943" v="88" actId="478"/>
          <ac:picMkLst>
            <pc:docMk/>
            <pc:sldMk cId="3258824629" sldId="625"/>
            <ac:picMk id="5" creationId="{6703CBA9-8937-27AC-9D41-63818E50229C}"/>
          </ac:picMkLst>
        </pc:picChg>
      </pc:sldChg>
      <pc:sldChg chg="addSp delSp modSp new mod">
        <pc:chgData name="Baudean, Shelley" userId="31103ec7-be28-4b7a-9671-bf4279615478" providerId="ADAL" clId="{91B292E5-B97B-43CE-A1C8-22FD1487DB64}" dt="2023-02-16T20:48:08.143" v="1476" actId="20577"/>
        <pc:sldMkLst>
          <pc:docMk/>
          <pc:sldMk cId="2443263934" sldId="626"/>
        </pc:sldMkLst>
        <pc:spChg chg="add mod">
          <ac:chgData name="Baudean, Shelley" userId="31103ec7-be28-4b7a-9671-bf4279615478" providerId="ADAL" clId="{91B292E5-B97B-43CE-A1C8-22FD1487DB64}" dt="2023-02-16T20:45:46.971" v="1095" actId="20577"/>
          <ac:spMkLst>
            <pc:docMk/>
            <pc:sldMk cId="2443263934" sldId="626"/>
            <ac:spMk id="4" creationId="{1D2F1825-6B72-FA82-C2C1-506A62B2D97C}"/>
          </ac:spMkLst>
        </pc:spChg>
        <pc:spChg chg="add mod">
          <ac:chgData name="Baudean, Shelley" userId="31103ec7-be28-4b7a-9671-bf4279615478" providerId="ADAL" clId="{91B292E5-B97B-43CE-A1C8-22FD1487DB64}" dt="2023-02-16T20:48:08.143" v="1476" actId="20577"/>
          <ac:spMkLst>
            <pc:docMk/>
            <pc:sldMk cId="2443263934" sldId="626"/>
            <ac:spMk id="7" creationId="{9D58DBE8-1D1E-7980-F92B-2DE743E89176}"/>
          </ac:spMkLst>
        </pc:spChg>
        <pc:picChg chg="add del mod">
          <ac:chgData name="Baudean, Shelley" userId="31103ec7-be28-4b7a-9671-bf4279615478" providerId="ADAL" clId="{91B292E5-B97B-43CE-A1C8-22FD1487DB64}" dt="2023-02-16T20:44:11.621" v="1086" actId="478"/>
          <ac:picMkLst>
            <pc:docMk/>
            <pc:sldMk cId="2443263934" sldId="626"/>
            <ac:picMk id="3" creationId="{5D555348-682B-8D3E-11DA-64E944D31350}"/>
          </ac:picMkLst>
        </pc:picChg>
        <pc:picChg chg="add del mod">
          <ac:chgData name="Baudean, Shelley" userId="31103ec7-be28-4b7a-9671-bf4279615478" providerId="ADAL" clId="{91B292E5-B97B-43CE-A1C8-22FD1487DB64}" dt="2023-02-16T20:45:17.821" v="1090" actId="478"/>
          <ac:picMkLst>
            <pc:docMk/>
            <pc:sldMk cId="2443263934" sldId="626"/>
            <ac:picMk id="6" creationId="{9E242D17-BE4B-DE49-899D-8096272F4DF4}"/>
          </ac:picMkLst>
        </pc:picChg>
      </pc:sldChg>
      <pc:sldChg chg="new del">
        <pc:chgData name="Baudean, Shelley" userId="31103ec7-be28-4b7a-9671-bf4279615478" providerId="ADAL" clId="{91B292E5-B97B-43CE-A1C8-22FD1487DB64}" dt="2023-02-13T17:34:57.478" v="340" actId="47"/>
        <pc:sldMkLst>
          <pc:docMk/>
          <pc:sldMk cId="3853643545" sldId="626"/>
        </pc:sldMkLst>
      </pc:sldChg>
      <pc:sldChg chg="modSp add mod">
        <pc:chgData name="Baudean, Shelley" userId="31103ec7-be28-4b7a-9671-bf4279615478" providerId="ADAL" clId="{91B292E5-B97B-43CE-A1C8-22FD1487DB64}" dt="2023-02-16T20:48:27.633" v="1500" actId="20577"/>
        <pc:sldMkLst>
          <pc:docMk/>
          <pc:sldMk cId="49926949" sldId="627"/>
        </pc:sldMkLst>
        <pc:spChg chg="mod">
          <ac:chgData name="Baudean, Shelley" userId="31103ec7-be28-4b7a-9671-bf4279615478" providerId="ADAL" clId="{91B292E5-B97B-43CE-A1C8-22FD1487DB64}" dt="2023-02-16T20:48:27.633" v="1500" actId="20577"/>
          <ac:spMkLst>
            <pc:docMk/>
            <pc:sldMk cId="49926949" sldId="627"/>
            <ac:spMk id="4" creationId="{1D2F1825-6B72-FA82-C2C1-506A62B2D97C}"/>
          </ac:spMkLst>
        </pc:spChg>
      </pc:sldChg>
      <pc:sldChg chg="add">
        <pc:chgData name="Baudean, Shelley" userId="31103ec7-be28-4b7a-9671-bf4279615478" providerId="ADAL" clId="{91B292E5-B97B-43CE-A1C8-22FD1487DB64}" dt="2023-03-14T21:28:25.651" v="2533"/>
        <pc:sldMkLst>
          <pc:docMk/>
          <pc:sldMk cId="3768959811" sldId="6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3022" cy="344488"/>
          </a:xfrm>
          <a:prstGeom prst="rect">
            <a:avLst/>
          </a:prstGeom>
        </p:spPr>
        <p:txBody>
          <a:bodyPr vert="horz" lIns="89994" tIns="44997" rIns="89994" bIns="449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023" y="0"/>
            <a:ext cx="3853022" cy="344488"/>
          </a:xfrm>
          <a:prstGeom prst="rect">
            <a:avLst/>
          </a:prstGeom>
        </p:spPr>
        <p:txBody>
          <a:bodyPr vert="horz" lIns="89994" tIns="44997" rIns="89994" bIns="44997" rtlCol="0"/>
          <a:lstStyle>
            <a:lvl1pPr algn="r">
              <a:defRPr sz="1200"/>
            </a:lvl1pPr>
          </a:lstStyle>
          <a:p>
            <a:fld id="{68FA4FB8-1494-4BFC-A408-EEE84CF80117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857250"/>
            <a:ext cx="30845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94" tIns="44997" rIns="89994" bIns="449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159" y="3300414"/>
            <a:ext cx="7113270" cy="2700337"/>
          </a:xfrm>
          <a:prstGeom prst="rect">
            <a:avLst/>
          </a:prstGeom>
        </p:spPr>
        <p:txBody>
          <a:bodyPr vert="horz" lIns="89994" tIns="44997" rIns="89994" bIns="449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3853022" cy="344487"/>
          </a:xfrm>
          <a:prstGeom prst="rect">
            <a:avLst/>
          </a:prstGeom>
        </p:spPr>
        <p:txBody>
          <a:bodyPr vert="horz" lIns="89994" tIns="44997" rIns="89994" bIns="449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023" y="6513514"/>
            <a:ext cx="3853022" cy="344487"/>
          </a:xfrm>
          <a:prstGeom prst="rect">
            <a:avLst/>
          </a:prstGeom>
        </p:spPr>
        <p:txBody>
          <a:bodyPr vert="horz" lIns="89994" tIns="44997" rIns="89994" bIns="44997" rtlCol="0" anchor="b"/>
          <a:lstStyle>
            <a:lvl1pPr algn="r">
              <a:defRPr sz="1200"/>
            </a:lvl1pPr>
          </a:lstStyle>
          <a:p>
            <a:fld id="{6234AA89-3C25-47F7-86D5-CE8755587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2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0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1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9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00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25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26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25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4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0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3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 attention to this, it’s a lot of information </a:t>
            </a:r>
            <a:r>
              <a:rPr lang="en-US" dirty="0">
                <a:sym typeface="Wingdings" panose="05000000000000000000" pitchFamily="2" charset="2"/>
              </a:rPr>
              <a:t> This is from Evaluation and Accountability page. Same format for other 5 sections. Year 2 left blank until FY25 grant. We have streamlined </a:t>
            </a:r>
            <a:r>
              <a:rPr lang="en-US">
                <a:sym typeface="Wingdings" panose="05000000000000000000" pitchFamily="2" charset="2"/>
              </a:rPr>
              <a:t>the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492C7-7F44-444F-B5A9-7D425D542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7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AA89-3C25-47F7-86D5-CE8755587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8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AA89-3C25-47F7-86D5-CE8755587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65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4AA89-3C25-47F7-86D5-CE87555871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3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F5D0255-BC20-4167-BD8F-0579AF3B6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433250"/>
            <a:ext cx="1440181" cy="1440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37344" y="1"/>
            <a:ext cx="4206656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75353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918" y="1426611"/>
            <a:ext cx="3770738" cy="1085853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946" y="3817346"/>
            <a:ext cx="3770710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580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4206656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5424" y="1426611"/>
            <a:ext cx="3770738" cy="1085853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5452" y="3817346"/>
            <a:ext cx="3770710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622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359" y="1426611"/>
            <a:ext cx="6625283" cy="1085853"/>
          </a:xfrm>
          <a:prstGeom prst="rect">
            <a:avLst/>
          </a:prstGeom>
        </p:spPr>
        <p:txBody>
          <a:bodyPr/>
          <a:lstStyle>
            <a:lvl1pPr algn="ctr">
              <a:defRPr sz="27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946" y="3817346"/>
            <a:ext cx="38538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8598" y="3817346"/>
            <a:ext cx="38538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1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526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653" y="2679264"/>
            <a:ext cx="6648695" cy="1499470"/>
          </a:xfrm>
          <a:prstGeom prst="rect">
            <a:avLst/>
          </a:prstGeom>
        </p:spPr>
        <p:txBody>
          <a:bodyPr/>
          <a:lstStyle>
            <a:lvl1pPr algn="ctr">
              <a:defRPr sz="405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Full Only)</a:t>
            </a:r>
            <a:br>
              <a:rPr lang="en-US" dirty="0"/>
            </a:br>
            <a:r>
              <a:rPr lang="en-US" dirty="0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227508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359" y="2621978"/>
            <a:ext cx="6625283" cy="1614045"/>
          </a:xfrm>
          <a:prstGeom prst="rect">
            <a:avLst/>
          </a:prstGeom>
        </p:spPr>
        <p:txBody>
          <a:bodyPr/>
          <a:lstStyle>
            <a:lvl1pPr algn="ctr"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quote.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vestiblum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0874" y="2134961"/>
            <a:ext cx="302253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85177" y="4499983"/>
            <a:ext cx="584566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568" y="4500687"/>
            <a:ext cx="3737073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35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  <a:br>
              <a:rPr lang="en-US" dirty="0"/>
            </a:br>
            <a:r>
              <a:rPr lang="en-US" dirty="0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24947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5958" y="191196"/>
            <a:ext cx="247096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83293" y="5298345"/>
            <a:ext cx="3770738" cy="110523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35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06" y="5285919"/>
            <a:ext cx="3854228" cy="1085853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3999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327018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5941337" y="0"/>
            <a:ext cx="3202663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59" y="3365390"/>
            <a:ext cx="4739900" cy="107538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559" y="2389375"/>
            <a:ext cx="4739900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838" y="986829"/>
            <a:ext cx="2474162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93943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5941337" y="0"/>
            <a:ext cx="3202663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59" y="3365390"/>
            <a:ext cx="4739900" cy="107538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559" y="2389375"/>
            <a:ext cx="4739900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838" y="986829"/>
            <a:ext cx="2474162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16968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5941337" y="0"/>
            <a:ext cx="3202663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59" y="3365390"/>
            <a:ext cx="4739900" cy="107538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559" y="2389375"/>
            <a:ext cx="4739900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838" y="986829"/>
            <a:ext cx="2474162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99404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88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860800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8689205" y="6403576"/>
            <a:ext cx="3923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sz="1050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50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96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09" y="5244538"/>
            <a:ext cx="4739329" cy="339926"/>
          </a:xfrm>
          <a:prstGeom prst="rect">
            <a:avLst/>
          </a:prstGeom>
        </p:spPr>
        <p:txBody>
          <a:bodyPr/>
          <a:lstStyle>
            <a:lvl1pPr algn="l"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Presenter Name, Job Title</a:t>
            </a:r>
            <a:br>
              <a:rPr lang="en-US" dirty="0"/>
            </a:br>
            <a:r>
              <a:rPr lang="en-US" dirty="0" err="1"/>
              <a:t>email@AZED.gove</a:t>
            </a:r>
            <a:br>
              <a:rPr lang="en-US" dirty="0"/>
            </a:br>
            <a:r>
              <a:rPr lang="en-US" dirty="0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510" y="3892428"/>
            <a:ext cx="4739900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490777" y="5010569"/>
            <a:ext cx="300236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509" y="649398"/>
            <a:ext cx="1047118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8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781" y="1498600"/>
            <a:ext cx="8261779" cy="3860800"/>
          </a:xfrm>
        </p:spPr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6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9" name="bk object 19"/>
          <p:cNvSpPr/>
          <p:nvPr/>
        </p:nvSpPr>
        <p:spPr>
          <a:xfrm>
            <a:off x="-2" y="381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8" y="325280"/>
            <a:ext cx="7082739" cy="492443"/>
          </a:xfrm>
        </p:spPr>
        <p:txBody>
          <a:bodyPr lIns="0" tIns="0" rIns="0" bIns="0"/>
          <a:lstStyle>
            <a:lvl1pPr>
              <a:defRPr sz="24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86678"/>
            <a:fld id="{81D60167-4931-47E6-BA6A-407CBD079E47}" type="slidenum">
              <a:rPr lang="en-US" smtClean="0"/>
              <a:pPr marL="86678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-2" y="381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8" y="325278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30" y="304800"/>
            <a:ext cx="7082739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2069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762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500" y="728712"/>
            <a:ext cx="3439716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3429001"/>
            <a:ext cx="8572500" cy="749735"/>
          </a:xfrm>
          <a:prstGeom prst="rect">
            <a:avLst/>
          </a:prstGeom>
        </p:spPr>
        <p:txBody>
          <a:bodyPr/>
          <a:lstStyle>
            <a:lvl1pPr algn="l">
              <a:defRPr sz="45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617" y="4317774"/>
            <a:ext cx="8572184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8943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950348"/>
            <a:ext cx="7943850" cy="775564"/>
          </a:xfrm>
          <a:prstGeom prst="rect">
            <a:avLst/>
          </a:prstGeom>
        </p:spPr>
        <p:txBody>
          <a:bodyPr/>
          <a:lstStyle>
            <a:lvl1pPr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3501428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4816" y="723900"/>
            <a:ext cx="2999184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803496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0342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950348"/>
            <a:ext cx="7943850" cy="775564"/>
          </a:xfrm>
          <a:prstGeom prst="rect">
            <a:avLst/>
          </a:prstGeom>
        </p:spPr>
        <p:txBody>
          <a:bodyPr/>
          <a:lstStyle>
            <a:lvl1pPr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3501428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4816" y="723900"/>
            <a:ext cx="2999184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803496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15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2144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3950348"/>
            <a:ext cx="7943850" cy="775564"/>
          </a:xfrm>
          <a:prstGeom prst="rect">
            <a:avLst/>
          </a:prstGeom>
        </p:spPr>
        <p:txBody>
          <a:bodyPr/>
          <a:lstStyle>
            <a:lvl1pPr>
              <a:defRPr sz="405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3501428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5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44816" y="723900"/>
            <a:ext cx="2999184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803496"/>
            <a:ext cx="386834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spc="15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295356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12069"/>
          </a:solidFill>
          <a:ln>
            <a:solidFill>
              <a:srgbClr val="01216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629" y="151319"/>
            <a:ext cx="70827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12069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818" y="1580451"/>
            <a:ext cx="8446363" cy="386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4673" y="6488912"/>
            <a:ext cx="230504" cy="1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Franklin Gothic Medium"/>
                <a:cs typeface="Franklin Gothic Medium"/>
              </a:defRPr>
            </a:lvl1pPr>
          </a:lstStyle>
          <a:p>
            <a:pPr marL="11557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9937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5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8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cloud.adobe.com/link/review?uri=urn:aaid:scds:US:b50b36b2-bf77-31b4-87e4-d28153d39b7d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cB4Cul9Uso?feature=oembed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cte/program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deskexternal.azed.gov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cte/ctso" TargetMode="External"/><Relationship Id="rId2" Type="http://schemas.openxmlformats.org/officeDocument/2006/relationships/hyperlink" Target="https://www.azed.gov/cte/cte-data-portal-informa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cteaz.org/" TargetMode="External"/><Relationship Id="rId5" Type="http://schemas.openxmlformats.org/officeDocument/2006/relationships/hyperlink" Target="https://acova.org/" TargetMode="External"/><Relationship Id="rId4" Type="http://schemas.openxmlformats.org/officeDocument/2006/relationships/hyperlink" Target="https://www.azed.gov/cte/assessmen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DD0D-1C8F-4D9F-B370-AA86D6B05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7328"/>
          </a:xfrm>
        </p:spPr>
        <p:txBody>
          <a:bodyPr/>
          <a:lstStyle/>
          <a:p>
            <a:pPr algn="ctr"/>
            <a:r>
              <a:rPr lang="en-US" dirty="0"/>
              <a:t>Perkins &amp; State Priority 2024</a:t>
            </a:r>
            <a:br>
              <a:rPr lang="en-US" dirty="0"/>
            </a:br>
            <a:r>
              <a:rPr lang="en-US" dirty="0"/>
              <a:t>Grant Application &amp; CLNA Training</a:t>
            </a:r>
            <a:br>
              <a:rPr lang="en-US" dirty="0"/>
            </a:br>
            <a:r>
              <a:rPr lang="en-US" dirty="0"/>
              <a:t>Secondary LEAs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10C01-6E38-4C08-9A0D-E5AA203309D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5207913"/>
            <a:ext cx="6400800" cy="430887"/>
          </a:xfrm>
        </p:spPr>
        <p:txBody>
          <a:bodyPr/>
          <a:lstStyle/>
          <a:p>
            <a:pPr algn="ctr"/>
            <a:r>
              <a:rPr lang="en-US" dirty="0"/>
              <a:t>March 23, 2023</a:t>
            </a:r>
          </a:p>
        </p:txBody>
      </p:sp>
    </p:spTree>
    <p:extLst>
      <p:ext uri="{BB962C8B-B14F-4D97-AF65-F5344CB8AC3E}">
        <p14:creationId xmlns:p14="http://schemas.microsoft.com/office/powerpoint/2010/main" val="10465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1462-8B9C-46A8-957B-ABF75E5E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Assurances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F72E-F118-4F8B-9C4E-7A015AFBB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 ‘yes’ or ‘no’ as applicable to all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Fill in boxes with dates/names where requested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work with Business Manager to fill these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2CD66-802E-41C6-903C-A6141E13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11" y="3429000"/>
            <a:ext cx="717118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94C-CB8B-4DB2-9BC0-F965214C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319"/>
            <a:ext cx="9143999" cy="984885"/>
          </a:xfrm>
        </p:spPr>
        <p:txBody>
          <a:bodyPr/>
          <a:lstStyle/>
          <a:p>
            <a:pPr algn="ctr"/>
            <a:r>
              <a:rPr lang="en-US" dirty="0"/>
              <a:t>Comprehensive Local Needs Assessment (CLNA)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CE0BA-97D6-4591-9452-288CF461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Year One of Biennial cycle—</a:t>
            </a:r>
            <a:r>
              <a:rPr lang="en-US" b="1" dirty="0"/>
              <a:t>use new template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Upload completed CLNA into Related Documents as shown in screenshot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9F126-6667-490B-AF8F-B4F3CE20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0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30E5-4825-4100-9E6B-7290E11B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30" y="152400"/>
            <a:ext cx="7082739" cy="984885"/>
          </a:xfrm>
        </p:spPr>
        <p:txBody>
          <a:bodyPr/>
          <a:lstStyle/>
          <a:p>
            <a:pPr algn="ctr"/>
            <a:r>
              <a:rPr lang="en-US" dirty="0"/>
              <a:t>Preparation Materials for CLNA Leadership Planning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E6750-BC7C-4D3D-BE3E-8320D503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0" cy="47397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Last year’s CLNA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of Study (POS) review summaries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Objective pages from FY2023 grant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of Study (POS) accomplishments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List of areas/items to be addressed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Evidence/data: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https://documentcloud.adobe.com/link/review?uri=urn:aaid:scds:US:b50b36b2-bf77-31b4-87e4-d28153d39b7d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POLL</a:t>
            </a:r>
            <a:r>
              <a:rPr lang="en-US" dirty="0"/>
              <a:t>: Have you done your CLNA meeting yet?</a:t>
            </a:r>
          </a:p>
        </p:txBody>
      </p:sp>
    </p:spTree>
    <p:extLst>
      <p:ext uri="{BB962C8B-B14F-4D97-AF65-F5344CB8AC3E}">
        <p14:creationId xmlns:p14="http://schemas.microsoft.com/office/powerpoint/2010/main" val="429036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1122-6A15-9F38-849E-DCBE2CC5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15FE70-7037-02D1-018E-C2D385543BFD}"/>
              </a:ext>
            </a:extLst>
          </p:cNvPr>
          <p:cNvCxnSpPr>
            <a:cxnSpLocks/>
          </p:cNvCxnSpPr>
          <p:nvPr/>
        </p:nvCxnSpPr>
        <p:spPr>
          <a:xfrm>
            <a:off x="1643205" y="2353437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63F180-95E3-F975-CD10-D92DCE67767C}"/>
              </a:ext>
            </a:extLst>
          </p:cNvPr>
          <p:cNvCxnSpPr>
            <a:cxnSpLocks/>
          </p:cNvCxnSpPr>
          <p:nvPr/>
        </p:nvCxnSpPr>
        <p:spPr>
          <a:xfrm>
            <a:off x="1651688" y="2888723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293B32-94FA-941B-DD9C-BE1BB874DE09}"/>
              </a:ext>
            </a:extLst>
          </p:cNvPr>
          <p:cNvCxnSpPr>
            <a:cxnSpLocks/>
          </p:cNvCxnSpPr>
          <p:nvPr/>
        </p:nvCxnSpPr>
        <p:spPr>
          <a:xfrm>
            <a:off x="1644898" y="5671532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8D9FAC-4D1E-5563-4710-BD9E8C74342A}"/>
              </a:ext>
            </a:extLst>
          </p:cNvPr>
          <p:cNvCxnSpPr>
            <a:cxnSpLocks/>
          </p:cNvCxnSpPr>
          <p:nvPr/>
        </p:nvCxnSpPr>
        <p:spPr>
          <a:xfrm>
            <a:off x="4400549" y="3193146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A2611A7-5156-C99D-B038-9C1BDC7A0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93" y="1235203"/>
            <a:ext cx="6994708" cy="476554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116B65-0717-2A5B-1E85-BA85FCB38EF8}"/>
              </a:ext>
            </a:extLst>
          </p:cNvPr>
          <p:cNvCxnSpPr>
            <a:cxnSpLocks/>
          </p:cNvCxnSpPr>
          <p:nvPr/>
        </p:nvCxnSpPr>
        <p:spPr>
          <a:xfrm>
            <a:off x="4441860" y="3193146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9E4948-69E6-6D25-A47A-1D4D02EB81FF}"/>
              </a:ext>
            </a:extLst>
          </p:cNvPr>
          <p:cNvCxnSpPr>
            <a:cxnSpLocks/>
          </p:cNvCxnSpPr>
          <p:nvPr/>
        </p:nvCxnSpPr>
        <p:spPr>
          <a:xfrm>
            <a:off x="1643205" y="2130598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2C2677-A01C-54D4-F782-55BBE7F4DDB7}"/>
              </a:ext>
            </a:extLst>
          </p:cNvPr>
          <p:cNvSpPr txBox="1"/>
          <p:nvPr/>
        </p:nvSpPr>
        <p:spPr>
          <a:xfrm>
            <a:off x="6790" y="1879844"/>
            <a:ext cx="16329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Include all Perkins funded programs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007A04-37AA-C22E-506E-6870480DA5F7}"/>
              </a:ext>
            </a:extLst>
          </p:cNvPr>
          <p:cNvSpPr txBox="1"/>
          <p:nvPr/>
        </p:nvSpPr>
        <p:spPr>
          <a:xfrm>
            <a:off x="6790" y="2247535"/>
            <a:ext cx="163294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Asterisk used in all sections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F9BDA0-3756-6646-D76D-DB19E09B4971}"/>
              </a:ext>
            </a:extLst>
          </p:cNvPr>
          <p:cNvSpPr txBox="1"/>
          <p:nvPr/>
        </p:nvSpPr>
        <p:spPr>
          <a:xfrm>
            <a:off x="11951" y="2784848"/>
            <a:ext cx="163294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More examples on PDF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DC6E1C-2EE2-574C-6CD7-92EFC8B364F3}"/>
              </a:ext>
            </a:extLst>
          </p:cNvPr>
          <p:cNvSpPr txBox="1"/>
          <p:nvPr/>
        </p:nvSpPr>
        <p:spPr>
          <a:xfrm>
            <a:off x="6790" y="5567657"/>
            <a:ext cx="163294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Will carry over to grant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5F20C97-0C3B-6378-9836-0108C8827F89}"/>
              </a:ext>
            </a:extLst>
          </p:cNvPr>
          <p:cNvSpPr/>
          <p:nvPr/>
        </p:nvSpPr>
        <p:spPr>
          <a:xfrm>
            <a:off x="4951269" y="3104773"/>
            <a:ext cx="2769074" cy="2511234"/>
          </a:xfrm>
          <a:prstGeom prst="roundRect">
            <a:avLst>
              <a:gd name="adj" fmla="val 477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8E63A-B7A9-B0E4-A809-3732FDB83078}"/>
              </a:ext>
            </a:extLst>
          </p:cNvPr>
          <p:cNvCxnSpPr/>
          <p:nvPr/>
        </p:nvCxnSpPr>
        <p:spPr>
          <a:xfrm>
            <a:off x="6547248" y="3429000"/>
            <a:ext cx="953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D75155-3451-BAEE-97C0-E2B76875F1E6}"/>
              </a:ext>
            </a:extLst>
          </p:cNvPr>
          <p:cNvSpPr txBox="1"/>
          <p:nvPr/>
        </p:nvSpPr>
        <p:spPr>
          <a:xfrm>
            <a:off x="6790" y="448975"/>
            <a:ext cx="4093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2700" dirty="0">
                <a:solidFill>
                  <a:srgbClr val="002169"/>
                </a:solidFill>
                <a:latin typeface="Franklin Gothic Medium" panose="020B0603020102020204" pitchFamily="34" charset="0"/>
              </a:rPr>
              <a:t>Changes to the Template</a:t>
            </a:r>
            <a:endParaRPr lang="en-US" sz="2700" dirty="0">
              <a:solidFill>
                <a:srgbClr val="002169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3C57F-35FB-7397-66E7-1C0D4324D92F}"/>
              </a:ext>
            </a:extLst>
          </p:cNvPr>
          <p:cNvSpPr txBox="1"/>
          <p:nvPr/>
        </p:nvSpPr>
        <p:spPr>
          <a:xfrm>
            <a:off x="10258" y="3467834"/>
            <a:ext cx="163294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>
                <a:srgbClr val="53C10C"/>
              </a:buClr>
              <a:buSzPct val="85000"/>
            </a:pP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Criteria have been condensed from previous CLNA template </a:t>
            </a:r>
            <a:r>
              <a:rPr lang="en-US" sz="900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US" sz="900" dirty="0">
              <a:solidFill>
                <a:srgbClr val="5A5D5C"/>
              </a:solidFill>
              <a:latin typeface="Arial" panose="020B0604020202020204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B35BD6-D533-8C3A-F8AA-91A458D4105C}"/>
              </a:ext>
            </a:extLst>
          </p:cNvPr>
          <p:cNvCxnSpPr>
            <a:cxnSpLocks/>
          </p:cNvCxnSpPr>
          <p:nvPr/>
        </p:nvCxnSpPr>
        <p:spPr>
          <a:xfrm>
            <a:off x="1646955" y="3578935"/>
            <a:ext cx="5094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BD6C0A-DC67-60BF-D8D2-57632F4B8059}"/>
              </a:ext>
            </a:extLst>
          </p:cNvPr>
          <p:cNvSpPr txBox="1"/>
          <p:nvPr/>
        </p:nvSpPr>
        <p:spPr>
          <a:xfrm>
            <a:off x="5731747" y="4180478"/>
            <a:ext cx="12081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900" b="1" dirty="0">
                <a:solidFill>
                  <a:srgbClr val="5A5D5C"/>
                </a:solidFill>
                <a:latin typeface="Arial" panose="020B0604020202020204"/>
                <a:ea typeface="Verdana" panose="020B0604030504040204" pitchFamily="34" charset="0"/>
                <a:cs typeface="Calibri Light" panose="020F0302020204030204" pitchFamily="34" charset="0"/>
              </a:rPr>
              <a:t>Fields are expandable!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580476E3-3617-C2FF-A952-08F293F1C777}"/>
              </a:ext>
            </a:extLst>
          </p:cNvPr>
          <p:cNvSpPr/>
          <p:nvPr/>
        </p:nvSpPr>
        <p:spPr>
          <a:xfrm>
            <a:off x="5646646" y="3974236"/>
            <a:ext cx="1401656" cy="718757"/>
          </a:xfrm>
          <a:prstGeom prst="star7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25895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70C0163-AFD5-A45C-A9B2-CDB66E21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474" r="-5743" b="-41384"/>
          <a:stretch>
            <a:fillRect/>
          </a:stretch>
        </p:blipFill>
        <p:spPr>
          <a:xfrm>
            <a:off x="757837" y="1699972"/>
            <a:ext cx="7717210" cy="4889123"/>
          </a:xfrm>
          <a:custGeom>
            <a:avLst/>
            <a:gdLst>
              <a:gd name="connsiteX0" fmla="*/ 269711 w 10289613"/>
              <a:gd name="connsiteY0" fmla="*/ 2476220 h 6518831"/>
              <a:gd name="connsiteX1" fmla="*/ 375589 w 10289613"/>
              <a:gd name="connsiteY1" fmla="*/ 2476220 h 6518831"/>
              <a:gd name="connsiteX2" fmla="*/ 375462 w 10289613"/>
              <a:gd name="connsiteY2" fmla="*/ 2513427 h 6518831"/>
              <a:gd name="connsiteX3" fmla="*/ 374737 w 10289613"/>
              <a:gd name="connsiteY3" fmla="*/ 2532202 h 6518831"/>
              <a:gd name="connsiteX4" fmla="*/ 317837 w 10289613"/>
              <a:gd name="connsiteY4" fmla="*/ 2495471 h 6518831"/>
              <a:gd name="connsiteX5" fmla="*/ 269711 w 10289613"/>
              <a:gd name="connsiteY5" fmla="*/ 2476220 h 6518831"/>
              <a:gd name="connsiteX6" fmla="*/ 9753452 w 10289613"/>
              <a:gd name="connsiteY6" fmla="*/ 2231687 h 6518831"/>
              <a:gd name="connsiteX7" fmla="*/ 9856473 w 10289613"/>
              <a:gd name="connsiteY7" fmla="*/ 2235589 h 6518831"/>
              <a:gd name="connsiteX8" fmla="*/ 9962351 w 10289613"/>
              <a:gd name="connsiteY8" fmla="*/ 2245214 h 6518831"/>
              <a:gd name="connsiteX9" fmla="*/ 9971976 w 10289613"/>
              <a:gd name="connsiteY9" fmla="*/ 2293340 h 6518831"/>
              <a:gd name="connsiteX10" fmla="*/ 9991227 w 10289613"/>
              <a:gd name="connsiteY10" fmla="*/ 2360717 h 6518831"/>
              <a:gd name="connsiteX11" fmla="*/ 10077854 w 10289613"/>
              <a:gd name="connsiteY11" fmla="*/ 2572473 h 6518831"/>
              <a:gd name="connsiteX12" fmla="*/ 10106730 w 10289613"/>
              <a:gd name="connsiteY12" fmla="*/ 2687976 h 6518831"/>
              <a:gd name="connsiteX13" fmla="*/ 10164482 w 10289613"/>
              <a:gd name="connsiteY13" fmla="*/ 2851606 h 6518831"/>
              <a:gd name="connsiteX14" fmla="*/ 10222233 w 10289613"/>
              <a:gd name="connsiteY14" fmla="*/ 3121113 h 6518831"/>
              <a:gd name="connsiteX15" fmla="*/ 10222233 w 10289613"/>
              <a:gd name="connsiteY15" fmla="*/ 4228018 h 6518831"/>
              <a:gd name="connsiteX16" fmla="*/ 10251109 w 10289613"/>
              <a:gd name="connsiteY16" fmla="*/ 4333896 h 6518831"/>
              <a:gd name="connsiteX17" fmla="*/ 10279985 w 10289613"/>
              <a:gd name="connsiteY17" fmla="*/ 4487900 h 6518831"/>
              <a:gd name="connsiteX18" fmla="*/ 10289610 w 10289613"/>
              <a:gd name="connsiteY18" fmla="*/ 4844035 h 6518831"/>
              <a:gd name="connsiteX19" fmla="*/ 10279985 w 10289613"/>
              <a:gd name="connsiteY19" fmla="*/ 5527429 h 6518831"/>
              <a:gd name="connsiteX20" fmla="*/ 10251109 w 10289613"/>
              <a:gd name="connsiteY20" fmla="*/ 5710309 h 6518831"/>
              <a:gd name="connsiteX21" fmla="*/ 10241484 w 10289613"/>
              <a:gd name="connsiteY21" fmla="*/ 5748810 h 6518831"/>
              <a:gd name="connsiteX22" fmla="*/ 10029728 w 10289613"/>
              <a:gd name="connsiteY22" fmla="*/ 5960566 h 6518831"/>
              <a:gd name="connsiteX23" fmla="*/ 9750595 w 10289613"/>
              <a:gd name="connsiteY23" fmla="*/ 6104945 h 6518831"/>
              <a:gd name="connsiteX24" fmla="*/ 9067202 w 10289613"/>
              <a:gd name="connsiteY24" fmla="*/ 6326326 h 6518831"/>
              <a:gd name="connsiteX25" fmla="*/ 8557063 w 10289613"/>
              <a:gd name="connsiteY25" fmla="*/ 6374452 h 6518831"/>
              <a:gd name="connsiteX26" fmla="*/ 7989172 w 10289613"/>
              <a:gd name="connsiteY26" fmla="*/ 6432204 h 6518831"/>
              <a:gd name="connsiteX27" fmla="*/ 7671538 w 10289613"/>
              <a:gd name="connsiteY27" fmla="*/ 6451454 h 6518831"/>
              <a:gd name="connsiteX28" fmla="*/ 7065147 w 10289613"/>
              <a:gd name="connsiteY28" fmla="*/ 6509206 h 6518831"/>
              <a:gd name="connsiteX29" fmla="*/ 6198873 w 10289613"/>
              <a:gd name="connsiteY29" fmla="*/ 6518831 h 6518831"/>
              <a:gd name="connsiteX30" fmla="*/ 5091968 w 10289613"/>
              <a:gd name="connsiteY30" fmla="*/ 6480330 h 6518831"/>
              <a:gd name="connsiteX31" fmla="*/ 3744431 w 10289613"/>
              <a:gd name="connsiteY31" fmla="*/ 6384077 h 6518831"/>
              <a:gd name="connsiteX32" fmla="*/ 3224667 w 10289613"/>
              <a:gd name="connsiteY32" fmla="*/ 6364827 h 6518831"/>
              <a:gd name="connsiteX33" fmla="*/ 2146637 w 10289613"/>
              <a:gd name="connsiteY33" fmla="*/ 6258949 h 6518831"/>
              <a:gd name="connsiteX34" fmla="*/ 1386242 w 10289613"/>
              <a:gd name="connsiteY34" fmla="*/ 6230073 h 6518831"/>
              <a:gd name="connsiteX35" fmla="*/ 1020482 w 10289613"/>
              <a:gd name="connsiteY35" fmla="*/ 6191572 h 6518831"/>
              <a:gd name="connsiteX36" fmla="*/ 414090 w 10289613"/>
              <a:gd name="connsiteY36" fmla="*/ 5999067 h 6518831"/>
              <a:gd name="connsiteX37" fmla="*/ 250460 w 10289613"/>
              <a:gd name="connsiteY37" fmla="*/ 5671808 h 6518831"/>
              <a:gd name="connsiteX38" fmla="*/ 211959 w 10289613"/>
              <a:gd name="connsiteY38" fmla="*/ 5575555 h 6518831"/>
              <a:gd name="connsiteX39" fmla="*/ 86831 w 10289613"/>
              <a:gd name="connsiteY39" fmla="*/ 5354174 h 6518831"/>
              <a:gd name="connsiteX40" fmla="*/ 29079 w 10289613"/>
              <a:gd name="connsiteY40" fmla="*/ 5142418 h 6518831"/>
              <a:gd name="connsiteX41" fmla="*/ 204 w 10289613"/>
              <a:gd name="connsiteY41" fmla="*/ 4834410 h 6518831"/>
              <a:gd name="connsiteX42" fmla="*/ 19454 w 10289613"/>
              <a:gd name="connsiteY42" fmla="*/ 4545652 h 6518831"/>
              <a:gd name="connsiteX43" fmla="*/ 211959 w 10289613"/>
              <a:gd name="connsiteY43" fmla="*/ 3515749 h 6518831"/>
              <a:gd name="connsiteX44" fmla="*/ 240835 w 10289613"/>
              <a:gd name="connsiteY44" fmla="*/ 3390620 h 6518831"/>
              <a:gd name="connsiteX45" fmla="*/ 317837 w 10289613"/>
              <a:gd name="connsiteY45" fmla="*/ 3101863 h 6518831"/>
              <a:gd name="connsiteX46" fmla="*/ 365964 w 10289613"/>
              <a:gd name="connsiteY46" fmla="*/ 2668726 h 6518831"/>
              <a:gd name="connsiteX47" fmla="*/ 374449 w 10289613"/>
              <a:gd name="connsiteY47" fmla="*/ 2539635 h 6518831"/>
              <a:gd name="connsiteX48" fmla="*/ 374737 w 10289613"/>
              <a:gd name="connsiteY48" fmla="*/ 2532202 h 6518831"/>
              <a:gd name="connsiteX49" fmla="*/ 382290 w 10289613"/>
              <a:gd name="connsiteY49" fmla="*/ 2537077 h 6518831"/>
              <a:gd name="connsiteX50" fmla="*/ 417649 w 10289613"/>
              <a:gd name="connsiteY50" fmla="*/ 2563313 h 6518831"/>
              <a:gd name="connsiteX51" fmla="*/ 417649 w 10289613"/>
              <a:gd name="connsiteY51" fmla="*/ 4610743 h 6518831"/>
              <a:gd name="connsiteX52" fmla="*/ 9753452 w 10289613"/>
              <a:gd name="connsiteY52" fmla="*/ 4610743 h 6518831"/>
              <a:gd name="connsiteX53" fmla="*/ 417649 w 10289613"/>
              <a:gd name="connsiteY53" fmla="*/ 0 h 6518831"/>
              <a:gd name="connsiteX54" fmla="*/ 9753452 w 10289613"/>
              <a:gd name="connsiteY54" fmla="*/ 0 h 6518831"/>
              <a:gd name="connsiteX55" fmla="*/ 9753452 w 10289613"/>
              <a:gd name="connsiteY55" fmla="*/ 2231687 h 6518831"/>
              <a:gd name="connsiteX56" fmla="*/ 9697674 w 10289613"/>
              <a:gd name="connsiteY56" fmla="*/ 2229574 h 6518831"/>
              <a:gd name="connsiteX57" fmla="*/ 9538839 w 10289613"/>
              <a:gd name="connsiteY57" fmla="*/ 2225964 h 6518831"/>
              <a:gd name="connsiteX58" fmla="*/ 9413711 w 10289613"/>
              <a:gd name="connsiteY58" fmla="*/ 2235589 h 6518831"/>
              <a:gd name="connsiteX59" fmla="*/ 9298208 w 10289613"/>
              <a:gd name="connsiteY59" fmla="*/ 2158587 h 6518831"/>
              <a:gd name="connsiteX60" fmla="*/ 8374183 w 10289613"/>
              <a:gd name="connsiteY60" fmla="*/ 2341467 h 6518831"/>
              <a:gd name="connsiteX61" fmla="*/ 8345307 w 10289613"/>
              <a:gd name="connsiteY61" fmla="*/ 2264465 h 6518831"/>
              <a:gd name="connsiteX62" fmla="*/ 8143176 w 10289613"/>
              <a:gd name="connsiteY62" fmla="*/ 2351092 h 6518831"/>
              <a:gd name="connsiteX63" fmla="*/ 7912170 w 10289613"/>
              <a:gd name="connsiteY63" fmla="*/ 2476220 h 6518831"/>
              <a:gd name="connsiteX64" fmla="*/ 7854418 w 10289613"/>
              <a:gd name="connsiteY64" fmla="*/ 2456970 h 6518831"/>
              <a:gd name="connsiteX65" fmla="*/ 7536785 w 10289613"/>
              <a:gd name="connsiteY65" fmla="*/ 2428094 h 6518831"/>
              <a:gd name="connsiteX66" fmla="*/ 6968894 w 10289613"/>
              <a:gd name="connsiteY66" fmla="*/ 2476220 h 6518831"/>
              <a:gd name="connsiteX67" fmla="*/ 6709012 w 10289613"/>
              <a:gd name="connsiteY67" fmla="*/ 2572473 h 6518831"/>
              <a:gd name="connsiteX68" fmla="*/ 6526132 w 10289613"/>
              <a:gd name="connsiteY68" fmla="*/ 2225964 h 6518831"/>
              <a:gd name="connsiteX69" fmla="*/ 6324002 w 10289613"/>
              <a:gd name="connsiteY69" fmla="*/ 2495471 h 6518831"/>
              <a:gd name="connsiteX70" fmla="*/ 6275875 w 10289613"/>
              <a:gd name="connsiteY70" fmla="*/ 2485846 h 6518831"/>
              <a:gd name="connsiteX71" fmla="*/ 6015993 w 10289613"/>
              <a:gd name="connsiteY71" fmla="*/ 2341467 h 6518831"/>
              <a:gd name="connsiteX72" fmla="*/ 5371100 w 10289613"/>
              <a:gd name="connsiteY72" fmla="*/ 2678351 h 6518831"/>
              <a:gd name="connsiteX73" fmla="*/ 5274848 w 10289613"/>
              <a:gd name="connsiteY73" fmla="*/ 2639850 h 6518831"/>
              <a:gd name="connsiteX74" fmla="*/ 5111218 w 10289613"/>
              <a:gd name="connsiteY74" fmla="*/ 2437719 h 6518831"/>
              <a:gd name="connsiteX75" fmla="*/ 5034216 w 10289613"/>
              <a:gd name="connsiteY75" fmla="*/ 2466595 h 6518831"/>
              <a:gd name="connsiteX76" fmla="*/ 4918713 w 10289613"/>
              <a:gd name="connsiteY76" fmla="*/ 2572473 h 6518831"/>
              <a:gd name="connsiteX77" fmla="*/ 4899463 w 10289613"/>
              <a:gd name="connsiteY77" fmla="*/ 2524347 h 6518831"/>
              <a:gd name="connsiteX78" fmla="*/ 4485576 w 10289613"/>
              <a:gd name="connsiteY78" fmla="*/ 2639850 h 6518831"/>
              <a:gd name="connsiteX79" fmla="*/ 4158317 w 10289613"/>
              <a:gd name="connsiteY79" fmla="*/ 2524347 h 6518831"/>
              <a:gd name="connsiteX80" fmla="*/ 4110191 w 10289613"/>
              <a:gd name="connsiteY80" fmla="*/ 2543597 h 6518831"/>
              <a:gd name="connsiteX81" fmla="*/ 3994688 w 10289613"/>
              <a:gd name="connsiteY81" fmla="*/ 2659100 h 6518831"/>
              <a:gd name="connsiteX82" fmla="*/ 3965812 w 10289613"/>
              <a:gd name="connsiteY82" fmla="*/ 2649475 h 6518831"/>
              <a:gd name="connsiteX83" fmla="*/ 3850309 w 10289613"/>
              <a:gd name="connsiteY83" fmla="*/ 2505096 h 6518831"/>
              <a:gd name="connsiteX84" fmla="*/ 3792557 w 10289613"/>
              <a:gd name="connsiteY84" fmla="*/ 2582098 h 6518831"/>
              <a:gd name="connsiteX85" fmla="*/ 3426797 w 10289613"/>
              <a:gd name="connsiteY85" fmla="*/ 2553223 h 6518831"/>
              <a:gd name="connsiteX86" fmla="*/ 3320919 w 10289613"/>
              <a:gd name="connsiteY86" fmla="*/ 2495471 h 6518831"/>
              <a:gd name="connsiteX87" fmla="*/ 2618275 w 10289613"/>
              <a:gd name="connsiteY87" fmla="*/ 2553223 h 6518831"/>
              <a:gd name="connsiteX88" fmla="*/ 2454646 w 10289613"/>
              <a:gd name="connsiteY88" fmla="*/ 2437719 h 6518831"/>
              <a:gd name="connsiteX89" fmla="*/ 2348768 w 10289613"/>
              <a:gd name="connsiteY89" fmla="*/ 2466595 h 6518831"/>
              <a:gd name="connsiteX90" fmla="*/ 2146637 w 10289613"/>
              <a:gd name="connsiteY90" fmla="*/ 2485846 h 6518831"/>
              <a:gd name="connsiteX91" fmla="*/ 2117762 w 10289613"/>
              <a:gd name="connsiteY91" fmla="*/ 2370343 h 6518831"/>
              <a:gd name="connsiteX92" fmla="*/ 1607623 w 10289613"/>
              <a:gd name="connsiteY92" fmla="*/ 2447345 h 6518831"/>
              <a:gd name="connsiteX93" fmla="*/ 1569122 w 10289613"/>
              <a:gd name="connsiteY93" fmla="*/ 2379968 h 6518831"/>
              <a:gd name="connsiteX94" fmla="*/ 1492119 w 10289613"/>
              <a:gd name="connsiteY94" fmla="*/ 2360717 h 6518831"/>
              <a:gd name="connsiteX95" fmla="*/ 1193736 w 10289613"/>
              <a:gd name="connsiteY95" fmla="*/ 2456970 h 6518831"/>
              <a:gd name="connsiteX96" fmla="*/ 1126359 w 10289613"/>
              <a:gd name="connsiteY96" fmla="*/ 2466595 h 6518831"/>
              <a:gd name="connsiteX97" fmla="*/ 1058983 w 10289613"/>
              <a:gd name="connsiteY97" fmla="*/ 2418469 h 6518831"/>
              <a:gd name="connsiteX98" fmla="*/ 799100 w 10289613"/>
              <a:gd name="connsiteY98" fmla="*/ 2437719 h 6518831"/>
              <a:gd name="connsiteX99" fmla="*/ 779850 w 10289613"/>
              <a:gd name="connsiteY99" fmla="*/ 2389593 h 6518831"/>
              <a:gd name="connsiteX100" fmla="*/ 519968 w 10289613"/>
              <a:gd name="connsiteY100" fmla="*/ 2572473 h 6518831"/>
              <a:gd name="connsiteX101" fmla="*/ 442966 w 10289613"/>
              <a:gd name="connsiteY101" fmla="*/ 2582098 h 6518831"/>
              <a:gd name="connsiteX102" fmla="*/ 417649 w 10289613"/>
              <a:gd name="connsiteY102" fmla="*/ 2563313 h 65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289613" h="6518831">
                <a:moveTo>
                  <a:pt x="269711" y="2476220"/>
                </a:moveTo>
                <a:lnTo>
                  <a:pt x="375589" y="2476220"/>
                </a:lnTo>
                <a:cubicBezTo>
                  <a:pt x="375589" y="2493502"/>
                  <a:pt x="375600" y="2504381"/>
                  <a:pt x="375462" y="2513427"/>
                </a:cubicBezTo>
                <a:lnTo>
                  <a:pt x="374737" y="2532202"/>
                </a:lnTo>
                <a:lnTo>
                  <a:pt x="317837" y="2495471"/>
                </a:lnTo>
                <a:cubicBezTo>
                  <a:pt x="302836" y="2486899"/>
                  <a:pt x="285753" y="2482637"/>
                  <a:pt x="269711" y="2476220"/>
                </a:cubicBezTo>
                <a:close/>
                <a:moveTo>
                  <a:pt x="9753452" y="2231687"/>
                </a:moveTo>
                <a:lnTo>
                  <a:pt x="9856473" y="2235589"/>
                </a:lnTo>
                <a:lnTo>
                  <a:pt x="9962351" y="2245214"/>
                </a:lnTo>
                <a:cubicBezTo>
                  <a:pt x="9976984" y="2252530"/>
                  <a:pt x="9968008" y="2277469"/>
                  <a:pt x="9971976" y="2293340"/>
                </a:cubicBezTo>
                <a:cubicBezTo>
                  <a:pt x="9977641" y="2316000"/>
                  <a:pt x="9982943" y="2338878"/>
                  <a:pt x="9991227" y="2360717"/>
                </a:cubicBezTo>
                <a:cubicBezTo>
                  <a:pt x="10018274" y="2432023"/>
                  <a:pt x="10052472" y="2500557"/>
                  <a:pt x="10077854" y="2572473"/>
                </a:cubicBezTo>
                <a:cubicBezTo>
                  <a:pt x="10091062" y="2609896"/>
                  <a:pt x="10094967" y="2650073"/>
                  <a:pt x="10106730" y="2687976"/>
                </a:cubicBezTo>
                <a:cubicBezTo>
                  <a:pt x="10123874" y="2743218"/>
                  <a:pt x="10147338" y="2796364"/>
                  <a:pt x="10164482" y="2851606"/>
                </a:cubicBezTo>
                <a:cubicBezTo>
                  <a:pt x="10190717" y="2936141"/>
                  <a:pt x="10206189" y="3035543"/>
                  <a:pt x="10222233" y="3121113"/>
                </a:cubicBezTo>
                <a:cubicBezTo>
                  <a:pt x="10219143" y="3340500"/>
                  <a:pt x="10202149" y="3951857"/>
                  <a:pt x="10222233" y="4228018"/>
                </a:cubicBezTo>
                <a:cubicBezTo>
                  <a:pt x="10224886" y="4264503"/>
                  <a:pt x="10243173" y="4298185"/>
                  <a:pt x="10251109" y="4333896"/>
                </a:cubicBezTo>
                <a:cubicBezTo>
                  <a:pt x="10262439" y="4384882"/>
                  <a:pt x="10270360" y="4436565"/>
                  <a:pt x="10279985" y="4487900"/>
                </a:cubicBezTo>
                <a:cubicBezTo>
                  <a:pt x="10283193" y="4606612"/>
                  <a:pt x="10289610" y="4725280"/>
                  <a:pt x="10289610" y="4844035"/>
                </a:cubicBezTo>
                <a:cubicBezTo>
                  <a:pt x="10289610" y="5071856"/>
                  <a:pt x="10290100" y="5299833"/>
                  <a:pt x="10279985" y="5527429"/>
                </a:cubicBezTo>
                <a:cubicBezTo>
                  <a:pt x="10277245" y="5589083"/>
                  <a:pt x="10266077" y="5650436"/>
                  <a:pt x="10251109" y="5710309"/>
                </a:cubicBezTo>
                <a:cubicBezTo>
                  <a:pt x="10247901" y="5723143"/>
                  <a:pt x="10248822" y="5737803"/>
                  <a:pt x="10241484" y="5748810"/>
                </a:cubicBezTo>
                <a:cubicBezTo>
                  <a:pt x="10174054" y="5849955"/>
                  <a:pt x="10131836" y="5901854"/>
                  <a:pt x="10029728" y="5960566"/>
                </a:cubicBezTo>
                <a:cubicBezTo>
                  <a:pt x="9938916" y="6012783"/>
                  <a:pt x="9848517" y="6067735"/>
                  <a:pt x="9750595" y="6104945"/>
                </a:cubicBezTo>
                <a:cubicBezTo>
                  <a:pt x="9526759" y="6190003"/>
                  <a:pt x="9304247" y="6292462"/>
                  <a:pt x="9067202" y="6326326"/>
                </a:cubicBezTo>
                <a:cubicBezTo>
                  <a:pt x="8718226" y="6376179"/>
                  <a:pt x="8888370" y="6361200"/>
                  <a:pt x="8557063" y="6374452"/>
                </a:cubicBezTo>
                <a:cubicBezTo>
                  <a:pt x="8322379" y="6401531"/>
                  <a:pt x="8237004" y="6413429"/>
                  <a:pt x="7989172" y="6432204"/>
                </a:cubicBezTo>
                <a:cubicBezTo>
                  <a:pt x="7883403" y="6440217"/>
                  <a:pt x="7777244" y="6442645"/>
                  <a:pt x="7671538" y="6451454"/>
                </a:cubicBezTo>
                <a:cubicBezTo>
                  <a:pt x="7469194" y="6468316"/>
                  <a:pt x="7268179" y="6506950"/>
                  <a:pt x="7065147" y="6509206"/>
                </a:cubicBezTo>
                <a:lnTo>
                  <a:pt x="6198873" y="6518831"/>
                </a:lnTo>
                <a:cubicBezTo>
                  <a:pt x="5829905" y="6505997"/>
                  <a:pt x="5460112" y="6508114"/>
                  <a:pt x="5091968" y="6480330"/>
                </a:cubicBezTo>
                <a:lnTo>
                  <a:pt x="3744431" y="6384077"/>
                </a:lnTo>
                <a:lnTo>
                  <a:pt x="3224667" y="6364827"/>
                </a:lnTo>
                <a:cubicBezTo>
                  <a:pt x="2110136" y="6305649"/>
                  <a:pt x="3184347" y="6359373"/>
                  <a:pt x="2146637" y="6258949"/>
                </a:cubicBezTo>
                <a:cubicBezTo>
                  <a:pt x="1971973" y="6242046"/>
                  <a:pt x="1563407" y="6234616"/>
                  <a:pt x="1386242" y="6230073"/>
                </a:cubicBezTo>
                <a:cubicBezTo>
                  <a:pt x="1264322" y="6217239"/>
                  <a:pt x="1140859" y="6214777"/>
                  <a:pt x="1020482" y="6191572"/>
                </a:cubicBezTo>
                <a:cubicBezTo>
                  <a:pt x="671387" y="6124277"/>
                  <a:pt x="662518" y="6109479"/>
                  <a:pt x="414090" y="5999067"/>
                </a:cubicBezTo>
                <a:cubicBezTo>
                  <a:pt x="315669" y="5743169"/>
                  <a:pt x="427100" y="6014045"/>
                  <a:pt x="250460" y="5671808"/>
                </a:cubicBezTo>
                <a:cubicBezTo>
                  <a:pt x="234611" y="5641101"/>
                  <a:pt x="227784" y="5606274"/>
                  <a:pt x="211959" y="5575555"/>
                </a:cubicBezTo>
                <a:cubicBezTo>
                  <a:pt x="173140" y="5500201"/>
                  <a:pt x="124739" y="5429990"/>
                  <a:pt x="86831" y="5354174"/>
                </a:cubicBezTo>
                <a:cubicBezTo>
                  <a:pt x="62595" y="5305701"/>
                  <a:pt x="39237" y="5186436"/>
                  <a:pt x="29079" y="5142418"/>
                </a:cubicBezTo>
                <a:cubicBezTo>
                  <a:pt x="19454" y="5039749"/>
                  <a:pt x="1867" y="4937516"/>
                  <a:pt x="204" y="4834410"/>
                </a:cubicBezTo>
                <a:cubicBezTo>
                  <a:pt x="-1352" y="4737956"/>
                  <a:pt x="6079" y="4641187"/>
                  <a:pt x="19454" y="4545652"/>
                </a:cubicBezTo>
                <a:cubicBezTo>
                  <a:pt x="79707" y="4115271"/>
                  <a:pt x="127189" y="3901069"/>
                  <a:pt x="211959" y="3515749"/>
                </a:cubicBezTo>
                <a:cubicBezTo>
                  <a:pt x="221156" y="3473943"/>
                  <a:pt x="228067" y="3431477"/>
                  <a:pt x="240835" y="3390620"/>
                </a:cubicBezTo>
                <a:cubicBezTo>
                  <a:pt x="276112" y="3277736"/>
                  <a:pt x="300372" y="3216634"/>
                  <a:pt x="317837" y="3101863"/>
                </a:cubicBezTo>
                <a:cubicBezTo>
                  <a:pt x="341082" y="2949109"/>
                  <a:pt x="356668" y="2817466"/>
                  <a:pt x="365964" y="2668726"/>
                </a:cubicBezTo>
                <a:cubicBezTo>
                  <a:pt x="370861" y="2590379"/>
                  <a:pt x="373267" y="2559534"/>
                  <a:pt x="374449" y="2539635"/>
                </a:cubicBezTo>
                <a:lnTo>
                  <a:pt x="374737" y="2532202"/>
                </a:lnTo>
                <a:lnTo>
                  <a:pt x="382290" y="2537077"/>
                </a:lnTo>
                <a:lnTo>
                  <a:pt x="417649" y="2563313"/>
                </a:lnTo>
                <a:lnTo>
                  <a:pt x="417649" y="4610743"/>
                </a:lnTo>
                <a:lnTo>
                  <a:pt x="9753452" y="4610743"/>
                </a:lnTo>
                <a:close/>
                <a:moveTo>
                  <a:pt x="417649" y="0"/>
                </a:moveTo>
                <a:lnTo>
                  <a:pt x="9753452" y="0"/>
                </a:lnTo>
                <a:lnTo>
                  <a:pt x="9753452" y="2231687"/>
                </a:lnTo>
                <a:lnTo>
                  <a:pt x="9697674" y="2229574"/>
                </a:lnTo>
                <a:cubicBezTo>
                  <a:pt x="9644741" y="2227568"/>
                  <a:pt x="9591802" y="2225964"/>
                  <a:pt x="9538839" y="2225964"/>
                </a:cubicBezTo>
                <a:cubicBezTo>
                  <a:pt x="9497006" y="2225964"/>
                  <a:pt x="9453994" y="2246868"/>
                  <a:pt x="9413711" y="2235589"/>
                </a:cubicBezTo>
                <a:cubicBezTo>
                  <a:pt x="9369152" y="2223113"/>
                  <a:pt x="9336709" y="2184254"/>
                  <a:pt x="9298208" y="2158587"/>
                </a:cubicBezTo>
                <a:cubicBezTo>
                  <a:pt x="8906206" y="2305588"/>
                  <a:pt x="8837448" y="2372875"/>
                  <a:pt x="8374183" y="2341467"/>
                </a:cubicBezTo>
                <a:cubicBezTo>
                  <a:pt x="8346833" y="2339613"/>
                  <a:pt x="8354932" y="2290132"/>
                  <a:pt x="8345307" y="2264465"/>
                </a:cubicBezTo>
                <a:cubicBezTo>
                  <a:pt x="8277930" y="2293341"/>
                  <a:pt x="8209031" y="2318896"/>
                  <a:pt x="8143176" y="2351092"/>
                </a:cubicBezTo>
                <a:cubicBezTo>
                  <a:pt x="8064502" y="2389555"/>
                  <a:pt x="7994390" y="2446073"/>
                  <a:pt x="7912170" y="2476220"/>
                </a:cubicBezTo>
                <a:cubicBezTo>
                  <a:pt x="7893118" y="2483206"/>
                  <a:pt x="7874545" y="2459550"/>
                  <a:pt x="7854418" y="2456970"/>
                </a:cubicBezTo>
                <a:cubicBezTo>
                  <a:pt x="7748967" y="2443451"/>
                  <a:pt x="7642663" y="2437719"/>
                  <a:pt x="7536785" y="2428094"/>
                </a:cubicBezTo>
                <a:cubicBezTo>
                  <a:pt x="7347488" y="2444136"/>
                  <a:pt x="7155180" y="2438963"/>
                  <a:pt x="6968894" y="2476220"/>
                </a:cubicBezTo>
                <a:cubicBezTo>
                  <a:pt x="6864255" y="2497148"/>
                  <a:pt x="6956329" y="2782692"/>
                  <a:pt x="6709012" y="2572473"/>
                </a:cubicBezTo>
                <a:cubicBezTo>
                  <a:pt x="6609501" y="2487888"/>
                  <a:pt x="6587092" y="2341467"/>
                  <a:pt x="6526132" y="2225964"/>
                </a:cubicBezTo>
                <a:cubicBezTo>
                  <a:pt x="6526132" y="2225964"/>
                  <a:pt x="6401894" y="2414583"/>
                  <a:pt x="6324002" y="2495471"/>
                </a:cubicBezTo>
                <a:cubicBezTo>
                  <a:pt x="6312654" y="2507255"/>
                  <a:pt x="6290508" y="2493162"/>
                  <a:pt x="6275875" y="2485846"/>
                </a:cubicBezTo>
                <a:cubicBezTo>
                  <a:pt x="6187239" y="2441528"/>
                  <a:pt x="6102620" y="2389593"/>
                  <a:pt x="6015993" y="2341467"/>
                </a:cubicBezTo>
                <a:cubicBezTo>
                  <a:pt x="5779555" y="2512227"/>
                  <a:pt x="5722612" y="2571110"/>
                  <a:pt x="5371100" y="2678351"/>
                </a:cubicBezTo>
                <a:cubicBezTo>
                  <a:pt x="5338048" y="2688435"/>
                  <a:pt x="5300203" y="2663327"/>
                  <a:pt x="5274848" y="2639850"/>
                </a:cubicBezTo>
                <a:cubicBezTo>
                  <a:pt x="5211241" y="2580954"/>
                  <a:pt x="5165761" y="2505096"/>
                  <a:pt x="5111218" y="2437719"/>
                </a:cubicBezTo>
                <a:cubicBezTo>
                  <a:pt x="5085551" y="2447344"/>
                  <a:pt x="5056673" y="2450875"/>
                  <a:pt x="5034216" y="2466595"/>
                </a:cubicBezTo>
                <a:cubicBezTo>
                  <a:pt x="4991428" y="2496547"/>
                  <a:pt x="4966719" y="2551899"/>
                  <a:pt x="4918713" y="2572473"/>
                </a:cubicBezTo>
                <a:cubicBezTo>
                  <a:pt x="4902832" y="2579279"/>
                  <a:pt x="4916535" y="2521691"/>
                  <a:pt x="4899463" y="2524347"/>
                </a:cubicBezTo>
                <a:cubicBezTo>
                  <a:pt x="4757931" y="2546363"/>
                  <a:pt x="4623538" y="2601349"/>
                  <a:pt x="4485576" y="2639850"/>
                </a:cubicBezTo>
                <a:cubicBezTo>
                  <a:pt x="4376490" y="2601349"/>
                  <a:pt x="4270373" y="2553079"/>
                  <a:pt x="4158317" y="2524347"/>
                </a:cubicBezTo>
                <a:cubicBezTo>
                  <a:pt x="4141581" y="2520056"/>
                  <a:pt x="4123528" y="2532613"/>
                  <a:pt x="4110191" y="2543597"/>
                </a:cubicBezTo>
                <a:cubicBezTo>
                  <a:pt x="4068160" y="2578210"/>
                  <a:pt x="4033189" y="2620599"/>
                  <a:pt x="3994688" y="2659100"/>
                </a:cubicBezTo>
                <a:cubicBezTo>
                  <a:pt x="3985063" y="2655892"/>
                  <a:pt x="3970956" y="2658220"/>
                  <a:pt x="3965812" y="2649475"/>
                </a:cubicBezTo>
                <a:cubicBezTo>
                  <a:pt x="3961344" y="2641879"/>
                  <a:pt x="3933098" y="2437360"/>
                  <a:pt x="3850309" y="2505096"/>
                </a:cubicBezTo>
                <a:cubicBezTo>
                  <a:pt x="3825477" y="2525413"/>
                  <a:pt x="3811808" y="2556431"/>
                  <a:pt x="3792557" y="2582098"/>
                </a:cubicBezTo>
                <a:cubicBezTo>
                  <a:pt x="3670637" y="2572473"/>
                  <a:pt x="3545295" y="2583478"/>
                  <a:pt x="3426797" y="2553223"/>
                </a:cubicBezTo>
                <a:cubicBezTo>
                  <a:pt x="3291768" y="2518747"/>
                  <a:pt x="3374217" y="2415526"/>
                  <a:pt x="3320919" y="2495471"/>
                </a:cubicBezTo>
                <a:cubicBezTo>
                  <a:pt x="2985589" y="2589051"/>
                  <a:pt x="2928857" y="2672170"/>
                  <a:pt x="2618275" y="2553223"/>
                </a:cubicBezTo>
                <a:cubicBezTo>
                  <a:pt x="2555928" y="2529345"/>
                  <a:pt x="2509189" y="2476220"/>
                  <a:pt x="2454646" y="2437719"/>
                </a:cubicBezTo>
                <a:cubicBezTo>
                  <a:pt x="2419353" y="2447344"/>
                  <a:pt x="2382316" y="2452009"/>
                  <a:pt x="2348768" y="2466595"/>
                </a:cubicBezTo>
                <a:cubicBezTo>
                  <a:pt x="2271995" y="2499975"/>
                  <a:pt x="2222380" y="2593149"/>
                  <a:pt x="2146637" y="2485846"/>
                </a:cubicBezTo>
                <a:cubicBezTo>
                  <a:pt x="2123751" y="2453424"/>
                  <a:pt x="2127387" y="2408844"/>
                  <a:pt x="2117762" y="2370343"/>
                </a:cubicBezTo>
                <a:cubicBezTo>
                  <a:pt x="1984454" y="2395338"/>
                  <a:pt x="1698009" y="2451754"/>
                  <a:pt x="1607623" y="2447345"/>
                </a:cubicBezTo>
                <a:cubicBezTo>
                  <a:pt x="1581787" y="2446085"/>
                  <a:pt x="1589816" y="2395488"/>
                  <a:pt x="1569122" y="2379968"/>
                </a:cubicBezTo>
                <a:cubicBezTo>
                  <a:pt x="1547956" y="2364093"/>
                  <a:pt x="1517787" y="2367134"/>
                  <a:pt x="1492119" y="2360717"/>
                </a:cubicBezTo>
                <a:cubicBezTo>
                  <a:pt x="1392658" y="2392801"/>
                  <a:pt x="1294123" y="2427911"/>
                  <a:pt x="1193736" y="2456970"/>
                </a:cubicBezTo>
                <a:cubicBezTo>
                  <a:pt x="1171944" y="2463278"/>
                  <a:pt x="1148173" y="2472828"/>
                  <a:pt x="1126359" y="2466595"/>
                </a:cubicBezTo>
                <a:cubicBezTo>
                  <a:pt x="1099821" y="2459013"/>
                  <a:pt x="1081442" y="2434511"/>
                  <a:pt x="1058983" y="2418469"/>
                </a:cubicBezTo>
                <a:cubicBezTo>
                  <a:pt x="974504" y="2437964"/>
                  <a:pt x="887626" y="2470916"/>
                  <a:pt x="799100" y="2437719"/>
                </a:cubicBezTo>
                <a:cubicBezTo>
                  <a:pt x="782922" y="2431652"/>
                  <a:pt x="786267" y="2405635"/>
                  <a:pt x="779850" y="2389593"/>
                </a:cubicBezTo>
                <a:cubicBezTo>
                  <a:pt x="753039" y="2409701"/>
                  <a:pt x="575245" y="2549198"/>
                  <a:pt x="519968" y="2572473"/>
                </a:cubicBezTo>
                <a:cubicBezTo>
                  <a:pt x="496128" y="2582511"/>
                  <a:pt x="468633" y="2578890"/>
                  <a:pt x="442966" y="2582098"/>
                </a:cubicBezTo>
                <a:lnTo>
                  <a:pt x="417649" y="2563313"/>
                </a:lnTo>
                <a:close/>
              </a:path>
            </a:pathLst>
          </a:cu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2CA3E-662E-406B-A37B-7BCC044F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9327E-A8FF-4F66-91E9-ED6AACB27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554180"/>
            <a:ext cx="6858000" cy="109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3F9F1-C100-4C68-87F2-DBA93952612F}"/>
              </a:ext>
            </a:extLst>
          </p:cNvPr>
          <p:cNvSpPr txBox="1"/>
          <p:nvPr/>
        </p:nvSpPr>
        <p:spPr>
          <a:xfrm>
            <a:off x="1143000" y="117675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Each section of the CLNA…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F475C-A202-4C1E-ABAC-E0441C389F32}"/>
              </a:ext>
            </a:extLst>
          </p:cNvPr>
          <p:cNvSpPr txBox="1"/>
          <p:nvPr/>
        </p:nvSpPr>
        <p:spPr>
          <a:xfrm>
            <a:off x="1143001" y="3998893"/>
            <a:ext cx="733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Corresponds with one </a:t>
            </a:r>
            <a:r>
              <a:rPr lang="en-US" sz="2800">
                <a:solidFill>
                  <a:prstClr val="black"/>
                </a:solidFill>
                <a:latin typeface="Franklin Gothic Medium" panose="020B0603020102020204" pitchFamily="34" charset="0"/>
              </a:rPr>
              <a:t>objective in </a:t>
            </a:r>
            <a:r>
              <a:rPr lang="en-US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the grant…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553A9-6AC5-44E3-831D-555F1721338B}"/>
              </a:ext>
            </a:extLst>
          </p:cNvPr>
          <p:cNvSpPr/>
          <p:nvPr/>
        </p:nvSpPr>
        <p:spPr>
          <a:xfrm>
            <a:off x="5829300" y="3429000"/>
            <a:ext cx="742950" cy="1143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06B1EDE-0AFE-47E0-82D2-BD10E83DD687}"/>
              </a:ext>
            </a:extLst>
          </p:cNvPr>
          <p:cNvSpPr/>
          <p:nvPr/>
        </p:nvSpPr>
        <p:spPr>
          <a:xfrm>
            <a:off x="317923" y="1824301"/>
            <a:ext cx="702062" cy="194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6E5291-8E92-C600-7A3D-6B1C42CE41A8}"/>
              </a:ext>
            </a:extLst>
          </p:cNvPr>
          <p:cNvSpPr/>
          <p:nvPr/>
        </p:nvSpPr>
        <p:spPr>
          <a:xfrm>
            <a:off x="1219691" y="5473252"/>
            <a:ext cx="417380" cy="1096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FB3C69-27C0-4FE3-A22F-B11171EAF5DD}"/>
              </a:ext>
            </a:extLst>
          </p:cNvPr>
          <p:cNvSpPr/>
          <p:nvPr/>
        </p:nvSpPr>
        <p:spPr>
          <a:xfrm>
            <a:off x="1143000" y="1843091"/>
            <a:ext cx="1899205" cy="156963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3EB4723-6AF4-5BD1-FC31-728AA9824D4E}"/>
              </a:ext>
            </a:extLst>
          </p:cNvPr>
          <p:cNvSpPr/>
          <p:nvPr/>
        </p:nvSpPr>
        <p:spPr>
          <a:xfrm>
            <a:off x="317923" y="4554179"/>
            <a:ext cx="702062" cy="194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24EA79-9EAC-A495-5694-12BA4149B3ED}"/>
              </a:ext>
            </a:extLst>
          </p:cNvPr>
          <p:cNvSpPr/>
          <p:nvPr/>
        </p:nvSpPr>
        <p:spPr>
          <a:xfrm>
            <a:off x="1750875" y="5340020"/>
            <a:ext cx="2248422" cy="114300"/>
          </a:xfrm>
          <a:prstGeom prst="roundRect">
            <a:avLst>
              <a:gd name="adj" fmla="val 477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C91DB-7D56-3405-BA5F-2B9014D14974}"/>
              </a:ext>
            </a:extLst>
          </p:cNvPr>
          <p:cNvSpPr txBox="1"/>
          <p:nvPr/>
        </p:nvSpPr>
        <p:spPr>
          <a:xfrm>
            <a:off x="2525428" y="423400"/>
            <a:ext cx="409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3200" dirty="0">
                <a:solidFill>
                  <a:srgbClr val="002169"/>
                </a:solidFill>
                <a:latin typeface="Franklin Gothic Medium" panose="020B0603020102020204" pitchFamily="34" charset="0"/>
              </a:rPr>
              <a:t>CLNA Drives the Plan</a:t>
            </a:r>
            <a:endParaRPr lang="en-US" sz="3200" dirty="0">
              <a:solidFill>
                <a:srgbClr val="002169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6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FB02-E4AA-44DC-9248-00C33EFE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D6F30-E3F9-4F4D-BB8B-84A851C8A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latin typeface="+mj-lt"/>
              </a:rPr>
              <a:t>Pull from CLNA—select areas of need</a:t>
            </a:r>
          </a:p>
          <a:p>
            <a:pPr marL="342900" indent="-342900"/>
            <a:r>
              <a:rPr lang="en-US" dirty="0">
                <a:latin typeface="+mj-lt"/>
              </a:rPr>
              <a:t>Top section is a summary of CLNA</a:t>
            </a:r>
          </a:p>
          <a:p>
            <a:pPr marL="342900" indent="-342900"/>
            <a:r>
              <a:rPr lang="en-US" u="sng" dirty="0">
                <a:latin typeface="+mj-lt"/>
              </a:rPr>
              <a:t>At least one </a:t>
            </a:r>
            <a:r>
              <a:rPr lang="en-US" dirty="0">
                <a:latin typeface="+mj-lt"/>
              </a:rPr>
              <a:t>per each of six sections</a:t>
            </a:r>
          </a:p>
          <a:p>
            <a:pPr marL="342900" indent="-342900"/>
            <a:r>
              <a:rPr lang="en-US" dirty="0">
                <a:latin typeface="+mj-lt"/>
              </a:rPr>
              <a:t>Box 1: SMART goal</a:t>
            </a:r>
          </a:p>
          <a:p>
            <a:pPr marL="342900" indent="-342900"/>
            <a:r>
              <a:rPr lang="en-US" dirty="0">
                <a:latin typeface="+mj-lt"/>
              </a:rPr>
              <a:t>Box 2: Justifications (why?)</a:t>
            </a:r>
          </a:p>
          <a:p>
            <a:pPr marL="342900" indent="-342900"/>
            <a:r>
              <a:rPr lang="en-US" dirty="0">
                <a:latin typeface="+mj-lt"/>
              </a:rPr>
              <a:t>Box 3: Final Narrative not due until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3A2D3-3F7B-4080-A1FD-A219BA2D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53" y="4378717"/>
            <a:ext cx="7845136" cy="149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C9AA41-C929-D3CC-4329-580B0E343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44" y="1581265"/>
            <a:ext cx="2471006" cy="252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E26164-29C6-AFCC-6E2F-6811B5977327}"/>
              </a:ext>
            </a:extLst>
          </p:cNvPr>
          <p:cNvSpPr/>
          <p:nvPr/>
        </p:nvSpPr>
        <p:spPr>
          <a:xfrm>
            <a:off x="6100010" y="2355650"/>
            <a:ext cx="1884146" cy="1187049"/>
          </a:xfrm>
          <a:prstGeom prst="roundRect">
            <a:avLst>
              <a:gd name="adj" fmla="val 477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3D4E9-05E6-ED76-D9EF-9C1B9EADD76F}"/>
              </a:ext>
            </a:extLst>
          </p:cNvPr>
          <p:cNvSpPr txBox="1"/>
          <p:nvPr/>
        </p:nvSpPr>
        <p:spPr>
          <a:xfrm>
            <a:off x="6791" y="857251"/>
            <a:ext cx="4093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53C10C"/>
              </a:buClr>
              <a:buSzPct val="85000"/>
            </a:pPr>
            <a:r>
              <a:rPr lang="en-US" sz="2700" dirty="0">
                <a:solidFill>
                  <a:srgbClr val="002169"/>
                </a:solidFill>
                <a:latin typeface="Franklin Gothic Medium" panose="020B0603020102020204" pitchFamily="34" charset="0"/>
              </a:rPr>
              <a:t>Measurable Objectives</a:t>
            </a:r>
            <a:endParaRPr lang="en-US" sz="2700" dirty="0">
              <a:solidFill>
                <a:srgbClr val="002169"/>
              </a:solidFill>
              <a:latin typeface="Franklin Gothic Medium" panose="020B06030201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4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5B88D-166E-4D63-9C86-64F201B6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5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w to write SMART goals and objectives">
            <a:hlinkClick r:id="" action="ppaction://media"/>
            <a:extLst>
              <a:ext uri="{FF2B5EF4-FFF2-40B4-BE49-F238E27FC236}">
                <a16:creationId xmlns:a16="http://schemas.microsoft.com/office/drawing/2014/main" id="{2558A9CA-00A4-4731-A5F1-E763505D59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5717" y="1752600"/>
            <a:ext cx="755256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983A-4BD5-40B6-BB7B-97806D9A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SMART Goal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3DE4-5A7D-4486-9191-F9C233689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939760"/>
            <a:ext cx="8261779" cy="4616648"/>
          </a:xfrm>
        </p:spPr>
        <p:txBody>
          <a:bodyPr/>
          <a:lstStyle/>
          <a:p>
            <a:r>
              <a:rPr lang="en-US" sz="2400" u="sng" dirty="0"/>
              <a:t>In the chat box</a:t>
            </a:r>
            <a:r>
              <a:rPr lang="en-US" sz="2400" dirty="0"/>
              <a:t>: What is missing from each SMART goal below?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culinary program will host an event that brings in chefs from resorts.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Increase certifications/credentials by 85% by next month.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Attract more nontraditional students in a program by May 2024.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r>
              <a:rPr lang="en-US" sz="2400" u="sng" dirty="0"/>
              <a:t>Answers</a:t>
            </a:r>
            <a:r>
              <a:rPr lang="en-US" sz="2400" dirty="0"/>
              <a:t>…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1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95BA-2113-FAA3-DD6D-C6CA485EA37E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Updates to FY24 Grant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167B3-341B-5BD9-8974-171749A3DB44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129266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PMIP due date changed to January 15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th</a:t>
            </a:r>
            <a:endParaRPr lang="en-US" sz="2400" kern="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Final narratives for Measurable Objectives AND PMIP’s are due September 15</a:t>
            </a:r>
            <a:r>
              <a:rPr lang="en-US" sz="2400" kern="0" baseline="30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th</a:t>
            </a:r>
            <a:endParaRPr lang="en-US" sz="2400" kern="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Removed some redundancies within the narratives in the six grant areas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07FABED9-EFD1-430B-5C8D-A92BF06EB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7" y="3886200"/>
            <a:ext cx="3435779" cy="2290519"/>
          </a:xfrm>
          <a:prstGeom prst="rect">
            <a:avLst/>
          </a:prstGeom>
        </p:spPr>
      </p:pic>
      <p:pic>
        <p:nvPicPr>
          <p:cNvPr id="7" name="Picture 6" descr="Hands of person wearing gray sweater typing on laptop with a tablet, digital pen, and cup of coffee">
            <a:extLst>
              <a:ext uri="{FF2B5EF4-FFF2-40B4-BE49-F238E27FC236}">
                <a16:creationId xmlns:a16="http://schemas.microsoft.com/office/drawing/2014/main" id="{466A1B6A-9FAC-7256-C9E9-4AE03D66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8" y="3900055"/>
            <a:ext cx="3435779" cy="22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8896D-EEEC-47B8-837C-BE4C4B5ED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89"/>
          <a:stretch/>
        </p:blipFill>
        <p:spPr>
          <a:xfrm>
            <a:off x="0" y="76201"/>
            <a:ext cx="9144000" cy="3428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120C64-CBD4-FBF2-97E7-9C49916F3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74"/>
          <a:stretch/>
        </p:blipFill>
        <p:spPr>
          <a:xfrm>
            <a:off x="0" y="3486150"/>
            <a:ext cx="9144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2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B047-F01A-484B-9A0D-CA7C6176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7EB7-9F61-409C-90B4-F8FA95CF8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104067"/>
            <a:ext cx="4724401" cy="56015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Budget entire allocation, leave none remaining—</a:t>
            </a:r>
            <a:br>
              <a:rPr lang="en-US" dirty="0"/>
            </a:br>
            <a:r>
              <a:rPr lang="en-US" dirty="0"/>
              <a:t>can revise 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Dictated by CLNA/MO’s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Perkins Allowable Chart Quick Reference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USFR Chart of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Equipment lists: 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https://www.azed.gov/cte/programs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Computers—check with your Grants Specialist</a:t>
            </a:r>
            <a:endParaRPr lang="en-US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65F6E7-5663-4C08-9687-1F02EA9C4A1E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5615077" y="1066800"/>
            <a:ext cx="2462123" cy="4525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C680B-23BB-4148-B20D-EB80443B9A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41911"/>
          <a:stretch/>
        </p:blipFill>
        <p:spPr>
          <a:xfrm>
            <a:off x="5014171" y="5514182"/>
            <a:ext cx="3672629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5806-ABDC-4067-B2AB-A81E6EAE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Coding: </a:t>
            </a:r>
            <a:r>
              <a:rPr lang="en-US" dirty="0"/>
              <a:t>Common Expenses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893E7-40A2-48DB-9473-822DA99CE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990600"/>
            <a:ext cx="8700220" cy="689419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6100</a:t>
            </a:r>
            <a:r>
              <a:rPr lang="en-US" dirty="0"/>
              <a:t>: CTE Salaries (1000) and Stipends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6200</a:t>
            </a:r>
            <a:r>
              <a:rPr lang="en-US" dirty="0"/>
              <a:t>: Benefits for above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6300</a:t>
            </a:r>
            <a:r>
              <a:rPr lang="en-US" dirty="0"/>
              <a:t>: CTE staff professional development costs/ conference registration (2100), testing (1000)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6400</a:t>
            </a:r>
            <a:r>
              <a:rPr lang="en-US" dirty="0"/>
              <a:t>: CTE equipment repair/maintenance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6500</a:t>
            </a:r>
            <a:r>
              <a:rPr lang="en-US" dirty="0"/>
              <a:t>: CTE staff travel/hotel/food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6600</a:t>
            </a:r>
            <a:r>
              <a:rPr lang="en-US" dirty="0"/>
              <a:t>: Instructional supplies—consumables (1000), career guidance materials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6731/6732</a:t>
            </a:r>
            <a:r>
              <a:rPr lang="en-US" dirty="0"/>
              <a:t> (under $5000)/</a:t>
            </a:r>
            <a:r>
              <a:rPr lang="en-US" u="sng" dirty="0"/>
              <a:t>6733</a:t>
            </a:r>
            <a:r>
              <a:rPr lang="en-US" dirty="0"/>
              <a:t> (over $5000): Furniture &amp; Equipment (must be specialized!)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6737/6738</a:t>
            </a:r>
            <a:r>
              <a:rPr lang="en-US" dirty="0"/>
              <a:t> (under $5000)/</a:t>
            </a:r>
            <a:r>
              <a:rPr lang="en-US" u="sng" dirty="0"/>
              <a:t>6739</a:t>
            </a:r>
            <a:r>
              <a:rPr lang="en-US" dirty="0"/>
              <a:t> (over $5000): Technology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6800</a:t>
            </a:r>
            <a:r>
              <a:rPr lang="en-US" dirty="0"/>
              <a:t>: CTSO fees, student travel, etc. (2100)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23D2-85CE-4422-92F3-E5A4CF48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Perkins Checklist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6954D-613C-4DD7-A0D6-21D7D10E8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4601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25F361-5CDA-44C0-87EB-EF07EF1D596E}"/>
              </a:ext>
            </a:extLst>
          </p:cNvPr>
          <p:cNvCxnSpPr/>
          <p:nvPr/>
        </p:nvCxnSpPr>
        <p:spPr>
          <a:xfrm>
            <a:off x="1600200" y="2286000"/>
            <a:ext cx="297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3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39FA4-BD36-4708-95E3-75F78A684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00"/>
          <a:stretch/>
        </p:blipFill>
        <p:spPr>
          <a:xfrm>
            <a:off x="0" y="1143000"/>
            <a:ext cx="7082738" cy="3929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D98BB-C80A-4E4E-8461-4DEFA08C53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00"/>
          <a:stretch/>
        </p:blipFill>
        <p:spPr>
          <a:xfrm>
            <a:off x="1985062" y="4725882"/>
            <a:ext cx="7082738" cy="21321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66C325-4633-4E4C-B64D-E014DCD73CF5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Narrative Descriptions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772FF-6BB9-4D03-B003-5BE0ECAF38C4}"/>
              </a:ext>
            </a:extLst>
          </p:cNvPr>
          <p:cNvSpPr txBox="1"/>
          <p:nvPr/>
        </p:nvSpPr>
        <p:spPr>
          <a:xfrm>
            <a:off x="6605588" y="1935540"/>
            <a:ext cx="2386012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*Dating and/or Color-coding your Revisions is appreciated!</a:t>
            </a:r>
          </a:p>
        </p:txBody>
      </p:sp>
    </p:spTree>
    <p:extLst>
      <p:ext uri="{BB962C8B-B14F-4D97-AF65-F5344CB8AC3E}">
        <p14:creationId xmlns:p14="http://schemas.microsoft.com/office/powerpoint/2010/main" val="259695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8178-5943-42D4-A95D-3798B53E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67XX Codes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B3C30-B139-4910-87C5-17F36F51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992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50434-817C-4518-8312-FF200F8CA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6883"/>
            <a:ext cx="9144000" cy="4917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F3EB3-2477-41F0-B2BB-0FC779475B89}"/>
              </a:ext>
            </a:extLst>
          </p:cNvPr>
          <p:cNvSpPr txBox="1"/>
          <p:nvPr/>
        </p:nvSpPr>
        <p:spPr>
          <a:xfrm>
            <a:off x="7010400" y="11209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  <a:t>*Cost is per item,   </a:t>
            </a:r>
            <a:b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Franklin Gothic Medium" panose="020B0603020102020204" pitchFamily="34" charset="0"/>
              </a:rPr>
              <a:t>not total cost!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B3EAD-A12B-45EA-930A-E5747E962E2A}"/>
              </a:ext>
            </a:extLst>
          </p:cNvPr>
          <p:cNvSpPr/>
          <p:nvPr/>
        </p:nvSpPr>
        <p:spPr>
          <a:xfrm>
            <a:off x="533400" y="1143000"/>
            <a:ext cx="29718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92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F809-0405-496B-93F6-6728F977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Capital Outlay Worksheet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A09497-504A-4CFF-9205-C33D33B91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867251"/>
            <a:ext cx="8261779" cy="17235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Typically has a useful life of more than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Typically repaired rather than replaced when worn or damaged.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Totals must match amounts in the budget.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71E04-D9B4-4A82-BDC8-5F8513E4C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144000" cy="1257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F3786-FCAD-4996-815D-A6D1E2CC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91" y="2743200"/>
            <a:ext cx="4047309" cy="251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04392-3E1A-4BAF-A3C9-F87CE5C245CE}"/>
              </a:ext>
            </a:extLst>
          </p:cNvPr>
          <p:cNvSpPr txBox="1"/>
          <p:nvPr/>
        </p:nvSpPr>
        <p:spPr>
          <a:xfrm>
            <a:off x="6781800" y="2590800"/>
            <a:ext cx="2057400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*CHARTERS: everything coded 6600 unless Capital over $5000 (0190)…no 67XXs!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10608-10F2-403C-A701-C3ACC9EA96CE}"/>
              </a:ext>
            </a:extLst>
          </p:cNvPr>
          <p:cNvSpPr txBox="1"/>
          <p:nvPr/>
        </p:nvSpPr>
        <p:spPr>
          <a:xfrm>
            <a:off x="228600" y="3048000"/>
            <a:ext cx="20574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*Please use Program of Study name vs. class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C6FCC0-7F77-404B-892E-283F0951108F}"/>
              </a:ext>
            </a:extLst>
          </p:cNvPr>
          <p:cNvCxnSpPr>
            <a:cxnSpLocks/>
          </p:cNvCxnSpPr>
          <p:nvPr/>
        </p:nvCxnSpPr>
        <p:spPr>
          <a:xfrm>
            <a:off x="1600200" y="4617660"/>
            <a:ext cx="533400" cy="1097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88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F0165-58C2-43FF-9ACB-08D6490E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7582"/>
            <a:ext cx="9144000" cy="29956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79231C-A515-4B14-9D6D-C026EA63904E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Capital Outlay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C7E989-3590-488E-9AFE-28DE5CAC9BCC}"/>
              </a:ext>
            </a:extLst>
          </p:cNvPr>
          <p:cNvSpPr txBox="1">
            <a:spLocks/>
          </p:cNvSpPr>
          <p:nvPr/>
        </p:nvSpPr>
        <p:spPr>
          <a:xfrm>
            <a:off x="457200" y="1048702"/>
            <a:ext cx="8229600" cy="344709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Be specific in “Item Description”, not vague-- include brand, size, etc. when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Purpose can include reasons such as “part of equipment list”, “to meet standards”,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Use full school names, not abbreviation.</a:t>
            </a:r>
          </a:p>
        </p:txBody>
      </p:sp>
    </p:spTree>
    <p:extLst>
      <p:ext uri="{BB962C8B-B14F-4D97-AF65-F5344CB8AC3E}">
        <p14:creationId xmlns:p14="http://schemas.microsoft.com/office/powerpoint/2010/main" val="2187814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FF75-E805-41AC-A65F-C4DB4EA3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Tips for Budget and Capital Outlay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CDE0-DCB9-41AF-A6D2-565EA57C0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8229600" cy="3016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Tax/Shipping is not broken out in the Budget like it is in Capital Outlay Worksheet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Put total amount on “Line Item Total”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put “See Capital Outlay” OR list all items in the Narrative Description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NOT group items in Capital Outlay, unless part of a kit purchased altogether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5D92F-DE27-4D42-85E5-47D54BFF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559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C72233-13C3-476E-B69E-B45D949D6D07}"/>
              </a:ext>
            </a:extLst>
          </p:cNvPr>
          <p:cNvSpPr/>
          <p:nvPr/>
        </p:nvSpPr>
        <p:spPr>
          <a:xfrm>
            <a:off x="8113367" y="5334000"/>
            <a:ext cx="1030633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7363B-A628-472B-82EB-481BC2F9D92B}"/>
              </a:ext>
            </a:extLst>
          </p:cNvPr>
          <p:cNvSpPr/>
          <p:nvPr/>
        </p:nvSpPr>
        <p:spPr>
          <a:xfrm>
            <a:off x="1712567" y="5013960"/>
            <a:ext cx="725833" cy="32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48D9D-CCA0-4CF7-A70B-A637107A9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67"/>
          <a:stretch/>
        </p:blipFill>
        <p:spPr>
          <a:xfrm>
            <a:off x="609600" y="2743200"/>
            <a:ext cx="7924800" cy="380808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968E85-DEA7-4F73-A6B4-DE6B122C6AE0}"/>
              </a:ext>
            </a:extLst>
          </p:cNvPr>
          <p:cNvSpPr txBox="1">
            <a:spLocks/>
          </p:cNvSpPr>
          <p:nvPr/>
        </p:nvSpPr>
        <p:spPr>
          <a:xfrm>
            <a:off x="457200" y="1577340"/>
            <a:ext cx="8229600" cy="11658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It is very helpful if you add a note in Narrative Description for added capital each revision: </a:t>
            </a:r>
          </a:p>
        </p:txBody>
      </p:sp>
    </p:spTree>
    <p:extLst>
      <p:ext uri="{BB962C8B-B14F-4D97-AF65-F5344CB8AC3E}">
        <p14:creationId xmlns:p14="http://schemas.microsoft.com/office/powerpoint/2010/main" val="38963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CF0D-09B4-4C51-BB96-5D9124D2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3348-4A08-4FEC-A070-21EF8558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3016210"/>
          </a:xfrm>
        </p:spPr>
        <p:txBody>
          <a:bodyPr/>
          <a:lstStyle/>
          <a:p>
            <a:r>
              <a:rPr lang="en-US" u="sng" dirty="0"/>
              <a:t>In the chat box</a:t>
            </a:r>
            <a:r>
              <a:rPr lang="en-US" dirty="0"/>
              <a:t>: Which codes do each of the following belong in (Object AND Function Code)…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Substitute teachers for PD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CTSO teacher travel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Site licenses/subscriptions vs. software</a:t>
            </a:r>
          </a:p>
          <a:p>
            <a:endParaRPr lang="en-US" u="sng" dirty="0"/>
          </a:p>
          <a:p>
            <a:r>
              <a:rPr lang="en-US" u="sng" dirty="0"/>
              <a:t>Answers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944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039AEA-651D-D20C-1C26-32669C84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50607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03CBA9-8937-27AC-9D41-63818E50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5257800"/>
            <a:ext cx="9033164" cy="12660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1FF1F09-90FC-2A9C-DC05-078B9D0A7E6A}"/>
              </a:ext>
            </a:extLst>
          </p:cNvPr>
          <p:cNvSpPr txBox="1">
            <a:spLocks/>
          </p:cNvSpPr>
          <p:nvPr/>
        </p:nvSpPr>
        <p:spPr>
          <a:xfrm>
            <a:off x="1030630" y="327827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Upcoming Reminders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A58EAA-586D-7A2A-0457-F71F2E7C412D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258532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Final allocations/budget revisions this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FY23 PMIP Midyear Narratives due 3/31 (see example below)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Final Narratives for FY23 open until 9/15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5554F-8337-3F2C-C7B6-B2573479CBEA}"/>
              </a:ext>
            </a:extLst>
          </p:cNvPr>
          <p:cNvSpPr/>
          <p:nvPr/>
        </p:nvSpPr>
        <p:spPr>
          <a:xfrm>
            <a:off x="7391400" y="5715000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80E86-9B9A-1B4E-61D0-585B90CC51B3}"/>
              </a:ext>
            </a:extLst>
          </p:cNvPr>
          <p:cNvSpPr/>
          <p:nvPr/>
        </p:nvSpPr>
        <p:spPr>
          <a:xfrm>
            <a:off x="3886200" y="5852718"/>
            <a:ext cx="457200" cy="762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8EFFE-27DC-21E6-D527-CA8D41FDD4BC}"/>
              </a:ext>
            </a:extLst>
          </p:cNvPr>
          <p:cNvSpPr/>
          <p:nvPr/>
        </p:nvSpPr>
        <p:spPr>
          <a:xfrm>
            <a:off x="2819400" y="5928917"/>
            <a:ext cx="457200" cy="85405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79AD8-14F5-D64E-C823-9A9C7ACED3C1}"/>
              </a:ext>
            </a:extLst>
          </p:cNvPr>
          <p:cNvSpPr/>
          <p:nvPr/>
        </p:nvSpPr>
        <p:spPr>
          <a:xfrm>
            <a:off x="4584509" y="6014322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6A47D-962D-7676-B61F-6B0529684128}"/>
              </a:ext>
            </a:extLst>
          </p:cNvPr>
          <p:cNvSpPr/>
          <p:nvPr/>
        </p:nvSpPr>
        <p:spPr>
          <a:xfrm>
            <a:off x="3429000" y="6096000"/>
            <a:ext cx="457200" cy="2286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4A00B-E8CC-CF5E-6EDF-1547BBE9E726}"/>
              </a:ext>
            </a:extLst>
          </p:cNvPr>
          <p:cNvSpPr/>
          <p:nvPr/>
        </p:nvSpPr>
        <p:spPr>
          <a:xfrm>
            <a:off x="3637128" y="6248400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71FBB-523F-137F-25EE-0D456B39A26B}"/>
              </a:ext>
            </a:extLst>
          </p:cNvPr>
          <p:cNvSpPr/>
          <p:nvPr/>
        </p:nvSpPr>
        <p:spPr>
          <a:xfrm>
            <a:off x="5791200" y="6309917"/>
            <a:ext cx="457200" cy="152400"/>
          </a:xfrm>
          <a:prstGeom prst="rect">
            <a:avLst/>
          </a:prstGeom>
          <a:solidFill>
            <a:srgbClr val="FFFF00">
              <a:alpha val="38000"/>
            </a:srgb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87295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AC764B-088B-4ECC-BAEE-383E65BF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 Manager Coding Preferences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A5331-17B2-45BE-8D14-90948946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1292662"/>
          </a:xfrm>
        </p:spPr>
        <p:txBody>
          <a:bodyPr/>
          <a:lstStyle/>
          <a:p>
            <a:r>
              <a:rPr lang="en-US" dirty="0"/>
              <a:t>If your Business Manager has a different coding preference than the norm, please indicate this in the Narrative Description of the Budget.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F430D-7FA3-4D20-97DF-92990FD1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120"/>
            <a:ext cx="9144000" cy="20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6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3A5B77C-2517-48D5-81F2-1C781F7C8A98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Admin Costs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705332-906C-4F2F-8D1B-396C30451F9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14400" y="3536990"/>
            <a:ext cx="7315200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Indirect rate is negotiated with Grants Management for ALL 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Excludable costs = capital 6733 or 6739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5% cap for Perkins = Administrative Costs + Indirect Costs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42C3E-D67B-9404-C5C1-C2D1E325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10" y="1397847"/>
            <a:ext cx="4244590" cy="2031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A760-5FC1-DCAE-D52B-F09A9B4B8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69583"/>
            <a:ext cx="4029637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5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B49C1-F223-4BC1-BB4D-1178E06F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631"/>
            <a:ext cx="9144000" cy="38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3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52C8D4-962E-49C0-B69C-963CEDE5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306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A2E47-CEEE-4DBA-9647-79D29CC4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3654"/>
            <a:ext cx="9144000" cy="24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6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99C8D-D230-4643-A8C9-DB56C891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48" y="3037942"/>
            <a:ext cx="6820852" cy="3820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BBF64-0414-43D4-BA53-E61AFD2D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1683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8733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06499-E35E-44DD-95D3-1080F033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2893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BB31D2-05E9-4E30-9939-7A0BC12D7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72"/>
          <a:stretch/>
        </p:blipFill>
        <p:spPr>
          <a:xfrm>
            <a:off x="2057400" y="3172249"/>
            <a:ext cx="5105400" cy="3662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49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9084-E53C-40B2-AF94-E272A3A9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3A585-A322-4F9C-B1A0-9A7C553C4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066800"/>
            <a:ext cx="8261779" cy="861774"/>
          </a:xfrm>
        </p:spPr>
        <p:txBody>
          <a:bodyPr/>
          <a:lstStyle/>
          <a:p>
            <a:r>
              <a:rPr lang="en-US" dirty="0"/>
              <a:t>Not required yet, leave it blank for now please. You will be reminded of the due date in the grant cycle.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CE000-EFCD-43A0-8BCF-6BA6BA65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936"/>
            <a:ext cx="9144000" cy="27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0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BEE98-5481-405B-8707-9F3B76DE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Log 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400DB-6923-472A-B9ED-1A9F9CCE1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861774"/>
          </a:xfrm>
        </p:spPr>
        <p:txBody>
          <a:bodyPr/>
          <a:lstStyle/>
          <a:p>
            <a:r>
              <a:rPr lang="en-US" dirty="0"/>
              <a:t>This is used to communicate back and forth between LEA representatives, Grant Specialists, and GME staff.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7321F-6096-4E11-85AB-51D52D6C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3438525"/>
            <a:ext cx="4543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7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E09C-1E67-45B7-8780-6F01AB2C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Priority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64A05-E5DB-47FE-BA95-D6FCFD6F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3977640" cy="64633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to complete the four highlighted sections (Capital Outlay only if using any 67XX funds).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Commonly utilized for CTSO expenditures, as students are directly benefiting (but not limited to this only).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student membership fees, travel,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09470E-4E50-4421-AE86-00B29334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43000"/>
            <a:ext cx="25717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05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790B-818E-4C1A-8F76-39F8BF95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to Submitting a Grant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7D766-4CBA-466C-A973-F433BF30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962525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CE5F1-6401-4CEB-8D3C-82641E27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333375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D22FF-B208-43E9-8E1B-59593CF7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3952875"/>
            <a:ext cx="5153025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059B77-D8A4-460A-B7F6-423C265A0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0" y="5257800"/>
            <a:ext cx="5619750" cy="1143000"/>
          </a:xfrm>
          <a:prstGeom prst="rect">
            <a:avLst/>
          </a:prstGeom>
        </p:spPr>
      </p:pic>
      <p:sp>
        <p:nvSpPr>
          <p:cNvPr id="10" name="Arrow: Bent-Up 9">
            <a:extLst>
              <a:ext uri="{FF2B5EF4-FFF2-40B4-BE49-F238E27FC236}">
                <a16:creationId xmlns:a16="http://schemas.microsoft.com/office/drawing/2014/main" id="{0C8C26B8-6722-4A63-A067-CD9E61C6BFBD}"/>
              </a:ext>
            </a:extLst>
          </p:cNvPr>
          <p:cNvSpPr/>
          <p:nvPr/>
        </p:nvSpPr>
        <p:spPr>
          <a:xfrm rot="5400000">
            <a:off x="300037" y="2128838"/>
            <a:ext cx="1152525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47BA5665-3D4D-45F1-BBB4-45360CBCDE87}"/>
              </a:ext>
            </a:extLst>
          </p:cNvPr>
          <p:cNvSpPr/>
          <p:nvPr/>
        </p:nvSpPr>
        <p:spPr>
          <a:xfrm rot="5400000">
            <a:off x="1556623" y="3463052"/>
            <a:ext cx="1211104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42E8A1AC-18A8-471D-859A-829F6FC45EF9}"/>
              </a:ext>
            </a:extLst>
          </p:cNvPr>
          <p:cNvSpPr/>
          <p:nvPr/>
        </p:nvSpPr>
        <p:spPr>
          <a:xfrm rot="5400000">
            <a:off x="2662237" y="4787742"/>
            <a:ext cx="1152525" cy="990600"/>
          </a:xfrm>
          <a:prstGeom prst="bentUpArrow">
            <a:avLst>
              <a:gd name="adj1" fmla="val 25000"/>
              <a:gd name="adj2" fmla="val 25000"/>
              <a:gd name="adj3" fmla="val 3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FF1F09-90FC-2A9C-DC05-078B9D0A7E6A}"/>
              </a:ext>
            </a:extLst>
          </p:cNvPr>
          <p:cNvSpPr txBox="1">
            <a:spLocks/>
          </p:cNvSpPr>
          <p:nvPr/>
        </p:nvSpPr>
        <p:spPr>
          <a:xfrm>
            <a:off x="1030630" y="327827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Substantial Approval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A58EAA-586D-7A2A-0457-F71F2E7C412D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258532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Submit by 5/1, Director Approval by 7/1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Need approved GSA and complete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Will return after 24 hours if changes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Need Director Approval to reimburse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77296-F8CE-C802-E31B-CCFF0F3F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05" y="3409777"/>
            <a:ext cx="6712295" cy="337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824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3D42-2239-4F64-9BE6-09BAB49B3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BA1F5-19EE-4C5A-A81A-E5FFA1D2F09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0" y="3048000"/>
            <a:ext cx="7620000" cy="1292662"/>
          </a:xfrm>
        </p:spPr>
        <p:txBody>
          <a:bodyPr/>
          <a:lstStyle/>
          <a:p>
            <a:pPr algn="ctr"/>
            <a:r>
              <a:rPr lang="en-US" dirty="0"/>
              <a:t>Contact your GPS if you have any follow up questions or need further training.</a:t>
            </a:r>
          </a:p>
          <a:p>
            <a:pPr algn="ctr"/>
            <a:r>
              <a:rPr lang="en-US" dirty="0"/>
              <a:t>Please submit grants by 5/1/23 due date.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69B6F7-8556-4B76-A291-415662C8F25A}"/>
              </a:ext>
            </a:extLst>
          </p:cNvPr>
          <p:cNvSpPr txBox="1">
            <a:spLocks/>
          </p:cNvSpPr>
          <p:nvPr/>
        </p:nvSpPr>
        <p:spPr>
          <a:xfrm>
            <a:off x="152400" y="5310426"/>
            <a:ext cx="87630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For questions specific to GME </a:t>
            </a:r>
            <a:r>
              <a:rPr lang="en-US" dirty="0"/>
              <a:t>(reimbursement requests, indirect costs, system issues, global holds, etc.), contact (602) 542-3901 or 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https://helpdeskexternal.azed.gov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84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2F1825-6B72-FA82-C2C1-506A62B2D97C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Global Hold FAQs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58DBE8-1D1E-7980-F92B-2DE743E89176}"/>
              </a:ext>
            </a:extLst>
          </p:cNvPr>
          <p:cNvSpPr txBox="1">
            <a:spLocks/>
          </p:cNvSpPr>
          <p:nvPr/>
        </p:nvSpPr>
        <p:spPr>
          <a:xfrm>
            <a:off x="457200" y="1494662"/>
            <a:ext cx="8077200" cy="50292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What are common causes of global holds?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Can my grant be approved when on hold?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Can I receive funds when on hold?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Can one grant year be on hold while others are not?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How do I determine the reason for the hold?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Who do I contact with questions about holds?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63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2F1825-6B72-FA82-C2C1-506A62B2D97C}"/>
              </a:ext>
            </a:extLst>
          </p:cNvPr>
          <p:cNvSpPr txBox="1">
            <a:spLocks/>
          </p:cNvSpPr>
          <p:nvPr/>
        </p:nvSpPr>
        <p:spPr>
          <a:xfrm>
            <a:off x="1030628" y="325278"/>
            <a:ext cx="7082739" cy="492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kern="0" dirty="0">
                <a:latin typeface="Franklin Gothic Medium" panose="020B0603020102020204" pitchFamily="34" charset="0"/>
              </a:rPr>
              <a:t>Global Hold: More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42D17-BE4B-DE49-899D-8096272F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4" y="1219200"/>
            <a:ext cx="8071265" cy="54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9E096-2A35-4634-A889-53EAD6D1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37" y="1557352"/>
            <a:ext cx="8701663" cy="4767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FABC5D-EF62-95E5-3947-80AEB0F813FC}"/>
              </a:ext>
            </a:extLst>
          </p:cNvPr>
          <p:cNvSpPr/>
          <p:nvPr/>
        </p:nvSpPr>
        <p:spPr>
          <a:xfrm>
            <a:off x="76200" y="4876800"/>
            <a:ext cx="35052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59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790B-818E-4C1A-8F76-39F8BF95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Helpful Resources/Contacts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806D8C-7A99-4081-A318-4D594B84BE87}"/>
              </a:ext>
            </a:extLst>
          </p:cNvPr>
          <p:cNvSpPr txBox="1">
            <a:spLocks/>
          </p:cNvSpPr>
          <p:nvPr/>
        </p:nvSpPr>
        <p:spPr>
          <a:xfrm>
            <a:off x="443780" y="1498600"/>
            <a:ext cx="8261779" cy="301621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>
                <a:latin typeface="Franklin Gothic Medium" panose="020B0603020102020204" pitchFamily="34" charset="0"/>
              </a:rPr>
              <a:t>Scroll to bottom of pages for contact information: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Accountability: </a:t>
            </a:r>
            <a:r>
              <a:rPr lang="en-US" sz="2800" kern="0" dirty="0">
                <a:latin typeface="Franklin Gothic Medium" panose="020B06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https://www.azed.gov/cte/cte-data-portal-information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CTSO’s: </a:t>
            </a:r>
            <a:r>
              <a:rPr lang="en-US" sz="2800" kern="0" dirty="0"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https://www.azed.gov/cte/ctso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Technical Skills Assessments: </a:t>
            </a:r>
            <a:r>
              <a:rPr lang="en-US" sz="2800" kern="0" dirty="0">
                <a:latin typeface="Franklin Gothic Medium" panose="020B06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https://www.azed.gov/cte/assessments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ACOVA (Association): </a:t>
            </a:r>
            <a:r>
              <a:rPr lang="en-US" sz="2800" kern="0" dirty="0">
                <a:latin typeface="Franklin Gothic Medium" panose="020B06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https://acova.org/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ACTE (Association): </a:t>
            </a:r>
            <a:r>
              <a:rPr lang="en-US" sz="2800" kern="0" dirty="0">
                <a:latin typeface="Franklin Gothic Medium" panose="020B0603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https://www.acteaz.org/</a:t>
            </a:r>
            <a:endParaRPr lang="en-US" sz="2800" kern="0" dirty="0">
              <a:latin typeface="Franklin Gothic Medium" panose="020B06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Franklin Gothic Medium" panose="020B0603020102020204" pitchFamily="34" charset="0"/>
              </a:rPr>
              <a:t>Premiere Series (</a:t>
            </a:r>
            <a:r>
              <a:rPr lang="en-US" sz="2800" kern="0">
                <a:latin typeface="Franklin Gothic Medium" panose="020B0603020102020204" pitchFamily="34" charset="0"/>
              </a:rPr>
              <a:t>Professional Development): </a:t>
            </a:r>
            <a:r>
              <a:rPr lang="en-US" sz="2800" kern="0" dirty="0">
                <a:latin typeface="Franklin Gothic Medium" panose="020B0603020102020204" pitchFamily="34" charset="0"/>
              </a:rPr>
              <a:t>https://www.acteaz.org/cte-leads-2/teacher-series/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F68-4766-47B6-B43C-5488DA16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GME Home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07AB5-3909-4D09-A3B0-AFB3DDF74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873"/>
            <a:ext cx="9144000" cy="3826254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065C4EF-6ABB-4D14-BE49-7B63A4696363}"/>
              </a:ext>
            </a:extLst>
          </p:cNvPr>
          <p:cNvSpPr/>
          <p:nvPr/>
        </p:nvSpPr>
        <p:spPr>
          <a:xfrm>
            <a:off x="1447800" y="1752600"/>
            <a:ext cx="1905000" cy="685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27DFE98-F95C-4824-8660-1FC9ABC9E08A}"/>
              </a:ext>
            </a:extLst>
          </p:cNvPr>
          <p:cNvSpPr/>
          <p:nvPr/>
        </p:nvSpPr>
        <p:spPr>
          <a:xfrm>
            <a:off x="6743700" y="1752600"/>
            <a:ext cx="1905000" cy="6858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6091C-5B9F-44DD-A9C6-99828696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52" y="0"/>
            <a:ext cx="268249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35068A-7F76-4AA4-AD32-AF7A486A2633}"/>
              </a:ext>
            </a:extLst>
          </p:cNvPr>
          <p:cNvSpPr/>
          <p:nvPr/>
        </p:nvSpPr>
        <p:spPr>
          <a:xfrm>
            <a:off x="3352800" y="1676400"/>
            <a:ext cx="1295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66957-1814-47D6-AAC9-DE6AC98C21B6}"/>
              </a:ext>
            </a:extLst>
          </p:cNvPr>
          <p:cNvSpPr/>
          <p:nvPr/>
        </p:nvSpPr>
        <p:spPr>
          <a:xfrm>
            <a:off x="3342526" y="2095500"/>
            <a:ext cx="145807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48B85-0C07-4D4D-9607-D950A1A84988}"/>
              </a:ext>
            </a:extLst>
          </p:cNvPr>
          <p:cNvSpPr/>
          <p:nvPr/>
        </p:nvSpPr>
        <p:spPr>
          <a:xfrm>
            <a:off x="3342526" y="2971800"/>
            <a:ext cx="2448674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3D608-675B-45BD-B5D1-14D7404264DF}"/>
              </a:ext>
            </a:extLst>
          </p:cNvPr>
          <p:cNvSpPr/>
          <p:nvPr/>
        </p:nvSpPr>
        <p:spPr>
          <a:xfrm>
            <a:off x="3342526" y="4419600"/>
            <a:ext cx="1915274" cy="106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0FD99-0479-458C-AA09-EDACD5EFD74F}"/>
              </a:ext>
            </a:extLst>
          </p:cNvPr>
          <p:cNvSpPr/>
          <p:nvPr/>
        </p:nvSpPr>
        <p:spPr>
          <a:xfrm>
            <a:off x="3352800" y="37719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50F49-BAB2-40E1-830F-2B89ED042FC5}"/>
              </a:ext>
            </a:extLst>
          </p:cNvPr>
          <p:cNvSpPr/>
          <p:nvPr/>
        </p:nvSpPr>
        <p:spPr>
          <a:xfrm>
            <a:off x="3352800" y="5859694"/>
            <a:ext cx="1219200" cy="388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A4E54-FE7E-470A-AAE6-24BCED076001}"/>
              </a:ext>
            </a:extLst>
          </p:cNvPr>
          <p:cNvSpPr txBox="1"/>
          <p:nvPr/>
        </p:nvSpPr>
        <p:spPr>
          <a:xfrm>
            <a:off x="375864" y="1277034"/>
            <a:ext cx="457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Sections Page:</a:t>
            </a:r>
          </a:p>
        </p:txBody>
      </p:sp>
    </p:spTree>
    <p:extLst>
      <p:ext uri="{BB962C8B-B14F-4D97-AF65-F5344CB8AC3E}">
        <p14:creationId xmlns:p14="http://schemas.microsoft.com/office/powerpoint/2010/main" val="21940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455F3-7CA3-47AD-9E92-32E6B26C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FFATA &amp; GSA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A78EE-1F5A-41DA-A1F4-890EEC99F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1498600"/>
            <a:ext cx="8261779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Click “yes” for Boxes 1 and 2, if applicable.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a description of your district’s Perkins-funded CTE programs into Box 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include a list of all programs that will be funded by Perkins V. Please ensure Coherent Sequence is complete prior to grant submission.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0E36C-3B6F-41B6-BD45-6FAB64D9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" y="4276369"/>
            <a:ext cx="9052389" cy="22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C016-BFC4-494A-9D44-530FE70B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Statement of Assurance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EE90-13DC-4AD3-A8C1-B6D5D533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0" y="762000"/>
            <a:ext cx="8261779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be approved by Grants Management prior to grant review (check with Business Manager)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See below for where to locate GSA approval status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0C037-55D3-2520-F781-D88E8090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1227"/>
            <a:ext cx="7467600" cy="48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FBD0-9B1E-42F9-9AD2-37B0319D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CTE Federal Perkins Contacts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051736-B652-4845-863D-7A510DF1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Fill out with most up-to-date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 throughout the year if this information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40DC8-F8EB-47EA-914F-F4EE89EB0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0"/>
          <a:stretch/>
        </p:blipFill>
        <p:spPr>
          <a:xfrm>
            <a:off x="4953000" y="1447800"/>
            <a:ext cx="3657600" cy="52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E Color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12169"/>
      </a:accent1>
      <a:accent2>
        <a:srgbClr val="BF0D3E"/>
      </a:accent2>
      <a:accent3>
        <a:srgbClr val="FCAF17"/>
      </a:accent3>
      <a:accent4>
        <a:srgbClr val="D0CECE"/>
      </a:accent4>
      <a:accent5>
        <a:srgbClr val="AEABAB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TF Theme,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4EEC153ED0C40A9AB2C8FE126F4C9" ma:contentTypeVersion="11" ma:contentTypeDescription="Create a new document." ma:contentTypeScope="" ma:versionID="d887223db15760a43dfd34c9010cb4e5">
  <xsd:schema xmlns:xsd="http://www.w3.org/2001/XMLSchema" xmlns:xs="http://www.w3.org/2001/XMLSchema" xmlns:p="http://schemas.microsoft.com/office/2006/metadata/properties" xmlns:ns1="http://schemas.microsoft.com/sharepoint/v3" xmlns:ns3="84c651a3-cfb0-4ab2-bc6b-531c8b5cb30b" targetNamespace="http://schemas.microsoft.com/office/2006/metadata/properties" ma:root="true" ma:fieldsID="915591fe9bc20df69ad11574ddbc2f0d" ns1:_="" ns3:_="">
    <xsd:import namespace="http://schemas.microsoft.com/sharepoint/v3"/>
    <xsd:import namespace="84c651a3-cfb0-4ab2-bc6b-531c8b5cb3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651a3-cfb0-4ab2-bc6b-531c8b5cb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FFC803-AA9A-4256-A5D8-AB4D65955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387445-5B4D-40CD-BD76-185B0FA9F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c651a3-cfb0-4ab2-bc6b-531c8b5cb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D7867A-3B3C-469B-B7CC-74E0844B87B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36920</TotalTime>
  <Words>1374</Words>
  <Application>Microsoft Office PowerPoint</Application>
  <PresentationFormat>On-screen Show (4:3)</PresentationFormat>
  <Paragraphs>171</Paragraphs>
  <Slides>44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Franklin Gothic Medium</vt:lpstr>
      <vt:lpstr>Open Sans</vt:lpstr>
      <vt:lpstr>Oswald</vt:lpstr>
      <vt:lpstr>Times New Roman</vt:lpstr>
      <vt:lpstr>Office Theme</vt:lpstr>
      <vt:lpstr>FTF Theme, 2018</vt:lpstr>
      <vt:lpstr>Perkins &amp; State Priority 2024 Grant Application &amp; CLNA Training Secondary LEAs</vt:lpstr>
      <vt:lpstr>PowerPoint Presentation</vt:lpstr>
      <vt:lpstr>PowerPoint Presentation</vt:lpstr>
      <vt:lpstr>PowerPoint Presentation</vt:lpstr>
      <vt:lpstr>GME Home Page</vt:lpstr>
      <vt:lpstr>PowerPoint Presentation</vt:lpstr>
      <vt:lpstr>FFATA &amp; GSA Verification</vt:lpstr>
      <vt:lpstr>General Statement of Assurance</vt:lpstr>
      <vt:lpstr>CTE Federal Perkins Contacts</vt:lpstr>
      <vt:lpstr>Assurances</vt:lpstr>
      <vt:lpstr>Comprehensive Local Needs Assessment (CLNA)</vt:lpstr>
      <vt:lpstr>Preparation Materials for CLNA Leadership Planning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Goal Activity</vt:lpstr>
      <vt:lpstr>PowerPoint Presentation</vt:lpstr>
      <vt:lpstr>Budget</vt:lpstr>
      <vt:lpstr>Coding: Common Expenses</vt:lpstr>
      <vt:lpstr>From Perkins Checklist</vt:lpstr>
      <vt:lpstr>PowerPoint Presentation</vt:lpstr>
      <vt:lpstr>67XX Codes</vt:lpstr>
      <vt:lpstr>Capital Outlay Worksheet</vt:lpstr>
      <vt:lpstr>PowerPoint Presentation</vt:lpstr>
      <vt:lpstr>Tips for Budget and Capital Outlay</vt:lpstr>
      <vt:lpstr>PowerPoint Presentation</vt:lpstr>
      <vt:lpstr>Budget Activity</vt:lpstr>
      <vt:lpstr>Business Manager Coding Preferences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 Plans</vt:lpstr>
      <vt:lpstr>History Log Notes</vt:lpstr>
      <vt:lpstr>State Priority 2024</vt:lpstr>
      <vt:lpstr>Steps to Submitting a Grant</vt:lpstr>
      <vt:lpstr>QUESTIONS?</vt:lpstr>
      <vt:lpstr>PowerPoint Presentation</vt:lpstr>
      <vt:lpstr>PowerPoint Presentation</vt:lpstr>
      <vt:lpstr>PowerPoint Presentation</vt:lpstr>
      <vt:lpstr>Other Helpful Resources/Contacts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Arizona Superintendent of Public Instruction Diane Douglas’ “We Are Listening” Tour- 2016</dc:title>
  <dc:creator>Burkhart, Alexis</dc:creator>
  <cp:lastModifiedBy>Baudean, Shelley</cp:lastModifiedBy>
  <cp:revision>99</cp:revision>
  <cp:lastPrinted>2021-01-18T20:45:04Z</cp:lastPrinted>
  <dcterms:created xsi:type="dcterms:W3CDTF">2019-01-29T13:16:54Z</dcterms:created>
  <dcterms:modified xsi:type="dcterms:W3CDTF">2023-03-22T21:38:03Z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2019-01-29T00:00:00Z</vt:filetime>
  </property>
  <property fmtid="{D5CDD505-2E9C-101B-9397-08002B2CF9AE}" pid="5" name="ContentTypeId">
    <vt:lpwstr>0x0101004454EEC153ED0C40A9AB2C8FE126F4C9</vt:lpwstr>
  </property>
</Properties>
</file>