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767" r:id="rId2"/>
    <p:sldMasterId id="2147483660" r:id="rId3"/>
  </p:sldMasterIdLst>
  <p:notesMasterIdLst>
    <p:notesMasterId r:id="rId17"/>
  </p:notesMasterIdLst>
  <p:sldIdLst>
    <p:sldId id="356" r:id="rId4"/>
    <p:sldId id="355" r:id="rId5"/>
    <p:sldId id="258" r:id="rId6"/>
    <p:sldId id="288" r:id="rId7"/>
    <p:sldId id="342" r:id="rId8"/>
    <p:sldId id="366" r:id="rId9"/>
    <p:sldId id="368" r:id="rId10"/>
    <p:sldId id="371" r:id="rId11"/>
    <p:sldId id="372" r:id="rId12"/>
    <p:sldId id="373" r:id="rId13"/>
    <p:sldId id="374" r:id="rId14"/>
    <p:sldId id="360" r:id="rId15"/>
    <p:sldId id="3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ED6A457-CF57-85A2-EC42-B9789C6191C3}" name="Middlebrook, Candis" initials="MC" userId="S::Candis.Middlebrook@azed.gov::ddd7cbf3-9156-4a93-9c07-d1b0eff58a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9" autoAdjust="0"/>
    <p:restoredTop sz="79867" autoAdjust="0"/>
  </p:normalViewPr>
  <p:slideViewPr>
    <p:cSldViewPr snapToGrid="0">
      <p:cViewPr varScale="1">
        <p:scale>
          <a:sx n="91" d="100"/>
          <a:sy n="91" d="100"/>
        </p:scale>
        <p:origin x="1374" y="84"/>
      </p:cViewPr>
      <p:guideLst/>
    </p:cSldViewPr>
  </p:slideViewPr>
  <p:notesTextViewPr>
    <p:cViewPr>
      <p:scale>
        <a:sx n="100" d="100"/>
        <a:sy n="100" d="100"/>
      </p:scale>
      <p:origin x="0" y="0"/>
    </p:cViewPr>
  </p:notesTextViewPr>
  <p:sorterViewPr>
    <p:cViewPr>
      <p:scale>
        <a:sx n="75" d="100"/>
        <a:sy n="75" d="100"/>
      </p:scale>
      <p:origin x="0" y="-109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E70B4F-54AF-4133-B2B0-11E896D059A3}" type="datetimeFigureOut">
              <a:rPr lang="en-US" smtClean="0"/>
              <a:t>2/24/2023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981EC-A823-47D5-95C6-B00D6C46769C}" type="slidenum">
              <a:rPr lang="en-US" smtClean="0"/>
              <a:t>‹#›</a:t>
            </a:fld>
            <a:endParaRPr lang="en-US"/>
          </a:p>
        </p:txBody>
      </p:sp>
    </p:spTree>
    <p:extLst>
      <p:ext uri="{BB962C8B-B14F-4D97-AF65-F5344CB8AC3E}">
        <p14:creationId xmlns:p14="http://schemas.microsoft.com/office/powerpoint/2010/main" val="1827447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82D499-A633-49E6-8DBE-A5935CA5B293}" type="slidenum">
              <a:rPr lang="en-US" smtClean="0"/>
              <a:t>1</a:t>
            </a:fld>
            <a:endParaRPr lang="en-US" dirty="0"/>
          </a:p>
        </p:txBody>
      </p:sp>
    </p:spTree>
    <p:extLst>
      <p:ext uri="{BB962C8B-B14F-4D97-AF65-F5344CB8AC3E}">
        <p14:creationId xmlns:p14="http://schemas.microsoft.com/office/powerpoint/2010/main" val="2635925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82D499-A633-49E6-8DBE-A5935CA5B293}" type="slidenum">
              <a:rPr lang="en-US" smtClean="0"/>
              <a:t>2</a:t>
            </a:fld>
            <a:endParaRPr lang="en-US" dirty="0"/>
          </a:p>
        </p:txBody>
      </p:sp>
    </p:spTree>
    <p:extLst>
      <p:ext uri="{BB962C8B-B14F-4D97-AF65-F5344CB8AC3E}">
        <p14:creationId xmlns:p14="http://schemas.microsoft.com/office/powerpoint/2010/main" val="98575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0981EC-A823-47D5-95C6-B00D6C46769C}" type="slidenum">
              <a:rPr lang="en-US" smtClean="0"/>
              <a:t>3</a:t>
            </a:fld>
            <a:endParaRPr lang="en-US"/>
          </a:p>
        </p:txBody>
      </p:sp>
    </p:spTree>
    <p:extLst>
      <p:ext uri="{BB962C8B-B14F-4D97-AF65-F5344CB8AC3E}">
        <p14:creationId xmlns:p14="http://schemas.microsoft.com/office/powerpoint/2010/main" val="3941102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49A64B-33D8-400A-9E37-1F00A510968A}" type="slidenum">
              <a:rPr lang="en-US" smtClean="0"/>
              <a:t>5</a:t>
            </a:fld>
            <a:endParaRPr lang="en-US"/>
          </a:p>
        </p:txBody>
      </p:sp>
    </p:spTree>
    <p:extLst>
      <p:ext uri="{BB962C8B-B14F-4D97-AF65-F5344CB8AC3E}">
        <p14:creationId xmlns:p14="http://schemas.microsoft.com/office/powerpoint/2010/main" val="3845939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49A64B-33D8-400A-9E37-1F00A510968A}" type="slidenum">
              <a:rPr lang="en-US" smtClean="0"/>
              <a:t>7</a:t>
            </a:fld>
            <a:endParaRPr lang="en-US"/>
          </a:p>
        </p:txBody>
      </p:sp>
    </p:spTree>
    <p:extLst>
      <p:ext uri="{BB962C8B-B14F-4D97-AF65-F5344CB8AC3E}">
        <p14:creationId xmlns:p14="http://schemas.microsoft.com/office/powerpoint/2010/main" val="2808981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49A64B-33D8-400A-9E37-1F00A510968A}" type="slidenum">
              <a:rPr lang="en-US" smtClean="0"/>
              <a:t>9</a:t>
            </a:fld>
            <a:endParaRPr lang="en-US"/>
          </a:p>
        </p:txBody>
      </p:sp>
    </p:spTree>
    <p:extLst>
      <p:ext uri="{BB962C8B-B14F-4D97-AF65-F5344CB8AC3E}">
        <p14:creationId xmlns:p14="http://schemas.microsoft.com/office/powerpoint/2010/main" val="483840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49A64B-33D8-400A-9E37-1F00A510968A}" type="slidenum">
              <a:rPr lang="en-US" smtClean="0"/>
              <a:t>11</a:t>
            </a:fld>
            <a:endParaRPr lang="en-US"/>
          </a:p>
        </p:txBody>
      </p:sp>
    </p:spTree>
    <p:extLst>
      <p:ext uri="{BB962C8B-B14F-4D97-AF65-F5344CB8AC3E}">
        <p14:creationId xmlns:p14="http://schemas.microsoft.com/office/powerpoint/2010/main" val="4148805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8039F2-F89F-49F3-BB0F-1B9BA96D2506}" type="slidenum">
              <a:rPr lang="en-US" smtClean="0"/>
              <a:t>12</a:t>
            </a:fld>
            <a:endParaRPr lang="en-US"/>
          </a:p>
        </p:txBody>
      </p:sp>
    </p:spTree>
    <p:extLst>
      <p:ext uri="{BB962C8B-B14F-4D97-AF65-F5344CB8AC3E}">
        <p14:creationId xmlns:p14="http://schemas.microsoft.com/office/powerpoint/2010/main" val="2276739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 uri="{C183D7F6-B498-43B3-948B-1728B52AA6E4}">
                <adec:decorative xmlns:adec="http://schemas.microsoft.com/office/drawing/2017/decorative" val="1"/>
              </a:ext>
            </a:extLst>
          </p:cNvPr>
          <p:cNvSpPr/>
          <p:nvPr userDrawn="1"/>
        </p:nvSpPr>
        <p:spPr>
          <a:xfrm flipH="1">
            <a:off x="-1" y="4450188"/>
            <a:ext cx="12192000" cy="2407811"/>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rgbClr val="012169"/>
                </a:solidFill>
              </a:defRPr>
            </a:lvl1pPr>
          </a:lstStyle>
          <a:p>
            <a:r>
              <a:rPr lang="en-US" noProof="0"/>
              <a:t>Click to edit Master title style</a:t>
            </a:r>
            <a:endParaRPr lang="en-US" noProof="0"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rgbClr val="012169"/>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a:t>Click to edit Master subtitle style</a:t>
            </a:r>
            <a:endParaRPr lang="en-US" noProof="0" dirty="0"/>
          </a:p>
        </p:txBody>
      </p:sp>
      <p:cxnSp>
        <p:nvCxnSpPr>
          <p:cNvPr id="9" name="Straight Connector 8">
            <a:extLst>
              <a:ext uri="{FF2B5EF4-FFF2-40B4-BE49-F238E27FC236}">
                <a16:creationId xmlns:a16="http://schemas.microsoft.com/office/drawing/2014/main" id="{1CB7B0FF-4DC9-477E-A213-C276C7F23183}"/>
              </a:ext>
              <a:ext uri="{C183D7F6-B498-43B3-948B-1728B52AA6E4}">
                <adec:decorative xmlns:adec="http://schemas.microsoft.com/office/drawing/2017/decorative" val="1"/>
              </a:ext>
            </a:extLst>
          </p:cNvPr>
          <p:cNvCxnSpPr/>
          <p:nvPr userDrawn="1"/>
        </p:nvCxnSpPr>
        <p:spPr>
          <a:xfrm>
            <a:off x="1097280" y="4521200"/>
            <a:ext cx="10058400" cy="0"/>
          </a:xfrm>
          <a:prstGeom prst="line">
            <a:avLst/>
          </a:prstGeom>
          <a:ln w="76200">
            <a:solidFill>
              <a:srgbClr val="BF0D3E"/>
            </a:solidFill>
          </a:ln>
        </p:spPr>
        <p:style>
          <a:lnRef idx="1">
            <a:schemeClr val="dk1"/>
          </a:lnRef>
          <a:fillRef idx="0">
            <a:schemeClr val="dk1"/>
          </a:fillRef>
          <a:effectRef idx="0">
            <a:schemeClr val="dk1"/>
          </a:effectRef>
          <a:fontRef idx="minor">
            <a:schemeClr val="tx1"/>
          </a:fontRef>
        </p:style>
      </p:cxnSp>
      <p:pic>
        <p:nvPicPr>
          <p:cNvPr id="5" name="Picture 4" descr="Logo&#10;&#10;Description automatically generated">
            <a:extLst>
              <a:ext uri="{FF2B5EF4-FFF2-40B4-BE49-F238E27FC236}">
                <a16:creationId xmlns:a16="http://schemas.microsoft.com/office/drawing/2014/main" id="{0574FE42-1B75-793D-3BAA-BA6E1522D5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42832" y="1069848"/>
            <a:ext cx="2057400" cy="2057400"/>
          </a:xfrm>
          <a:prstGeom prst="rect">
            <a:avLst/>
          </a:prstGeom>
        </p:spPr>
      </p:pic>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rgbClr val="FFFFFF"/>
        </a:solidFill>
        <a:effectLst/>
      </p:bgPr>
    </p:bg>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2E148DD3-DD87-154B-80B4-2421965D3C83}"/>
              </a:ext>
              <a:ext uri="{C183D7F6-B498-43B3-948B-1728B52AA6E4}">
                <adec:decorative xmlns:adec="http://schemas.microsoft.com/office/drawing/2017/decorative" val="1"/>
              </a:ext>
            </a:extLst>
          </p:cNvPr>
          <p:cNvSpPr/>
          <p:nvPr userDrawn="1"/>
        </p:nvSpPr>
        <p:spPr>
          <a:xfrm>
            <a:off x="1" y="1714500"/>
            <a:ext cx="12192000" cy="3429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42E4732-0E8F-7B46-BD08-0F2EE0DA8786}"/>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7" name="Title Placeholder 1">
            <a:extLst>
              <a:ext uri="{FF2B5EF4-FFF2-40B4-BE49-F238E27FC236}">
                <a16:creationId xmlns:a16="http://schemas.microsoft.com/office/drawing/2014/main" id="{6E73F81A-7260-5C4F-A7FF-CA2CC731BC33}"/>
              </a:ext>
            </a:extLst>
          </p:cNvPr>
          <p:cNvSpPr>
            <a:spLocks noGrp="1"/>
          </p:cNvSpPr>
          <p:nvPr>
            <p:ph type="title" hasCustomPrompt="1"/>
          </p:nvPr>
        </p:nvSpPr>
        <p:spPr>
          <a:xfrm>
            <a:off x="807721" y="752475"/>
            <a:ext cx="5067286" cy="587584"/>
          </a:xfrm>
          <a:prstGeom prst="rect">
            <a:avLst/>
          </a:prstGeom>
        </p:spPr>
        <p:txBody>
          <a:bodyPr vert="horz" lIns="91440" tIns="45720" rIns="91440" bIns="45720" rtlCol="0" anchor="ctr">
            <a:normAutofit/>
          </a:bodyPr>
          <a:lstStyle>
            <a:lvl1pPr>
              <a:defRPr>
                <a:solidFill>
                  <a:srgbClr val="012169"/>
                </a:solidFill>
              </a:defRPr>
            </a:lvl1pPr>
          </a:lstStyle>
          <a:p>
            <a:r>
              <a:rPr lang="en-US" noProof="0" dirty="0"/>
              <a:t>CLICK TO EDIT MASTER TITLE STYLE</a:t>
            </a:r>
          </a:p>
        </p:txBody>
      </p:sp>
      <p:sp>
        <p:nvSpPr>
          <p:cNvPr id="9" name="Content Placeholder 3">
            <a:extLst>
              <a:ext uri="{FF2B5EF4-FFF2-40B4-BE49-F238E27FC236}">
                <a16:creationId xmlns:a16="http://schemas.microsoft.com/office/drawing/2014/main" id="{4CD13CD4-3E4F-2E41-ACF4-2446257D236F}"/>
              </a:ext>
            </a:extLst>
          </p:cNvPr>
          <p:cNvSpPr>
            <a:spLocks noGrp="1"/>
          </p:cNvSpPr>
          <p:nvPr>
            <p:ph sz="half" idx="2"/>
          </p:nvPr>
        </p:nvSpPr>
        <p:spPr>
          <a:xfrm>
            <a:off x="807718" y="1714500"/>
            <a:ext cx="5067282" cy="4391025"/>
          </a:xfrm>
        </p:spPr>
        <p:txBody>
          <a:bodyPr>
            <a:normAutofit/>
          </a:bodyPr>
          <a:lstStyle>
            <a:lvl1pPr>
              <a:buClr>
                <a:schemeClr val="tx1"/>
              </a:buClr>
              <a:defRPr sz="1600">
                <a:solidFill>
                  <a:srgbClr val="012169"/>
                </a:solidFill>
              </a:defRPr>
            </a:lvl1pPr>
            <a:lvl2pPr marL="384048" indent="-182880">
              <a:buClr>
                <a:schemeClr val="tx1"/>
              </a:buClr>
              <a:buFont typeface="Arial" panose="020B0604020202020204" pitchFamily="34" charset="0"/>
              <a:buChar char="•"/>
              <a:defRPr sz="1400">
                <a:solidFill>
                  <a:srgbClr val="012169"/>
                </a:solidFill>
              </a:defRPr>
            </a:lvl2pPr>
            <a:lvl3pPr marL="566928" indent="-182880">
              <a:buClr>
                <a:schemeClr val="tx1"/>
              </a:buClr>
              <a:buFont typeface="Arial" panose="020B0604020202020204" pitchFamily="34" charset="0"/>
              <a:buChar char="•"/>
              <a:defRPr sz="1100">
                <a:solidFill>
                  <a:srgbClr val="012169"/>
                </a:solidFill>
              </a:defRPr>
            </a:lvl3pPr>
            <a:lvl4pPr marL="749808" indent="-182880">
              <a:buClr>
                <a:schemeClr val="tx1"/>
              </a:buClr>
              <a:buFont typeface="Arial" panose="020B0604020202020204" pitchFamily="34" charset="0"/>
              <a:buChar char="•"/>
              <a:defRPr sz="1100">
                <a:solidFill>
                  <a:srgbClr val="012169"/>
                </a:solidFill>
              </a:defRPr>
            </a:lvl4pPr>
            <a:lvl5pPr marL="932688" indent="-182880">
              <a:buClr>
                <a:schemeClr val="tx1"/>
              </a:buClr>
              <a:buFont typeface="Arial" panose="020B0604020202020204" pitchFamily="34" charset="0"/>
              <a:buChar char="•"/>
              <a:defRPr sz="1100">
                <a:solidFill>
                  <a:srgbClr val="012169"/>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4" name="Content Placeholder 3">
            <a:extLst>
              <a:ext uri="{FF2B5EF4-FFF2-40B4-BE49-F238E27FC236}">
                <a16:creationId xmlns:a16="http://schemas.microsoft.com/office/drawing/2014/main" id="{D8E69886-8907-DB47-87C2-0621AF156D9F}"/>
              </a:ext>
            </a:extLst>
          </p:cNvPr>
          <p:cNvSpPr>
            <a:spLocks noGrp="1"/>
          </p:cNvSpPr>
          <p:nvPr>
            <p:ph sz="half" idx="14"/>
          </p:nvPr>
        </p:nvSpPr>
        <p:spPr>
          <a:xfrm>
            <a:off x="6316994" y="752475"/>
            <a:ext cx="5067288" cy="5353050"/>
          </a:xfrm>
          <a:solidFill>
            <a:srgbClr val="FFFFFF"/>
          </a:solidFill>
        </p:spPr>
        <p:txBody>
          <a:bodyPr>
            <a:normAutofit/>
          </a:bodyPr>
          <a:lstStyle>
            <a:lvl1pPr>
              <a:buClr>
                <a:schemeClr val="tx1"/>
              </a:buClr>
              <a:defRPr sz="1600">
                <a:solidFill>
                  <a:srgbClr val="012169"/>
                </a:solidFill>
              </a:defRPr>
            </a:lvl1pPr>
            <a:lvl2pPr marL="384048" indent="-182880">
              <a:buClr>
                <a:schemeClr val="tx1"/>
              </a:buClr>
              <a:buFont typeface="Arial" panose="020B0604020202020204" pitchFamily="34" charset="0"/>
              <a:buChar char="•"/>
              <a:defRPr sz="1400">
                <a:solidFill>
                  <a:srgbClr val="012169"/>
                </a:solidFill>
              </a:defRPr>
            </a:lvl2pPr>
            <a:lvl3pPr marL="566928" indent="-182880">
              <a:buClr>
                <a:schemeClr val="tx1"/>
              </a:buClr>
              <a:buFont typeface="Arial" panose="020B0604020202020204" pitchFamily="34" charset="0"/>
              <a:buChar char="•"/>
              <a:defRPr sz="1100">
                <a:solidFill>
                  <a:srgbClr val="012169"/>
                </a:solidFill>
              </a:defRPr>
            </a:lvl3pPr>
            <a:lvl4pPr marL="749808" indent="-182880">
              <a:buClr>
                <a:schemeClr val="tx1"/>
              </a:buClr>
              <a:buFont typeface="Arial" panose="020B0604020202020204" pitchFamily="34" charset="0"/>
              <a:buChar char="•"/>
              <a:defRPr sz="1100">
                <a:solidFill>
                  <a:srgbClr val="012169"/>
                </a:solidFill>
              </a:defRPr>
            </a:lvl4pPr>
            <a:lvl5pPr marL="932688" indent="-182880">
              <a:buClr>
                <a:schemeClr val="tx1"/>
              </a:buClr>
              <a:buFont typeface="Arial" panose="020B0604020202020204" pitchFamily="34" charset="0"/>
              <a:buChar char="•"/>
              <a:defRPr sz="1100">
                <a:solidFill>
                  <a:srgbClr val="012169"/>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cxnSp>
        <p:nvCxnSpPr>
          <p:cNvPr id="12" name="Straight Connector 11">
            <a:extLst>
              <a:ext uri="{FF2B5EF4-FFF2-40B4-BE49-F238E27FC236}">
                <a16:creationId xmlns:a16="http://schemas.microsoft.com/office/drawing/2014/main" id="{09E3E70F-0A11-41B9-A97A-F6F31128EF3E}"/>
              </a:ext>
              <a:ext uri="{C183D7F6-B498-43B3-948B-1728B52AA6E4}">
                <adec:decorative xmlns:adec="http://schemas.microsoft.com/office/drawing/2017/decorative" val="1"/>
              </a:ext>
            </a:extLst>
          </p:cNvPr>
          <p:cNvCxnSpPr>
            <a:cxnSpLocks/>
          </p:cNvCxnSpPr>
          <p:nvPr userDrawn="1"/>
        </p:nvCxnSpPr>
        <p:spPr>
          <a:xfrm>
            <a:off x="6096000" y="752475"/>
            <a:ext cx="0" cy="5353050"/>
          </a:xfrm>
          <a:prstGeom prst="line">
            <a:avLst/>
          </a:prstGeom>
          <a:ln w="76200">
            <a:solidFill>
              <a:srgbClr val="FCAF1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631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rgbClr val="FFFFFF"/>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C88DF2D-0421-A94C-82C1-867E1E5E4907}"/>
              </a:ext>
              <a:ext uri="{C183D7F6-B498-43B3-948B-1728B52AA6E4}">
                <adec:decorative xmlns:adec="http://schemas.microsoft.com/office/drawing/2017/decorative" val="1"/>
              </a:ext>
            </a:extLst>
          </p:cNvPr>
          <p:cNvSpPr/>
          <p:nvPr userDrawn="1"/>
        </p:nvSpPr>
        <p:spPr>
          <a:xfrm>
            <a:off x="10993582" y="0"/>
            <a:ext cx="1198418" cy="6858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334D05A3-7A20-9447-8D39-F2980D85413A}"/>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8" name="Rectangle 7">
            <a:extLst>
              <a:ext uri="{FF2B5EF4-FFF2-40B4-BE49-F238E27FC236}">
                <a16:creationId xmlns:a16="http://schemas.microsoft.com/office/drawing/2014/main" id="{DA134939-39C0-4522-A125-A13DFDA66490}"/>
              </a:ext>
              <a:ext uri="{C183D7F6-B498-43B3-948B-1728B52AA6E4}">
                <adec:decorative xmlns:adec="http://schemas.microsoft.com/office/drawing/2017/decorative" val="1"/>
              </a:ext>
            </a:extLst>
          </p:cNvPr>
          <p:cNvSpPr/>
          <p:nvPr/>
        </p:nvSpPr>
        <p:spPr>
          <a:xfrm>
            <a:off x="634999" y="3927894"/>
            <a:ext cx="10922000" cy="232685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79" y="4298078"/>
            <a:ext cx="10113645" cy="743682"/>
          </a:xfrm>
          <a:prstGeom prst="rect">
            <a:avLst/>
          </a:prstGeom>
        </p:spPr>
        <p:txBody>
          <a:bodyPr tIns="0" bIns="0" anchor="b">
            <a:noAutofit/>
          </a:bodyPr>
          <a:lstStyle>
            <a:lvl1pPr>
              <a:defRPr sz="3600" b="0">
                <a:solidFill>
                  <a:srgbClr val="012169"/>
                </a:solidFill>
              </a:defRPr>
            </a:lvl1pPr>
          </a:lstStyle>
          <a:p>
            <a:r>
              <a:rPr lang="en-US" noProof="0"/>
              <a:t>Click to edit Master title style</a:t>
            </a:r>
            <a:endParaRPr lang="en-US" noProof="0" dirty="0"/>
          </a:p>
        </p:txBody>
      </p:sp>
      <p:sp>
        <p:nvSpPr>
          <p:cNvPr id="4" name="Text Placeholder 3"/>
          <p:cNvSpPr>
            <a:spLocks noGrp="1"/>
          </p:cNvSpPr>
          <p:nvPr>
            <p:ph type="body" sz="half" idx="2"/>
          </p:nvPr>
        </p:nvSpPr>
        <p:spPr>
          <a:xfrm>
            <a:off x="1097279" y="5213716"/>
            <a:ext cx="10113264" cy="609600"/>
          </a:xfrm>
        </p:spPr>
        <p:txBody>
          <a:bodyPr lIns="91440" tIns="0" rIns="91440" bIns="0">
            <a:normAutofit/>
          </a:bodyPr>
          <a:lstStyle>
            <a:lvl1pPr marL="0" indent="0">
              <a:spcBef>
                <a:spcPts val="0"/>
              </a:spcBef>
              <a:spcAft>
                <a:spcPts val="600"/>
              </a:spcAft>
              <a:buNone/>
              <a:defRPr sz="1800">
                <a:solidFill>
                  <a:srgbClr val="01216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3" name="Picture Placeholder 2"/>
          <p:cNvSpPr>
            <a:spLocks noGrp="1" noChangeAspect="1"/>
          </p:cNvSpPr>
          <p:nvPr>
            <p:ph type="pic" idx="1"/>
          </p:nvPr>
        </p:nvSpPr>
        <p:spPr>
          <a:xfrm>
            <a:off x="635001" y="603250"/>
            <a:ext cx="10921998" cy="3294019"/>
          </a:xfrm>
          <a:solidFill>
            <a:srgbClr val="FFFFFF"/>
          </a:solidFill>
        </p:spPr>
        <p:txBody>
          <a:bodyPr lIns="457200" tIns="457200" anchor="t"/>
          <a:lstStyle>
            <a:lvl1pPr marL="0" indent="0">
              <a:buNone/>
              <a:defRPr sz="3200">
                <a:solidFill>
                  <a:srgbClr val="012169"/>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cxnSp>
        <p:nvCxnSpPr>
          <p:cNvPr id="11" name="Straight Connector 10">
            <a:extLst>
              <a:ext uri="{FF2B5EF4-FFF2-40B4-BE49-F238E27FC236}">
                <a16:creationId xmlns:a16="http://schemas.microsoft.com/office/drawing/2014/main" id="{37DECBB2-E629-4E77-9838-780DF2D579D4}"/>
              </a:ext>
              <a:ext uri="{C183D7F6-B498-43B3-948B-1728B52AA6E4}">
                <adec:decorative xmlns:adec="http://schemas.microsoft.com/office/drawing/2017/decorative" val="1"/>
              </a:ext>
            </a:extLst>
          </p:cNvPr>
          <p:cNvCxnSpPr/>
          <p:nvPr userDrawn="1"/>
        </p:nvCxnSpPr>
        <p:spPr>
          <a:xfrm>
            <a:off x="1097279" y="4121150"/>
            <a:ext cx="10058400" cy="0"/>
          </a:xfrm>
          <a:prstGeom prst="line">
            <a:avLst/>
          </a:prstGeom>
          <a:ln w="76200">
            <a:solidFill>
              <a:srgbClr val="BF0D3E"/>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46387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2/24/2023</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
        <p:nvSpPr>
          <p:cNvPr id="10" name="Google Shape;111;p13">
            <a:extLst>
              <a:ext uri="{FF2B5EF4-FFF2-40B4-BE49-F238E27FC236}">
                <a16:creationId xmlns:a16="http://schemas.microsoft.com/office/drawing/2014/main" id="{52A4DFE2-DA54-44FB-8D58-76452DAE4053}"/>
              </a:ext>
            </a:extLst>
          </p:cNvPr>
          <p:cNvSpPr txBox="1">
            <a:spLocks/>
          </p:cNvSpPr>
          <p:nvPr userDrawn="1"/>
        </p:nvSpPr>
        <p:spPr>
          <a:xfrm>
            <a:off x="0" y="332288"/>
            <a:ext cx="12192000" cy="1105787"/>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90000"/>
              </a:lnSpc>
              <a:buClr>
                <a:srgbClr val="F1C232"/>
              </a:buClr>
              <a:buSzPts val="4000"/>
              <a:buFont typeface="Calibri"/>
              <a:buNone/>
            </a:pPr>
            <a:endParaRPr lang="en-US" sz="1867" b="1">
              <a:solidFill>
                <a:schemeClr val="bg1"/>
              </a:solidFill>
              <a:latin typeface="+mn-lt"/>
            </a:endParaRPr>
          </a:p>
        </p:txBody>
      </p:sp>
      <p:sp>
        <p:nvSpPr>
          <p:cNvPr id="11" name="Title 1">
            <a:extLst>
              <a:ext uri="{FF2B5EF4-FFF2-40B4-BE49-F238E27FC236}">
                <a16:creationId xmlns:a16="http://schemas.microsoft.com/office/drawing/2014/main" id="{25EED97E-AD71-4E8B-97BE-DFA80FF2A593}"/>
              </a:ext>
            </a:extLst>
          </p:cNvPr>
          <p:cNvSpPr>
            <a:spLocks noGrp="1"/>
          </p:cNvSpPr>
          <p:nvPr>
            <p:ph type="title"/>
          </p:nvPr>
        </p:nvSpPr>
        <p:spPr>
          <a:xfrm>
            <a:off x="838200" y="392397"/>
            <a:ext cx="10515600" cy="985569"/>
          </a:xfrm>
        </p:spPr>
        <p:txBody>
          <a:bodyPr/>
          <a:lstStyle>
            <a:lvl1pPr>
              <a:defRPr sz="4800">
                <a:solidFill>
                  <a:schemeClr val="bg1"/>
                </a:solidFill>
              </a:defRPr>
            </a:lvl1pPr>
          </a:lstStyle>
          <a:p>
            <a:r>
              <a:rPr lang="en-US"/>
              <a:t>Click to edit Master title style</a:t>
            </a:r>
          </a:p>
        </p:txBody>
      </p:sp>
    </p:spTree>
    <p:extLst>
      <p:ext uri="{BB962C8B-B14F-4D97-AF65-F5344CB8AC3E}">
        <p14:creationId xmlns:p14="http://schemas.microsoft.com/office/powerpoint/2010/main" val="196639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FE4D-9633-46A1-B05A-F5CE0D533BC4}"/>
              </a:ext>
            </a:extLst>
          </p:cNvPr>
          <p:cNvSpPr>
            <a:spLocks noGrp="1"/>
          </p:cNvSpPr>
          <p:nvPr>
            <p:ph type="title"/>
          </p:nvPr>
        </p:nvSpPr>
        <p:spPr/>
        <p:txBody>
          <a:bodyPr/>
          <a:lstStyle>
            <a:lvl1pPr>
              <a:defRPr sz="4800"/>
            </a:lvl1pPr>
          </a:lstStyle>
          <a:p>
            <a:r>
              <a:rPr lang="en-US"/>
              <a:t>Click to edit Master title style</a:t>
            </a:r>
          </a:p>
        </p:txBody>
      </p:sp>
      <p:sp>
        <p:nvSpPr>
          <p:cNvPr id="3" name="Date Placeholder 2">
            <a:extLst>
              <a:ext uri="{FF2B5EF4-FFF2-40B4-BE49-F238E27FC236}">
                <a16:creationId xmlns:a16="http://schemas.microsoft.com/office/drawing/2014/main" id="{7B7FD843-873E-4DE3-B7C0-3462DD0EDA57}"/>
              </a:ext>
            </a:extLst>
          </p:cNvPr>
          <p:cNvSpPr>
            <a:spLocks noGrp="1"/>
          </p:cNvSpPr>
          <p:nvPr>
            <p:ph type="dt" sz="half" idx="10"/>
          </p:nvPr>
        </p:nvSpPr>
        <p:spPr/>
        <p:txBody>
          <a:bodyPr/>
          <a:lstStyle/>
          <a:p>
            <a:fld id="{7BBD89EB-C813-4396-A969-B9084DCB0EEC}" type="datetimeFigureOut">
              <a:rPr lang="en-US" smtClean="0"/>
              <a:t>2/24/2023</a:t>
            </a:fld>
            <a:endParaRPr lang="en-US" dirty="0"/>
          </a:p>
        </p:txBody>
      </p:sp>
      <p:sp>
        <p:nvSpPr>
          <p:cNvPr id="4" name="Footer Placeholder 3">
            <a:extLst>
              <a:ext uri="{FF2B5EF4-FFF2-40B4-BE49-F238E27FC236}">
                <a16:creationId xmlns:a16="http://schemas.microsoft.com/office/drawing/2014/main" id="{0CD57FCF-9733-4DA0-B594-F172695D383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B7206DB-7A53-495F-BDA5-3C3AD2FB11A4}"/>
              </a:ext>
            </a:extLst>
          </p:cNvPr>
          <p:cNvSpPr>
            <a:spLocks noGrp="1"/>
          </p:cNvSpPr>
          <p:nvPr>
            <p:ph type="sldNum" sz="quarter" idx="12"/>
          </p:nvPr>
        </p:nvSpPr>
        <p:spPr/>
        <p:txBody>
          <a:bodyPr/>
          <a:lstStyle/>
          <a:p>
            <a:fld id="{3AD94D69-2109-48F9-A00A-179699D0291F}" type="slidenum">
              <a:rPr lang="en-US" smtClean="0"/>
              <a:t>‹#›</a:t>
            </a:fld>
            <a:endParaRPr lang="en-US" dirty="0"/>
          </a:p>
        </p:txBody>
      </p:sp>
    </p:spTree>
    <p:extLst>
      <p:ext uri="{BB962C8B-B14F-4D97-AF65-F5344CB8AC3E}">
        <p14:creationId xmlns:p14="http://schemas.microsoft.com/office/powerpoint/2010/main" val="1067299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2079-4EA6-4070-A506-9108994E3465}"/>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18F7C0-A974-46E4-91CA-77EC43033CBD}"/>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D3B16B-C7E5-47D7-8D37-8336086246CD}"/>
              </a:ext>
            </a:extLst>
          </p:cNvPr>
          <p:cNvSpPr>
            <a:spLocks noGrp="1"/>
          </p:cNvSpPr>
          <p:nvPr>
            <p:ph type="dt" sz="half" idx="10"/>
          </p:nvPr>
        </p:nvSpPr>
        <p:spPr/>
        <p:txBody>
          <a:bodyPr/>
          <a:lstStyle/>
          <a:p>
            <a:fld id="{7BBD89EB-C813-4396-A969-B9084DCB0EEC}" type="datetimeFigureOut">
              <a:rPr lang="en-US" smtClean="0"/>
              <a:t>2/24/2023</a:t>
            </a:fld>
            <a:endParaRPr lang="en-US" dirty="0"/>
          </a:p>
        </p:txBody>
      </p:sp>
      <p:sp>
        <p:nvSpPr>
          <p:cNvPr id="5" name="Footer Placeholder 4">
            <a:extLst>
              <a:ext uri="{FF2B5EF4-FFF2-40B4-BE49-F238E27FC236}">
                <a16:creationId xmlns:a16="http://schemas.microsoft.com/office/drawing/2014/main" id="{4496C092-D3B9-4C98-9188-CC95AF04CE3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E6C556-8FBF-430B-86A7-8C6D5D3FF92A}"/>
              </a:ext>
            </a:extLst>
          </p:cNvPr>
          <p:cNvSpPr>
            <a:spLocks noGrp="1"/>
          </p:cNvSpPr>
          <p:nvPr>
            <p:ph type="sldNum" sz="quarter" idx="12"/>
          </p:nvPr>
        </p:nvSpPr>
        <p:spPr/>
        <p:txBody>
          <a:bodyPr/>
          <a:lstStyle/>
          <a:p>
            <a:fld id="{3AD94D69-2109-48F9-A00A-179699D0291F}" type="slidenum">
              <a:rPr lang="en-US" smtClean="0"/>
              <a:t>‹#›</a:t>
            </a:fld>
            <a:endParaRPr lang="en-US" dirty="0"/>
          </a:p>
        </p:txBody>
      </p:sp>
    </p:spTree>
    <p:extLst>
      <p:ext uri="{BB962C8B-B14F-4D97-AF65-F5344CB8AC3E}">
        <p14:creationId xmlns:p14="http://schemas.microsoft.com/office/powerpoint/2010/main" val="1164417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A638A-BDEC-426F-96C9-655B5A98D59E}"/>
              </a:ext>
            </a:extLst>
          </p:cNvPr>
          <p:cNvSpPr>
            <a:spLocks noGrp="1"/>
          </p:cNvSpPr>
          <p:nvPr>
            <p:ph type="title"/>
          </p:nvPr>
        </p:nvSpPr>
        <p:spPr>
          <a:xfrm>
            <a:off x="838200" y="840057"/>
            <a:ext cx="10515600" cy="985569"/>
          </a:xfrm>
        </p:spPr>
        <p:txBody>
          <a:bodyPr/>
          <a:lstStyle>
            <a:lvl1pPr>
              <a:defRPr sz="4800"/>
            </a:lvl1pPr>
          </a:lstStyle>
          <a:p>
            <a:r>
              <a:rPr lang="en-US"/>
              <a:t>Click to edit Master title style</a:t>
            </a:r>
          </a:p>
        </p:txBody>
      </p:sp>
      <p:sp>
        <p:nvSpPr>
          <p:cNvPr id="3" name="Content Placeholder 2">
            <a:extLst>
              <a:ext uri="{FF2B5EF4-FFF2-40B4-BE49-F238E27FC236}">
                <a16:creationId xmlns:a16="http://schemas.microsoft.com/office/drawing/2014/main" id="{3C63FB7A-1EFC-432A-BE61-CD36B653A3D8}"/>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00C15D-6046-49BC-B3BF-3F5231C7FF93}"/>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D6EAE2-0409-41C6-A4B1-79EACA5D6CC0}"/>
              </a:ext>
            </a:extLst>
          </p:cNvPr>
          <p:cNvSpPr>
            <a:spLocks noGrp="1"/>
          </p:cNvSpPr>
          <p:nvPr>
            <p:ph type="dt" sz="half" idx="10"/>
          </p:nvPr>
        </p:nvSpPr>
        <p:spPr/>
        <p:txBody>
          <a:bodyPr/>
          <a:lstStyle/>
          <a:p>
            <a:fld id="{7BBD89EB-C813-4396-A969-B9084DCB0EEC}" type="datetimeFigureOut">
              <a:rPr lang="en-US" smtClean="0"/>
              <a:t>2/24/2023</a:t>
            </a:fld>
            <a:endParaRPr lang="en-US" dirty="0"/>
          </a:p>
        </p:txBody>
      </p:sp>
      <p:sp>
        <p:nvSpPr>
          <p:cNvPr id="6" name="Footer Placeholder 5">
            <a:extLst>
              <a:ext uri="{FF2B5EF4-FFF2-40B4-BE49-F238E27FC236}">
                <a16:creationId xmlns:a16="http://schemas.microsoft.com/office/drawing/2014/main" id="{D25484AF-9C33-4C48-B5B9-735752F6EF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1528488-9442-4F76-8DAC-16EED1319A90}"/>
              </a:ext>
            </a:extLst>
          </p:cNvPr>
          <p:cNvSpPr>
            <a:spLocks noGrp="1"/>
          </p:cNvSpPr>
          <p:nvPr>
            <p:ph type="sldNum" sz="quarter" idx="12"/>
          </p:nvPr>
        </p:nvSpPr>
        <p:spPr/>
        <p:txBody>
          <a:bodyPr/>
          <a:lstStyle/>
          <a:p>
            <a:fld id="{3AD94D69-2109-48F9-A00A-179699D0291F}" type="slidenum">
              <a:rPr lang="en-US" smtClean="0"/>
              <a:t>‹#›</a:t>
            </a:fld>
            <a:endParaRPr lang="en-US" dirty="0"/>
          </a:p>
        </p:txBody>
      </p:sp>
    </p:spTree>
    <p:extLst>
      <p:ext uri="{BB962C8B-B14F-4D97-AF65-F5344CB8AC3E}">
        <p14:creationId xmlns:p14="http://schemas.microsoft.com/office/powerpoint/2010/main" val="506899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8C90-0DFD-4660-9007-5B459005080F}"/>
              </a:ext>
            </a:extLst>
          </p:cNvPr>
          <p:cNvSpPr>
            <a:spLocks noGrp="1"/>
          </p:cNvSpPr>
          <p:nvPr>
            <p:ph type="title"/>
          </p:nvPr>
        </p:nvSpPr>
        <p:spPr/>
        <p:txBody>
          <a:bodyPr/>
          <a:lstStyle>
            <a:lvl1pPr>
              <a:defRPr sz="4800"/>
            </a:lvl1pPr>
          </a:lstStyle>
          <a:p>
            <a:r>
              <a:rPr lang="en-US"/>
              <a:t>Click to edit Master title style</a:t>
            </a:r>
          </a:p>
        </p:txBody>
      </p:sp>
      <p:sp>
        <p:nvSpPr>
          <p:cNvPr id="3" name="Content Placeholder 2">
            <a:extLst>
              <a:ext uri="{FF2B5EF4-FFF2-40B4-BE49-F238E27FC236}">
                <a16:creationId xmlns:a16="http://schemas.microsoft.com/office/drawing/2014/main" id="{496B7010-3E86-47DA-9B8E-5AD39CBBE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2/24/2023</a:t>
            </a:fld>
            <a:endParaRPr lang="en-US" dirty="0"/>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dirty="0"/>
          </a:p>
        </p:txBody>
      </p:sp>
    </p:spTree>
    <p:extLst>
      <p:ext uri="{BB962C8B-B14F-4D97-AF65-F5344CB8AC3E}">
        <p14:creationId xmlns:p14="http://schemas.microsoft.com/office/powerpoint/2010/main" val="3635977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37D5-3CE1-4A16-9718-217F7CF3FE57}"/>
              </a:ext>
            </a:extLst>
          </p:cNvPr>
          <p:cNvSpPr>
            <a:spLocks noGrp="1"/>
          </p:cNvSpPr>
          <p:nvPr>
            <p:ph type="title"/>
          </p:nvPr>
        </p:nvSpPr>
        <p:spPr>
          <a:xfrm>
            <a:off x="838200" y="141676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A0BA5665-4DB5-463A-BC37-9A325768D935}"/>
              </a:ext>
            </a:extLst>
          </p:cNvPr>
          <p:cNvSpPr>
            <a:spLocks noGrp="1"/>
          </p:cNvSpPr>
          <p:nvPr>
            <p:ph type="dt" idx="10"/>
          </p:nvPr>
        </p:nvSpPr>
        <p:spPr/>
        <p:txBody>
          <a:bodyPr/>
          <a:lstStyle/>
          <a:p>
            <a:endParaRPr lang="en-US"/>
          </a:p>
        </p:txBody>
      </p:sp>
      <p:sp>
        <p:nvSpPr>
          <p:cNvPr id="4" name="Footer Placeholder 3">
            <a:extLst>
              <a:ext uri="{FF2B5EF4-FFF2-40B4-BE49-F238E27FC236}">
                <a16:creationId xmlns:a16="http://schemas.microsoft.com/office/drawing/2014/main" id="{40094899-B38C-4C4A-9B7F-5C799282511B}"/>
              </a:ext>
            </a:extLst>
          </p:cNvPr>
          <p:cNvSpPr>
            <a:spLocks noGrp="1"/>
          </p:cNvSpPr>
          <p:nvPr>
            <p:ph type="ftr" idx="11"/>
          </p:nvPr>
        </p:nvSpPr>
        <p:spPr/>
        <p:txBody>
          <a:bodyPr/>
          <a:lstStyle/>
          <a:p>
            <a:endParaRPr lang="en-US"/>
          </a:p>
        </p:txBody>
      </p:sp>
      <p:sp>
        <p:nvSpPr>
          <p:cNvPr id="5" name="Slide Number Placeholder 4">
            <a:extLst>
              <a:ext uri="{FF2B5EF4-FFF2-40B4-BE49-F238E27FC236}">
                <a16:creationId xmlns:a16="http://schemas.microsoft.com/office/drawing/2014/main" id="{3C7B36C3-E86D-4377-A80F-53324AEE0B44}"/>
              </a:ext>
            </a:extLst>
          </p:cNvPr>
          <p:cNvSpPr>
            <a:spLocks noGrp="1"/>
          </p:cNvSpPr>
          <p:nvPr>
            <p:ph type="sldNum" idx="12"/>
          </p:nvPr>
        </p:nvSpPr>
        <p:spPr/>
        <p:txBody>
          <a:bodyPr/>
          <a:lstStyle/>
          <a:p>
            <a:fld id="{00000000-1234-1234-1234-123412341234}" type="slidenum">
              <a:rPr lang="en-US" smtClean="0"/>
              <a:pPr/>
              <a:t>‹#›</a:t>
            </a:fld>
            <a:endParaRPr lang="en-US"/>
          </a:p>
        </p:txBody>
      </p:sp>
      <p:sp>
        <p:nvSpPr>
          <p:cNvPr id="6" name="TextBox 5">
            <a:extLst>
              <a:ext uri="{FF2B5EF4-FFF2-40B4-BE49-F238E27FC236}">
                <a16:creationId xmlns:a16="http://schemas.microsoft.com/office/drawing/2014/main" id="{26D3B6C3-6828-44B2-978A-3501B8216015}"/>
              </a:ext>
            </a:extLst>
          </p:cNvPr>
          <p:cNvSpPr txBox="1"/>
          <p:nvPr userDrawn="1"/>
        </p:nvSpPr>
        <p:spPr>
          <a:xfrm>
            <a:off x="838200" y="2826798"/>
            <a:ext cx="10515600" cy="3135085"/>
          </a:xfrm>
          <a:prstGeom prst="rect">
            <a:avLst/>
          </a:prstGeom>
          <a:noFill/>
        </p:spPr>
        <p:txBody>
          <a:bodyPr wrap="square" rtlCol="0">
            <a:normAutofit/>
          </a:bodyPr>
          <a:lstStyle/>
          <a:p>
            <a:endParaRPr lang="en-US" sz="2400"/>
          </a:p>
        </p:txBody>
      </p:sp>
    </p:spTree>
    <p:extLst>
      <p:ext uri="{BB962C8B-B14F-4D97-AF65-F5344CB8AC3E}">
        <p14:creationId xmlns:p14="http://schemas.microsoft.com/office/powerpoint/2010/main" val="2315676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F7CBC-CC93-4AB3-9D46-61075505816B}"/>
              </a:ext>
            </a:extLst>
          </p:cNvPr>
          <p:cNvSpPr>
            <a:spLocks noGrp="1"/>
          </p:cNvSpPr>
          <p:nvPr>
            <p:ph type="title"/>
          </p:nvPr>
        </p:nvSpPr>
        <p:spPr>
          <a:xfrm>
            <a:off x="360000" y="360000"/>
            <a:ext cx="11473200" cy="540000"/>
          </a:xfrm>
        </p:spPr>
        <p:txBody>
          <a:bodyPr/>
          <a:lstStyle/>
          <a:p>
            <a:r>
              <a:rPr lang="en-US" noProof="0"/>
              <a:t>Click to edit Master title style</a:t>
            </a:r>
          </a:p>
        </p:txBody>
      </p:sp>
      <p:sp>
        <p:nvSpPr>
          <p:cNvPr id="16" name="Subtitle">
            <a:extLst>
              <a:ext uri="{FF2B5EF4-FFF2-40B4-BE49-F238E27FC236}">
                <a16:creationId xmlns:a16="http://schemas.microsoft.com/office/drawing/2014/main" id="{152317FE-88B5-4D1F-AECF-DA69D6779BEA}"/>
              </a:ext>
            </a:extLst>
          </p:cNvPr>
          <p:cNvSpPr>
            <a:spLocks noGrp="1"/>
          </p:cNvSpPr>
          <p:nvPr>
            <p:ph type="body" sz="quarter" idx="12" hasCustomPrompt="1"/>
          </p:nvPr>
        </p:nvSpPr>
        <p:spPr>
          <a:xfrm>
            <a:off x="360363" y="1080000"/>
            <a:ext cx="11471275" cy="360362"/>
          </a:xfrm>
        </p:spPr>
        <p:txBody>
          <a:bodyPr/>
          <a:lstStyle>
            <a:lvl1pPr marL="0" indent="0">
              <a:buNone/>
              <a:defRPr sz="2100"/>
            </a:lvl1pPr>
          </a:lstStyle>
          <a:p>
            <a:pPr lvl="0"/>
            <a:r>
              <a:rPr lang="en-US" noProof="0"/>
              <a:t>Subtitle</a:t>
            </a:r>
          </a:p>
        </p:txBody>
      </p:sp>
      <p:sp>
        <p:nvSpPr>
          <p:cNvPr id="3" name="Left Col">
            <a:extLst>
              <a:ext uri="{FF2B5EF4-FFF2-40B4-BE49-F238E27FC236}">
                <a16:creationId xmlns:a16="http://schemas.microsoft.com/office/drawing/2014/main" id="{49529B8D-BAD9-4E6D-82F7-0275D8195AA9}"/>
              </a:ext>
            </a:extLst>
          </p:cNvPr>
          <p:cNvSpPr>
            <a:spLocks noGrp="1"/>
          </p:cNvSpPr>
          <p:nvPr>
            <p:ph sz="half" idx="1"/>
          </p:nvPr>
        </p:nvSpPr>
        <p:spPr>
          <a:xfrm>
            <a:off x="360000" y="1620000"/>
            <a:ext cx="5580000" cy="4500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Right Col">
            <a:extLst>
              <a:ext uri="{FF2B5EF4-FFF2-40B4-BE49-F238E27FC236}">
                <a16:creationId xmlns:a16="http://schemas.microsoft.com/office/drawing/2014/main" id="{0AAD114E-6BCC-4476-8E44-12E87D4675E2}"/>
              </a:ext>
            </a:extLst>
          </p:cNvPr>
          <p:cNvSpPr>
            <a:spLocks noGrp="1"/>
          </p:cNvSpPr>
          <p:nvPr>
            <p:ph sz="half" idx="2"/>
          </p:nvPr>
        </p:nvSpPr>
        <p:spPr>
          <a:xfrm>
            <a:off x="6253200" y="1620000"/>
            <a:ext cx="5580000" cy="4500000"/>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3CFF9123-1F0C-4BD2-8233-FEE5B2A46612}"/>
              </a:ext>
            </a:extLst>
          </p:cNvPr>
          <p:cNvSpPr>
            <a:spLocks noGrp="1"/>
          </p:cNvSpPr>
          <p:nvPr>
            <p:ph type="ftr" sz="quarter" idx="13"/>
          </p:nvPr>
        </p:nvSpPr>
        <p:spPr/>
        <p:txBody>
          <a:bodyPr/>
          <a:lstStyle/>
          <a:p>
            <a:r>
              <a:rPr lang="en-US" noProof="0"/>
              <a:t>Add a footer</a:t>
            </a:r>
          </a:p>
        </p:txBody>
      </p:sp>
      <p:sp>
        <p:nvSpPr>
          <p:cNvPr id="6" name="Slide Number Placeholder 5">
            <a:extLst>
              <a:ext uri="{FF2B5EF4-FFF2-40B4-BE49-F238E27FC236}">
                <a16:creationId xmlns:a16="http://schemas.microsoft.com/office/drawing/2014/main" id="{111E8981-59A6-4480-80A6-5619C2201789}"/>
              </a:ext>
            </a:extLst>
          </p:cNvPr>
          <p:cNvSpPr>
            <a:spLocks noGrp="1"/>
          </p:cNvSpPr>
          <p:nvPr>
            <p:ph type="sldNum" sz="quarter" idx="14"/>
          </p:nvPr>
        </p:nvSpPr>
        <p:spPr/>
        <p:txBody>
          <a:bodyPr/>
          <a:lstStyle/>
          <a:p>
            <a:fld id="{058DB212-BFA2-403F-85EF-DFD3FF6D973A}" type="slidenum">
              <a:rPr lang="en-US" noProof="0" smtClean="0"/>
              <a:pPr/>
              <a:t>‹#›</a:t>
            </a:fld>
            <a:endParaRPr lang="en-US" noProof="0"/>
          </a:p>
        </p:txBody>
      </p:sp>
    </p:spTree>
    <p:extLst>
      <p:ext uri="{BB962C8B-B14F-4D97-AF65-F5344CB8AC3E}">
        <p14:creationId xmlns:p14="http://schemas.microsoft.com/office/powerpoint/2010/main" val="178101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bg>
      <p:bgPr>
        <a:solidFill>
          <a:srgbClr val="FFFFFF"/>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 uri="{C183D7F6-B498-43B3-948B-1728B52AA6E4}">
                <adec:decorative xmlns:adec="http://schemas.microsoft.com/office/drawing/2017/decorative" val="1"/>
              </a:ext>
            </a:extLst>
          </p:cNvPr>
          <p:cNvSpPr/>
          <p:nvPr userDrawn="1"/>
        </p:nvSpPr>
        <p:spPr>
          <a:xfrm flipH="1">
            <a:off x="4217870" y="0"/>
            <a:ext cx="3599236" cy="6857999"/>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rgbClr val="012169"/>
                </a:solidFill>
              </a:defRPr>
            </a:lvl1pPr>
          </a:lstStyle>
          <a:p>
            <a:r>
              <a:rPr lang="en-US" noProof="0"/>
              <a:t>Click to edit Master title style</a:t>
            </a:r>
            <a:endParaRPr lang="en-US" noProof="0"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a:t>Click to edit Master subtitle style</a:t>
            </a:r>
            <a:endParaRPr lang="en-US" noProof="0" dirty="0"/>
          </a:p>
        </p:txBody>
      </p:sp>
      <p:cxnSp>
        <p:nvCxnSpPr>
          <p:cNvPr id="9" name="Straight Connector 8">
            <a:extLst>
              <a:ext uri="{FF2B5EF4-FFF2-40B4-BE49-F238E27FC236}">
                <a16:creationId xmlns:a16="http://schemas.microsoft.com/office/drawing/2014/main" id="{29D5A684-5D4E-4368-B18F-1BAD0C1DFD89}"/>
              </a:ext>
              <a:ext uri="{C183D7F6-B498-43B3-948B-1728B52AA6E4}">
                <adec:decorative xmlns:adec="http://schemas.microsoft.com/office/drawing/2017/decorative" val="1"/>
              </a:ext>
            </a:extLst>
          </p:cNvPr>
          <p:cNvCxnSpPr/>
          <p:nvPr userDrawn="1"/>
        </p:nvCxnSpPr>
        <p:spPr>
          <a:xfrm>
            <a:off x="1097280" y="4521200"/>
            <a:ext cx="10058400" cy="0"/>
          </a:xfrm>
          <a:prstGeom prst="line">
            <a:avLst/>
          </a:prstGeom>
          <a:ln w="76200">
            <a:solidFill>
              <a:srgbClr val="BF0D3E"/>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rgbClr val="FFFFFF"/>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202A34A5-A029-A246-82C6-D288185EB396}"/>
              </a:ext>
              <a:ext uri="{C183D7F6-B498-43B3-948B-1728B52AA6E4}">
                <adec:decorative xmlns:adec="http://schemas.microsoft.com/office/drawing/2017/decorative" val="1"/>
              </a:ext>
            </a:extLst>
          </p:cNvPr>
          <p:cNvSpPr/>
          <p:nvPr userDrawn="1"/>
        </p:nvSpPr>
        <p:spPr>
          <a:xfrm flipH="1">
            <a:off x="0" y="0"/>
            <a:ext cx="3351057" cy="6858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3" name="Rectangle">
            <a:extLst>
              <a:ext uri="{FF2B5EF4-FFF2-40B4-BE49-F238E27FC236}">
                <a16:creationId xmlns:a16="http://schemas.microsoft.com/office/drawing/2014/main" id="{2773E1D8-C87F-EE46-8284-575DCA498E81}"/>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1" name="Title Placeholder 1">
            <a:extLst>
              <a:ext uri="{FF2B5EF4-FFF2-40B4-BE49-F238E27FC236}">
                <a16:creationId xmlns:a16="http://schemas.microsoft.com/office/drawing/2014/main" id="{C429A40D-770E-C144-A5B5-6A4442C09C24}"/>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solidFill>
                  <a:srgbClr val="012169"/>
                </a:solidFill>
              </a:defRPr>
            </a:lvl1pPr>
          </a:lstStyle>
          <a:p>
            <a:r>
              <a:rPr lang="en-US" noProof="0" dirty="0"/>
              <a:t>CLICK TO EDIT MASTER TITLE STYLE</a:t>
            </a:r>
          </a:p>
        </p:txBody>
      </p:sp>
      <p:sp>
        <p:nvSpPr>
          <p:cNvPr id="3" name="Content Placeholder 2"/>
          <p:cNvSpPr>
            <a:spLocks noGrp="1"/>
          </p:cNvSpPr>
          <p:nvPr>
            <p:ph idx="1"/>
          </p:nvPr>
        </p:nvSpPr>
        <p:spPr/>
        <p:txBody>
          <a:bodyPr/>
          <a:lstStyle>
            <a:lvl1pPr>
              <a:defRPr>
                <a:solidFill>
                  <a:srgbClr val="012169"/>
                </a:solidFill>
              </a:defRPr>
            </a:lvl1pPr>
            <a:lvl2pPr>
              <a:defRPr>
                <a:solidFill>
                  <a:srgbClr val="012169"/>
                </a:solidFill>
              </a:defRPr>
            </a:lvl2pPr>
            <a:lvl3pPr>
              <a:defRPr>
                <a:solidFill>
                  <a:srgbClr val="012169"/>
                </a:solidFill>
              </a:defRPr>
            </a:lvl3pPr>
            <a:lvl4pPr>
              <a:defRPr>
                <a:solidFill>
                  <a:srgbClr val="012169"/>
                </a:solidFill>
              </a:defRPr>
            </a:lvl4pPr>
            <a:lvl5pPr>
              <a:defRPr>
                <a:solidFill>
                  <a:srgbClr val="012169"/>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cxnSp>
        <p:nvCxnSpPr>
          <p:cNvPr id="7" name="Straight Connector 6">
            <a:extLst>
              <a:ext uri="{FF2B5EF4-FFF2-40B4-BE49-F238E27FC236}">
                <a16:creationId xmlns:a16="http://schemas.microsoft.com/office/drawing/2014/main" id="{D0769928-17AD-4691-9A2E-4DACD7B2F4A6}"/>
              </a:ext>
              <a:ext uri="{C183D7F6-B498-43B3-948B-1728B52AA6E4}">
                <adec:decorative xmlns:adec="http://schemas.microsoft.com/office/drawing/2017/decorative" val="1"/>
              </a:ext>
            </a:extLst>
          </p:cNvPr>
          <p:cNvCxnSpPr/>
          <p:nvPr userDrawn="1"/>
        </p:nvCxnSpPr>
        <p:spPr>
          <a:xfrm>
            <a:off x="1097280" y="1844675"/>
            <a:ext cx="10058400" cy="0"/>
          </a:xfrm>
          <a:prstGeom prst="line">
            <a:avLst/>
          </a:prstGeom>
          <a:ln w="76200">
            <a:solidFill>
              <a:srgbClr val="BF0D3E"/>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rgbClr val="FFFFFF"/>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64248D99-2B30-464D-B9B7-4E5C3A1F3FB2}"/>
              </a:ext>
              <a:ext uri="{C183D7F6-B498-43B3-948B-1728B52AA6E4}">
                <adec:decorative xmlns:adec="http://schemas.microsoft.com/office/drawing/2017/decorative" val="1"/>
              </a:ext>
            </a:extLst>
          </p:cNvPr>
          <p:cNvSpPr/>
          <p:nvPr userDrawn="1"/>
        </p:nvSpPr>
        <p:spPr>
          <a:xfrm flipH="1">
            <a:off x="0" y="0"/>
            <a:ext cx="6096000" cy="6858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6" name="Rectangle">
            <a:extLst>
              <a:ext uri="{FF2B5EF4-FFF2-40B4-BE49-F238E27FC236}">
                <a16:creationId xmlns:a16="http://schemas.microsoft.com/office/drawing/2014/main" id="{3FAFF55B-FDE6-394B-A39B-22627D8FB6EA}"/>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7" name="Title Placeholder 1">
            <a:extLst>
              <a:ext uri="{FF2B5EF4-FFF2-40B4-BE49-F238E27FC236}">
                <a16:creationId xmlns:a16="http://schemas.microsoft.com/office/drawing/2014/main" id="{99E345E4-E77C-484E-9FBB-E4EC71F08545}"/>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solidFill>
                  <a:srgbClr val="012169"/>
                </a:solidFill>
              </a:defRPr>
            </a:lvl1pPr>
          </a:lstStyle>
          <a:p>
            <a:r>
              <a:rPr lang="en-US" noProof="0" dirty="0"/>
              <a:t>CLICK TO EDIT MASTER TITLE STYLE</a:t>
            </a:r>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rgbClr val="01216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1097280" y="2958274"/>
            <a:ext cx="4639736" cy="2910821"/>
          </a:xfrm>
        </p:spPr>
        <p:txBody>
          <a:bodyPr>
            <a:normAutofit/>
          </a:bodyPr>
          <a:lstStyle>
            <a:lvl1pPr>
              <a:defRPr sz="1600">
                <a:solidFill>
                  <a:srgbClr val="012169"/>
                </a:solidFill>
              </a:defRPr>
            </a:lvl1pPr>
            <a:lvl2pPr>
              <a:defRPr sz="1400">
                <a:solidFill>
                  <a:srgbClr val="012169"/>
                </a:solidFill>
              </a:defRPr>
            </a:lvl2pPr>
            <a:lvl3pPr>
              <a:defRPr sz="1100">
                <a:solidFill>
                  <a:srgbClr val="012169"/>
                </a:solidFill>
              </a:defRPr>
            </a:lvl3pPr>
            <a:lvl4pPr>
              <a:defRPr sz="1100">
                <a:solidFill>
                  <a:srgbClr val="012169"/>
                </a:solidFill>
              </a:defRPr>
            </a:lvl4pPr>
            <a:lvl5pPr>
              <a:defRPr sz="1100">
                <a:solidFill>
                  <a:srgbClr val="012169"/>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rgbClr val="01216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515944" y="2958273"/>
            <a:ext cx="4639736" cy="2910821"/>
          </a:xfrm>
        </p:spPr>
        <p:txBody>
          <a:bodyPr>
            <a:normAutofit/>
          </a:bodyPr>
          <a:lstStyle>
            <a:lvl1pPr>
              <a:defRPr sz="1600">
                <a:solidFill>
                  <a:srgbClr val="012169"/>
                </a:solidFill>
              </a:defRPr>
            </a:lvl1pPr>
            <a:lvl2pPr>
              <a:defRPr sz="1400">
                <a:solidFill>
                  <a:srgbClr val="012169"/>
                </a:solidFill>
              </a:defRPr>
            </a:lvl2pPr>
            <a:lvl3pPr>
              <a:defRPr sz="1100">
                <a:solidFill>
                  <a:srgbClr val="012169"/>
                </a:solidFill>
              </a:defRPr>
            </a:lvl3pPr>
            <a:lvl4pPr>
              <a:defRPr sz="1100">
                <a:solidFill>
                  <a:srgbClr val="012169"/>
                </a:solidFill>
              </a:defRPr>
            </a:lvl4pPr>
            <a:lvl5pPr>
              <a:defRPr sz="1100">
                <a:solidFill>
                  <a:srgbClr val="012169"/>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cxnSp>
        <p:nvCxnSpPr>
          <p:cNvPr id="10" name="Straight Connector 9">
            <a:extLst>
              <a:ext uri="{FF2B5EF4-FFF2-40B4-BE49-F238E27FC236}">
                <a16:creationId xmlns:a16="http://schemas.microsoft.com/office/drawing/2014/main" id="{C377F152-0E07-48FC-905E-6AF065D14A38}"/>
              </a:ext>
              <a:ext uri="{C183D7F6-B498-43B3-948B-1728B52AA6E4}">
                <adec:decorative xmlns:adec="http://schemas.microsoft.com/office/drawing/2017/decorative" val="1"/>
              </a:ext>
            </a:extLst>
          </p:cNvPr>
          <p:cNvCxnSpPr>
            <a:cxnSpLocks/>
          </p:cNvCxnSpPr>
          <p:nvPr userDrawn="1"/>
        </p:nvCxnSpPr>
        <p:spPr>
          <a:xfrm>
            <a:off x="6091238" y="2152650"/>
            <a:ext cx="9525" cy="3716444"/>
          </a:xfrm>
          <a:prstGeom prst="line">
            <a:avLst/>
          </a:prstGeom>
          <a:ln w="76200">
            <a:solidFill>
              <a:srgbClr val="FCAF1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FFFFFF"/>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83ACCAC0-2C8A-CE43-8C55-22BB53C73920}"/>
              </a:ext>
              <a:ext uri="{C183D7F6-B498-43B3-948B-1728B52AA6E4}">
                <adec:decorative xmlns:adec="http://schemas.microsoft.com/office/drawing/2017/decorative" val="1"/>
              </a:ext>
            </a:extLst>
          </p:cNvPr>
          <p:cNvSpPr/>
          <p:nvPr userDrawn="1"/>
        </p:nvSpPr>
        <p:spPr>
          <a:xfrm flipH="1">
            <a:off x="0" y="0"/>
            <a:ext cx="3351057" cy="6858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4" name="Title Placeholder 1">
            <a:extLst>
              <a:ext uri="{FF2B5EF4-FFF2-40B4-BE49-F238E27FC236}">
                <a16:creationId xmlns:a16="http://schemas.microsoft.com/office/drawing/2014/main" id="{D4076461-FF7A-8843-B7F9-D041F3FB22FC}"/>
              </a:ext>
            </a:extLst>
          </p:cNvPr>
          <p:cNvSpPr>
            <a:spLocks noGrp="1"/>
          </p:cNvSpPr>
          <p:nvPr>
            <p:ph type="title" hasCustomPrompt="1"/>
          </p:nvPr>
        </p:nvSpPr>
        <p:spPr>
          <a:xfrm>
            <a:off x="1097280" y="3135208"/>
            <a:ext cx="10058400" cy="587584"/>
          </a:xfrm>
          <a:prstGeom prst="rect">
            <a:avLst/>
          </a:prstGeom>
        </p:spPr>
        <p:txBody>
          <a:bodyPr vert="horz" lIns="91440" tIns="45720" rIns="91440" bIns="45720" rtlCol="0" anchor="ctr">
            <a:normAutofit/>
          </a:bodyPr>
          <a:lstStyle>
            <a:lvl1pPr>
              <a:defRPr cap="all" baseline="0">
                <a:solidFill>
                  <a:srgbClr val="012169"/>
                </a:solidFill>
              </a:defRPr>
            </a:lvl1pPr>
          </a:lstStyle>
          <a:p>
            <a:r>
              <a:rPr lang="en-US" noProof="0" dirty="0"/>
              <a:t>CLICK TO EDIT MASTER TITLE STYLE</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rgbClr val="FFFFFF"/>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35FB147F-5DC4-B24C-B8CB-D3DA74290381}"/>
              </a:ext>
            </a:extLst>
          </p:cNvPr>
          <p:cNvSpPr/>
          <p:nvPr userDrawn="1"/>
        </p:nvSpPr>
        <p:spPr>
          <a:xfrm>
            <a:off x="1" y="3429000"/>
            <a:ext cx="12192000" cy="3429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09600" y="633875"/>
            <a:ext cx="109728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cxnSp>
        <p:nvCxnSpPr>
          <p:cNvPr id="12" name="Straight Connector 11">
            <a:extLst>
              <a:ext uri="{FF2B5EF4-FFF2-40B4-BE49-F238E27FC236}">
                <a16:creationId xmlns:a16="http://schemas.microsoft.com/office/drawing/2014/main" id="{20745E58-0DF6-44D8-95AA-57ACC4E2355C}"/>
              </a:ext>
            </a:extLst>
          </p:cNvPr>
          <p:cNvCxnSpPr>
            <a:cxnSpLocks/>
          </p:cNvCxnSpPr>
          <p:nvPr userDrawn="1"/>
        </p:nvCxnSpPr>
        <p:spPr>
          <a:xfrm>
            <a:off x="1066800" y="1806575"/>
            <a:ext cx="10058400" cy="0"/>
          </a:xfrm>
          <a:prstGeom prst="line">
            <a:avLst/>
          </a:prstGeom>
          <a:ln w="76200">
            <a:solidFill>
              <a:srgbClr val="BF0D3E"/>
            </a:solidFill>
          </a:ln>
        </p:spPr>
        <p:style>
          <a:lnRef idx="1">
            <a:schemeClr val="dk1"/>
          </a:lnRef>
          <a:fillRef idx="0">
            <a:schemeClr val="dk1"/>
          </a:fillRef>
          <a:effectRef idx="0">
            <a:schemeClr val="dk1"/>
          </a:effectRef>
          <a:fontRef idx="minor">
            <a:schemeClr val="tx1"/>
          </a:fontRef>
        </p:style>
      </p:cxnSp>
      <p:sp>
        <p:nvSpPr>
          <p:cNvPr id="25" name="Title Placeholder 1">
            <a:extLst>
              <a:ext uri="{FF2B5EF4-FFF2-40B4-BE49-F238E27FC236}">
                <a16:creationId xmlns:a16="http://schemas.microsoft.com/office/drawing/2014/main" id="{D522564E-B348-544F-A8E5-CFCAFA48B54B}"/>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solidFill>
                  <a:srgbClr val="012169"/>
                </a:solidFill>
              </a:defRPr>
            </a:lvl1pPr>
          </a:lstStyle>
          <a:p>
            <a:r>
              <a:rPr lang="en-US" noProof="0" dirty="0"/>
              <a:t>CLICK TO EDIT MASTER TITLE STYLE</a:t>
            </a:r>
          </a:p>
        </p:txBody>
      </p:sp>
      <p:sp>
        <p:nvSpPr>
          <p:cNvPr id="19" name="Picture Placeholder 3">
            <a:extLst>
              <a:ext uri="{FF2B5EF4-FFF2-40B4-BE49-F238E27FC236}">
                <a16:creationId xmlns:a16="http://schemas.microsoft.com/office/drawing/2014/main" id="{B9308E97-4F89-394E-856A-5B4EFCB2E73D}"/>
              </a:ext>
            </a:extLst>
          </p:cNvPr>
          <p:cNvSpPr>
            <a:spLocks noGrp="1"/>
          </p:cNvSpPr>
          <p:nvPr>
            <p:ph type="pic" sz="quarter" idx="13"/>
          </p:nvPr>
        </p:nvSpPr>
        <p:spPr>
          <a:xfrm>
            <a:off x="1066800" y="2262915"/>
            <a:ext cx="1645920" cy="2103120"/>
          </a:xfrm>
          <a:solidFill>
            <a:srgbClr val="EDEFF7"/>
          </a:solidFill>
        </p:spPr>
        <p:txBody>
          <a:bodyPr anchor="ctr"/>
          <a:lstStyle>
            <a:lvl1pPr algn="ctr">
              <a:defRPr/>
            </a:lvl1pPr>
          </a:lstStyle>
          <a:p>
            <a:r>
              <a:rPr lang="en-US" noProof="0"/>
              <a:t>Click icon to add picture</a:t>
            </a:r>
            <a:endParaRPr lang="en-US" noProof="0" dirty="0"/>
          </a:p>
        </p:txBody>
      </p:sp>
      <p:sp>
        <p:nvSpPr>
          <p:cNvPr id="22" name="Text Placehold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1097279" y="4755533"/>
            <a:ext cx="1645920" cy="1005840"/>
          </a:xfrm>
        </p:spPr>
        <p:txBody>
          <a:bodyPr lIns="91440" rIns="91440" anchor="ctr">
            <a:normAutofit/>
          </a:bodyPr>
          <a:lstStyle>
            <a:lvl1pPr marL="0" indent="0" algn="ctr">
              <a:buNone/>
              <a:defRPr sz="1800" cap="all" baseline="0">
                <a:solidFill>
                  <a:srgbClr val="01216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Name Goes Here</a:t>
            </a:r>
          </a:p>
        </p:txBody>
      </p:sp>
      <p:sp>
        <p:nvSpPr>
          <p:cNvPr id="28" name="Picture Placeholder 3">
            <a:extLst>
              <a:ext uri="{FF2B5EF4-FFF2-40B4-BE49-F238E27FC236}">
                <a16:creationId xmlns:a16="http://schemas.microsoft.com/office/drawing/2014/main" id="{5534A543-7755-4ADD-9BE4-A8F420C577FD}"/>
              </a:ext>
            </a:extLst>
          </p:cNvPr>
          <p:cNvSpPr>
            <a:spLocks noGrp="1"/>
          </p:cNvSpPr>
          <p:nvPr>
            <p:ph type="pic" sz="quarter" idx="21"/>
          </p:nvPr>
        </p:nvSpPr>
        <p:spPr>
          <a:xfrm>
            <a:off x="3169920" y="2262915"/>
            <a:ext cx="1645920" cy="2103120"/>
          </a:xfrm>
          <a:solidFill>
            <a:srgbClr val="EDEFF7"/>
          </a:solidFill>
        </p:spPr>
        <p:txBody>
          <a:bodyPr anchor="ctr"/>
          <a:lstStyle>
            <a:lvl1pPr algn="ctr">
              <a:defRPr i="0"/>
            </a:lvl1pPr>
          </a:lstStyle>
          <a:p>
            <a:r>
              <a:rPr lang="en-US" noProof="0"/>
              <a:t>Click icon to add picture</a:t>
            </a:r>
            <a:endParaRPr lang="en-US" noProof="0" dirty="0"/>
          </a:p>
        </p:txBody>
      </p:sp>
      <p:sp>
        <p:nvSpPr>
          <p:cNvPr id="32" name="Text Placeholder 3">
            <a:extLst>
              <a:ext uri="{FF2B5EF4-FFF2-40B4-BE49-F238E27FC236}">
                <a16:creationId xmlns:a16="http://schemas.microsoft.com/office/drawing/2014/main" id="{A6159920-345B-48DF-AFD4-A4917DDCAF24}"/>
              </a:ext>
            </a:extLst>
          </p:cNvPr>
          <p:cNvSpPr>
            <a:spLocks noGrp="1"/>
          </p:cNvSpPr>
          <p:nvPr>
            <p:ph type="body" sz="half" idx="23" hasCustomPrompt="1"/>
          </p:nvPr>
        </p:nvSpPr>
        <p:spPr>
          <a:xfrm>
            <a:off x="3200399" y="4755533"/>
            <a:ext cx="1645920" cy="1005840"/>
          </a:xfrm>
        </p:spPr>
        <p:txBody>
          <a:bodyPr lIns="91440" rIns="91440" anchor="ctr">
            <a:normAutofit/>
          </a:bodyPr>
          <a:lstStyle>
            <a:lvl1pPr marL="0" indent="0" algn="ctr">
              <a:buNone/>
              <a:defRPr sz="1800" cap="all" baseline="0">
                <a:solidFill>
                  <a:srgbClr val="01216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Name Goes Here</a:t>
            </a:r>
          </a:p>
        </p:txBody>
      </p:sp>
      <p:sp>
        <p:nvSpPr>
          <p:cNvPr id="29" name="Picture Placeholder 3">
            <a:extLst>
              <a:ext uri="{FF2B5EF4-FFF2-40B4-BE49-F238E27FC236}">
                <a16:creationId xmlns:a16="http://schemas.microsoft.com/office/drawing/2014/main" id="{01F1FC2B-9980-467B-94D2-4F232C5478C1}"/>
              </a:ext>
            </a:extLst>
          </p:cNvPr>
          <p:cNvSpPr>
            <a:spLocks noGrp="1"/>
          </p:cNvSpPr>
          <p:nvPr>
            <p:ph type="pic" sz="quarter" idx="22"/>
          </p:nvPr>
        </p:nvSpPr>
        <p:spPr>
          <a:xfrm>
            <a:off x="5273040" y="2262915"/>
            <a:ext cx="1645920" cy="2103120"/>
          </a:xfrm>
          <a:solidFill>
            <a:srgbClr val="EDEFF7"/>
          </a:solidFill>
        </p:spPr>
        <p:txBody>
          <a:bodyPr anchor="ctr"/>
          <a:lstStyle>
            <a:lvl1pPr algn="ctr">
              <a:defRPr/>
            </a:lvl1pPr>
          </a:lstStyle>
          <a:p>
            <a:r>
              <a:rPr lang="en-US" noProof="0"/>
              <a:t>Click icon to add picture</a:t>
            </a:r>
            <a:endParaRPr lang="en-US" noProof="0" dirty="0"/>
          </a:p>
        </p:txBody>
      </p:sp>
      <p:sp>
        <p:nvSpPr>
          <p:cNvPr id="33" name="Text Placeholder 3">
            <a:extLst>
              <a:ext uri="{FF2B5EF4-FFF2-40B4-BE49-F238E27FC236}">
                <a16:creationId xmlns:a16="http://schemas.microsoft.com/office/drawing/2014/main" id="{C5628143-AD47-43AC-A5DD-AC9B87C23AB0}"/>
              </a:ext>
            </a:extLst>
          </p:cNvPr>
          <p:cNvSpPr>
            <a:spLocks noGrp="1"/>
          </p:cNvSpPr>
          <p:nvPr>
            <p:ph type="body" sz="half" idx="24" hasCustomPrompt="1"/>
          </p:nvPr>
        </p:nvSpPr>
        <p:spPr>
          <a:xfrm>
            <a:off x="5303519" y="4755533"/>
            <a:ext cx="1645920" cy="1005840"/>
          </a:xfrm>
        </p:spPr>
        <p:txBody>
          <a:bodyPr lIns="91440" rIns="91440" anchor="ctr">
            <a:normAutofit/>
          </a:bodyPr>
          <a:lstStyle>
            <a:lvl1pPr marL="0" indent="0" algn="ctr">
              <a:buNone/>
              <a:defRPr sz="1800" cap="all" baseline="0">
                <a:solidFill>
                  <a:srgbClr val="01216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Name Goes Here</a:t>
            </a:r>
          </a:p>
        </p:txBody>
      </p:sp>
      <p:sp>
        <p:nvSpPr>
          <p:cNvPr id="18" name="Picture Placeholder 3">
            <a:extLst>
              <a:ext uri="{FF2B5EF4-FFF2-40B4-BE49-F238E27FC236}">
                <a16:creationId xmlns:a16="http://schemas.microsoft.com/office/drawing/2014/main" id="{978BAD77-B85F-4A84-AE4C-521B3DD5184C}"/>
              </a:ext>
            </a:extLst>
          </p:cNvPr>
          <p:cNvSpPr>
            <a:spLocks noGrp="1"/>
          </p:cNvSpPr>
          <p:nvPr>
            <p:ph type="pic" sz="quarter" idx="18"/>
          </p:nvPr>
        </p:nvSpPr>
        <p:spPr>
          <a:xfrm>
            <a:off x="7376160" y="2262915"/>
            <a:ext cx="1645920" cy="2103120"/>
          </a:xfrm>
          <a:solidFill>
            <a:srgbClr val="EDEFF7"/>
          </a:solidFill>
        </p:spPr>
        <p:txBody>
          <a:bodyPr anchor="ctr"/>
          <a:lstStyle>
            <a:lvl1pPr algn="ctr">
              <a:defRPr/>
            </a:lvl1pPr>
          </a:lstStyle>
          <a:p>
            <a:r>
              <a:rPr lang="en-US" noProof="0"/>
              <a:t>Click icon to add picture</a:t>
            </a:r>
            <a:endParaRPr lang="en-US" noProof="0" dirty="0"/>
          </a:p>
        </p:txBody>
      </p:sp>
      <p:sp>
        <p:nvSpPr>
          <p:cNvPr id="34" name="Text Placeholder 3">
            <a:extLst>
              <a:ext uri="{FF2B5EF4-FFF2-40B4-BE49-F238E27FC236}">
                <a16:creationId xmlns:a16="http://schemas.microsoft.com/office/drawing/2014/main" id="{3D90362B-1340-444D-8BEF-59A4B7446A0D}"/>
              </a:ext>
            </a:extLst>
          </p:cNvPr>
          <p:cNvSpPr>
            <a:spLocks noGrp="1"/>
          </p:cNvSpPr>
          <p:nvPr>
            <p:ph type="body" sz="half" idx="25" hasCustomPrompt="1"/>
          </p:nvPr>
        </p:nvSpPr>
        <p:spPr>
          <a:xfrm>
            <a:off x="7406639" y="4755533"/>
            <a:ext cx="1645920" cy="1005840"/>
          </a:xfrm>
        </p:spPr>
        <p:txBody>
          <a:bodyPr lIns="91440" rIns="91440" anchor="ctr">
            <a:normAutofit/>
          </a:bodyPr>
          <a:lstStyle>
            <a:lvl1pPr marL="0" indent="0" algn="ctr">
              <a:buNone/>
              <a:defRPr sz="1800" cap="all" baseline="0">
                <a:solidFill>
                  <a:srgbClr val="01216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Name Goes Here</a:t>
            </a:r>
          </a:p>
        </p:txBody>
      </p:sp>
      <p:sp>
        <p:nvSpPr>
          <p:cNvPr id="27" name="Picture Placeholder 3">
            <a:extLst>
              <a:ext uri="{FF2B5EF4-FFF2-40B4-BE49-F238E27FC236}">
                <a16:creationId xmlns:a16="http://schemas.microsoft.com/office/drawing/2014/main" id="{7217F406-1DF4-4F35-B2C7-63437CFFF915}"/>
              </a:ext>
            </a:extLst>
          </p:cNvPr>
          <p:cNvSpPr>
            <a:spLocks noGrp="1"/>
          </p:cNvSpPr>
          <p:nvPr>
            <p:ph type="pic" sz="quarter" idx="20"/>
          </p:nvPr>
        </p:nvSpPr>
        <p:spPr>
          <a:xfrm>
            <a:off x="9479280" y="2262915"/>
            <a:ext cx="1645920" cy="2103120"/>
          </a:xfrm>
          <a:solidFill>
            <a:srgbClr val="EDEFF7"/>
          </a:solidFill>
        </p:spPr>
        <p:txBody>
          <a:bodyPr anchor="ctr"/>
          <a:lstStyle>
            <a:lvl1pPr algn="ctr">
              <a:defRPr/>
            </a:lvl1pPr>
          </a:lstStyle>
          <a:p>
            <a:r>
              <a:rPr lang="en-US" noProof="0"/>
              <a:t>Click icon to add picture</a:t>
            </a:r>
            <a:endParaRPr lang="en-US" noProof="0" dirty="0"/>
          </a:p>
        </p:txBody>
      </p:sp>
      <p:sp>
        <p:nvSpPr>
          <p:cNvPr id="36" name="Text Placeholder 3">
            <a:extLst>
              <a:ext uri="{FF2B5EF4-FFF2-40B4-BE49-F238E27FC236}">
                <a16:creationId xmlns:a16="http://schemas.microsoft.com/office/drawing/2014/main" id="{2147F409-F2FE-45B0-9A8D-40AC40699EAE}"/>
              </a:ext>
            </a:extLst>
          </p:cNvPr>
          <p:cNvSpPr>
            <a:spLocks noGrp="1"/>
          </p:cNvSpPr>
          <p:nvPr>
            <p:ph type="body" sz="half" idx="27" hasCustomPrompt="1"/>
          </p:nvPr>
        </p:nvSpPr>
        <p:spPr>
          <a:xfrm>
            <a:off x="9509760" y="4755533"/>
            <a:ext cx="1645920" cy="1005840"/>
          </a:xfrm>
        </p:spPr>
        <p:txBody>
          <a:bodyPr lIns="91440" rIns="91440" anchor="ctr">
            <a:normAutofit/>
          </a:bodyPr>
          <a:lstStyle>
            <a:lvl1pPr marL="0" indent="0" algn="ctr">
              <a:buNone/>
              <a:defRPr sz="1800" cap="all" baseline="0">
                <a:solidFill>
                  <a:srgbClr val="01216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dirty="0"/>
              <a:t>Name Goes Here</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rgbClr val="FFFFFF"/>
        </a:solidFill>
        <a:effectLst/>
      </p:bgPr>
    </p:bg>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05BFC727-5650-B049-AA2A-2511C08FB35B}"/>
              </a:ext>
              <a:ext uri="{C183D7F6-B498-43B3-948B-1728B52AA6E4}">
                <adec:decorative xmlns:adec="http://schemas.microsoft.com/office/drawing/2017/decorative" val="1"/>
              </a:ext>
            </a:extLst>
          </p:cNvPr>
          <p:cNvSpPr/>
          <p:nvPr userDrawn="1"/>
        </p:nvSpPr>
        <p:spPr>
          <a:xfrm flipH="1">
            <a:off x="0" y="0"/>
            <a:ext cx="1195754" cy="6858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E700C598-C823-744D-BE16-5114B7625057}"/>
              </a:ext>
              <a:ext uri="{C183D7F6-B498-43B3-948B-1728B52AA6E4}">
                <adec:decorative xmlns:adec="http://schemas.microsoft.com/office/drawing/2017/decorative" val="1"/>
              </a:ext>
            </a:extLst>
          </p:cNvPr>
          <p:cNvSpPr/>
          <p:nvPr userDrawn="1"/>
        </p:nvSpPr>
        <p:spPr>
          <a:xfrm>
            <a:off x="635000" y="633875"/>
            <a:ext cx="10921999"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1" name="Title Placeholder 1">
            <a:extLst>
              <a:ext uri="{FF2B5EF4-FFF2-40B4-BE49-F238E27FC236}">
                <a16:creationId xmlns:a16="http://schemas.microsoft.com/office/drawing/2014/main" id="{ACB6E588-2EB7-9A41-A93A-7757596EF9D6}"/>
              </a:ext>
            </a:extLst>
          </p:cNvPr>
          <p:cNvSpPr>
            <a:spLocks noGrp="1"/>
          </p:cNvSpPr>
          <p:nvPr>
            <p:ph type="title" hasCustomPrompt="1"/>
          </p:nvPr>
        </p:nvSpPr>
        <p:spPr>
          <a:xfrm>
            <a:off x="1195753" y="942870"/>
            <a:ext cx="4386319" cy="1292750"/>
          </a:xfrm>
          <a:prstGeom prst="rect">
            <a:avLst/>
          </a:prstGeom>
        </p:spPr>
        <p:txBody>
          <a:bodyPr vert="horz" lIns="91440" tIns="45720" rIns="91440" bIns="45720" rtlCol="0" anchor="ctr">
            <a:normAutofit/>
          </a:bodyPr>
          <a:lstStyle>
            <a:lvl1pPr>
              <a:defRPr cap="all" baseline="0">
                <a:solidFill>
                  <a:srgbClr val="012169"/>
                </a:solidFill>
              </a:defRPr>
            </a:lvl1pPr>
          </a:lstStyle>
          <a:p>
            <a:r>
              <a:rPr lang="en-US" noProof="0" dirty="0"/>
              <a:t>Title goes here</a:t>
            </a:r>
          </a:p>
        </p:txBody>
      </p:sp>
      <p:sp>
        <p:nvSpPr>
          <p:cNvPr id="12" name="Content Placeholder 3">
            <a:extLst>
              <a:ext uri="{FF2B5EF4-FFF2-40B4-BE49-F238E27FC236}">
                <a16:creationId xmlns:a16="http://schemas.microsoft.com/office/drawing/2014/main" id="{A6C0FE70-F6BB-3D40-AD3C-E704CABE499C}"/>
              </a:ext>
            </a:extLst>
          </p:cNvPr>
          <p:cNvSpPr>
            <a:spLocks noGrp="1"/>
          </p:cNvSpPr>
          <p:nvPr>
            <p:ph sz="half" idx="2"/>
          </p:nvPr>
        </p:nvSpPr>
        <p:spPr>
          <a:xfrm>
            <a:off x="1195753" y="2281657"/>
            <a:ext cx="4386333" cy="3633471"/>
          </a:xfrm>
        </p:spPr>
        <p:txBody>
          <a:bodyPr>
            <a:normAutofit/>
          </a:bodyPr>
          <a:lstStyle>
            <a:lvl1pPr marL="0" indent="0">
              <a:buClr>
                <a:schemeClr val="tx1"/>
              </a:buClr>
              <a:buNone/>
              <a:defRPr sz="1600">
                <a:solidFill>
                  <a:srgbClr val="012169"/>
                </a:solidFill>
              </a:defRPr>
            </a:lvl1pPr>
            <a:lvl2pPr marL="201168" indent="0">
              <a:buClr>
                <a:schemeClr val="tx1"/>
              </a:buClr>
              <a:buFont typeface="Arial" panose="020B0604020202020204" pitchFamily="34" charset="0"/>
              <a:buNone/>
              <a:defRPr sz="1400">
                <a:solidFill>
                  <a:srgbClr val="012169"/>
                </a:solidFill>
              </a:defRPr>
            </a:lvl2pPr>
            <a:lvl3pPr marL="384048" indent="0">
              <a:buClr>
                <a:schemeClr val="tx1"/>
              </a:buClr>
              <a:buFont typeface="Arial" panose="020B0604020202020204" pitchFamily="34" charset="0"/>
              <a:buNone/>
              <a:defRPr sz="1100">
                <a:solidFill>
                  <a:srgbClr val="012169"/>
                </a:solidFill>
              </a:defRPr>
            </a:lvl3pPr>
            <a:lvl4pPr marL="566928" indent="0">
              <a:buClr>
                <a:schemeClr val="tx1"/>
              </a:buClr>
              <a:buFont typeface="Arial" panose="020B0604020202020204" pitchFamily="34" charset="0"/>
              <a:buNone/>
              <a:defRPr sz="1100">
                <a:solidFill>
                  <a:srgbClr val="012169"/>
                </a:solidFill>
              </a:defRPr>
            </a:lvl4pPr>
            <a:lvl5pPr marL="749808" indent="0">
              <a:buClr>
                <a:schemeClr val="tx1"/>
              </a:buClr>
              <a:buFont typeface="Arial" panose="020B0604020202020204" pitchFamily="34" charset="0"/>
              <a:buNone/>
              <a:defRPr sz="1100">
                <a:solidFill>
                  <a:srgbClr val="012169"/>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0" name="Picture Placeholder 8">
            <a:extLst>
              <a:ext uri="{FF2B5EF4-FFF2-40B4-BE49-F238E27FC236}">
                <a16:creationId xmlns:a16="http://schemas.microsoft.com/office/drawing/2014/main" id="{21BED569-C9C5-8F4D-A42A-ED4914579D63}"/>
              </a:ext>
            </a:extLst>
          </p:cNvPr>
          <p:cNvSpPr>
            <a:spLocks noGrp="1"/>
          </p:cNvSpPr>
          <p:nvPr>
            <p:ph type="pic" sz="quarter" idx="13"/>
          </p:nvPr>
        </p:nvSpPr>
        <p:spPr>
          <a:xfrm>
            <a:off x="6609915" y="633875"/>
            <a:ext cx="4947084" cy="5591175"/>
          </a:xfrm>
          <a:solidFill>
            <a:srgbClr val="012169"/>
          </a:solidFill>
        </p:spPr>
        <p:txBody>
          <a:bodyPr anchor="ctr"/>
          <a:lstStyle>
            <a:lvl1pPr algn="ctr">
              <a:defRPr>
                <a:solidFill>
                  <a:schemeClr val="bg1"/>
                </a:solidFill>
              </a:defRPr>
            </a:lvl1pPr>
          </a:lstStyle>
          <a:p>
            <a:r>
              <a:rPr lang="en-US" noProof="0"/>
              <a:t>Click icon to add picture</a:t>
            </a:r>
            <a:endParaRPr lang="en-US" noProof="0" dirty="0"/>
          </a:p>
        </p:txBody>
      </p:sp>
      <p:cxnSp>
        <p:nvCxnSpPr>
          <p:cNvPr id="8" name="Straight Connector 7">
            <a:extLst>
              <a:ext uri="{FF2B5EF4-FFF2-40B4-BE49-F238E27FC236}">
                <a16:creationId xmlns:a16="http://schemas.microsoft.com/office/drawing/2014/main" id="{29D0BCA4-83A0-4644-ACED-FA39BCBF8991}"/>
              </a:ext>
              <a:ext uri="{C183D7F6-B498-43B3-948B-1728B52AA6E4}">
                <adec:decorative xmlns:adec="http://schemas.microsoft.com/office/drawing/2017/decorative" val="1"/>
              </a:ext>
            </a:extLst>
          </p:cNvPr>
          <p:cNvCxnSpPr>
            <a:cxnSpLocks/>
          </p:cNvCxnSpPr>
          <p:nvPr userDrawn="1"/>
        </p:nvCxnSpPr>
        <p:spPr>
          <a:xfrm>
            <a:off x="6096000" y="942870"/>
            <a:ext cx="0" cy="4972258"/>
          </a:xfrm>
          <a:prstGeom prst="line">
            <a:avLst/>
          </a:prstGeom>
          <a:ln w="76200">
            <a:solidFill>
              <a:srgbClr val="FCAF1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714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Quotation Slide">
    <p:bg>
      <p:bgPr>
        <a:solidFill>
          <a:schemeClr val="bg1"/>
        </a:solidFill>
        <a:effectLst/>
      </p:bgPr>
    </p:bg>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0AB10FFC-D586-994D-8D3D-F4042255CB72}"/>
              </a:ext>
              <a:ext uri="{C183D7F6-B498-43B3-948B-1728B52AA6E4}">
                <adec:decorative xmlns:adec="http://schemas.microsoft.com/office/drawing/2017/decorative" val="1"/>
              </a:ext>
            </a:extLst>
          </p:cNvPr>
          <p:cNvSpPr/>
          <p:nvPr userDrawn="1"/>
        </p:nvSpPr>
        <p:spPr>
          <a:xfrm flipH="1">
            <a:off x="0" y="0"/>
            <a:ext cx="12192000" cy="6858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C7B0C08A-E831-D242-B2CE-2DEB004F982F}"/>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Title Placeholder 1">
            <a:extLst>
              <a:ext uri="{FF2B5EF4-FFF2-40B4-BE49-F238E27FC236}">
                <a16:creationId xmlns:a16="http://schemas.microsoft.com/office/drawing/2014/main" id="{61FB2196-E251-5A40-86F7-6092CEBFA133}"/>
              </a:ext>
            </a:extLst>
          </p:cNvPr>
          <p:cNvSpPr>
            <a:spLocks noGrp="1"/>
          </p:cNvSpPr>
          <p:nvPr>
            <p:ph type="title" hasCustomPrompt="1"/>
          </p:nvPr>
        </p:nvSpPr>
        <p:spPr>
          <a:xfrm>
            <a:off x="1097279" y="3135207"/>
            <a:ext cx="4363720" cy="587584"/>
          </a:xfrm>
          <a:prstGeom prst="rect">
            <a:avLst/>
          </a:prstGeom>
        </p:spPr>
        <p:txBody>
          <a:bodyPr vert="horz" lIns="91440" tIns="45720" rIns="91440" bIns="45720" rtlCol="0" anchor="ctr">
            <a:noAutofit/>
          </a:bodyPr>
          <a:lstStyle>
            <a:lvl1pPr algn="l">
              <a:defRPr sz="4800" cap="all" baseline="0">
                <a:solidFill>
                  <a:srgbClr val="012169"/>
                </a:solidFill>
              </a:defRPr>
            </a:lvl1pPr>
          </a:lstStyle>
          <a:p>
            <a:r>
              <a:rPr lang="en-US" noProof="0" dirty="0"/>
              <a:t>Title goes here</a:t>
            </a:r>
          </a:p>
        </p:txBody>
      </p:sp>
      <p:sp>
        <p:nvSpPr>
          <p:cNvPr id="12" name="Content Placehold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6731002" y="831286"/>
            <a:ext cx="4363714" cy="5195425"/>
          </a:xfrm>
        </p:spPr>
        <p:txBody>
          <a:bodyPr anchor="ctr">
            <a:normAutofit/>
          </a:bodyPr>
          <a:lstStyle>
            <a:lvl1pPr marL="0" indent="0">
              <a:buClr>
                <a:schemeClr val="tx1"/>
              </a:buClr>
              <a:buFontTx/>
              <a:buNone/>
              <a:defRPr sz="1600">
                <a:solidFill>
                  <a:srgbClr val="012169"/>
                </a:solidFill>
              </a:defRPr>
            </a:lvl1pPr>
            <a:lvl2pPr marL="201168" indent="0">
              <a:buClr>
                <a:schemeClr val="tx1"/>
              </a:buClr>
              <a:buFont typeface="+mj-lt"/>
              <a:buNone/>
              <a:defRPr sz="1400"/>
            </a:lvl2pPr>
            <a:lvl3pPr marL="612648" indent="-228600">
              <a:buClr>
                <a:schemeClr val="tx1"/>
              </a:buClr>
              <a:buFont typeface="+mj-lt"/>
              <a:buAutoNum type="arabicPeriod"/>
              <a:defRPr sz="1100"/>
            </a:lvl3pPr>
            <a:lvl4pPr marL="795528" indent="-228600">
              <a:buClr>
                <a:schemeClr val="tx1"/>
              </a:buClr>
              <a:buFont typeface="+mj-lt"/>
              <a:buAutoNum type="arabicPeriod"/>
              <a:defRPr sz="1100"/>
            </a:lvl4pPr>
            <a:lvl5pPr marL="978408" indent="-228600">
              <a:buClr>
                <a:schemeClr val="tx1"/>
              </a:buClr>
              <a:buFont typeface="+mj-lt"/>
              <a:buAutoNum type="arabicPeriod"/>
              <a:defRPr sz="1100"/>
            </a:lvl5pPr>
          </a:lstStyle>
          <a:p>
            <a:pPr lvl="1"/>
            <a:r>
              <a:rPr lang="en-US" noProof="0" dirty="0"/>
              <a:t>Quote Goes Here</a:t>
            </a:r>
          </a:p>
        </p:txBody>
      </p:sp>
      <p:cxnSp>
        <p:nvCxnSpPr>
          <p:cNvPr id="7" name="Straight Connector 6">
            <a:extLst>
              <a:ext uri="{FF2B5EF4-FFF2-40B4-BE49-F238E27FC236}">
                <a16:creationId xmlns:a16="http://schemas.microsoft.com/office/drawing/2014/main" id="{105C2191-88F7-4148-96FD-E129F707E038}"/>
              </a:ext>
              <a:ext uri="{C183D7F6-B498-43B3-948B-1728B52AA6E4}">
                <adec:decorative xmlns:adec="http://schemas.microsoft.com/office/drawing/2017/decorative" val="1"/>
              </a:ext>
            </a:extLst>
          </p:cNvPr>
          <p:cNvCxnSpPr>
            <a:cxnSpLocks/>
          </p:cNvCxnSpPr>
          <p:nvPr userDrawn="1"/>
        </p:nvCxnSpPr>
        <p:spPr>
          <a:xfrm>
            <a:off x="6096000" y="999565"/>
            <a:ext cx="0" cy="4858871"/>
          </a:xfrm>
          <a:prstGeom prst="line">
            <a:avLst/>
          </a:prstGeom>
          <a:ln w="76200">
            <a:solidFill>
              <a:srgbClr val="FCAF1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935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rgbClr val="FFFFFF"/>
        </a:solidFill>
        <a:effectLst/>
      </p:bgPr>
    </p:bg>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AA314B25-B4AF-394E-BBDA-7E6BAD315F39}"/>
              </a:ext>
              <a:ext uri="{C183D7F6-B498-43B3-948B-1728B52AA6E4}">
                <adec:decorative xmlns:adec="http://schemas.microsoft.com/office/drawing/2017/decorative" val="1"/>
              </a:ext>
            </a:extLst>
          </p:cNvPr>
          <p:cNvSpPr/>
          <p:nvPr userDrawn="1"/>
        </p:nvSpPr>
        <p:spPr>
          <a:xfrm>
            <a:off x="3351057" y="0"/>
            <a:ext cx="8840943" cy="6858000"/>
          </a:xfrm>
          <a:prstGeom prst="rect">
            <a:avLst/>
          </a:prstGeom>
          <a:solidFill>
            <a:srgbClr val="01216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37575EF-0D14-6140-A91B-260C9C9DFE41}"/>
              </a:ext>
              <a:ext uri="{C183D7F6-B498-43B3-948B-1728B52AA6E4}">
                <adec:decorative xmlns:adec="http://schemas.microsoft.com/office/drawing/2017/decorative" val="1"/>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Title Placeholder 1">
            <a:extLst>
              <a:ext uri="{FF2B5EF4-FFF2-40B4-BE49-F238E27FC236}">
                <a16:creationId xmlns:a16="http://schemas.microsoft.com/office/drawing/2014/main" id="{82544261-8049-494B-A93D-BDFF1BB84722}"/>
              </a:ext>
            </a:extLst>
          </p:cNvPr>
          <p:cNvSpPr>
            <a:spLocks noGrp="1"/>
          </p:cNvSpPr>
          <p:nvPr>
            <p:ph type="title" hasCustomPrompt="1"/>
          </p:nvPr>
        </p:nvSpPr>
        <p:spPr>
          <a:xfrm>
            <a:off x="739140" y="3135207"/>
            <a:ext cx="5166356" cy="587584"/>
          </a:xfrm>
          <a:prstGeom prst="rect">
            <a:avLst/>
          </a:prstGeom>
        </p:spPr>
        <p:txBody>
          <a:bodyPr vert="horz" lIns="91440" tIns="45720" rIns="91440" bIns="45720" rtlCol="0" anchor="ctr">
            <a:normAutofit/>
          </a:bodyPr>
          <a:lstStyle>
            <a:lvl1pPr algn="l">
              <a:defRPr cap="all" baseline="0">
                <a:solidFill>
                  <a:srgbClr val="012169"/>
                </a:solidFill>
              </a:defRPr>
            </a:lvl1pPr>
          </a:lstStyle>
          <a:p>
            <a:r>
              <a:rPr lang="en-US" noProof="0" dirty="0"/>
              <a:t>Title goes here</a:t>
            </a:r>
          </a:p>
        </p:txBody>
      </p:sp>
      <p:sp>
        <p:nvSpPr>
          <p:cNvPr id="12" name="Content Placeholder 3">
            <a:extLst>
              <a:ext uri="{FF2B5EF4-FFF2-40B4-BE49-F238E27FC236}">
                <a16:creationId xmlns:a16="http://schemas.microsoft.com/office/drawing/2014/main" id="{9214786D-83EE-814C-A5E4-D0EC7D29D0C4}"/>
              </a:ext>
            </a:extLst>
          </p:cNvPr>
          <p:cNvSpPr>
            <a:spLocks noGrp="1"/>
          </p:cNvSpPr>
          <p:nvPr>
            <p:ph sz="half" idx="2"/>
          </p:nvPr>
        </p:nvSpPr>
        <p:spPr>
          <a:xfrm>
            <a:off x="6286502" y="752475"/>
            <a:ext cx="5166358" cy="5353050"/>
          </a:xfrm>
        </p:spPr>
        <p:txBody>
          <a:bodyPr anchor="ctr">
            <a:normAutofit/>
          </a:bodyPr>
          <a:lstStyle>
            <a:lvl1pPr marL="342900" indent="-342900">
              <a:buClr>
                <a:schemeClr val="tx1"/>
              </a:buClr>
              <a:buFont typeface="+mj-lt"/>
              <a:buAutoNum type="arabicPeriod"/>
              <a:defRPr sz="1600">
                <a:solidFill>
                  <a:srgbClr val="012169"/>
                </a:solidFill>
              </a:defRPr>
            </a:lvl1pPr>
            <a:lvl2pPr marL="544068" indent="-342900">
              <a:buClr>
                <a:schemeClr val="tx1"/>
              </a:buClr>
              <a:buFont typeface="+mj-lt"/>
              <a:buAutoNum type="arabicPeriod"/>
              <a:defRPr sz="1400">
                <a:solidFill>
                  <a:srgbClr val="012169"/>
                </a:solidFill>
              </a:defRPr>
            </a:lvl2pPr>
            <a:lvl3pPr marL="612648" indent="-228600">
              <a:buClr>
                <a:schemeClr val="tx1"/>
              </a:buClr>
              <a:buFont typeface="+mj-lt"/>
              <a:buAutoNum type="arabicPeriod"/>
              <a:defRPr sz="1100">
                <a:solidFill>
                  <a:srgbClr val="012169"/>
                </a:solidFill>
              </a:defRPr>
            </a:lvl3pPr>
            <a:lvl4pPr marL="795528" indent="-228600">
              <a:buClr>
                <a:schemeClr val="tx1"/>
              </a:buClr>
              <a:buFont typeface="+mj-lt"/>
              <a:buAutoNum type="arabicPeriod"/>
              <a:defRPr sz="1100">
                <a:solidFill>
                  <a:srgbClr val="012169"/>
                </a:solidFill>
              </a:defRPr>
            </a:lvl4pPr>
            <a:lvl5pPr marL="978408" indent="-228600">
              <a:buClr>
                <a:schemeClr val="tx1"/>
              </a:buClr>
              <a:buFont typeface="+mj-lt"/>
              <a:buAutoNum type="arabicPeriod"/>
              <a:defRPr sz="1100">
                <a:solidFill>
                  <a:srgbClr val="012169"/>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cxnSp>
        <p:nvCxnSpPr>
          <p:cNvPr id="9" name="Straight Connector 8">
            <a:extLst>
              <a:ext uri="{FF2B5EF4-FFF2-40B4-BE49-F238E27FC236}">
                <a16:creationId xmlns:a16="http://schemas.microsoft.com/office/drawing/2014/main" id="{4AABF816-6391-4E07-95E5-78B95EC57AA5}"/>
              </a:ext>
              <a:ext uri="{C183D7F6-B498-43B3-948B-1728B52AA6E4}">
                <adec:decorative xmlns:adec="http://schemas.microsoft.com/office/drawing/2017/decorative" val="1"/>
              </a:ext>
            </a:extLst>
          </p:cNvPr>
          <p:cNvCxnSpPr>
            <a:cxnSpLocks/>
          </p:cNvCxnSpPr>
          <p:nvPr userDrawn="1"/>
        </p:nvCxnSpPr>
        <p:spPr>
          <a:xfrm>
            <a:off x="6096000" y="752475"/>
            <a:ext cx="0" cy="5353050"/>
          </a:xfrm>
          <a:prstGeom prst="line">
            <a:avLst/>
          </a:prstGeom>
          <a:ln w="76200">
            <a:solidFill>
              <a:srgbClr val="FCAF1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18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1552108B-1F90-0044-A7D4-0956E919F29A}"/>
              </a:ext>
            </a:extLst>
          </p:cNvPr>
          <p:cNvSpPr/>
          <p:nvPr userDrawn="1"/>
        </p:nvSpPr>
        <p:spPr>
          <a:xfrm>
            <a:off x="635000" y="633875"/>
            <a:ext cx="10922000" cy="5590250"/>
          </a:xfrm>
          <a:prstGeom prst="rect">
            <a:avLst/>
          </a:prstGeom>
          <a:solidFill>
            <a:srgbClr val="FFFF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Placeholder 1"/>
          <p:cNvSpPr>
            <a:spLocks noGrp="1"/>
          </p:cNvSpPr>
          <p:nvPr>
            <p:ph type="title"/>
          </p:nvPr>
        </p:nvSpPr>
        <p:spPr>
          <a:xfrm>
            <a:off x="1097280" y="942871"/>
            <a:ext cx="10058400" cy="587584"/>
          </a:xfrm>
          <a:prstGeom prst="rect">
            <a:avLst/>
          </a:prstGeom>
        </p:spPr>
        <p:txBody>
          <a:bodyPr vert="horz" lIns="91440" tIns="45720" rIns="91440" bIns="45720" rtlCol="0" anchor="ctr">
            <a:normAutofit/>
          </a:bodyPr>
          <a:lstStyle/>
          <a:p>
            <a:r>
              <a:rPr lang="en-US" noProof="0"/>
              <a:t>Click to edit Master title style</a:t>
            </a:r>
            <a:endParaRPr lang="en-US" noProof="0"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777" r:id="rId6"/>
    <p:sldLayoutId id="2147483692" r:id="rId7"/>
    <p:sldLayoutId id="2147483691" r:id="rId8"/>
    <p:sldLayoutId id="2147483690" r:id="rId9"/>
    <p:sldLayoutId id="2147483775" r:id="rId10"/>
    <p:sldLayoutId id="2147483776" r:id="rId11"/>
  </p:sldLayoutIdLst>
  <p:hf sldNum="0" hdr="0" ftr="0" dt="0"/>
  <p:txStyles>
    <p:titleStyle>
      <a:lvl1pPr algn="l" defTabSz="914400" rtl="0" eaLnBrk="1" latinLnBrk="0" hangingPunct="1">
        <a:lnSpc>
          <a:spcPct val="90000"/>
        </a:lnSpc>
        <a:spcBef>
          <a:spcPct val="0"/>
        </a:spcBef>
        <a:buNone/>
        <a:defRPr sz="2800" kern="1200" spc="-50" baseline="0">
          <a:solidFill>
            <a:srgbClr val="012169"/>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Tx/>
        <a:buSzPct val="100000"/>
        <a:buFont typeface="Calibri" panose="020F0502020204030204" pitchFamily="34" charset="0"/>
        <a:buChar char=" "/>
        <a:defRPr sz="2000" kern="1200">
          <a:solidFill>
            <a:srgbClr val="012169"/>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rgbClr val="012169"/>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rgbClr val="012169"/>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rgbClr val="012169"/>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rgbClr val="012169"/>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874477"/>
            <a:ext cx="10515600" cy="985569"/>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956925"/>
            <a:ext cx="10515600" cy="3910283"/>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dirty="0"/>
          </a:p>
        </p:txBody>
      </p:sp>
      <p:sp>
        <p:nvSpPr>
          <p:cNvPr id="2" name="Google Shape;19;p2">
            <a:extLst>
              <a:ext uri="{FF2B5EF4-FFF2-40B4-BE49-F238E27FC236}">
                <a16:creationId xmlns:a16="http://schemas.microsoft.com/office/drawing/2014/main" id="{E0B886E1-31DD-47E4-991E-D0419D044F33}"/>
              </a:ext>
            </a:extLst>
          </p:cNvPr>
          <p:cNvSpPr/>
          <p:nvPr userDrawn="1"/>
        </p:nvSpPr>
        <p:spPr>
          <a:xfrm>
            <a:off x="0" y="0"/>
            <a:ext cx="12192000" cy="73179"/>
          </a:xfrm>
          <a:prstGeom prst="rect">
            <a:avLst/>
          </a:prstGeom>
          <a:solidFill>
            <a:srgbClr val="BF0D3E"/>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dirty="0">
              <a:solidFill>
                <a:schemeClr val="lt1"/>
              </a:solidFill>
              <a:latin typeface="Calibri"/>
              <a:ea typeface="Calibri"/>
              <a:cs typeface="Calibri"/>
              <a:sym typeface="Calibri"/>
            </a:endParaRPr>
          </a:p>
        </p:txBody>
      </p:sp>
      <p:sp>
        <p:nvSpPr>
          <p:cNvPr id="3" name="Google Shape;18;p2">
            <a:extLst>
              <a:ext uri="{FF2B5EF4-FFF2-40B4-BE49-F238E27FC236}">
                <a16:creationId xmlns:a16="http://schemas.microsoft.com/office/drawing/2014/main" id="{C9FBD724-6F55-43CD-8CC2-4A0A1B75F8FC}"/>
              </a:ext>
            </a:extLst>
          </p:cNvPr>
          <p:cNvSpPr/>
          <p:nvPr userDrawn="1"/>
        </p:nvSpPr>
        <p:spPr>
          <a:xfrm>
            <a:off x="0" y="74610"/>
            <a:ext cx="12192000" cy="176271"/>
          </a:xfrm>
          <a:prstGeom prst="rect">
            <a:avLst/>
          </a:prstGeom>
          <a:solidFill>
            <a:srgbClr val="012169"/>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dirty="0">
              <a:solidFill>
                <a:schemeClr val="lt1"/>
              </a:solidFill>
              <a:latin typeface="Calibri"/>
              <a:ea typeface="Calibri"/>
              <a:cs typeface="Calibri"/>
              <a:sym typeface="Calibri"/>
            </a:endParaRPr>
          </a:p>
        </p:txBody>
      </p:sp>
      <p:sp>
        <p:nvSpPr>
          <p:cNvPr id="4" name="Google Shape;20;p2">
            <a:extLst>
              <a:ext uri="{FF2B5EF4-FFF2-40B4-BE49-F238E27FC236}">
                <a16:creationId xmlns:a16="http://schemas.microsoft.com/office/drawing/2014/main" id="{5D6257ED-6EBA-4B54-84A4-05FD8D4C1BA4}"/>
              </a:ext>
            </a:extLst>
          </p:cNvPr>
          <p:cNvSpPr/>
          <p:nvPr userDrawn="1"/>
        </p:nvSpPr>
        <p:spPr>
          <a:xfrm>
            <a:off x="0" y="258251"/>
            <a:ext cx="12192000" cy="73179"/>
          </a:xfrm>
          <a:prstGeom prst="rect">
            <a:avLst/>
          </a:prstGeom>
          <a:solidFill>
            <a:srgbClr val="FCAF17"/>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dirty="0">
              <a:solidFill>
                <a:schemeClr val="lt1"/>
              </a:solidFill>
              <a:latin typeface="Calibri"/>
              <a:ea typeface="Calibri"/>
              <a:cs typeface="Calibri"/>
              <a:sym typeface="Calibri"/>
            </a:endParaRPr>
          </a:p>
        </p:txBody>
      </p:sp>
      <p:sp>
        <p:nvSpPr>
          <p:cNvPr id="5" name="Google Shape;21;p2">
            <a:extLst>
              <a:ext uri="{FF2B5EF4-FFF2-40B4-BE49-F238E27FC236}">
                <a16:creationId xmlns:a16="http://schemas.microsoft.com/office/drawing/2014/main" id="{580220BB-DE2F-408B-A25B-07AC156821FC}"/>
              </a:ext>
            </a:extLst>
          </p:cNvPr>
          <p:cNvSpPr/>
          <p:nvPr userDrawn="1"/>
        </p:nvSpPr>
        <p:spPr>
          <a:xfrm>
            <a:off x="0" y="6782343"/>
            <a:ext cx="12192000" cy="73179"/>
          </a:xfrm>
          <a:prstGeom prst="rect">
            <a:avLst/>
          </a:prstGeom>
          <a:solidFill>
            <a:srgbClr val="D01342"/>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7270751"/>
      </p:ext>
    </p:extLst>
  </p:cSld>
  <p:clrMap bg1="lt1" tx1="dk1" bg2="dk2" tx2="lt2" accent1="accent1" accent2="accent2" accent3="accent3" accent4="accent4" accent5="accent5" accent6="accent6" hlink="hlink" folHlink="folHlink"/>
  <p:sldLayoutIdLst>
    <p:sldLayoutId id="2147483704" r:id="rId1"/>
    <p:sldLayoutId id="2147483769" r:id="rId2"/>
    <p:sldLayoutId id="2147483773" r:id="rId3"/>
    <p:sldLayoutId id="2147483774" r:id="rId4"/>
    <p:sldLayoutId id="2147483772"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1223441"/>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2638697"/>
            <a:ext cx="10515600" cy="3538267"/>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pic>
        <p:nvPicPr>
          <p:cNvPr id="3" name="Picture 2">
            <a:extLst>
              <a:ext uri="{FF2B5EF4-FFF2-40B4-BE49-F238E27FC236}">
                <a16:creationId xmlns:a16="http://schemas.microsoft.com/office/drawing/2014/main" id="{B8F09AE6-EF43-4163-B0FB-13C9391487D1}"/>
              </a:ext>
            </a:extLst>
          </p:cNvPr>
          <p:cNvPicPr>
            <a:picLocks noChangeAspect="1"/>
          </p:cNvPicPr>
          <p:nvPr userDrawn="1"/>
        </p:nvPicPr>
        <p:blipFill>
          <a:blip r:embed="rId4"/>
          <a:stretch>
            <a:fillRect/>
          </a:stretch>
        </p:blipFill>
        <p:spPr>
          <a:xfrm>
            <a:off x="0" y="0"/>
            <a:ext cx="12192000" cy="1256907"/>
          </a:xfrm>
          <a:prstGeom prst="rect">
            <a:avLst/>
          </a:prstGeom>
          <a:ln>
            <a:solidFill>
              <a:srgbClr val="012169"/>
            </a:solidFill>
          </a:ln>
        </p:spPr>
      </p:pic>
    </p:spTree>
    <p:extLst>
      <p:ext uri="{BB962C8B-B14F-4D97-AF65-F5344CB8AC3E}">
        <p14:creationId xmlns:p14="http://schemas.microsoft.com/office/powerpoint/2010/main" val="4214305325"/>
      </p:ext>
    </p:extLst>
  </p:cSld>
  <p:clrMap bg1="lt1" tx1="dk1" bg2="dk2" tx2="lt2" accent1="accent1" accent2="accent2" accent3="accent3" accent4="accent4" accent5="accent5" accent6="accent6" hlink="hlink" folHlink="folHlink"/>
  <p:sldLayoutIdLst>
    <p:sldLayoutId id="2147483668" r:id="rId1"/>
    <p:sldLayoutId id="2147483683"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zed.gov/assessment"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achieve@azed.gov"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evergreenleaf.blogspot.com/2013/04/my-first-blog-award-liebster.html"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achieve@azed.gov"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DC935-A5CF-4E1A-B7B9-4FD3B09E2227}"/>
              </a:ext>
            </a:extLst>
          </p:cNvPr>
          <p:cNvSpPr>
            <a:spLocks noGrp="1"/>
          </p:cNvSpPr>
          <p:nvPr>
            <p:ph type="title"/>
          </p:nvPr>
        </p:nvSpPr>
        <p:spPr/>
        <p:txBody>
          <a:bodyPr/>
          <a:lstStyle/>
          <a:p>
            <a:r>
              <a:rPr lang="en-US" dirty="0"/>
              <a:t>Friday focus: accountability updates</a:t>
            </a:r>
          </a:p>
        </p:txBody>
      </p:sp>
      <p:sp>
        <p:nvSpPr>
          <p:cNvPr id="3" name="Content Placeholder 2">
            <a:extLst>
              <a:ext uri="{FF2B5EF4-FFF2-40B4-BE49-F238E27FC236}">
                <a16:creationId xmlns:a16="http://schemas.microsoft.com/office/drawing/2014/main" id="{A133CD2E-8401-41EB-9B3E-0514D8184527}"/>
              </a:ext>
            </a:extLst>
          </p:cNvPr>
          <p:cNvSpPr>
            <a:spLocks noGrp="1"/>
          </p:cNvSpPr>
          <p:nvPr>
            <p:ph idx="1"/>
          </p:nvPr>
        </p:nvSpPr>
        <p:spPr/>
        <p:txBody>
          <a:bodyPr>
            <a:normAutofit lnSpcReduction="10000"/>
          </a:bodyPr>
          <a:lstStyle/>
          <a:p>
            <a:r>
              <a:rPr lang="en-US" dirty="0"/>
              <a:t>This webinar will be recorded and posted on the ADE Assessments webpage at </a:t>
            </a:r>
            <a:r>
              <a:rPr lang="en-US" dirty="0">
                <a:hlinkClick r:id="rId3"/>
              </a:rPr>
              <a:t>https://www.azed.gov/assessment</a:t>
            </a:r>
            <a:r>
              <a:rPr lang="en-US" dirty="0"/>
              <a:t>.</a:t>
            </a:r>
          </a:p>
          <a:p>
            <a:endParaRPr lang="en-US" dirty="0"/>
          </a:p>
          <a:p>
            <a:r>
              <a:rPr lang="en-US" dirty="0"/>
              <a:t>Please enter your First and Last Name in the Chat for tracking purposes for the live event.</a:t>
            </a:r>
          </a:p>
          <a:p>
            <a:endParaRPr lang="en-US" dirty="0"/>
          </a:p>
          <a:p>
            <a:pPr marL="0" indent="0">
              <a:buNone/>
            </a:pPr>
            <a:r>
              <a:rPr lang="en-US" dirty="0"/>
              <a:t> We will also be capturing the chat questions.  ADE will compile and create a FAQ list which will then be posted on our website.  The FAQ will only include those questions that are relevant to the webinar topic.  ADE will follow up with any other questions via e-mail.</a:t>
            </a:r>
          </a:p>
          <a:p>
            <a:endParaRPr lang="en-US" dirty="0"/>
          </a:p>
        </p:txBody>
      </p:sp>
    </p:spTree>
    <p:extLst>
      <p:ext uri="{BB962C8B-B14F-4D97-AF65-F5344CB8AC3E}">
        <p14:creationId xmlns:p14="http://schemas.microsoft.com/office/powerpoint/2010/main" val="611684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3221E-4BFA-6910-BCBE-FE68BCFABEB0}"/>
              </a:ext>
            </a:extLst>
          </p:cNvPr>
          <p:cNvSpPr>
            <a:spLocks noGrp="1"/>
          </p:cNvSpPr>
          <p:nvPr>
            <p:ph type="ctrTitle"/>
          </p:nvPr>
        </p:nvSpPr>
        <p:spPr/>
        <p:txBody>
          <a:bodyPr>
            <a:normAutofit/>
          </a:bodyPr>
          <a:lstStyle/>
          <a:p>
            <a:r>
              <a:rPr lang="en-US" sz="4800" dirty="0"/>
              <a:t>Communication updates</a:t>
            </a:r>
          </a:p>
        </p:txBody>
      </p:sp>
    </p:spTree>
    <p:extLst>
      <p:ext uri="{BB962C8B-B14F-4D97-AF65-F5344CB8AC3E}">
        <p14:creationId xmlns:p14="http://schemas.microsoft.com/office/powerpoint/2010/main" val="372230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Communication updates</a:t>
            </a:r>
            <a:br>
              <a:rPr lang="en-US" b="1" dirty="0"/>
            </a:br>
            <a:endParaRPr lang="en-US" dirty="0"/>
          </a:p>
        </p:txBody>
      </p:sp>
      <p:sp>
        <p:nvSpPr>
          <p:cNvPr id="3" name="Content Placeholder 2"/>
          <p:cNvSpPr>
            <a:spLocks noGrp="1"/>
          </p:cNvSpPr>
          <p:nvPr>
            <p:ph idx="1"/>
          </p:nvPr>
        </p:nvSpPr>
        <p:spPr/>
        <p:txBody>
          <a:bodyPr>
            <a:normAutofit/>
          </a:bodyPr>
          <a:lstStyle/>
          <a:p>
            <a:pPr marL="90488" indent="320675">
              <a:buFont typeface="Arial" panose="020B0604020202020204" pitchFamily="34" charset="0"/>
              <a:buChar char="•"/>
            </a:pPr>
            <a:r>
              <a:rPr lang="en-US" sz="2400" dirty="0"/>
              <a:t>New Grader release schedule - start of each semester (May, August, December)</a:t>
            </a:r>
          </a:p>
          <a:p>
            <a:pPr marL="90488" indent="320675">
              <a:buFont typeface="Arial" panose="020B0604020202020204" pitchFamily="34" charset="0"/>
              <a:buChar char="•"/>
            </a:pPr>
            <a:r>
              <a:rPr lang="en-US" sz="2400" dirty="0"/>
              <a:t>Email communications around deadline</a:t>
            </a:r>
          </a:p>
          <a:p>
            <a:pPr marL="90488" indent="320675">
              <a:buFont typeface="Arial" panose="020B0604020202020204" pitchFamily="34" charset="0"/>
              <a:buChar char="•"/>
            </a:pPr>
            <a:r>
              <a:rPr lang="en-US" sz="2400" dirty="0"/>
              <a:t>How to sign up: email </a:t>
            </a:r>
            <a:r>
              <a:rPr lang="en-US" sz="2400" dirty="0">
                <a:hlinkClick r:id="rId3"/>
              </a:rPr>
              <a:t>achieve@azed.gov</a:t>
            </a:r>
            <a:r>
              <a:rPr lang="en-US" sz="2400" dirty="0"/>
              <a:t>, ask to be added to Grader distribution list</a:t>
            </a:r>
          </a:p>
          <a:p>
            <a:pPr marL="90488" indent="320675">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2320804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1026" name="Picture 2" descr="C:\Users\mbowerm\AppData\Local\Microsoft\Windows\Temporary Internet Files\Content.IE5\O1PAIP9T\question_mark[1].pn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974455" y="1600201"/>
            <a:ext cx="424309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643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0A219-C9A7-E6EA-D937-274035D97E52}"/>
              </a:ext>
            </a:extLst>
          </p:cNvPr>
          <p:cNvSpPr>
            <a:spLocks noGrp="1"/>
          </p:cNvSpPr>
          <p:nvPr>
            <p:ph type="title"/>
          </p:nvPr>
        </p:nvSpPr>
        <p:spPr/>
        <p:txBody>
          <a:bodyPr/>
          <a:lstStyle/>
          <a:p>
            <a:r>
              <a:rPr lang="en-US"/>
              <a:t>THANK YOU!</a:t>
            </a:r>
          </a:p>
        </p:txBody>
      </p:sp>
      <p:pic>
        <p:nvPicPr>
          <p:cNvPr id="5" name="Picture 4" descr="Thank You image">
            <a:extLst>
              <a:ext uri="{FF2B5EF4-FFF2-40B4-BE49-F238E27FC236}">
                <a16:creationId xmlns:a16="http://schemas.microsoft.com/office/drawing/2014/main" id="{FB36449A-E593-77F9-0213-B983D4BDF91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95397" y="3167994"/>
            <a:ext cx="3556341" cy="2747135"/>
          </a:xfrm>
          <a:prstGeom prst="rect">
            <a:avLst/>
          </a:prstGeom>
        </p:spPr>
      </p:pic>
      <p:sp>
        <p:nvSpPr>
          <p:cNvPr id="7" name="Content Placeholder 2">
            <a:extLst>
              <a:ext uri="{FF2B5EF4-FFF2-40B4-BE49-F238E27FC236}">
                <a16:creationId xmlns:a16="http://schemas.microsoft.com/office/drawing/2014/main" id="{E6B8301E-AA48-A736-995B-38DC3C61A4AA}"/>
              </a:ext>
            </a:extLst>
          </p:cNvPr>
          <p:cNvSpPr txBox="1">
            <a:spLocks/>
          </p:cNvSpPr>
          <p:nvPr/>
        </p:nvSpPr>
        <p:spPr>
          <a:xfrm>
            <a:off x="1454644" y="2298596"/>
            <a:ext cx="4554686" cy="1130404"/>
          </a:xfrm>
          <a:prstGeom prst="rect">
            <a:avLst/>
          </a:prstGeom>
        </p:spPr>
        <p:txBody>
          <a:bodyPr vert="horz" lIns="0" tIns="45720" rIns="0" bIns="45720" rtlCol="0">
            <a:normAutofit/>
          </a:bodyPr>
          <a:lstStyle>
            <a:lvl1pPr marL="91440" indent="-91440" algn="l" defTabSz="914400" rtl="0" eaLnBrk="1" latinLnBrk="0" hangingPunct="1">
              <a:lnSpc>
                <a:spcPct val="100000"/>
              </a:lnSpc>
              <a:spcBef>
                <a:spcPts val="1200"/>
              </a:spcBef>
              <a:spcAft>
                <a:spcPts val="200"/>
              </a:spcAft>
              <a:buClrTx/>
              <a:buSzPct val="100000"/>
              <a:buFont typeface="Calibri" panose="020F0502020204030204" pitchFamily="34" charset="0"/>
              <a:buChar char=" "/>
              <a:defRPr sz="2000" kern="1200">
                <a:solidFill>
                  <a:srgbClr val="012169"/>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rgbClr val="012169"/>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rgbClr val="012169"/>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rgbClr val="012169"/>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rgbClr val="012169"/>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126997" indent="0" algn="ctr">
              <a:buFont typeface="Calibri" panose="020F0502020204030204" pitchFamily="34" charset="0"/>
              <a:buNone/>
            </a:pPr>
            <a:r>
              <a:rPr lang="en-US" dirty="0"/>
              <a:t>For questions, please contact us at: </a:t>
            </a:r>
          </a:p>
          <a:p>
            <a:r>
              <a:rPr lang="en-US" dirty="0"/>
              <a:t>achieve@azed.gov</a:t>
            </a:r>
          </a:p>
        </p:txBody>
      </p:sp>
    </p:spTree>
    <p:extLst>
      <p:ext uri="{BB962C8B-B14F-4D97-AF65-F5344CB8AC3E}">
        <p14:creationId xmlns:p14="http://schemas.microsoft.com/office/powerpoint/2010/main" val="3183739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F6512-4285-45E7-B7BD-4E73BECC8BBC}"/>
              </a:ext>
            </a:extLst>
          </p:cNvPr>
          <p:cNvSpPr>
            <a:spLocks noGrp="1"/>
          </p:cNvSpPr>
          <p:nvPr>
            <p:ph type="ctrTitle"/>
          </p:nvPr>
        </p:nvSpPr>
        <p:spPr/>
        <p:txBody>
          <a:bodyPr>
            <a:normAutofit fontScale="90000"/>
          </a:bodyPr>
          <a:lstStyle/>
          <a:p>
            <a:br>
              <a:rPr lang="en-US" dirty="0"/>
            </a:br>
            <a:br>
              <a:rPr lang="en-US" dirty="0"/>
            </a:br>
            <a:br>
              <a:rPr lang="en-US" dirty="0"/>
            </a:br>
            <a:br>
              <a:rPr lang="en-US" dirty="0"/>
            </a:br>
            <a:br>
              <a:rPr lang="en-US" dirty="0"/>
            </a:br>
            <a:r>
              <a:rPr lang="en-US" dirty="0"/>
              <a:t>Friday Focus</a:t>
            </a:r>
            <a:br>
              <a:rPr lang="en-US" dirty="0"/>
            </a:br>
            <a:r>
              <a:rPr lang="en-US" dirty="0"/>
              <a:t>webinar #9</a:t>
            </a:r>
          </a:p>
        </p:txBody>
      </p:sp>
      <p:sp>
        <p:nvSpPr>
          <p:cNvPr id="3" name="Subtitle 2">
            <a:extLst>
              <a:ext uri="{FF2B5EF4-FFF2-40B4-BE49-F238E27FC236}">
                <a16:creationId xmlns:a16="http://schemas.microsoft.com/office/drawing/2014/main" id="{1A62BEE7-F63E-48B2-969D-270FBB36B676}"/>
              </a:ext>
            </a:extLst>
          </p:cNvPr>
          <p:cNvSpPr>
            <a:spLocks noGrp="1"/>
          </p:cNvSpPr>
          <p:nvPr>
            <p:ph type="subTitle" idx="1"/>
          </p:nvPr>
        </p:nvSpPr>
        <p:spPr>
          <a:xfrm>
            <a:off x="1066800" y="4792297"/>
            <a:ext cx="10058400" cy="1209110"/>
          </a:xfrm>
        </p:spPr>
        <p:txBody>
          <a:bodyPr/>
          <a:lstStyle/>
          <a:p>
            <a:pPr algn="ctr"/>
            <a:r>
              <a:rPr lang="en-US" dirty="0"/>
              <a:t>Accountability Updates</a:t>
            </a:r>
          </a:p>
        </p:txBody>
      </p:sp>
    </p:spTree>
    <p:extLst>
      <p:ext uri="{BB962C8B-B14F-4D97-AF65-F5344CB8AC3E}">
        <p14:creationId xmlns:p14="http://schemas.microsoft.com/office/powerpoint/2010/main" val="2856065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FF10-AADC-40F2-B027-E706A84EBA9C}"/>
              </a:ext>
            </a:extLst>
          </p:cNvPr>
          <p:cNvSpPr>
            <a:spLocks noGrp="1"/>
          </p:cNvSpPr>
          <p:nvPr>
            <p:ph type="title"/>
          </p:nvPr>
        </p:nvSpPr>
        <p:spPr>
          <a:xfrm>
            <a:off x="807721" y="752475"/>
            <a:ext cx="5067286" cy="587584"/>
          </a:xfrm>
        </p:spPr>
        <p:txBody>
          <a:bodyPr anchor="ctr">
            <a:normAutofit/>
          </a:bodyPr>
          <a:lstStyle/>
          <a:p>
            <a:r>
              <a:rPr lang="en-US" sz="3600" dirty="0"/>
              <a:t>Overview</a:t>
            </a:r>
          </a:p>
        </p:txBody>
      </p:sp>
      <p:sp>
        <p:nvSpPr>
          <p:cNvPr id="3" name="Subtitle 2">
            <a:extLst>
              <a:ext uri="{FF2B5EF4-FFF2-40B4-BE49-F238E27FC236}">
                <a16:creationId xmlns:a16="http://schemas.microsoft.com/office/drawing/2014/main" id="{38A104C7-DAF3-43ED-9EA9-5B46E34F099A}"/>
              </a:ext>
            </a:extLst>
          </p:cNvPr>
          <p:cNvSpPr>
            <a:spLocks noGrp="1"/>
          </p:cNvSpPr>
          <p:nvPr>
            <p:ph sz="half" idx="2"/>
          </p:nvPr>
        </p:nvSpPr>
        <p:spPr>
          <a:xfrm>
            <a:off x="807718" y="1714500"/>
            <a:ext cx="5067282" cy="4391025"/>
          </a:xfrm>
        </p:spPr>
        <p:txBody>
          <a:bodyPr>
            <a:normAutofit/>
          </a:bodyPr>
          <a:lstStyle/>
          <a:p>
            <a:pPr marL="578358" lvl="1" indent="-285750">
              <a:buFont typeface="Wingdings" panose="05000000000000000000" pitchFamily="2" charset="2"/>
              <a:buChar char="ü"/>
            </a:pPr>
            <a:endParaRPr lang="en-US" dirty="0"/>
          </a:p>
          <a:p>
            <a:pPr marL="90488" indent="369888">
              <a:buFont typeface="Arial" panose="020B0604020202020204" pitchFamily="34" charset="0"/>
              <a:buChar char="•"/>
            </a:pPr>
            <a:r>
              <a:rPr lang="en-US" sz="2800" dirty="0">
                <a:effectLst/>
                <a:latin typeface="Helvetica Neue" panose="02000503000000020004" pitchFamily="2" charset="0"/>
              </a:rPr>
              <a:t>Accountability Team</a:t>
            </a:r>
          </a:p>
          <a:p>
            <a:pPr marL="90488" indent="369888">
              <a:buFont typeface="Arial" panose="020B0604020202020204" pitchFamily="34" charset="0"/>
              <a:buChar char="•"/>
            </a:pPr>
            <a:r>
              <a:rPr lang="en-US" sz="2800" dirty="0">
                <a:effectLst/>
                <a:latin typeface="Helvetica Neue" panose="02000503000000020004" pitchFamily="2" charset="0"/>
              </a:rPr>
              <a:t>A-F Accountability</a:t>
            </a:r>
          </a:p>
          <a:p>
            <a:pPr marL="90488" indent="369888">
              <a:buFont typeface="Arial" panose="020B0604020202020204" pitchFamily="34" charset="0"/>
              <a:buChar char="•"/>
            </a:pPr>
            <a:r>
              <a:rPr lang="en-US" sz="2800" dirty="0">
                <a:effectLst/>
                <a:latin typeface="Helvetica Neue" panose="02000503000000020004" pitchFamily="2" charset="0"/>
              </a:rPr>
              <a:t>Public Files</a:t>
            </a:r>
          </a:p>
          <a:p>
            <a:pPr marL="90488" indent="369888">
              <a:buFont typeface="Arial" panose="020B0604020202020204" pitchFamily="34" charset="0"/>
              <a:buChar char="•"/>
            </a:pPr>
            <a:r>
              <a:rPr lang="en-US" sz="2800" dirty="0">
                <a:effectLst/>
                <a:latin typeface="Helvetica Neue" panose="02000503000000020004" pitchFamily="2" charset="0"/>
              </a:rPr>
              <a:t>Communication</a:t>
            </a:r>
          </a:p>
        </p:txBody>
      </p:sp>
    </p:spTree>
    <p:extLst>
      <p:ext uri="{BB962C8B-B14F-4D97-AF65-F5344CB8AC3E}">
        <p14:creationId xmlns:p14="http://schemas.microsoft.com/office/powerpoint/2010/main" val="480305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3221E-4BFA-6910-BCBE-FE68BCFABEB0}"/>
              </a:ext>
            </a:extLst>
          </p:cNvPr>
          <p:cNvSpPr>
            <a:spLocks noGrp="1"/>
          </p:cNvSpPr>
          <p:nvPr>
            <p:ph type="ctrTitle"/>
          </p:nvPr>
        </p:nvSpPr>
        <p:spPr/>
        <p:txBody>
          <a:bodyPr>
            <a:normAutofit/>
          </a:bodyPr>
          <a:lstStyle/>
          <a:p>
            <a:r>
              <a:rPr lang="en-US" sz="4800" dirty="0"/>
              <a:t>Accountability team</a:t>
            </a:r>
          </a:p>
        </p:txBody>
      </p:sp>
    </p:spTree>
    <p:extLst>
      <p:ext uri="{BB962C8B-B14F-4D97-AF65-F5344CB8AC3E}">
        <p14:creationId xmlns:p14="http://schemas.microsoft.com/office/powerpoint/2010/main" val="748964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Accountability Team updates</a:t>
            </a:r>
            <a:br>
              <a:rPr lang="en-US" b="1" dirty="0"/>
            </a:br>
            <a:endParaRPr lang="en-US" dirty="0"/>
          </a:p>
        </p:txBody>
      </p:sp>
      <p:sp>
        <p:nvSpPr>
          <p:cNvPr id="3" name="Content Placeholder 2"/>
          <p:cNvSpPr>
            <a:spLocks noGrp="1"/>
          </p:cNvSpPr>
          <p:nvPr>
            <p:ph idx="1"/>
          </p:nvPr>
        </p:nvSpPr>
        <p:spPr/>
        <p:txBody>
          <a:bodyPr>
            <a:normAutofit/>
          </a:bodyPr>
          <a:lstStyle/>
          <a:p>
            <a:pPr marL="90488" indent="320675">
              <a:buFont typeface="Arial" panose="020B0604020202020204" pitchFamily="34" charset="0"/>
              <a:buChar char="•"/>
            </a:pPr>
            <a:r>
              <a:rPr lang="en-US" sz="2400" dirty="0"/>
              <a:t>Transition:  thank you for cooperation. </a:t>
            </a:r>
          </a:p>
          <a:p>
            <a:pPr marL="90488" indent="320675">
              <a:buFont typeface="Arial" panose="020B0604020202020204" pitchFamily="34" charset="0"/>
              <a:buChar char="•"/>
            </a:pPr>
            <a:r>
              <a:rPr lang="en-US" sz="2400" dirty="0"/>
              <a:t>Focus on data quality, customer service. </a:t>
            </a:r>
          </a:p>
          <a:p>
            <a:pPr marL="90488" indent="320675">
              <a:buFont typeface="Arial" panose="020B0604020202020204" pitchFamily="34" charset="0"/>
              <a:buChar char="•"/>
            </a:pPr>
            <a:r>
              <a:rPr lang="en-US" sz="2400" dirty="0"/>
              <a:t>Achieve Inbox: </a:t>
            </a:r>
            <a:r>
              <a:rPr lang="en-US" sz="2400" dirty="0">
                <a:hlinkClick r:id="rId3"/>
              </a:rPr>
              <a:t>achieve@azed.gov</a:t>
            </a:r>
            <a:r>
              <a:rPr lang="en-US" sz="2400" dirty="0"/>
              <a:t>, (602) 542-5151</a:t>
            </a:r>
          </a:p>
          <a:p>
            <a:pPr marL="90488" indent="320675">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113845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3221E-4BFA-6910-BCBE-FE68BCFABEB0}"/>
              </a:ext>
            </a:extLst>
          </p:cNvPr>
          <p:cNvSpPr>
            <a:spLocks noGrp="1"/>
          </p:cNvSpPr>
          <p:nvPr>
            <p:ph type="ctrTitle"/>
          </p:nvPr>
        </p:nvSpPr>
        <p:spPr/>
        <p:txBody>
          <a:bodyPr>
            <a:normAutofit/>
          </a:bodyPr>
          <a:lstStyle/>
          <a:p>
            <a:r>
              <a:rPr lang="en-US" sz="4800" dirty="0"/>
              <a:t>A-F Accountability</a:t>
            </a:r>
          </a:p>
        </p:txBody>
      </p:sp>
    </p:spTree>
    <p:extLst>
      <p:ext uri="{BB962C8B-B14F-4D97-AF65-F5344CB8AC3E}">
        <p14:creationId xmlns:p14="http://schemas.microsoft.com/office/powerpoint/2010/main" val="4196119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A-F Accountability updates</a:t>
            </a:r>
            <a:br>
              <a:rPr lang="en-US" b="1" dirty="0"/>
            </a:br>
            <a:endParaRPr lang="en-US" dirty="0"/>
          </a:p>
        </p:txBody>
      </p:sp>
      <p:sp>
        <p:nvSpPr>
          <p:cNvPr id="3" name="Content Placeholder 2"/>
          <p:cNvSpPr>
            <a:spLocks noGrp="1"/>
          </p:cNvSpPr>
          <p:nvPr>
            <p:ph idx="1"/>
          </p:nvPr>
        </p:nvSpPr>
        <p:spPr/>
        <p:txBody>
          <a:bodyPr>
            <a:normAutofit/>
          </a:bodyPr>
          <a:lstStyle/>
          <a:p>
            <a:pPr marL="90488" indent="320675">
              <a:buFont typeface="Arial" panose="020B0604020202020204" pitchFamily="34" charset="0"/>
              <a:buChar char="•"/>
            </a:pPr>
            <a:r>
              <a:rPr lang="en-US" sz="2400" dirty="0"/>
              <a:t>First time in 3 years</a:t>
            </a:r>
          </a:p>
          <a:p>
            <a:pPr marL="90488" indent="320675">
              <a:buFont typeface="Arial" panose="020B0604020202020204" pitchFamily="34" charset="0"/>
              <a:buChar char="•"/>
            </a:pPr>
            <a:r>
              <a:rPr lang="en-US" sz="2400" dirty="0"/>
              <a:t>What's on deck for 2023: SGT (K-8), HS Subgroup Improvement (5-year accountability plan) </a:t>
            </a:r>
          </a:p>
          <a:p>
            <a:pPr marL="90488" indent="320675">
              <a:buFont typeface="Arial" panose="020B0604020202020204" pitchFamily="34" charset="0"/>
              <a:buChar char="•"/>
            </a:pPr>
            <a:r>
              <a:rPr lang="en-US" sz="2400" dirty="0"/>
              <a:t>Resources (ADE Connect &gt;Accountability): </a:t>
            </a:r>
          </a:p>
          <a:p>
            <a:pPr marL="383096" lvl="1" indent="320675">
              <a:buFont typeface="Arial" panose="020B0604020202020204" pitchFamily="34" charset="0"/>
              <a:buChar char="•"/>
            </a:pPr>
            <a:r>
              <a:rPr lang="en-US" sz="2200" dirty="0"/>
              <a:t>Static file</a:t>
            </a:r>
          </a:p>
          <a:p>
            <a:pPr marL="383096" lvl="1" indent="320675">
              <a:buFont typeface="Arial" panose="020B0604020202020204" pitchFamily="34" charset="0"/>
              <a:buChar char="•"/>
            </a:pPr>
            <a:r>
              <a:rPr lang="en-US" sz="2200" dirty="0"/>
              <a:t>A-F Summary</a:t>
            </a:r>
          </a:p>
          <a:p>
            <a:pPr marL="383096" lvl="1" indent="320675">
              <a:buFont typeface="Arial" panose="020B0604020202020204" pitchFamily="34" charset="0"/>
              <a:buChar char="•"/>
            </a:pPr>
            <a:r>
              <a:rPr lang="en-US" sz="2200" dirty="0"/>
              <a:t>Data download as Excel</a:t>
            </a:r>
          </a:p>
          <a:p>
            <a:endParaRPr lang="en-US" sz="2400" dirty="0"/>
          </a:p>
        </p:txBody>
      </p:sp>
    </p:spTree>
    <p:extLst>
      <p:ext uri="{BB962C8B-B14F-4D97-AF65-F5344CB8AC3E}">
        <p14:creationId xmlns:p14="http://schemas.microsoft.com/office/powerpoint/2010/main" val="3695631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3221E-4BFA-6910-BCBE-FE68BCFABEB0}"/>
              </a:ext>
            </a:extLst>
          </p:cNvPr>
          <p:cNvSpPr>
            <a:spLocks noGrp="1"/>
          </p:cNvSpPr>
          <p:nvPr>
            <p:ph type="ctrTitle"/>
          </p:nvPr>
        </p:nvSpPr>
        <p:spPr/>
        <p:txBody>
          <a:bodyPr>
            <a:normAutofit/>
          </a:bodyPr>
          <a:lstStyle/>
          <a:p>
            <a:r>
              <a:rPr lang="en-US" sz="4800" dirty="0"/>
              <a:t>Public files</a:t>
            </a:r>
          </a:p>
        </p:txBody>
      </p:sp>
    </p:spTree>
    <p:extLst>
      <p:ext uri="{BB962C8B-B14F-4D97-AF65-F5344CB8AC3E}">
        <p14:creationId xmlns:p14="http://schemas.microsoft.com/office/powerpoint/2010/main" val="4194558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Public files updates</a:t>
            </a:r>
            <a:br>
              <a:rPr lang="en-US" b="1" dirty="0"/>
            </a:br>
            <a:endParaRPr lang="en-US" dirty="0"/>
          </a:p>
        </p:txBody>
      </p:sp>
      <p:sp>
        <p:nvSpPr>
          <p:cNvPr id="3" name="Content Placeholder 2"/>
          <p:cNvSpPr>
            <a:spLocks noGrp="1"/>
          </p:cNvSpPr>
          <p:nvPr>
            <p:ph idx="1"/>
          </p:nvPr>
        </p:nvSpPr>
        <p:spPr/>
        <p:txBody>
          <a:bodyPr>
            <a:normAutofit/>
          </a:bodyPr>
          <a:lstStyle/>
          <a:p>
            <a:pPr marL="90488" indent="320675">
              <a:buFont typeface="Arial" panose="020B0604020202020204" pitchFamily="34" charset="0"/>
              <a:buChar char="•"/>
            </a:pPr>
            <a:r>
              <a:rPr lang="en-US" sz="2400" dirty="0"/>
              <a:t>New Redaction rules, federal requirements</a:t>
            </a:r>
          </a:p>
          <a:p>
            <a:pPr marL="90488" indent="320675">
              <a:buFont typeface="Arial" panose="020B0604020202020204" pitchFamily="34" charset="0"/>
              <a:buChar char="•"/>
            </a:pPr>
            <a:r>
              <a:rPr lang="en-US" sz="2400" dirty="0"/>
              <a:t>Files updated: 2021, 2022</a:t>
            </a:r>
          </a:p>
          <a:p>
            <a:pPr marL="90488" indent="320675">
              <a:buFont typeface="Arial" panose="020B0604020202020204" pitchFamily="34" charset="0"/>
              <a:buChar char="•"/>
            </a:pPr>
            <a:r>
              <a:rPr lang="en-US" sz="2400" dirty="0"/>
              <a:t>Unredacted file in ADE Connect</a:t>
            </a:r>
          </a:p>
          <a:p>
            <a:pPr marL="90488" indent="320675">
              <a:buFont typeface="Arial" panose="020B0604020202020204" pitchFamily="34" charset="0"/>
              <a:buChar char="•"/>
            </a:pPr>
            <a:r>
              <a:rPr lang="en-US" sz="2400" dirty="0"/>
              <a:t>Science and AZELLA we hope to have validation, redaction, and approval finalized in the coming weeks</a:t>
            </a:r>
          </a:p>
          <a:p>
            <a:pPr marL="90488" indent="320675">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2169553041"/>
      </p:ext>
    </p:extLst>
  </p:cSld>
  <p:clrMapOvr>
    <a:masterClrMapping/>
  </p:clrMapOvr>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ustom 1">
      <a:majorFont>
        <a:latin typeface="Raleway heavy"/>
        <a:ea typeface=""/>
        <a:cs typeface=""/>
      </a:majorFont>
      <a:minorFont>
        <a:latin typeface="Raleway"/>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resentation2" id="{B14A50BB-E3E2-41BF-9B58-2390606B4CA7}" vid="{78C0EC09-BDDA-4990-ACD4-70972C6BCE1A}"/>
    </a:ext>
  </a:extLst>
</a:theme>
</file>

<file path=ppt/theme/theme2.xml><?xml version="1.0" encoding="utf-8"?>
<a:theme xmlns:a="http://schemas.openxmlformats.org/drawingml/2006/main" name="ADE PPT_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zSCI PPT_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2854</TotalTime>
  <Words>310</Words>
  <Application>Microsoft Office PowerPoint</Application>
  <PresentationFormat>Widescreen</PresentationFormat>
  <Paragraphs>50</Paragraphs>
  <Slides>13</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13</vt:i4>
      </vt:variant>
    </vt:vector>
  </HeadingPairs>
  <TitlesOfParts>
    <vt:vector size="22" baseType="lpstr">
      <vt:lpstr>Arial</vt:lpstr>
      <vt:lpstr>Calibri</vt:lpstr>
      <vt:lpstr>Helvetica Neue</vt:lpstr>
      <vt:lpstr>Raleway</vt:lpstr>
      <vt:lpstr>Raleway heavy</vt:lpstr>
      <vt:lpstr>Wingdings</vt:lpstr>
      <vt:lpstr>RetrospectVTI</vt:lpstr>
      <vt:lpstr>ADE PPT_template</vt:lpstr>
      <vt:lpstr>AzSCI PPT_template</vt:lpstr>
      <vt:lpstr>Friday focus: accountability updates</vt:lpstr>
      <vt:lpstr>     Friday Focus webinar #9</vt:lpstr>
      <vt:lpstr>Overview</vt:lpstr>
      <vt:lpstr>Accountability team</vt:lpstr>
      <vt:lpstr>Accountability Team updates </vt:lpstr>
      <vt:lpstr>A-F Accountability</vt:lpstr>
      <vt:lpstr>A-F Accountability updates </vt:lpstr>
      <vt:lpstr>Public files</vt:lpstr>
      <vt:lpstr>Public files updates </vt:lpstr>
      <vt:lpstr>Communication updates</vt:lpstr>
      <vt:lpstr>Communication updates </vt:lpstr>
      <vt:lpstr>Questions?</vt:lpstr>
      <vt:lpstr>THANK YOU!</vt:lpstr>
    </vt:vector>
  </TitlesOfParts>
  <Company>Arizona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Lisa</dc:creator>
  <cp:lastModifiedBy>Middlebrook, Candis</cp:lastModifiedBy>
  <cp:revision>12</cp:revision>
  <dcterms:created xsi:type="dcterms:W3CDTF">2022-11-14T23:16:01Z</dcterms:created>
  <dcterms:modified xsi:type="dcterms:W3CDTF">2023-02-24T21:52:42Z</dcterms:modified>
</cp:coreProperties>
</file>