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Masters/slideMaster3.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5" r:id="rId1"/>
    <p:sldMasterId id="2147483767" r:id="rId2"/>
    <p:sldMasterId id="2147483660" r:id="rId3"/>
  </p:sldMasterIdLst>
  <p:notesMasterIdLst>
    <p:notesMasterId r:id="rId17"/>
  </p:notesMasterIdLst>
  <p:sldIdLst>
    <p:sldId id="356" r:id="rId4"/>
    <p:sldId id="355" r:id="rId5"/>
    <p:sldId id="258" r:id="rId6"/>
    <p:sldId id="288" r:id="rId7"/>
    <p:sldId id="342" r:id="rId8"/>
    <p:sldId id="366" r:id="rId9"/>
    <p:sldId id="368" r:id="rId10"/>
    <p:sldId id="371" r:id="rId11"/>
    <p:sldId id="372" r:id="rId12"/>
    <p:sldId id="373" r:id="rId13"/>
    <p:sldId id="374" r:id="rId14"/>
    <p:sldId id="360" r:id="rId15"/>
    <p:sldId id="364" r:id="rId16"/>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ED6A457-CF57-85A2-EC42-B9789C6191C3}" name="Middlebrook, Candis" initials="MC" userId="S::Candis.Middlebrook@azed.gov::ddd7cbf3-9156-4a93-9c07-d1b0eff58a81" providerId="AD"/>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639" autoAdjust="0"/>
    <p:restoredTop sz="79867" autoAdjust="0"/>
  </p:normalViewPr>
  <p:slideViewPr>
    <p:cSldViewPr snapToGrid="0">
      <p:cViewPr varScale="1">
        <p:scale>
          <a:sx n="91" d="100"/>
          <a:sy n="91" d="100"/>
        </p:scale>
        <p:origin x="1374" y="84"/>
      </p:cViewPr>
      <p:guideLst/>
    </p:cSldViewPr>
  </p:slideViewPr>
  <p:notesTextViewPr>
    <p:cViewPr>
      <p:scale>
        <a:sx n="100" d="100"/>
        <a:sy n="100" d="100"/>
      </p:scale>
      <p:origin x="0" y="0"/>
    </p:cViewPr>
  </p:notesTextViewPr>
  <p:sorterViewPr>
    <p:cViewPr>
      <p:scale>
        <a:sx n="75" d="100"/>
        <a:sy n="75" d="100"/>
      </p:scale>
      <p:origin x="0" y="-1094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5.xml"/><Relationship Id="rId13" Type="http://schemas.openxmlformats.org/officeDocument/2006/relationships/slide" Target="slides/slide10.xml"/><Relationship Id="rId18" Type="http://schemas.openxmlformats.org/officeDocument/2006/relationships/presProps" Target="presProps.xml"/><Relationship Id="rId3" Type="http://schemas.openxmlformats.org/officeDocument/2006/relationships/slideMaster" Target="slideMasters/slideMaster3.xml"/><Relationship Id="rId21" Type="http://schemas.openxmlformats.org/officeDocument/2006/relationships/tableStyles" Target="tableStyles.xml"/><Relationship Id="rId7" Type="http://schemas.openxmlformats.org/officeDocument/2006/relationships/slide" Target="slides/slide4.xml"/><Relationship Id="rId12" Type="http://schemas.openxmlformats.org/officeDocument/2006/relationships/slide" Target="slides/slide9.xml"/><Relationship Id="rId17"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3.xml"/><Relationship Id="rId20"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3.xml"/><Relationship Id="rId11" Type="http://schemas.openxmlformats.org/officeDocument/2006/relationships/slide" Target="slides/slide8.xml"/><Relationship Id="rId5" Type="http://schemas.openxmlformats.org/officeDocument/2006/relationships/slide" Target="slides/slide2.xml"/><Relationship Id="rId15" Type="http://schemas.openxmlformats.org/officeDocument/2006/relationships/slide" Target="slides/slide12.xml"/><Relationship Id="rId10" Type="http://schemas.openxmlformats.org/officeDocument/2006/relationships/slide" Target="slides/slide7.xml"/><Relationship Id="rId19" Type="http://schemas.openxmlformats.org/officeDocument/2006/relationships/viewProps" Target="viewProps.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microsoft.com/office/2018/10/relationships/authors" Target="author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4.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12E70B4F-54AF-4133-B2B0-11E896D059A3}" type="datetimeFigureOut">
              <a:rPr lang="en-US" smtClean="0"/>
              <a:t>2/24/2023</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A0981EC-A823-47D5-95C6-B00D6C46769C}" type="slidenum">
              <a:rPr lang="en-US" smtClean="0"/>
              <a:t>‹#›</a:t>
            </a:fld>
            <a:endParaRPr lang="en-US"/>
          </a:p>
        </p:txBody>
      </p:sp>
    </p:spTree>
    <p:extLst>
      <p:ext uri="{BB962C8B-B14F-4D97-AF65-F5344CB8AC3E}">
        <p14:creationId xmlns:p14="http://schemas.microsoft.com/office/powerpoint/2010/main" val="182744763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82D499-A633-49E6-8DBE-A5935CA5B293}" type="slidenum">
              <a:rPr lang="en-US" smtClean="0"/>
              <a:t>1</a:t>
            </a:fld>
            <a:endParaRPr lang="en-US" dirty="0"/>
          </a:p>
        </p:txBody>
      </p:sp>
    </p:spTree>
    <p:extLst>
      <p:ext uri="{BB962C8B-B14F-4D97-AF65-F5344CB8AC3E}">
        <p14:creationId xmlns:p14="http://schemas.microsoft.com/office/powerpoint/2010/main" val="263592592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2882D499-A633-49E6-8DBE-A5935CA5B293}" type="slidenum">
              <a:rPr lang="en-US" smtClean="0"/>
              <a:t>2</a:t>
            </a:fld>
            <a:endParaRPr lang="en-US" dirty="0"/>
          </a:p>
        </p:txBody>
      </p:sp>
    </p:spTree>
    <p:extLst>
      <p:ext uri="{BB962C8B-B14F-4D97-AF65-F5344CB8AC3E}">
        <p14:creationId xmlns:p14="http://schemas.microsoft.com/office/powerpoint/2010/main" val="98575519"/>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A0981EC-A823-47D5-95C6-B00D6C46769C}" type="slidenum">
              <a:rPr lang="en-US" smtClean="0"/>
              <a:t>3</a:t>
            </a:fld>
            <a:endParaRPr lang="en-US"/>
          </a:p>
        </p:txBody>
      </p:sp>
    </p:spTree>
    <p:extLst>
      <p:ext uri="{BB962C8B-B14F-4D97-AF65-F5344CB8AC3E}">
        <p14:creationId xmlns:p14="http://schemas.microsoft.com/office/powerpoint/2010/main" val="394110276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49A64B-33D8-400A-9E37-1F00A510968A}" type="slidenum">
              <a:rPr lang="en-US" smtClean="0"/>
              <a:t>5</a:t>
            </a:fld>
            <a:endParaRPr lang="en-US"/>
          </a:p>
        </p:txBody>
      </p:sp>
    </p:spTree>
    <p:extLst>
      <p:ext uri="{BB962C8B-B14F-4D97-AF65-F5344CB8AC3E}">
        <p14:creationId xmlns:p14="http://schemas.microsoft.com/office/powerpoint/2010/main" val="384593934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49A64B-33D8-400A-9E37-1F00A510968A}" type="slidenum">
              <a:rPr lang="en-US" smtClean="0"/>
              <a:t>7</a:t>
            </a:fld>
            <a:endParaRPr lang="en-US"/>
          </a:p>
        </p:txBody>
      </p:sp>
    </p:spTree>
    <p:extLst>
      <p:ext uri="{BB962C8B-B14F-4D97-AF65-F5344CB8AC3E}">
        <p14:creationId xmlns:p14="http://schemas.microsoft.com/office/powerpoint/2010/main" val="280898156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49A64B-33D8-400A-9E37-1F00A510968A}" type="slidenum">
              <a:rPr lang="en-US" smtClean="0"/>
              <a:t>9</a:t>
            </a:fld>
            <a:endParaRPr lang="en-US"/>
          </a:p>
        </p:txBody>
      </p:sp>
    </p:spTree>
    <p:extLst>
      <p:ext uri="{BB962C8B-B14F-4D97-AF65-F5344CB8AC3E}">
        <p14:creationId xmlns:p14="http://schemas.microsoft.com/office/powerpoint/2010/main" val="48384040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C349A64B-33D8-400A-9E37-1F00A510968A}" type="slidenum">
              <a:rPr lang="en-US" smtClean="0"/>
              <a:t>11</a:t>
            </a:fld>
            <a:endParaRPr lang="en-US"/>
          </a:p>
        </p:txBody>
      </p:sp>
    </p:spTree>
    <p:extLst>
      <p:ext uri="{BB962C8B-B14F-4D97-AF65-F5344CB8AC3E}">
        <p14:creationId xmlns:p14="http://schemas.microsoft.com/office/powerpoint/2010/main" val="414880594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38039F2-F89F-49F3-BB0F-1B9BA96D2506}" type="slidenum">
              <a:rPr lang="en-US" smtClean="0"/>
              <a:t>12</a:t>
            </a:fld>
            <a:endParaRPr lang="en-US"/>
          </a:p>
        </p:txBody>
      </p:sp>
    </p:spTree>
    <p:extLst>
      <p:ext uri="{BB962C8B-B14F-4D97-AF65-F5344CB8AC3E}">
        <p14:creationId xmlns:p14="http://schemas.microsoft.com/office/powerpoint/2010/main" val="2276739426"/>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3.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rgbClr val="FFFFFF"/>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 uri="{C183D7F6-B498-43B3-948B-1728B52AA6E4}">
                <adec:decorative xmlns:adec="http://schemas.microsoft.com/office/drawing/2017/decorative" val="1"/>
              </a:ext>
            </a:extLst>
          </p:cNvPr>
          <p:cNvSpPr/>
          <p:nvPr userDrawn="1"/>
        </p:nvSpPr>
        <p:spPr>
          <a:xfrm flipH="1">
            <a:off x="-1" y="4450188"/>
            <a:ext cx="12192000" cy="2407811"/>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rgbClr val="012169"/>
                </a:solidFill>
              </a:defRPr>
            </a:lvl1pPr>
          </a:lstStyle>
          <a:p>
            <a:r>
              <a:rPr lang="en-US" noProof="0"/>
              <a:t>Click to edit Master title style</a:t>
            </a:r>
            <a:endParaRPr lang="en-US" noProof="0"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rgbClr val="012169"/>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endParaRPr lang="en-US" noProof="0" dirty="0"/>
          </a:p>
        </p:txBody>
      </p:sp>
      <p:cxnSp>
        <p:nvCxnSpPr>
          <p:cNvPr id="9" name="Straight Connector 8">
            <a:extLst>
              <a:ext uri="{FF2B5EF4-FFF2-40B4-BE49-F238E27FC236}">
                <a16:creationId xmlns:a16="http://schemas.microsoft.com/office/drawing/2014/main" id="{1CB7B0FF-4DC9-477E-A213-C276C7F23183}"/>
              </a:ext>
              <a:ext uri="{C183D7F6-B498-43B3-948B-1728B52AA6E4}">
                <adec:decorative xmlns:adec="http://schemas.microsoft.com/office/drawing/2017/decorative" val="1"/>
              </a:ext>
            </a:extLst>
          </p:cNvPr>
          <p:cNvCxnSpPr/>
          <p:nvPr userDrawn="1"/>
        </p:nvCxnSpPr>
        <p:spPr>
          <a:xfrm>
            <a:off x="1097280" y="4521200"/>
            <a:ext cx="10058400" cy="0"/>
          </a:xfrm>
          <a:prstGeom prst="line">
            <a:avLst/>
          </a:prstGeom>
          <a:ln w="76200">
            <a:solidFill>
              <a:srgbClr val="BF0D3E"/>
            </a:solidFill>
          </a:ln>
        </p:spPr>
        <p:style>
          <a:lnRef idx="1">
            <a:schemeClr val="dk1"/>
          </a:lnRef>
          <a:fillRef idx="0">
            <a:schemeClr val="dk1"/>
          </a:fillRef>
          <a:effectRef idx="0">
            <a:schemeClr val="dk1"/>
          </a:effectRef>
          <a:fontRef idx="minor">
            <a:schemeClr val="tx1"/>
          </a:fontRef>
        </p:style>
      </p:cxnSp>
      <p:pic>
        <p:nvPicPr>
          <p:cNvPr id="5" name="Picture 4" descr="Logo&#10;&#10;Description automatically generated">
            <a:extLst>
              <a:ext uri="{FF2B5EF4-FFF2-40B4-BE49-F238E27FC236}">
                <a16:creationId xmlns:a16="http://schemas.microsoft.com/office/drawing/2014/main" id="{0574FE42-1B75-793D-3BAA-BA6E1522D5F0}"/>
              </a:ext>
            </a:extLst>
          </p:cNvPr>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8942832" y="1069848"/>
            <a:ext cx="2057400" cy="2057400"/>
          </a:xfrm>
          <a:prstGeom prst="rect">
            <a:avLst/>
          </a:prstGeom>
        </p:spPr>
      </p:pic>
    </p:spTree>
    <p:extLst>
      <p:ext uri="{BB962C8B-B14F-4D97-AF65-F5344CB8AC3E}">
        <p14:creationId xmlns:p14="http://schemas.microsoft.com/office/powerpoint/2010/main" val="172358434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showMasterSp="0" preserve="1" userDrawn="1">
  <p:cSld name="Two Content">
    <p:bg>
      <p:bgPr>
        <a:solidFill>
          <a:srgbClr val="FFFFFF"/>
        </a:solidFill>
        <a:effectLst/>
      </p:bgPr>
    </p:bg>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2E148DD3-DD87-154B-80B4-2421965D3C83}"/>
              </a:ext>
              <a:ext uri="{C183D7F6-B498-43B3-948B-1728B52AA6E4}">
                <adec:decorative xmlns:adec="http://schemas.microsoft.com/office/drawing/2017/decorative" val="1"/>
              </a:ext>
            </a:extLst>
          </p:cNvPr>
          <p:cNvSpPr/>
          <p:nvPr userDrawn="1"/>
        </p:nvSpPr>
        <p:spPr>
          <a:xfrm>
            <a:off x="1" y="1714500"/>
            <a:ext cx="12192000" cy="3429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42E4732-0E8F-7B46-BD08-0F2EE0DA8786}"/>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7" name="Title Placeholder 1">
            <a:extLst>
              <a:ext uri="{FF2B5EF4-FFF2-40B4-BE49-F238E27FC236}">
                <a16:creationId xmlns:a16="http://schemas.microsoft.com/office/drawing/2014/main" id="{6E73F81A-7260-5C4F-A7FF-CA2CC731BC33}"/>
              </a:ext>
            </a:extLst>
          </p:cNvPr>
          <p:cNvSpPr>
            <a:spLocks noGrp="1"/>
          </p:cNvSpPr>
          <p:nvPr>
            <p:ph type="title" hasCustomPrompt="1"/>
          </p:nvPr>
        </p:nvSpPr>
        <p:spPr>
          <a:xfrm>
            <a:off x="807721" y="752475"/>
            <a:ext cx="5067286" cy="587584"/>
          </a:xfrm>
          <a:prstGeom prst="rect">
            <a:avLst/>
          </a:prstGeom>
        </p:spPr>
        <p:txBody>
          <a:bodyPr vert="horz" lIns="91440" tIns="45720" rIns="91440" bIns="45720" rtlCol="0" anchor="ctr">
            <a:normAutofit/>
          </a:bodyPr>
          <a:lstStyle>
            <a:lvl1pPr>
              <a:defRPr>
                <a:solidFill>
                  <a:srgbClr val="012169"/>
                </a:solidFill>
              </a:defRPr>
            </a:lvl1pPr>
          </a:lstStyle>
          <a:p>
            <a:r>
              <a:rPr lang="en-US" noProof="0" dirty="0"/>
              <a:t>CLICK TO EDIT MASTER TITLE STYLE</a:t>
            </a:r>
          </a:p>
        </p:txBody>
      </p:sp>
      <p:sp>
        <p:nvSpPr>
          <p:cNvPr id="9" name="Content Placeholder 3">
            <a:extLst>
              <a:ext uri="{FF2B5EF4-FFF2-40B4-BE49-F238E27FC236}">
                <a16:creationId xmlns:a16="http://schemas.microsoft.com/office/drawing/2014/main" id="{4CD13CD4-3E4F-2E41-ACF4-2446257D236F}"/>
              </a:ext>
            </a:extLst>
          </p:cNvPr>
          <p:cNvSpPr>
            <a:spLocks noGrp="1"/>
          </p:cNvSpPr>
          <p:nvPr>
            <p:ph sz="half" idx="2"/>
          </p:nvPr>
        </p:nvSpPr>
        <p:spPr>
          <a:xfrm>
            <a:off x="807718" y="1714500"/>
            <a:ext cx="5067282" cy="4391025"/>
          </a:xfrm>
        </p:spPr>
        <p:txBody>
          <a:bodyPr>
            <a:normAutofit/>
          </a:bodyPr>
          <a:lstStyle>
            <a:lvl1pPr>
              <a:buClr>
                <a:schemeClr val="tx1"/>
              </a:buClr>
              <a:defRPr sz="1600">
                <a:solidFill>
                  <a:srgbClr val="012169"/>
                </a:solidFill>
              </a:defRPr>
            </a:lvl1pPr>
            <a:lvl2pPr marL="384048" indent="-182880">
              <a:buClr>
                <a:schemeClr val="tx1"/>
              </a:buClr>
              <a:buFont typeface="Arial" panose="020B0604020202020204" pitchFamily="34" charset="0"/>
              <a:buChar char="•"/>
              <a:defRPr sz="1400">
                <a:solidFill>
                  <a:srgbClr val="012169"/>
                </a:solidFill>
              </a:defRPr>
            </a:lvl2pPr>
            <a:lvl3pPr marL="566928" indent="-182880">
              <a:buClr>
                <a:schemeClr val="tx1"/>
              </a:buClr>
              <a:buFont typeface="Arial" panose="020B0604020202020204" pitchFamily="34" charset="0"/>
              <a:buChar char="•"/>
              <a:defRPr sz="1100">
                <a:solidFill>
                  <a:srgbClr val="012169"/>
                </a:solidFill>
              </a:defRPr>
            </a:lvl3pPr>
            <a:lvl4pPr marL="749808" indent="-182880">
              <a:buClr>
                <a:schemeClr val="tx1"/>
              </a:buClr>
              <a:buFont typeface="Arial" panose="020B0604020202020204" pitchFamily="34" charset="0"/>
              <a:buChar char="•"/>
              <a:defRPr sz="1100">
                <a:solidFill>
                  <a:srgbClr val="012169"/>
                </a:solidFill>
              </a:defRPr>
            </a:lvl4pPr>
            <a:lvl5pPr marL="932688" indent="-182880">
              <a:buClr>
                <a:schemeClr val="tx1"/>
              </a:buClr>
              <a:buFont typeface="Arial" panose="020B0604020202020204" pitchFamily="34" charset="0"/>
              <a:buChar char="•"/>
              <a:defRPr sz="1100">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4" name="Content Placeholder 3">
            <a:extLst>
              <a:ext uri="{FF2B5EF4-FFF2-40B4-BE49-F238E27FC236}">
                <a16:creationId xmlns:a16="http://schemas.microsoft.com/office/drawing/2014/main" id="{D8E69886-8907-DB47-87C2-0621AF156D9F}"/>
              </a:ext>
            </a:extLst>
          </p:cNvPr>
          <p:cNvSpPr>
            <a:spLocks noGrp="1"/>
          </p:cNvSpPr>
          <p:nvPr>
            <p:ph sz="half" idx="14"/>
          </p:nvPr>
        </p:nvSpPr>
        <p:spPr>
          <a:xfrm>
            <a:off x="6316994" y="752475"/>
            <a:ext cx="5067288" cy="5353050"/>
          </a:xfrm>
          <a:solidFill>
            <a:srgbClr val="FFFFFF"/>
          </a:solidFill>
        </p:spPr>
        <p:txBody>
          <a:bodyPr>
            <a:normAutofit/>
          </a:bodyPr>
          <a:lstStyle>
            <a:lvl1pPr>
              <a:buClr>
                <a:schemeClr val="tx1"/>
              </a:buClr>
              <a:defRPr sz="1600">
                <a:solidFill>
                  <a:srgbClr val="012169"/>
                </a:solidFill>
              </a:defRPr>
            </a:lvl1pPr>
            <a:lvl2pPr marL="384048" indent="-182880">
              <a:buClr>
                <a:schemeClr val="tx1"/>
              </a:buClr>
              <a:buFont typeface="Arial" panose="020B0604020202020204" pitchFamily="34" charset="0"/>
              <a:buChar char="•"/>
              <a:defRPr sz="1400">
                <a:solidFill>
                  <a:srgbClr val="012169"/>
                </a:solidFill>
              </a:defRPr>
            </a:lvl2pPr>
            <a:lvl3pPr marL="566928" indent="-182880">
              <a:buClr>
                <a:schemeClr val="tx1"/>
              </a:buClr>
              <a:buFont typeface="Arial" panose="020B0604020202020204" pitchFamily="34" charset="0"/>
              <a:buChar char="•"/>
              <a:defRPr sz="1100">
                <a:solidFill>
                  <a:srgbClr val="012169"/>
                </a:solidFill>
              </a:defRPr>
            </a:lvl3pPr>
            <a:lvl4pPr marL="749808" indent="-182880">
              <a:buClr>
                <a:schemeClr val="tx1"/>
              </a:buClr>
              <a:buFont typeface="Arial" panose="020B0604020202020204" pitchFamily="34" charset="0"/>
              <a:buChar char="•"/>
              <a:defRPr sz="1100">
                <a:solidFill>
                  <a:srgbClr val="012169"/>
                </a:solidFill>
              </a:defRPr>
            </a:lvl4pPr>
            <a:lvl5pPr marL="932688" indent="-182880">
              <a:buClr>
                <a:schemeClr val="tx1"/>
              </a:buClr>
              <a:buFont typeface="Arial" panose="020B0604020202020204" pitchFamily="34" charset="0"/>
              <a:buChar char="•"/>
              <a:defRPr sz="1100">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cxnSp>
        <p:nvCxnSpPr>
          <p:cNvPr id="12" name="Straight Connector 11">
            <a:extLst>
              <a:ext uri="{FF2B5EF4-FFF2-40B4-BE49-F238E27FC236}">
                <a16:creationId xmlns:a16="http://schemas.microsoft.com/office/drawing/2014/main" id="{09E3E70F-0A11-41B9-A97A-F6F31128EF3E}"/>
              </a:ext>
              <a:ext uri="{C183D7F6-B498-43B3-948B-1728B52AA6E4}">
                <adec:decorative xmlns:adec="http://schemas.microsoft.com/office/drawing/2017/decorative" val="1"/>
              </a:ext>
            </a:extLst>
          </p:cNvPr>
          <p:cNvCxnSpPr>
            <a:cxnSpLocks/>
          </p:cNvCxnSpPr>
          <p:nvPr userDrawn="1"/>
        </p:nvCxnSpPr>
        <p:spPr>
          <a:xfrm>
            <a:off x="6096000" y="752475"/>
            <a:ext cx="0" cy="5353050"/>
          </a:xfrm>
          <a:prstGeom prst="line">
            <a:avLst/>
          </a:prstGeom>
          <a:ln w="76200">
            <a:solidFill>
              <a:srgbClr val="FCAF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1626310217"/>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Pr>
        <a:solidFill>
          <a:srgbClr val="FFFFFF"/>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9C88DF2D-0421-A94C-82C1-867E1E5E4907}"/>
              </a:ext>
              <a:ext uri="{C183D7F6-B498-43B3-948B-1728B52AA6E4}">
                <adec:decorative xmlns:adec="http://schemas.microsoft.com/office/drawing/2017/decorative" val="1"/>
              </a:ext>
            </a:extLst>
          </p:cNvPr>
          <p:cNvSpPr/>
          <p:nvPr userDrawn="1"/>
        </p:nvSpPr>
        <p:spPr>
          <a:xfrm>
            <a:off x="10993582" y="0"/>
            <a:ext cx="1198418"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334D05A3-7A20-9447-8D39-F2980D85413A}"/>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6F9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8" name="Rectangle 7">
            <a:extLst>
              <a:ext uri="{FF2B5EF4-FFF2-40B4-BE49-F238E27FC236}">
                <a16:creationId xmlns:a16="http://schemas.microsoft.com/office/drawing/2014/main" id="{DA134939-39C0-4522-A125-A13DFDA66490}"/>
              </a:ext>
              <a:ext uri="{C183D7F6-B498-43B3-948B-1728B52AA6E4}">
                <adec:decorative xmlns:adec="http://schemas.microsoft.com/office/drawing/2017/decorative" val="1"/>
              </a:ext>
            </a:extLst>
          </p:cNvPr>
          <p:cNvSpPr/>
          <p:nvPr/>
        </p:nvSpPr>
        <p:spPr>
          <a:xfrm>
            <a:off x="634999" y="3927894"/>
            <a:ext cx="10922000" cy="2326856"/>
          </a:xfrm>
          <a:prstGeom prst="rect">
            <a:avLst/>
          </a:prstGeom>
          <a:solidFill>
            <a:srgbClr val="FFFFFF"/>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1097279" y="4298078"/>
            <a:ext cx="10113645" cy="743682"/>
          </a:xfrm>
          <a:prstGeom prst="rect">
            <a:avLst/>
          </a:prstGeom>
        </p:spPr>
        <p:txBody>
          <a:bodyPr tIns="0" bIns="0" anchor="b">
            <a:noAutofit/>
          </a:bodyPr>
          <a:lstStyle>
            <a:lvl1pPr>
              <a:defRPr sz="3600" b="0">
                <a:solidFill>
                  <a:srgbClr val="012169"/>
                </a:solidFill>
              </a:defRPr>
            </a:lvl1pPr>
          </a:lstStyle>
          <a:p>
            <a:r>
              <a:rPr lang="en-US" noProof="0"/>
              <a:t>Click to edit Master title style</a:t>
            </a:r>
            <a:endParaRPr lang="en-US" noProof="0" dirty="0"/>
          </a:p>
        </p:txBody>
      </p:sp>
      <p:sp>
        <p:nvSpPr>
          <p:cNvPr id="4" name="Text Placeholder 3"/>
          <p:cNvSpPr>
            <a:spLocks noGrp="1"/>
          </p:cNvSpPr>
          <p:nvPr>
            <p:ph type="body" sz="half" idx="2"/>
          </p:nvPr>
        </p:nvSpPr>
        <p:spPr>
          <a:xfrm>
            <a:off x="1097279" y="5213716"/>
            <a:ext cx="10113264" cy="609600"/>
          </a:xfrm>
        </p:spPr>
        <p:txBody>
          <a:bodyPr lIns="91440" tIns="0" rIns="91440" bIns="0">
            <a:normAutofit/>
          </a:bodyPr>
          <a:lstStyle>
            <a:lvl1pPr marL="0" indent="0">
              <a:spcBef>
                <a:spcPts val="0"/>
              </a:spcBef>
              <a:spcAft>
                <a:spcPts val="600"/>
              </a:spcAft>
              <a:buNone/>
              <a:defRPr sz="180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
        <p:nvSpPr>
          <p:cNvPr id="3" name="Picture Placeholder 2"/>
          <p:cNvSpPr>
            <a:spLocks noGrp="1" noChangeAspect="1"/>
          </p:cNvSpPr>
          <p:nvPr>
            <p:ph type="pic" idx="1"/>
          </p:nvPr>
        </p:nvSpPr>
        <p:spPr>
          <a:xfrm>
            <a:off x="635001" y="603250"/>
            <a:ext cx="10921998" cy="3294019"/>
          </a:xfrm>
          <a:solidFill>
            <a:srgbClr val="FFFFFF"/>
          </a:solidFill>
        </p:spPr>
        <p:txBody>
          <a:bodyPr lIns="457200" tIns="457200" anchor="t"/>
          <a:lstStyle>
            <a:lvl1pPr marL="0" indent="0">
              <a:buNone/>
              <a:defRPr sz="3200">
                <a:solidFill>
                  <a:srgbClr val="012169"/>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a:t>Click icon to add picture</a:t>
            </a:r>
            <a:endParaRPr lang="en-US" noProof="0" dirty="0"/>
          </a:p>
        </p:txBody>
      </p:sp>
      <p:cxnSp>
        <p:nvCxnSpPr>
          <p:cNvPr id="11" name="Straight Connector 10">
            <a:extLst>
              <a:ext uri="{FF2B5EF4-FFF2-40B4-BE49-F238E27FC236}">
                <a16:creationId xmlns:a16="http://schemas.microsoft.com/office/drawing/2014/main" id="{37DECBB2-E629-4E77-9838-780DF2D579D4}"/>
              </a:ext>
              <a:ext uri="{C183D7F6-B498-43B3-948B-1728B52AA6E4}">
                <adec:decorative xmlns:adec="http://schemas.microsoft.com/office/drawing/2017/decorative" val="1"/>
              </a:ext>
            </a:extLst>
          </p:cNvPr>
          <p:cNvCxnSpPr/>
          <p:nvPr userDrawn="1"/>
        </p:nvCxnSpPr>
        <p:spPr>
          <a:xfrm>
            <a:off x="1097279" y="4121150"/>
            <a:ext cx="10058400" cy="0"/>
          </a:xfrm>
          <a:prstGeom prst="line">
            <a:avLst/>
          </a:prstGeom>
          <a:ln w="76200">
            <a:solidFill>
              <a:srgbClr val="BF0D3E"/>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4046387602"/>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2_Title Only">
    <p:spTree>
      <p:nvGrpSpPr>
        <p:cNvPr id="1" name=""/>
        <p:cNvGrpSpPr/>
        <p:nvPr/>
      </p:nvGrpSpPr>
      <p:grpSpPr>
        <a:xfrm>
          <a:off x="0" y="0"/>
          <a:ext cx="0" cy="0"/>
          <a:chOff x="0" y="0"/>
          <a:chExt cx="0" cy="0"/>
        </a:xfrm>
      </p:grpSpPr>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2/24/2023</a:t>
            </a:fld>
            <a:endParaRPr lang="en-US"/>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a:p>
        </p:txBody>
      </p:sp>
      <p:sp>
        <p:nvSpPr>
          <p:cNvPr id="10" name="Google Shape;111;p13">
            <a:extLst>
              <a:ext uri="{FF2B5EF4-FFF2-40B4-BE49-F238E27FC236}">
                <a16:creationId xmlns:a16="http://schemas.microsoft.com/office/drawing/2014/main" id="{52A4DFE2-DA54-44FB-8D58-76452DAE4053}"/>
              </a:ext>
            </a:extLst>
          </p:cNvPr>
          <p:cNvSpPr txBox="1">
            <a:spLocks/>
          </p:cNvSpPr>
          <p:nvPr userDrawn="1"/>
        </p:nvSpPr>
        <p:spPr>
          <a:xfrm>
            <a:off x="0" y="332288"/>
            <a:ext cx="12192000" cy="1105787"/>
          </a:xfrm>
          <a:prstGeom prst="rect">
            <a:avLst/>
          </a:prstGeom>
          <a:solidFill>
            <a:srgbClr val="012169"/>
          </a:solidFill>
          <a:ln>
            <a:noFill/>
          </a:ln>
        </p:spPr>
        <p:txBody>
          <a:bodyPr spcFirstLastPara="1" wrap="square" lIns="121900" tIns="121900" rIns="121900" bIns="121900" anchor="ctr" anchorCtr="0">
            <a:noAutofit/>
          </a:bodyPr>
          <a:ls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a:lstStyle>
          <a:p>
            <a:pPr algn="ctr">
              <a:lnSpc>
                <a:spcPct val="90000"/>
              </a:lnSpc>
              <a:buClr>
                <a:srgbClr val="F1C232"/>
              </a:buClr>
              <a:buSzPts val="4000"/>
              <a:buFont typeface="Calibri"/>
              <a:buNone/>
            </a:pPr>
            <a:endParaRPr lang="en-US" sz="1867" b="1">
              <a:solidFill>
                <a:schemeClr val="bg1"/>
              </a:solidFill>
              <a:latin typeface="+mn-lt"/>
            </a:endParaRPr>
          </a:p>
        </p:txBody>
      </p:sp>
      <p:sp>
        <p:nvSpPr>
          <p:cNvPr id="11" name="Title 1">
            <a:extLst>
              <a:ext uri="{FF2B5EF4-FFF2-40B4-BE49-F238E27FC236}">
                <a16:creationId xmlns:a16="http://schemas.microsoft.com/office/drawing/2014/main" id="{25EED97E-AD71-4E8B-97BE-DFA80FF2A593}"/>
              </a:ext>
            </a:extLst>
          </p:cNvPr>
          <p:cNvSpPr>
            <a:spLocks noGrp="1"/>
          </p:cNvSpPr>
          <p:nvPr>
            <p:ph type="title"/>
          </p:nvPr>
        </p:nvSpPr>
        <p:spPr>
          <a:xfrm>
            <a:off x="838200" y="392397"/>
            <a:ext cx="10515600" cy="985569"/>
          </a:xfrm>
        </p:spPr>
        <p:txBody>
          <a:bodyPr/>
          <a:lstStyle>
            <a:lvl1pPr>
              <a:defRPr sz="4800">
                <a:solidFill>
                  <a:schemeClr val="bg1"/>
                </a:solidFill>
              </a:defRPr>
            </a:lvl1pPr>
          </a:lstStyle>
          <a:p>
            <a:r>
              <a:rPr lang="en-US"/>
              <a:t>Click to edit Master title style</a:t>
            </a:r>
          </a:p>
        </p:txBody>
      </p:sp>
    </p:spTree>
    <p:extLst>
      <p:ext uri="{BB962C8B-B14F-4D97-AF65-F5344CB8AC3E}">
        <p14:creationId xmlns:p14="http://schemas.microsoft.com/office/powerpoint/2010/main" val="1966397461"/>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itleOnly" preserve="1">
  <p:cSld name="1_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DDFFE4D-9633-46A1-B05A-F5CE0D533BC4}"/>
              </a:ext>
            </a:extLst>
          </p:cNvPr>
          <p:cNvSpPr>
            <a:spLocks noGrp="1"/>
          </p:cNvSpPr>
          <p:nvPr>
            <p:ph type="title"/>
          </p:nvPr>
        </p:nvSpPr>
        <p:spPr/>
        <p:txBody>
          <a:bodyPr/>
          <a:lstStyle>
            <a:lvl1pPr>
              <a:defRPr sz="4800"/>
            </a:lvl1pPr>
          </a:lstStyle>
          <a:p>
            <a:r>
              <a:rPr lang="en-US"/>
              <a:t>Click to edit Master title style</a:t>
            </a:r>
          </a:p>
        </p:txBody>
      </p:sp>
      <p:sp>
        <p:nvSpPr>
          <p:cNvPr id="3" name="Date Placeholder 2">
            <a:extLst>
              <a:ext uri="{FF2B5EF4-FFF2-40B4-BE49-F238E27FC236}">
                <a16:creationId xmlns:a16="http://schemas.microsoft.com/office/drawing/2014/main" id="{7B7FD843-873E-4DE3-B7C0-3462DD0EDA57}"/>
              </a:ext>
            </a:extLst>
          </p:cNvPr>
          <p:cNvSpPr>
            <a:spLocks noGrp="1"/>
          </p:cNvSpPr>
          <p:nvPr>
            <p:ph type="dt" sz="half" idx="10"/>
          </p:nvPr>
        </p:nvSpPr>
        <p:spPr/>
        <p:txBody>
          <a:bodyPr/>
          <a:lstStyle/>
          <a:p>
            <a:fld id="{7BBD89EB-C813-4396-A969-B9084DCB0EEC}" type="datetimeFigureOut">
              <a:rPr lang="en-US" smtClean="0"/>
              <a:t>2/24/2023</a:t>
            </a:fld>
            <a:endParaRPr lang="en-US" dirty="0"/>
          </a:p>
        </p:txBody>
      </p:sp>
      <p:sp>
        <p:nvSpPr>
          <p:cNvPr id="4" name="Footer Placeholder 3">
            <a:extLst>
              <a:ext uri="{FF2B5EF4-FFF2-40B4-BE49-F238E27FC236}">
                <a16:creationId xmlns:a16="http://schemas.microsoft.com/office/drawing/2014/main" id="{0CD57FCF-9733-4DA0-B594-F172695D383D}"/>
              </a:ext>
            </a:extLst>
          </p:cNvPr>
          <p:cNvSpPr>
            <a:spLocks noGrp="1"/>
          </p:cNvSpPr>
          <p:nvPr>
            <p:ph type="ftr" sz="quarter" idx="11"/>
          </p:nvPr>
        </p:nvSpPr>
        <p:spPr/>
        <p:txBody>
          <a:bodyPr/>
          <a:lstStyle/>
          <a:p>
            <a:endParaRPr lang="en-US" dirty="0"/>
          </a:p>
        </p:txBody>
      </p:sp>
      <p:sp>
        <p:nvSpPr>
          <p:cNvPr id="5" name="Slide Number Placeholder 4">
            <a:extLst>
              <a:ext uri="{FF2B5EF4-FFF2-40B4-BE49-F238E27FC236}">
                <a16:creationId xmlns:a16="http://schemas.microsoft.com/office/drawing/2014/main" id="{FB7206DB-7A53-495F-BDA5-3C3AD2FB11A4}"/>
              </a:ext>
            </a:extLst>
          </p:cNvPr>
          <p:cNvSpPr>
            <a:spLocks noGrp="1"/>
          </p:cNvSpPr>
          <p:nvPr>
            <p:ph type="sldNum" sz="quarter" idx="12"/>
          </p:nvPr>
        </p:nvSpPr>
        <p:spPr/>
        <p:txBody>
          <a:bodyPr/>
          <a:lstStyle/>
          <a:p>
            <a:fld id="{3AD94D69-2109-48F9-A00A-179699D0291F}" type="slidenum">
              <a:rPr lang="en-US" smtClean="0"/>
              <a:t>‹#›</a:t>
            </a:fld>
            <a:endParaRPr lang="en-US" dirty="0"/>
          </a:p>
        </p:txBody>
      </p:sp>
    </p:spTree>
    <p:extLst>
      <p:ext uri="{BB962C8B-B14F-4D97-AF65-F5344CB8AC3E}">
        <p14:creationId xmlns:p14="http://schemas.microsoft.com/office/powerpoint/2010/main" val="106729935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1_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AC02079-4EA6-4070-A506-9108994E3465}"/>
              </a:ext>
            </a:extLst>
          </p:cNvPr>
          <p:cNvSpPr>
            <a:spLocks noGrp="1"/>
          </p:cNvSpPr>
          <p:nvPr>
            <p:ph type="title"/>
          </p:nvPr>
        </p:nvSpPr>
        <p:spPr>
          <a:xfrm>
            <a:off x="831851" y="1709740"/>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6118F7C0-A974-46E4-91CA-77EC43033CBD}"/>
              </a:ext>
            </a:extLst>
          </p:cNvPr>
          <p:cNvSpPr>
            <a:spLocks noGrp="1"/>
          </p:cNvSpPr>
          <p:nvPr>
            <p:ph type="body" idx="1"/>
          </p:nvPr>
        </p:nvSpPr>
        <p:spPr>
          <a:xfrm>
            <a:off x="831851" y="4589464"/>
            <a:ext cx="10515600" cy="1500187"/>
          </a:xfrm>
        </p:spPr>
        <p:txBody>
          <a:bodyPr/>
          <a:lstStyle>
            <a:lvl1pPr marL="0" indent="0">
              <a:buNone/>
              <a:defRPr sz="2400">
                <a:solidFill>
                  <a:schemeClr val="tx1">
                    <a:tint val="75000"/>
                  </a:schemeClr>
                </a:solidFill>
              </a:defRPr>
            </a:lvl1pPr>
            <a:lvl2pPr marL="457189" indent="0">
              <a:buNone/>
              <a:defRPr sz="2000">
                <a:solidFill>
                  <a:schemeClr val="tx1">
                    <a:tint val="75000"/>
                  </a:schemeClr>
                </a:solidFill>
              </a:defRPr>
            </a:lvl2pPr>
            <a:lvl3pPr marL="914377" indent="0">
              <a:buNone/>
              <a:defRPr sz="1800">
                <a:solidFill>
                  <a:schemeClr val="tx1">
                    <a:tint val="75000"/>
                  </a:schemeClr>
                </a:solidFill>
              </a:defRPr>
            </a:lvl3pPr>
            <a:lvl4pPr marL="1371566" indent="0">
              <a:buNone/>
              <a:defRPr sz="1600">
                <a:solidFill>
                  <a:schemeClr val="tx1">
                    <a:tint val="75000"/>
                  </a:schemeClr>
                </a:solidFill>
              </a:defRPr>
            </a:lvl4pPr>
            <a:lvl5pPr marL="1828754" indent="0">
              <a:buNone/>
              <a:defRPr sz="1600">
                <a:solidFill>
                  <a:schemeClr val="tx1">
                    <a:tint val="75000"/>
                  </a:schemeClr>
                </a:solidFill>
              </a:defRPr>
            </a:lvl5pPr>
            <a:lvl6pPr marL="2285943" indent="0">
              <a:buNone/>
              <a:defRPr sz="1600">
                <a:solidFill>
                  <a:schemeClr val="tx1">
                    <a:tint val="75000"/>
                  </a:schemeClr>
                </a:solidFill>
              </a:defRPr>
            </a:lvl6pPr>
            <a:lvl7pPr marL="2743131" indent="0">
              <a:buNone/>
              <a:defRPr sz="1600">
                <a:solidFill>
                  <a:schemeClr val="tx1">
                    <a:tint val="75000"/>
                  </a:schemeClr>
                </a:solidFill>
              </a:defRPr>
            </a:lvl7pPr>
            <a:lvl8pPr marL="3200320" indent="0">
              <a:buNone/>
              <a:defRPr sz="1600">
                <a:solidFill>
                  <a:schemeClr val="tx1">
                    <a:tint val="75000"/>
                  </a:schemeClr>
                </a:solidFill>
              </a:defRPr>
            </a:lvl8pPr>
            <a:lvl9pPr marL="3657509" indent="0">
              <a:buNone/>
              <a:defRPr sz="1600">
                <a:solidFill>
                  <a:schemeClr val="tx1">
                    <a:tint val="75000"/>
                  </a:schemeClr>
                </a:solidFill>
              </a:defRPr>
            </a:lvl9pPr>
          </a:lstStyle>
          <a:p>
            <a:pPr lvl="0"/>
            <a:r>
              <a:rPr lang="en-US"/>
              <a:t>Click to edit Master text styles</a:t>
            </a:r>
          </a:p>
        </p:txBody>
      </p:sp>
      <p:sp>
        <p:nvSpPr>
          <p:cNvPr id="4" name="Date Placeholder 3">
            <a:extLst>
              <a:ext uri="{FF2B5EF4-FFF2-40B4-BE49-F238E27FC236}">
                <a16:creationId xmlns:a16="http://schemas.microsoft.com/office/drawing/2014/main" id="{1DD3B16B-C7E5-47D7-8D37-8336086246CD}"/>
              </a:ext>
            </a:extLst>
          </p:cNvPr>
          <p:cNvSpPr>
            <a:spLocks noGrp="1"/>
          </p:cNvSpPr>
          <p:nvPr>
            <p:ph type="dt" sz="half" idx="10"/>
          </p:nvPr>
        </p:nvSpPr>
        <p:spPr/>
        <p:txBody>
          <a:bodyPr/>
          <a:lstStyle/>
          <a:p>
            <a:fld id="{7BBD89EB-C813-4396-A969-B9084DCB0EEC}" type="datetimeFigureOut">
              <a:rPr lang="en-US" smtClean="0"/>
              <a:t>2/24/2023</a:t>
            </a:fld>
            <a:endParaRPr lang="en-US" dirty="0"/>
          </a:p>
        </p:txBody>
      </p:sp>
      <p:sp>
        <p:nvSpPr>
          <p:cNvPr id="5" name="Footer Placeholder 4">
            <a:extLst>
              <a:ext uri="{FF2B5EF4-FFF2-40B4-BE49-F238E27FC236}">
                <a16:creationId xmlns:a16="http://schemas.microsoft.com/office/drawing/2014/main" id="{4496C092-D3B9-4C98-9188-CC95AF04CE3F}"/>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CCE6C556-8FBF-430B-86A7-8C6D5D3FF92A}"/>
              </a:ext>
            </a:extLst>
          </p:cNvPr>
          <p:cNvSpPr>
            <a:spLocks noGrp="1"/>
          </p:cNvSpPr>
          <p:nvPr>
            <p:ph type="sldNum" sz="quarter" idx="12"/>
          </p:nvPr>
        </p:nvSpPr>
        <p:spPr/>
        <p:txBody>
          <a:bodyPr/>
          <a:lstStyle/>
          <a:p>
            <a:fld id="{3AD94D69-2109-48F9-A00A-179699D0291F}" type="slidenum">
              <a:rPr lang="en-US" smtClean="0"/>
              <a:t>‹#›</a:t>
            </a:fld>
            <a:endParaRPr lang="en-US" dirty="0"/>
          </a:p>
        </p:txBody>
      </p:sp>
    </p:spTree>
    <p:extLst>
      <p:ext uri="{BB962C8B-B14F-4D97-AF65-F5344CB8AC3E}">
        <p14:creationId xmlns:p14="http://schemas.microsoft.com/office/powerpoint/2010/main" val="1164417979"/>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27A638A-BDEC-426F-96C9-655B5A98D59E}"/>
              </a:ext>
            </a:extLst>
          </p:cNvPr>
          <p:cNvSpPr>
            <a:spLocks noGrp="1"/>
          </p:cNvSpPr>
          <p:nvPr>
            <p:ph type="title"/>
          </p:nvPr>
        </p:nvSpPr>
        <p:spPr>
          <a:xfrm>
            <a:off x="838200" y="840057"/>
            <a:ext cx="10515600" cy="985569"/>
          </a:xfrm>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3C63FB7A-1EFC-432A-BE61-CD36B653A3D8}"/>
              </a:ext>
            </a:extLst>
          </p:cNvPr>
          <p:cNvSpPr>
            <a:spLocks noGrp="1"/>
          </p:cNvSpPr>
          <p:nvPr>
            <p:ph sz="half" idx="1"/>
          </p:nvPr>
        </p:nvSpPr>
        <p:spPr>
          <a:xfrm>
            <a:off x="838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0000C15D-6046-49BC-B3BF-3F5231C7FF93}"/>
              </a:ext>
            </a:extLst>
          </p:cNvPr>
          <p:cNvSpPr>
            <a:spLocks noGrp="1"/>
          </p:cNvSpPr>
          <p:nvPr>
            <p:ph sz="half" idx="2"/>
          </p:nvPr>
        </p:nvSpPr>
        <p:spPr>
          <a:xfrm>
            <a:off x="6172200" y="1825625"/>
            <a:ext cx="5181600" cy="435133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6D6EAE2-0409-41C6-A4B1-79EACA5D6CC0}"/>
              </a:ext>
            </a:extLst>
          </p:cNvPr>
          <p:cNvSpPr>
            <a:spLocks noGrp="1"/>
          </p:cNvSpPr>
          <p:nvPr>
            <p:ph type="dt" sz="half" idx="10"/>
          </p:nvPr>
        </p:nvSpPr>
        <p:spPr/>
        <p:txBody>
          <a:bodyPr/>
          <a:lstStyle/>
          <a:p>
            <a:fld id="{7BBD89EB-C813-4396-A969-B9084DCB0EEC}" type="datetimeFigureOut">
              <a:rPr lang="en-US" smtClean="0"/>
              <a:t>2/24/2023</a:t>
            </a:fld>
            <a:endParaRPr lang="en-US" dirty="0"/>
          </a:p>
        </p:txBody>
      </p:sp>
      <p:sp>
        <p:nvSpPr>
          <p:cNvPr id="6" name="Footer Placeholder 5">
            <a:extLst>
              <a:ext uri="{FF2B5EF4-FFF2-40B4-BE49-F238E27FC236}">
                <a16:creationId xmlns:a16="http://schemas.microsoft.com/office/drawing/2014/main" id="{D25484AF-9C33-4C48-B5B9-735752F6EF0B}"/>
              </a:ext>
            </a:extLst>
          </p:cNvPr>
          <p:cNvSpPr>
            <a:spLocks noGrp="1"/>
          </p:cNvSpPr>
          <p:nvPr>
            <p:ph type="ftr" sz="quarter" idx="11"/>
          </p:nvPr>
        </p:nvSpPr>
        <p:spPr/>
        <p:txBody>
          <a:bodyPr/>
          <a:lstStyle/>
          <a:p>
            <a:endParaRPr lang="en-US" dirty="0"/>
          </a:p>
        </p:txBody>
      </p:sp>
      <p:sp>
        <p:nvSpPr>
          <p:cNvPr id="7" name="Slide Number Placeholder 6">
            <a:extLst>
              <a:ext uri="{FF2B5EF4-FFF2-40B4-BE49-F238E27FC236}">
                <a16:creationId xmlns:a16="http://schemas.microsoft.com/office/drawing/2014/main" id="{51528488-9442-4F76-8DAC-16EED1319A90}"/>
              </a:ext>
            </a:extLst>
          </p:cNvPr>
          <p:cNvSpPr>
            <a:spLocks noGrp="1"/>
          </p:cNvSpPr>
          <p:nvPr>
            <p:ph type="sldNum" sz="quarter" idx="12"/>
          </p:nvPr>
        </p:nvSpPr>
        <p:spPr/>
        <p:txBody>
          <a:bodyPr/>
          <a:lstStyle/>
          <a:p>
            <a:fld id="{3AD94D69-2109-48F9-A00A-179699D0291F}" type="slidenum">
              <a:rPr lang="en-US" smtClean="0"/>
              <a:t>‹#›</a:t>
            </a:fld>
            <a:endParaRPr lang="en-US" dirty="0"/>
          </a:p>
        </p:txBody>
      </p:sp>
    </p:spTree>
    <p:extLst>
      <p:ext uri="{BB962C8B-B14F-4D97-AF65-F5344CB8AC3E}">
        <p14:creationId xmlns:p14="http://schemas.microsoft.com/office/powerpoint/2010/main" val="506899398"/>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9EF8C90-0DFD-4660-9007-5B459005080F}"/>
              </a:ext>
            </a:extLst>
          </p:cNvPr>
          <p:cNvSpPr>
            <a:spLocks noGrp="1"/>
          </p:cNvSpPr>
          <p:nvPr>
            <p:ph type="title"/>
          </p:nvPr>
        </p:nvSpPr>
        <p:spPr/>
        <p:txBody>
          <a:bodyPr/>
          <a:lstStyle>
            <a:lvl1pPr>
              <a:defRPr sz="4800"/>
            </a:lvl1pPr>
          </a:lstStyle>
          <a:p>
            <a:r>
              <a:rPr lang="en-US"/>
              <a:t>Click to edit Master title style</a:t>
            </a:r>
          </a:p>
        </p:txBody>
      </p:sp>
      <p:sp>
        <p:nvSpPr>
          <p:cNvPr id="3" name="Content Placeholder 2">
            <a:extLst>
              <a:ext uri="{FF2B5EF4-FFF2-40B4-BE49-F238E27FC236}">
                <a16:creationId xmlns:a16="http://schemas.microsoft.com/office/drawing/2014/main" id="{496B7010-3E86-47DA-9B8E-5AD39CBBE73E}"/>
              </a:ext>
            </a:extLst>
          </p:cNvPr>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AC251F63-5F29-4D14-BB8F-33A80536BEDC}"/>
              </a:ext>
            </a:extLst>
          </p:cNvPr>
          <p:cNvSpPr>
            <a:spLocks noGrp="1"/>
          </p:cNvSpPr>
          <p:nvPr>
            <p:ph type="dt" sz="half" idx="10"/>
          </p:nvPr>
        </p:nvSpPr>
        <p:spPr/>
        <p:txBody>
          <a:bodyPr/>
          <a:lstStyle/>
          <a:p>
            <a:fld id="{7BBD89EB-C813-4396-A969-B9084DCB0EEC}" type="datetimeFigureOut">
              <a:rPr lang="en-US" smtClean="0"/>
              <a:t>2/24/2023</a:t>
            </a:fld>
            <a:endParaRPr lang="en-US" dirty="0"/>
          </a:p>
        </p:txBody>
      </p:sp>
      <p:sp>
        <p:nvSpPr>
          <p:cNvPr id="5" name="Footer Placeholder 4">
            <a:extLst>
              <a:ext uri="{FF2B5EF4-FFF2-40B4-BE49-F238E27FC236}">
                <a16:creationId xmlns:a16="http://schemas.microsoft.com/office/drawing/2014/main" id="{5BF542F3-D476-4265-9227-2FFA9F1285C6}"/>
              </a:ext>
            </a:extLst>
          </p:cNvPr>
          <p:cNvSpPr>
            <a:spLocks noGrp="1"/>
          </p:cNvSpPr>
          <p:nvPr>
            <p:ph type="ftr" sz="quarter" idx="11"/>
          </p:nvPr>
        </p:nvSpPr>
        <p:spPr/>
        <p:txBody>
          <a:bodyPr/>
          <a:lstStyle/>
          <a:p>
            <a:endParaRPr lang="en-US" dirty="0"/>
          </a:p>
        </p:txBody>
      </p:sp>
      <p:sp>
        <p:nvSpPr>
          <p:cNvPr id="6" name="Slide Number Placeholder 5">
            <a:extLst>
              <a:ext uri="{FF2B5EF4-FFF2-40B4-BE49-F238E27FC236}">
                <a16:creationId xmlns:a16="http://schemas.microsoft.com/office/drawing/2014/main" id="{A67F0E51-009F-47AB-BC33-065C09134F4C}"/>
              </a:ext>
            </a:extLst>
          </p:cNvPr>
          <p:cNvSpPr>
            <a:spLocks noGrp="1"/>
          </p:cNvSpPr>
          <p:nvPr>
            <p:ph type="sldNum" sz="quarter" idx="12"/>
          </p:nvPr>
        </p:nvSpPr>
        <p:spPr/>
        <p:txBody>
          <a:bodyPr/>
          <a:lstStyle/>
          <a:p>
            <a:fld id="{3AD94D69-2109-48F9-A00A-179699D0291F}" type="slidenum">
              <a:rPr lang="en-US" smtClean="0"/>
              <a:t>‹#›</a:t>
            </a:fld>
            <a:endParaRPr lang="en-US" dirty="0"/>
          </a:p>
        </p:txBody>
      </p:sp>
    </p:spTree>
    <p:extLst>
      <p:ext uri="{BB962C8B-B14F-4D97-AF65-F5344CB8AC3E}">
        <p14:creationId xmlns:p14="http://schemas.microsoft.com/office/powerpoint/2010/main" val="36359779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1_Custom Layou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FF437D5-3CE1-4A16-9718-217F7CF3FE57}"/>
              </a:ext>
            </a:extLst>
          </p:cNvPr>
          <p:cNvSpPr>
            <a:spLocks noGrp="1"/>
          </p:cNvSpPr>
          <p:nvPr>
            <p:ph type="title"/>
          </p:nvPr>
        </p:nvSpPr>
        <p:spPr>
          <a:xfrm>
            <a:off x="838200" y="1416767"/>
            <a:ext cx="10515600" cy="1325563"/>
          </a:xfrm>
        </p:spPr>
        <p:txBody>
          <a:bodyPr/>
          <a:lstStyle/>
          <a:p>
            <a:r>
              <a:rPr lang="en-US"/>
              <a:t>Click to edit Master title style</a:t>
            </a:r>
          </a:p>
        </p:txBody>
      </p:sp>
      <p:sp>
        <p:nvSpPr>
          <p:cNvPr id="3" name="Date Placeholder 2">
            <a:extLst>
              <a:ext uri="{FF2B5EF4-FFF2-40B4-BE49-F238E27FC236}">
                <a16:creationId xmlns:a16="http://schemas.microsoft.com/office/drawing/2014/main" id="{A0BA5665-4DB5-463A-BC37-9A325768D935}"/>
              </a:ext>
            </a:extLst>
          </p:cNvPr>
          <p:cNvSpPr>
            <a:spLocks noGrp="1"/>
          </p:cNvSpPr>
          <p:nvPr>
            <p:ph type="dt" idx="10"/>
          </p:nvPr>
        </p:nvSpPr>
        <p:spPr/>
        <p:txBody>
          <a:bodyPr/>
          <a:lstStyle/>
          <a:p>
            <a:endParaRPr lang="en-US"/>
          </a:p>
        </p:txBody>
      </p:sp>
      <p:sp>
        <p:nvSpPr>
          <p:cNvPr id="4" name="Footer Placeholder 3">
            <a:extLst>
              <a:ext uri="{FF2B5EF4-FFF2-40B4-BE49-F238E27FC236}">
                <a16:creationId xmlns:a16="http://schemas.microsoft.com/office/drawing/2014/main" id="{40094899-B38C-4C4A-9B7F-5C799282511B}"/>
              </a:ext>
            </a:extLst>
          </p:cNvPr>
          <p:cNvSpPr>
            <a:spLocks noGrp="1"/>
          </p:cNvSpPr>
          <p:nvPr>
            <p:ph type="ftr" idx="11"/>
          </p:nvPr>
        </p:nvSpPr>
        <p:spPr/>
        <p:txBody>
          <a:bodyPr/>
          <a:lstStyle/>
          <a:p>
            <a:endParaRPr lang="en-US"/>
          </a:p>
        </p:txBody>
      </p:sp>
      <p:sp>
        <p:nvSpPr>
          <p:cNvPr id="5" name="Slide Number Placeholder 4">
            <a:extLst>
              <a:ext uri="{FF2B5EF4-FFF2-40B4-BE49-F238E27FC236}">
                <a16:creationId xmlns:a16="http://schemas.microsoft.com/office/drawing/2014/main" id="{3C7B36C3-E86D-4377-A80F-53324AEE0B44}"/>
              </a:ext>
            </a:extLst>
          </p:cNvPr>
          <p:cNvSpPr>
            <a:spLocks noGrp="1"/>
          </p:cNvSpPr>
          <p:nvPr>
            <p:ph type="sldNum" idx="12"/>
          </p:nvPr>
        </p:nvSpPr>
        <p:spPr/>
        <p:txBody>
          <a:bodyPr/>
          <a:lstStyle/>
          <a:p>
            <a:fld id="{00000000-1234-1234-1234-123412341234}" type="slidenum">
              <a:rPr lang="en-US" smtClean="0"/>
              <a:pPr/>
              <a:t>‹#›</a:t>
            </a:fld>
            <a:endParaRPr lang="en-US"/>
          </a:p>
        </p:txBody>
      </p:sp>
      <p:sp>
        <p:nvSpPr>
          <p:cNvPr id="6" name="TextBox 5">
            <a:extLst>
              <a:ext uri="{FF2B5EF4-FFF2-40B4-BE49-F238E27FC236}">
                <a16:creationId xmlns:a16="http://schemas.microsoft.com/office/drawing/2014/main" id="{26D3B6C3-6828-44B2-978A-3501B8216015}"/>
              </a:ext>
            </a:extLst>
          </p:cNvPr>
          <p:cNvSpPr txBox="1"/>
          <p:nvPr userDrawn="1"/>
        </p:nvSpPr>
        <p:spPr>
          <a:xfrm>
            <a:off x="838200" y="2826798"/>
            <a:ext cx="10515600" cy="3135085"/>
          </a:xfrm>
          <a:prstGeom prst="rect">
            <a:avLst/>
          </a:prstGeom>
          <a:noFill/>
        </p:spPr>
        <p:txBody>
          <a:bodyPr wrap="square" rtlCol="0">
            <a:normAutofit/>
          </a:bodyPr>
          <a:lstStyle/>
          <a:p>
            <a:endParaRPr lang="en-US" sz="2400"/>
          </a:p>
        </p:txBody>
      </p:sp>
    </p:spTree>
    <p:extLst>
      <p:ext uri="{BB962C8B-B14F-4D97-AF65-F5344CB8AC3E}">
        <p14:creationId xmlns:p14="http://schemas.microsoft.com/office/powerpoint/2010/main" val="2315676015"/>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DBF7CBC-CC93-4AB3-9D46-61075505816B}"/>
              </a:ext>
            </a:extLst>
          </p:cNvPr>
          <p:cNvSpPr>
            <a:spLocks noGrp="1"/>
          </p:cNvSpPr>
          <p:nvPr>
            <p:ph type="title"/>
          </p:nvPr>
        </p:nvSpPr>
        <p:spPr>
          <a:xfrm>
            <a:off x="360000" y="360000"/>
            <a:ext cx="11473200" cy="540000"/>
          </a:xfrm>
        </p:spPr>
        <p:txBody>
          <a:bodyPr/>
          <a:lstStyle/>
          <a:p>
            <a:r>
              <a:rPr lang="en-US" noProof="0"/>
              <a:t>Click to edit Master title style</a:t>
            </a:r>
          </a:p>
        </p:txBody>
      </p:sp>
      <p:sp>
        <p:nvSpPr>
          <p:cNvPr id="16" name="Subtitle">
            <a:extLst>
              <a:ext uri="{FF2B5EF4-FFF2-40B4-BE49-F238E27FC236}">
                <a16:creationId xmlns:a16="http://schemas.microsoft.com/office/drawing/2014/main" id="{152317FE-88B5-4D1F-AECF-DA69D6779BEA}"/>
              </a:ext>
            </a:extLst>
          </p:cNvPr>
          <p:cNvSpPr>
            <a:spLocks noGrp="1"/>
          </p:cNvSpPr>
          <p:nvPr>
            <p:ph type="body" sz="quarter" idx="12" hasCustomPrompt="1"/>
          </p:nvPr>
        </p:nvSpPr>
        <p:spPr>
          <a:xfrm>
            <a:off x="360363" y="1080000"/>
            <a:ext cx="11471275" cy="360362"/>
          </a:xfrm>
        </p:spPr>
        <p:txBody>
          <a:bodyPr/>
          <a:lstStyle>
            <a:lvl1pPr marL="0" indent="0">
              <a:buNone/>
              <a:defRPr sz="2100"/>
            </a:lvl1pPr>
          </a:lstStyle>
          <a:p>
            <a:pPr lvl="0"/>
            <a:r>
              <a:rPr lang="en-US" noProof="0"/>
              <a:t>Subtitle</a:t>
            </a:r>
          </a:p>
        </p:txBody>
      </p:sp>
      <p:sp>
        <p:nvSpPr>
          <p:cNvPr id="3" name="Left Col">
            <a:extLst>
              <a:ext uri="{FF2B5EF4-FFF2-40B4-BE49-F238E27FC236}">
                <a16:creationId xmlns:a16="http://schemas.microsoft.com/office/drawing/2014/main" id="{49529B8D-BAD9-4E6D-82F7-0275D8195AA9}"/>
              </a:ext>
            </a:extLst>
          </p:cNvPr>
          <p:cNvSpPr>
            <a:spLocks noGrp="1"/>
          </p:cNvSpPr>
          <p:nvPr>
            <p:ph sz="half" idx="1"/>
          </p:nvPr>
        </p:nvSpPr>
        <p:spPr>
          <a:xfrm>
            <a:off x="360000" y="1620000"/>
            <a:ext cx="5580000" cy="450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4" name="Right Col">
            <a:extLst>
              <a:ext uri="{FF2B5EF4-FFF2-40B4-BE49-F238E27FC236}">
                <a16:creationId xmlns:a16="http://schemas.microsoft.com/office/drawing/2014/main" id="{0AAD114E-6BCC-4476-8E44-12E87D4675E2}"/>
              </a:ext>
            </a:extLst>
          </p:cNvPr>
          <p:cNvSpPr>
            <a:spLocks noGrp="1"/>
          </p:cNvSpPr>
          <p:nvPr>
            <p:ph sz="half" idx="2"/>
          </p:nvPr>
        </p:nvSpPr>
        <p:spPr>
          <a:xfrm>
            <a:off x="6253200" y="1620000"/>
            <a:ext cx="5580000" cy="4500000"/>
          </a:xfrm>
        </p:spPr>
        <p:txBody>
          <a:bodyPr/>
          <a:lstStyle/>
          <a:p>
            <a:pPr lvl="0"/>
            <a:r>
              <a:rPr lang="en-US" noProof="0"/>
              <a:t>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5" name="Footer Placeholder 4">
            <a:extLst>
              <a:ext uri="{FF2B5EF4-FFF2-40B4-BE49-F238E27FC236}">
                <a16:creationId xmlns:a16="http://schemas.microsoft.com/office/drawing/2014/main" id="{3CFF9123-1F0C-4BD2-8233-FEE5B2A46612}"/>
              </a:ext>
            </a:extLst>
          </p:cNvPr>
          <p:cNvSpPr>
            <a:spLocks noGrp="1"/>
          </p:cNvSpPr>
          <p:nvPr>
            <p:ph type="ftr" sz="quarter" idx="13"/>
          </p:nvPr>
        </p:nvSpPr>
        <p:spPr/>
        <p:txBody>
          <a:bodyPr/>
          <a:lstStyle/>
          <a:p>
            <a:r>
              <a:rPr lang="en-US" noProof="0"/>
              <a:t>Add a footer</a:t>
            </a:r>
          </a:p>
        </p:txBody>
      </p:sp>
      <p:sp>
        <p:nvSpPr>
          <p:cNvPr id="6" name="Slide Number Placeholder 5">
            <a:extLst>
              <a:ext uri="{FF2B5EF4-FFF2-40B4-BE49-F238E27FC236}">
                <a16:creationId xmlns:a16="http://schemas.microsoft.com/office/drawing/2014/main" id="{111E8981-59A6-4480-80A6-5619C2201789}"/>
              </a:ext>
            </a:extLst>
          </p:cNvPr>
          <p:cNvSpPr>
            <a:spLocks noGrp="1"/>
          </p:cNvSpPr>
          <p:nvPr>
            <p:ph type="sldNum" sz="quarter" idx="14"/>
          </p:nvPr>
        </p:nvSpPr>
        <p:spPr/>
        <p:txBody>
          <a:bodyPr/>
          <a:lstStyle/>
          <a:p>
            <a:fld id="{058DB212-BFA2-403F-85EF-DFD3FF6D973A}" type="slidenum">
              <a:rPr lang="en-US" noProof="0" smtClean="0"/>
              <a:pPr/>
              <a:t>‹#›</a:t>
            </a:fld>
            <a:endParaRPr lang="en-US" noProof="0"/>
          </a:p>
        </p:txBody>
      </p:sp>
    </p:spTree>
    <p:extLst>
      <p:ext uri="{BB962C8B-B14F-4D97-AF65-F5344CB8AC3E}">
        <p14:creationId xmlns:p14="http://schemas.microsoft.com/office/powerpoint/2010/main" val="178101026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type="title" preserve="1">
  <p:cSld name="Section Header">
    <p:bg>
      <p:bgPr>
        <a:solidFill>
          <a:srgbClr val="FFFFFF"/>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F9512BDE-EEA0-404B-8D45-8AA93D61DABC}"/>
              </a:ext>
              <a:ext uri="{C183D7F6-B498-43B3-948B-1728B52AA6E4}">
                <adec:decorative xmlns:adec="http://schemas.microsoft.com/office/drawing/2017/decorative" val="1"/>
              </a:ext>
            </a:extLst>
          </p:cNvPr>
          <p:cNvSpPr/>
          <p:nvPr userDrawn="1"/>
        </p:nvSpPr>
        <p:spPr>
          <a:xfrm flipH="1">
            <a:off x="4217870" y="0"/>
            <a:ext cx="3599236" cy="6857999"/>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1" name="Rectangle">
            <a:extLst>
              <a:ext uri="{FF2B5EF4-FFF2-40B4-BE49-F238E27FC236}">
                <a16:creationId xmlns:a16="http://schemas.microsoft.com/office/drawing/2014/main" id="{E1223535-0F2F-6340-80B9-0B5D9364A13F}"/>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1"/>
          <p:cNvSpPr>
            <a:spLocks noGrp="1"/>
          </p:cNvSpPr>
          <p:nvPr>
            <p:ph type="ctrTitle"/>
          </p:nvPr>
        </p:nvSpPr>
        <p:spPr>
          <a:xfrm>
            <a:off x="1097280" y="758952"/>
            <a:ext cx="10058400" cy="3566160"/>
          </a:xfrm>
          <a:prstGeom prst="rect">
            <a:avLst/>
          </a:prstGeom>
        </p:spPr>
        <p:txBody>
          <a:bodyPr anchor="b">
            <a:normAutofit/>
          </a:bodyPr>
          <a:lstStyle>
            <a:lvl1pPr algn="l">
              <a:lnSpc>
                <a:spcPct val="90000"/>
              </a:lnSpc>
              <a:defRPr sz="8000" cap="all" spc="-50" baseline="0">
                <a:solidFill>
                  <a:srgbClr val="012169"/>
                </a:solidFill>
              </a:defRPr>
            </a:lvl1pPr>
          </a:lstStyle>
          <a:p>
            <a:r>
              <a:rPr lang="en-US" noProof="0"/>
              <a:t>Click to edit Master title style</a:t>
            </a:r>
            <a:endParaRPr lang="en-US" noProof="0" dirty="0"/>
          </a:p>
        </p:txBody>
      </p:sp>
      <p:sp>
        <p:nvSpPr>
          <p:cNvPr id="3" name="Subtitle 2"/>
          <p:cNvSpPr>
            <a:spLocks noGrp="1"/>
          </p:cNvSpPr>
          <p:nvPr>
            <p:ph type="subTitle" idx="1"/>
          </p:nvPr>
        </p:nvSpPr>
        <p:spPr>
          <a:xfrm>
            <a:off x="1100051" y="4645152"/>
            <a:ext cx="10058400" cy="1143000"/>
          </a:xfrm>
        </p:spPr>
        <p:txBody>
          <a:bodyPr lIns="91440" rIns="91440">
            <a:normAutofit/>
          </a:bodyPr>
          <a:lstStyle>
            <a:lvl1pPr marL="0" indent="0" algn="l">
              <a:buNone/>
              <a:defRPr sz="2400" cap="all" spc="200" baseline="0">
                <a:solidFill>
                  <a:schemeClr val="tx1"/>
                </a:solidFill>
                <a:latin typeface="+mn-lt"/>
              </a:defRPr>
            </a:lvl1pPr>
            <a:lvl2pPr marL="457200" indent="0" algn="ctr">
              <a:buNone/>
              <a:defRPr sz="2400"/>
            </a:lvl2pPr>
            <a:lvl3pPr marL="914400" indent="0" algn="ctr">
              <a:buNone/>
              <a:defRPr sz="24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noProof="0"/>
              <a:t>Click to edit Master subtitle style</a:t>
            </a:r>
            <a:endParaRPr lang="en-US" noProof="0" dirty="0"/>
          </a:p>
        </p:txBody>
      </p:sp>
      <p:cxnSp>
        <p:nvCxnSpPr>
          <p:cNvPr id="9" name="Straight Connector 8">
            <a:extLst>
              <a:ext uri="{FF2B5EF4-FFF2-40B4-BE49-F238E27FC236}">
                <a16:creationId xmlns:a16="http://schemas.microsoft.com/office/drawing/2014/main" id="{29D5A684-5D4E-4368-B18F-1BAD0C1DFD89}"/>
              </a:ext>
              <a:ext uri="{C183D7F6-B498-43B3-948B-1728B52AA6E4}">
                <adec:decorative xmlns:adec="http://schemas.microsoft.com/office/drawing/2017/decorative" val="1"/>
              </a:ext>
            </a:extLst>
          </p:cNvPr>
          <p:cNvCxnSpPr/>
          <p:nvPr userDrawn="1"/>
        </p:nvCxnSpPr>
        <p:spPr>
          <a:xfrm>
            <a:off x="1097280" y="4521200"/>
            <a:ext cx="10058400" cy="0"/>
          </a:xfrm>
          <a:prstGeom prst="line">
            <a:avLst/>
          </a:prstGeom>
          <a:ln w="76200">
            <a:solidFill>
              <a:srgbClr val="BF0D3E"/>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13970758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bg>
      <p:bgPr>
        <a:solidFill>
          <a:srgbClr val="FFFFFF"/>
        </a:solidFill>
        <a:effectLst/>
      </p:bgPr>
    </p:bg>
    <p:spTree>
      <p:nvGrpSpPr>
        <p:cNvPr id="1" name=""/>
        <p:cNvGrpSpPr/>
        <p:nvPr/>
      </p:nvGrpSpPr>
      <p:grpSpPr>
        <a:xfrm>
          <a:off x="0" y="0"/>
          <a:ext cx="0" cy="0"/>
          <a:chOff x="0" y="0"/>
          <a:chExt cx="0" cy="0"/>
        </a:xfrm>
      </p:grpSpPr>
      <p:sp>
        <p:nvSpPr>
          <p:cNvPr id="12" name="Rectangle">
            <a:extLst>
              <a:ext uri="{FF2B5EF4-FFF2-40B4-BE49-F238E27FC236}">
                <a16:creationId xmlns:a16="http://schemas.microsoft.com/office/drawing/2014/main" id="{202A34A5-A029-A246-82C6-D288185EB396}"/>
              </a:ext>
              <a:ext uri="{C183D7F6-B498-43B3-948B-1728B52AA6E4}">
                <adec:decorative xmlns:adec="http://schemas.microsoft.com/office/drawing/2017/decorative" val="1"/>
              </a:ext>
            </a:extLst>
          </p:cNvPr>
          <p:cNvSpPr/>
          <p:nvPr userDrawn="1"/>
        </p:nvSpPr>
        <p:spPr>
          <a:xfrm flipH="1">
            <a:off x="0" y="0"/>
            <a:ext cx="3351057"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3" name="Rectangle">
            <a:extLst>
              <a:ext uri="{FF2B5EF4-FFF2-40B4-BE49-F238E27FC236}">
                <a16:creationId xmlns:a16="http://schemas.microsoft.com/office/drawing/2014/main" id="{2773E1D8-C87F-EE46-8284-575DCA498E81}"/>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1" name="Title Placeholder 1">
            <a:extLst>
              <a:ext uri="{FF2B5EF4-FFF2-40B4-BE49-F238E27FC236}">
                <a16:creationId xmlns:a16="http://schemas.microsoft.com/office/drawing/2014/main" id="{C429A40D-770E-C144-A5B5-6A4442C09C24}"/>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solidFill>
                  <a:srgbClr val="012169"/>
                </a:solidFill>
              </a:defRPr>
            </a:lvl1pPr>
          </a:lstStyle>
          <a:p>
            <a:r>
              <a:rPr lang="en-US" noProof="0" dirty="0"/>
              <a:t>CLICK TO EDIT MASTER TITLE STYLE</a:t>
            </a:r>
          </a:p>
        </p:txBody>
      </p:sp>
      <p:sp>
        <p:nvSpPr>
          <p:cNvPr id="3" name="Content Placeholder 2"/>
          <p:cNvSpPr>
            <a:spLocks noGrp="1"/>
          </p:cNvSpPr>
          <p:nvPr>
            <p:ph idx="1"/>
          </p:nvPr>
        </p:nvSpPr>
        <p:spPr/>
        <p:txBody>
          <a:bodyPr/>
          <a:lstStyle>
            <a:lvl1pPr>
              <a:defRPr>
                <a:solidFill>
                  <a:srgbClr val="012169"/>
                </a:solidFill>
              </a:defRPr>
            </a:lvl1pPr>
            <a:lvl2pPr>
              <a:defRPr>
                <a:solidFill>
                  <a:srgbClr val="012169"/>
                </a:solidFill>
              </a:defRPr>
            </a:lvl2pPr>
            <a:lvl3pPr>
              <a:defRPr>
                <a:solidFill>
                  <a:srgbClr val="012169"/>
                </a:solidFill>
              </a:defRPr>
            </a:lvl3pPr>
            <a:lvl4pPr>
              <a:defRPr>
                <a:solidFill>
                  <a:srgbClr val="012169"/>
                </a:solidFill>
              </a:defRPr>
            </a:lvl4pPr>
            <a:lvl5pPr>
              <a:defRPr>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cxnSp>
        <p:nvCxnSpPr>
          <p:cNvPr id="7" name="Straight Connector 6">
            <a:extLst>
              <a:ext uri="{FF2B5EF4-FFF2-40B4-BE49-F238E27FC236}">
                <a16:creationId xmlns:a16="http://schemas.microsoft.com/office/drawing/2014/main" id="{D0769928-17AD-4691-9A2E-4DACD7B2F4A6}"/>
              </a:ext>
              <a:ext uri="{C183D7F6-B498-43B3-948B-1728B52AA6E4}">
                <adec:decorative xmlns:adec="http://schemas.microsoft.com/office/drawing/2017/decorative" val="1"/>
              </a:ext>
            </a:extLst>
          </p:cNvPr>
          <p:cNvCxnSpPr/>
          <p:nvPr userDrawn="1"/>
        </p:nvCxnSpPr>
        <p:spPr>
          <a:xfrm>
            <a:off x="1097280" y="1844675"/>
            <a:ext cx="10058400" cy="0"/>
          </a:xfrm>
          <a:prstGeom prst="line">
            <a:avLst/>
          </a:prstGeom>
          <a:ln w="76200">
            <a:solidFill>
              <a:srgbClr val="BF0D3E"/>
            </a:solidFill>
          </a:ln>
        </p:spPr>
        <p:style>
          <a:lnRef idx="1">
            <a:schemeClr val="dk1"/>
          </a:lnRef>
          <a:fillRef idx="0">
            <a:schemeClr val="dk1"/>
          </a:fillRef>
          <a:effectRef idx="0">
            <a:schemeClr val="dk1"/>
          </a:effectRef>
          <a:fontRef idx="minor">
            <a:schemeClr val="tx1"/>
          </a:fontRef>
        </p:style>
      </p:cxnSp>
    </p:spTree>
    <p:extLst>
      <p:ext uri="{BB962C8B-B14F-4D97-AF65-F5344CB8AC3E}">
        <p14:creationId xmlns:p14="http://schemas.microsoft.com/office/powerpoint/2010/main" val="343240708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omparison">
    <p:bg>
      <p:bgPr>
        <a:solidFill>
          <a:srgbClr val="FFFFFF"/>
        </a:solidFill>
        <a:effectLst/>
      </p:bgPr>
    </p:bg>
    <p:spTree>
      <p:nvGrpSpPr>
        <p:cNvPr id="1" name=""/>
        <p:cNvGrpSpPr/>
        <p:nvPr/>
      </p:nvGrpSpPr>
      <p:grpSpPr>
        <a:xfrm>
          <a:off x="0" y="0"/>
          <a:ext cx="0" cy="0"/>
          <a:chOff x="0" y="0"/>
          <a:chExt cx="0" cy="0"/>
        </a:xfrm>
      </p:grpSpPr>
      <p:sp>
        <p:nvSpPr>
          <p:cNvPr id="15" name="Rectangle">
            <a:extLst>
              <a:ext uri="{FF2B5EF4-FFF2-40B4-BE49-F238E27FC236}">
                <a16:creationId xmlns:a16="http://schemas.microsoft.com/office/drawing/2014/main" id="{64248D99-2B30-464D-B9B7-4E5C3A1F3FB2}"/>
              </a:ext>
              <a:ext uri="{C183D7F6-B498-43B3-948B-1728B52AA6E4}">
                <adec:decorative xmlns:adec="http://schemas.microsoft.com/office/drawing/2017/decorative" val="1"/>
              </a:ext>
            </a:extLst>
          </p:cNvPr>
          <p:cNvSpPr/>
          <p:nvPr userDrawn="1"/>
        </p:nvSpPr>
        <p:spPr>
          <a:xfrm flipH="1">
            <a:off x="0" y="0"/>
            <a:ext cx="6096000"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6" name="Rectangle">
            <a:extLst>
              <a:ext uri="{FF2B5EF4-FFF2-40B4-BE49-F238E27FC236}">
                <a16:creationId xmlns:a16="http://schemas.microsoft.com/office/drawing/2014/main" id="{3FAFF55B-FDE6-394B-A39B-22627D8FB6EA}"/>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7" name="Title Placeholder 1">
            <a:extLst>
              <a:ext uri="{FF2B5EF4-FFF2-40B4-BE49-F238E27FC236}">
                <a16:creationId xmlns:a16="http://schemas.microsoft.com/office/drawing/2014/main" id="{99E345E4-E77C-484E-9FBB-E4EC71F08545}"/>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solidFill>
                  <a:srgbClr val="012169"/>
                </a:solidFill>
              </a:defRPr>
            </a:lvl1pPr>
          </a:lstStyle>
          <a:p>
            <a:r>
              <a:rPr lang="en-US" noProof="0" dirty="0"/>
              <a:t>CLICK TO EDIT MASTER TITLE STYLE</a:t>
            </a:r>
          </a:p>
        </p:txBody>
      </p:sp>
      <p:sp>
        <p:nvSpPr>
          <p:cNvPr id="3" name="Text Placeholder 2"/>
          <p:cNvSpPr>
            <a:spLocks noGrp="1"/>
          </p:cNvSpPr>
          <p:nvPr>
            <p:ph type="body" idx="1"/>
          </p:nvPr>
        </p:nvSpPr>
        <p:spPr>
          <a:xfrm>
            <a:off x="1097280" y="2057400"/>
            <a:ext cx="4639736" cy="736282"/>
          </a:xfrm>
        </p:spPr>
        <p:txBody>
          <a:bodyPr lIns="91440" rIns="91440" anchor="ctr">
            <a:normAutofit/>
          </a:bodyPr>
          <a:lstStyle>
            <a:lvl1pPr marL="0" indent="0">
              <a:buNone/>
              <a:defRPr sz="2000" b="0" cap="all" baseline="0">
                <a:solidFill>
                  <a:srgbClr val="01216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4" name="Content Placeholder 3"/>
          <p:cNvSpPr>
            <a:spLocks noGrp="1"/>
          </p:cNvSpPr>
          <p:nvPr>
            <p:ph sz="half" idx="2"/>
          </p:nvPr>
        </p:nvSpPr>
        <p:spPr>
          <a:xfrm>
            <a:off x="1097280" y="2958274"/>
            <a:ext cx="4639736" cy="2910821"/>
          </a:xfrm>
        </p:spPr>
        <p:txBody>
          <a:bodyPr>
            <a:normAutofit/>
          </a:bodyPr>
          <a:lstStyle>
            <a:lvl1pPr>
              <a:defRPr sz="1600">
                <a:solidFill>
                  <a:srgbClr val="012169"/>
                </a:solidFill>
              </a:defRPr>
            </a:lvl1pPr>
            <a:lvl2pPr>
              <a:defRPr sz="1400">
                <a:solidFill>
                  <a:srgbClr val="012169"/>
                </a:solidFill>
              </a:defRPr>
            </a:lvl2pPr>
            <a:lvl3pPr>
              <a:defRPr sz="1100">
                <a:solidFill>
                  <a:srgbClr val="012169"/>
                </a:solidFill>
              </a:defRPr>
            </a:lvl3pPr>
            <a:lvl4pPr>
              <a:defRPr sz="1100">
                <a:solidFill>
                  <a:srgbClr val="012169"/>
                </a:solidFill>
              </a:defRPr>
            </a:lvl4pPr>
            <a:lvl5pPr>
              <a:defRPr sz="1100">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5" name="Text Placeholder 4"/>
          <p:cNvSpPr>
            <a:spLocks noGrp="1"/>
          </p:cNvSpPr>
          <p:nvPr>
            <p:ph type="body" sz="quarter" idx="3"/>
          </p:nvPr>
        </p:nvSpPr>
        <p:spPr>
          <a:xfrm>
            <a:off x="6515944" y="2057400"/>
            <a:ext cx="4639736" cy="736282"/>
          </a:xfrm>
        </p:spPr>
        <p:txBody>
          <a:bodyPr lIns="91440" rIns="91440" anchor="ctr">
            <a:normAutofit/>
          </a:bodyPr>
          <a:lstStyle>
            <a:lvl1pPr marL="0" indent="0">
              <a:buNone/>
              <a:defRPr sz="2000" b="0" cap="all" baseline="0">
                <a:solidFill>
                  <a:srgbClr val="012169"/>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6" name="Content Placeholder 5"/>
          <p:cNvSpPr>
            <a:spLocks noGrp="1"/>
          </p:cNvSpPr>
          <p:nvPr>
            <p:ph sz="quarter" idx="4"/>
          </p:nvPr>
        </p:nvSpPr>
        <p:spPr>
          <a:xfrm>
            <a:off x="6515944" y="2958273"/>
            <a:ext cx="4639736" cy="2910821"/>
          </a:xfrm>
        </p:spPr>
        <p:txBody>
          <a:bodyPr>
            <a:normAutofit/>
          </a:bodyPr>
          <a:lstStyle>
            <a:lvl1pPr>
              <a:defRPr sz="1600">
                <a:solidFill>
                  <a:srgbClr val="012169"/>
                </a:solidFill>
              </a:defRPr>
            </a:lvl1pPr>
            <a:lvl2pPr>
              <a:defRPr sz="1400">
                <a:solidFill>
                  <a:srgbClr val="012169"/>
                </a:solidFill>
              </a:defRPr>
            </a:lvl2pPr>
            <a:lvl3pPr>
              <a:defRPr sz="1100">
                <a:solidFill>
                  <a:srgbClr val="012169"/>
                </a:solidFill>
              </a:defRPr>
            </a:lvl3pPr>
            <a:lvl4pPr>
              <a:defRPr sz="1100">
                <a:solidFill>
                  <a:srgbClr val="012169"/>
                </a:solidFill>
              </a:defRPr>
            </a:lvl4pPr>
            <a:lvl5pPr>
              <a:defRPr sz="1100">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cxnSp>
        <p:nvCxnSpPr>
          <p:cNvPr id="10" name="Straight Connector 9">
            <a:extLst>
              <a:ext uri="{FF2B5EF4-FFF2-40B4-BE49-F238E27FC236}">
                <a16:creationId xmlns:a16="http://schemas.microsoft.com/office/drawing/2014/main" id="{C377F152-0E07-48FC-905E-6AF065D14A38}"/>
              </a:ext>
              <a:ext uri="{C183D7F6-B498-43B3-948B-1728B52AA6E4}">
                <adec:decorative xmlns:adec="http://schemas.microsoft.com/office/drawing/2017/decorative" val="1"/>
              </a:ext>
            </a:extLst>
          </p:cNvPr>
          <p:cNvCxnSpPr>
            <a:cxnSpLocks/>
          </p:cNvCxnSpPr>
          <p:nvPr userDrawn="1"/>
        </p:nvCxnSpPr>
        <p:spPr>
          <a:xfrm>
            <a:off x="6091238" y="2152650"/>
            <a:ext cx="9525" cy="3716444"/>
          </a:xfrm>
          <a:prstGeom prst="line">
            <a:avLst/>
          </a:prstGeom>
          <a:ln w="76200">
            <a:solidFill>
              <a:srgbClr val="FCAF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242322415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le Only">
    <p:bg>
      <p:bgPr>
        <a:solidFill>
          <a:srgbClr val="FFFFFF"/>
        </a:solidFill>
        <a:effectLst/>
      </p:bgPr>
    </p:bg>
    <p:spTree>
      <p:nvGrpSpPr>
        <p:cNvPr id="1" name=""/>
        <p:cNvGrpSpPr/>
        <p:nvPr/>
      </p:nvGrpSpPr>
      <p:grpSpPr>
        <a:xfrm>
          <a:off x="0" y="0"/>
          <a:ext cx="0" cy="0"/>
          <a:chOff x="0" y="0"/>
          <a:chExt cx="0" cy="0"/>
        </a:xfrm>
      </p:grpSpPr>
      <p:sp>
        <p:nvSpPr>
          <p:cNvPr id="9" name="Rectangle">
            <a:extLst>
              <a:ext uri="{FF2B5EF4-FFF2-40B4-BE49-F238E27FC236}">
                <a16:creationId xmlns:a16="http://schemas.microsoft.com/office/drawing/2014/main" id="{83ACCAC0-2C8A-CE43-8C55-22BB53C73920}"/>
              </a:ext>
              <a:ext uri="{C183D7F6-B498-43B3-948B-1728B52AA6E4}">
                <adec:decorative xmlns:adec="http://schemas.microsoft.com/office/drawing/2017/decorative" val="1"/>
              </a:ext>
            </a:extLst>
          </p:cNvPr>
          <p:cNvSpPr/>
          <p:nvPr userDrawn="1"/>
        </p:nvSpPr>
        <p:spPr>
          <a:xfrm flipH="1">
            <a:off x="0" y="0"/>
            <a:ext cx="3351057"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4" name="Title Placeholder 1">
            <a:extLst>
              <a:ext uri="{FF2B5EF4-FFF2-40B4-BE49-F238E27FC236}">
                <a16:creationId xmlns:a16="http://schemas.microsoft.com/office/drawing/2014/main" id="{D4076461-FF7A-8843-B7F9-D041F3FB22FC}"/>
              </a:ext>
            </a:extLst>
          </p:cNvPr>
          <p:cNvSpPr>
            <a:spLocks noGrp="1"/>
          </p:cNvSpPr>
          <p:nvPr>
            <p:ph type="title" hasCustomPrompt="1"/>
          </p:nvPr>
        </p:nvSpPr>
        <p:spPr>
          <a:xfrm>
            <a:off x="1097280" y="3135208"/>
            <a:ext cx="10058400" cy="587584"/>
          </a:xfrm>
          <a:prstGeom prst="rect">
            <a:avLst/>
          </a:prstGeom>
        </p:spPr>
        <p:txBody>
          <a:bodyPr vert="horz" lIns="91440" tIns="45720" rIns="91440" bIns="45720" rtlCol="0" anchor="ctr">
            <a:normAutofit/>
          </a:bodyPr>
          <a:lstStyle>
            <a:lvl1pPr>
              <a:defRPr cap="all" baseline="0">
                <a:solidFill>
                  <a:srgbClr val="012169"/>
                </a:solidFill>
              </a:defRPr>
            </a:lvl1pPr>
          </a:lstStyle>
          <a:p>
            <a:r>
              <a:rPr lang="en-US" noProof="0" dirty="0"/>
              <a:t>CLICK TO EDIT MASTER TITLE STYLE</a:t>
            </a:r>
          </a:p>
        </p:txBody>
      </p:sp>
    </p:spTree>
    <p:extLst>
      <p:ext uri="{BB962C8B-B14F-4D97-AF65-F5344CB8AC3E}">
        <p14:creationId xmlns:p14="http://schemas.microsoft.com/office/powerpoint/2010/main" val="302039925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eam ">
    <p:bg>
      <p:bgPr>
        <a:solidFill>
          <a:srgbClr val="FFFFFF"/>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35FB147F-5DC4-B24C-B8CB-D3DA74290381}"/>
              </a:ext>
            </a:extLst>
          </p:cNvPr>
          <p:cNvSpPr/>
          <p:nvPr userDrawn="1"/>
        </p:nvSpPr>
        <p:spPr>
          <a:xfrm>
            <a:off x="1" y="3429000"/>
            <a:ext cx="12192000" cy="3429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10" name="Rectangle">
            <a:extLst>
              <a:ext uri="{FF2B5EF4-FFF2-40B4-BE49-F238E27FC236}">
                <a16:creationId xmlns:a16="http://schemas.microsoft.com/office/drawing/2014/main" id="{A400A9BD-AA60-E24D-9FC2-722758C8C933}"/>
              </a:ext>
            </a:extLst>
          </p:cNvPr>
          <p:cNvSpPr/>
          <p:nvPr userDrawn="1"/>
        </p:nvSpPr>
        <p:spPr>
          <a:xfrm>
            <a:off x="609600" y="633875"/>
            <a:ext cx="109728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cxnSp>
        <p:nvCxnSpPr>
          <p:cNvPr id="12" name="Straight Connector 11">
            <a:extLst>
              <a:ext uri="{FF2B5EF4-FFF2-40B4-BE49-F238E27FC236}">
                <a16:creationId xmlns:a16="http://schemas.microsoft.com/office/drawing/2014/main" id="{20745E58-0DF6-44D8-95AA-57ACC4E2355C}"/>
              </a:ext>
            </a:extLst>
          </p:cNvPr>
          <p:cNvCxnSpPr>
            <a:cxnSpLocks/>
          </p:cNvCxnSpPr>
          <p:nvPr userDrawn="1"/>
        </p:nvCxnSpPr>
        <p:spPr>
          <a:xfrm>
            <a:off x="1066800" y="1806575"/>
            <a:ext cx="10058400" cy="0"/>
          </a:xfrm>
          <a:prstGeom prst="line">
            <a:avLst/>
          </a:prstGeom>
          <a:ln w="76200">
            <a:solidFill>
              <a:srgbClr val="BF0D3E"/>
            </a:solidFill>
          </a:ln>
        </p:spPr>
        <p:style>
          <a:lnRef idx="1">
            <a:schemeClr val="dk1"/>
          </a:lnRef>
          <a:fillRef idx="0">
            <a:schemeClr val="dk1"/>
          </a:fillRef>
          <a:effectRef idx="0">
            <a:schemeClr val="dk1"/>
          </a:effectRef>
          <a:fontRef idx="minor">
            <a:schemeClr val="tx1"/>
          </a:fontRef>
        </p:style>
      </p:cxnSp>
      <p:sp>
        <p:nvSpPr>
          <p:cNvPr id="25" name="Title Placeholder 1">
            <a:extLst>
              <a:ext uri="{FF2B5EF4-FFF2-40B4-BE49-F238E27FC236}">
                <a16:creationId xmlns:a16="http://schemas.microsoft.com/office/drawing/2014/main" id="{D522564E-B348-544F-A8E5-CFCAFA48B54B}"/>
              </a:ext>
            </a:extLst>
          </p:cNvPr>
          <p:cNvSpPr>
            <a:spLocks noGrp="1"/>
          </p:cNvSpPr>
          <p:nvPr>
            <p:ph type="title" hasCustomPrompt="1"/>
          </p:nvPr>
        </p:nvSpPr>
        <p:spPr>
          <a:xfrm>
            <a:off x="1097280" y="942871"/>
            <a:ext cx="10058400" cy="587584"/>
          </a:xfrm>
          <a:prstGeom prst="rect">
            <a:avLst/>
          </a:prstGeom>
        </p:spPr>
        <p:txBody>
          <a:bodyPr vert="horz" lIns="91440" tIns="45720" rIns="91440" bIns="45720" rtlCol="0" anchor="ctr">
            <a:normAutofit/>
          </a:bodyPr>
          <a:lstStyle>
            <a:lvl1pPr>
              <a:defRPr cap="all" baseline="0">
                <a:solidFill>
                  <a:srgbClr val="012169"/>
                </a:solidFill>
              </a:defRPr>
            </a:lvl1pPr>
          </a:lstStyle>
          <a:p>
            <a:r>
              <a:rPr lang="en-US" noProof="0" dirty="0"/>
              <a:t>CLICK TO EDIT MASTER TITLE STYLE</a:t>
            </a:r>
          </a:p>
        </p:txBody>
      </p:sp>
      <p:sp>
        <p:nvSpPr>
          <p:cNvPr id="19" name="Picture Placeholder 3">
            <a:extLst>
              <a:ext uri="{FF2B5EF4-FFF2-40B4-BE49-F238E27FC236}">
                <a16:creationId xmlns:a16="http://schemas.microsoft.com/office/drawing/2014/main" id="{B9308E97-4F89-394E-856A-5B4EFCB2E73D}"/>
              </a:ext>
            </a:extLst>
          </p:cNvPr>
          <p:cNvSpPr>
            <a:spLocks noGrp="1"/>
          </p:cNvSpPr>
          <p:nvPr>
            <p:ph type="pic" sz="quarter" idx="13"/>
          </p:nvPr>
        </p:nvSpPr>
        <p:spPr>
          <a:xfrm>
            <a:off x="1066800" y="2262915"/>
            <a:ext cx="1645920" cy="2103120"/>
          </a:xfrm>
          <a:solidFill>
            <a:srgbClr val="EDEFF7"/>
          </a:solidFill>
        </p:spPr>
        <p:txBody>
          <a:bodyPr anchor="ctr"/>
          <a:lstStyle>
            <a:lvl1pPr algn="ctr">
              <a:defRPr/>
            </a:lvl1pPr>
          </a:lstStyle>
          <a:p>
            <a:r>
              <a:rPr lang="en-US" noProof="0"/>
              <a:t>Click icon to add picture</a:t>
            </a:r>
            <a:endParaRPr lang="en-US" noProof="0" dirty="0"/>
          </a:p>
        </p:txBody>
      </p:sp>
      <p:sp>
        <p:nvSpPr>
          <p:cNvPr id="22" name="Text Placeholder 3">
            <a:extLst>
              <a:ext uri="{FF2B5EF4-FFF2-40B4-BE49-F238E27FC236}">
                <a16:creationId xmlns:a16="http://schemas.microsoft.com/office/drawing/2014/main" id="{08305C84-E25F-EC49-8F2B-4C0181FD3ABF}"/>
              </a:ext>
            </a:extLst>
          </p:cNvPr>
          <p:cNvSpPr>
            <a:spLocks noGrp="1"/>
          </p:cNvSpPr>
          <p:nvPr>
            <p:ph type="body" sz="half" idx="2" hasCustomPrompt="1"/>
          </p:nvPr>
        </p:nvSpPr>
        <p:spPr>
          <a:xfrm>
            <a:off x="1097279" y="4755533"/>
            <a:ext cx="1645920" cy="1005840"/>
          </a:xfrm>
        </p:spPr>
        <p:txBody>
          <a:bodyPr lIns="91440" rIns="91440" anchor="ctr">
            <a:normAutofit/>
          </a:bodyPr>
          <a:lstStyle>
            <a:lvl1pPr marL="0" indent="0" algn="ctr">
              <a:buNone/>
              <a:defRPr sz="1800" cap="all" baseline="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Name Goes Here</a:t>
            </a:r>
          </a:p>
        </p:txBody>
      </p:sp>
      <p:sp>
        <p:nvSpPr>
          <p:cNvPr id="28" name="Picture Placeholder 3">
            <a:extLst>
              <a:ext uri="{FF2B5EF4-FFF2-40B4-BE49-F238E27FC236}">
                <a16:creationId xmlns:a16="http://schemas.microsoft.com/office/drawing/2014/main" id="{5534A543-7755-4ADD-9BE4-A8F420C577FD}"/>
              </a:ext>
            </a:extLst>
          </p:cNvPr>
          <p:cNvSpPr>
            <a:spLocks noGrp="1"/>
          </p:cNvSpPr>
          <p:nvPr>
            <p:ph type="pic" sz="quarter" idx="21"/>
          </p:nvPr>
        </p:nvSpPr>
        <p:spPr>
          <a:xfrm>
            <a:off x="3169920" y="2262915"/>
            <a:ext cx="1645920" cy="2103120"/>
          </a:xfrm>
          <a:solidFill>
            <a:srgbClr val="EDEFF7"/>
          </a:solidFill>
        </p:spPr>
        <p:txBody>
          <a:bodyPr anchor="ctr"/>
          <a:lstStyle>
            <a:lvl1pPr algn="ctr">
              <a:defRPr i="0"/>
            </a:lvl1pPr>
          </a:lstStyle>
          <a:p>
            <a:r>
              <a:rPr lang="en-US" noProof="0"/>
              <a:t>Click icon to add picture</a:t>
            </a:r>
            <a:endParaRPr lang="en-US" noProof="0" dirty="0"/>
          </a:p>
        </p:txBody>
      </p:sp>
      <p:sp>
        <p:nvSpPr>
          <p:cNvPr id="32" name="Text Placeholder 3">
            <a:extLst>
              <a:ext uri="{FF2B5EF4-FFF2-40B4-BE49-F238E27FC236}">
                <a16:creationId xmlns:a16="http://schemas.microsoft.com/office/drawing/2014/main" id="{A6159920-345B-48DF-AFD4-A4917DDCAF24}"/>
              </a:ext>
            </a:extLst>
          </p:cNvPr>
          <p:cNvSpPr>
            <a:spLocks noGrp="1"/>
          </p:cNvSpPr>
          <p:nvPr>
            <p:ph type="body" sz="half" idx="23" hasCustomPrompt="1"/>
          </p:nvPr>
        </p:nvSpPr>
        <p:spPr>
          <a:xfrm>
            <a:off x="3200399" y="4755533"/>
            <a:ext cx="1645920" cy="1005840"/>
          </a:xfrm>
        </p:spPr>
        <p:txBody>
          <a:bodyPr lIns="91440" rIns="91440" anchor="ctr">
            <a:normAutofit/>
          </a:bodyPr>
          <a:lstStyle>
            <a:lvl1pPr marL="0" indent="0" algn="ctr">
              <a:buNone/>
              <a:defRPr sz="1800" cap="all" baseline="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Name Goes Here</a:t>
            </a:r>
          </a:p>
        </p:txBody>
      </p:sp>
      <p:sp>
        <p:nvSpPr>
          <p:cNvPr id="29" name="Picture Placeholder 3">
            <a:extLst>
              <a:ext uri="{FF2B5EF4-FFF2-40B4-BE49-F238E27FC236}">
                <a16:creationId xmlns:a16="http://schemas.microsoft.com/office/drawing/2014/main" id="{01F1FC2B-9980-467B-94D2-4F232C5478C1}"/>
              </a:ext>
            </a:extLst>
          </p:cNvPr>
          <p:cNvSpPr>
            <a:spLocks noGrp="1"/>
          </p:cNvSpPr>
          <p:nvPr>
            <p:ph type="pic" sz="quarter" idx="22"/>
          </p:nvPr>
        </p:nvSpPr>
        <p:spPr>
          <a:xfrm>
            <a:off x="5273040" y="2262915"/>
            <a:ext cx="1645920" cy="2103120"/>
          </a:xfrm>
          <a:solidFill>
            <a:srgbClr val="EDEFF7"/>
          </a:solidFill>
        </p:spPr>
        <p:txBody>
          <a:bodyPr anchor="ctr"/>
          <a:lstStyle>
            <a:lvl1pPr algn="ctr">
              <a:defRPr/>
            </a:lvl1pPr>
          </a:lstStyle>
          <a:p>
            <a:r>
              <a:rPr lang="en-US" noProof="0"/>
              <a:t>Click icon to add picture</a:t>
            </a:r>
            <a:endParaRPr lang="en-US" noProof="0" dirty="0"/>
          </a:p>
        </p:txBody>
      </p:sp>
      <p:sp>
        <p:nvSpPr>
          <p:cNvPr id="33" name="Text Placeholder 3">
            <a:extLst>
              <a:ext uri="{FF2B5EF4-FFF2-40B4-BE49-F238E27FC236}">
                <a16:creationId xmlns:a16="http://schemas.microsoft.com/office/drawing/2014/main" id="{C5628143-AD47-43AC-A5DD-AC9B87C23AB0}"/>
              </a:ext>
            </a:extLst>
          </p:cNvPr>
          <p:cNvSpPr>
            <a:spLocks noGrp="1"/>
          </p:cNvSpPr>
          <p:nvPr>
            <p:ph type="body" sz="half" idx="24" hasCustomPrompt="1"/>
          </p:nvPr>
        </p:nvSpPr>
        <p:spPr>
          <a:xfrm>
            <a:off x="5303519" y="4755533"/>
            <a:ext cx="1645920" cy="1005840"/>
          </a:xfrm>
        </p:spPr>
        <p:txBody>
          <a:bodyPr lIns="91440" rIns="91440" anchor="ctr">
            <a:normAutofit/>
          </a:bodyPr>
          <a:lstStyle>
            <a:lvl1pPr marL="0" indent="0" algn="ctr">
              <a:buNone/>
              <a:defRPr sz="1800" cap="all" baseline="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Name Goes Here</a:t>
            </a:r>
          </a:p>
        </p:txBody>
      </p:sp>
      <p:sp>
        <p:nvSpPr>
          <p:cNvPr id="18" name="Picture Placeholder 3">
            <a:extLst>
              <a:ext uri="{FF2B5EF4-FFF2-40B4-BE49-F238E27FC236}">
                <a16:creationId xmlns:a16="http://schemas.microsoft.com/office/drawing/2014/main" id="{978BAD77-B85F-4A84-AE4C-521B3DD5184C}"/>
              </a:ext>
            </a:extLst>
          </p:cNvPr>
          <p:cNvSpPr>
            <a:spLocks noGrp="1"/>
          </p:cNvSpPr>
          <p:nvPr>
            <p:ph type="pic" sz="quarter" idx="18"/>
          </p:nvPr>
        </p:nvSpPr>
        <p:spPr>
          <a:xfrm>
            <a:off x="7376160" y="2262915"/>
            <a:ext cx="1645920" cy="2103120"/>
          </a:xfrm>
          <a:solidFill>
            <a:srgbClr val="EDEFF7"/>
          </a:solidFill>
        </p:spPr>
        <p:txBody>
          <a:bodyPr anchor="ctr"/>
          <a:lstStyle>
            <a:lvl1pPr algn="ctr">
              <a:defRPr/>
            </a:lvl1pPr>
          </a:lstStyle>
          <a:p>
            <a:r>
              <a:rPr lang="en-US" noProof="0"/>
              <a:t>Click icon to add picture</a:t>
            </a:r>
            <a:endParaRPr lang="en-US" noProof="0" dirty="0"/>
          </a:p>
        </p:txBody>
      </p:sp>
      <p:sp>
        <p:nvSpPr>
          <p:cNvPr id="34" name="Text Placeholder 3">
            <a:extLst>
              <a:ext uri="{FF2B5EF4-FFF2-40B4-BE49-F238E27FC236}">
                <a16:creationId xmlns:a16="http://schemas.microsoft.com/office/drawing/2014/main" id="{3D90362B-1340-444D-8BEF-59A4B7446A0D}"/>
              </a:ext>
            </a:extLst>
          </p:cNvPr>
          <p:cNvSpPr>
            <a:spLocks noGrp="1"/>
          </p:cNvSpPr>
          <p:nvPr>
            <p:ph type="body" sz="half" idx="25" hasCustomPrompt="1"/>
          </p:nvPr>
        </p:nvSpPr>
        <p:spPr>
          <a:xfrm>
            <a:off x="7406639" y="4755533"/>
            <a:ext cx="1645920" cy="1005840"/>
          </a:xfrm>
        </p:spPr>
        <p:txBody>
          <a:bodyPr lIns="91440" rIns="91440" anchor="ctr">
            <a:normAutofit/>
          </a:bodyPr>
          <a:lstStyle>
            <a:lvl1pPr marL="0" indent="0" algn="ctr">
              <a:buNone/>
              <a:defRPr sz="1800" cap="all" baseline="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Name Goes Here</a:t>
            </a:r>
          </a:p>
        </p:txBody>
      </p:sp>
      <p:sp>
        <p:nvSpPr>
          <p:cNvPr id="27" name="Picture Placeholder 3">
            <a:extLst>
              <a:ext uri="{FF2B5EF4-FFF2-40B4-BE49-F238E27FC236}">
                <a16:creationId xmlns:a16="http://schemas.microsoft.com/office/drawing/2014/main" id="{7217F406-1DF4-4F35-B2C7-63437CFFF915}"/>
              </a:ext>
            </a:extLst>
          </p:cNvPr>
          <p:cNvSpPr>
            <a:spLocks noGrp="1"/>
          </p:cNvSpPr>
          <p:nvPr>
            <p:ph type="pic" sz="quarter" idx="20"/>
          </p:nvPr>
        </p:nvSpPr>
        <p:spPr>
          <a:xfrm>
            <a:off x="9479280" y="2262915"/>
            <a:ext cx="1645920" cy="2103120"/>
          </a:xfrm>
          <a:solidFill>
            <a:srgbClr val="EDEFF7"/>
          </a:solidFill>
        </p:spPr>
        <p:txBody>
          <a:bodyPr anchor="ctr"/>
          <a:lstStyle>
            <a:lvl1pPr algn="ctr">
              <a:defRPr/>
            </a:lvl1pPr>
          </a:lstStyle>
          <a:p>
            <a:r>
              <a:rPr lang="en-US" noProof="0"/>
              <a:t>Click icon to add picture</a:t>
            </a:r>
            <a:endParaRPr lang="en-US" noProof="0" dirty="0"/>
          </a:p>
        </p:txBody>
      </p:sp>
      <p:sp>
        <p:nvSpPr>
          <p:cNvPr id="36" name="Text Placeholder 3">
            <a:extLst>
              <a:ext uri="{FF2B5EF4-FFF2-40B4-BE49-F238E27FC236}">
                <a16:creationId xmlns:a16="http://schemas.microsoft.com/office/drawing/2014/main" id="{2147F409-F2FE-45B0-9A8D-40AC40699EAE}"/>
              </a:ext>
            </a:extLst>
          </p:cNvPr>
          <p:cNvSpPr>
            <a:spLocks noGrp="1"/>
          </p:cNvSpPr>
          <p:nvPr>
            <p:ph type="body" sz="half" idx="27" hasCustomPrompt="1"/>
          </p:nvPr>
        </p:nvSpPr>
        <p:spPr>
          <a:xfrm>
            <a:off x="9509760" y="4755533"/>
            <a:ext cx="1645920" cy="1005840"/>
          </a:xfrm>
        </p:spPr>
        <p:txBody>
          <a:bodyPr lIns="91440" rIns="91440" anchor="ctr">
            <a:normAutofit/>
          </a:bodyPr>
          <a:lstStyle>
            <a:lvl1pPr marL="0" indent="0" algn="ctr">
              <a:buNone/>
              <a:defRPr sz="1800" cap="all" baseline="0">
                <a:solidFill>
                  <a:srgbClr val="012169"/>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dirty="0"/>
              <a:t>Name Goes Here</a:t>
            </a:r>
          </a:p>
        </p:txBody>
      </p:sp>
    </p:spTree>
    <p:extLst>
      <p:ext uri="{BB962C8B-B14F-4D97-AF65-F5344CB8AC3E}">
        <p14:creationId xmlns:p14="http://schemas.microsoft.com/office/powerpoint/2010/main" val="141889071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userDrawn="1">
  <p:cSld name="Content and Image">
    <p:bg>
      <p:bgPr>
        <a:solidFill>
          <a:srgbClr val="FFFFFF"/>
        </a:solidFill>
        <a:effectLst/>
      </p:bgPr>
    </p:bg>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05BFC727-5650-B049-AA2A-2511C08FB35B}"/>
              </a:ext>
              <a:ext uri="{C183D7F6-B498-43B3-948B-1728B52AA6E4}">
                <adec:decorative xmlns:adec="http://schemas.microsoft.com/office/drawing/2017/decorative" val="1"/>
              </a:ext>
            </a:extLst>
          </p:cNvPr>
          <p:cNvSpPr/>
          <p:nvPr userDrawn="1"/>
        </p:nvSpPr>
        <p:spPr>
          <a:xfrm flipH="1">
            <a:off x="0" y="0"/>
            <a:ext cx="1195754"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E700C598-C823-744D-BE16-5114B7625057}"/>
              </a:ext>
              <a:ext uri="{C183D7F6-B498-43B3-948B-1728B52AA6E4}">
                <adec:decorative xmlns:adec="http://schemas.microsoft.com/office/drawing/2017/decorative" val="1"/>
              </a:ext>
            </a:extLst>
          </p:cNvPr>
          <p:cNvSpPr/>
          <p:nvPr userDrawn="1"/>
        </p:nvSpPr>
        <p:spPr>
          <a:xfrm>
            <a:off x="635000" y="633875"/>
            <a:ext cx="10921999"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1" name="Title Placeholder 1">
            <a:extLst>
              <a:ext uri="{FF2B5EF4-FFF2-40B4-BE49-F238E27FC236}">
                <a16:creationId xmlns:a16="http://schemas.microsoft.com/office/drawing/2014/main" id="{ACB6E588-2EB7-9A41-A93A-7757596EF9D6}"/>
              </a:ext>
            </a:extLst>
          </p:cNvPr>
          <p:cNvSpPr>
            <a:spLocks noGrp="1"/>
          </p:cNvSpPr>
          <p:nvPr>
            <p:ph type="title" hasCustomPrompt="1"/>
          </p:nvPr>
        </p:nvSpPr>
        <p:spPr>
          <a:xfrm>
            <a:off x="1195753" y="942870"/>
            <a:ext cx="4386319" cy="1292750"/>
          </a:xfrm>
          <a:prstGeom prst="rect">
            <a:avLst/>
          </a:prstGeom>
        </p:spPr>
        <p:txBody>
          <a:bodyPr vert="horz" lIns="91440" tIns="45720" rIns="91440" bIns="45720" rtlCol="0" anchor="ctr">
            <a:normAutofit/>
          </a:bodyPr>
          <a:lstStyle>
            <a:lvl1pPr>
              <a:defRPr cap="all" baseline="0">
                <a:solidFill>
                  <a:srgbClr val="012169"/>
                </a:solidFill>
              </a:defRPr>
            </a:lvl1pPr>
          </a:lstStyle>
          <a:p>
            <a:r>
              <a:rPr lang="en-US" noProof="0" dirty="0"/>
              <a:t>Title goes here</a:t>
            </a:r>
          </a:p>
        </p:txBody>
      </p:sp>
      <p:sp>
        <p:nvSpPr>
          <p:cNvPr id="12" name="Content Placeholder 3">
            <a:extLst>
              <a:ext uri="{FF2B5EF4-FFF2-40B4-BE49-F238E27FC236}">
                <a16:creationId xmlns:a16="http://schemas.microsoft.com/office/drawing/2014/main" id="{A6C0FE70-F6BB-3D40-AD3C-E704CABE499C}"/>
              </a:ext>
            </a:extLst>
          </p:cNvPr>
          <p:cNvSpPr>
            <a:spLocks noGrp="1"/>
          </p:cNvSpPr>
          <p:nvPr>
            <p:ph sz="half" idx="2"/>
          </p:nvPr>
        </p:nvSpPr>
        <p:spPr>
          <a:xfrm>
            <a:off x="1195753" y="2281657"/>
            <a:ext cx="4386333" cy="3633471"/>
          </a:xfrm>
        </p:spPr>
        <p:txBody>
          <a:bodyPr>
            <a:normAutofit/>
          </a:bodyPr>
          <a:lstStyle>
            <a:lvl1pPr marL="0" indent="0">
              <a:buClr>
                <a:schemeClr val="tx1"/>
              </a:buClr>
              <a:buNone/>
              <a:defRPr sz="1600">
                <a:solidFill>
                  <a:srgbClr val="012169"/>
                </a:solidFill>
              </a:defRPr>
            </a:lvl1pPr>
            <a:lvl2pPr marL="201168" indent="0">
              <a:buClr>
                <a:schemeClr val="tx1"/>
              </a:buClr>
              <a:buFont typeface="Arial" panose="020B0604020202020204" pitchFamily="34" charset="0"/>
              <a:buNone/>
              <a:defRPr sz="1400">
                <a:solidFill>
                  <a:srgbClr val="012169"/>
                </a:solidFill>
              </a:defRPr>
            </a:lvl2pPr>
            <a:lvl3pPr marL="384048" indent="0">
              <a:buClr>
                <a:schemeClr val="tx1"/>
              </a:buClr>
              <a:buFont typeface="Arial" panose="020B0604020202020204" pitchFamily="34" charset="0"/>
              <a:buNone/>
              <a:defRPr sz="1100">
                <a:solidFill>
                  <a:srgbClr val="012169"/>
                </a:solidFill>
              </a:defRPr>
            </a:lvl3pPr>
            <a:lvl4pPr marL="566928" indent="0">
              <a:buClr>
                <a:schemeClr val="tx1"/>
              </a:buClr>
              <a:buFont typeface="Arial" panose="020B0604020202020204" pitchFamily="34" charset="0"/>
              <a:buNone/>
              <a:defRPr sz="1100">
                <a:solidFill>
                  <a:srgbClr val="012169"/>
                </a:solidFill>
              </a:defRPr>
            </a:lvl4pPr>
            <a:lvl5pPr marL="749808" indent="0">
              <a:buClr>
                <a:schemeClr val="tx1"/>
              </a:buClr>
              <a:buFont typeface="Arial" panose="020B0604020202020204" pitchFamily="34" charset="0"/>
              <a:buNone/>
              <a:defRPr sz="1100">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
        <p:nvSpPr>
          <p:cNvPr id="10" name="Picture Placeholder 8">
            <a:extLst>
              <a:ext uri="{FF2B5EF4-FFF2-40B4-BE49-F238E27FC236}">
                <a16:creationId xmlns:a16="http://schemas.microsoft.com/office/drawing/2014/main" id="{21BED569-C9C5-8F4D-A42A-ED4914579D63}"/>
              </a:ext>
            </a:extLst>
          </p:cNvPr>
          <p:cNvSpPr>
            <a:spLocks noGrp="1"/>
          </p:cNvSpPr>
          <p:nvPr>
            <p:ph type="pic" sz="quarter" idx="13"/>
          </p:nvPr>
        </p:nvSpPr>
        <p:spPr>
          <a:xfrm>
            <a:off x="6609915" y="633875"/>
            <a:ext cx="4947084" cy="5591175"/>
          </a:xfrm>
          <a:solidFill>
            <a:srgbClr val="012169"/>
          </a:solidFill>
        </p:spPr>
        <p:txBody>
          <a:bodyPr anchor="ctr"/>
          <a:lstStyle>
            <a:lvl1pPr algn="ctr">
              <a:defRPr>
                <a:solidFill>
                  <a:schemeClr val="bg1"/>
                </a:solidFill>
              </a:defRPr>
            </a:lvl1pPr>
          </a:lstStyle>
          <a:p>
            <a:r>
              <a:rPr lang="en-US" noProof="0"/>
              <a:t>Click icon to add picture</a:t>
            </a:r>
            <a:endParaRPr lang="en-US" noProof="0" dirty="0"/>
          </a:p>
        </p:txBody>
      </p:sp>
      <p:cxnSp>
        <p:nvCxnSpPr>
          <p:cNvPr id="8" name="Straight Connector 7">
            <a:extLst>
              <a:ext uri="{FF2B5EF4-FFF2-40B4-BE49-F238E27FC236}">
                <a16:creationId xmlns:a16="http://schemas.microsoft.com/office/drawing/2014/main" id="{29D0BCA4-83A0-4644-ACED-FA39BCBF8991}"/>
              </a:ext>
              <a:ext uri="{C183D7F6-B498-43B3-948B-1728B52AA6E4}">
                <adec:decorative xmlns:adec="http://schemas.microsoft.com/office/drawing/2017/decorative" val="1"/>
              </a:ext>
            </a:extLst>
          </p:cNvPr>
          <p:cNvCxnSpPr>
            <a:cxnSpLocks/>
          </p:cNvCxnSpPr>
          <p:nvPr userDrawn="1"/>
        </p:nvCxnSpPr>
        <p:spPr>
          <a:xfrm>
            <a:off x="6096000" y="942870"/>
            <a:ext cx="0" cy="4972258"/>
          </a:xfrm>
          <a:prstGeom prst="line">
            <a:avLst/>
          </a:prstGeom>
          <a:ln w="76200">
            <a:solidFill>
              <a:srgbClr val="FCAF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70171416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userDrawn="1">
  <p:cSld name="Quotation Slide">
    <p:bg>
      <p:bgPr>
        <a:solidFill>
          <a:schemeClr val="bg1"/>
        </a:solidFill>
        <a:effectLst/>
      </p:bgPr>
    </p:bg>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0AB10FFC-D586-994D-8D3D-F4042255CB72}"/>
              </a:ext>
              <a:ext uri="{C183D7F6-B498-43B3-948B-1728B52AA6E4}">
                <adec:decorative xmlns:adec="http://schemas.microsoft.com/office/drawing/2017/decorative" val="1"/>
              </a:ext>
            </a:extLst>
          </p:cNvPr>
          <p:cNvSpPr/>
          <p:nvPr userDrawn="1"/>
        </p:nvSpPr>
        <p:spPr>
          <a:xfrm flipH="1">
            <a:off x="0" y="0"/>
            <a:ext cx="12192000"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C7B0C08A-E831-D242-B2CE-2DEB004F982F}"/>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61FB2196-E251-5A40-86F7-6092CEBFA133}"/>
              </a:ext>
            </a:extLst>
          </p:cNvPr>
          <p:cNvSpPr>
            <a:spLocks noGrp="1"/>
          </p:cNvSpPr>
          <p:nvPr>
            <p:ph type="title" hasCustomPrompt="1"/>
          </p:nvPr>
        </p:nvSpPr>
        <p:spPr>
          <a:xfrm>
            <a:off x="1097279" y="3135207"/>
            <a:ext cx="4363720" cy="587584"/>
          </a:xfrm>
          <a:prstGeom prst="rect">
            <a:avLst/>
          </a:prstGeom>
        </p:spPr>
        <p:txBody>
          <a:bodyPr vert="horz" lIns="91440" tIns="45720" rIns="91440" bIns="45720" rtlCol="0" anchor="ctr">
            <a:noAutofit/>
          </a:bodyPr>
          <a:lstStyle>
            <a:lvl1pPr algn="l">
              <a:defRPr sz="4800" cap="all" baseline="0">
                <a:solidFill>
                  <a:srgbClr val="012169"/>
                </a:solidFill>
              </a:defRPr>
            </a:lvl1pPr>
          </a:lstStyle>
          <a:p>
            <a:r>
              <a:rPr lang="en-US" noProof="0" dirty="0"/>
              <a:t>Title goes here</a:t>
            </a:r>
          </a:p>
        </p:txBody>
      </p:sp>
      <p:sp>
        <p:nvSpPr>
          <p:cNvPr id="12" name="Content Placeholder 3">
            <a:extLst>
              <a:ext uri="{FF2B5EF4-FFF2-40B4-BE49-F238E27FC236}">
                <a16:creationId xmlns:a16="http://schemas.microsoft.com/office/drawing/2014/main" id="{C2FACD1B-0D9C-A547-98A0-D66C341D3D74}"/>
              </a:ext>
            </a:extLst>
          </p:cNvPr>
          <p:cNvSpPr>
            <a:spLocks noGrp="1"/>
          </p:cNvSpPr>
          <p:nvPr>
            <p:ph sz="half" idx="2" hasCustomPrompt="1"/>
          </p:nvPr>
        </p:nvSpPr>
        <p:spPr>
          <a:xfrm>
            <a:off x="6731002" y="831286"/>
            <a:ext cx="4363714" cy="5195425"/>
          </a:xfrm>
        </p:spPr>
        <p:txBody>
          <a:bodyPr anchor="ctr">
            <a:normAutofit/>
          </a:bodyPr>
          <a:lstStyle>
            <a:lvl1pPr marL="0" indent="0">
              <a:buClr>
                <a:schemeClr val="tx1"/>
              </a:buClr>
              <a:buFontTx/>
              <a:buNone/>
              <a:defRPr sz="1600">
                <a:solidFill>
                  <a:srgbClr val="012169"/>
                </a:solidFill>
              </a:defRPr>
            </a:lvl1pPr>
            <a:lvl2pPr marL="201168" indent="0">
              <a:buClr>
                <a:schemeClr val="tx1"/>
              </a:buClr>
              <a:buFont typeface="+mj-lt"/>
              <a:buNone/>
              <a:defRPr sz="1400"/>
            </a:lvl2pPr>
            <a:lvl3pPr marL="612648" indent="-228600">
              <a:buClr>
                <a:schemeClr val="tx1"/>
              </a:buClr>
              <a:buFont typeface="+mj-lt"/>
              <a:buAutoNum type="arabicPeriod"/>
              <a:defRPr sz="1100"/>
            </a:lvl3pPr>
            <a:lvl4pPr marL="795528" indent="-228600">
              <a:buClr>
                <a:schemeClr val="tx1"/>
              </a:buClr>
              <a:buFont typeface="+mj-lt"/>
              <a:buAutoNum type="arabicPeriod"/>
              <a:defRPr sz="1100"/>
            </a:lvl4pPr>
            <a:lvl5pPr marL="978408" indent="-228600">
              <a:buClr>
                <a:schemeClr val="tx1"/>
              </a:buClr>
              <a:buFont typeface="+mj-lt"/>
              <a:buAutoNum type="arabicPeriod"/>
              <a:defRPr sz="1100"/>
            </a:lvl5pPr>
          </a:lstStyle>
          <a:p>
            <a:pPr lvl="1"/>
            <a:r>
              <a:rPr lang="en-US" noProof="0" dirty="0"/>
              <a:t>Quote Goes Here</a:t>
            </a:r>
          </a:p>
        </p:txBody>
      </p:sp>
      <p:cxnSp>
        <p:nvCxnSpPr>
          <p:cNvPr id="7" name="Straight Connector 6">
            <a:extLst>
              <a:ext uri="{FF2B5EF4-FFF2-40B4-BE49-F238E27FC236}">
                <a16:creationId xmlns:a16="http://schemas.microsoft.com/office/drawing/2014/main" id="{105C2191-88F7-4148-96FD-E129F707E038}"/>
              </a:ext>
              <a:ext uri="{C183D7F6-B498-43B3-948B-1728B52AA6E4}">
                <adec:decorative xmlns:adec="http://schemas.microsoft.com/office/drawing/2017/decorative" val="1"/>
              </a:ext>
            </a:extLst>
          </p:cNvPr>
          <p:cNvCxnSpPr>
            <a:cxnSpLocks/>
          </p:cNvCxnSpPr>
          <p:nvPr userDrawn="1"/>
        </p:nvCxnSpPr>
        <p:spPr>
          <a:xfrm>
            <a:off x="6096000" y="999565"/>
            <a:ext cx="0" cy="4858871"/>
          </a:xfrm>
          <a:prstGeom prst="line">
            <a:avLst/>
          </a:prstGeom>
          <a:ln w="76200">
            <a:solidFill>
              <a:srgbClr val="FCAF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4184935720"/>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reserve="1" userDrawn="1">
  <p:cSld name="Agenda">
    <p:bg>
      <p:bgPr>
        <a:solidFill>
          <a:srgbClr val="FFFFFF"/>
        </a:solidFill>
        <a:effectLst/>
      </p:bgPr>
    </p:bg>
    <p:spTree>
      <p:nvGrpSpPr>
        <p:cNvPr id="1" name=""/>
        <p:cNvGrpSpPr/>
        <p:nvPr/>
      </p:nvGrpSpPr>
      <p:grpSpPr>
        <a:xfrm>
          <a:off x="0" y="0"/>
          <a:ext cx="0" cy="0"/>
          <a:chOff x="0" y="0"/>
          <a:chExt cx="0" cy="0"/>
        </a:xfrm>
      </p:grpSpPr>
      <p:sp>
        <p:nvSpPr>
          <p:cNvPr id="5" name="Rectangle">
            <a:extLst>
              <a:ext uri="{FF2B5EF4-FFF2-40B4-BE49-F238E27FC236}">
                <a16:creationId xmlns:a16="http://schemas.microsoft.com/office/drawing/2014/main" id="{AA314B25-B4AF-394E-BBDA-7E6BAD315F39}"/>
              </a:ext>
              <a:ext uri="{C183D7F6-B498-43B3-948B-1728B52AA6E4}">
                <adec:decorative xmlns:adec="http://schemas.microsoft.com/office/drawing/2017/decorative" val="1"/>
              </a:ext>
            </a:extLst>
          </p:cNvPr>
          <p:cNvSpPr/>
          <p:nvPr userDrawn="1"/>
        </p:nvSpPr>
        <p:spPr>
          <a:xfrm>
            <a:off x="3351057" y="0"/>
            <a:ext cx="8840943" cy="6858000"/>
          </a:xfrm>
          <a:prstGeom prst="rect">
            <a:avLst/>
          </a:prstGeom>
          <a:solidFill>
            <a:srgbClr val="012169"/>
          </a:solidFill>
          <a:ln w="12700">
            <a:miter lim="400000"/>
          </a:ln>
        </p:spPr>
        <p:txBody>
          <a:bodyPr lIns="0" tIns="0" rIns="0" bIns="0" anchor="ctr"/>
          <a:lstStyle/>
          <a:p>
            <a:pPr>
              <a:defRPr sz="3200" b="0">
                <a:solidFill>
                  <a:srgbClr val="FFFFFF"/>
                </a:solidFill>
                <a:latin typeface="+mn-lt"/>
                <a:ea typeface="+mn-ea"/>
                <a:cs typeface="+mn-cs"/>
                <a:sym typeface="Helvetica Neue Medium"/>
              </a:defRPr>
            </a:pPr>
            <a:endParaRPr lang="en-US" sz="1600" noProof="0" dirty="0"/>
          </a:p>
        </p:txBody>
      </p:sp>
      <p:sp>
        <p:nvSpPr>
          <p:cNvPr id="6" name="Rectangle">
            <a:extLst>
              <a:ext uri="{FF2B5EF4-FFF2-40B4-BE49-F238E27FC236}">
                <a16:creationId xmlns:a16="http://schemas.microsoft.com/office/drawing/2014/main" id="{737575EF-0D14-6140-A91B-260C9C9DFE41}"/>
              </a:ext>
              <a:ext uri="{C183D7F6-B498-43B3-948B-1728B52AA6E4}">
                <adec:decorative xmlns:adec="http://schemas.microsoft.com/office/drawing/2017/decorative" val="1"/>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10" name="Title Placeholder 1">
            <a:extLst>
              <a:ext uri="{FF2B5EF4-FFF2-40B4-BE49-F238E27FC236}">
                <a16:creationId xmlns:a16="http://schemas.microsoft.com/office/drawing/2014/main" id="{82544261-8049-494B-A93D-BDFF1BB84722}"/>
              </a:ext>
            </a:extLst>
          </p:cNvPr>
          <p:cNvSpPr>
            <a:spLocks noGrp="1"/>
          </p:cNvSpPr>
          <p:nvPr>
            <p:ph type="title" hasCustomPrompt="1"/>
          </p:nvPr>
        </p:nvSpPr>
        <p:spPr>
          <a:xfrm>
            <a:off x="739140" y="3135207"/>
            <a:ext cx="5166356" cy="587584"/>
          </a:xfrm>
          <a:prstGeom prst="rect">
            <a:avLst/>
          </a:prstGeom>
        </p:spPr>
        <p:txBody>
          <a:bodyPr vert="horz" lIns="91440" tIns="45720" rIns="91440" bIns="45720" rtlCol="0" anchor="ctr">
            <a:normAutofit/>
          </a:bodyPr>
          <a:lstStyle>
            <a:lvl1pPr algn="l">
              <a:defRPr cap="all" baseline="0">
                <a:solidFill>
                  <a:srgbClr val="012169"/>
                </a:solidFill>
              </a:defRPr>
            </a:lvl1pPr>
          </a:lstStyle>
          <a:p>
            <a:r>
              <a:rPr lang="en-US" noProof="0" dirty="0"/>
              <a:t>Title goes here</a:t>
            </a:r>
          </a:p>
        </p:txBody>
      </p:sp>
      <p:sp>
        <p:nvSpPr>
          <p:cNvPr id="12" name="Content Placeholder 3">
            <a:extLst>
              <a:ext uri="{FF2B5EF4-FFF2-40B4-BE49-F238E27FC236}">
                <a16:creationId xmlns:a16="http://schemas.microsoft.com/office/drawing/2014/main" id="{9214786D-83EE-814C-A5E4-D0EC7D29D0C4}"/>
              </a:ext>
            </a:extLst>
          </p:cNvPr>
          <p:cNvSpPr>
            <a:spLocks noGrp="1"/>
          </p:cNvSpPr>
          <p:nvPr>
            <p:ph sz="half" idx="2"/>
          </p:nvPr>
        </p:nvSpPr>
        <p:spPr>
          <a:xfrm>
            <a:off x="6286502" y="752475"/>
            <a:ext cx="5166358" cy="5353050"/>
          </a:xfrm>
        </p:spPr>
        <p:txBody>
          <a:bodyPr anchor="ctr">
            <a:normAutofit/>
          </a:bodyPr>
          <a:lstStyle>
            <a:lvl1pPr marL="342900" indent="-342900">
              <a:buClr>
                <a:schemeClr val="tx1"/>
              </a:buClr>
              <a:buFont typeface="+mj-lt"/>
              <a:buAutoNum type="arabicPeriod"/>
              <a:defRPr sz="1600">
                <a:solidFill>
                  <a:srgbClr val="012169"/>
                </a:solidFill>
              </a:defRPr>
            </a:lvl1pPr>
            <a:lvl2pPr marL="544068" indent="-342900">
              <a:buClr>
                <a:schemeClr val="tx1"/>
              </a:buClr>
              <a:buFont typeface="+mj-lt"/>
              <a:buAutoNum type="arabicPeriod"/>
              <a:defRPr sz="1400">
                <a:solidFill>
                  <a:srgbClr val="012169"/>
                </a:solidFill>
              </a:defRPr>
            </a:lvl2pPr>
            <a:lvl3pPr marL="612648" indent="-228600">
              <a:buClr>
                <a:schemeClr val="tx1"/>
              </a:buClr>
              <a:buFont typeface="+mj-lt"/>
              <a:buAutoNum type="arabicPeriod"/>
              <a:defRPr sz="1100">
                <a:solidFill>
                  <a:srgbClr val="012169"/>
                </a:solidFill>
              </a:defRPr>
            </a:lvl3pPr>
            <a:lvl4pPr marL="795528" indent="-228600">
              <a:buClr>
                <a:schemeClr val="tx1"/>
              </a:buClr>
              <a:buFont typeface="+mj-lt"/>
              <a:buAutoNum type="arabicPeriod"/>
              <a:defRPr sz="1100">
                <a:solidFill>
                  <a:srgbClr val="012169"/>
                </a:solidFill>
              </a:defRPr>
            </a:lvl4pPr>
            <a:lvl5pPr marL="978408" indent="-228600">
              <a:buClr>
                <a:schemeClr val="tx1"/>
              </a:buClr>
              <a:buFont typeface="+mj-lt"/>
              <a:buAutoNum type="arabicPeriod"/>
              <a:defRPr sz="1100">
                <a:solidFill>
                  <a:srgbClr val="012169"/>
                </a:solidFill>
              </a:defRPr>
            </a:lvl5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cxnSp>
        <p:nvCxnSpPr>
          <p:cNvPr id="9" name="Straight Connector 8">
            <a:extLst>
              <a:ext uri="{FF2B5EF4-FFF2-40B4-BE49-F238E27FC236}">
                <a16:creationId xmlns:a16="http://schemas.microsoft.com/office/drawing/2014/main" id="{4AABF816-6391-4E07-95E5-78B95EC57AA5}"/>
              </a:ext>
              <a:ext uri="{C183D7F6-B498-43B3-948B-1728B52AA6E4}">
                <adec:decorative xmlns:adec="http://schemas.microsoft.com/office/drawing/2017/decorative" val="1"/>
              </a:ext>
            </a:extLst>
          </p:cNvPr>
          <p:cNvCxnSpPr>
            <a:cxnSpLocks/>
          </p:cNvCxnSpPr>
          <p:nvPr userDrawn="1"/>
        </p:nvCxnSpPr>
        <p:spPr>
          <a:xfrm>
            <a:off x="6096000" y="752475"/>
            <a:ext cx="0" cy="5353050"/>
          </a:xfrm>
          <a:prstGeom prst="line">
            <a:avLst/>
          </a:prstGeom>
          <a:ln w="76200">
            <a:solidFill>
              <a:srgbClr val="FCAF17"/>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07918537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14.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theme" Target="../theme/theme2.xml"/><Relationship Id="rId5" Type="http://schemas.openxmlformats.org/officeDocument/2006/relationships/slideLayout" Target="../slideLayouts/slideLayout16.xml"/><Relationship Id="rId4" Type="http://schemas.openxmlformats.org/officeDocument/2006/relationships/slideLayout" Target="../slideLayouts/slideLayout15.xml"/></Relationships>
</file>

<file path=ppt/slideMasters/_rels/slideMaster3.xml.rels><?xml version="1.0" encoding="UTF-8" standalone="yes"?>
<Relationships xmlns="http://schemas.openxmlformats.org/package/2006/relationships"><Relationship Id="rId3" Type="http://schemas.openxmlformats.org/officeDocument/2006/relationships/theme" Target="../theme/theme3.xml"/><Relationship Id="rId2" Type="http://schemas.openxmlformats.org/officeDocument/2006/relationships/slideLayout" Target="../slideLayouts/slideLayout18.xml"/><Relationship Id="rId1" Type="http://schemas.openxmlformats.org/officeDocument/2006/relationships/slideLayout" Target="../slideLayouts/slideLayout17.xml"/><Relationship Id="rId4" Type="http://schemas.openxmlformats.org/officeDocument/2006/relationships/image" Target="../media/image2.jpe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1" name="Rectangle">
            <a:extLst>
              <a:ext uri="{FF2B5EF4-FFF2-40B4-BE49-F238E27FC236}">
                <a16:creationId xmlns:a16="http://schemas.microsoft.com/office/drawing/2014/main" id="{1552108B-1F90-0044-A7D4-0956E919F29A}"/>
              </a:ext>
            </a:extLst>
          </p:cNvPr>
          <p:cNvSpPr/>
          <p:nvPr userDrawn="1"/>
        </p:nvSpPr>
        <p:spPr>
          <a:xfrm>
            <a:off x="635000" y="633875"/>
            <a:ext cx="10922000" cy="5590250"/>
          </a:xfrm>
          <a:prstGeom prst="rect">
            <a:avLst/>
          </a:prstGeom>
          <a:solidFill>
            <a:srgbClr val="FFFFFF"/>
          </a:solidFill>
          <a:ln w="12700">
            <a:noFill/>
            <a:miter lim="400000"/>
          </a:ln>
          <a:effectLst>
            <a:outerShdw blurRad="254000" dist="25400" dir="2700000" rotWithShape="0">
              <a:srgbClr val="1F2125">
                <a:alpha val="15000"/>
              </a:srgbClr>
            </a:outerShdw>
          </a:effectLst>
        </p:spPr>
        <p:txBody>
          <a:bodyPr lIns="0" tIns="0" rIns="0" bIns="0" anchor="ctr"/>
          <a:lstStyle/>
          <a:p>
            <a:pPr>
              <a:defRPr sz="3200" b="0">
                <a:solidFill>
                  <a:srgbClr val="E8ECF2"/>
                </a:solidFill>
                <a:latin typeface="+mn-lt"/>
                <a:ea typeface="+mn-ea"/>
                <a:cs typeface="+mn-cs"/>
                <a:sym typeface="Helvetica Neue Medium"/>
              </a:defRPr>
            </a:pPr>
            <a:endParaRPr lang="en-US" sz="1600" noProof="0" dirty="0"/>
          </a:p>
        </p:txBody>
      </p:sp>
      <p:sp>
        <p:nvSpPr>
          <p:cNvPr id="2" name="Title Placeholder 1"/>
          <p:cNvSpPr>
            <a:spLocks noGrp="1"/>
          </p:cNvSpPr>
          <p:nvPr>
            <p:ph type="title"/>
          </p:nvPr>
        </p:nvSpPr>
        <p:spPr>
          <a:xfrm>
            <a:off x="1097280" y="942871"/>
            <a:ext cx="10058400" cy="587584"/>
          </a:xfrm>
          <a:prstGeom prst="rect">
            <a:avLst/>
          </a:prstGeom>
        </p:spPr>
        <p:txBody>
          <a:bodyPr vert="horz" lIns="91440" tIns="45720" rIns="91440" bIns="45720" rtlCol="0" anchor="ctr">
            <a:normAutofit/>
          </a:bodyPr>
          <a:lstStyle/>
          <a:p>
            <a:r>
              <a:rPr lang="en-US" noProof="0"/>
              <a:t>Click to edit Master title style</a:t>
            </a:r>
            <a:endParaRPr lang="en-US" noProof="0" dirty="0"/>
          </a:p>
        </p:txBody>
      </p:sp>
      <p:sp>
        <p:nvSpPr>
          <p:cNvPr id="3" name="Text Placeholder 2"/>
          <p:cNvSpPr>
            <a:spLocks noGrp="1"/>
          </p:cNvSpPr>
          <p:nvPr>
            <p:ph type="body" idx="1"/>
          </p:nvPr>
        </p:nvSpPr>
        <p:spPr>
          <a:xfrm>
            <a:off x="1097280" y="2108201"/>
            <a:ext cx="10058400" cy="3760891"/>
          </a:xfrm>
          <a:prstGeom prst="rect">
            <a:avLst/>
          </a:prstGeom>
        </p:spPr>
        <p:txBody>
          <a:bodyPr vert="horz" lIns="0" tIns="45720" rIns="0" bIns="45720" rtlCol="0">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endParaRPr lang="en-US" noProof="0" dirty="0"/>
          </a:p>
        </p:txBody>
      </p:sp>
    </p:spTree>
    <p:extLst>
      <p:ext uri="{BB962C8B-B14F-4D97-AF65-F5344CB8AC3E}">
        <p14:creationId xmlns:p14="http://schemas.microsoft.com/office/powerpoint/2010/main" val="1394360962"/>
      </p:ext>
    </p:extLst>
  </p:cSld>
  <p:clrMap bg1="lt1" tx1="dk1" bg2="lt2" tx2="dk2" accent1="accent1" accent2="accent2" accent3="accent3" accent4="accent4" accent5="accent5" accent6="accent6" hlink="hlink" folHlink="folHlink"/>
  <p:sldLayoutIdLst>
    <p:sldLayoutId id="2147483674" r:id="rId1"/>
    <p:sldLayoutId id="2147483693" r:id="rId2"/>
    <p:sldLayoutId id="2147483675" r:id="rId3"/>
    <p:sldLayoutId id="2147483684" r:id="rId4"/>
    <p:sldLayoutId id="2147483678" r:id="rId5"/>
    <p:sldLayoutId id="2147483777" r:id="rId6"/>
    <p:sldLayoutId id="2147483692" r:id="rId7"/>
    <p:sldLayoutId id="2147483691" r:id="rId8"/>
    <p:sldLayoutId id="2147483690" r:id="rId9"/>
    <p:sldLayoutId id="2147483775" r:id="rId10"/>
    <p:sldLayoutId id="2147483776" r:id="rId11"/>
  </p:sldLayoutIdLst>
  <p:hf sldNum="0" hdr="0" ftr="0" dt="0"/>
  <p:txStyles>
    <p:titleStyle>
      <a:lvl1pPr algn="l" defTabSz="914400" rtl="0" eaLnBrk="1" latinLnBrk="0" hangingPunct="1">
        <a:lnSpc>
          <a:spcPct val="90000"/>
        </a:lnSpc>
        <a:spcBef>
          <a:spcPct val="0"/>
        </a:spcBef>
        <a:buNone/>
        <a:defRPr sz="2800" kern="1200" spc="-50" baseline="0">
          <a:solidFill>
            <a:srgbClr val="012169"/>
          </a:solidFill>
          <a:latin typeface="+mj-lt"/>
          <a:ea typeface="+mj-ea"/>
          <a:cs typeface="+mj-cs"/>
        </a:defRPr>
      </a:lvl1pPr>
    </p:titleStyle>
    <p:bodyStyle>
      <a:lvl1pPr marL="91440" indent="-91440" algn="l" defTabSz="914400" rtl="0" eaLnBrk="1" latinLnBrk="0" hangingPunct="1">
        <a:lnSpc>
          <a:spcPct val="100000"/>
        </a:lnSpc>
        <a:spcBef>
          <a:spcPts val="1200"/>
        </a:spcBef>
        <a:spcAft>
          <a:spcPts val="200"/>
        </a:spcAft>
        <a:buClrTx/>
        <a:buSzPct val="100000"/>
        <a:buFont typeface="Calibri" panose="020F0502020204030204" pitchFamily="34" charset="0"/>
        <a:buChar char=" "/>
        <a:defRPr sz="2000" kern="1200">
          <a:solidFill>
            <a:srgbClr val="012169"/>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rgbClr val="012169"/>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rgbClr val="012169"/>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rgbClr val="012169"/>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rgbClr val="012169"/>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874477"/>
            <a:ext cx="10515600" cy="985569"/>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1956925"/>
            <a:ext cx="10515600" cy="3910283"/>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dirty="0"/>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dirty="0"/>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dirty="0"/>
          </a:p>
        </p:txBody>
      </p:sp>
      <p:sp>
        <p:nvSpPr>
          <p:cNvPr id="2" name="Google Shape;19;p2">
            <a:extLst>
              <a:ext uri="{FF2B5EF4-FFF2-40B4-BE49-F238E27FC236}">
                <a16:creationId xmlns:a16="http://schemas.microsoft.com/office/drawing/2014/main" id="{E0B886E1-31DD-47E4-991E-D0419D044F33}"/>
              </a:ext>
            </a:extLst>
          </p:cNvPr>
          <p:cNvSpPr/>
          <p:nvPr userDrawn="1"/>
        </p:nvSpPr>
        <p:spPr>
          <a:xfrm>
            <a:off x="0" y="0"/>
            <a:ext cx="12192000" cy="73179"/>
          </a:xfrm>
          <a:prstGeom prst="rect">
            <a:avLst/>
          </a:prstGeom>
          <a:solidFill>
            <a:srgbClr val="BF0D3E"/>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dirty="0">
              <a:solidFill>
                <a:schemeClr val="lt1"/>
              </a:solidFill>
              <a:latin typeface="Calibri"/>
              <a:ea typeface="Calibri"/>
              <a:cs typeface="Calibri"/>
              <a:sym typeface="Calibri"/>
            </a:endParaRPr>
          </a:p>
        </p:txBody>
      </p:sp>
      <p:sp>
        <p:nvSpPr>
          <p:cNvPr id="3" name="Google Shape;18;p2">
            <a:extLst>
              <a:ext uri="{FF2B5EF4-FFF2-40B4-BE49-F238E27FC236}">
                <a16:creationId xmlns:a16="http://schemas.microsoft.com/office/drawing/2014/main" id="{C9FBD724-6F55-43CD-8CC2-4A0A1B75F8FC}"/>
              </a:ext>
            </a:extLst>
          </p:cNvPr>
          <p:cNvSpPr/>
          <p:nvPr userDrawn="1"/>
        </p:nvSpPr>
        <p:spPr>
          <a:xfrm>
            <a:off x="0" y="74610"/>
            <a:ext cx="12192000" cy="176271"/>
          </a:xfrm>
          <a:prstGeom prst="rect">
            <a:avLst/>
          </a:prstGeom>
          <a:solidFill>
            <a:srgbClr val="012169"/>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dirty="0">
              <a:solidFill>
                <a:schemeClr val="lt1"/>
              </a:solidFill>
              <a:latin typeface="Calibri"/>
              <a:ea typeface="Calibri"/>
              <a:cs typeface="Calibri"/>
              <a:sym typeface="Calibri"/>
            </a:endParaRPr>
          </a:p>
        </p:txBody>
      </p:sp>
      <p:sp>
        <p:nvSpPr>
          <p:cNvPr id="4" name="Google Shape;20;p2">
            <a:extLst>
              <a:ext uri="{FF2B5EF4-FFF2-40B4-BE49-F238E27FC236}">
                <a16:creationId xmlns:a16="http://schemas.microsoft.com/office/drawing/2014/main" id="{5D6257ED-6EBA-4B54-84A4-05FD8D4C1BA4}"/>
              </a:ext>
            </a:extLst>
          </p:cNvPr>
          <p:cNvSpPr/>
          <p:nvPr userDrawn="1"/>
        </p:nvSpPr>
        <p:spPr>
          <a:xfrm>
            <a:off x="0" y="258251"/>
            <a:ext cx="12192000" cy="73179"/>
          </a:xfrm>
          <a:prstGeom prst="rect">
            <a:avLst/>
          </a:prstGeom>
          <a:solidFill>
            <a:srgbClr val="FCAF17"/>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dirty="0">
              <a:solidFill>
                <a:schemeClr val="lt1"/>
              </a:solidFill>
              <a:latin typeface="Calibri"/>
              <a:ea typeface="Calibri"/>
              <a:cs typeface="Calibri"/>
              <a:sym typeface="Calibri"/>
            </a:endParaRPr>
          </a:p>
        </p:txBody>
      </p:sp>
      <p:sp>
        <p:nvSpPr>
          <p:cNvPr id="5" name="Google Shape;21;p2">
            <a:extLst>
              <a:ext uri="{FF2B5EF4-FFF2-40B4-BE49-F238E27FC236}">
                <a16:creationId xmlns:a16="http://schemas.microsoft.com/office/drawing/2014/main" id="{580220BB-DE2F-408B-A25B-07AC156821FC}"/>
              </a:ext>
            </a:extLst>
          </p:cNvPr>
          <p:cNvSpPr/>
          <p:nvPr userDrawn="1"/>
        </p:nvSpPr>
        <p:spPr>
          <a:xfrm>
            <a:off x="0" y="6782343"/>
            <a:ext cx="12192000" cy="73179"/>
          </a:xfrm>
          <a:prstGeom prst="rect">
            <a:avLst/>
          </a:prstGeom>
          <a:solidFill>
            <a:srgbClr val="D01342"/>
          </a:solidFill>
          <a:ln>
            <a:noFill/>
          </a:ln>
        </p:spPr>
        <p:txBody>
          <a:bodyPr spcFirstLastPara="1" wrap="square" lIns="121900" tIns="60933" rIns="121900" bIns="60933" anchor="ctr" anchorCtr="0">
            <a:noAutofit/>
          </a:bodyPr>
          <a:lstStyle/>
          <a:p>
            <a:pPr marL="0" marR="0" lvl="0" indent="0" algn="ctr" rtl="0">
              <a:spcBef>
                <a:spcPts val="0"/>
              </a:spcBef>
              <a:spcAft>
                <a:spcPts val="0"/>
              </a:spcAft>
              <a:buNone/>
            </a:pPr>
            <a:endParaRPr sz="1400" b="0" i="0" u="none" strike="noStrike" cap="none" dirty="0">
              <a:solidFill>
                <a:schemeClr val="lt1"/>
              </a:solidFill>
              <a:latin typeface="Calibri"/>
              <a:ea typeface="Calibri"/>
              <a:cs typeface="Calibri"/>
              <a:sym typeface="Calibri"/>
            </a:endParaRPr>
          </a:p>
        </p:txBody>
      </p:sp>
    </p:spTree>
    <p:extLst>
      <p:ext uri="{BB962C8B-B14F-4D97-AF65-F5344CB8AC3E}">
        <p14:creationId xmlns:p14="http://schemas.microsoft.com/office/powerpoint/2010/main" val="47270751"/>
      </p:ext>
    </p:extLst>
  </p:cSld>
  <p:clrMap bg1="lt1" tx1="dk1" bg2="dk2" tx2="lt2" accent1="accent1" accent2="accent2" accent3="accent3" accent4="accent4" accent5="accent5" accent6="accent6" hlink="hlink" folHlink="folHlink"/>
  <p:sldLayoutIdLst>
    <p:sldLayoutId id="2147483704" r:id="rId1"/>
    <p:sldLayoutId id="2147483769" r:id="rId2"/>
    <p:sldLayoutId id="2147483773" r:id="rId3"/>
    <p:sldLayoutId id="2147483774" r:id="rId4"/>
    <p:sldLayoutId id="2147483772" r:id="rId5"/>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Masters/slideMaster3.xml><?xml version="1.0" encoding="utf-8"?>
<p:sldMaster xmlns:a="http://schemas.openxmlformats.org/drawingml/2006/main" xmlns:r="http://schemas.openxmlformats.org/officeDocument/2006/relationships" xmlns:p="http://schemas.openxmlformats.org/presentationml/2006/main" preserve="1">
  <p:cSld>
    <p:bg>
      <p:bgPr>
        <a:solidFill>
          <a:schemeClr val="lt1"/>
        </a:solidFill>
        <a:effectLst/>
      </p:bgPr>
    </p:bg>
    <p:spTree>
      <p:nvGrpSpPr>
        <p:cNvPr id="1" name="Shape 5"/>
        <p:cNvGrpSpPr/>
        <p:nvPr/>
      </p:nvGrpSpPr>
      <p:grpSpPr>
        <a:xfrm>
          <a:off x="0" y="0"/>
          <a:ext cx="0" cy="0"/>
          <a:chOff x="0" y="0"/>
          <a:chExt cx="0" cy="0"/>
        </a:xfrm>
      </p:grpSpPr>
      <p:sp>
        <p:nvSpPr>
          <p:cNvPr id="6" name="Google Shape;6;p1"/>
          <p:cNvSpPr txBox="1">
            <a:spLocks noGrp="1"/>
          </p:cNvSpPr>
          <p:nvPr>
            <p:ph type="title"/>
          </p:nvPr>
        </p:nvSpPr>
        <p:spPr>
          <a:xfrm>
            <a:off x="838200" y="1223441"/>
            <a:ext cx="10515600" cy="1325563"/>
          </a:xfrm>
          <a:prstGeom prst="rect">
            <a:avLst/>
          </a:prstGeom>
          <a:noFill/>
          <a:ln>
            <a:noFill/>
          </a:ln>
        </p:spPr>
        <p:txBody>
          <a:bodyPr spcFirstLastPara="1" wrap="square" lIns="91425" tIns="45700" rIns="91425" bIns="45700" anchor="ctr" anchorCtr="0">
            <a:noAutofit/>
          </a:bodyPr>
          <a:lstStyle>
            <a:lvl1pPr marR="0" lvl="0" algn="l" rtl="0">
              <a:lnSpc>
                <a:spcPct val="90000"/>
              </a:lnSpc>
              <a:spcBef>
                <a:spcPts val="0"/>
              </a:spcBef>
              <a:spcAft>
                <a:spcPts val="0"/>
              </a:spcAft>
              <a:buClr>
                <a:schemeClr val="dk1"/>
              </a:buClr>
              <a:buSzPts val="3300"/>
              <a:buFont typeface="Calibri"/>
              <a:buNone/>
              <a:defRPr sz="3300" b="0" i="0" u="none" strike="noStrike" cap="none">
                <a:solidFill>
                  <a:schemeClr val="dk1"/>
                </a:solidFill>
                <a:latin typeface="Calibri"/>
                <a:ea typeface="Calibri"/>
                <a:cs typeface="Calibri"/>
                <a:sym typeface="Calibri"/>
              </a:defRPr>
            </a:lvl1pPr>
            <a:lvl2pPr lvl="1">
              <a:spcBef>
                <a:spcPts val="0"/>
              </a:spcBef>
              <a:spcAft>
                <a:spcPts val="0"/>
              </a:spcAft>
              <a:buSzPts val="1400"/>
              <a:buNone/>
              <a:defRPr sz="1800"/>
            </a:lvl2pPr>
            <a:lvl3pPr lvl="2">
              <a:spcBef>
                <a:spcPts val="0"/>
              </a:spcBef>
              <a:spcAft>
                <a:spcPts val="0"/>
              </a:spcAft>
              <a:buSzPts val="1400"/>
              <a:buNone/>
              <a:defRPr sz="1800"/>
            </a:lvl3pPr>
            <a:lvl4pPr lvl="3">
              <a:spcBef>
                <a:spcPts val="0"/>
              </a:spcBef>
              <a:spcAft>
                <a:spcPts val="0"/>
              </a:spcAft>
              <a:buSzPts val="1400"/>
              <a:buNone/>
              <a:defRPr sz="1800"/>
            </a:lvl4pPr>
            <a:lvl5pPr lvl="4">
              <a:spcBef>
                <a:spcPts val="0"/>
              </a:spcBef>
              <a:spcAft>
                <a:spcPts val="0"/>
              </a:spcAft>
              <a:buSzPts val="1400"/>
              <a:buNone/>
              <a:defRPr sz="1800"/>
            </a:lvl5pPr>
            <a:lvl6pPr lvl="5">
              <a:spcBef>
                <a:spcPts val="0"/>
              </a:spcBef>
              <a:spcAft>
                <a:spcPts val="0"/>
              </a:spcAft>
              <a:buSzPts val="1400"/>
              <a:buNone/>
              <a:defRPr sz="1800"/>
            </a:lvl6pPr>
            <a:lvl7pPr lvl="6">
              <a:spcBef>
                <a:spcPts val="0"/>
              </a:spcBef>
              <a:spcAft>
                <a:spcPts val="0"/>
              </a:spcAft>
              <a:buSzPts val="1400"/>
              <a:buNone/>
              <a:defRPr sz="1800"/>
            </a:lvl7pPr>
            <a:lvl8pPr lvl="7">
              <a:spcBef>
                <a:spcPts val="0"/>
              </a:spcBef>
              <a:spcAft>
                <a:spcPts val="0"/>
              </a:spcAft>
              <a:buSzPts val="1400"/>
              <a:buNone/>
              <a:defRPr sz="1800"/>
            </a:lvl8pPr>
            <a:lvl9pPr lvl="8">
              <a:spcBef>
                <a:spcPts val="0"/>
              </a:spcBef>
              <a:spcAft>
                <a:spcPts val="0"/>
              </a:spcAft>
              <a:buSzPts val="1400"/>
              <a:buNone/>
              <a:defRPr sz="1800"/>
            </a:lvl9pPr>
          </a:lstStyle>
          <a:p>
            <a:endParaRPr/>
          </a:p>
        </p:txBody>
      </p:sp>
      <p:sp>
        <p:nvSpPr>
          <p:cNvPr id="7" name="Google Shape;7;p1"/>
          <p:cNvSpPr txBox="1">
            <a:spLocks noGrp="1"/>
          </p:cNvSpPr>
          <p:nvPr>
            <p:ph type="body" idx="1"/>
          </p:nvPr>
        </p:nvSpPr>
        <p:spPr>
          <a:xfrm>
            <a:off x="838200" y="2638697"/>
            <a:ext cx="10515600" cy="3538267"/>
          </a:xfrm>
          <a:prstGeom prst="rect">
            <a:avLst/>
          </a:prstGeom>
          <a:noFill/>
          <a:ln>
            <a:noFill/>
          </a:ln>
        </p:spPr>
        <p:txBody>
          <a:bodyPr spcFirstLastPara="1" wrap="square" lIns="91425" tIns="45700" rIns="91425" bIns="45700" anchor="t" anchorCtr="0">
            <a:noAutofit/>
          </a:bodyPr>
          <a:lstStyle>
            <a:lvl1pPr marL="457200" marR="0" lvl="0" indent="-361950" algn="l" rtl="0">
              <a:lnSpc>
                <a:spcPct val="90000"/>
              </a:lnSpc>
              <a:spcBef>
                <a:spcPts val="750"/>
              </a:spcBef>
              <a:spcAft>
                <a:spcPts val="0"/>
              </a:spcAft>
              <a:buClr>
                <a:schemeClr val="dk1"/>
              </a:buClr>
              <a:buSzPts val="2100"/>
              <a:buFont typeface="Arial"/>
              <a:buChar char="•"/>
              <a:defRPr sz="2100" b="0" i="0" u="none" strike="noStrike" cap="none">
                <a:solidFill>
                  <a:schemeClr val="dk1"/>
                </a:solidFill>
                <a:latin typeface="Calibri"/>
                <a:ea typeface="Calibri"/>
                <a:cs typeface="Calibri"/>
                <a:sym typeface="Calibri"/>
              </a:defRPr>
            </a:lvl1pPr>
            <a:lvl2pPr marL="914400" marR="0" lvl="1" indent="-342900" algn="l" rtl="0">
              <a:lnSpc>
                <a:spcPct val="90000"/>
              </a:lnSpc>
              <a:spcBef>
                <a:spcPts val="375"/>
              </a:spcBef>
              <a:spcAft>
                <a:spcPts val="0"/>
              </a:spcAft>
              <a:buClr>
                <a:schemeClr val="dk1"/>
              </a:buClr>
              <a:buSzPts val="1800"/>
              <a:buFont typeface="Arial"/>
              <a:buChar char="•"/>
              <a:defRPr sz="1800" b="0" i="0" u="none" strike="noStrike" cap="none">
                <a:solidFill>
                  <a:schemeClr val="dk1"/>
                </a:solidFill>
                <a:latin typeface="Calibri"/>
                <a:ea typeface="Calibri"/>
                <a:cs typeface="Calibri"/>
                <a:sym typeface="Calibri"/>
              </a:defRPr>
            </a:lvl2pPr>
            <a:lvl3pPr marL="1371600" marR="0" lvl="2" indent="-323850" algn="l" rtl="0">
              <a:lnSpc>
                <a:spcPct val="90000"/>
              </a:lnSpc>
              <a:spcBef>
                <a:spcPts val="375"/>
              </a:spcBef>
              <a:spcAft>
                <a:spcPts val="0"/>
              </a:spcAft>
              <a:buClr>
                <a:schemeClr val="dk1"/>
              </a:buClr>
              <a:buSzPts val="1500"/>
              <a:buFont typeface="Arial"/>
              <a:buChar char="•"/>
              <a:defRPr sz="1500" b="0" i="0" u="none" strike="noStrike" cap="none">
                <a:solidFill>
                  <a:schemeClr val="dk1"/>
                </a:solidFill>
                <a:latin typeface="Calibri"/>
                <a:ea typeface="Calibri"/>
                <a:cs typeface="Calibri"/>
                <a:sym typeface="Calibri"/>
              </a:defRPr>
            </a:lvl3pPr>
            <a:lvl4pPr marL="1828800" marR="0" lvl="3"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4pPr>
            <a:lvl5pPr marL="2286000" marR="0" lvl="4"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5pPr>
            <a:lvl6pPr marL="2743200" marR="0" lvl="5"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6pPr>
            <a:lvl7pPr marL="3200400" marR="0" lvl="6"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7pPr>
            <a:lvl8pPr marL="3657600" marR="0" lvl="7"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8pPr>
            <a:lvl9pPr marL="4114800" marR="0" lvl="8" indent="-314325" algn="l" rtl="0">
              <a:lnSpc>
                <a:spcPct val="90000"/>
              </a:lnSpc>
              <a:spcBef>
                <a:spcPts val="375"/>
              </a:spcBef>
              <a:spcAft>
                <a:spcPts val="0"/>
              </a:spcAft>
              <a:buClr>
                <a:schemeClr val="dk1"/>
              </a:buClr>
              <a:buSzPts val="1350"/>
              <a:buFont typeface="Arial"/>
              <a:buChar char="•"/>
              <a:defRPr sz="1350" b="0" i="0" u="none" strike="noStrike" cap="none">
                <a:solidFill>
                  <a:schemeClr val="dk1"/>
                </a:solidFill>
                <a:latin typeface="Calibri"/>
                <a:ea typeface="Calibri"/>
                <a:cs typeface="Calibri"/>
                <a:sym typeface="Calibri"/>
              </a:defRPr>
            </a:lvl9pPr>
          </a:lstStyle>
          <a:p>
            <a:endParaRPr/>
          </a:p>
        </p:txBody>
      </p:sp>
      <p:sp>
        <p:nvSpPr>
          <p:cNvPr id="8" name="Google Shape;8;p1"/>
          <p:cNvSpPr txBox="1">
            <a:spLocks noGrp="1"/>
          </p:cNvSpPr>
          <p:nvPr>
            <p:ph type="dt" idx="10"/>
          </p:nvPr>
        </p:nvSpPr>
        <p:spPr>
          <a:xfrm>
            <a:off x="838200" y="6356352"/>
            <a:ext cx="2743200" cy="365125"/>
          </a:xfrm>
          <a:prstGeom prst="rect">
            <a:avLst/>
          </a:prstGeom>
          <a:noFill/>
          <a:ln>
            <a:noFill/>
          </a:ln>
        </p:spPr>
        <p:txBody>
          <a:bodyPr spcFirstLastPara="1" wrap="square" lIns="91425" tIns="45700" rIns="91425" bIns="45700" anchor="ctr" anchorCtr="0">
            <a:noAutofit/>
          </a:bodyPr>
          <a:lstStyle>
            <a:lvl1pPr marR="0" lvl="0" algn="l"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9" name="Google Shape;9;p1"/>
          <p:cNvSpPr txBox="1">
            <a:spLocks noGrp="1"/>
          </p:cNvSpPr>
          <p:nvPr>
            <p:ph type="ftr" idx="11"/>
          </p:nvPr>
        </p:nvSpPr>
        <p:spPr>
          <a:xfrm>
            <a:off x="4038600" y="6356352"/>
            <a:ext cx="4114800" cy="365125"/>
          </a:xfrm>
          <a:prstGeom prst="rect">
            <a:avLst/>
          </a:prstGeom>
          <a:noFill/>
          <a:ln>
            <a:noFill/>
          </a:ln>
        </p:spPr>
        <p:txBody>
          <a:bodyPr spcFirstLastPara="1" wrap="square" lIns="91425" tIns="45700" rIns="91425" bIns="45700" anchor="ctr" anchorCtr="0">
            <a:noAutofit/>
          </a:bodyPr>
          <a:lstStyle>
            <a:lvl1pPr marR="0" lvl="0" algn="ctr" rtl="0">
              <a:spcBef>
                <a:spcPts val="0"/>
              </a:spcBef>
              <a:spcAft>
                <a:spcPts val="0"/>
              </a:spcAft>
              <a:buSzPts val="1400"/>
              <a:buNone/>
              <a:defRPr sz="1200" b="0" i="0" u="none" strike="noStrike" cap="none">
                <a:solidFill>
                  <a:srgbClr val="888888"/>
                </a:solidFill>
                <a:latin typeface="Calibri"/>
                <a:ea typeface="Calibri"/>
                <a:cs typeface="Calibri"/>
                <a:sym typeface="Calibri"/>
              </a:defRPr>
            </a:lvl1pPr>
            <a:lvl2pPr marR="0" lvl="1"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2pPr>
            <a:lvl3pPr marR="0" lvl="2"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3pPr>
            <a:lvl4pPr marR="0" lvl="3"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4pPr>
            <a:lvl5pPr marR="0" lvl="4"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5pPr>
            <a:lvl6pPr marR="0" lvl="5"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6pPr>
            <a:lvl7pPr marR="0" lvl="6"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7pPr>
            <a:lvl8pPr marR="0" lvl="7"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8pPr>
            <a:lvl9pPr marR="0" lvl="8" algn="l" rtl="0">
              <a:spcBef>
                <a:spcPts val="0"/>
              </a:spcBef>
              <a:spcAft>
                <a:spcPts val="0"/>
              </a:spcAft>
              <a:buSzPts val="1400"/>
              <a:buNone/>
              <a:defRPr sz="2400" b="0" i="0" u="none" strike="noStrike" cap="none">
                <a:solidFill>
                  <a:schemeClr val="dk1"/>
                </a:solidFill>
                <a:latin typeface="Calibri"/>
                <a:ea typeface="Calibri"/>
                <a:cs typeface="Calibri"/>
                <a:sym typeface="Calibri"/>
              </a:defRPr>
            </a:lvl9pPr>
          </a:lstStyle>
          <a:p>
            <a:endParaRPr/>
          </a:p>
        </p:txBody>
      </p:sp>
      <p:sp>
        <p:nvSpPr>
          <p:cNvPr id="10" name="Google Shape;10;p1"/>
          <p:cNvSpPr txBox="1">
            <a:spLocks noGrp="1"/>
          </p:cNvSpPr>
          <p:nvPr>
            <p:ph type="sldNum" idx="12"/>
          </p:nvPr>
        </p:nvSpPr>
        <p:spPr>
          <a:xfrm>
            <a:off x="8610600" y="6356352"/>
            <a:ext cx="2743200" cy="365125"/>
          </a:xfrm>
          <a:prstGeom prst="rect">
            <a:avLst/>
          </a:prstGeom>
          <a:noFill/>
          <a:ln>
            <a:noFill/>
          </a:ln>
        </p:spPr>
        <p:txBody>
          <a:bodyPr spcFirstLastPara="1" wrap="square" lIns="91425" tIns="45700" rIns="91425" bIns="45700" anchor="ctr" anchorCtr="0">
            <a:noAutofit/>
          </a:bodyPr>
          <a:lstStyle>
            <a:lvl1pPr marL="0" marR="0" lvl="0"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1pPr>
            <a:lvl2pPr marL="0" marR="0" lvl="1"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2pPr>
            <a:lvl3pPr marL="0" marR="0" lvl="2"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3pPr>
            <a:lvl4pPr marL="0" marR="0" lvl="3"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4pPr>
            <a:lvl5pPr marL="0" marR="0" lvl="4"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5pPr>
            <a:lvl6pPr marL="0" marR="0" lvl="5"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6pPr>
            <a:lvl7pPr marL="0" marR="0" lvl="6"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7pPr>
            <a:lvl8pPr marL="0" marR="0" lvl="7"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8pPr>
            <a:lvl9pPr marL="0" marR="0" lvl="8" indent="0" algn="r" rtl="0">
              <a:spcBef>
                <a:spcPts val="0"/>
              </a:spcBef>
              <a:spcAft>
                <a:spcPts val="0"/>
              </a:spcAft>
              <a:buClr>
                <a:srgbClr val="888888"/>
              </a:buClr>
              <a:buSzPts val="900"/>
              <a:buFont typeface="Calibri"/>
              <a:buNone/>
              <a:defRPr sz="1200" b="0" i="0" u="none" strike="noStrike" cap="none">
                <a:solidFill>
                  <a:srgbClr val="888888"/>
                </a:solidFill>
                <a:latin typeface="Calibri"/>
                <a:ea typeface="Calibri"/>
                <a:cs typeface="Calibri"/>
                <a:sym typeface="Calibri"/>
              </a:defRPr>
            </a:lvl9pPr>
          </a:lstStyle>
          <a:p>
            <a:fld id="{00000000-1234-1234-1234-123412341234}" type="slidenum">
              <a:rPr lang="en-US" smtClean="0"/>
              <a:pPr/>
              <a:t>‹#›</a:t>
            </a:fld>
            <a:endParaRPr lang="en-US"/>
          </a:p>
        </p:txBody>
      </p:sp>
      <p:pic>
        <p:nvPicPr>
          <p:cNvPr id="3" name="Picture 2">
            <a:extLst>
              <a:ext uri="{FF2B5EF4-FFF2-40B4-BE49-F238E27FC236}">
                <a16:creationId xmlns:a16="http://schemas.microsoft.com/office/drawing/2014/main" id="{B8F09AE6-EF43-4163-B0FB-13C9391487D1}"/>
              </a:ext>
            </a:extLst>
          </p:cNvPr>
          <p:cNvPicPr>
            <a:picLocks noChangeAspect="1"/>
          </p:cNvPicPr>
          <p:nvPr userDrawn="1"/>
        </p:nvPicPr>
        <p:blipFill>
          <a:blip r:embed="rId4"/>
          <a:stretch>
            <a:fillRect/>
          </a:stretch>
        </p:blipFill>
        <p:spPr>
          <a:xfrm>
            <a:off x="0" y="0"/>
            <a:ext cx="12192000" cy="1256907"/>
          </a:xfrm>
          <a:prstGeom prst="rect">
            <a:avLst/>
          </a:prstGeom>
          <a:ln>
            <a:solidFill>
              <a:srgbClr val="012169"/>
            </a:solidFill>
          </a:ln>
        </p:spPr>
      </p:pic>
    </p:spTree>
    <p:extLst>
      <p:ext uri="{BB962C8B-B14F-4D97-AF65-F5344CB8AC3E}">
        <p14:creationId xmlns:p14="http://schemas.microsoft.com/office/powerpoint/2010/main" val="4214305325"/>
      </p:ext>
    </p:extLst>
  </p:cSld>
  <p:clrMap bg1="lt1" tx1="dk1" bg2="dk2" tx2="lt2" accent1="accent1" accent2="accent2" accent3="accent3" accent4="accent4" accent5="accent5" accent6="accent6" hlink="hlink" folHlink="folHlink"/>
  <p:sldLayoutIdLst>
    <p:sldLayoutId id="2147483668" r:id="rId1"/>
    <p:sldLayoutId id="2147483683" r:id="rId2"/>
  </p:sldLayoutIdLst>
  <p:hf hdr="0" ftr="0" dt="0"/>
  <p:txStyles>
    <p:title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hyperlink" Target="https://www.azed.gov/assessment" TargetMode="External"/><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1.xml.rels><?xml version="1.0" encoding="UTF-8" standalone="yes"?>
<Relationships xmlns="http://schemas.openxmlformats.org/package/2006/relationships"><Relationship Id="rId3" Type="http://schemas.openxmlformats.org/officeDocument/2006/relationships/hyperlink" Target="mailto:achieve@azed.gov" TargetMode="External"/><Relationship Id="rId2" Type="http://schemas.openxmlformats.org/officeDocument/2006/relationships/notesSlide" Target="../notesSlides/notesSlide7.xml"/><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8.xml"/><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3" Type="http://schemas.openxmlformats.org/officeDocument/2006/relationships/hyperlink" Target="http://evergreenleaf.blogspot.com/2013/04/my-first-blog-award-liebster.html" TargetMode="External"/><Relationship Id="rId2" Type="http://schemas.openxmlformats.org/officeDocument/2006/relationships/image" Target="../media/image4.jpeg"/><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0.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3" Type="http://schemas.openxmlformats.org/officeDocument/2006/relationships/hyperlink" Target="mailto:achieve@azed.gov" TargetMode="External"/><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C3DC935-A5CF-4E1A-B7B9-4FD3B09E2227}"/>
              </a:ext>
            </a:extLst>
          </p:cNvPr>
          <p:cNvSpPr>
            <a:spLocks noGrp="1"/>
          </p:cNvSpPr>
          <p:nvPr>
            <p:ph type="title"/>
          </p:nvPr>
        </p:nvSpPr>
        <p:spPr/>
        <p:txBody>
          <a:bodyPr/>
          <a:lstStyle/>
          <a:p>
            <a:r>
              <a:rPr lang="en-US" dirty="0"/>
              <a:t>Friday focus: accountability updates</a:t>
            </a:r>
          </a:p>
        </p:txBody>
      </p:sp>
      <p:sp>
        <p:nvSpPr>
          <p:cNvPr id="3" name="Content Placeholder 2">
            <a:extLst>
              <a:ext uri="{FF2B5EF4-FFF2-40B4-BE49-F238E27FC236}">
                <a16:creationId xmlns:a16="http://schemas.microsoft.com/office/drawing/2014/main" id="{A133CD2E-8401-41EB-9B3E-0514D8184527}"/>
              </a:ext>
            </a:extLst>
          </p:cNvPr>
          <p:cNvSpPr>
            <a:spLocks noGrp="1"/>
          </p:cNvSpPr>
          <p:nvPr>
            <p:ph idx="1"/>
          </p:nvPr>
        </p:nvSpPr>
        <p:spPr/>
        <p:txBody>
          <a:bodyPr>
            <a:normAutofit lnSpcReduction="10000"/>
          </a:bodyPr>
          <a:lstStyle/>
          <a:p>
            <a:r>
              <a:rPr lang="en-US" dirty="0"/>
              <a:t>This webinar will be recorded and posted on the ADE Assessments webpage at </a:t>
            </a:r>
            <a:r>
              <a:rPr lang="en-US" dirty="0">
                <a:hlinkClick r:id="rId3"/>
              </a:rPr>
              <a:t>https://www.azed.gov/assessment</a:t>
            </a:r>
            <a:r>
              <a:rPr lang="en-US" dirty="0"/>
              <a:t>.</a:t>
            </a:r>
          </a:p>
          <a:p>
            <a:endParaRPr lang="en-US" dirty="0"/>
          </a:p>
          <a:p>
            <a:r>
              <a:rPr lang="en-US" dirty="0"/>
              <a:t>Please enter your First and Last Name in the Chat for tracking purposes for the live event.</a:t>
            </a:r>
          </a:p>
          <a:p>
            <a:endParaRPr lang="en-US" dirty="0"/>
          </a:p>
          <a:p>
            <a:pPr marL="0" indent="0">
              <a:buNone/>
            </a:pPr>
            <a:r>
              <a:rPr lang="en-US" dirty="0"/>
              <a:t> We will also be capturing the chat questions.  ADE will compile and create a FAQ list which will then be posted on our website.  The FAQ will only include those questions that are relevant to the webinar topic.  ADE will follow up with any other questions via e-mail.</a:t>
            </a:r>
          </a:p>
          <a:p>
            <a:endParaRPr lang="en-US" dirty="0"/>
          </a:p>
        </p:txBody>
      </p:sp>
    </p:spTree>
    <p:extLst>
      <p:ext uri="{BB962C8B-B14F-4D97-AF65-F5344CB8AC3E}">
        <p14:creationId xmlns:p14="http://schemas.microsoft.com/office/powerpoint/2010/main" val="61168466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221E-4BFA-6910-BCBE-FE68BCFABEB0}"/>
              </a:ext>
            </a:extLst>
          </p:cNvPr>
          <p:cNvSpPr>
            <a:spLocks noGrp="1"/>
          </p:cNvSpPr>
          <p:nvPr>
            <p:ph type="ctrTitle"/>
          </p:nvPr>
        </p:nvSpPr>
        <p:spPr/>
        <p:txBody>
          <a:bodyPr>
            <a:normAutofit/>
          </a:bodyPr>
          <a:lstStyle/>
          <a:p>
            <a:r>
              <a:rPr lang="en-US" sz="4800" dirty="0"/>
              <a:t>Communication updates</a:t>
            </a:r>
          </a:p>
        </p:txBody>
      </p:sp>
    </p:spTree>
    <p:extLst>
      <p:ext uri="{BB962C8B-B14F-4D97-AF65-F5344CB8AC3E}">
        <p14:creationId xmlns:p14="http://schemas.microsoft.com/office/powerpoint/2010/main" val="372230840"/>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Communication updates</a:t>
            </a:r>
            <a:br>
              <a:rPr lang="en-US" b="1" dirty="0"/>
            </a:br>
            <a:endParaRPr lang="en-US" dirty="0"/>
          </a:p>
        </p:txBody>
      </p:sp>
      <p:sp>
        <p:nvSpPr>
          <p:cNvPr id="3" name="Content Placeholder 2"/>
          <p:cNvSpPr>
            <a:spLocks noGrp="1"/>
          </p:cNvSpPr>
          <p:nvPr>
            <p:ph idx="1"/>
          </p:nvPr>
        </p:nvSpPr>
        <p:spPr/>
        <p:txBody>
          <a:bodyPr>
            <a:normAutofit/>
          </a:bodyPr>
          <a:lstStyle/>
          <a:p>
            <a:pPr marL="90488" indent="320675">
              <a:buFont typeface="Arial" panose="020B0604020202020204" pitchFamily="34" charset="0"/>
              <a:buChar char="•"/>
            </a:pPr>
            <a:r>
              <a:rPr lang="en-US" sz="2400" dirty="0"/>
              <a:t>New Grader release schedule - start of each semester (May, August, December)</a:t>
            </a:r>
          </a:p>
          <a:p>
            <a:pPr marL="90488" indent="320675">
              <a:buFont typeface="Arial" panose="020B0604020202020204" pitchFamily="34" charset="0"/>
              <a:buChar char="•"/>
            </a:pPr>
            <a:r>
              <a:rPr lang="en-US" sz="2400" dirty="0"/>
              <a:t>Email communications around deadline</a:t>
            </a:r>
          </a:p>
          <a:p>
            <a:pPr marL="90488" indent="320675">
              <a:buFont typeface="Arial" panose="020B0604020202020204" pitchFamily="34" charset="0"/>
              <a:buChar char="•"/>
            </a:pPr>
            <a:r>
              <a:rPr lang="en-US" sz="2400" dirty="0"/>
              <a:t>How to sign up: email </a:t>
            </a:r>
            <a:r>
              <a:rPr lang="en-US" sz="2400" dirty="0">
                <a:hlinkClick r:id="rId3"/>
              </a:rPr>
              <a:t>achieve@azed.gov</a:t>
            </a:r>
            <a:r>
              <a:rPr lang="en-US" sz="2400" dirty="0"/>
              <a:t>, ask to be added to Grader distribution list</a:t>
            </a:r>
          </a:p>
          <a:p>
            <a:pPr marL="90488" indent="320675">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2320804951"/>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Questions?</a:t>
            </a:r>
          </a:p>
        </p:txBody>
      </p:sp>
      <p:pic>
        <p:nvPicPr>
          <p:cNvPr id="1026" name="Picture 2" descr="C:\Users\mbowerm\AppData\Local\Microsoft\Windows\Temporary Internet Files\Content.IE5\O1PAIP9T\question_mark[1].png"/>
          <p:cNvPicPr>
            <a:picLocks noGrp="1" noChangeAspect="1" noChangeArrowheads="1"/>
          </p:cNvPicPr>
          <p:nvPr>
            <p:ph idx="1"/>
          </p:nvPr>
        </p:nvPicPr>
        <p:blipFill>
          <a:blip r:embed="rId3" cstate="print">
            <a:extLst>
              <a:ext uri="{28A0092B-C50C-407E-A947-70E740481C1C}">
                <a14:useLocalDpi xmlns:a14="http://schemas.microsoft.com/office/drawing/2010/main" val="0"/>
              </a:ext>
            </a:extLst>
          </a:blip>
          <a:srcRect/>
          <a:stretch>
            <a:fillRect/>
          </a:stretch>
        </p:blipFill>
        <p:spPr bwMode="auto">
          <a:xfrm>
            <a:off x="3974455" y="1600201"/>
            <a:ext cx="4243090" cy="4525963"/>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61664342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20A219-C9A7-E6EA-D937-274035D97E52}"/>
              </a:ext>
            </a:extLst>
          </p:cNvPr>
          <p:cNvSpPr>
            <a:spLocks noGrp="1"/>
          </p:cNvSpPr>
          <p:nvPr>
            <p:ph type="title"/>
          </p:nvPr>
        </p:nvSpPr>
        <p:spPr/>
        <p:txBody>
          <a:bodyPr/>
          <a:lstStyle/>
          <a:p>
            <a:r>
              <a:rPr lang="en-US"/>
              <a:t>THANK YOU!</a:t>
            </a:r>
          </a:p>
        </p:txBody>
      </p:sp>
      <p:pic>
        <p:nvPicPr>
          <p:cNvPr id="5" name="Picture 4" descr="Thank You image">
            <a:extLst>
              <a:ext uri="{FF2B5EF4-FFF2-40B4-BE49-F238E27FC236}">
                <a16:creationId xmlns:a16="http://schemas.microsoft.com/office/drawing/2014/main" id="{FB36449A-E593-77F9-0213-B983D4BDF912}"/>
              </a:ext>
            </a:extLst>
          </p:cNvPr>
          <p:cNvPicPr>
            <a:picLocks noChangeAspect="1"/>
          </p:cNvPicPr>
          <p:nvPr/>
        </p:nvPicPr>
        <p:blipFill>
          <a:blip r:embed="rId2" cstate="print">
            <a:extLst>
              <a:ext uri="{28A0092B-C50C-407E-A947-70E740481C1C}">
                <a14:useLocalDpi xmlns:a14="http://schemas.microsoft.com/office/drawing/2010/main" val="0"/>
              </a:ext>
              <a:ext uri="{837473B0-CC2E-450A-ABE3-18F120FF3D39}">
                <a1611:picAttrSrcUrl xmlns:a1611="http://schemas.microsoft.com/office/drawing/2016/11/main" r:id="rId3"/>
              </a:ext>
            </a:extLst>
          </a:blip>
          <a:stretch>
            <a:fillRect/>
          </a:stretch>
        </p:blipFill>
        <p:spPr>
          <a:xfrm>
            <a:off x="3895397" y="3167994"/>
            <a:ext cx="3556341" cy="2747135"/>
          </a:xfrm>
          <a:prstGeom prst="rect">
            <a:avLst/>
          </a:prstGeom>
        </p:spPr>
      </p:pic>
      <p:sp>
        <p:nvSpPr>
          <p:cNvPr id="7" name="Content Placeholder 2">
            <a:extLst>
              <a:ext uri="{FF2B5EF4-FFF2-40B4-BE49-F238E27FC236}">
                <a16:creationId xmlns:a16="http://schemas.microsoft.com/office/drawing/2014/main" id="{E6B8301E-AA48-A736-995B-38DC3C61A4AA}"/>
              </a:ext>
            </a:extLst>
          </p:cNvPr>
          <p:cNvSpPr txBox="1">
            <a:spLocks/>
          </p:cNvSpPr>
          <p:nvPr/>
        </p:nvSpPr>
        <p:spPr>
          <a:xfrm>
            <a:off x="1454644" y="2298596"/>
            <a:ext cx="4554686" cy="1130404"/>
          </a:xfrm>
          <a:prstGeom prst="rect">
            <a:avLst/>
          </a:prstGeom>
        </p:spPr>
        <p:txBody>
          <a:bodyPr vert="horz" lIns="0" tIns="45720" rIns="0" bIns="45720" rtlCol="0">
            <a:normAutofit/>
          </a:bodyPr>
          <a:lstStyle>
            <a:lvl1pPr marL="91440" indent="-91440" algn="l" defTabSz="914400" rtl="0" eaLnBrk="1" latinLnBrk="0" hangingPunct="1">
              <a:lnSpc>
                <a:spcPct val="100000"/>
              </a:lnSpc>
              <a:spcBef>
                <a:spcPts val="1200"/>
              </a:spcBef>
              <a:spcAft>
                <a:spcPts val="200"/>
              </a:spcAft>
              <a:buClrTx/>
              <a:buSzPct val="100000"/>
              <a:buFont typeface="Calibri" panose="020F0502020204030204" pitchFamily="34" charset="0"/>
              <a:buChar char=" "/>
              <a:defRPr sz="2000" kern="1200">
                <a:solidFill>
                  <a:srgbClr val="012169"/>
                </a:solidFill>
                <a:latin typeface="+mn-lt"/>
                <a:ea typeface="+mn-ea"/>
                <a:cs typeface="+mn-cs"/>
              </a:defRPr>
            </a:lvl1pPr>
            <a:lvl2pPr marL="384048" indent="-182880" algn="l" defTabSz="914400" rtl="0" eaLnBrk="1" latinLnBrk="0" hangingPunct="1">
              <a:lnSpc>
                <a:spcPct val="100000"/>
              </a:lnSpc>
              <a:spcBef>
                <a:spcPts val="200"/>
              </a:spcBef>
              <a:spcAft>
                <a:spcPts val="400"/>
              </a:spcAft>
              <a:buClrTx/>
              <a:buFont typeface="Calibri" pitchFamily="34" charset="0"/>
              <a:buChar char="◦"/>
              <a:defRPr sz="1800" kern="1200">
                <a:solidFill>
                  <a:srgbClr val="012169"/>
                </a:solidFill>
                <a:latin typeface="+mn-lt"/>
                <a:ea typeface="+mn-ea"/>
                <a:cs typeface="+mn-cs"/>
              </a:defRPr>
            </a:lvl2pPr>
            <a:lvl3pPr marL="566928" indent="-182880" algn="l" defTabSz="914400" rtl="0" eaLnBrk="1" latinLnBrk="0" hangingPunct="1">
              <a:lnSpc>
                <a:spcPct val="100000"/>
              </a:lnSpc>
              <a:spcBef>
                <a:spcPts val="200"/>
              </a:spcBef>
              <a:spcAft>
                <a:spcPts val="400"/>
              </a:spcAft>
              <a:buClrTx/>
              <a:buFont typeface="Calibri" pitchFamily="34" charset="0"/>
              <a:buChar char="◦"/>
              <a:defRPr sz="1400" kern="1200">
                <a:solidFill>
                  <a:srgbClr val="012169"/>
                </a:solidFill>
                <a:latin typeface="+mn-lt"/>
                <a:ea typeface="+mn-ea"/>
                <a:cs typeface="+mn-cs"/>
              </a:defRPr>
            </a:lvl3pPr>
            <a:lvl4pPr marL="749808" indent="-182880" algn="l" defTabSz="914400" rtl="0" eaLnBrk="1" latinLnBrk="0" hangingPunct="1">
              <a:lnSpc>
                <a:spcPct val="100000"/>
              </a:lnSpc>
              <a:spcBef>
                <a:spcPts val="200"/>
              </a:spcBef>
              <a:spcAft>
                <a:spcPts val="400"/>
              </a:spcAft>
              <a:buClrTx/>
              <a:buFont typeface="Calibri" pitchFamily="34" charset="0"/>
              <a:buChar char="◦"/>
              <a:defRPr sz="1400" kern="1200">
                <a:solidFill>
                  <a:srgbClr val="012169"/>
                </a:solidFill>
                <a:latin typeface="+mn-lt"/>
                <a:ea typeface="+mn-ea"/>
                <a:cs typeface="+mn-cs"/>
              </a:defRPr>
            </a:lvl4pPr>
            <a:lvl5pPr marL="932688" indent="-182880" algn="l" defTabSz="914400" rtl="0" eaLnBrk="1" latinLnBrk="0" hangingPunct="1">
              <a:lnSpc>
                <a:spcPct val="100000"/>
              </a:lnSpc>
              <a:spcBef>
                <a:spcPts val="200"/>
              </a:spcBef>
              <a:spcAft>
                <a:spcPts val="400"/>
              </a:spcAft>
              <a:buClrTx/>
              <a:buFont typeface="Calibri" pitchFamily="34" charset="0"/>
              <a:buChar char="◦"/>
              <a:defRPr sz="1400" kern="1200">
                <a:solidFill>
                  <a:srgbClr val="012169"/>
                </a:solidFill>
                <a:latin typeface="+mn-lt"/>
                <a:ea typeface="+mn-ea"/>
                <a:cs typeface="+mn-cs"/>
              </a:defRPr>
            </a:lvl5pPr>
            <a:lvl6pPr marL="11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6pPr>
            <a:lvl7pPr marL="13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7pPr>
            <a:lvl8pPr marL="15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8pPr>
            <a:lvl9pPr marL="1700000" indent="-228600" algn="l" defTabSz="914400" rtl="0" eaLnBrk="1" latinLnBrk="0" hangingPunct="1">
              <a:lnSpc>
                <a:spcPct val="90000"/>
              </a:lnSpc>
              <a:spcBef>
                <a:spcPts val="200"/>
              </a:spcBef>
              <a:spcAft>
                <a:spcPts val="400"/>
              </a:spcAft>
              <a:buClr>
                <a:schemeClr val="accent1"/>
              </a:buClr>
              <a:buFont typeface="Calibri" pitchFamily="34" charset="0"/>
              <a:buChar char="◦"/>
              <a:defRPr sz="1400" kern="1200">
                <a:solidFill>
                  <a:schemeClr val="tx1">
                    <a:lumMod val="75000"/>
                    <a:lumOff val="25000"/>
                  </a:schemeClr>
                </a:solidFill>
                <a:latin typeface="+mn-lt"/>
                <a:ea typeface="+mn-ea"/>
                <a:cs typeface="+mn-cs"/>
              </a:defRPr>
            </a:lvl9pPr>
          </a:lstStyle>
          <a:p>
            <a:pPr marL="126997" indent="0" algn="ctr">
              <a:buFont typeface="Calibri" panose="020F0502020204030204" pitchFamily="34" charset="0"/>
              <a:buNone/>
            </a:pPr>
            <a:r>
              <a:rPr lang="en-US" dirty="0"/>
              <a:t>For questions, please contact us at: </a:t>
            </a:r>
          </a:p>
          <a:p>
            <a:r>
              <a:rPr lang="en-US" dirty="0"/>
              <a:t>achieve@azed.gov</a:t>
            </a:r>
          </a:p>
        </p:txBody>
      </p:sp>
    </p:spTree>
    <p:extLst>
      <p:ext uri="{BB962C8B-B14F-4D97-AF65-F5344CB8AC3E}">
        <p14:creationId xmlns:p14="http://schemas.microsoft.com/office/powerpoint/2010/main" val="318373972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6CF6512-4285-45E7-B7BD-4E73BECC8BBC}"/>
              </a:ext>
            </a:extLst>
          </p:cNvPr>
          <p:cNvSpPr>
            <a:spLocks noGrp="1"/>
          </p:cNvSpPr>
          <p:nvPr>
            <p:ph type="ctrTitle"/>
          </p:nvPr>
        </p:nvSpPr>
        <p:spPr/>
        <p:txBody>
          <a:bodyPr>
            <a:normAutofit fontScale="90000"/>
          </a:bodyPr>
          <a:lstStyle/>
          <a:p>
            <a:br>
              <a:rPr lang="en-US" dirty="0"/>
            </a:br>
            <a:br>
              <a:rPr lang="en-US" dirty="0"/>
            </a:br>
            <a:br>
              <a:rPr lang="en-US" dirty="0"/>
            </a:br>
            <a:br>
              <a:rPr lang="en-US" dirty="0"/>
            </a:br>
            <a:br>
              <a:rPr lang="en-US" dirty="0"/>
            </a:br>
            <a:r>
              <a:rPr lang="en-US" dirty="0"/>
              <a:t>Friday Focus</a:t>
            </a:r>
            <a:br>
              <a:rPr lang="en-US" dirty="0"/>
            </a:br>
            <a:r>
              <a:rPr lang="en-US" dirty="0"/>
              <a:t>webinar #9</a:t>
            </a:r>
          </a:p>
        </p:txBody>
      </p:sp>
      <p:sp>
        <p:nvSpPr>
          <p:cNvPr id="3" name="Subtitle 2">
            <a:extLst>
              <a:ext uri="{FF2B5EF4-FFF2-40B4-BE49-F238E27FC236}">
                <a16:creationId xmlns:a16="http://schemas.microsoft.com/office/drawing/2014/main" id="{1A62BEE7-F63E-48B2-969D-270FBB36B676}"/>
              </a:ext>
            </a:extLst>
          </p:cNvPr>
          <p:cNvSpPr>
            <a:spLocks noGrp="1"/>
          </p:cNvSpPr>
          <p:nvPr>
            <p:ph type="subTitle" idx="1"/>
          </p:nvPr>
        </p:nvSpPr>
        <p:spPr>
          <a:xfrm>
            <a:off x="1066800" y="4792297"/>
            <a:ext cx="10058400" cy="1209110"/>
          </a:xfrm>
        </p:spPr>
        <p:txBody>
          <a:bodyPr/>
          <a:lstStyle/>
          <a:p>
            <a:pPr algn="ctr"/>
            <a:r>
              <a:rPr lang="en-US" dirty="0"/>
              <a:t>Accountability Updates</a:t>
            </a:r>
          </a:p>
        </p:txBody>
      </p:sp>
    </p:spTree>
    <p:extLst>
      <p:ext uri="{BB962C8B-B14F-4D97-AF65-F5344CB8AC3E}">
        <p14:creationId xmlns:p14="http://schemas.microsoft.com/office/powerpoint/2010/main" val="28560655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26FF10-AADC-40F2-B027-E706A84EBA9C}"/>
              </a:ext>
            </a:extLst>
          </p:cNvPr>
          <p:cNvSpPr>
            <a:spLocks noGrp="1"/>
          </p:cNvSpPr>
          <p:nvPr>
            <p:ph type="title"/>
          </p:nvPr>
        </p:nvSpPr>
        <p:spPr>
          <a:xfrm>
            <a:off x="807721" y="752475"/>
            <a:ext cx="5067286" cy="587584"/>
          </a:xfrm>
        </p:spPr>
        <p:txBody>
          <a:bodyPr anchor="ctr">
            <a:normAutofit/>
          </a:bodyPr>
          <a:lstStyle/>
          <a:p>
            <a:r>
              <a:rPr lang="en-US" sz="3600" dirty="0"/>
              <a:t>Overview</a:t>
            </a:r>
          </a:p>
        </p:txBody>
      </p:sp>
      <p:sp>
        <p:nvSpPr>
          <p:cNvPr id="3" name="Subtitle 2">
            <a:extLst>
              <a:ext uri="{FF2B5EF4-FFF2-40B4-BE49-F238E27FC236}">
                <a16:creationId xmlns:a16="http://schemas.microsoft.com/office/drawing/2014/main" id="{38A104C7-DAF3-43ED-9EA9-5B46E34F099A}"/>
              </a:ext>
            </a:extLst>
          </p:cNvPr>
          <p:cNvSpPr>
            <a:spLocks noGrp="1"/>
          </p:cNvSpPr>
          <p:nvPr>
            <p:ph sz="half" idx="2"/>
          </p:nvPr>
        </p:nvSpPr>
        <p:spPr>
          <a:xfrm>
            <a:off x="807718" y="1714500"/>
            <a:ext cx="5067282" cy="4391025"/>
          </a:xfrm>
        </p:spPr>
        <p:txBody>
          <a:bodyPr>
            <a:normAutofit/>
          </a:bodyPr>
          <a:lstStyle/>
          <a:p>
            <a:pPr marL="578358" lvl="1" indent="-285750">
              <a:buFont typeface="Wingdings" panose="05000000000000000000" pitchFamily="2" charset="2"/>
              <a:buChar char="ü"/>
            </a:pPr>
            <a:endParaRPr lang="en-US" dirty="0"/>
          </a:p>
          <a:p>
            <a:pPr marL="90488" indent="369888">
              <a:buFont typeface="Arial" panose="020B0604020202020204" pitchFamily="34" charset="0"/>
              <a:buChar char="•"/>
            </a:pPr>
            <a:r>
              <a:rPr lang="en-US" sz="2800" dirty="0">
                <a:effectLst/>
                <a:latin typeface="Helvetica Neue" panose="02000503000000020004" pitchFamily="2" charset="0"/>
              </a:rPr>
              <a:t>Accountability Team</a:t>
            </a:r>
          </a:p>
          <a:p>
            <a:pPr marL="90488" indent="369888">
              <a:buFont typeface="Arial" panose="020B0604020202020204" pitchFamily="34" charset="0"/>
              <a:buChar char="•"/>
            </a:pPr>
            <a:r>
              <a:rPr lang="en-US" sz="2800" dirty="0">
                <a:effectLst/>
                <a:latin typeface="Helvetica Neue" panose="02000503000000020004" pitchFamily="2" charset="0"/>
              </a:rPr>
              <a:t>A-F Accountability</a:t>
            </a:r>
          </a:p>
          <a:p>
            <a:pPr marL="90488" indent="369888">
              <a:buFont typeface="Arial" panose="020B0604020202020204" pitchFamily="34" charset="0"/>
              <a:buChar char="•"/>
            </a:pPr>
            <a:r>
              <a:rPr lang="en-US" sz="2800" dirty="0">
                <a:effectLst/>
                <a:latin typeface="Helvetica Neue" panose="02000503000000020004" pitchFamily="2" charset="0"/>
              </a:rPr>
              <a:t>Public Files</a:t>
            </a:r>
          </a:p>
          <a:p>
            <a:pPr marL="90488" indent="369888">
              <a:buFont typeface="Arial" panose="020B0604020202020204" pitchFamily="34" charset="0"/>
              <a:buChar char="•"/>
            </a:pPr>
            <a:r>
              <a:rPr lang="en-US" sz="2800" dirty="0">
                <a:effectLst/>
                <a:latin typeface="Helvetica Neue" panose="02000503000000020004" pitchFamily="2" charset="0"/>
              </a:rPr>
              <a:t>Communication</a:t>
            </a:r>
          </a:p>
        </p:txBody>
      </p:sp>
    </p:spTree>
    <p:extLst>
      <p:ext uri="{BB962C8B-B14F-4D97-AF65-F5344CB8AC3E}">
        <p14:creationId xmlns:p14="http://schemas.microsoft.com/office/powerpoint/2010/main" val="48030511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221E-4BFA-6910-BCBE-FE68BCFABEB0}"/>
              </a:ext>
            </a:extLst>
          </p:cNvPr>
          <p:cNvSpPr>
            <a:spLocks noGrp="1"/>
          </p:cNvSpPr>
          <p:nvPr>
            <p:ph type="ctrTitle"/>
          </p:nvPr>
        </p:nvSpPr>
        <p:spPr/>
        <p:txBody>
          <a:bodyPr>
            <a:normAutofit/>
          </a:bodyPr>
          <a:lstStyle/>
          <a:p>
            <a:r>
              <a:rPr lang="en-US" sz="4800" dirty="0"/>
              <a:t>Accountability team</a:t>
            </a:r>
          </a:p>
        </p:txBody>
      </p:sp>
    </p:spTree>
    <p:extLst>
      <p:ext uri="{BB962C8B-B14F-4D97-AF65-F5344CB8AC3E}">
        <p14:creationId xmlns:p14="http://schemas.microsoft.com/office/powerpoint/2010/main" val="74896401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Accountability Team updates</a:t>
            </a:r>
            <a:br>
              <a:rPr lang="en-US" b="1" dirty="0"/>
            </a:br>
            <a:endParaRPr lang="en-US" dirty="0"/>
          </a:p>
        </p:txBody>
      </p:sp>
      <p:sp>
        <p:nvSpPr>
          <p:cNvPr id="3" name="Content Placeholder 2"/>
          <p:cNvSpPr>
            <a:spLocks noGrp="1"/>
          </p:cNvSpPr>
          <p:nvPr>
            <p:ph idx="1"/>
          </p:nvPr>
        </p:nvSpPr>
        <p:spPr/>
        <p:txBody>
          <a:bodyPr>
            <a:normAutofit/>
          </a:bodyPr>
          <a:lstStyle/>
          <a:p>
            <a:pPr marL="90488" indent="320675">
              <a:buFont typeface="Arial" panose="020B0604020202020204" pitchFamily="34" charset="0"/>
              <a:buChar char="•"/>
            </a:pPr>
            <a:r>
              <a:rPr lang="en-US" sz="2400" dirty="0"/>
              <a:t>Transition:  thank you for cooperation. </a:t>
            </a:r>
          </a:p>
          <a:p>
            <a:pPr marL="90488" indent="320675">
              <a:buFont typeface="Arial" panose="020B0604020202020204" pitchFamily="34" charset="0"/>
              <a:buChar char="•"/>
            </a:pPr>
            <a:r>
              <a:rPr lang="en-US" sz="2400" dirty="0"/>
              <a:t>Focus on data quality, customer service. </a:t>
            </a:r>
          </a:p>
          <a:p>
            <a:pPr marL="90488" indent="320675">
              <a:buFont typeface="Arial" panose="020B0604020202020204" pitchFamily="34" charset="0"/>
              <a:buChar char="•"/>
            </a:pPr>
            <a:r>
              <a:rPr lang="en-US" sz="2400" dirty="0"/>
              <a:t>Achieve Inbox: </a:t>
            </a:r>
            <a:r>
              <a:rPr lang="en-US" sz="2400" dirty="0">
                <a:hlinkClick r:id="rId3"/>
              </a:rPr>
              <a:t>achieve@azed.gov</a:t>
            </a:r>
            <a:r>
              <a:rPr lang="en-US" sz="2400" dirty="0"/>
              <a:t>, (602) 542-5151</a:t>
            </a:r>
          </a:p>
          <a:p>
            <a:pPr marL="90488" indent="320675">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113845187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221E-4BFA-6910-BCBE-FE68BCFABEB0}"/>
              </a:ext>
            </a:extLst>
          </p:cNvPr>
          <p:cNvSpPr>
            <a:spLocks noGrp="1"/>
          </p:cNvSpPr>
          <p:nvPr>
            <p:ph type="ctrTitle"/>
          </p:nvPr>
        </p:nvSpPr>
        <p:spPr/>
        <p:txBody>
          <a:bodyPr>
            <a:normAutofit/>
          </a:bodyPr>
          <a:lstStyle/>
          <a:p>
            <a:r>
              <a:rPr lang="en-US" sz="4800" dirty="0"/>
              <a:t>A-F Accountability</a:t>
            </a:r>
          </a:p>
        </p:txBody>
      </p:sp>
    </p:spTree>
    <p:extLst>
      <p:ext uri="{BB962C8B-B14F-4D97-AF65-F5344CB8AC3E}">
        <p14:creationId xmlns:p14="http://schemas.microsoft.com/office/powerpoint/2010/main" val="419611906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A-F Accountability updates</a:t>
            </a:r>
            <a:br>
              <a:rPr lang="en-US" b="1" dirty="0"/>
            </a:br>
            <a:endParaRPr lang="en-US" dirty="0"/>
          </a:p>
        </p:txBody>
      </p:sp>
      <p:sp>
        <p:nvSpPr>
          <p:cNvPr id="3" name="Content Placeholder 2"/>
          <p:cNvSpPr>
            <a:spLocks noGrp="1"/>
          </p:cNvSpPr>
          <p:nvPr>
            <p:ph idx="1"/>
          </p:nvPr>
        </p:nvSpPr>
        <p:spPr/>
        <p:txBody>
          <a:bodyPr>
            <a:normAutofit/>
          </a:bodyPr>
          <a:lstStyle/>
          <a:p>
            <a:pPr marL="90488" indent="320675">
              <a:buFont typeface="Arial" panose="020B0604020202020204" pitchFamily="34" charset="0"/>
              <a:buChar char="•"/>
            </a:pPr>
            <a:r>
              <a:rPr lang="en-US" sz="2400" dirty="0"/>
              <a:t>First time in 3 years</a:t>
            </a:r>
          </a:p>
          <a:p>
            <a:pPr marL="90488" indent="320675">
              <a:buFont typeface="Arial" panose="020B0604020202020204" pitchFamily="34" charset="0"/>
              <a:buChar char="•"/>
            </a:pPr>
            <a:r>
              <a:rPr lang="en-US" sz="2400" dirty="0"/>
              <a:t>What's on deck for 2023: SGT (K-8), HS Subgroup Improvement (5-year accountability plan) </a:t>
            </a:r>
          </a:p>
          <a:p>
            <a:pPr marL="90488" indent="320675">
              <a:buFont typeface="Arial" panose="020B0604020202020204" pitchFamily="34" charset="0"/>
              <a:buChar char="•"/>
            </a:pPr>
            <a:r>
              <a:rPr lang="en-US" sz="2400" dirty="0"/>
              <a:t>Resources (ADE Connect &gt;Accountability): </a:t>
            </a:r>
          </a:p>
          <a:p>
            <a:pPr marL="383096" lvl="1" indent="320675">
              <a:buFont typeface="Arial" panose="020B0604020202020204" pitchFamily="34" charset="0"/>
              <a:buChar char="•"/>
            </a:pPr>
            <a:r>
              <a:rPr lang="en-US" sz="2200" dirty="0"/>
              <a:t>Static file</a:t>
            </a:r>
          </a:p>
          <a:p>
            <a:pPr marL="383096" lvl="1" indent="320675">
              <a:buFont typeface="Arial" panose="020B0604020202020204" pitchFamily="34" charset="0"/>
              <a:buChar char="•"/>
            </a:pPr>
            <a:r>
              <a:rPr lang="en-US" sz="2200" dirty="0"/>
              <a:t>A-F Summary</a:t>
            </a:r>
          </a:p>
          <a:p>
            <a:pPr marL="383096" lvl="1" indent="320675">
              <a:buFont typeface="Arial" panose="020B0604020202020204" pitchFamily="34" charset="0"/>
              <a:buChar char="•"/>
            </a:pPr>
            <a:r>
              <a:rPr lang="en-US" sz="2200" dirty="0"/>
              <a:t>Data download as Excel</a:t>
            </a:r>
          </a:p>
          <a:p>
            <a:endParaRPr lang="en-US" sz="2400" dirty="0"/>
          </a:p>
        </p:txBody>
      </p:sp>
    </p:spTree>
    <p:extLst>
      <p:ext uri="{BB962C8B-B14F-4D97-AF65-F5344CB8AC3E}">
        <p14:creationId xmlns:p14="http://schemas.microsoft.com/office/powerpoint/2010/main" val="369563155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643221E-4BFA-6910-BCBE-FE68BCFABEB0}"/>
              </a:ext>
            </a:extLst>
          </p:cNvPr>
          <p:cNvSpPr>
            <a:spLocks noGrp="1"/>
          </p:cNvSpPr>
          <p:nvPr>
            <p:ph type="ctrTitle"/>
          </p:nvPr>
        </p:nvSpPr>
        <p:spPr/>
        <p:txBody>
          <a:bodyPr>
            <a:normAutofit/>
          </a:bodyPr>
          <a:lstStyle/>
          <a:p>
            <a:r>
              <a:rPr lang="en-US" sz="4800" dirty="0"/>
              <a:t>Public files</a:t>
            </a:r>
          </a:p>
        </p:txBody>
      </p:sp>
    </p:spTree>
    <p:extLst>
      <p:ext uri="{BB962C8B-B14F-4D97-AF65-F5344CB8AC3E}">
        <p14:creationId xmlns:p14="http://schemas.microsoft.com/office/powerpoint/2010/main" val="41945582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pPr algn="ctr"/>
            <a:r>
              <a:rPr lang="en-US" b="1" dirty="0"/>
              <a:t>Public files updates</a:t>
            </a:r>
            <a:br>
              <a:rPr lang="en-US" b="1" dirty="0"/>
            </a:br>
            <a:endParaRPr lang="en-US" dirty="0"/>
          </a:p>
        </p:txBody>
      </p:sp>
      <p:sp>
        <p:nvSpPr>
          <p:cNvPr id="3" name="Content Placeholder 2"/>
          <p:cNvSpPr>
            <a:spLocks noGrp="1"/>
          </p:cNvSpPr>
          <p:nvPr>
            <p:ph idx="1"/>
          </p:nvPr>
        </p:nvSpPr>
        <p:spPr/>
        <p:txBody>
          <a:bodyPr>
            <a:normAutofit/>
          </a:bodyPr>
          <a:lstStyle/>
          <a:p>
            <a:pPr marL="90488" indent="320675">
              <a:buFont typeface="Arial" panose="020B0604020202020204" pitchFamily="34" charset="0"/>
              <a:buChar char="•"/>
            </a:pPr>
            <a:r>
              <a:rPr lang="en-US" sz="2400" dirty="0"/>
              <a:t>New Redaction rules, federal requirements</a:t>
            </a:r>
          </a:p>
          <a:p>
            <a:pPr marL="90488" indent="320675">
              <a:buFont typeface="Arial" panose="020B0604020202020204" pitchFamily="34" charset="0"/>
              <a:buChar char="•"/>
            </a:pPr>
            <a:r>
              <a:rPr lang="en-US" sz="2400" dirty="0"/>
              <a:t>Files updated: 2021, 2022</a:t>
            </a:r>
          </a:p>
          <a:p>
            <a:pPr marL="90488" indent="320675">
              <a:buFont typeface="Arial" panose="020B0604020202020204" pitchFamily="34" charset="0"/>
              <a:buChar char="•"/>
            </a:pPr>
            <a:r>
              <a:rPr lang="en-US" sz="2400" dirty="0"/>
              <a:t>Unredacted file in ADE Connect</a:t>
            </a:r>
          </a:p>
          <a:p>
            <a:pPr marL="90488" indent="320675">
              <a:buFont typeface="Arial" panose="020B0604020202020204" pitchFamily="34" charset="0"/>
              <a:buChar char="•"/>
            </a:pPr>
            <a:r>
              <a:rPr lang="en-US" sz="2400" dirty="0"/>
              <a:t>Science and AZELLA we hope to have validation, redaction, and approval finalized in the coming weeks</a:t>
            </a:r>
          </a:p>
          <a:p>
            <a:pPr marL="90488" indent="320675">
              <a:buFont typeface="Arial" panose="020B0604020202020204" pitchFamily="34" charset="0"/>
              <a:buChar char="•"/>
            </a:pPr>
            <a:endParaRPr lang="en-US" sz="2400" dirty="0"/>
          </a:p>
          <a:p>
            <a:endParaRPr lang="en-US" sz="2400" dirty="0"/>
          </a:p>
        </p:txBody>
      </p:sp>
    </p:spTree>
    <p:extLst>
      <p:ext uri="{BB962C8B-B14F-4D97-AF65-F5344CB8AC3E}">
        <p14:creationId xmlns:p14="http://schemas.microsoft.com/office/powerpoint/2010/main" val="2169553041"/>
      </p:ext>
    </p:extLst>
  </p:cSld>
  <p:clrMapOvr>
    <a:masterClrMapping/>
  </p:clrMapOvr>
</p:sld>
</file>

<file path=ppt/theme/theme1.xml><?xml version="1.0" encoding="utf-8"?>
<a:theme xmlns:a="http://schemas.openxmlformats.org/drawingml/2006/main" name="RetrospectVTI">
  <a:themeElements>
    <a:clrScheme name="MONO">
      <a:dk1>
        <a:srgbClr val="000000"/>
      </a:dk1>
      <a:lt1>
        <a:srgbClr val="ECEEF7"/>
      </a:lt1>
      <a:dk2>
        <a:srgbClr val="000000"/>
      </a:dk2>
      <a:lt2>
        <a:srgbClr val="F5F8FF"/>
      </a:lt2>
      <a:accent1>
        <a:srgbClr val="ECEEF7"/>
      </a:accent1>
      <a:accent2>
        <a:srgbClr val="F5F8FF"/>
      </a:accent2>
      <a:accent3>
        <a:srgbClr val="A1A2A9"/>
      </a:accent3>
      <a:accent4>
        <a:srgbClr val="141514"/>
      </a:accent4>
      <a:accent5>
        <a:srgbClr val="000000"/>
      </a:accent5>
      <a:accent6>
        <a:srgbClr val="96969C"/>
      </a:accent6>
      <a:hlink>
        <a:srgbClr val="5F6063"/>
      </a:hlink>
      <a:folHlink>
        <a:srgbClr val="919191"/>
      </a:folHlink>
    </a:clrScheme>
    <a:fontScheme name="Custom 1">
      <a:majorFont>
        <a:latin typeface="Raleway heavy"/>
        <a:ea typeface=""/>
        <a:cs typeface=""/>
      </a:majorFont>
      <a:minorFont>
        <a:latin typeface="Raleway"/>
        <a:ea typeface=""/>
        <a:cs typeface=""/>
      </a:minorFont>
    </a:fontScheme>
    <a:fmtScheme name="Retrospect">
      <a:fillStyleLst>
        <a:solidFill>
          <a:schemeClr val="phClr"/>
        </a:solidFill>
        <a:gradFill rotWithShape="1">
          <a:gsLst>
            <a:gs pos="0">
              <a:schemeClr val="phClr">
                <a:tint val="65000"/>
                <a:shade val="92000"/>
                <a:satMod val="130000"/>
              </a:schemeClr>
            </a:gs>
            <a:gs pos="45000">
              <a:schemeClr val="phClr">
                <a:tint val="60000"/>
                <a:shade val="99000"/>
                <a:satMod val="120000"/>
              </a:schemeClr>
            </a:gs>
            <a:gs pos="100000">
              <a:schemeClr val="phClr">
                <a:tint val="55000"/>
                <a:satMod val="140000"/>
              </a:schemeClr>
            </a:gs>
          </a:gsLst>
          <a:path path="circle">
            <a:fillToRect l="100000" t="100000" r="100000" b="100000"/>
          </a:path>
        </a:gradFill>
        <a:gradFill rotWithShape="1">
          <a:gsLst>
            <a:gs pos="0">
              <a:schemeClr val="phClr">
                <a:shade val="85000"/>
                <a:satMod val="130000"/>
              </a:schemeClr>
            </a:gs>
            <a:gs pos="34000">
              <a:schemeClr val="phClr">
                <a:shade val="87000"/>
                <a:satMod val="125000"/>
              </a:schemeClr>
            </a:gs>
            <a:gs pos="70000">
              <a:schemeClr val="phClr">
                <a:tint val="100000"/>
                <a:shade val="90000"/>
                <a:satMod val="130000"/>
              </a:schemeClr>
            </a:gs>
            <a:gs pos="100000">
              <a:schemeClr val="phClr">
                <a:tint val="100000"/>
                <a:shade val="100000"/>
                <a:satMod val="110000"/>
              </a:schemeClr>
            </a:gs>
          </a:gsLst>
          <a:path path="circle">
            <a:fillToRect l="100000" t="100000" r="100000" b="100000"/>
          </a:path>
        </a:gradFill>
      </a:fillStyleLst>
      <a:lnStyleLst>
        <a:ln w="12700" cap="flat" cmpd="sng" algn="ctr">
          <a:solidFill>
            <a:schemeClr val="phClr"/>
          </a:solidFill>
          <a:prstDash val="solid"/>
        </a:ln>
        <a:ln w="15875" cap="flat" cmpd="sng" algn="ctr">
          <a:solidFill>
            <a:schemeClr val="phClr"/>
          </a:solidFill>
          <a:prstDash val="solid"/>
        </a:ln>
        <a:ln w="25400" cap="flat" cmpd="sng" algn="ctr">
          <a:solidFill>
            <a:schemeClr val="phClr"/>
          </a:solidFill>
          <a:prstDash val="solid"/>
        </a:ln>
      </a:lnStyleLst>
      <a:effectStyleLst>
        <a:effectStyle>
          <a:effectLst/>
        </a:effectStyle>
        <a:effectStyle>
          <a:effectLst>
            <a:outerShdw blurRad="38100" dist="25400" dir="2700000" algn="br" rotWithShape="0">
              <a:srgbClr val="000000">
                <a:alpha val="60000"/>
              </a:srgbClr>
            </a:outerShdw>
          </a:effectLst>
        </a:effectStyle>
        <a:effectStyle>
          <a:effectLst>
            <a:outerShdw blurRad="44450" dist="25400" dir="2700000" algn="br" rotWithShape="0">
              <a:srgbClr val="000000">
                <a:alpha val="60000"/>
              </a:srgbClr>
            </a:outerShdw>
          </a:effectLst>
          <a:scene3d>
            <a:camera prst="orthographicFront">
              <a:rot lat="0" lon="0" rev="0"/>
            </a:camera>
            <a:lightRig rig="threePt" dir="t">
              <a:rot lat="0" lon="0" rev="19800000"/>
            </a:lightRig>
          </a:scene3d>
          <a:sp3d prstMaterial="flat">
            <a:bevelT w="25400" h="31750"/>
          </a:sp3d>
        </a:effectStyle>
      </a:effectStyleLst>
      <a:bgFillStyleLst>
        <a:solidFill>
          <a:schemeClr val="phClr"/>
        </a:solidFill>
        <a:solidFill>
          <a:schemeClr val="phClr">
            <a:tint val="90000"/>
            <a:shade val="97000"/>
            <a:satMod val="130000"/>
          </a:schemeClr>
        </a:solidFill>
        <a:gradFill rotWithShape="1">
          <a:gsLst>
            <a:gs pos="0">
              <a:schemeClr val="phClr">
                <a:tint val="96000"/>
                <a:shade val="99000"/>
                <a:satMod val="140000"/>
              </a:schemeClr>
            </a:gs>
            <a:gs pos="65000">
              <a:schemeClr val="phClr">
                <a:tint val="100000"/>
                <a:shade val="80000"/>
                <a:satMod val="130000"/>
              </a:schemeClr>
            </a:gs>
            <a:gs pos="100000">
              <a:schemeClr val="phClr">
                <a:tint val="100000"/>
                <a:shade val="48000"/>
                <a:satMod val="120000"/>
              </a:schemeClr>
            </a:gs>
          </a:gsLst>
          <a:lin ang="16200000" scaled="0"/>
        </a:gradFill>
      </a:bgFillStyleLst>
    </a:fmtScheme>
  </a:themeElements>
  <a:objectDefaults/>
  <a:extraClrSchemeLst/>
  <a:extLst>
    <a:ext uri="{05A4C25C-085E-4340-85A3-A5531E510DB2}">
      <thm15:themeFamily xmlns:thm15="http://schemas.microsoft.com/office/thememl/2012/main" name="Presentation2" id="{B14A50BB-E3E2-41BF-9B58-2390606B4CA7}" vid="{78C0EC09-BDDA-4990-ACD4-70972C6BCE1A}"/>
    </a:ext>
  </a:extLst>
</a:theme>
</file>

<file path=ppt/theme/theme2.xml><?xml version="1.0" encoding="utf-8"?>
<a:theme xmlns:a="http://schemas.openxmlformats.org/drawingml/2006/main" name="ADE PPT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AzSCI PPT_templat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2854</TotalTime>
  <Words>310</Words>
  <Application>Microsoft Office PowerPoint</Application>
  <PresentationFormat>Widescreen</PresentationFormat>
  <Paragraphs>50</Paragraphs>
  <Slides>13</Slides>
  <Notes>8</Notes>
  <HiddenSlides>0</HiddenSlides>
  <MMClips>0</MMClips>
  <ScaleCrop>false</ScaleCrop>
  <HeadingPairs>
    <vt:vector size="6" baseType="variant">
      <vt:variant>
        <vt:lpstr>Fonts Used</vt:lpstr>
      </vt:variant>
      <vt:variant>
        <vt:i4>6</vt:i4>
      </vt:variant>
      <vt:variant>
        <vt:lpstr>Theme</vt:lpstr>
      </vt:variant>
      <vt:variant>
        <vt:i4>3</vt:i4>
      </vt:variant>
      <vt:variant>
        <vt:lpstr>Slide Titles</vt:lpstr>
      </vt:variant>
      <vt:variant>
        <vt:i4>13</vt:i4>
      </vt:variant>
    </vt:vector>
  </HeadingPairs>
  <TitlesOfParts>
    <vt:vector size="22" baseType="lpstr">
      <vt:lpstr>Arial</vt:lpstr>
      <vt:lpstr>Calibri</vt:lpstr>
      <vt:lpstr>Helvetica Neue</vt:lpstr>
      <vt:lpstr>Raleway</vt:lpstr>
      <vt:lpstr>Raleway heavy</vt:lpstr>
      <vt:lpstr>Wingdings</vt:lpstr>
      <vt:lpstr>RetrospectVTI</vt:lpstr>
      <vt:lpstr>ADE PPT_template</vt:lpstr>
      <vt:lpstr>AzSCI PPT_template</vt:lpstr>
      <vt:lpstr>Friday focus: accountability updates</vt:lpstr>
      <vt:lpstr>     Friday Focus webinar #9</vt:lpstr>
      <vt:lpstr>Overview</vt:lpstr>
      <vt:lpstr>Accountability team</vt:lpstr>
      <vt:lpstr>Accountability Team updates </vt:lpstr>
      <vt:lpstr>A-F Accountability</vt:lpstr>
      <vt:lpstr>A-F Accountability updates </vt:lpstr>
      <vt:lpstr>Public files</vt:lpstr>
      <vt:lpstr>Public files updates </vt:lpstr>
      <vt:lpstr>Communication updates</vt:lpstr>
      <vt:lpstr>Communication updates </vt:lpstr>
      <vt:lpstr>Questions?</vt:lpstr>
      <vt:lpstr>THANK YOU!</vt:lpstr>
    </vt:vector>
  </TitlesOfParts>
  <Company>Arizona Department of Education</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Oliver, Lisa</dc:creator>
  <cp:lastModifiedBy>Middlebrook, Candis</cp:lastModifiedBy>
  <cp:revision>12</cp:revision>
  <dcterms:created xsi:type="dcterms:W3CDTF">2022-11-14T23:16:01Z</dcterms:created>
  <dcterms:modified xsi:type="dcterms:W3CDTF">2023-02-24T21:52:42Z</dcterms:modified>
</cp:coreProperties>
</file>