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3"/>
  </p:sldMasterIdLst>
  <p:notesMasterIdLst>
    <p:notesMasterId r:id="rId19"/>
  </p:notesMasterIdLst>
  <p:handoutMasterIdLst>
    <p:handoutMasterId r:id="rId20"/>
  </p:handoutMasterIdLst>
  <p:sldIdLst>
    <p:sldId id="567" r:id="rId4"/>
    <p:sldId id="749" r:id="rId5"/>
    <p:sldId id="569" r:id="rId6"/>
    <p:sldId id="754" r:id="rId7"/>
    <p:sldId id="768" r:id="rId8"/>
    <p:sldId id="779" r:id="rId9"/>
    <p:sldId id="775" r:id="rId10"/>
    <p:sldId id="769" r:id="rId11"/>
    <p:sldId id="772" r:id="rId12"/>
    <p:sldId id="765" r:id="rId13"/>
    <p:sldId id="773" r:id="rId14"/>
    <p:sldId id="774" r:id="rId15"/>
    <p:sldId id="777" r:id="rId16"/>
    <p:sldId id="778" r:id="rId17"/>
    <p:sldId id="7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D61FB9-6F92-26B6-FF00-2CF33CBE1F7E}" name="CATHRYN STILL" initials="CS" userId="11v9EqTtfwJer/Pej8tobXEG6KGg28octNOGu4hZzNc=" providerId="None"/>
  <p188:author id="{D5ADC9E6-A635-52A3-EA60-6DD06BA9920D}" name="Audra Ahumada" initials="AA" userId="87r0URzl96i1DRtGhRzMbjkCU5WwzaGHstat1Qf6ZFc="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issevain, Christine" initials="BC" lastIdx="7" clrIdx="0">
    <p:extLst>
      <p:ext uri="{19B8F6BF-5375-455C-9EA6-DF929625EA0E}">
        <p15:presenceInfo xmlns:p15="http://schemas.microsoft.com/office/powerpoint/2012/main" userId="S::cboissevain@ad.ucla.edu::f1fb158c-4698-4979-9926-a4fbfab1c3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462"/>
    <a:srgbClr val="4D4E4D"/>
    <a:srgbClr val="868686"/>
    <a:srgbClr val="99FF33"/>
    <a:srgbClr val="339933"/>
    <a:srgbClr val="99CCFF"/>
    <a:srgbClr val="CCECFF"/>
    <a:srgbClr val="FF9966"/>
    <a:srgbClr val="FFCC99"/>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A3553D-BAE9-4C54-96F3-4161A0B7DD13}" v="62" dt="2022-08-26T21:04:24.996"/>
    <p1510:client id="{21CE209B-8918-4E27-84CA-D76C0C89F7BA}" v="108" dt="2022-08-26T23:25:13.420"/>
    <p1510:client id="{543763C4-8E97-49FE-A82A-3AE877579E59}" v="5" dt="2022-08-12T22:42:44.093"/>
    <p1510:client id="{62643C1B-81E3-465C-A399-7E9D5A595FA7}" v="2" dt="2022-12-01T19:49:58.132"/>
    <p1510:client id="{8FE832A6-AAD2-4543-B6CA-89C849E27536}" v="73" dt="2022-08-24T21:19:56.714"/>
    <p1510:client id="{CFC50047-E08B-446F-9AF4-C93282498D25}" v="2" dt="2022-08-16T23:08:00.324"/>
    <p1510:client id="{EF5ECE39-0149-4EF5-9539-CF5C629ACCDF}" v="13" dt="2022-08-16T17:16:25.3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04" autoAdjust="0"/>
    <p:restoredTop sz="77755" autoAdjust="0"/>
  </p:normalViewPr>
  <p:slideViewPr>
    <p:cSldViewPr snapToGrid="0" snapToObjects="1">
      <p:cViewPr varScale="1">
        <p:scale>
          <a:sx n="56" d="100"/>
          <a:sy n="56" d="100"/>
        </p:scale>
        <p:origin x="1404" y="42"/>
      </p:cViewPr>
      <p:guideLst/>
    </p:cSldViewPr>
  </p:slideViewPr>
  <p:notesTextViewPr>
    <p:cViewPr>
      <p:scale>
        <a:sx n="3" d="2"/>
        <a:sy n="3" d="2"/>
      </p:scale>
      <p:origin x="0" y="0"/>
    </p:cViewPr>
  </p:notesTextViewPr>
  <p:sorterViewPr>
    <p:cViewPr>
      <p:scale>
        <a:sx n="1" d="1"/>
        <a:sy n="1" d="1"/>
      </p:scale>
      <p:origin x="0" y="0"/>
    </p:cViewPr>
  </p:sorterViewPr>
  <p:notesViewPr>
    <p:cSldViewPr snapToGrid="0" snapToObjects="1">
      <p:cViewPr varScale="1">
        <p:scale>
          <a:sx n="122" d="100"/>
          <a:sy n="122" d="100"/>
        </p:scale>
        <p:origin x="5072"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1.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2F7C85-B127-0448-9A3F-DC8DA5B1CB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BF084C6-3BA9-A149-9567-FE87DC57E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509D90-5585-674F-86A1-4616725A68EE}" type="datetime1">
              <a:rPr lang="en-US" smtClean="0"/>
              <a:t>12/19/2022</a:t>
            </a:fld>
            <a:endParaRPr lang="en-US" dirty="0"/>
          </a:p>
        </p:txBody>
      </p:sp>
      <p:sp>
        <p:nvSpPr>
          <p:cNvPr id="4" name="Footer Placeholder 3">
            <a:extLst>
              <a:ext uri="{FF2B5EF4-FFF2-40B4-BE49-F238E27FC236}">
                <a16:creationId xmlns:a16="http://schemas.microsoft.com/office/drawing/2014/main" id="{4F8CCD45-07C8-3B43-8367-D012CFB10D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7CE6F00-FCA9-F949-9796-4D394A62FF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1FB150-56D7-5141-8C60-7B8819E16B85}" type="slidenum">
              <a:rPr lang="en-US" smtClean="0"/>
              <a:t>‹#›</a:t>
            </a:fld>
            <a:endParaRPr lang="en-US" dirty="0"/>
          </a:p>
        </p:txBody>
      </p:sp>
    </p:spTree>
    <p:extLst>
      <p:ext uri="{BB962C8B-B14F-4D97-AF65-F5344CB8AC3E}">
        <p14:creationId xmlns:p14="http://schemas.microsoft.com/office/powerpoint/2010/main" val="301513631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BF450-88AA-E645-85C6-7CBD9E8ABF05}" type="datetime1">
              <a:rPr lang="en-US" smtClean="0"/>
              <a:t>12/19/2022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EB9D7-3734-7848-A1B4-B13F980F2CCB}" type="slidenum">
              <a:rPr lang="en-US" smtClean="0"/>
              <a:t>‹#›</a:t>
            </a:fld>
            <a:endParaRPr lang="en-US" dirty="0"/>
          </a:p>
        </p:txBody>
      </p:sp>
    </p:spTree>
    <p:extLst>
      <p:ext uri="{BB962C8B-B14F-4D97-AF65-F5344CB8AC3E}">
        <p14:creationId xmlns:p14="http://schemas.microsoft.com/office/powerpoint/2010/main" val="317850852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cla.box.com/s/x1soc02sgalrqhuekgtrpud0t7eal12k"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ucla.box.com/s/8mot6164ozwsiqksqbpa3simxtr8371x"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Narration</a:t>
            </a:r>
            <a:r>
              <a:rPr lang="en-US" dirty="0">
                <a:cs typeface="Calibri"/>
              </a:rPr>
              <a:t>: </a:t>
            </a:r>
            <a:r>
              <a:rPr lang="en-US" dirty="0"/>
              <a:t> Welcome to the Alternate English Language Proficiency Assessment, known as the Alt ELPA.  The Alt ELPA is an English language proficiency assessment created by the Collaborative for the Alternate Assessment of English Language Proficiency (CAAELP). The assessment was designed specifically for English learners with the most significant cognitive disabilities who do not participate in general assessments. The Alt ELPA measures students' progress toward the attainment of English language proficiency in four language domains (listening, reading, speaking, and writing). The purpose of the assessment is to meet requirements for reporting student achievement of English language proficiency under the Every Student Succeeds Act (ESSA). Test results also identify students in need of English language services and allow schools and teachers to appropriately support the students’ English language needs.</a:t>
            </a:r>
            <a:endParaRPr lang="en-US" dirty="0">
              <a:cs typeface="Calibri"/>
            </a:endParaRPr>
          </a:p>
        </p:txBody>
      </p:sp>
      <p:sp>
        <p:nvSpPr>
          <p:cNvPr id="4" name="Date Placeholder 3"/>
          <p:cNvSpPr>
            <a:spLocks noGrp="1"/>
          </p:cNvSpPr>
          <p:nvPr>
            <p:ph type="dt" idx="1"/>
          </p:nvPr>
        </p:nvSpPr>
        <p:spPr/>
        <p:txBody>
          <a:bodyPr/>
          <a:lstStyle/>
          <a:p>
            <a:fld id="{6ACBF450-88AA-E645-85C6-7CBD9E8ABF05}" type="datetime1">
              <a:rPr lang="en-US" smtClean="0"/>
              <a:t>12/19/2022</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1</a:t>
            </a:fld>
            <a:endParaRPr lang="en-US" dirty="0"/>
          </a:p>
        </p:txBody>
      </p:sp>
    </p:spTree>
    <p:extLst>
      <p:ext uri="{BB962C8B-B14F-4D97-AF65-F5344CB8AC3E}">
        <p14:creationId xmlns:p14="http://schemas.microsoft.com/office/powerpoint/2010/main" val="872009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Narrator: </a:t>
            </a:r>
            <a:r>
              <a:rPr lang="en-US" sz="1200" b="0" i="0" kern="1200" dirty="0">
                <a:solidFill>
                  <a:schemeClr val="tx1"/>
                </a:solidFill>
                <a:effectLst/>
                <a:latin typeface="+mn-lt"/>
                <a:ea typeface="+mn-ea"/>
                <a:cs typeface="+mn-cs"/>
              </a:rPr>
              <a:t>Here you are seeing the Personal Needs Profile Planning Tool form. Test Administrators are encouraged to print out one form for each student that will be tested. This form is used to list all the supports and accommodations that the student needs during the assessment. Since the test should be administered by someone the student is familiar with, that individual will know what accommodations, accessibility features, and extra support the student requires. The Personal Needs Profile Planning form is included in the Alt ELPA Accessibility and Accommodations Manual which is available on each state’s online testing portal.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Resources: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 </a:t>
            </a:r>
            <a:r>
              <a:rPr lang="en-US" sz="1200" dirty="0"/>
              <a:t>Accessibility and Accommodations</a:t>
            </a:r>
            <a:r>
              <a:rPr lang="en-US" dirty="0"/>
              <a:t> Manual:  https://</a:t>
            </a:r>
            <a:r>
              <a:rPr lang="en-US" dirty="0" err="1"/>
              <a:t>ar.portal.cambiumast.com</a:t>
            </a:r>
            <a:r>
              <a:rPr lang="en-US" dirty="0"/>
              <a:t>/resources/test-administrators/alt-</a:t>
            </a:r>
            <a:r>
              <a:rPr lang="en-US" dirty="0" err="1"/>
              <a:t>elpa</a:t>
            </a:r>
            <a:r>
              <a:rPr lang="en-US" dirty="0"/>
              <a:t>-accessibility-and-accommodations-manual</a:t>
            </a:r>
          </a:p>
          <a:p>
            <a:endParaRPr lang="en-US" dirty="0"/>
          </a:p>
        </p:txBody>
      </p:sp>
      <p:sp>
        <p:nvSpPr>
          <p:cNvPr id="4" name="Date Placeholder 3"/>
          <p:cNvSpPr>
            <a:spLocks noGrp="1"/>
          </p:cNvSpPr>
          <p:nvPr>
            <p:ph type="dt" idx="1"/>
          </p:nvPr>
        </p:nvSpPr>
        <p:spPr/>
        <p:txBody>
          <a:bodyPr/>
          <a:lstStyle/>
          <a:p>
            <a:fld id="{6ACBF450-88AA-E645-85C6-7CBD9E8ABF05}" type="datetime1">
              <a:rPr lang="en-US" smtClean="0"/>
              <a:t>12/19/2022</a:t>
            </a:fld>
            <a:endParaRPr lang="en-US"/>
          </a:p>
        </p:txBody>
      </p:sp>
      <p:sp>
        <p:nvSpPr>
          <p:cNvPr id="5" name="Slide Number Placeholder 4"/>
          <p:cNvSpPr>
            <a:spLocks noGrp="1"/>
          </p:cNvSpPr>
          <p:nvPr>
            <p:ph type="sldNum" sz="quarter" idx="5"/>
          </p:nvPr>
        </p:nvSpPr>
        <p:spPr/>
        <p:txBody>
          <a:bodyPr/>
          <a:lstStyle/>
          <a:p>
            <a:fld id="{24CEB9D7-3734-7848-A1B4-B13F980F2CCB}" type="slidenum">
              <a:rPr lang="en-US" smtClean="0"/>
              <a:t>10</a:t>
            </a:fld>
            <a:endParaRPr lang="en-US"/>
          </a:p>
        </p:txBody>
      </p:sp>
    </p:spTree>
    <p:extLst>
      <p:ext uri="{BB962C8B-B14F-4D97-AF65-F5344CB8AC3E}">
        <p14:creationId xmlns:p14="http://schemas.microsoft.com/office/powerpoint/2010/main" val="38479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Narrator</a:t>
            </a:r>
            <a:r>
              <a:rPr lang="en-US" sz="1200" b="0" i="0" kern="1200" dirty="0">
                <a:solidFill>
                  <a:schemeClr val="tx1"/>
                </a:solidFill>
                <a:effectLst/>
                <a:latin typeface="+mn-lt"/>
                <a:ea typeface="+mn-ea"/>
                <a:cs typeface="+mn-cs"/>
              </a:rPr>
              <a:t>: This slide shows the Cambium Test Administrator User Guide. The Cambium Test Administrator User Guide describes information such as how Test Administrators proctor test sessions in the Test Administrator Site and how students sign into the student testing site and complete tasks. The Cambium Test Administrator User Guide can be found in each participating state’s online testing portal. Here we have an example of the Arkansas Cambium Test Administrator User Guide. Refer to the speaker notes for a link to the Arkansas Cambium Test Administrator User Guide. </a:t>
            </a:r>
            <a:endParaRPr lang="en-US" dirty="0"/>
          </a:p>
          <a:p>
            <a:endParaRPr lang="en-US" dirty="0"/>
          </a:p>
          <a:p>
            <a:r>
              <a:rPr lang="en-US" dirty="0"/>
              <a:t>Resources:</a:t>
            </a:r>
          </a:p>
          <a:p>
            <a:r>
              <a:rPr lang="en-US" dirty="0"/>
              <a:t>AR Portal:  https://</a:t>
            </a:r>
            <a:r>
              <a:rPr lang="en-US" dirty="0" err="1"/>
              <a:t>ar.portal.cambiumast.com</a:t>
            </a:r>
            <a:r>
              <a:rPr lang="en-US" dirty="0"/>
              <a:t>/resources/test-administrators/arkansas-elpa21-ta-user-guide</a:t>
            </a:r>
          </a:p>
          <a:p>
            <a:r>
              <a:rPr lang="en-US" dirty="0"/>
              <a:t>(same user guide for ELPA21 and Alt ELPA!)</a:t>
            </a:r>
          </a:p>
          <a:p>
            <a:endParaRPr lang="en-US" dirty="0"/>
          </a:p>
        </p:txBody>
      </p:sp>
      <p:sp>
        <p:nvSpPr>
          <p:cNvPr id="4" name="Date Placeholder 3"/>
          <p:cNvSpPr>
            <a:spLocks noGrp="1"/>
          </p:cNvSpPr>
          <p:nvPr>
            <p:ph type="dt" idx="1"/>
          </p:nvPr>
        </p:nvSpPr>
        <p:spPr/>
        <p:txBody>
          <a:bodyPr/>
          <a:lstStyle/>
          <a:p>
            <a:fld id="{6ACBF450-88AA-E645-85C6-7CBD9E8ABF05}" type="datetime1">
              <a:rPr lang="en-US" smtClean="0"/>
              <a:t>12/19/2022</a:t>
            </a:fld>
            <a:endParaRPr lang="en-US"/>
          </a:p>
        </p:txBody>
      </p:sp>
      <p:sp>
        <p:nvSpPr>
          <p:cNvPr id="5" name="Slide Number Placeholder 4"/>
          <p:cNvSpPr>
            <a:spLocks noGrp="1"/>
          </p:cNvSpPr>
          <p:nvPr>
            <p:ph type="sldNum" sz="quarter" idx="5"/>
          </p:nvPr>
        </p:nvSpPr>
        <p:spPr/>
        <p:txBody>
          <a:bodyPr/>
          <a:lstStyle/>
          <a:p>
            <a:fld id="{24CEB9D7-3734-7848-A1B4-B13F980F2CCB}" type="slidenum">
              <a:rPr lang="en-US" smtClean="0"/>
              <a:t>11</a:t>
            </a:fld>
            <a:endParaRPr lang="en-US"/>
          </a:p>
        </p:txBody>
      </p:sp>
    </p:spTree>
    <p:extLst>
      <p:ext uri="{BB962C8B-B14F-4D97-AF65-F5344CB8AC3E}">
        <p14:creationId xmlns:p14="http://schemas.microsoft.com/office/powerpoint/2010/main" val="809025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Narrator: </a:t>
            </a:r>
            <a:r>
              <a:rPr lang="en-US" sz="1200" b="0" i="0" kern="1200" dirty="0">
                <a:solidFill>
                  <a:schemeClr val="tx1"/>
                </a:solidFill>
                <a:effectLst/>
                <a:latin typeface="+mn-lt"/>
                <a:ea typeface="+mn-ea"/>
                <a:cs typeface="+mn-cs"/>
              </a:rPr>
              <a:t>This slide shows the Assistive Technology Manual which specifically geared towards Test Coordinators</a:t>
            </a:r>
            <a:r>
              <a:rPr lang="en-US" b="0" i="0" u="none" strike="noStrike" dirty="0">
                <a:solidFill>
                  <a:srgbClr val="000000"/>
                </a:solidFill>
                <a:effectLst/>
                <a:latin typeface="Calibri" panose="020F0502020204030204" pitchFamily="34" charset="0"/>
              </a:rPr>
              <a:t>. This manual is available on each state portal under the ”Resources" tab.  </a:t>
            </a:r>
            <a:r>
              <a:rPr lang="en-US" sz="1800" b="0" i="0" u="none" strike="noStrike" dirty="0">
                <a:solidFill>
                  <a:srgbClr val="000000"/>
                </a:solidFill>
                <a:effectLst/>
                <a:latin typeface="Calibri" panose="020F0502020204030204" pitchFamily="34" charset="0"/>
              </a:rPr>
              <a:t>"This manual provides an overview of the embedded and non-embedded assistive technology tools that can be used to help students with accessibility needs, complete Alt ELPA online tests in the Test Delivery System (TDS). It includes lists of supported devices and applications for each type of assistive technology that students may need, as well as setup instructions for the assistive technologies that require additional configuration in order to work with the online Test Delivery System. </a:t>
            </a:r>
            <a:endParaRPr lang="en-US" i="0" dirty="0"/>
          </a:p>
          <a:p>
            <a:endParaRPr lang="en-US" dirty="0"/>
          </a:p>
          <a:p>
            <a:r>
              <a:rPr lang="en-US" b="1" dirty="0"/>
              <a:t>Resources:</a:t>
            </a:r>
          </a:p>
          <a:p>
            <a:r>
              <a:rPr lang="en-US" dirty="0"/>
              <a:t>Iowa’s testing portal: https://iowaelpa21.portal.cambiumast.com/resources/technical-information/alt-</a:t>
            </a:r>
            <a:r>
              <a:rPr lang="en-US" dirty="0" err="1"/>
              <a:t>elpa</a:t>
            </a:r>
            <a:r>
              <a:rPr lang="en-US" dirty="0"/>
              <a:t>-assistive-technology-manual</a:t>
            </a:r>
          </a:p>
          <a:p>
            <a:endParaRPr lang="en-US" dirty="0"/>
          </a:p>
        </p:txBody>
      </p:sp>
      <p:sp>
        <p:nvSpPr>
          <p:cNvPr id="4" name="Date Placeholder 3"/>
          <p:cNvSpPr>
            <a:spLocks noGrp="1"/>
          </p:cNvSpPr>
          <p:nvPr>
            <p:ph type="dt" idx="1"/>
          </p:nvPr>
        </p:nvSpPr>
        <p:spPr/>
        <p:txBody>
          <a:bodyPr/>
          <a:lstStyle/>
          <a:p>
            <a:fld id="{6ACBF450-88AA-E645-85C6-7CBD9E8ABF05}" type="datetime1">
              <a:rPr lang="en-US" smtClean="0"/>
              <a:t>12/19/2022</a:t>
            </a:fld>
            <a:endParaRPr lang="en-US"/>
          </a:p>
        </p:txBody>
      </p:sp>
      <p:sp>
        <p:nvSpPr>
          <p:cNvPr id="5" name="Slide Number Placeholder 4"/>
          <p:cNvSpPr>
            <a:spLocks noGrp="1"/>
          </p:cNvSpPr>
          <p:nvPr>
            <p:ph type="sldNum" sz="quarter" idx="5"/>
          </p:nvPr>
        </p:nvSpPr>
        <p:spPr/>
        <p:txBody>
          <a:bodyPr/>
          <a:lstStyle/>
          <a:p>
            <a:fld id="{24CEB9D7-3734-7848-A1B4-B13F980F2CCB}" type="slidenum">
              <a:rPr lang="en-US" smtClean="0"/>
              <a:t>12</a:t>
            </a:fld>
            <a:endParaRPr lang="en-US"/>
          </a:p>
        </p:txBody>
      </p:sp>
    </p:spTree>
    <p:extLst>
      <p:ext uri="{BB962C8B-B14F-4D97-AF65-F5344CB8AC3E}">
        <p14:creationId xmlns:p14="http://schemas.microsoft.com/office/powerpoint/2010/main" val="1680930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Narrator: </a:t>
            </a:r>
            <a:r>
              <a:rPr lang="en-US" sz="1800" dirty="0">
                <a:effectLst/>
                <a:latin typeface="Calibri" panose="020F0502020204030204" pitchFamily="34" charset="0"/>
                <a:ea typeface="Calibri" panose="020F0502020204030204" pitchFamily="34" charset="0"/>
                <a:cs typeface="Calibri" panose="020F0502020204030204" pitchFamily="34" charset="0"/>
              </a:rPr>
              <a:t>Every Alt ELPA test question has item specific test administer directions which are located in the grade-specific Test Administrator Directions and Scoring Rubrics Booklets. Those item-specific directions do not display online for the student. For the </a:t>
            </a:r>
            <a:r>
              <a:rPr lang="en-US" sz="1800" b="1" dirty="0">
                <a:effectLst/>
                <a:latin typeface="Calibri" panose="020F0502020204030204" pitchFamily="34" charset="0"/>
                <a:ea typeface="Calibri" panose="020F0502020204030204" pitchFamily="34" charset="0"/>
                <a:cs typeface="Calibri" panose="020F0502020204030204" pitchFamily="34" charset="0"/>
              </a:rPr>
              <a:t>practice test</a:t>
            </a:r>
            <a:r>
              <a:rPr lang="en-US" sz="1800" dirty="0">
                <a:effectLst/>
                <a:latin typeface="Calibri" panose="020F0502020204030204" pitchFamily="34" charset="0"/>
                <a:ea typeface="Calibri" panose="020F0502020204030204" pitchFamily="34" charset="0"/>
                <a:cs typeface="Calibri" panose="020F0502020204030204" pitchFamily="34" charset="0"/>
              </a:rPr>
              <a:t> these booklets can be found in the state testing portal. The Alt ELPA requires that the Test Administrator has an additional electronic device available while practicing with the student. The grade-specific booklet has to be displayed on the Test Administrators’ screen, while assisting the student through the practice test. </a:t>
            </a:r>
            <a:endParaRPr lang="en-US" dirty="0"/>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Resources</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AR Portal practice test- test </a:t>
            </a:r>
            <a:r>
              <a:rPr lang="en-US" sz="1200" dirty="0">
                <a:effectLst/>
                <a:latin typeface="Calibri" panose="020F0502020204030204" pitchFamily="34" charset="0"/>
                <a:ea typeface="Calibri" panose="020F0502020204030204" pitchFamily="34" charset="0"/>
                <a:cs typeface="Calibri" panose="020F0502020204030204" pitchFamily="34" charset="0"/>
              </a:rPr>
              <a:t>administer directions booklets</a:t>
            </a:r>
            <a:r>
              <a:rPr lang="en-US" sz="1200" b="0" i="0" kern="1200" dirty="0">
                <a:solidFill>
                  <a:schemeClr val="tx1"/>
                </a:solidFill>
                <a:effectLst/>
                <a:latin typeface="+mn-lt"/>
                <a:ea typeface="+mn-ea"/>
                <a:cs typeface="+mn-cs"/>
              </a:rPr>
              <a:t>:  https://</a:t>
            </a:r>
            <a:r>
              <a:rPr lang="en-US" sz="1200" b="0" i="0" kern="1200" dirty="0" err="1">
                <a:solidFill>
                  <a:schemeClr val="tx1"/>
                </a:solidFill>
                <a:effectLst/>
                <a:latin typeface="+mn-lt"/>
                <a:ea typeface="+mn-ea"/>
                <a:cs typeface="+mn-cs"/>
              </a:rPr>
              <a:t>ar.portal.cambiumast.com</a:t>
            </a:r>
            <a:r>
              <a:rPr lang="en-US" sz="1200" b="0" i="0" kern="1200" dirty="0">
                <a:solidFill>
                  <a:schemeClr val="tx1"/>
                </a:solidFill>
                <a:effectLst/>
                <a:latin typeface="+mn-lt"/>
                <a:ea typeface="+mn-ea"/>
                <a:cs typeface="+mn-cs"/>
              </a:rPr>
              <a:t>/resources/test-administrators/alt-</a:t>
            </a:r>
            <a:r>
              <a:rPr lang="en-US" sz="1200" b="0" i="0" kern="1200" dirty="0" err="1">
                <a:solidFill>
                  <a:schemeClr val="tx1"/>
                </a:solidFill>
                <a:effectLst/>
                <a:latin typeface="+mn-lt"/>
                <a:ea typeface="+mn-ea"/>
                <a:cs typeface="+mn-cs"/>
              </a:rPr>
              <a:t>elpa</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pt</a:t>
            </a:r>
            <a:r>
              <a:rPr lang="en-US" sz="1200" b="0" i="0" kern="1200" dirty="0">
                <a:solidFill>
                  <a:schemeClr val="tx1"/>
                </a:solidFill>
                <a:effectLst/>
                <a:latin typeface="+mn-lt"/>
                <a:ea typeface="+mn-ea"/>
                <a:cs typeface="+mn-cs"/>
              </a:rPr>
              <a:t>-test-administrator-directions</a:t>
            </a:r>
          </a:p>
          <a:p>
            <a:endParaRPr lang="en-US" dirty="0"/>
          </a:p>
        </p:txBody>
      </p:sp>
      <p:sp>
        <p:nvSpPr>
          <p:cNvPr id="4" name="Date Placeholder 3"/>
          <p:cNvSpPr>
            <a:spLocks noGrp="1"/>
          </p:cNvSpPr>
          <p:nvPr>
            <p:ph type="dt" idx="1"/>
          </p:nvPr>
        </p:nvSpPr>
        <p:spPr/>
        <p:txBody>
          <a:bodyPr/>
          <a:lstStyle/>
          <a:p>
            <a:fld id="{6ACBF450-88AA-E645-85C6-7CBD9E8ABF05}" type="datetime1">
              <a:rPr lang="en-US" smtClean="0"/>
              <a:t>12/19/2022</a:t>
            </a:fld>
            <a:endParaRPr lang="en-US"/>
          </a:p>
        </p:txBody>
      </p:sp>
      <p:sp>
        <p:nvSpPr>
          <p:cNvPr id="5" name="Slide Number Placeholder 4"/>
          <p:cNvSpPr>
            <a:spLocks noGrp="1"/>
          </p:cNvSpPr>
          <p:nvPr>
            <p:ph type="sldNum" sz="quarter" idx="5"/>
          </p:nvPr>
        </p:nvSpPr>
        <p:spPr/>
        <p:txBody>
          <a:bodyPr/>
          <a:lstStyle/>
          <a:p>
            <a:fld id="{24CEB9D7-3734-7848-A1B4-B13F980F2CCB}" type="slidenum">
              <a:rPr lang="en-US" smtClean="0"/>
              <a:t>13</a:t>
            </a:fld>
            <a:endParaRPr lang="en-US"/>
          </a:p>
        </p:txBody>
      </p:sp>
    </p:spTree>
    <p:extLst>
      <p:ext uri="{BB962C8B-B14F-4D97-AF65-F5344CB8AC3E}">
        <p14:creationId xmlns:p14="http://schemas.microsoft.com/office/powerpoint/2010/main" val="3407919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Narrator: </a:t>
            </a:r>
            <a:r>
              <a:rPr lang="en-US" dirty="0"/>
              <a:t>Again, </a:t>
            </a:r>
            <a:r>
              <a:rPr lang="en-US" sz="1200" dirty="0">
                <a:effectLst/>
                <a:latin typeface="Calibri" panose="020F0502020204030204" pitchFamily="34" charset="0"/>
                <a:cs typeface="Calibri" panose="020F0502020204030204" pitchFamily="34" charset="0"/>
              </a:rPr>
              <a:t>e</a:t>
            </a:r>
            <a:r>
              <a:rPr lang="en-US" sz="1200" dirty="0">
                <a:effectLst/>
                <a:latin typeface="Calibri" panose="020F0502020204030204" pitchFamily="34" charset="0"/>
                <a:ea typeface="Calibri" panose="020F0502020204030204" pitchFamily="34" charset="0"/>
                <a:cs typeface="Calibri" panose="020F0502020204030204" pitchFamily="34" charset="0"/>
              </a:rPr>
              <a:t>very Alt ELPA test question has item-specific test administer directions which are located in the Test Administrator Directions and Scoring Rubrics Booklets. These item-specific directions do not display online for the student. For the </a:t>
            </a:r>
            <a:r>
              <a:rPr lang="en-US" sz="1200" b="1" dirty="0">
                <a:effectLst/>
                <a:latin typeface="Calibri" panose="020F0502020204030204" pitchFamily="34" charset="0"/>
                <a:ea typeface="Calibri" panose="020F0502020204030204" pitchFamily="34" charset="0"/>
                <a:cs typeface="Calibri" panose="020F0502020204030204" pitchFamily="34" charset="0"/>
              </a:rPr>
              <a:t>operational field test, </a:t>
            </a:r>
            <a:r>
              <a:rPr lang="en-US" sz="1200" dirty="0">
                <a:effectLst/>
                <a:latin typeface="Calibri" panose="020F0502020204030204" pitchFamily="34" charset="0"/>
                <a:ea typeface="Calibri" panose="020F0502020204030204" pitchFamily="34" charset="0"/>
                <a:cs typeface="Calibri" panose="020F0502020204030204" pitchFamily="34" charset="0"/>
              </a:rPr>
              <a:t>these booklets can be found in the Test Information Distribution Engine (TIDE) system only. Once the live test has been started for the student, a message will appear on the student’s screen indicating which test version the student has been assigned: A, B, C, or D. The Test Administrators’ must then proceed to login into their TIDE account, search under “General Resources” or under “Secure Inbox”, depending on the state, and locate the correct Test Administrator Directions and Scoring Rubrics Booklet. This process of locating the correct Test Administrator Directions and Scoring Rubrics Booklet has to be repeated for each domain test. The Alt ELPA requires that the Test Administrator has an additional electronic device available while testing the student. The booklet has to be displayed on the Test Administrator’s electronic device, while assisting the student through the </a:t>
            </a:r>
            <a:r>
              <a:rPr lang="en-US" sz="1200" b="1" dirty="0">
                <a:effectLst/>
                <a:latin typeface="Calibri" panose="020F0502020204030204" pitchFamily="34" charset="0"/>
                <a:ea typeface="Calibri" panose="020F0502020204030204" pitchFamily="34" charset="0"/>
                <a:cs typeface="Calibri" panose="020F0502020204030204" pitchFamily="34" charset="0"/>
              </a:rPr>
              <a:t>operational field test</a:t>
            </a:r>
            <a:r>
              <a:rPr lang="en-US" sz="1200" dirty="0">
                <a:effectLst/>
                <a:latin typeface="Calibri" panose="020F0502020204030204" pitchFamily="34" charset="0"/>
                <a:ea typeface="Calibri" panose="020F0502020204030204" pitchFamily="34" charset="0"/>
                <a:cs typeface="Calibri" panose="020F0502020204030204" pitchFamily="34" charset="0"/>
              </a:rPr>
              <a:t>. Each booklet contains instructions in the front pages, explaining how to use the booklet.</a:t>
            </a:r>
            <a:endParaRPr lang="en-US" dirty="0"/>
          </a:p>
          <a:p>
            <a:endParaRPr lang="en-US" sz="1000" b="0" i="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
          </p:nvPr>
        </p:nvSpPr>
        <p:spPr/>
        <p:txBody>
          <a:bodyPr/>
          <a:lstStyle/>
          <a:p>
            <a:fld id="{6ACBF450-88AA-E645-85C6-7CBD9E8ABF05}" type="datetime1">
              <a:rPr lang="en-US" smtClean="0"/>
              <a:t>12/19/2022</a:t>
            </a:fld>
            <a:endParaRPr lang="en-US"/>
          </a:p>
        </p:txBody>
      </p:sp>
      <p:sp>
        <p:nvSpPr>
          <p:cNvPr id="5" name="Slide Number Placeholder 4"/>
          <p:cNvSpPr>
            <a:spLocks noGrp="1"/>
          </p:cNvSpPr>
          <p:nvPr>
            <p:ph type="sldNum" sz="quarter" idx="5"/>
          </p:nvPr>
        </p:nvSpPr>
        <p:spPr/>
        <p:txBody>
          <a:bodyPr/>
          <a:lstStyle/>
          <a:p>
            <a:fld id="{24CEB9D7-3734-7848-A1B4-B13F980F2CCB}" type="slidenum">
              <a:rPr lang="en-US" smtClean="0"/>
              <a:t>14</a:t>
            </a:fld>
            <a:endParaRPr lang="en-US"/>
          </a:p>
        </p:txBody>
      </p:sp>
    </p:spTree>
    <p:extLst>
      <p:ext uri="{BB962C8B-B14F-4D97-AF65-F5344CB8AC3E}">
        <p14:creationId xmlns:p14="http://schemas.microsoft.com/office/powerpoint/2010/main" val="2879356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Narrator: </a:t>
            </a:r>
            <a:r>
              <a:rPr lang="en-US" dirty="0"/>
              <a:t>Thank you for watching this video about the Alt ELPA pre-administration tasks. We appreciate your time and dedication to your students. In case of any test administration questions, please contact your state's testing coordinator. You may find your state's testing coordinator's contact information on your ELPA21 online testing portal. </a:t>
            </a:r>
          </a:p>
          <a:p>
            <a:pPr>
              <a:defRPr/>
            </a:pPr>
            <a:endParaRPr lang="en-US" dirty="0"/>
          </a:p>
          <a:p>
            <a:pPr marL="0" marR="0" indent="0" algn="l" defTabSz="914400">
              <a:lnSpc>
                <a:spcPct val="100000"/>
              </a:lnSpc>
              <a:spcBef>
                <a:spcPts val="0"/>
              </a:spcBef>
              <a:spcAft>
                <a:spcPts val="0"/>
              </a:spcAft>
              <a:buClrTx/>
              <a:buSzTx/>
              <a:buFontTx/>
              <a:buNone/>
              <a:tabLst/>
              <a:defRPr/>
            </a:pPr>
            <a:r>
              <a:rPr lang="en-US" dirty="0"/>
              <a:t>To find out more about the Alt ELPA project, please visit our website at https://</a:t>
            </a:r>
            <a:r>
              <a:rPr lang="en-US" dirty="0" err="1"/>
              <a:t>altelpa.org</a:t>
            </a:r>
            <a:r>
              <a:rPr lang="en-US" dirty="0"/>
              <a:t> or email us at </a:t>
            </a:r>
            <a:r>
              <a:rPr lang="en-US" dirty="0" err="1"/>
              <a:t>info@altelpa.org</a:t>
            </a:r>
            <a:r>
              <a:rPr lang="en-US" dirty="0"/>
              <a:t>.</a:t>
            </a:r>
            <a:endParaRPr lang="en-US" dirty="0">
              <a:ea typeface="Calibri"/>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Resources: Link to each state portal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Arkansas testing portal</a:t>
            </a:r>
            <a:r>
              <a:rPr lang="en-US" dirty="0"/>
              <a:t>: https://</a:t>
            </a:r>
            <a:r>
              <a:rPr lang="en-US" dirty="0" err="1"/>
              <a:t>ar.portal.cambiumast.com</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Arizona testing portal</a:t>
            </a:r>
            <a:r>
              <a:rPr lang="en-US" dirty="0"/>
              <a:t>: https://</a:t>
            </a:r>
            <a:r>
              <a:rPr lang="en-US" dirty="0" err="1"/>
              <a:t>az.portal.cambiumast.com</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Connecticut testing portal</a:t>
            </a:r>
            <a:r>
              <a:rPr lang="en-US" dirty="0"/>
              <a:t>: https://</a:t>
            </a:r>
            <a:r>
              <a:rPr lang="en-US" dirty="0" err="1"/>
              <a:t>ct.portal.cambiumast.com</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Iowa testing portal</a:t>
            </a:r>
            <a:r>
              <a:rPr lang="en-US" dirty="0"/>
              <a:t>: https://iowaelpa21.portal.cambiumast.com/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Louisiana testing portal</a:t>
            </a:r>
            <a:r>
              <a:rPr lang="en-US" dirty="0"/>
              <a:t>: https://</a:t>
            </a:r>
            <a:r>
              <a:rPr lang="en-US" dirty="0" err="1"/>
              <a:t>la.portal.cambiumast.com</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Nebraska testing portal</a:t>
            </a:r>
            <a:r>
              <a:rPr lang="en-US" dirty="0"/>
              <a:t>: https://</a:t>
            </a:r>
            <a:r>
              <a:rPr lang="en-US" dirty="0" err="1"/>
              <a:t>ne.portal.cambiumast.com</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Ohio testing portal</a:t>
            </a:r>
            <a:r>
              <a:rPr lang="en-US" dirty="0"/>
              <a:t>: https://oh-</a:t>
            </a:r>
            <a:r>
              <a:rPr lang="en-US" dirty="0" err="1"/>
              <a:t>oelpa.portal.cambiumast.com</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Oregon testing portal</a:t>
            </a:r>
            <a:r>
              <a:rPr lang="en-US" dirty="0"/>
              <a:t>: https://</a:t>
            </a:r>
            <a:r>
              <a:rPr lang="en-US" dirty="0" err="1"/>
              <a:t>osasportal.org</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West Virginia testing portal</a:t>
            </a:r>
            <a:r>
              <a:rPr lang="en-US" dirty="0"/>
              <a:t>: https://</a:t>
            </a:r>
            <a:r>
              <a:rPr lang="en-US" dirty="0" err="1"/>
              <a:t>wv.portal.cambiumast.com</a:t>
            </a:r>
            <a:r>
              <a:rPr lang="en-US" dirty="0"/>
              <a:t>/</a:t>
            </a:r>
            <a:r>
              <a:rPr lang="en-US" dirty="0" err="1"/>
              <a:t>index.html</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Date Placeholder 3"/>
          <p:cNvSpPr>
            <a:spLocks noGrp="1"/>
          </p:cNvSpPr>
          <p:nvPr>
            <p:ph type="dt" idx="1"/>
          </p:nvPr>
        </p:nvSpPr>
        <p:spPr/>
        <p:txBody>
          <a:bodyPr/>
          <a:lstStyle/>
          <a:p>
            <a:fld id="{6ACBF450-88AA-E645-85C6-7CBD9E8ABF05}" type="datetime1">
              <a:rPr lang="en-US" smtClean="0"/>
              <a:t>12/19/2022</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15</a:t>
            </a:fld>
            <a:endParaRPr lang="en-US" dirty="0"/>
          </a:p>
        </p:txBody>
      </p:sp>
    </p:spTree>
    <p:extLst>
      <p:ext uri="{BB962C8B-B14F-4D97-AF65-F5344CB8AC3E}">
        <p14:creationId xmlns:p14="http://schemas.microsoft.com/office/powerpoint/2010/main" val="1958186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Narrator</a:t>
            </a:r>
            <a:r>
              <a:rPr lang="en-US" sz="1200" b="0" i="0" kern="1200" dirty="0">
                <a:solidFill>
                  <a:schemeClr val="tx1"/>
                </a:solidFill>
                <a:effectLst/>
                <a:latin typeface="+mn-lt"/>
                <a:ea typeface="+mn-ea"/>
                <a:cs typeface="+mn-cs"/>
              </a:rPr>
              <a:t>: In this video you will learn about the 6 important pre-administration tasks of the </a:t>
            </a:r>
            <a:r>
              <a:rPr lang="en-US" sz="1200" dirty="0"/>
              <a:t>Alt ELPA</a:t>
            </a:r>
            <a:r>
              <a:rPr lang="en-US" sz="1200" b="0" i="0" kern="1200" dirty="0">
                <a:solidFill>
                  <a:schemeClr val="tx1"/>
                </a:solidFill>
                <a:effectLst/>
                <a:latin typeface="+mn-lt"/>
                <a:ea typeface="+mn-ea"/>
                <a:cs typeface="+mn-cs"/>
              </a:rPr>
              <a:t> </a:t>
            </a:r>
            <a:r>
              <a:rPr lang="en-US" dirty="0"/>
              <a:t>assessment</a:t>
            </a:r>
            <a:r>
              <a:rPr lang="en-US" sz="1200" b="0" i="0" kern="1200" dirty="0">
                <a:solidFill>
                  <a:schemeClr val="tx1"/>
                </a:solidFill>
                <a:effectLst/>
                <a:latin typeface="+mn-lt"/>
                <a:ea typeface="+mn-ea"/>
                <a:cs typeface="+mn-cs"/>
              </a:rPr>
              <a:t>. The </a:t>
            </a:r>
            <a:r>
              <a:rPr lang="en-US" sz="1200" dirty="0"/>
              <a:t>Alt ELPA</a:t>
            </a:r>
            <a:r>
              <a:rPr lang="en-US" sz="1200" b="0" i="0" kern="1200" dirty="0">
                <a:solidFill>
                  <a:schemeClr val="tx1"/>
                </a:solidFill>
                <a:effectLst/>
                <a:latin typeface="+mn-lt"/>
                <a:ea typeface="+mn-ea"/>
                <a:cs typeface="+mn-cs"/>
              </a:rPr>
              <a:t> is administered </a:t>
            </a:r>
            <a:r>
              <a:rPr lang="en-US" dirty="0"/>
              <a:t>online to</a:t>
            </a:r>
            <a:r>
              <a:rPr lang="en-US" sz="1200" b="0" i="0" kern="1200" dirty="0">
                <a:solidFill>
                  <a:schemeClr val="tx1"/>
                </a:solidFill>
                <a:effectLst/>
                <a:latin typeface="+mn-lt"/>
                <a:ea typeface="+mn-ea"/>
                <a:cs typeface="+mn-cs"/>
              </a:rPr>
              <a:t> students using the Cambium Online Assessment System. Prior to administering any items, the Test Administrator must complete several pre-administration tasks that are also thoroughly described in the online self-paced Test Administrator training.</a:t>
            </a:r>
          </a:p>
          <a:p>
            <a:pPr marL="0" marR="0" lvl="0" indent="0" algn="l" defTabSz="914400">
              <a:lnSpc>
                <a:spcPct val="100000"/>
              </a:lnSpc>
              <a:spcBef>
                <a:spcPts val="0"/>
              </a:spcBef>
              <a:spcAft>
                <a:spcPts val="0"/>
              </a:spcAft>
              <a:buClrTx/>
              <a:buSzTx/>
              <a:buFontTx/>
              <a:buNone/>
              <a:tabLst/>
              <a:defRPr/>
            </a:pPr>
            <a:endParaRPr lang="en-US" sz="1200" b="0" i="0" kern="1200" dirty="0">
              <a:solidFill>
                <a:schemeClr val="tx1"/>
              </a:solidFill>
              <a:effectLst/>
              <a:latin typeface="+mn-lt"/>
              <a:cs typeface="Calibri"/>
            </a:endParaRPr>
          </a:p>
        </p:txBody>
      </p:sp>
      <p:sp>
        <p:nvSpPr>
          <p:cNvPr id="4" name="Date Placeholder 3"/>
          <p:cNvSpPr>
            <a:spLocks noGrp="1"/>
          </p:cNvSpPr>
          <p:nvPr>
            <p:ph type="dt" idx="1"/>
          </p:nvPr>
        </p:nvSpPr>
        <p:spPr/>
        <p:txBody>
          <a:bodyPr/>
          <a:lstStyle/>
          <a:p>
            <a:fld id="{6ACBF450-88AA-E645-85C6-7CBD9E8ABF05}" type="datetime1">
              <a:rPr lang="en-US" smtClean="0"/>
              <a:t>12/19/2022</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2</a:t>
            </a:fld>
            <a:endParaRPr lang="en-US" dirty="0"/>
          </a:p>
        </p:txBody>
      </p:sp>
    </p:spTree>
    <p:extLst>
      <p:ext uri="{BB962C8B-B14F-4D97-AF65-F5344CB8AC3E}">
        <p14:creationId xmlns:p14="http://schemas.microsoft.com/office/powerpoint/2010/main" val="1796325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Narrator</a:t>
            </a:r>
            <a:r>
              <a:rPr lang="en-US" dirty="0"/>
              <a:t>: Here is a screenshot of the Online Assessment System home page that includes all the information related to the Alt ELPA. Each state's home page has three sections of important information for students and families, Test Administrators, and Technology Coordinators. This slide shows a screenshot of the Arkansas portal. Each state has their own portal that aligns with their state’s testing needs and regulations. </a:t>
            </a:r>
            <a:r>
              <a:rPr lang="en-US" sz="1200" b="0" i="0" kern="1200" dirty="0">
                <a:solidFill>
                  <a:schemeClr val="tx1"/>
                </a:solidFill>
                <a:effectLst/>
                <a:latin typeface="+mn-lt"/>
                <a:ea typeface="+mn-ea"/>
                <a:cs typeface="+mn-cs"/>
              </a:rPr>
              <a:t>Throughout this presentation we will provide examples of the Arkansas testing portal. Refer to the speaker notes for links to all the states’ testing portals.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Resources</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Arkansas testing portal</a:t>
            </a:r>
            <a:r>
              <a:rPr lang="en-US" dirty="0"/>
              <a:t>: https://</a:t>
            </a:r>
            <a:r>
              <a:rPr lang="en-US" dirty="0" err="1"/>
              <a:t>ar.portal.cambiumast.com</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Arizona testing portal</a:t>
            </a:r>
            <a:r>
              <a:rPr lang="en-US" dirty="0"/>
              <a:t>: https://</a:t>
            </a:r>
            <a:r>
              <a:rPr lang="en-US" dirty="0" err="1"/>
              <a:t>az.portal.cambiumast.com</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Connecticut testing portal</a:t>
            </a:r>
            <a:r>
              <a:rPr lang="en-US" dirty="0"/>
              <a:t>: https://</a:t>
            </a:r>
            <a:r>
              <a:rPr lang="en-US" dirty="0" err="1"/>
              <a:t>ct.portal.cambiumast.com</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Iowa testing portal</a:t>
            </a:r>
            <a:r>
              <a:rPr lang="en-US" dirty="0"/>
              <a:t>: https://iowaelpa21.portal.cambiumast.com/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Louisiana testing portal</a:t>
            </a:r>
            <a:r>
              <a:rPr lang="en-US" dirty="0"/>
              <a:t>: https://</a:t>
            </a:r>
            <a:r>
              <a:rPr lang="en-US" dirty="0" err="1"/>
              <a:t>la.portal.cambiumast.com</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Nebraska testing portal</a:t>
            </a:r>
            <a:r>
              <a:rPr lang="en-US" dirty="0"/>
              <a:t>: https://</a:t>
            </a:r>
            <a:r>
              <a:rPr lang="en-US" dirty="0" err="1"/>
              <a:t>ne.portal.cambiumast.com</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Ohio testing portal</a:t>
            </a:r>
            <a:r>
              <a:rPr lang="en-US" dirty="0"/>
              <a:t>: https://oh-</a:t>
            </a:r>
            <a:r>
              <a:rPr lang="en-US" dirty="0" err="1"/>
              <a:t>oelpa.portal.cambiumast.com</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Oregon testing portal</a:t>
            </a:r>
            <a:r>
              <a:rPr lang="en-US" dirty="0"/>
              <a:t>: https://</a:t>
            </a:r>
            <a:r>
              <a:rPr lang="en-US" dirty="0" err="1"/>
              <a:t>osasportal.org</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Link to the West Virginia testing portal</a:t>
            </a:r>
            <a:r>
              <a:rPr lang="en-US" dirty="0"/>
              <a:t>: https://</a:t>
            </a:r>
            <a:r>
              <a:rPr lang="en-US" dirty="0" err="1"/>
              <a:t>wv.portal.cambiumast.com</a:t>
            </a:r>
            <a:r>
              <a:rPr lang="en-US" dirty="0"/>
              <a:t>/</a:t>
            </a:r>
            <a:r>
              <a:rPr lang="en-US" dirty="0" err="1"/>
              <a:t>index.html</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
          </p:nvPr>
        </p:nvSpPr>
        <p:spPr/>
        <p:txBody>
          <a:bodyPr/>
          <a:lstStyle/>
          <a:p>
            <a:fld id="{6ACBF450-88AA-E645-85C6-7CBD9E8ABF05}" type="datetime1">
              <a:rPr lang="en-US" smtClean="0"/>
              <a:t>12/19/2022</a:t>
            </a:fld>
            <a:endParaRPr lang="en-US"/>
          </a:p>
        </p:txBody>
      </p:sp>
      <p:sp>
        <p:nvSpPr>
          <p:cNvPr id="5" name="Slide Number Placeholder 4"/>
          <p:cNvSpPr>
            <a:spLocks noGrp="1"/>
          </p:cNvSpPr>
          <p:nvPr>
            <p:ph type="sldNum" sz="quarter" idx="5"/>
          </p:nvPr>
        </p:nvSpPr>
        <p:spPr/>
        <p:txBody>
          <a:bodyPr/>
          <a:lstStyle/>
          <a:p>
            <a:fld id="{24CEB9D7-3734-7848-A1B4-B13F980F2CCB}" type="slidenum">
              <a:rPr lang="en-US" smtClean="0"/>
              <a:t>3</a:t>
            </a:fld>
            <a:endParaRPr lang="en-US"/>
          </a:p>
        </p:txBody>
      </p:sp>
    </p:spTree>
    <p:extLst>
      <p:ext uri="{BB962C8B-B14F-4D97-AF65-F5344CB8AC3E}">
        <p14:creationId xmlns:p14="http://schemas.microsoft.com/office/powerpoint/2010/main" val="4229328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Narrator: </a:t>
            </a:r>
            <a:r>
              <a:rPr lang="en-US" sz="1200" b="0" i="0" kern="1200" dirty="0">
                <a:solidFill>
                  <a:schemeClr val="tx1"/>
                </a:solidFill>
                <a:effectLst/>
                <a:latin typeface="+mn-lt"/>
                <a:ea typeface="+mn-ea"/>
                <a:cs typeface="+mn-cs"/>
              </a:rPr>
              <a:t>Now we will describe the six important Alt ELPA pre-administration tasks. Online administration is considered the standard administration for the Alt ELPA </a:t>
            </a:r>
            <a:r>
              <a:rPr lang="en-US" dirty="0"/>
              <a:t>assessment</a:t>
            </a:r>
            <a:r>
              <a:rPr lang="en-US" sz="1200" b="0" i="0" kern="1200" dirty="0">
                <a:solidFill>
                  <a:schemeClr val="tx1"/>
                </a:solidFill>
                <a:effectLst/>
                <a:latin typeface="+mn-lt"/>
                <a:ea typeface="+mn-ea"/>
                <a:cs typeface="+mn-cs"/>
              </a:rPr>
              <a:t>.</a:t>
            </a:r>
            <a:r>
              <a:rPr lang="en-US" dirty="0"/>
              <a:t> </a:t>
            </a:r>
            <a:endParaRPr lang="en-US" strike="sngStrike" dirty="0">
              <a:ea typeface="Calibri"/>
              <a:cs typeface="Calibri"/>
            </a:endParaRPr>
          </a:p>
        </p:txBody>
      </p:sp>
      <p:sp>
        <p:nvSpPr>
          <p:cNvPr id="4" name="Date Placeholder 3"/>
          <p:cNvSpPr>
            <a:spLocks noGrp="1"/>
          </p:cNvSpPr>
          <p:nvPr>
            <p:ph type="dt" idx="1"/>
          </p:nvPr>
        </p:nvSpPr>
        <p:spPr/>
        <p:txBody>
          <a:bodyPr/>
          <a:lstStyle/>
          <a:p>
            <a:fld id="{6ACBF450-88AA-E645-85C6-7CBD9E8ABF05}" type="datetime1">
              <a:rPr lang="en-US" smtClean="0"/>
              <a:t>12/19/2022</a:t>
            </a:fld>
            <a:endParaRPr lang="en-US"/>
          </a:p>
        </p:txBody>
      </p:sp>
      <p:sp>
        <p:nvSpPr>
          <p:cNvPr id="5" name="Slide Number Placeholder 4"/>
          <p:cNvSpPr>
            <a:spLocks noGrp="1"/>
          </p:cNvSpPr>
          <p:nvPr>
            <p:ph type="sldNum" sz="quarter" idx="5"/>
          </p:nvPr>
        </p:nvSpPr>
        <p:spPr/>
        <p:txBody>
          <a:bodyPr/>
          <a:lstStyle/>
          <a:p>
            <a:fld id="{24CEB9D7-3734-7848-A1B4-B13F980F2CCB}" type="slidenum">
              <a:rPr lang="en-US" smtClean="0"/>
              <a:t>4</a:t>
            </a:fld>
            <a:endParaRPr lang="en-US"/>
          </a:p>
        </p:txBody>
      </p:sp>
    </p:spTree>
    <p:extLst>
      <p:ext uri="{BB962C8B-B14F-4D97-AF65-F5344CB8AC3E}">
        <p14:creationId xmlns:p14="http://schemas.microsoft.com/office/powerpoint/2010/main" val="5811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Narrator: </a:t>
            </a:r>
            <a:r>
              <a:rPr lang="en-US" b="0"/>
              <a:t>Here is the list of the six pre-administration tasks. We will go through each individually.</a:t>
            </a:r>
          </a:p>
          <a:p>
            <a:endParaRPr lang="en-US" b="1"/>
          </a:p>
          <a:p>
            <a:r>
              <a:rPr lang="en-US" b="1"/>
              <a:t>(pause 5 secs)</a:t>
            </a:r>
          </a:p>
        </p:txBody>
      </p:sp>
      <p:sp>
        <p:nvSpPr>
          <p:cNvPr id="4" name="Date Placeholder 3"/>
          <p:cNvSpPr>
            <a:spLocks noGrp="1"/>
          </p:cNvSpPr>
          <p:nvPr>
            <p:ph type="dt" idx="1"/>
          </p:nvPr>
        </p:nvSpPr>
        <p:spPr/>
        <p:txBody>
          <a:bodyPr/>
          <a:lstStyle/>
          <a:p>
            <a:fld id="{6ACBF450-88AA-E645-85C6-7CBD9E8ABF05}" type="datetime1">
              <a:rPr lang="en-US" smtClean="0"/>
              <a:t>12/19/2022</a:t>
            </a:fld>
            <a:endParaRPr lang="en-US"/>
          </a:p>
        </p:txBody>
      </p:sp>
      <p:sp>
        <p:nvSpPr>
          <p:cNvPr id="5" name="Slide Number Placeholder 4"/>
          <p:cNvSpPr>
            <a:spLocks noGrp="1"/>
          </p:cNvSpPr>
          <p:nvPr>
            <p:ph type="sldNum" sz="quarter" idx="5"/>
          </p:nvPr>
        </p:nvSpPr>
        <p:spPr/>
        <p:txBody>
          <a:bodyPr/>
          <a:lstStyle/>
          <a:p>
            <a:fld id="{24CEB9D7-3734-7848-A1B4-B13F980F2CCB}" type="slidenum">
              <a:rPr lang="en-US" smtClean="0"/>
              <a:t>5</a:t>
            </a:fld>
            <a:endParaRPr lang="en-US"/>
          </a:p>
        </p:txBody>
      </p:sp>
    </p:spTree>
    <p:extLst>
      <p:ext uri="{BB962C8B-B14F-4D97-AF65-F5344CB8AC3E}">
        <p14:creationId xmlns:p14="http://schemas.microsoft.com/office/powerpoint/2010/main" val="1233902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6ACBF450-88AA-E645-85C6-7CBD9E8ABF05}" type="datetime1">
              <a:rPr lang="en-US" smtClean="0"/>
              <a:t>12/19/2022</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6</a:t>
            </a:fld>
            <a:endParaRPr lang="en-US" dirty="0"/>
          </a:p>
        </p:txBody>
      </p:sp>
    </p:spTree>
    <p:extLst>
      <p:ext uri="{BB962C8B-B14F-4D97-AF65-F5344CB8AC3E}">
        <p14:creationId xmlns:p14="http://schemas.microsoft.com/office/powerpoint/2010/main" val="3704066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Narrator</a:t>
            </a:r>
            <a:r>
              <a:rPr lang="en-US" dirty="0"/>
              <a:t>:  Test Administrators and Test Coordinators are highly encouraged to complete the online self-paced training modules. </a:t>
            </a:r>
            <a:r>
              <a:rPr lang="en-US" sz="1200" b="0" i="0" kern="1200" dirty="0">
                <a:solidFill>
                  <a:schemeClr val="tx1"/>
                </a:solidFill>
                <a:effectLst/>
                <a:latin typeface="+mn-lt"/>
                <a:ea typeface="+mn-ea"/>
                <a:cs typeface="+mn-cs"/>
              </a:rPr>
              <a:t>Refer to the speaker notes for a link to the ELPA21 Test Administrator Training System and links to documents describing how to login to the ELPA21 Training System.</a:t>
            </a:r>
            <a:r>
              <a:rPr lang="en-US" dirty="0"/>
              <a:t> The Alt ELPA Test Administrator Manual also describes how to access the training site in the section “User Support”.</a:t>
            </a:r>
            <a:endParaRPr lang="en-US" sz="1200" b="0" i="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Resources</a:t>
            </a:r>
            <a:r>
              <a:rPr lang="en-US" sz="1200" b="0" i="0" kern="1200" dirty="0">
                <a:solidFill>
                  <a:schemeClr val="tx1"/>
                </a:solidFill>
                <a:effectLst/>
                <a:latin typeface="+mn-lt"/>
                <a:ea typeface="+mn-ea"/>
                <a:cs typeface="+mn-cs"/>
              </a:rPr>
              <a:t>:</a:t>
            </a:r>
          </a:p>
          <a:p>
            <a:pPr>
              <a:defRPr/>
            </a:pPr>
            <a:r>
              <a:rPr lang="en-US" sz="1200" b="0" i="0" u="sng" kern="1200" dirty="0">
                <a:solidFill>
                  <a:schemeClr val="tx1"/>
                </a:solidFill>
                <a:effectLst/>
                <a:latin typeface="+mn-lt"/>
                <a:ea typeface="+mn-ea"/>
                <a:cs typeface="+mn-cs"/>
              </a:rPr>
              <a:t>Link to ELPA21Test Administrator Training System,</a:t>
            </a:r>
            <a:r>
              <a:rPr lang="en-US" u="sng" dirty="0"/>
              <a:t> </a:t>
            </a:r>
            <a:r>
              <a:rPr lang="en-US" sz="1200" b="0" i="0" u="sng" kern="1200" dirty="0">
                <a:solidFill>
                  <a:schemeClr val="tx1"/>
                </a:solidFill>
                <a:effectLst/>
                <a:latin typeface="+mn-lt"/>
                <a:ea typeface="+mn-ea"/>
                <a:cs typeface="+mn-cs"/>
              </a:rPr>
              <a:t>Test Administrator/Technology Coordinator module: </a:t>
            </a:r>
            <a:r>
              <a:rPr lang="en-US" sz="1200" b="0" i="0" kern="1200" dirty="0">
                <a:solidFill>
                  <a:schemeClr val="tx1"/>
                </a:solidFill>
                <a:effectLst/>
                <a:latin typeface="+mn-lt"/>
                <a:ea typeface="+mn-ea"/>
                <a:cs typeface="+mn-cs"/>
              </a:rPr>
              <a:t>https://training.elpa21.org/</a:t>
            </a:r>
            <a:r>
              <a:rPr lang="en-US" sz="1200" b="0" i="0" kern="1200" dirty="0" err="1">
                <a:solidFill>
                  <a:schemeClr val="tx1"/>
                </a:solidFill>
                <a:effectLst/>
                <a:latin typeface="+mn-lt"/>
                <a:ea typeface="+mn-ea"/>
                <a:cs typeface="+mn-cs"/>
              </a:rPr>
              <a:t>index_login.php</a:t>
            </a:r>
            <a:r>
              <a:rPr lang="en-US" dirty="0"/>
              <a:t>  </a:t>
            </a:r>
            <a:endParaRPr lang="en-US" sz="1200" b="0" i="0" kern="1200" dirty="0">
              <a:solidFill>
                <a:schemeClr val="tx1"/>
              </a:solidFill>
              <a:effectLst/>
              <a:latin typeface="+mn-lt"/>
              <a:ea typeface="+mn-ea"/>
              <a:cs typeface="+mn-cs"/>
            </a:endParaRPr>
          </a:p>
          <a:p>
            <a:pPr>
              <a:defRPr/>
            </a:pPr>
            <a:r>
              <a:rPr lang="en-US" dirty="0"/>
              <a:t>Links to the directions on how to access the LMS modules.</a:t>
            </a:r>
            <a:endParaRPr lang="en-US" dirty="0">
              <a:cs typeface="Calibri" panose="020F0502020204030204"/>
            </a:endParaRPr>
          </a:p>
          <a:p>
            <a:pPr marL="285750" indent="-285750">
              <a:buFont typeface="Arial"/>
              <a:buChar char="•"/>
              <a:defRPr/>
            </a:pPr>
            <a:r>
              <a:rPr lang="en-US" b="0" i="0" u="sng" kern="1200" dirty="0">
                <a:effectLst/>
              </a:rPr>
              <a:t>Link to directions on how to login</a:t>
            </a:r>
            <a:r>
              <a:rPr lang="en-US" u="sng" dirty="0"/>
              <a:t> </a:t>
            </a:r>
            <a:r>
              <a:rPr lang="en-US" b="0" i="0" u="sng" kern="1200" dirty="0">
                <a:effectLst/>
              </a:rPr>
              <a:t> to the ELPA21 Training System using </a:t>
            </a:r>
            <a:r>
              <a:rPr lang="en-US" u="sng" dirty="0"/>
              <a:t>non-Google </a:t>
            </a:r>
            <a:r>
              <a:rPr lang="en-US" b="0" i="0" u="sng" kern="1200" dirty="0">
                <a:effectLst/>
              </a:rPr>
              <a:t>sign-in:</a:t>
            </a:r>
            <a:r>
              <a:rPr lang="en-US" u="sng" dirty="0"/>
              <a:t>  </a:t>
            </a:r>
            <a:r>
              <a:rPr lang="en-US" b="0" i="0" u="sng" kern="1200" dirty="0">
                <a:effectLst/>
                <a:hlinkClick r:id="rId3"/>
              </a:rPr>
              <a:t>https://ucla.box.com/s</a:t>
            </a:r>
            <a:r>
              <a:rPr lang="en-US" u="sng" dirty="0">
                <a:hlinkClick r:id="rId3"/>
              </a:rPr>
              <a:t>/x1soc02sgalrqhuekgtrpud0t7eal12k</a:t>
            </a:r>
            <a:endParaRPr lang="en-US" dirty="0">
              <a:cs typeface="+mn-lt"/>
            </a:endParaRPr>
          </a:p>
          <a:p>
            <a:pPr marL="285750" indent="-285750">
              <a:buFont typeface="Arial"/>
              <a:buChar char="•"/>
              <a:defRPr/>
            </a:pPr>
            <a:r>
              <a:rPr lang="en-US" b="0" i="0" u="sng" kern="1200" dirty="0">
                <a:effectLst/>
              </a:rPr>
              <a:t>Link to directions on how to login to the</a:t>
            </a:r>
            <a:r>
              <a:rPr lang="en-US" u="sng" dirty="0"/>
              <a:t> </a:t>
            </a:r>
            <a:r>
              <a:rPr lang="en-US" b="0" i="0" u="sng" kern="1200" dirty="0">
                <a:effectLst/>
              </a:rPr>
              <a:t>ELPA21 Training System </a:t>
            </a:r>
            <a:r>
              <a:rPr lang="en-US" u="sng" dirty="0"/>
              <a:t>using Google sign-in</a:t>
            </a:r>
            <a:r>
              <a:rPr lang="en-US" b="0" i="0" u="sng" kern="1200" dirty="0">
                <a:effectLst/>
              </a:rPr>
              <a:t>:</a:t>
            </a:r>
            <a:r>
              <a:rPr lang="en-US" u="sng" dirty="0"/>
              <a:t>  </a:t>
            </a:r>
            <a:r>
              <a:rPr lang="en-US" b="0" i="0" u="sng" kern="1200" dirty="0">
                <a:effectLst/>
                <a:hlinkClick r:id="rId4"/>
              </a:rPr>
              <a:t>https://ucla.box.com/s</a:t>
            </a:r>
            <a:r>
              <a:rPr lang="en-US" u="sng" dirty="0">
                <a:hlinkClick r:id="rId4"/>
              </a:rPr>
              <a:t>/8mot6164ozwsiqksqbpa3simxtr8371x</a:t>
            </a:r>
            <a:endParaRPr lang="en-US" sz="1200" b="0" i="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
          </p:nvPr>
        </p:nvSpPr>
        <p:spPr/>
        <p:txBody>
          <a:bodyPr/>
          <a:lstStyle/>
          <a:p>
            <a:fld id="{6ACBF450-88AA-E645-85C6-7CBD9E8ABF05}" type="datetime1">
              <a:rPr lang="en-US" smtClean="0"/>
              <a:t>12/19/2022</a:t>
            </a:fld>
            <a:endParaRPr lang="en-US"/>
          </a:p>
        </p:txBody>
      </p:sp>
      <p:sp>
        <p:nvSpPr>
          <p:cNvPr id="5" name="Slide Number Placeholder 4"/>
          <p:cNvSpPr>
            <a:spLocks noGrp="1"/>
          </p:cNvSpPr>
          <p:nvPr>
            <p:ph type="sldNum" sz="quarter" idx="5"/>
          </p:nvPr>
        </p:nvSpPr>
        <p:spPr/>
        <p:txBody>
          <a:bodyPr/>
          <a:lstStyle/>
          <a:p>
            <a:fld id="{24CEB9D7-3734-7848-A1B4-B13F980F2CCB}" type="slidenum">
              <a:rPr lang="en-US" smtClean="0"/>
              <a:t>7</a:t>
            </a:fld>
            <a:endParaRPr lang="en-US"/>
          </a:p>
        </p:txBody>
      </p:sp>
    </p:spTree>
    <p:extLst>
      <p:ext uri="{BB962C8B-B14F-4D97-AF65-F5344CB8AC3E}">
        <p14:creationId xmlns:p14="http://schemas.microsoft.com/office/powerpoint/2010/main" val="3517091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i="0" kern="1200" dirty="0">
                <a:solidFill>
                  <a:schemeClr val="tx1"/>
                </a:solidFill>
                <a:effectLst/>
                <a:latin typeface="+mn-lt"/>
                <a:ea typeface="+mn-ea"/>
                <a:cs typeface="+mn-cs"/>
              </a:rPr>
              <a:t>Narrator: </a:t>
            </a:r>
            <a:r>
              <a:rPr lang="en-US" sz="1200" b="0" i="0" kern="1200" dirty="0">
                <a:solidFill>
                  <a:schemeClr val="tx1"/>
                </a:solidFill>
                <a:effectLst/>
                <a:latin typeface="+mn-lt"/>
                <a:ea typeface="+mn-ea"/>
                <a:cs typeface="+mn-cs"/>
              </a:rPr>
              <a:t>Test </a:t>
            </a:r>
            <a:r>
              <a:rPr lang="en-US" dirty="0"/>
              <a:t>Administrators</a:t>
            </a:r>
            <a:r>
              <a:rPr lang="en-US" sz="1200" b="0" i="0" kern="1200" dirty="0">
                <a:solidFill>
                  <a:schemeClr val="tx1"/>
                </a:solidFill>
                <a:effectLst/>
                <a:latin typeface="+mn-lt"/>
                <a:ea typeface="+mn-ea"/>
                <a:cs typeface="+mn-cs"/>
              </a:rPr>
              <a:t> should review all the information described in the Test Administration Manual to ensure they have the necessary knowledge and training to appropriately administer the assessment for the student. </a:t>
            </a:r>
            <a:r>
              <a:rPr lang="en-US" dirty="0"/>
              <a:t>The Alt ELPA Test Administration Manual is state-specific and can be found on each state’s testing portal.</a:t>
            </a:r>
            <a:endParaRPr lang="en-US" sz="1200" b="0" i="0" kern="1200" dirty="0">
              <a:solidFill>
                <a:schemeClr val="tx1"/>
              </a:solidFill>
              <a:effectLst/>
              <a:latin typeface="+mn-lt"/>
              <a:ea typeface="+mn-ea"/>
              <a:cs typeface="+mn-cs"/>
            </a:endParaRPr>
          </a:p>
          <a:p>
            <a:endParaRPr lang="en-US" dirty="0"/>
          </a:p>
          <a:p>
            <a:endParaRPr lang="en-US" dirty="0"/>
          </a:p>
        </p:txBody>
      </p:sp>
      <p:sp>
        <p:nvSpPr>
          <p:cNvPr id="4" name="Date Placeholder 3"/>
          <p:cNvSpPr>
            <a:spLocks noGrp="1"/>
          </p:cNvSpPr>
          <p:nvPr>
            <p:ph type="dt" idx="1"/>
          </p:nvPr>
        </p:nvSpPr>
        <p:spPr/>
        <p:txBody>
          <a:bodyPr/>
          <a:lstStyle/>
          <a:p>
            <a:fld id="{6ACBF450-88AA-E645-85C6-7CBD9E8ABF05}" type="datetime1">
              <a:rPr lang="en-US" smtClean="0"/>
              <a:t>12/19/2022</a:t>
            </a:fld>
            <a:endParaRPr lang="en-US"/>
          </a:p>
        </p:txBody>
      </p:sp>
      <p:sp>
        <p:nvSpPr>
          <p:cNvPr id="5" name="Slide Number Placeholder 4"/>
          <p:cNvSpPr>
            <a:spLocks noGrp="1"/>
          </p:cNvSpPr>
          <p:nvPr>
            <p:ph type="sldNum" sz="quarter" idx="5"/>
          </p:nvPr>
        </p:nvSpPr>
        <p:spPr/>
        <p:txBody>
          <a:bodyPr/>
          <a:lstStyle/>
          <a:p>
            <a:fld id="{24CEB9D7-3734-7848-A1B4-B13F980F2CCB}" type="slidenum">
              <a:rPr lang="en-US" smtClean="0"/>
              <a:t>8</a:t>
            </a:fld>
            <a:endParaRPr lang="en-US"/>
          </a:p>
        </p:txBody>
      </p:sp>
    </p:spTree>
    <p:extLst>
      <p:ext uri="{BB962C8B-B14F-4D97-AF65-F5344CB8AC3E}">
        <p14:creationId xmlns:p14="http://schemas.microsoft.com/office/powerpoint/2010/main" val="2883513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b="1" dirty="0"/>
              <a:t>Narrator</a:t>
            </a:r>
            <a:r>
              <a:rPr lang="en-US" dirty="0"/>
              <a:t>:  </a:t>
            </a:r>
            <a:r>
              <a:rPr lang="en-US" sz="1800" dirty="0">
                <a:effectLst/>
                <a:latin typeface="Calibri" panose="020F0502020204030204" pitchFamily="34" charset="0"/>
                <a:ea typeface="Calibri" panose="020F0502020204030204" pitchFamily="34" charset="0"/>
                <a:cs typeface="Calibri" panose="020F0502020204030204" pitchFamily="34" charset="0"/>
              </a:rPr>
              <a:t>This manual describes the Alt ELPA </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Universal Features, Designated Supports and Accommodations.</a:t>
            </a:r>
            <a:r>
              <a:rPr lang="en-US" sz="1800" dirty="0">
                <a:effectLst/>
                <a:latin typeface="Calibri" panose="020F0502020204030204" pitchFamily="34" charset="0"/>
                <a:ea typeface="Calibri" panose="020F0502020204030204" pitchFamily="34" charset="0"/>
                <a:cs typeface="Calibri" panose="020F0502020204030204" pitchFamily="34" charset="0"/>
              </a:rPr>
              <a:t> These supports should be based on the individual needs of your student, used routinely during instruction, and documented in the student’s IEP. Some </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features</a:t>
            </a:r>
            <a:r>
              <a:rPr lang="en-US" sz="1800" dirty="0">
                <a:effectLst/>
                <a:latin typeface="Calibri" panose="020F0502020204030204" pitchFamily="34" charset="0"/>
                <a:ea typeface="Calibri" panose="020F0502020204030204" pitchFamily="34" charset="0"/>
                <a:cs typeface="Calibri" panose="020F0502020204030204" pitchFamily="34" charset="0"/>
              </a:rPr>
              <a:t> are embedded in the Alt ELPA online assessment system and others are provided by the Test Administrator. The test administrators should customize the student’s test settings according to their unique testing needs. </a:t>
            </a:r>
            <a:r>
              <a:rPr lang="en-US" sz="1800" dirty="0"/>
              <a:t>The Alt ELPA Test Administration Manual can be found on each state’s testing portal.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b="1" dirty="0"/>
              <a:t>Resources:</a:t>
            </a:r>
          </a:p>
          <a:p>
            <a:r>
              <a:rPr lang="en-US" dirty="0"/>
              <a:t>AR AA Manual:  https://</a:t>
            </a:r>
            <a:r>
              <a:rPr lang="en-US" dirty="0" err="1"/>
              <a:t>ar.portal.cambiumast.com</a:t>
            </a:r>
            <a:r>
              <a:rPr lang="en-US" dirty="0"/>
              <a:t>/resources/test-administrators/alt-</a:t>
            </a:r>
            <a:r>
              <a:rPr lang="en-US" dirty="0" err="1"/>
              <a:t>elpa</a:t>
            </a:r>
            <a:r>
              <a:rPr lang="en-US" dirty="0"/>
              <a:t>-accessibility-and-accommodations-manual</a:t>
            </a:r>
          </a:p>
          <a:p>
            <a:endParaRPr lang="en-US" dirty="0"/>
          </a:p>
          <a:p>
            <a:endParaRPr lang="en-US" dirty="0"/>
          </a:p>
        </p:txBody>
      </p:sp>
      <p:sp>
        <p:nvSpPr>
          <p:cNvPr id="4" name="Date Placeholder 3"/>
          <p:cNvSpPr>
            <a:spLocks noGrp="1"/>
          </p:cNvSpPr>
          <p:nvPr>
            <p:ph type="dt" idx="1"/>
          </p:nvPr>
        </p:nvSpPr>
        <p:spPr/>
        <p:txBody>
          <a:bodyPr/>
          <a:lstStyle/>
          <a:p>
            <a:fld id="{6ACBF450-88AA-E645-85C6-7CBD9E8ABF05}" type="datetime1">
              <a:rPr lang="en-US" smtClean="0"/>
              <a:t>12/19/2022</a:t>
            </a:fld>
            <a:endParaRPr lang="en-US"/>
          </a:p>
        </p:txBody>
      </p:sp>
      <p:sp>
        <p:nvSpPr>
          <p:cNvPr id="5" name="Slide Number Placeholder 4"/>
          <p:cNvSpPr>
            <a:spLocks noGrp="1"/>
          </p:cNvSpPr>
          <p:nvPr>
            <p:ph type="sldNum" sz="quarter" idx="5"/>
          </p:nvPr>
        </p:nvSpPr>
        <p:spPr/>
        <p:txBody>
          <a:bodyPr/>
          <a:lstStyle/>
          <a:p>
            <a:fld id="{24CEB9D7-3734-7848-A1B4-B13F980F2CCB}" type="slidenum">
              <a:rPr lang="en-US" smtClean="0"/>
              <a:t>9</a:t>
            </a:fld>
            <a:endParaRPr lang="en-US"/>
          </a:p>
        </p:txBody>
      </p:sp>
    </p:spTree>
    <p:extLst>
      <p:ext uri="{BB962C8B-B14F-4D97-AF65-F5344CB8AC3E}">
        <p14:creationId xmlns:p14="http://schemas.microsoft.com/office/powerpoint/2010/main" val="9977222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mailto:info@cresst.org" TargetMode="External"/><Relationship Id="rId3" Type="http://schemas.openxmlformats.org/officeDocument/2006/relationships/image" Target="../media/image4.emf"/><Relationship Id="rId7" Type="http://schemas.openxmlformats.org/officeDocument/2006/relationships/hyperlink" Target="https://www.linkedin.com/company/cresst-national-center-for-research-on-evaluation-standards-and-student-testing/" TargetMode="External"/><Relationship Id="rId12" Type="http://schemas.openxmlformats.org/officeDocument/2006/relationships/hyperlink" Target="http://www.cresst.org/" TargetMode="External"/><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hyperlink" Target="https://www.facebook.com/cresstucla" TargetMode="Externa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hyperlink" Target="https://twitter.com/ucla_cresst" TargetMode="External"/><Relationship Id="rId1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55104-B642-F74E-87C1-55C93E2362FF}"/>
              </a:ext>
            </a:extLst>
          </p:cNvPr>
          <p:cNvSpPr txBox="1"/>
          <p:nvPr userDrawn="1"/>
        </p:nvSpPr>
        <p:spPr>
          <a:xfrm>
            <a:off x="742121" y="5703618"/>
            <a:ext cx="10707757" cy="1323439"/>
          </a:xfrm>
          <a:prstGeom prst="rect">
            <a:avLst/>
          </a:prstGeom>
          <a:noFill/>
        </p:spPr>
        <p:txBody>
          <a:bodyPr wrap="square" rtlCol="0">
            <a:spAutoFit/>
          </a:bodyPr>
          <a:lstStyle/>
          <a:p>
            <a:br>
              <a:rPr lang="en-US" sz="1000" dirty="0">
                <a:solidFill>
                  <a:schemeClr val="tx2">
                    <a:lumMod val="75000"/>
                    <a:lumOff val="25000"/>
                  </a:schemeClr>
                </a:solidFill>
                <a:latin typeface="Calibri" panose="020F0502020204030204" pitchFamily="34" charset="0"/>
                <a:cs typeface="Calibri" panose="020F0502020204030204" pitchFamily="34" charset="0"/>
              </a:rPr>
            </a:br>
            <a:r>
              <a:rPr lang="en-US" sz="1000" kern="1200" dirty="0">
                <a:solidFill>
                  <a:schemeClr val="tx2">
                    <a:lumMod val="75000"/>
                    <a:lumOff val="25000"/>
                  </a:schemeClr>
                </a:solidFill>
                <a:effectLst/>
                <a:latin typeface="Calibri" panose="020F0502020204030204" pitchFamily="34" charset="0"/>
                <a:ea typeface="+mn-ea"/>
                <a:cs typeface="Calibri" panose="020F0502020204030204" pitchFamily="34" charset="0"/>
              </a:rPr>
              <a:t>The contents of this document were developed under a grant from the US Department of Education. However, those contents do not necessarily represent the policy of the U.S. Department of Education and you should not assume endorsement by the Federal Government. To comply with these conditions under Division H, Title V, Section 505 of Public Law 115-141, Consolidated Appropriations Act, 2018: 100% of the CAAELP project are financed with Federal money; the Federal funds for CAAELP total $7.8 million; and 0% of this project is financed by non-governmental sources.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tx2">
                  <a:lumMod val="75000"/>
                  <a:lumOff val="2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lumOff val="25000"/>
                  </a:schemeClr>
                </a:solidFill>
              </a:rPr>
              <a:t>© 2022 Iowa Department of Education. Contact CRESST at UCLA for permission to use this work. </a:t>
            </a:r>
          </a:p>
          <a:p>
            <a:endParaRPr lang="en-US" sz="1000" dirty="0">
              <a:solidFill>
                <a:schemeClr val="tx2">
                  <a:lumMod val="75000"/>
                  <a:lumOff val="25000"/>
                </a:schemeClr>
              </a:solidFill>
              <a:latin typeface="Calibri" panose="020F0502020204030204" pitchFamily="34" charset="0"/>
              <a:cs typeface="Calibri" panose="020F0502020204030204" pitchFamily="34" charset="0"/>
            </a:endParaRPr>
          </a:p>
          <a:p>
            <a:pPr algn="ctr"/>
            <a:endParaRPr lang="en-US" sz="1000" dirty="0">
              <a:solidFill>
                <a:schemeClr val="tx2">
                  <a:lumMod val="75000"/>
                  <a:lumOff val="2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FBA382B-059C-8448-BC46-AC99BDC7EE4D}"/>
              </a:ext>
            </a:extLst>
          </p:cNvPr>
          <p:cNvPicPr>
            <a:picLocks noChangeAspect="1"/>
          </p:cNvPicPr>
          <p:nvPr userDrawn="1"/>
        </p:nvPicPr>
        <p:blipFill>
          <a:blip r:embed="rId2"/>
          <a:stretch>
            <a:fillRect/>
          </a:stretch>
        </p:blipFill>
        <p:spPr>
          <a:xfrm>
            <a:off x="1391216" y="1765113"/>
            <a:ext cx="9409568" cy="3327774"/>
          </a:xfrm>
          <a:prstGeom prst="rect">
            <a:avLst/>
          </a:prstGeom>
        </p:spPr>
      </p:pic>
    </p:spTree>
    <p:extLst>
      <p:ext uri="{BB962C8B-B14F-4D97-AF65-F5344CB8AC3E}">
        <p14:creationId xmlns:p14="http://schemas.microsoft.com/office/powerpoint/2010/main" val="2010528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6D3E4-7E98-4D4B-96A0-27D92D073F89}"/>
              </a:ext>
            </a:extLst>
          </p:cNvPr>
          <p:cNvSpPr>
            <a:spLocks noGrp="1"/>
          </p:cNvSpPr>
          <p:nvPr>
            <p:ph type="title" hasCustomPrompt="1"/>
          </p:nvPr>
        </p:nvSpPr>
        <p:spPr/>
        <p:txBody>
          <a:bodyPr/>
          <a:lstStyle>
            <a:lvl1pPr>
              <a:defRPr>
                <a:solidFill>
                  <a:srgbClr val="636462"/>
                </a:solidFill>
              </a:defRPr>
            </a:lvl1pPr>
          </a:lstStyle>
          <a:p>
            <a:r>
              <a:rPr lang="en-US" dirty="0"/>
              <a:t>Slide Title</a:t>
            </a:r>
          </a:p>
        </p:txBody>
      </p:sp>
      <p:sp>
        <p:nvSpPr>
          <p:cNvPr id="3" name="Content Placeholder 2">
            <a:extLst>
              <a:ext uri="{FF2B5EF4-FFF2-40B4-BE49-F238E27FC236}">
                <a16:creationId xmlns:a16="http://schemas.microsoft.com/office/drawing/2014/main" id="{C7586880-40A2-9B4A-A026-53765EE7D79A}"/>
              </a:ext>
            </a:extLst>
          </p:cNvPr>
          <p:cNvSpPr>
            <a:spLocks noGrp="1"/>
          </p:cNvSpPr>
          <p:nvPr>
            <p:ph sz="half" idx="1" hasCustomPrompt="1"/>
          </p:nvPr>
        </p:nvSpPr>
        <p:spPr>
          <a:xfrm>
            <a:off x="838200" y="1967674"/>
            <a:ext cx="5181600" cy="4148118"/>
          </a:xfrm>
        </p:spPr>
        <p:txBody>
          <a:bodyPr/>
          <a:lstStyle>
            <a:lvl1pPr>
              <a:defRPr>
                <a:solidFill>
                  <a:srgbClr val="636462"/>
                </a:solidFill>
              </a:defRPr>
            </a:lvl1pPr>
            <a:lvl2pPr>
              <a:defRPr>
                <a:solidFill>
                  <a:srgbClr val="636462"/>
                </a:solidFill>
              </a:defRPr>
            </a:lvl2pPr>
            <a:lvl3pPr>
              <a:defRPr>
                <a:solidFill>
                  <a:srgbClr val="636462"/>
                </a:solidFill>
              </a:defRPr>
            </a:lvl3pPr>
            <a:lvl4pPr>
              <a:defRPr>
                <a:solidFill>
                  <a:srgbClr val="636462"/>
                </a:solidFill>
              </a:defRPr>
            </a:lvl4pPr>
            <a:lvl5pPr>
              <a:defRPr>
                <a:solidFill>
                  <a:srgbClr val="636462"/>
                </a:solidFill>
              </a:defRPr>
            </a:lvl5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231060E-8E43-4F4A-934B-0817212648FB}"/>
              </a:ext>
            </a:extLst>
          </p:cNvPr>
          <p:cNvSpPr>
            <a:spLocks noGrp="1"/>
          </p:cNvSpPr>
          <p:nvPr>
            <p:ph sz="half" idx="2" hasCustomPrompt="1"/>
          </p:nvPr>
        </p:nvSpPr>
        <p:spPr>
          <a:xfrm>
            <a:off x="6172200" y="1967674"/>
            <a:ext cx="5181600" cy="4148118"/>
          </a:xfrm>
        </p:spPr>
        <p:txBody>
          <a:bodyPr/>
          <a:lstStyle>
            <a:lvl1pPr>
              <a:defRPr>
                <a:solidFill>
                  <a:srgbClr val="636462"/>
                </a:solidFill>
              </a:defRPr>
            </a:lvl1pPr>
            <a:lvl2pPr>
              <a:defRPr>
                <a:solidFill>
                  <a:srgbClr val="636462"/>
                </a:solidFill>
              </a:defRPr>
            </a:lvl2pPr>
            <a:lvl3pPr>
              <a:defRPr>
                <a:solidFill>
                  <a:srgbClr val="636462"/>
                </a:solidFill>
              </a:defRPr>
            </a:lvl3pPr>
            <a:lvl4pPr>
              <a:defRPr>
                <a:solidFill>
                  <a:srgbClr val="636462"/>
                </a:solidFill>
              </a:defRPr>
            </a:lvl4pPr>
            <a:lvl5pPr>
              <a:defRPr>
                <a:solidFill>
                  <a:srgbClr val="636462"/>
                </a:solidFill>
              </a:defRPr>
            </a:lvl5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EB2E5680-FC2C-9247-A710-6839CE3FBE30}"/>
              </a:ext>
            </a:extLst>
          </p:cNvPr>
          <p:cNvSpPr>
            <a:spLocks noGrp="1"/>
          </p:cNvSpPr>
          <p:nvPr>
            <p:ph type="ftr" sz="quarter" idx="10"/>
          </p:nvPr>
        </p:nvSpPr>
        <p:spPr/>
        <p:txBody>
          <a:bodyPr/>
          <a:lstStyle/>
          <a:p>
            <a:r>
              <a:rPr lang="en-US" dirty="0"/>
              <a:t>© 2022 Iowa Department of Education. Contact CRESST at UCLA for permission to use this work. </a:t>
            </a:r>
          </a:p>
        </p:txBody>
      </p:sp>
      <p:sp>
        <p:nvSpPr>
          <p:cNvPr id="11" name="Slide Number Placeholder 2">
            <a:extLst>
              <a:ext uri="{FF2B5EF4-FFF2-40B4-BE49-F238E27FC236}">
                <a16:creationId xmlns:a16="http://schemas.microsoft.com/office/drawing/2014/main" id="{241DC1C4-4B99-DD46-888B-86BA24DDF780}"/>
              </a:ext>
            </a:extLst>
          </p:cNvPr>
          <p:cNvSpPr>
            <a:spLocks noGrp="1"/>
          </p:cNvSpPr>
          <p:nvPr>
            <p:ph type="sldNum" sz="quarter" idx="4"/>
          </p:nvPr>
        </p:nvSpPr>
        <p:spPr>
          <a:xfrm>
            <a:off x="10944982" y="6429372"/>
            <a:ext cx="425605" cy="365125"/>
          </a:xfrm>
          <a:prstGeom prst="rect">
            <a:avLst/>
          </a:prstGeom>
        </p:spPr>
        <p:txBody>
          <a:bodyPr anchor="ctr"/>
          <a:lstStyle>
            <a:lvl1pPr>
              <a:defRPr sz="1000">
                <a:solidFill>
                  <a:srgbClr val="636462"/>
                </a:solidFill>
                <a:latin typeface="Calibri" panose="020F0502020204030204" pitchFamily="34" charset="0"/>
                <a:cs typeface="Calibri" panose="020F0502020204030204" pitchFamily="34" charset="0"/>
              </a:defRPr>
            </a:lvl1pPr>
          </a:lstStyle>
          <a:p>
            <a:fld id="{4D3DAE93-12FD-C14D-A0AD-357E0D5C2BAE}" type="slidenum">
              <a:rPr lang="en-US" smtClean="0"/>
              <a:pPr/>
              <a:t>‹#›</a:t>
            </a:fld>
            <a:endParaRPr lang="en-US" dirty="0"/>
          </a:p>
        </p:txBody>
      </p:sp>
    </p:spTree>
    <p:extLst>
      <p:ext uri="{BB962C8B-B14F-4D97-AF65-F5344CB8AC3E}">
        <p14:creationId xmlns:p14="http://schemas.microsoft.com/office/powerpoint/2010/main" val="489352876"/>
      </p:ext>
    </p:extLst>
  </p:cSld>
  <p:clrMapOvr>
    <a:masterClrMapping/>
  </p:clrMapOvr>
  <p:extLst>
    <p:ext uri="{DCECCB84-F9BA-43D5-87BE-67443E8EF086}">
      <p15:sldGuideLst xmlns:p15="http://schemas.microsoft.com/office/powerpoint/2012/main">
        <p15:guide id="1" orient="horz" pos="1224"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5E018-29EF-5C40-A3FC-5B15CC785DA8}"/>
              </a:ext>
            </a:extLst>
          </p:cNvPr>
          <p:cNvSpPr>
            <a:spLocks noGrp="1"/>
          </p:cNvSpPr>
          <p:nvPr>
            <p:ph type="title" hasCustomPrompt="1"/>
          </p:nvPr>
        </p:nvSpPr>
        <p:spPr>
          <a:xfrm>
            <a:off x="839788" y="365125"/>
            <a:ext cx="10515600" cy="1325563"/>
          </a:xfrm>
        </p:spPr>
        <p:txBody>
          <a:bodyPr/>
          <a:lstStyle/>
          <a:p>
            <a:r>
              <a:rPr lang="en-US" dirty="0"/>
              <a:t>Slide Title</a:t>
            </a:r>
          </a:p>
        </p:txBody>
      </p:sp>
      <p:sp>
        <p:nvSpPr>
          <p:cNvPr id="3" name="Text Placeholder 2">
            <a:extLst>
              <a:ext uri="{FF2B5EF4-FFF2-40B4-BE49-F238E27FC236}">
                <a16:creationId xmlns:a16="http://schemas.microsoft.com/office/drawing/2014/main" id="{2DBFC54A-5463-234F-B56C-51360373686D}"/>
              </a:ext>
            </a:extLst>
          </p:cNvPr>
          <p:cNvSpPr>
            <a:spLocks noGrp="1"/>
          </p:cNvSpPr>
          <p:nvPr>
            <p:ph type="body" idx="1" hasCustomPrompt="1"/>
          </p:nvPr>
        </p:nvSpPr>
        <p:spPr>
          <a:xfrm>
            <a:off x="836612" y="1818949"/>
            <a:ext cx="5157787" cy="548470"/>
          </a:xfrm>
        </p:spPr>
        <p:txBody>
          <a:bodyPr anchor="b">
            <a:normAutofit/>
          </a:bodyPr>
          <a:lstStyle>
            <a:lvl1pPr marL="0" indent="0">
              <a:buNone/>
              <a:defRPr sz="2800" b="1">
                <a:solidFill>
                  <a:srgbClr val="63646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Title</a:t>
            </a:r>
          </a:p>
        </p:txBody>
      </p:sp>
      <p:sp>
        <p:nvSpPr>
          <p:cNvPr id="4" name="Content Placeholder 3">
            <a:extLst>
              <a:ext uri="{FF2B5EF4-FFF2-40B4-BE49-F238E27FC236}">
                <a16:creationId xmlns:a16="http://schemas.microsoft.com/office/drawing/2014/main" id="{38B78EBF-41C7-E94E-B227-141F091C6D1A}"/>
              </a:ext>
            </a:extLst>
          </p:cNvPr>
          <p:cNvSpPr>
            <a:spLocks noGrp="1"/>
          </p:cNvSpPr>
          <p:nvPr>
            <p:ph sz="half" idx="2" hasCustomPrompt="1"/>
          </p:nvPr>
        </p:nvSpPr>
        <p:spPr>
          <a:xfrm>
            <a:off x="836612" y="2354893"/>
            <a:ext cx="5157787" cy="3722522"/>
          </a:xfrm>
        </p:spPr>
        <p:txBody>
          <a:body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A078912-FA8E-7142-A684-6EA24C38FEE0}"/>
              </a:ext>
            </a:extLst>
          </p:cNvPr>
          <p:cNvSpPr>
            <a:spLocks noGrp="1"/>
          </p:cNvSpPr>
          <p:nvPr>
            <p:ph type="body" sz="quarter" idx="3" hasCustomPrompt="1"/>
          </p:nvPr>
        </p:nvSpPr>
        <p:spPr>
          <a:xfrm>
            <a:off x="6172200" y="1818949"/>
            <a:ext cx="5183188" cy="548470"/>
          </a:xfrm>
        </p:spPr>
        <p:txBody>
          <a:bodyPr anchor="b">
            <a:normAutofit/>
          </a:bodyPr>
          <a:lstStyle>
            <a:lvl1pPr marL="0" indent="0">
              <a:buNone/>
              <a:defRPr sz="2800" b="1">
                <a:solidFill>
                  <a:srgbClr val="63646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Title</a:t>
            </a:r>
          </a:p>
        </p:txBody>
      </p:sp>
      <p:sp>
        <p:nvSpPr>
          <p:cNvPr id="6" name="Content Placeholder 5">
            <a:extLst>
              <a:ext uri="{FF2B5EF4-FFF2-40B4-BE49-F238E27FC236}">
                <a16:creationId xmlns:a16="http://schemas.microsoft.com/office/drawing/2014/main" id="{9C49D236-BB12-454B-9124-4F6F2A32362C}"/>
              </a:ext>
            </a:extLst>
          </p:cNvPr>
          <p:cNvSpPr>
            <a:spLocks noGrp="1"/>
          </p:cNvSpPr>
          <p:nvPr>
            <p:ph sz="quarter" idx="4" hasCustomPrompt="1"/>
          </p:nvPr>
        </p:nvSpPr>
        <p:spPr>
          <a:xfrm>
            <a:off x="6172200" y="2354893"/>
            <a:ext cx="5183188" cy="3722522"/>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382C51B1-9E2C-EC4B-B81C-5BB17598E0EE}"/>
              </a:ext>
            </a:extLst>
          </p:cNvPr>
          <p:cNvSpPr>
            <a:spLocks noGrp="1"/>
          </p:cNvSpPr>
          <p:nvPr>
            <p:ph type="ftr" sz="quarter" idx="11"/>
          </p:nvPr>
        </p:nvSpPr>
        <p:spPr/>
        <p:txBody>
          <a:bodyPr/>
          <a:lstStyle/>
          <a:p>
            <a:r>
              <a:rPr lang="en-US" dirty="0"/>
              <a:t>© 2022 Iowa Department of Education. Contact CRESST at UCLA for permission to use this work. </a:t>
            </a:r>
          </a:p>
        </p:txBody>
      </p:sp>
      <p:sp>
        <p:nvSpPr>
          <p:cNvPr id="11" name="Slide Number Placeholder 2">
            <a:extLst>
              <a:ext uri="{FF2B5EF4-FFF2-40B4-BE49-F238E27FC236}">
                <a16:creationId xmlns:a16="http://schemas.microsoft.com/office/drawing/2014/main" id="{0A89C8D6-50CA-FC4D-8069-131B16F65A0D}"/>
              </a:ext>
            </a:extLst>
          </p:cNvPr>
          <p:cNvSpPr>
            <a:spLocks noGrp="1"/>
          </p:cNvSpPr>
          <p:nvPr>
            <p:ph type="sldNum" sz="quarter" idx="12"/>
          </p:nvPr>
        </p:nvSpPr>
        <p:spPr>
          <a:xfrm>
            <a:off x="10944982" y="6429372"/>
            <a:ext cx="425605" cy="365125"/>
          </a:xfrm>
          <a:prstGeom prst="rect">
            <a:avLst/>
          </a:prstGeom>
        </p:spPr>
        <p:txBody>
          <a:bodyPr anchor="ctr"/>
          <a:lstStyle>
            <a:lvl1pPr>
              <a:defRPr sz="1000">
                <a:solidFill>
                  <a:srgbClr val="636462"/>
                </a:solidFill>
                <a:latin typeface="Calibri" panose="020F0502020204030204" pitchFamily="34" charset="0"/>
                <a:cs typeface="Calibri" panose="020F0502020204030204" pitchFamily="34" charset="0"/>
              </a:defRPr>
            </a:lvl1pPr>
          </a:lstStyle>
          <a:p>
            <a:fld id="{4D3DAE93-12FD-C14D-A0AD-357E0D5C2BAE}" type="slidenum">
              <a:rPr lang="en-US" smtClean="0"/>
              <a:pPr/>
              <a:t>‹#›</a:t>
            </a:fld>
            <a:endParaRPr lang="en-US" dirty="0"/>
          </a:p>
        </p:txBody>
      </p:sp>
    </p:spTree>
    <p:extLst>
      <p:ext uri="{BB962C8B-B14F-4D97-AF65-F5344CB8AC3E}">
        <p14:creationId xmlns:p14="http://schemas.microsoft.com/office/powerpoint/2010/main" val="4156214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50ED97-001B-744B-9107-A49B84357ED1}"/>
              </a:ext>
            </a:extLst>
          </p:cNvPr>
          <p:cNvSpPr>
            <a:spLocks noGrp="1"/>
          </p:cNvSpPr>
          <p:nvPr>
            <p:ph type="title" hasCustomPrompt="1"/>
          </p:nvPr>
        </p:nvSpPr>
        <p:spPr>
          <a:xfrm>
            <a:off x="838200" y="352768"/>
            <a:ext cx="10515600" cy="1325563"/>
          </a:xfrm>
        </p:spPr>
        <p:txBody>
          <a:bodyPr/>
          <a:lstStyle/>
          <a:p>
            <a:r>
              <a:rPr lang="en-US" dirty="0"/>
              <a:t>Slide Title</a:t>
            </a:r>
          </a:p>
        </p:txBody>
      </p:sp>
      <p:sp>
        <p:nvSpPr>
          <p:cNvPr id="8" name="Picture Placeholder 2">
            <a:extLst>
              <a:ext uri="{FF2B5EF4-FFF2-40B4-BE49-F238E27FC236}">
                <a16:creationId xmlns:a16="http://schemas.microsoft.com/office/drawing/2014/main" id="{8B305403-B952-6345-8D72-FB237A1E8F76}"/>
              </a:ext>
            </a:extLst>
          </p:cNvPr>
          <p:cNvSpPr>
            <a:spLocks noGrp="1"/>
          </p:cNvSpPr>
          <p:nvPr>
            <p:ph type="pic" idx="1" hasCustomPrompt="1"/>
          </p:nvPr>
        </p:nvSpPr>
        <p:spPr>
          <a:xfrm>
            <a:off x="2209800" y="1943100"/>
            <a:ext cx="7772400" cy="3811588"/>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and center image</a:t>
            </a:r>
          </a:p>
        </p:txBody>
      </p:sp>
      <p:sp>
        <p:nvSpPr>
          <p:cNvPr id="6" name="Footer Placeholder 5">
            <a:extLst>
              <a:ext uri="{FF2B5EF4-FFF2-40B4-BE49-F238E27FC236}">
                <a16:creationId xmlns:a16="http://schemas.microsoft.com/office/drawing/2014/main" id="{78AF758A-E724-A64E-AED2-C3E2C8ADB518}"/>
              </a:ext>
            </a:extLst>
          </p:cNvPr>
          <p:cNvSpPr>
            <a:spLocks noGrp="1"/>
          </p:cNvSpPr>
          <p:nvPr>
            <p:ph type="ftr" sz="quarter" idx="10"/>
          </p:nvPr>
        </p:nvSpPr>
        <p:spPr/>
        <p:txBody>
          <a:bodyPr/>
          <a:lstStyle/>
          <a:p>
            <a:r>
              <a:rPr lang="en-US" dirty="0"/>
              <a:t>© 2022 Iowa Department of Education. Contact CRESST at UCLA for permission to use this work.</a:t>
            </a:r>
          </a:p>
        </p:txBody>
      </p:sp>
      <p:sp>
        <p:nvSpPr>
          <p:cNvPr id="9" name="Slide Number Placeholder 2">
            <a:extLst>
              <a:ext uri="{FF2B5EF4-FFF2-40B4-BE49-F238E27FC236}">
                <a16:creationId xmlns:a16="http://schemas.microsoft.com/office/drawing/2014/main" id="{954CAAE2-D133-EE41-A519-20BA1F75731A}"/>
              </a:ext>
            </a:extLst>
          </p:cNvPr>
          <p:cNvSpPr>
            <a:spLocks noGrp="1"/>
          </p:cNvSpPr>
          <p:nvPr>
            <p:ph type="sldNum" sz="quarter" idx="4"/>
          </p:nvPr>
        </p:nvSpPr>
        <p:spPr>
          <a:xfrm>
            <a:off x="10944982" y="6429372"/>
            <a:ext cx="425605" cy="365125"/>
          </a:xfrm>
          <a:prstGeom prst="rect">
            <a:avLst/>
          </a:prstGeom>
        </p:spPr>
        <p:txBody>
          <a:bodyPr anchor="ctr"/>
          <a:lstStyle>
            <a:lvl1pPr>
              <a:defRPr sz="1000">
                <a:solidFill>
                  <a:srgbClr val="636462"/>
                </a:solidFill>
                <a:latin typeface="Calibri" panose="020F0502020204030204" pitchFamily="34" charset="0"/>
                <a:cs typeface="Calibri" panose="020F0502020204030204" pitchFamily="34" charset="0"/>
              </a:defRPr>
            </a:lvl1pPr>
          </a:lstStyle>
          <a:p>
            <a:fld id="{4D3DAE93-12FD-C14D-A0AD-357E0D5C2BAE}" type="slidenum">
              <a:rPr lang="en-US" smtClean="0"/>
              <a:pPr/>
              <a:t>‹#›</a:t>
            </a:fld>
            <a:endParaRPr lang="en-US" dirty="0"/>
          </a:p>
        </p:txBody>
      </p:sp>
    </p:spTree>
    <p:extLst>
      <p:ext uri="{BB962C8B-B14F-4D97-AF65-F5344CB8AC3E}">
        <p14:creationId xmlns:p14="http://schemas.microsoft.com/office/powerpoint/2010/main" val="4161836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852714-185C-ED49-A2D4-99D2C83A75E8}"/>
              </a:ext>
            </a:extLst>
          </p:cNvPr>
          <p:cNvSpPr>
            <a:spLocks noGrp="1"/>
          </p:cNvSpPr>
          <p:nvPr>
            <p:ph idx="1" hasCustomPrompt="1"/>
          </p:nvPr>
        </p:nvSpPr>
        <p:spPr>
          <a:xfrm>
            <a:off x="5181600" y="1963476"/>
            <a:ext cx="6172200" cy="3770836"/>
          </a:xfrm>
        </p:spPr>
        <p:txBody>
          <a:bodyPr>
            <a:normAutofit/>
          </a:bodyPr>
          <a:lstStyle>
            <a:lvl1pPr>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C7D974A-B520-F549-91E5-AF1669E29450}"/>
              </a:ext>
            </a:extLst>
          </p:cNvPr>
          <p:cNvSpPr>
            <a:spLocks noGrp="1"/>
          </p:cNvSpPr>
          <p:nvPr>
            <p:ph type="body" sz="half" idx="2"/>
          </p:nvPr>
        </p:nvSpPr>
        <p:spPr>
          <a:xfrm>
            <a:off x="838200" y="1943100"/>
            <a:ext cx="3932237" cy="38115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dirty="0"/>
          </a:p>
        </p:txBody>
      </p:sp>
      <p:sp>
        <p:nvSpPr>
          <p:cNvPr id="10" name="Title 1">
            <a:extLst>
              <a:ext uri="{FF2B5EF4-FFF2-40B4-BE49-F238E27FC236}">
                <a16:creationId xmlns:a16="http://schemas.microsoft.com/office/drawing/2014/main" id="{784B2CE5-7846-804D-B3DF-601C682E1C9A}"/>
              </a:ext>
            </a:extLst>
          </p:cNvPr>
          <p:cNvSpPr>
            <a:spLocks noGrp="1"/>
          </p:cNvSpPr>
          <p:nvPr>
            <p:ph type="title" hasCustomPrompt="1"/>
          </p:nvPr>
        </p:nvSpPr>
        <p:spPr>
          <a:xfrm>
            <a:off x="838200" y="352768"/>
            <a:ext cx="10515600" cy="1325563"/>
          </a:xfrm>
        </p:spPr>
        <p:txBody>
          <a:bodyPr/>
          <a:lstStyle/>
          <a:p>
            <a:r>
              <a:rPr lang="en-US" dirty="0"/>
              <a:t>Slide Title</a:t>
            </a:r>
          </a:p>
        </p:txBody>
      </p:sp>
      <p:sp>
        <p:nvSpPr>
          <p:cNvPr id="2" name="Footer Placeholder 1">
            <a:extLst>
              <a:ext uri="{FF2B5EF4-FFF2-40B4-BE49-F238E27FC236}">
                <a16:creationId xmlns:a16="http://schemas.microsoft.com/office/drawing/2014/main" id="{D246DBD2-CBB0-6741-B01C-74A806DC5A2A}"/>
              </a:ext>
            </a:extLst>
          </p:cNvPr>
          <p:cNvSpPr>
            <a:spLocks noGrp="1"/>
          </p:cNvSpPr>
          <p:nvPr>
            <p:ph type="ftr" sz="quarter" idx="10"/>
          </p:nvPr>
        </p:nvSpPr>
        <p:spPr/>
        <p:txBody>
          <a:bodyPr/>
          <a:lstStyle/>
          <a:p>
            <a:r>
              <a:rPr lang="en-US" dirty="0"/>
              <a:t>© 2022 Iowa Department of Education. Contact CRESST at UCLA for permission to use this work.</a:t>
            </a:r>
          </a:p>
        </p:txBody>
      </p:sp>
      <p:sp>
        <p:nvSpPr>
          <p:cNvPr id="8" name="Slide Number Placeholder 2">
            <a:extLst>
              <a:ext uri="{FF2B5EF4-FFF2-40B4-BE49-F238E27FC236}">
                <a16:creationId xmlns:a16="http://schemas.microsoft.com/office/drawing/2014/main" id="{08CE5608-EED6-6240-979E-496818E77385}"/>
              </a:ext>
            </a:extLst>
          </p:cNvPr>
          <p:cNvSpPr>
            <a:spLocks noGrp="1"/>
          </p:cNvSpPr>
          <p:nvPr>
            <p:ph type="sldNum" sz="quarter" idx="4"/>
          </p:nvPr>
        </p:nvSpPr>
        <p:spPr>
          <a:xfrm>
            <a:off x="10944982" y="6429372"/>
            <a:ext cx="425605" cy="365125"/>
          </a:xfrm>
          <a:prstGeom prst="rect">
            <a:avLst/>
          </a:prstGeom>
        </p:spPr>
        <p:txBody>
          <a:bodyPr anchor="ctr"/>
          <a:lstStyle>
            <a:lvl1pPr>
              <a:defRPr sz="1000">
                <a:solidFill>
                  <a:srgbClr val="636462"/>
                </a:solidFill>
                <a:latin typeface="Calibri" panose="020F0502020204030204" pitchFamily="34" charset="0"/>
                <a:cs typeface="Calibri" panose="020F0502020204030204" pitchFamily="34" charset="0"/>
              </a:defRPr>
            </a:lvl1pPr>
          </a:lstStyle>
          <a:p>
            <a:fld id="{4D3DAE93-12FD-C14D-A0AD-357E0D5C2BAE}" type="slidenum">
              <a:rPr lang="en-US" smtClean="0"/>
              <a:pPr/>
              <a:t>‹#›</a:t>
            </a:fld>
            <a:endParaRPr lang="en-US" dirty="0"/>
          </a:p>
        </p:txBody>
      </p:sp>
    </p:spTree>
    <p:extLst>
      <p:ext uri="{BB962C8B-B14F-4D97-AF65-F5344CB8AC3E}">
        <p14:creationId xmlns:p14="http://schemas.microsoft.com/office/powerpoint/2010/main" val="2682234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865FB-580E-C442-A438-AD1FE603A021}"/>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152BD19-A07E-4F48-BF85-D07083D89FD7}"/>
              </a:ext>
            </a:extLst>
          </p:cNvPr>
          <p:cNvSpPr>
            <a:spLocks noGrp="1"/>
          </p:cNvSpPr>
          <p:nvPr>
            <p:ph type="ftr" sz="quarter" idx="11"/>
          </p:nvPr>
        </p:nvSpPr>
        <p:spPr/>
        <p:txBody>
          <a:bodyPr/>
          <a:lstStyle/>
          <a:p>
            <a:r>
              <a:rPr lang="en-US" dirty="0"/>
              <a:t>© 2022 Iowa Department of Education. Contact CRESST at UCLA for permission to use this work.</a:t>
            </a:r>
          </a:p>
        </p:txBody>
      </p:sp>
      <p:sp>
        <p:nvSpPr>
          <p:cNvPr id="5" name="Slide Number Placeholder 2">
            <a:extLst>
              <a:ext uri="{FF2B5EF4-FFF2-40B4-BE49-F238E27FC236}">
                <a16:creationId xmlns:a16="http://schemas.microsoft.com/office/drawing/2014/main" id="{D1187B53-E44C-CE40-8485-336EDFF484FA}"/>
              </a:ext>
            </a:extLst>
          </p:cNvPr>
          <p:cNvSpPr>
            <a:spLocks noGrp="1"/>
          </p:cNvSpPr>
          <p:nvPr>
            <p:ph type="sldNum" sz="quarter" idx="4"/>
          </p:nvPr>
        </p:nvSpPr>
        <p:spPr>
          <a:xfrm>
            <a:off x="10944982" y="6429372"/>
            <a:ext cx="425605" cy="365125"/>
          </a:xfrm>
          <a:prstGeom prst="rect">
            <a:avLst/>
          </a:prstGeom>
        </p:spPr>
        <p:txBody>
          <a:bodyPr anchor="ctr"/>
          <a:lstStyle>
            <a:lvl1pPr>
              <a:defRPr sz="1000">
                <a:solidFill>
                  <a:srgbClr val="636462"/>
                </a:solidFill>
                <a:latin typeface="Calibri" panose="020F0502020204030204" pitchFamily="34" charset="0"/>
                <a:cs typeface="Calibri" panose="020F0502020204030204" pitchFamily="34" charset="0"/>
              </a:defRPr>
            </a:lvl1pPr>
          </a:lstStyle>
          <a:p>
            <a:fld id="{4D3DAE93-12FD-C14D-A0AD-357E0D5C2BAE}" type="slidenum">
              <a:rPr lang="en-US" smtClean="0"/>
              <a:pPr/>
              <a:t>‹#›</a:t>
            </a:fld>
            <a:endParaRPr lang="en-US" dirty="0"/>
          </a:p>
        </p:txBody>
      </p:sp>
    </p:spTree>
    <p:extLst>
      <p:ext uri="{BB962C8B-B14F-4D97-AF65-F5344CB8AC3E}">
        <p14:creationId xmlns:p14="http://schemas.microsoft.com/office/powerpoint/2010/main" val="3972918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10C8937-EC6A-B947-9676-F78737C2F2E3}"/>
              </a:ext>
            </a:extLst>
          </p:cNvPr>
          <p:cNvSpPr>
            <a:spLocks noGrp="1"/>
          </p:cNvSpPr>
          <p:nvPr>
            <p:ph type="ftr" sz="quarter" idx="11"/>
          </p:nvPr>
        </p:nvSpPr>
        <p:spPr/>
        <p:txBody>
          <a:bodyPr/>
          <a:lstStyle/>
          <a:p>
            <a:r>
              <a:rPr lang="en-US" dirty="0"/>
              <a:t>© 2022 Iowa Department of Education. Contact CRESST at UCLA for permission to use this work.</a:t>
            </a:r>
          </a:p>
        </p:txBody>
      </p:sp>
      <p:sp>
        <p:nvSpPr>
          <p:cNvPr id="8" name="Slide Number Placeholder 2">
            <a:extLst>
              <a:ext uri="{FF2B5EF4-FFF2-40B4-BE49-F238E27FC236}">
                <a16:creationId xmlns:a16="http://schemas.microsoft.com/office/drawing/2014/main" id="{9AED4989-8EC2-1D46-9192-FCB47AE2D017}"/>
              </a:ext>
            </a:extLst>
          </p:cNvPr>
          <p:cNvSpPr>
            <a:spLocks noGrp="1"/>
          </p:cNvSpPr>
          <p:nvPr>
            <p:ph type="sldNum" sz="quarter" idx="4"/>
          </p:nvPr>
        </p:nvSpPr>
        <p:spPr>
          <a:xfrm>
            <a:off x="10944982" y="6429372"/>
            <a:ext cx="425605" cy="365125"/>
          </a:xfrm>
          <a:prstGeom prst="rect">
            <a:avLst/>
          </a:prstGeom>
        </p:spPr>
        <p:txBody>
          <a:bodyPr anchor="ctr"/>
          <a:lstStyle>
            <a:lvl1pPr>
              <a:defRPr sz="1000">
                <a:solidFill>
                  <a:srgbClr val="636462"/>
                </a:solidFill>
                <a:latin typeface="Calibri" panose="020F0502020204030204" pitchFamily="34" charset="0"/>
                <a:cs typeface="Calibri" panose="020F0502020204030204" pitchFamily="34" charset="0"/>
              </a:defRPr>
            </a:lvl1pPr>
          </a:lstStyle>
          <a:p>
            <a:fld id="{4D3DAE93-12FD-C14D-A0AD-357E0D5C2BAE}" type="slidenum">
              <a:rPr lang="en-US" smtClean="0"/>
              <a:pPr/>
              <a:t>‹#›</a:t>
            </a:fld>
            <a:endParaRPr lang="en-US" dirty="0"/>
          </a:p>
        </p:txBody>
      </p:sp>
    </p:spTree>
    <p:extLst>
      <p:ext uri="{BB962C8B-B14F-4D97-AF65-F5344CB8AC3E}">
        <p14:creationId xmlns:p14="http://schemas.microsoft.com/office/powerpoint/2010/main" val="1852402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EABCA0-13A5-8F4B-B403-E1F0D85058B6}"/>
              </a:ext>
            </a:extLst>
          </p:cNvPr>
          <p:cNvSpPr txBox="1">
            <a:spLocks/>
          </p:cNvSpPr>
          <p:nvPr userDrawn="1"/>
        </p:nvSpPr>
        <p:spPr>
          <a:xfrm>
            <a:off x="2437960" y="3286336"/>
            <a:ext cx="8600763" cy="12965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rgbClr val="636462"/>
                </a:solidFill>
                <a:latin typeface="+mn-lt"/>
                <a:ea typeface="+mj-ea"/>
                <a:cs typeface="+mj-cs"/>
              </a:defRPr>
            </a:lvl1pPr>
          </a:lstStyle>
          <a:p>
            <a:r>
              <a:rPr lang="en-US" sz="10000" b="1" dirty="0">
                <a:solidFill>
                  <a:srgbClr val="636462"/>
                </a:solidFill>
                <a:latin typeface="Calibri"/>
                <a:cs typeface="Calibri"/>
              </a:rPr>
              <a:t>Thank you!</a:t>
            </a:r>
          </a:p>
        </p:txBody>
      </p:sp>
      <p:cxnSp>
        <p:nvCxnSpPr>
          <p:cNvPr id="12" name="Straight Connector 11">
            <a:extLst>
              <a:ext uri="{FF2B5EF4-FFF2-40B4-BE49-F238E27FC236}">
                <a16:creationId xmlns:a16="http://schemas.microsoft.com/office/drawing/2014/main" id="{5422CE07-C195-3B43-8282-F54FD386F0D8}"/>
              </a:ext>
            </a:extLst>
          </p:cNvPr>
          <p:cNvCxnSpPr/>
          <p:nvPr userDrawn="1"/>
        </p:nvCxnSpPr>
        <p:spPr>
          <a:xfrm>
            <a:off x="2301242" y="3102355"/>
            <a:ext cx="0" cy="1325563"/>
          </a:xfrm>
          <a:prstGeom prst="line">
            <a:avLst/>
          </a:prstGeom>
          <a:ln>
            <a:solidFill>
              <a:srgbClr val="636462"/>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E98D5E55-ADE1-1540-8D86-6ACE46B20964}"/>
              </a:ext>
            </a:extLst>
          </p:cNvPr>
          <p:cNvPicPr>
            <a:picLocks noChangeAspect="1"/>
          </p:cNvPicPr>
          <p:nvPr userDrawn="1"/>
        </p:nvPicPr>
        <p:blipFill>
          <a:blip r:embed="rId2"/>
          <a:stretch>
            <a:fillRect/>
          </a:stretch>
        </p:blipFill>
        <p:spPr>
          <a:xfrm>
            <a:off x="303256" y="3429000"/>
            <a:ext cx="1861269" cy="658254"/>
          </a:xfrm>
          <a:prstGeom prst="rect">
            <a:avLst/>
          </a:prstGeom>
        </p:spPr>
      </p:pic>
    </p:spTree>
    <p:extLst>
      <p:ext uri="{BB962C8B-B14F-4D97-AF65-F5344CB8AC3E}">
        <p14:creationId xmlns:p14="http://schemas.microsoft.com/office/powerpoint/2010/main" val="2411749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56160D6-92E7-5342-AD47-046260F99682}"/>
              </a:ext>
            </a:extLst>
          </p:cNvPr>
          <p:cNvSpPr/>
          <p:nvPr userDrawn="1"/>
        </p:nvSpPr>
        <p:spPr>
          <a:xfrm>
            <a:off x="-8240" y="-1"/>
            <a:ext cx="12200240" cy="6858001"/>
          </a:xfrm>
          <a:prstGeom prst="rect">
            <a:avLst/>
          </a:prstGeom>
          <a:gradFill>
            <a:gsLst>
              <a:gs pos="0">
                <a:srgbClr val="BC67C2"/>
              </a:gs>
              <a:gs pos="100000">
                <a:srgbClr val="00C2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CB46910-6DDB-1B4E-BE1A-115977BC1CFD}"/>
              </a:ext>
            </a:extLst>
          </p:cNvPr>
          <p:cNvPicPr>
            <a:picLocks noChangeAspect="1"/>
          </p:cNvPicPr>
          <p:nvPr userDrawn="1"/>
        </p:nvPicPr>
        <p:blipFill rotWithShape="1">
          <a:blip r:embed="rId2">
            <a:alphaModFix amt="29000"/>
            <a:duotone>
              <a:prstClr val="black"/>
              <a:schemeClr val="accent3">
                <a:tint val="45000"/>
                <a:satMod val="400000"/>
              </a:schemeClr>
            </a:duotone>
          </a:blip>
          <a:srcRect l="12620" t="1" r="-12620" b="26520"/>
          <a:stretch/>
        </p:blipFill>
        <p:spPr>
          <a:xfrm flipH="1">
            <a:off x="-1756868" y="14911"/>
            <a:ext cx="13948868" cy="6858000"/>
          </a:xfrm>
          <a:prstGeom prst="rect">
            <a:avLst/>
          </a:prstGeom>
        </p:spPr>
      </p:pic>
      <p:pic>
        <p:nvPicPr>
          <p:cNvPr id="12" name="Picture 11">
            <a:extLst>
              <a:ext uri="{FF2B5EF4-FFF2-40B4-BE49-F238E27FC236}">
                <a16:creationId xmlns:a16="http://schemas.microsoft.com/office/drawing/2014/main" id="{96245C26-BD86-B346-A343-5D2004628BF4}"/>
              </a:ext>
            </a:extLst>
          </p:cNvPr>
          <p:cNvPicPr>
            <a:picLocks/>
          </p:cNvPicPr>
          <p:nvPr userDrawn="1"/>
        </p:nvPicPr>
        <p:blipFill rotWithShape="1">
          <a:blip r:embed="rId3"/>
          <a:srcRect t="1" r="1155" b="16668"/>
          <a:stretch/>
        </p:blipFill>
        <p:spPr>
          <a:xfrm>
            <a:off x="838200" y="1700085"/>
            <a:ext cx="10515600" cy="45719"/>
          </a:xfrm>
          <a:prstGeom prst="rect">
            <a:avLst/>
          </a:prstGeom>
        </p:spPr>
      </p:pic>
      <p:sp>
        <p:nvSpPr>
          <p:cNvPr id="16" name="TextBox 15">
            <a:extLst>
              <a:ext uri="{FF2B5EF4-FFF2-40B4-BE49-F238E27FC236}">
                <a16:creationId xmlns:a16="http://schemas.microsoft.com/office/drawing/2014/main" id="{D7286069-7DF9-7B49-A373-EBB71EADE49C}"/>
              </a:ext>
            </a:extLst>
          </p:cNvPr>
          <p:cNvSpPr txBox="1"/>
          <p:nvPr userDrawn="1"/>
        </p:nvSpPr>
        <p:spPr>
          <a:xfrm>
            <a:off x="3252395" y="757930"/>
            <a:ext cx="3486350" cy="923330"/>
          </a:xfrm>
          <a:prstGeom prst="rect">
            <a:avLst/>
          </a:prstGeom>
          <a:noFill/>
        </p:spPr>
        <p:txBody>
          <a:bodyPr wrap="square" rtlCol="0">
            <a:spAutoFit/>
          </a:bodyPr>
          <a:lstStyle/>
          <a:p>
            <a:r>
              <a:rPr lang="en-US" sz="5400" dirty="0">
                <a:solidFill>
                  <a:schemeClr val="bg1"/>
                </a:solidFill>
              </a:rPr>
              <a:t>Contact Us!</a:t>
            </a:r>
          </a:p>
        </p:txBody>
      </p:sp>
      <p:sp>
        <p:nvSpPr>
          <p:cNvPr id="20" name="Text Placeholder 2">
            <a:extLst>
              <a:ext uri="{FF2B5EF4-FFF2-40B4-BE49-F238E27FC236}">
                <a16:creationId xmlns:a16="http://schemas.microsoft.com/office/drawing/2014/main" id="{4C4B8C98-BD4B-C54E-8A96-D8DB468AD735}"/>
              </a:ext>
            </a:extLst>
          </p:cNvPr>
          <p:cNvSpPr>
            <a:spLocks noGrp="1"/>
          </p:cNvSpPr>
          <p:nvPr>
            <p:ph type="body" sz="quarter" idx="17" hasCustomPrompt="1"/>
          </p:nvPr>
        </p:nvSpPr>
        <p:spPr>
          <a:xfrm>
            <a:off x="844314" y="5376011"/>
            <a:ext cx="6868664" cy="473605"/>
          </a:xfrm>
        </p:spPr>
        <p:txBody>
          <a:bodyPr>
            <a:noAutofit/>
          </a:bodyPr>
          <a:lstStyle>
            <a:lvl1pPr marL="0" indent="0" algn="l">
              <a:buNone/>
              <a:defRPr sz="2800">
                <a:solidFill>
                  <a:schemeClr val="bg1"/>
                </a:solidFill>
              </a:defRPr>
            </a:lvl1pPr>
          </a:lstStyle>
          <a:p>
            <a:r>
              <a:rPr lang="en-US" dirty="0"/>
              <a:t>Role Title</a:t>
            </a:r>
          </a:p>
        </p:txBody>
      </p:sp>
      <p:sp>
        <p:nvSpPr>
          <p:cNvPr id="21" name="Text Placeholder 3">
            <a:extLst>
              <a:ext uri="{FF2B5EF4-FFF2-40B4-BE49-F238E27FC236}">
                <a16:creationId xmlns:a16="http://schemas.microsoft.com/office/drawing/2014/main" id="{F28A3A24-0612-7140-A45C-064F120FE8E5}"/>
              </a:ext>
            </a:extLst>
          </p:cNvPr>
          <p:cNvSpPr>
            <a:spLocks noGrp="1"/>
          </p:cNvSpPr>
          <p:nvPr>
            <p:ph type="body" sz="quarter" idx="18" hasCustomPrompt="1"/>
          </p:nvPr>
        </p:nvSpPr>
        <p:spPr>
          <a:xfrm>
            <a:off x="836579" y="5887584"/>
            <a:ext cx="6876399" cy="473605"/>
          </a:xfrm>
        </p:spPr>
        <p:txBody>
          <a:bodyPr>
            <a:noAutofit/>
          </a:bodyPr>
          <a:lstStyle>
            <a:lvl1pPr marL="0" indent="0" algn="l">
              <a:buNone/>
              <a:defRPr sz="2800">
                <a:solidFill>
                  <a:schemeClr val="bg1"/>
                </a:solidFill>
              </a:defRPr>
            </a:lvl1pPr>
          </a:lstStyle>
          <a:p>
            <a:r>
              <a:rPr lang="en-US" dirty="0"/>
              <a:t>Email</a:t>
            </a:r>
          </a:p>
        </p:txBody>
      </p:sp>
      <p:sp>
        <p:nvSpPr>
          <p:cNvPr id="22" name="Text Placeholder 4">
            <a:extLst>
              <a:ext uri="{FF2B5EF4-FFF2-40B4-BE49-F238E27FC236}">
                <a16:creationId xmlns:a16="http://schemas.microsoft.com/office/drawing/2014/main" id="{AE1C777F-68E4-D248-8FB3-EFB264C0F349}"/>
              </a:ext>
            </a:extLst>
          </p:cNvPr>
          <p:cNvSpPr>
            <a:spLocks noGrp="1"/>
          </p:cNvSpPr>
          <p:nvPr>
            <p:ph type="body" sz="quarter" idx="24" hasCustomPrompt="1"/>
          </p:nvPr>
        </p:nvSpPr>
        <p:spPr>
          <a:xfrm>
            <a:off x="838200" y="4872099"/>
            <a:ext cx="6874778" cy="473605"/>
          </a:xfrm>
        </p:spPr>
        <p:txBody>
          <a:bodyPr>
            <a:noAutofit/>
          </a:bodyPr>
          <a:lstStyle>
            <a:lvl1pPr marL="0" indent="0" algn="l">
              <a:buNone/>
              <a:defRPr sz="2800" b="1">
                <a:solidFill>
                  <a:schemeClr val="bg1"/>
                </a:solidFill>
              </a:defRPr>
            </a:lvl1pPr>
          </a:lstStyle>
          <a:p>
            <a:r>
              <a:rPr lang="en-US" dirty="0"/>
              <a:t>Name</a:t>
            </a:r>
          </a:p>
        </p:txBody>
      </p:sp>
      <p:sp>
        <p:nvSpPr>
          <p:cNvPr id="32" name="Text Placeholder 2">
            <a:extLst>
              <a:ext uri="{FF2B5EF4-FFF2-40B4-BE49-F238E27FC236}">
                <a16:creationId xmlns:a16="http://schemas.microsoft.com/office/drawing/2014/main" id="{3C11FBA9-25BA-9547-869D-CD22EA6AA93C}"/>
              </a:ext>
            </a:extLst>
          </p:cNvPr>
          <p:cNvSpPr>
            <a:spLocks noGrp="1"/>
          </p:cNvSpPr>
          <p:nvPr>
            <p:ph type="body" sz="quarter" idx="32" hasCustomPrompt="1"/>
          </p:nvPr>
        </p:nvSpPr>
        <p:spPr>
          <a:xfrm>
            <a:off x="877112" y="2453072"/>
            <a:ext cx="5604371" cy="473605"/>
          </a:xfrm>
        </p:spPr>
        <p:txBody>
          <a:bodyPr>
            <a:noAutofit/>
          </a:bodyPr>
          <a:lstStyle>
            <a:lvl1pPr marL="0" indent="0" algn="l">
              <a:buNone/>
              <a:defRPr sz="2800">
                <a:solidFill>
                  <a:schemeClr val="bg1"/>
                </a:solidFill>
              </a:defRPr>
            </a:lvl1pPr>
          </a:lstStyle>
          <a:p>
            <a:r>
              <a:rPr lang="en-US" dirty="0"/>
              <a:t>Role Title</a:t>
            </a:r>
          </a:p>
        </p:txBody>
      </p:sp>
      <p:sp>
        <p:nvSpPr>
          <p:cNvPr id="34" name="Text Placeholder 5">
            <a:extLst>
              <a:ext uri="{FF2B5EF4-FFF2-40B4-BE49-F238E27FC236}">
                <a16:creationId xmlns:a16="http://schemas.microsoft.com/office/drawing/2014/main" id="{87CCB238-C116-1747-9995-89033AD0816C}"/>
              </a:ext>
            </a:extLst>
          </p:cNvPr>
          <p:cNvSpPr>
            <a:spLocks noGrp="1"/>
          </p:cNvSpPr>
          <p:nvPr>
            <p:ph type="body" sz="quarter" idx="33" hasCustomPrompt="1"/>
          </p:nvPr>
        </p:nvSpPr>
        <p:spPr>
          <a:xfrm>
            <a:off x="865475" y="1976429"/>
            <a:ext cx="5616008" cy="473605"/>
          </a:xfrm>
        </p:spPr>
        <p:txBody>
          <a:bodyPr>
            <a:noAutofit/>
          </a:bodyPr>
          <a:lstStyle>
            <a:lvl1pPr marL="0" indent="0" algn="l">
              <a:buNone/>
              <a:defRPr sz="2800" b="1">
                <a:solidFill>
                  <a:schemeClr val="bg1"/>
                </a:solidFill>
              </a:defRPr>
            </a:lvl1pPr>
          </a:lstStyle>
          <a:p>
            <a:r>
              <a:rPr lang="en-US" dirty="0"/>
              <a:t>Name</a:t>
            </a:r>
          </a:p>
        </p:txBody>
      </p:sp>
      <p:sp>
        <p:nvSpPr>
          <p:cNvPr id="36" name="Text Placeholder 9">
            <a:extLst>
              <a:ext uri="{FF2B5EF4-FFF2-40B4-BE49-F238E27FC236}">
                <a16:creationId xmlns:a16="http://schemas.microsoft.com/office/drawing/2014/main" id="{5F1E9B37-2533-F141-80D6-D89753408693}"/>
              </a:ext>
            </a:extLst>
          </p:cNvPr>
          <p:cNvSpPr>
            <a:spLocks noGrp="1"/>
          </p:cNvSpPr>
          <p:nvPr>
            <p:ph type="body" sz="quarter" idx="34" hasCustomPrompt="1"/>
          </p:nvPr>
        </p:nvSpPr>
        <p:spPr>
          <a:xfrm>
            <a:off x="866813" y="2945502"/>
            <a:ext cx="5614670" cy="473605"/>
          </a:xfrm>
        </p:spPr>
        <p:txBody>
          <a:bodyPr>
            <a:noAutofit/>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800">
                <a:solidFill>
                  <a:schemeClr val="bg1"/>
                </a:solidFill>
              </a:defRPr>
            </a:lvl1pPr>
          </a:lstStyle>
          <a:p>
            <a:r>
              <a:rPr lang="en-US" dirty="0"/>
              <a:t>Email</a:t>
            </a:r>
          </a:p>
        </p:txBody>
      </p:sp>
      <p:pic>
        <p:nvPicPr>
          <p:cNvPr id="8" name="Picture 7">
            <a:extLst>
              <a:ext uri="{FF2B5EF4-FFF2-40B4-BE49-F238E27FC236}">
                <a16:creationId xmlns:a16="http://schemas.microsoft.com/office/drawing/2014/main" id="{002E4D4C-FE61-DC4C-A3DA-449DCC5A1DE3}"/>
              </a:ext>
            </a:extLst>
          </p:cNvPr>
          <p:cNvPicPr>
            <a:picLocks noChangeAspect="1"/>
          </p:cNvPicPr>
          <p:nvPr userDrawn="1"/>
        </p:nvPicPr>
        <p:blipFill>
          <a:blip r:embed="rId4"/>
          <a:stretch>
            <a:fillRect/>
          </a:stretch>
        </p:blipFill>
        <p:spPr>
          <a:xfrm>
            <a:off x="876273" y="4198076"/>
            <a:ext cx="374466" cy="374466"/>
          </a:xfrm>
          <a:prstGeom prst="rect">
            <a:avLst/>
          </a:prstGeom>
        </p:spPr>
      </p:pic>
      <p:pic>
        <p:nvPicPr>
          <p:cNvPr id="10" name="Picture 9">
            <a:hlinkClick r:id="rId5"/>
            <a:extLst>
              <a:ext uri="{FF2B5EF4-FFF2-40B4-BE49-F238E27FC236}">
                <a16:creationId xmlns:a16="http://schemas.microsoft.com/office/drawing/2014/main" id="{F3C89AAC-8CAB-2846-BEB1-4870EF67DD55}"/>
              </a:ext>
            </a:extLst>
          </p:cNvPr>
          <p:cNvPicPr>
            <a:picLocks noChangeAspect="1"/>
          </p:cNvPicPr>
          <p:nvPr userDrawn="1"/>
        </p:nvPicPr>
        <p:blipFill>
          <a:blip r:embed="rId6"/>
          <a:stretch>
            <a:fillRect/>
          </a:stretch>
        </p:blipFill>
        <p:spPr>
          <a:xfrm>
            <a:off x="6711614" y="984689"/>
            <a:ext cx="487785" cy="487785"/>
          </a:xfrm>
          <a:prstGeom prst="rect">
            <a:avLst/>
          </a:prstGeom>
        </p:spPr>
      </p:pic>
      <p:pic>
        <p:nvPicPr>
          <p:cNvPr id="13" name="Picture 12">
            <a:hlinkClick r:id="rId7"/>
            <a:extLst>
              <a:ext uri="{FF2B5EF4-FFF2-40B4-BE49-F238E27FC236}">
                <a16:creationId xmlns:a16="http://schemas.microsoft.com/office/drawing/2014/main" id="{68E6F07E-F134-A64B-BA5D-D6326F4CBF37}"/>
              </a:ext>
            </a:extLst>
          </p:cNvPr>
          <p:cNvPicPr>
            <a:picLocks noChangeAspect="1"/>
          </p:cNvPicPr>
          <p:nvPr userDrawn="1"/>
        </p:nvPicPr>
        <p:blipFill>
          <a:blip r:embed="rId8"/>
          <a:stretch>
            <a:fillRect/>
          </a:stretch>
        </p:blipFill>
        <p:spPr>
          <a:xfrm>
            <a:off x="7895591" y="903833"/>
            <a:ext cx="649495" cy="649495"/>
          </a:xfrm>
          <a:prstGeom prst="rect">
            <a:avLst/>
          </a:prstGeom>
        </p:spPr>
      </p:pic>
      <p:pic>
        <p:nvPicPr>
          <p:cNvPr id="17" name="Picture 16">
            <a:hlinkClick r:id="rId9"/>
            <a:extLst>
              <a:ext uri="{FF2B5EF4-FFF2-40B4-BE49-F238E27FC236}">
                <a16:creationId xmlns:a16="http://schemas.microsoft.com/office/drawing/2014/main" id="{1129E235-12FE-2E49-9BD7-FAC4103BB87C}"/>
              </a:ext>
            </a:extLst>
          </p:cNvPr>
          <p:cNvPicPr>
            <a:picLocks noChangeAspect="1"/>
          </p:cNvPicPr>
          <p:nvPr userDrawn="1"/>
        </p:nvPicPr>
        <p:blipFill>
          <a:blip r:embed="rId10"/>
          <a:stretch>
            <a:fillRect/>
          </a:stretch>
        </p:blipFill>
        <p:spPr>
          <a:xfrm>
            <a:off x="7332541" y="984837"/>
            <a:ext cx="487785" cy="498772"/>
          </a:xfrm>
          <a:prstGeom prst="rect">
            <a:avLst/>
          </a:prstGeom>
        </p:spPr>
      </p:pic>
      <p:pic>
        <p:nvPicPr>
          <p:cNvPr id="19" name="Picture 18">
            <a:extLst>
              <a:ext uri="{FF2B5EF4-FFF2-40B4-BE49-F238E27FC236}">
                <a16:creationId xmlns:a16="http://schemas.microsoft.com/office/drawing/2014/main" id="{1924E7D4-DA1A-AF4A-AE5A-4241EA1F66D3}"/>
              </a:ext>
            </a:extLst>
          </p:cNvPr>
          <p:cNvPicPr>
            <a:picLocks noChangeAspect="1"/>
          </p:cNvPicPr>
          <p:nvPr userDrawn="1"/>
        </p:nvPicPr>
        <p:blipFill>
          <a:blip r:embed="rId11"/>
          <a:stretch>
            <a:fillRect/>
          </a:stretch>
        </p:blipFill>
        <p:spPr>
          <a:xfrm>
            <a:off x="836579" y="3689243"/>
            <a:ext cx="414160" cy="374466"/>
          </a:xfrm>
          <a:prstGeom prst="rect">
            <a:avLst/>
          </a:prstGeom>
        </p:spPr>
      </p:pic>
      <p:sp>
        <p:nvSpPr>
          <p:cNvPr id="38" name="Rectangle 37">
            <a:extLst>
              <a:ext uri="{FF2B5EF4-FFF2-40B4-BE49-F238E27FC236}">
                <a16:creationId xmlns:a16="http://schemas.microsoft.com/office/drawing/2014/main" id="{77938A1E-593C-5849-95F6-933329F2BA07}"/>
              </a:ext>
            </a:extLst>
          </p:cNvPr>
          <p:cNvSpPr/>
          <p:nvPr userDrawn="1"/>
        </p:nvSpPr>
        <p:spPr>
          <a:xfrm>
            <a:off x="1294600" y="3550733"/>
            <a:ext cx="2660316" cy="967957"/>
          </a:xfrm>
          <a:prstGeom prst="rect">
            <a:avLst/>
          </a:prstGeom>
        </p:spPr>
        <p:txBody>
          <a:bodyPr wrap="square" anchor="ctr">
            <a:spAutoFit/>
          </a:bodyPr>
          <a:lstStyle/>
          <a:p>
            <a:pPr>
              <a:lnSpc>
                <a:spcPct val="150000"/>
              </a:lnSpc>
            </a:pPr>
            <a:r>
              <a:rPr lang="en-US" sz="2000" u="none" dirty="0">
                <a:solidFill>
                  <a:schemeClr val="bg1"/>
                </a:solidFill>
                <a:hlinkClick r:id="rId12">
                  <a:extLst>
                    <a:ext uri="{A12FA001-AC4F-418D-AE19-62706E023703}">
                      <ahyp:hlinkClr xmlns:ahyp="http://schemas.microsoft.com/office/drawing/2018/hyperlinkcolor" val="tx"/>
                    </a:ext>
                  </a:extLst>
                </a:hlinkClick>
              </a:rPr>
              <a:t>www.cresst.org</a:t>
            </a:r>
            <a:endParaRPr lang="en-US" sz="2000" u="none">
              <a:solidFill>
                <a:schemeClr val="bg1"/>
              </a:solidFill>
            </a:endParaRPr>
          </a:p>
          <a:p>
            <a:pPr>
              <a:lnSpc>
                <a:spcPct val="150000"/>
              </a:lnSpc>
            </a:pPr>
            <a:r>
              <a:rPr lang="en-US" sz="2000" u="none" dirty="0">
                <a:solidFill>
                  <a:schemeClr val="bg1"/>
                </a:solidFill>
                <a:hlinkClick r:id="rId13">
                  <a:extLst>
                    <a:ext uri="{A12FA001-AC4F-418D-AE19-62706E023703}">
                      <ahyp:hlinkClr xmlns:ahyp="http://schemas.microsoft.com/office/drawing/2018/hyperlinkcolor" val="tx"/>
                    </a:ext>
                  </a:extLst>
                </a:hlinkClick>
              </a:rPr>
              <a:t>info@cresst.org</a:t>
            </a:r>
            <a:endParaRPr lang="en-US" sz="2000" u="none">
              <a:solidFill>
                <a:schemeClr val="bg1"/>
              </a:solidFill>
            </a:endParaRPr>
          </a:p>
        </p:txBody>
      </p:sp>
      <p:pic>
        <p:nvPicPr>
          <p:cNvPr id="5" name="Picture 4">
            <a:extLst>
              <a:ext uri="{FF2B5EF4-FFF2-40B4-BE49-F238E27FC236}">
                <a16:creationId xmlns:a16="http://schemas.microsoft.com/office/drawing/2014/main" id="{A41597F0-0E83-EB4D-A9A2-25CD7435BC9D}"/>
              </a:ext>
            </a:extLst>
          </p:cNvPr>
          <p:cNvPicPr>
            <a:picLocks noChangeAspect="1"/>
          </p:cNvPicPr>
          <p:nvPr userDrawn="1"/>
        </p:nvPicPr>
        <p:blipFill>
          <a:blip r:embed="rId14"/>
          <a:stretch>
            <a:fillRect/>
          </a:stretch>
        </p:blipFill>
        <p:spPr>
          <a:xfrm>
            <a:off x="865475" y="751882"/>
            <a:ext cx="2199225" cy="777775"/>
          </a:xfrm>
          <a:prstGeom prst="rect">
            <a:avLst/>
          </a:prstGeom>
        </p:spPr>
      </p:pic>
    </p:spTree>
    <p:extLst>
      <p:ext uri="{BB962C8B-B14F-4D97-AF65-F5344CB8AC3E}">
        <p14:creationId xmlns:p14="http://schemas.microsoft.com/office/powerpoint/2010/main" val="1518615442"/>
      </p:ext>
    </p:extLst>
  </p:cSld>
  <p:clrMapOvr>
    <a:masterClrMapping/>
  </p:clrMapOvr>
  <p:extLst>
    <p:ext uri="{DCECCB84-F9BA-43D5-87BE-67443E8EF086}">
      <p15:sldGuideLst xmlns:p15="http://schemas.microsoft.com/office/powerpoint/2012/main">
        <p15:guide id="1" orient="horz" pos="1392" userDrawn="1">
          <p15:clr>
            <a:srgbClr val="FBAE40"/>
          </p15:clr>
        </p15:guide>
        <p15:guide id="2" pos="55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34C7A4-BC47-994E-9FC2-B40809F3ED86}"/>
              </a:ext>
            </a:extLst>
          </p:cNvPr>
          <p:cNvSpPr/>
          <p:nvPr userDrawn="1"/>
        </p:nvSpPr>
        <p:spPr>
          <a:xfrm>
            <a:off x="835032" y="1724294"/>
            <a:ext cx="4865556" cy="3225128"/>
          </a:xfrm>
          <a:prstGeom prst="rect">
            <a:avLst/>
          </a:prstGeom>
          <a:gradFill>
            <a:gsLst>
              <a:gs pos="0">
                <a:srgbClr val="BC67C2"/>
              </a:gs>
              <a:gs pos="100000">
                <a:srgbClr val="00C2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142D2AC-FC33-A142-A091-DD6335F94E4A}"/>
              </a:ext>
            </a:extLst>
          </p:cNvPr>
          <p:cNvSpPr/>
          <p:nvPr userDrawn="1"/>
        </p:nvSpPr>
        <p:spPr>
          <a:xfrm>
            <a:off x="6064010" y="1724294"/>
            <a:ext cx="5286622" cy="3232710"/>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636462"/>
              </a:solidFill>
            </a:endParaRPr>
          </a:p>
        </p:txBody>
      </p:sp>
      <p:sp>
        <p:nvSpPr>
          <p:cNvPr id="8" name="Title 1">
            <a:extLst>
              <a:ext uri="{FF2B5EF4-FFF2-40B4-BE49-F238E27FC236}">
                <a16:creationId xmlns:a16="http://schemas.microsoft.com/office/drawing/2014/main" id="{E424CB3A-3F6D-1D43-8588-3CD68F9B9A6C}"/>
              </a:ext>
            </a:extLst>
          </p:cNvPr>
          <p:cNvSpPr>
            <a:spLocks noGrp="1"/>
          </p:cNvSpPr>
          <p:nvPr>
            <p:ph type="title" hasCustomPrompt="1"/>
          </p:nvPr>
        </p:nvSpPr>
        <p:spPr>
          <a:xfrm>
            <a:off x="2525486" y="371246"/>
            <a:ext cx="8925354" cy="1030582"/>
          </a:xfrm>
        </p:spPr>
        <p:txBody>
          <a:bodyPr/>
          <a:lstStyle>
            <a:lvl1pPr>
              <a:defRPr>
                <a:solidFill>
                  <a:srgbClr val="636462"/>
                </a:solidFill>
              </a:defRPr>
            </a:lvl1pPr>
          </a:lstStyle>
          <a:p>
            <a:r>
              <a:rPr lang="en-US" dirty="0"/>
              <a:t>Presentation Title</a:t>
            </a:r>
          </a:p>
        </p:txBody>
      </p:sp>
      <p:pic>
        <p:nvPicPr>
          <p:cNvPr id="10" name="Picture 9">
            <a:extLst>
              <a:ext uri="{FF2B5EF4-FFF2-40B4-BE49-F238E27FC236}">
                <a16:creationId xmlns:a16="http://schemas.microsoft.com/office/drawing/2014/main" id="{D0D3B2A6-7AFE-344D-9DAE-7F02026E7B52}"/>
              </a:ext>
            </a:extLst>
          </p:cNvPr>
          <p:cNvPicPr>
            <a:picLocks noChangeAspect="1"/>
          </p:cNvPicPr>
          <p:nvPr userDrawn="1"/>
        </p:nvPicPr>
        <p:blipFill>
          <a:blip r:embed="rId2">
            <a:alphaModFix amt="33000"/>
          </a:blip>
          <a:stretch>
            <a:fillRect/>
          </a:stretch>
        </p:blipFill>
        <p:spPr>
          <a:xfrm>
            <a:off x="835801" y="1713300"/>
            <a:ext cx="4865556" cy="3243704"/>
          </a:xfrm>
          <a:prstGeom prst="rect">
            <a:avLst/>
          </a:prstGeom>
        </p:spPr>
      </p:pic>
      <p:sp>
        <p:nvSpPr>
          <p:cNvPr id="12" name="Text Placeholder 6">
            <a:extLst>
              <a:ext uri="{FF2B5EF4-FFF2-40B4-BE49-F238E27FC236}">
                <a16:creationId xmlns:a16="http://schemas.microsoft.com/office/drawing/2014/main" id="{32FC65F7-1BFF-6F4A-ADC6-1F58D7A327A8}"/>
              </a:ext>
            </a:extLst>
          </p:cNvPr>
          <p:cNvSpPr>
            <a:spLocks noGrp="1"/>
          </p:cNvSpPr>
          <p:nvPr>
            <p:ph type="body" sz="quarter" idx="12" hasCustomPrompt="1"/>
          </p:nvPr>
        </p:nvSpPr>
        <p:spPr>
          <a:xfrm>
            <a:off x="6302170" y="1895363"/>
            <a:ext cx="4810302" cy="2866238"/>
          </a:xfrm>
        </p:spPr>
        <p:txBody>
          <a:bodyPr/>
          <a:lstStyle>
            <a:lvl1pPr marL="0" marR="0" indent="0" algn="l" defTabSz="914400" rtl="0" eaLnBrk="1" fontAlgn="auto" latinLnBrk="0" hangingPunct="1">
              <a:lnSpc>
                <a:spcPct val="100000"/>
              </a:lnSpc>
              <a:spcBef>
                <a:spcPts val="600"/>
              </a:spcBef>
              <a:spcAft>
                <a:spcPts val="600"/>
              </a:spcAft>
              <a:buClrTx/>
              <a:buSzTx/>
              <a:buFontTx/>
              <a:buNone/>
              <a:tabLst/>
              <a:defRPr lang="en-US" sz="2800">
                <a:solidFill>
                  <a:srgbClr val="636462"/>
                </a:solidFill>
              </a:defRPr>
            </a:lvl1pPr>
          </a:lstStyle>
          <a:p>
            <a:pPr>
              <a:lnSpc>
                <a:spcPct val="100000"/>
              </a:lnSpc>
              <a:spcBef>
                <a:spcPts val="600"/>
              </a:spcBef>
              <a:spcAft>
                <a:spcPts val="600"/>
              </a:spcAft>
            </a:pPr>
            <a:r>
              <a:rPr lang="en-US" sz="2800" dirty="0">
                <a:solidFill>
                  <a:srgbClr val="636462"/>
                </a:solidFill>
                <a:latin typeface="+mj-lt"/>
              </a:rPr>
              <a:t>Presenter Name, Role Title</a:t>
            </a:r>
          </a:p>
        </p:txBody>
      </p:sp>
      <p:sp>
        <p:nvSpPr>
          <p:cNvPr id="14" name="Text Placeholder 7">
            <a:extLst>
              <a:ext uri="{FF2B5EF4-FFF2-40B4-BE49-F238E27FC236}">
                <a16:creationId xmlns:a16="http://schemas.microsoft.com/office/drawing/2014/main" id="{FCC1667F-6318-084A-87E6-CA0DC61F23DB}"/>
              </a:ext>
            </a:extLst>
          </p:cNvPr>
          <p:cNvSpPr>
            <a:spLocks noGrp="1"/>
          </p:cNvSpPr>
          <p:nvPr>
            <p:ph type="body" sz="quarter" idx="13" hasCustomPrompt="1"/>
          </p:nvPr>
        </p:nvSpPr>
        <p:spPr>
          <a:xfrm>
            <a:off x="835031" y="5604875"/>
            <a:ext cx="7508867" cy="541337"/>
          </a:xfrm>
        </p:spPr>
        <p:txBody>
          <a:bodyPr/>
          <a:lstStyle>
            <a:lvl1pPr marL="0" indent="0">
              <a:buNone/>
              <a:defRPr b="0">
                <a:solidFill>
                  <a:srgbClr val="636462"/>
                </a:solidFill>
              </a:defRPr>
            </a:lvl1pPr>
          </a:lstStyle>
          <a:p>
            <a:pPr lvl="0"/>
            <a:r>
              <a:rPr lang="en-US"/>
              <a:t>Month Day, Year</a:t>
            </a:r>
            <a:endParaRPr lang="en-US" dirty="0"/>
          </a:p>
        </p:txBody>
      </p:sp>
      <p:sp>
        <p:nvSpPr>
          <p:cNvPr id="17" name="Text Placeholder 7">
            <a:extLst>
              <a:ext uri="{FF2B5EF4-FFF2-40B4-BE49-F238E27FC236}">
                <a16:creationId xmlns:a16="http://schemas.microsoft.com/office/drawing/2014/main" id="{160DB2C0-47A5-6B4F-B338-C9084BDCD81A}"/>
              </a:ext>
            </a:extLst>
          </p:cNvPr>
          <p:cNvSpPr>
            <a:spLocks noGrp="1"/>
          </p:cNvSpPr>
          <p:nvPr>
            <p:ph type="body" sz="quarter" idx="15" hasCustomPrompt="1"/>
          </p:nvPr>
        </p:nvSpPr>
        <p:spPr>
          <a:xfrm>
            <a:off x="835031" y="5063538"/>
            <a:ext cx="7508867" cy="541337"/>
          </a:xfrm>
        </p:spPr>
        <p:txBody>
          <a:bodyPr/>
          <a:lstStyle>
            <a:lvl1pPr marL="0" indent="0">
              <a:buNone/>
              <a:defRPr b="0">
                <a:solidFill>
                  <a:srgbClr val="636462"/>
                </a:solidFill>
              </a:defRPr>
            </a:lvl1pPr>
          </a:lstStyle>
          <a:p>
            <a:pPr lvl="0"/>
            <a:r>
              <a:rPr lang="en-US" dirty="0"/>
              <a:t>CAAELP Team Name</a:t>
            </a:r>
          </a:p>
        </p:txBody>
      </p:sp>
      <p:pic>
        <p:nvPicPr>
          <p:cNvPr id="19" name="Picture 18">
            <a:extLst>
              <a:ext uri="{FF2B5EF4-FFF2-40B4-BE49-F238E27FC236}">
                <a16:creationId xmlns:a16="http://schemas.microsoft.com/office/drawing/2014/main" id="{E9A167F9-69F5-964C-A915-2F90477FF8A5}"/>
              </a:ext>
            </a:extLst>
          </p:cNvPr>
          <p:cNvPicPr>
            <a:picLocks/>
          </p:cNvPicPr>
          <p:nvPr userDrawn="1"/>
        </p:nvPicPr>
        <p:blipFill rotWithShape="1">
          <a:blip r:embed="rId3"/>
          <a:srcRect t="1" r="1155" b="16668"/>
          <a:stretch/>
        </p:blipFill>
        <p:spPr>
          <a:xfrm>
            <a:off x="838199" y="1410393"/>
            <a:ext cx="10515600" cy="45719"/>
          </a:xfrm>
          <a:prstGeom prst="rect">
            <a:avLst/>
          </a:prstGeom>
        </p:spPr>
      </p:pic>
      <p:cxnSp>
        <p:nvCxnSpPr>
          <p:cNvPr id="15" name="Straight Connector 14">
            <a:extLst>
              <a:ext uri="{FF2B5EF4-FFF2-40B4-BE49-F238E27FC236}">
                <a16:creationId xmlns:a16="http://schemas.microsoft.com/office/drawing/2014/main" id="{BD4783AC-0540-6341-ADEE-42B03371A399}"/>
              </a:ext>
            </a:extLst>
          </p:cNvPr>
          <p:cNvCxnSpPr>
            <a:cxnSpLocks/>
          </p:cNvCxnSpPr>
          <p:nvPr userDrawn="1"/>
        </p:nvCxnSpPr>
        <p:spPr>
          <a:xfrm>
            <a:off x="924168" y="5612281"/>
            <a:ext cx="263589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3B1E86FB-3E0A-5149-87FB-05C9C49D2258}"/>
              </a:ext>
            </a:extLst>
          </p:cNvPr>
          <p:cNvSpPr>
            <a:spLocks noGrp="1"/>
          </p:cNvSpPr>
          <p:nvPr>
            <p:ph type="ftr" sz="quarter" idx="17"/>
          </p:nvPr>
        </p:nvSpPr>
        <p:spPr/>
        <p:txBody>
          <a:bodyPr/>
          <a:lstStyle/>
          <a:p>
            <a:r>
              <a:rPr lang="en-US" dirty="0"/>
              <a:t>© 2022 Iowa Department of Education. Contact CRESST at UCLA for permission to use this work. </a:t>
            </a:r>
          </a:p>
        </p:txBody>
      </p:sp>
      <p:pic>
        <p:nvPicPr>
          <p:cNvPr id="20" name="Picture 19">
            <a:extLst>
              <a:ext uri="{FF2B5EF4-FFF2-40B4-BE49-F238E27FC236}">
                <a16:creationId xmlns:a16="http://schemas.microsoft.com/office/drawing/2014/main" id="{49456337-FD50-B147-8EB3-B94B3E85A010}"/>
              </a:ext>
            </a:extLst>
          </p:cNvPr>
          <p:cNvPicPr>
            <a:picLocks noChangeAspect="1"/>
          </p:cNvPicPr>
          <p:nvPr userDrawn="1"/>
        </p:nvPicPr>
        <p:blipFill>
          <a:blip r:embed="rId4"/>
          <a:stretch>
            <a:fillRect/>
          </a:stretch>
        </p:blipFill>
        <p:spPr>
          <a:xfrm>
            <a:off x="835031" y="550791"/>
            <a:ext cx="1560868" cy="552014"/>
          </a:xfrm>
          <a:prstGeom prst="rect">
            <a:avLst/>
          </a:prstGeom>
        </p:spPr>
      </p:pic>
    </p:spTree>
    <p:extLst>
      <p:ext uri="{BB962C8B-B14F-4D97-AF65-F5344CB8AC3E}">
        <p14:creationId xmlns:p14="http://schemas.microsoft.com/office/powerpoint/2010/main" val="2532759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217A714-040A-A34B-B80F-4FC0C9176D3A}"/>
              </a:ext>
            </a:extLst>
          </p:cNvPr>
          <p:cNvSpPr/>
          <p:nvPr userDrawn="1"/>
        </p:nvSpPr>
        <p:spPr>
          <a:xfrm>
            <a:off x="838200" y="4835834"/>
            <a:ext cx="5475514" cy="967227"/>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6242C65-5759-3C4F-AB49-08A71663530D}"/>
              </a:ext>
            </a:extLst>
          </p:cNvPr>
          <p:cNvSpPr/>
          <p:nvPr userDrawn="1"/>
        </p:nvSpPr>
        <p:spPr>
          <a:xfrm>
            <a:off x="838201" y="3869557"/>
            <a:ext cx="5475514" cy="967227"/>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40E75FA-A5EC-DF4F-9432-7B49B7468E3B}"/>
              </a:ext>
            </a:extLst>
          </p:cNvPr>
          <p:cNvSpPr/>
          <p:nvPr userDrawn="1"/>
        </p:nvSpPr>
        <p:spPr>
          <a:xfrm>
            <a:off x="838201" y="2936730"/>
            <a:ext cx="5475514" cy="935063"/>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DC4DAE9-A225-D542-B42D-EB2E74C3632F}"/>
              </a:ext>
            </a:extLst>
          </p:cNvPr>
          <p:cNvSpPr/>
          <p:nvPr userDrawn="1"/>
        </p:nvSpPr>
        <p:spPr>
          <a:xfrm>
            <a:off x="838201" y="1987015"/>
            <a:ext cx="5475514" cy="945505"/>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6F027BE-C8D7-154C-9B42-86CF5DBC0E3A}"/>
              </a:ext>
            </a:extLst>
          </p:cNvPr>
          <p:cNvSpPr txBox="1"/>
          <p:nvPr userDrawn="1"/>
        </p:nvSpPr>
        <p:spPr>
          <a:xfrm>
            <a:off x="7524132" y="2017011"/>
            <a:ext cx="4124130"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Topic #4</a:t>
            </a:r>
            <a:endParaRPr lang="en-US" sz="2800" dirty="0">
              <a:solidFill>
                <a:schemeClr val="bg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177554D5-6A2B-BD4A-8A24-74EAD016D899}"/>
              </a:ext>
            </a:extLst>
          </p:cNvPr>
          <p:cNvSpPr txBox="1"/>
          <p:nvPr userDrawn="1"/>
        </p:nvSpPr>
        <p:spPr>
          <a:xfrm>
            <a:off x="7405383" y="3191101"/>
            <a:ext cx="4124130"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Topic #5</a:t>
            </a:r>
            <a:endParaRPr lang="en-US" dirty="0">
              <a:solidFill>
                <a:schemeClr val="bg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074CB334-257F-B944-83CF-D56C024C1129}"/>
              </a:ext>
            </a:extLst>
          </p:cNvPr>
          <p:cNvSpPr txBox="1"/>
          <p:nvPr userDrawn="1"/>
        </p:nvSpPr>
        <p:spPr>
          <a:xfrm>
            <a:off x="7524132" y="4625698"/>
            <a:ext cx="4124130"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Topic #6</a:t>
            </a:r>
            <a:endParaRPr lang="en-US" sz="2800" dirty="0">
              <a:solidFill>
                <a:schemeClr val="bg1"/>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1DE42369-E46D-5E48-B811-BDA996EA431C}"/>
              </a:ext>
            </a:extLst>
          </p:cNvPr>
          <p:cNvSpPr/>
          <p:nvPr userDrawn="1"/>
        </p:nvSpPr>
        <p:spPr>
          <a:xfrm>
            <a:off x="6084068" y="4817910"/>
            <a:ext cx="5269732" cy="967227"/>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0B19E4A-9563-1941-90C6-D44D823553E2}"/>
              </a:ext>
            </a:extLst>
          </p:cNvPr>
          <p:cNvSpPr/>
          <p:nvPr userDrawn="1"/>
        </p:nvSpPr>
        <p:spPr>
          <a:xfrm>
            <a:off x="6096001" y="3866566"/>
            <a:ext cx="5245866" cy="967227"/>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283644E-3528-8244-8A33-869A698369B2}"/>
              </a:ext>
            </a:extLst>
          </p:cNvPr>
          <p:cNvSpPr/>
          <p:nvPr userDrawn="1"/>
        </p:nvSpPr>
        <p:spPr>
          <a:xfrm>
            <a:off x="6084068" y="2940940"/>
            <a:ext cx="5257799" cy="935063"/>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16D4B99-EB30-824A-ABEC-3C037AA3C292}"/>
              </a:ext>
            </a:extLst>
          </p:cNvPr>
          <p:cNvSpPr/>
          <p:nvPr userDrawn="1"/>
        </p:nvSpPr>
        <p:spPr>
          <a:xfrm>
            <a:off x="6096001" y="1995532"/>
            <a:ext cx="5257799" cy="945505"/>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1DD389C-6A39-9041-B80D-07A271C5C18A}"/>
              </a:ext>
            </a:extLst>
          </p:cNvPr>
          <p:cNvSpPr txBox="1"/>
          <p:nvPr userDrawn="1"/>
        </p:nvSpPr>
        <p:spPr>
          <a:xfrm>
            <a:off x="7791188" y="6488668"/>
            <a:ext cx="184731" cy="369332"/>
          </a:xfrm>
          <a:prstGeom prst="rect">
            <a:avLst/>
          </a:prstGeom>
          <a:noFill/>
        </p:spPr>
        <p:txBody>
          <a:bodyPr wrap="none" rtlCol="0">
            <a:spAutoFit/>
          </a:bodyPr>
          <a:lstStyle/>
          <a:p>
            <a:endParaRPr lang="en-US" dirty="0"/>
          </a:p>
        </p:txBody>
      </p:sp>
      <p:sp>
        <p:nvSpPr>
          <p:cNvPr id="37" name="Rectangle 36">
            <a:extLst>
              <a:ext uri="{FF2B5EF4-FFF2-40B4-BE49-F238E27FC236}">
                <a16:creationId xmlns:a16="http://schemas.microsoft.com/office/drawing/2014/main" id="{FF3825DA-C2C1-E444-B420-53865F8E5325}"/>
              </a:ext>
            </a:extLst>
          </p:cNvPr>
          <p:cNvSpPr/>
          <p:nvPr userDrawn="1"/>
        </p:nvSpPr>
        <p:spPr>
          <a:xfrm>
            <a:off x="850135" y="1981200"/>
            <a:ext cx="10515601" cy="3821861"/>
          </a:xfrm>
          <a:prstGeom prst="rect">
            <a:avLst/>
          </a:prstGeom>
          <a:gradFill>
            <a:gsLst>
              <a:gs pos="0">
                <a:srgbClr val="BC67C2">
                  <a:lumMod val="84000"/>
                  <a:alpha val="77000"/>
                </a:srgbClr>
              </a:gs>
              <a:gs pos="100000">
                <a:srgbClr val="00C2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Text Placeholder 39">
            <a:extLst>
              <a:ext uri="{FF2B5EF4-FFF2-40B4-BE49-F238E27FC236}">
                <a16:creationId xmlns:a16="http://schemas.microsoft.com/office/drawing/2014/main" id="{E5415FF3-F8B7-7244-803A-02BE01538BF8}"/>
              </a:ext>
            </a:extLst>
          </p:cNvPr>
          <p:cNvSpPr>
            <a:spLocks noGrp="1"/>
          </p:cNvSpPr>
          <p:nvPr>
            <p:ph type="body" sz="quarter" idx="13" hasCustomPrompt="1"/>
          </p:nvPr>
        </p:nvSpPr>
        <p:spPr>
          <a:xfrm>
            <a:off x="1055916" y="1987015"/>
            <a:ext cx="4745622" cy="931810"/>
          </a:xfrm>
        </p:spPr>
        <p:txBody>
          <a:bodyPr anchor="ctr"/>
          <a:lstStyle>
            <a:lvl1pPr marL="0" indent="0" algn="l">
              <a:buNone/>
              <a:defRPr>
                <a:solidFill>
                  <a:schemeClr val="bg1"/>
                </a:solidFill>
              </a:defRPr>
            </a:lvl1pPr>
          </a:lstStyle>
          <a:p>
            <a:pPr lvl="0"/>
            <a:r>
              <a:rPr lang="en-US" dirty="0"/>
              <a:t>Topic #1</a:t>
            </a:r>
          </a:p>
        </p:txBody>
      </p:sp>
      <p:sp>
        <p:nvSpPr>
          <p:cNvPr id="41" name="Text Placeholder 39">
            <a:extLst>
              <a:ext uri="{FF2B5EF4-FFF2-40B4-BE49-F238E27FC236}">
                <a16:creationId xmlns:a16="http://schemas.microsoft.com/office/drawing/2014/main" id="{EC668E56-1237-B94E-AF82-A8CE83ECFAE7}"/>
              </a:ext>
            </a:extLst>
          </p:cNvPr>
          <p:cNvSpPr>
            <a:spLocks noGrp="1"/>
          </p:cNvSpPr>
          <p:nvPr>
            <p:ph type="body" sz="quarter" idx="14" hasCustomPrompt="1"/>
          </p:nvPr>
        </p:nvSpPr>
        <p:spPr>
          <a:xfrm>
            <a:off x="1055916" y="2950444"/>
            <a:ext cx="4745622" cy="908040"/>
          </a:xfrm>
        </p:spPr>
        <p:txBody>
          <a:bodyPr anchor="ctr"/>
          <a:lstStyle>
            <a:lvl1pPr marL="0" indent="0" algn="l">
              <a:buNone/>
              <a:defRPr>
                <a:solidFill>
                  <a:schemeClr val="bg1"/>
                </a:solidFill>
              </a:defRPr>
            </a:lvl1pPr>
          </a:lstStyle>
          <a:p>
            <a:pPr lvl="0"/>
            <a:r>
              <a:rPr lang="en-US" dirty="0"/>
              <a:t>Topic #2</a:t>
            </a:r>
          </a:p>
        </p:txBody>
      </p:sp>
      <p:sp>
        <p:nvSpPr>
          <p:cNvPr id="42" name="Text Placeholder 39">
            <a:extLst>
              <a:ext uri="{FF2B5EF4-FFF2-40B4-BE49-F238E27FC236}">
                <a16:creationId xmlns:a16="http://schemas.microsoft.com/office/drawing/2014/main" id="{2F0B250F-A9DD-A348-907A-9DAF1CBD3088}"/>
              </a:ext>
            </a:extLst>
          </p:cNvPr>
          <p:cNvSpPr>
            <a:spLocks noGrp="1"/>
          </p:cNvSpPr>
          <p:nvPr>
            <p:ph type="body" sz="quarter" idx="15" hasCustomPrompt="1"/>
          </p:nvPr>
        </p:nvSpPr>
        <p:spPr>
          <a:xfrm>
            <a:off x="1067849" y="3858484"/>
            <a:ext cx="4733689" cy="966277"/>
          </a:xfrm>
        </p:spPr>
        <p:txBody>
          <a:bodyPr anchor="ctr"/>
          <a:lstStyle>
            <a:lvl1pPr marL="0" indent="0" algn="l">
              <a:buNone/>
              <a:defRPr>
                <a:solidFill>
                  <a:schemeClr val="bg1"/>
                </a:solidFill>
              </a:defRPr>
            </a:lvl1pPr>
          </a:lstStyle>
          <a:p>
            <a:pPr lvl="0"/>
            <a:r>
              <a:rPr lang="en-US" dirty="0"/>
              <a:t>Topic #3</a:t>
            </a:r>
          </a:p>
        </p:txBody>
      </p:sp>
      <p:sp>
        <p:nvSpPr>
          <p:cNvPr id="43" name="Text Placeholder 39">
            <a:extLst>
              <a:ext uri="{FF2B5EF4-FFF2-40B4-BE49-F238E27FC236}">
                <a16:creationId xmlns:a16="http://schemas.microsoft.com/office/drawing/2014/main" id="{9A385734-1A0A-DE4F-8793-4A5A8D997A3F}"/>
              </a:ext>
            </a:extLst>
          </p:cNvPr>
          <p:cNvSpPr>
            <a:spLocks noGrp="1"/>
          </p:cNvSpPr>
          <p:nvPr>
            <p:ph type="body" sz="quarter" idx="16" hasCustomPrompt="1"/>
          </p:nvPr>
        </p:nvSpPr>
        <p:spPr>
          <a:xfrm>
            <a:off x="1067849" y="4824761"/>
            <a:ext cx="4733689" cy="966277"/>
          </a:xfrm>
        </p:spPr>
        <p:txBody>
          <a:bodyPr anchor="ctr"/>
          <a:lstStyle>
            <a:lvl1pPr marL="0" indent="0" algn="l">
              <a:buNone/>
              <a:defRPr>
                <a:solidFill>
                  <a:schemeClr val="bg1"/>
                </a:solidFill>
              </a:defRPr>
            </a:lvl1pPr>
          </a:lstStyle>
          <a:p>
            <a:pPr lvl="0"/>
            <a:r>
              <a:rPr lang="en-US" dirty="0"/>
              <a:t>Topic #4</a:t>
            </a:r>
          </a:p>
        </p:txBody>
      </p:sp>
      <p:sp>
        <p:nvSpPr>
          <p:cNvPr id="44" name="Text Placeholder 39">
            <a:extLst>
              <a:ext uri="{FF2B5EF4-FFF2-40B4-BE49-F238E27FC236}">
                <a16:creationId xmlns:a16="http://schemas.microsoft.com/office/drawing/2014/main" id="{A13CCDAC-CB3C-8347-AD10-0829FB04254E}"/>
              </a:ext>
            </a:extLst>
          </p:cNvPr>
          <p:cNvSpPr>
            <a:spLocks noGrp="1"/>
          </p:cNvSpPr>
          <p:nvPr>
            <p:ph type="body" sz="quarter" idx="17" hasCustomPrompt="1"/>
          </p:nvPr>
        </p:nvSpPr>
        <p:spPr>
          <a:xfrm>
            <a:off x="6389584" y="4842213"/>
            <a:ext cx="4657819" cy="965058"/>
          </a:xfrm>
        </p:spPr>
        <p:txBody>
          <a:bodyPr anchor="ctr"/>
          <a:lstStyle>
            <a:lvl1pPr marL="0" indent="0" algn="l">
              <a:buNone/>
              <a:defRPr>
                <a:solidFill>
                  <a:schemeClr val="bg1"/>
                </a:solidFill>
              </a:defRPr>
            </a:lvl1pPr>
          </a:lstStyle>
          <a:p>
            <a:pPr lvl="0"/>
            <a:r>
              <a:rPr lang="en-US" dirty="0"/>
              <a:t>Topic #8</a:t>
            </a:r>
          </a:p>
        </p:txBody>
      </p:sp>
      <p:sp>
        <p:nvSpPr>
          <p:cNvPr id="45" name="Text Placeholder 39">
            <a:extLst>
              <a:ext uri="{FF2B5EF4-FFF2-40B4-BE49-F238E27FC236}">
                <a16:creationId xmlns:a16="http://schemas.microsoft.com/office/drawing/2014/main" id="{558B49BC-6A6C-D046-9E84-96A153167C20}"/>
              </a:ext>
            </a:extLst>
          </p:cNvPr>
          <p:cNvSpPr>
            <a:spLocks noGrp="1"/>
          </p:cNvSpPr>
          <p:nvPr>
            <p:ph type="body" sz="quarter" idx="18" hasCustomPrompt="1"/>
          </p:nvPr>
        </p:nvSpPr>
        <p:spPr>
          <a:xfrm>
            <a:off x="6389584" y="3884423"/>
            <a:ext cx="4657819" cy="949370"/>
          </a:xfrm>
        </p:spPr>
        <p:txBody>
          <a:bodyPr anchor="ctr"/>
          <a:lstStyle>
            <a:lvl1pPr marL="0" indent="0" algn="l">
              <a:buNone/>
              <a:defRPr>
                <a:solidFill>
                  <a:schemeClr val="bg1"/>
                </a:solidFill>
              </a:defRPr>
            </a:lvl1pPr>
          </a:lstStyle>
          <a:p>
            <a:pPr lvl="0"/>
            <a:r>
              <a:rPr lang="en-US" dirty="0"/>
              <a:t>Topic #7</a:t>
            </a:r>
          </a:p>
        </p:txBody>
      </p:sp>
      <p:sp>
        <p:nvSpPr>
          <p:cNvPr id="46" name="Text Placeholder 39">
            <a:extLst>
              <a:ext uri="{FF2B5EF4-FFF2-40B4-BE49-F238E27FC236}">
                <a16:creationId xmlns:a16="http://schemas.microsoft.com/office/drawing/2014/main" id="{1752B389-6A79-6048-82ED-AAE63CDB4756}"/>
              </a:ext>
            </a:extLst>
          </p:cNvPr>
          <p:cNvSpPr>
            <a:spLocks noGrp="1"/>
          </p:cNvSpPr>
          <p:nvPr>
            <p:ph type="body" sz="quarter" idx="19" hasCustomPrompt="1"/>
          </p:nvPr>
        </p:nvSpPr>
        <p:spPr>
          <a:xfrm>
            <a:off x="6393143" y="2940939"/>
            <a:ext cx="4654261" cy="939274"/>
          </a:xfrm>
        </p:spPr>
        <p:txBody>
          <a:bodyPr anchor="ctr"/>
          <a:lstStyle>
            <a:lvl1pPr marL="0" indent="0" algn="l">
              <a:buNone/>
              <a:defRPr>
                <a:solidFill>
                  <a:schemeClr val="bg1"/>
                </a:solidFill>
              </a:defRPr>
            </a:lvl1pPr>
          </a:lstStyle>
          <a:p>
            <a:pPr lvl="0"/>
            <a:r>
              <a:rPr lang="en-US" dirty="0"/>
              <a:t>Topic #6</a:t>
            </a:r>
          </a:p>
        </p:txBody>
      </p:sp>
      <p:sp>
        <p:nvSpPr>
          <p:cNvPr id="47" name="Text Placeholder 39">
            <a:extLst>
              <a:ext uri="{FF2B5EF4-FFF2-40B4-BE49-F238E27FC236}">
                <a16:creationId xmlns:a16="http://schemas.microsoft.com/office/drawing/2014/main" id="{3848DE4A-AFC2-B04E-9391-53B713C1021F}"/>
              </a:ext>
            </a:extLst>
          </p:cNvPr>
          <p:cNvSpPr>
            <a:spLocks noGrp="1"/>
          </p:cNvSpPr>
          <p:nvPr>
            <p:ph type="body" sz="quarter" idx="20" hasCustomPrompt="1"/>
          </p:nvPr>
        </p:nvSpPr>
        <p:spPr>
          <a:xfrm>
            <a:off x="6393144" y="1987014"/>
            <a:ext cx="4666194" cy="945505"/>
          </a:xfrm>
        </p:spPr>
        <p:txBody>
          <a:bodyPr anchor="ctr"/>
          <a:lstStyle>
            <a:lvl1pPr marL="0" indent="0" algn="l">
              <a:buNone/>
              <a:defRPr>
                <a:solidFill>
                  <a:schemeClr val="bg1"/>
                </a:solidFill>
              </a:defRPr>
            </a:lvl1pPr>
          </a:lstStyle>
          <a:p>
            <a:pPr lvl="0"/>
            <a:r>
              <a:rPr lang="en-US" dirty="0"/>
              <a:t>Topic #5</a:t>
            </a:r>
          </a:p>
        </p:txBody>
      </p:sp>
      <p:sp>
        <p:nvSpPr>
          <p:cNvPr id="2" name="TextBox 1">
            <a:extLst>
              <a:ext uri="{FF2B5EF4-FFF2-40B4-BE49-F238E27FC236}">
                <a16:creationId xmlns:a16="http://schemas.microsoft.com/office/drawing/2014/main" id="{2D7B889A-1A55-6F4A-AF1C-823560E17A39}"/>
              </a:ext>
            </a:extLst>
          </p:cNvPr>
          <p:cNvSpPr txBox="1"/>
          <p:nvPr userDrawn="1"/>
        </p:nvSpPr>
        <p:spPr>
          <a:xfrm>
            <a:off x="838200" y="701415"/>
            <a:ext cx="9241715" cy="923330"/>
          </a:xfrm>
          <a:prstGeom prst="rect">
            <a:avLst/>
          </a:prstGeom>
          <a:noFill/>
        </p:spPr>
        <p:txBody>
          <a:bodyPr wrap="square" rtlCol="0">
            <a:spAutoFit/>
          </a:bodyPr>
          <a:lstStyle/>
          <a:p>
            <a:r>
              <a:rPr lang="en-US" sz="5400" dirty="0">
                <a:solidFill>
                  <a:srgbClr val="636462"/>
                </a:solidFill>
              </a:rPr>
              <a:t>Topics</a:t>
            </a:r>
          </a:p>
        </p:txBody>
      </p:sp>
    </p:spTree>
    <p:extLst>
      <p:ext uri="{BB962C8B-B14F-4D97-AF65-F5344CB8AC3E}">
        <p14:creationId xmlns:p14="http://schemas.microsoft.com/office/powerpoint/2010/main" val="3385436808"/>
      </p:ext>
    </p:extLst>
  </p:cSld>
  <p:clrMapOvr>
    <a:masterClrMapping/>
  </p:clrMapOvr>
  <p:extLst>
    <p:ext uri="{DCECCB84-F9BA-43D5-87BE-67443E8EF086}">
      <p15:sldGuideLst xmlns:p15="http://schemas.microsoft.com/office/powerpoint/2012/main">
        <p15:guide id="1" orient="horz" pos="1248" userDrawn="1">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09A836C-E73E-5F47-AD30-F8349CC00A6F}"/>
              </a:ext>
            </a:extLst>
          </p:cNvPr>
          <p:cNvSpPr/>
          <p:nvPr userDrawn="1"/>
        </p:nvSpPr>
        <p:spPr>
          <a:xfrm>
            <a:off x="838200" y="1970224"/>
            <a:ext cx="10507005" cy="796795"/>
          </a:xfrm>
          <a:prstGeom prst="rect">
            <a:avLst/>
          </a:prstGeom>
          <a:solidFill>
            <a:srgbClr val="63646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DC4DAE9-A225-D542-B42D-EB2E74C3632F}"/>
              </a:ext>
            </a:extLst>
          </p:cNvPr>
          <p:cNvSpPr/>
          <p:nvPr userDrawn="1"/>
        </p:nvSpPr>
        <p:spPr>
          <a:xfrm>
            <a:off x="838201" y="2767019"/>
            <a:ext cx="10502707" cy="796795"/>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1DD389C-6A39-9041-B80D-07A271C5C18A}"/>
              </a:ext>
            </a:extLst>
          </p:cNvPr>
          <p:cNvSpPr txBox="1"/>
          <p:nvPr userDrawn="1"/>
        </p:nvSpPr>
        <p:spPr>
          <a:xfrm>
            <a:off x="7791188" y="6488668"/>
            <a:ext cx="184731" cy="369332"/>
          </a:xfrm>
          <a:prstGeom prst="rect">
            <a:avLst/>
          </a:prstGeom>
          <a:noFill/>
        </p:spPr>
        <p:txBody>
          <a:bodyPr wrap="none" rtlCol="0">
            <a:spAutoFit/>
          </a:bodyPr>
          <a:lstStyle/>
          <a:p>
            <a:endParaRPr lang="en-US" dirty="0"/>
          </a:p>
        </p:txBody>
      </p:sp>
      <p:sp>
        <p:nvSpPr>
          <p:cNvPr id="25" name="Rectangle 24">
            <a:extLst>
              <a:ext uri="{FF2B5EF4-FFF2-40B4-BE49-F238E27FC236}">
                <a16:creationId xmlns:a16="http://schemas.microsoft.com/office/drawing/2014/main" id="{9FDBB1F2-8A1A-474E-840D-3CC31E8E0F51}"/>
              </a:ext>
            </a:extLst>
          </p:cNvPr>
          <p:cNvSpPr/>
          <p:nvPr userDrawn="1"/>
        </p:nvSpPr>
        <p:spPr>
          <a:xfrm>
            <a:off x="842498" y="3563814"/>
            <a:ext cx="10502707" cy="796795"/>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D645B7C-F766-8F41-8A22-F434C42C37BF}"/>
              </a:ext>
            </a:extLst>
          </p:cNvPr>
          <p:cNvSpPr/>
          <p:nvPr userDrawn="1"/>
        </p:nvSpPr>
        <p:spPr>
          <a:xfrm>
            <a:off x="846795" y="4360609"/>
            <a:ext cx="10494113" cy="796795"/>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8888338-BCD3-D747-9076-C8A2439EA950}"/>
              </a:ext>
            </a:extLst>
          </p:cNvPr>
          <p:cNvSpPr/>
          <p:nvPr userDrawn="1"/>
        </p:nvSpPr>
        <p:spPr>
          <a:xfrm>
            <a:off x="846796" y="5135450"/>
            <a:ext cx="10515598" cy="79679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F85C9AF5-8F55-6048-AA7E-F9A60EA5CC67}"/>
              </a:ext>
            </a:extLst>
          </p:cNvPr>
          <p:cNvSpPr/>
          <p:nvPr userDrawn="1"/>
        </p:nvSpPr>
        <p:spPr>
          <a:xfrm>
            <a:off x="846795" y="1981200"/>
            <a:ext cx="10515601" cy="3962021"/>
          </a:xfrm>
          <a:prstGeom prst="rect">
            <a:avLst/>
          </a:prstGeom>
          <a:gradFill>
            <a:gsLst>
              <a:gs pos="0">
                <a:srgbClr val="BC67C2">
                  <a:lumMod val="84000"/>
                  <a:alpha val="77000"/>
                </a:srgbClr>
              </a:gs>
              <a:gs pos="100000">
                <a:srgbClr val="00C2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Text Placeholder 39">
            <a:extLst>
              <a:ext uri="{FF2B5EF4-FFF2-40B4-BE49-F238E27FC236}">
                <a16:creationId xmlns:a16="http://schemas.microsoft.com/office/drawing/2014/main" id="{CA801DDE-47FB-0F4B-9A7A-90E15551BA59}"/>
              </a:ext>
            </a:extLst>
          </p:cNvPr>
          <p:cNvSpPr>
            <a:spLocks noGrp="1"/>
          </p:cNvSpPr>
          <p:nvPr>
            <p:ph type="body" sz="quarter" idx="21" hasCustomPrompt="1"/>
          </p:nvPr>
        </p:nvSpPr>
        <p:spPr>
          <a:xfrm>
            <a:off x="1159329" y="1992179"/>
            <a:ext cx="10034335" cy="763864"/>
          </a:xfrm>
        </p:spPr>
        <p:txBody>
          <a:bodyPr anchor="ctr"/>
          <a:lstStyle>
            <a:lvl1pPr marL="0" indent="0" algn="l">
              <a:buNone/>
              <a:defRPr>
                <a:solidFill>
                  <a:schemeClr val="bg1"/>
                </a:solidFill>
              </a:defRPr>
            </a:lvl1pPr>
          </a:lstStyle>
          <a:p>
            <a:pPr lvl="0"/>
            <a:r>
              <a:rPr lang="en-US" dirty="0"/>
              <a:t>Topic #1</a:t>
            </a:r>
          </a:p>
        </p:txBody>
      </p:sp>
      <p:sp>
        <p:nvSpPr>
          <p:cNvPr id="53" name="Text Placeholder 39">
            <a:extLst>
              <a:ext uri="{FF2B5EF4-FFF2-40B4-BE49-F238E27FC236}">
                <a16:creationId xmlns:a16="http://schemas.microsoft.com/office/drawing/2014/main" id="{07366C88-1BB8-2742-94C5-58EE70EC6892}"/>
              </a:ext>
            </a:extLst>
          </p:cNvPr>
          <p:cNvSpPr>
            <a:spLocks noGrp="1"/>
          </p:cNvSpPr>
          <p:nvPr>
            <p:ph type="body" sz="quarter" idx="20" hasCustomPrompt="1"/>
          </p:nvPr>
        </p:nvSpPr>
        <p:spPr>
          <a:xfrm>
            <a:off x="1159329" y="2777995"/>
            <a:ext cx="10023591" cy="774843"/>
          </a:xfrm>
        </p:spPr>
        <p:txBody>
          <a:bodyPr anchor="ctr"/>
          <a:lstStyle>
            <a:lvl1pPr marL="0" indent="0" algn="l">
              <a:buNone/>
              <a:defRPr>
                <a:solidFill>
                  <a:schemeClr val="bg1"/>
                </a:solidFill>
              </a:defRPr>
            </a:lvl1pPr>
          </a:lstStyle>
          <a:p>
            <a:pPr lvl="0"/>
            <a:r>
              <a:rPr lang="en-US" dirty="0"/>
              <a:t>Topic #2</a:t>
            </a:r>
          </a:p>
        </p:txBody>
      </p:sp>
      <p:sp>
        <p:nvSpPr>
          <p:cNvPr id="52" name="Text Placeholder 39">
            <a:extLst>
              <a:ext uri="{FF2B5EF4-FFF2-40B4-BE49-F238E27FC236}">
                <a16:creationId xmlns:a16="http://schemas.microsoft.com/office/drawing/2014/main" id="{A288C55B-44D2-D248-8CA4-3F17B0DCC6C5}"/>
              </a:ext>
            </a:extLst>
          </p:cNvPr>
          <p:cNvSpPr>
            <a:spLocks noGrp="1"/>
          </p:cNvSpPr>
          <p:nvPr>
            <p:ph type="body" sz="quarter" idx="19" hasCustomPrompt="1"/>
          </p:nvPr>
        </p:nvSpPr>
        <p:spPr>
          <a:xfrm>
            <a:off x="1159329" y="3563815"/>
            <a:ext cx="10023592" cy="785818"/>
          </a:xfrm>
        </p:spPr>
        <p:txBody>
          <a:bodyPr anchor="ctr"/>
          <a:lstStyle>
            <a:lvl1pPr marL="0" indent="0" algn="l">
              <a:buNone/>
              <a:defRPr>
                <a:solidFill>
                  <a:schemeClr val="bg1"/>
                </a:solidFill>
              </a:defRPr>
            </a:lvl1pPr>
          </a:lstStyle>
          <a:p>
            <a:pPr lvl="0"/>
            <a:r>
              <a:rPr lang="en-US" dirty="0"/>
              <a:t>Topic #3</a:t>
            </a:r>
          </a:p>
        </p:txBody>
      </p:sp>
      <p:sp>
        <p:nvSpPr>
          <p:cNvPr id="50" name="Text Placeholder 39">
            <a:extLst>
              <a:ext uri="{FF2B5EF4-FFF2-40B4-BE49-F238E27FC236}">
                <a16:creationId xmlns:a16="http://schemas.microsoft.com/office/drawing/2014/main" id="{8A405745-4B38-E246-8239-47295AF505B6}"/>
              </a:ext>
            </a:extLst>
          </p:cNvPr>
          <p:cNvSpPr>
            <a:spLocks noGrp="1"/>
          </p:cNvSpPr>
          <p:nvPr>
            <p:ph type="body" sz="quarter" idx="18" hasCustomPrompt="1"/>
          </p:nvPr>
        </p:nvSpPr>
        <p:spPr>
          <a:xfrm>
            <a:off x="1159329" y="4371586"/>
            <a:ext cx="10034335" cy="763864"/>
          </a:xfrm>
        </p:spPr>
        <p:txBody>
          <a:bodyPr anchor="ctr"/>
          <a:lstStyle>
            <a:lvl1pPr marL="0" indent="0" algn="l">
              <a:buNone/>
              <a:defRPr>
                <a:solidFill>
                  <a:schemeClr val="bg1"/>
                </a:solidFill>
              </a:defRPr>
            </a:lvl1pPr>
          </a:lstStyle>
          <a:p>
            <a:pPr lvl="0"/>
            <a:r>
              <a:rPr lang="en-US" dirty="0"/>
              <a:t>Topic #4</a:t>
            </a:r>
          </a:p>
        </p:txBody>
      </p:sp>
      <p:sp>
        <p:nvSpPr>
          <p:cNvPr id="49" name="Text Placeholder 39">
            <a:extLst>
              <a:ext uri="{FF2B5EF4-FFF2-40B4-BE49-F238E27FC236}">
                <a16:creationId xmlns:a16="http://schemas.microsoft.com/office/drawing/2014/main" id="{EEC26022-986C-8440-8DF0-358F0884B0AD}"/>
              </a:ext>
            </a:extLst>
          </p:cNvPr>
          <p:cNvSpPr>
            <a:spLocks noGrp="1"/>
          </p:cNvSpPr>
          <p:nvPr>
            <p:ph type="body" sz="quarter" idx="17" hasCustomPrompt="1"/>
          </p:nvPr>
        </p:nvSpPr>
        <p:spPr>
          <a:xfrm>
            <a:off x="1159329" y="5135451"/>
            <a:ext cx="10025741" cy="807770"/>
          </a:xfrm>
        </p:spPr>
        <p:txBody>
          <a:bodyPr anchor="ctr"/>
          <a:lstStyle>
            <a:lvl1pPr marL="0" indent="0" algn="l">
              <a:buNone/>
              <a:defRPr>
                <a:solidFill>
                  <a:schemeClr val="bg1"/>
                </a:solidFill>
              </a:defRPr>
            </a:lvl1pPr>
          </a:lstStyle>
          <a:p>
            <a:pPr lvl="0"/>
            <a:r>
              <a:rPr lang="en-US" dirty="0"/>
              <a:t>Topic #5</a:t>
            </a:r>
          </a:p>
        </p:txBody>
      </p:sp>
      <p:sp>
        <p:nvSpPr>
          <p:cNvPr id="16" name="TextBox 15">
            <a:extLst>
              <a:ext uri="{FF2B5EF4-FFF2-40B4-BE49-F238E27FC236}">
                <a16:creationId xmlns:a16="http://schemas.microsoft.com/office/drawing/2014/main" id="{6977310A-6F32-A746-B58A-2983AA760E4D}"/>
              </a:ext>
            </a:extLst>
          </p:cNvPr>
          <p:cNvSpPr txBox="1"/>
          <p:nvPr userDrawn="1"/>
        </p:nvSpPr>
        <p:spPr>
          <a:xfrm>
            <a:off x="838200" y="701415"/>
            <a:ext cx="9241715" cy="923330"/>
          </a:xfrm>
          <a:prstGeom prst="rect">
            <a:avLst/>
          </a:prstGeom>
          <a:noFill/>
        </p:spPr>
        <p:txBody>
          <a:bodyPr wrap="square" rtlCol="0">
            <a:spAutoFit/>
          </a:bodyPr>
          <a:lstStyle/>
          <a:p>
            <a:r>
              <a:rPr lang="en-US" sz="5400" dirty="0">
                <a:solidFill>
                  <a:srgbClr val="636462"/>
                </a:solidFill>
              </a:rPr>
              <a:t>Topics</a:t>
            </a:r>
          </a:p>
        </p:txBody>
      </p:sp>
    </p:spTree>
    <p:extLst>
      <p:ext uri="{BB962C8B-B14F-4D97-AF65-F5344CB8AC3E}">
        <p14:creationId xmlns:p14="http://schemas.microsoft.com/office/powerpoint/2010/main" val="571135595"/>
      </p:ext>
    </p:extLst>
  </p:cSld>
  <p:clrMapOvr>
    <a:masterClrMapping/>
  </p:clrMapOvr>
  <p:extLst>
    <p:ext uri="{DCECCB84-F9BA-43D5-87BE-67443E8EF086}">
      <p15:sldGuideLst xmlns:p15="http://schemas.microsoft.com/office/powerpoint/2012/main">
        <p15:guide id="1" orient="horz" pos="1248">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74AB9E-2DB5-954A-A2AB-CC85BB9D7A53}"/>
              </a:ext>
            </a:extLst>
          </p:cNvPr>
          <p:cNvSpPr/>
          <p:nvPr userDrawn="1"/>
        </p:nvSpPr>
        <p:spPr>
          <a:xfrm>
            <a:off x="-8240" y="-1"/>
            <a:ext cx="12200240" cy="6858001"/>
          </a:xfrm>
          <a:prstGeom prst="rect">
            <a:avLst/>
          </a:prstGeom>
          <a:gradFill>
            <a:gsLst>
              <a:gs pos="0">
                <a:srgbClr val="BC67C2"/>
              </a:gs>
              <a:gs pos="100000">
                <a:srgbClr val="00C2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44615726-9798-C142-B73C-842604222DA2}"/>
              </a:ext>
            </a:extLst>
          </p:cNvPr>
          <p:cNvCxnSpPr/>
          <p:nvPr userDrawn="1"/>
        </p:nvCxnSpPr>
        <p:spPr>
          <a:xfrm>
            <a:off x="2363235" y="5008647"/>
            <a:ext cx="0" cy="132556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9E8EAB2C-3DDC-4F44-BC3D-6D7EC780961A}"/>
              </a:ext>
            </a:extLst>
          </p:cNvPr>
          <p:cNvPicPr>
            <a:picLocks noChangeAspect="1"/>
          </p:cNvPicPr>
          <p:nvPr userDrawn="1"/>
        </p:nvPicPr>
        <p:blipFill rotWithShape="1">
          <a:blip r:embed="rId2">
            <a:grayscl/>
            <a:alphaModFix amt="20000"/>
          </a:blip>
          <a:srcRect b="15680"/>
          <a:stretch/>
        </p:blipFill>
        <p:spPr>
          <a:xfrm>
            <a:off x="-8240" y="-1"/>
            <a:ext cx="12200240" cy="6858000"/>
          </a:xfrm>
          <a:prstGeom prst="rect">
            <a:avLst/>
          </a:prstGeom>
        </p:spPr>
      </p:pic>
      <p:sp>
        <p:nvSpPr>
          <p:cNvPr id="13" name="Title 1">
            <a:extLst>
              <a:ext uri="{FF2B5EF4-FFF2-40B4-BE49-F238E27FC236}">
                <a16:creationId xmlns:a16="http://schemas.microsoft.com/office/drawing/2014/main" id="{475F24F7-0039-284D-BFBE-7E2BAADF3D23}"/>
              </a:ext>
            </a:extLst>
          </p:cNvPr>
          <p:cNvSpPr>
            <a:spLocks noGrp="1"/>
          </p:cNvSpPr>
          <p:nvPr>
            <p:ph type="title" hasCustomPrompt="1"/>
          </p:nvPr>
        </p:nvSpPr>
        <p:spPr>
          <a:xfrm>
            <a:off x="2515451" y="5008647"/>
            <a:ext cx="9581956" cy="1325563"/>
          </a:xfrm>
        </p:spPr>
        <p:txBody>
          <a:bodyPr>
            <a:normAutofit fontScale="90000"/>
          </a:bodyPr>
          <a:lstStyle>
            <a:lvl1pPr>
              <a:defRPr sz="6000" b="0">
                <a:solidFill>
                  <a:schemeClr val="bg1"/>
                </a:solidFill>
              </a:defRPr>
            </a:lvl1pPr>
          </a:lstStyle>
          <a:p>
            <a:r>
              <a:rPr lang="en-US" b="0" dirty="0">
                <a:solidFill>
                  <a:schemeClr val="bg1"/>
                </a:solidFill>
                <a:latin typeface="Calibri"/>
                <a:cs typeface="Calibri"/>
              </a:rPr>
              <a:t>Topic Heading</a:t>
            </a:r>
            <a:endParaRPr lang="en-US" b="1" dirty="0">
              <a:solidFill>
                <a:schemeClr val="bg1"/>
              </a:solidFill>
              <a:latin typeface="Calibri"/>
              <a:cs typeface="Calibri"/>
            </a:endParaRPr>
          </a:p>
        </p:txBody>
      </p:sp>
    </p:spTree>
    <p:extLst>
      <p:ext uri="{BB962C8B-B14F-4D97-AF65-F5344CB8AC3E}">
        <p14:creationId xmlns:p14="http://schemas.microsoft.com/office/powerpoint/2010/main" val="263032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14C515-0D5C-0D45-A18C-7A9023516324}"/>
              </a:ext>
            </a:extLst>
          </p:cNvPr>
          <p:cNvSpPr/>
          <p:nvPr userDrawn="1"/>
        </p:nvSpPr>
        <p:spPr>
          <a:xfrm>
            <a:off x="0" y="0"/>
            <a:ext cx="12200240" cy="6858001"/>
          </a:xfrm>
          <a:prstGeom prst="rect">
            <a:avLst/>
          </a:prstGeom>
          <a:gradFill>
            <a:gsLst>
              <a:gs pos="0">
                <a:srgbClr val="BC67C2"/>
              </a:gs>
              <a:gs pos="100000">
                <a:srgbClr val="00C2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2F506D5-C0D2-134F-A4AA-E15ABA19B4B5}"/>
              </a:ext>
            </a:extLst>
          </p:cNvPr>
          <p:cNvPicPr>
            <a:picLocks noChangeAspect="1"/>
          </p:cNvPicPr>
          <p:nvPr userDrawn="1"/>
        </p:nvPicPr>
        <p:blipFill rotWithShape="1">
          <a:blip r:embed="rId2">
            <a:alphaModFix amt="20000"/>
            <a:extLst>
              <a:ext uri="{BEBA8EAE-BF5A-486C-A8C5-ECC9F3942E4B}">
                <a14:imgProps xmlns:a14="http://schemas.microsoft.com/office/drawing/2010/main">
                  <a14:imgLayer r:embed="rId3">
                    <a14:imgEffect>
                      <a14:saturation sat="0"/>
                    </a14:imgEffect>
                  </a14:imgLayer>
                </a14:imgProps>
              </a:ext>
            </a:extLst>
          </a:blip>
          <a:srcRect l="10701" r="-10701"/>
          <a:stretch/>
        </p:blipFill>
        <p:spPr>
          <a:xfrm>
            <a:off x="0" y="0"/>
            <a:ext cx="13716002" cy="6858001"/>
          </a:xfrm>
          <a:prstGeom prst="rect">
            <a:avLst/>
          </a:prstGeom>
        </p:spPr>
      </p:pic>
      <p:cxnSp>
        <p:nvCxnSpPr>
          <p:cNvPr id="12" name="Straight Connector 11">
            <a:extLst>
              <a:ext uri="{FF2B5EF4-FFF2-40B4-BE49-F238E27FC236}">
                <a16:creationId xmlns:a16="http://schemas.microsoft.com/office/drawing/2014/main" id="{44615726-9798-C142-B73C-842604222DA2}"/>
              </a:ext>
            </a:extLst>
          </p:cNvPr>
          <p:cNvCxnSpPr/>
          <p:nvPr userDrawn="1"/>
        </p:nvCxnSpPr>
        <p:spPr>
          <a:xfrm>
            <a:off x="2363235" y="5008647"/>
            <a:ext cx="0" cy="132556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475F24F7-0039-284D-BFBE-7E2BAADF3D23}"/>
              </a:ext>
            </a:extLst>
          </p:cNvPr>
          <p:cNvSpPr>
            <a:spLocks noGrp="1"/>
          </p:cNvSpPr>
          <p:nvPr>
            <p:ph type="title" hasCustomPrompt="1"/>
          </p:nvPr>
        </p:nvSpPr>
        <p:spPr>
          <a:xfrm>
            <a:off x="2515448" y="5008647"/>
            <a:ext cx="9581956" cy="869639"/>
          </a:xfrm>
        </p:spPr>
        <p:txBody>
          <a:bodyPr anchor="ctr">
            <a:normAutofit fontScale="90000"/>
          </a:bodyPr>
          <a:lstStyle>
            <a:lvl1pPr>
              <a:defRPr sz="6000" b="0">
                <a:solidFill>
                  <a:schemeClr val="bg1"/>
                </a:solidFill>
                <a:latin typeface="+mn-lt"/>
              </a:defRPr>
            </a:lvl1pPr>
          </a:lstStyle>
          <a:p>
            <a:r>
              <a:rPr lang="en-US" b="0" dirty="0">
                <a:solidFill>
                  <a:schemeClr val="bg1"/>
                </a:solidFill>
                <a:latin typeface="Calibri"/>
                <a:cs typeface="Calibri"/>
              </a:rPr>
              <a:t>Topic Heading</a:t>
            </a:r>
            <a:endParaRPr lang="en-US" b="1" dirty="0">
              <a:solidFill>
                <a:schemeClr val="bg1"/>
              </a:solidFill>
              <a:latin typeface="Calibri"/>
              <a:cs typeface="Calibri"/>
            </a:endParaRPr>
          </a:p>
        </p:txBody>
      </p:sp>
      <p:sp>
        <p:nvSpPr>
          <p:cNvPr id="4" name="Text Placeholder 3">
            <a:extLst>
              <a:ext uri="{FF2B5EF4-FFF2-40B4-BE49-F238E27FC236}">
                <a16:creationId xmlns:a16="http://schemas.microsoft.com/office/drawing/2014/main" id="{01FD5341-88BA-EB40-BC72-7C216D53EAAD}"/>
              </a:ext>
            </a:extLst>
          </p:cNvPr>
          <p:cNvSpPr>
            <a:spLocks noGrp="1"/>
          </p:cNvSpPr>
          <p:nvPr>
            <p:ph type="body" sz="quarter" idx="10" hasCustomPrompt="1"/>
          </p:nvPr>
        </p:nvSpPr>
        <p:spPr>
          <a:xfrm>
            <a:off x="2516188" y="5878513"/>
            <a:ext cx="9580562" cy="455612"/>
          </a:xfrm>
        </p:spPr>
        <p:txBody>
          <a:bodyPr/>
          <a:lstStyle>
            <a:lvl1pPr marL="0" indent="0">
              <a:buNone/>
              <a:defRPr>
                <a:solidFill>
                  <a:schemeClr val="bg1"/>
                </a:solidFill>
              </a:defRPr>
            </a:lvl1pPr>
          </a:lstStyle>
          <a:p>
            <a:pPr lvl="0"/>
            <a:r>
              <a:rPr lang="en-US" dirty="0"/>
              <a:t>Subheading</a:t>
            </a:r>
          </a:p>
        </p:txBody>
      </p:sp>
    </p:spTree>
    <p:extLst>
      <p:ext uri="{BB962C8B-B14F-4D97-AF65-F5344CB8AC3E}">
        <p14:creationId xmlns:p14="http://schemas.microsoft.com/office/powerpoint/2010/main" val="3343743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14C515-0D5C-0D45-A18C-7A9023516324}"/>
              </a:ext>
            </a:extLst>
          </p:cNvPr>
          <p:cNvSpPr/>
          <p:nvPr userDrawn="1"/>
        </p:nvSpPr>
        <p:spPr>
          <a:xfrm>
            <a:off x="-8240" y="-1"/>
            <a:ext cx="12200240" cy="6858001"/>
          </a:xfrm>
          <a:prstGeom prst="rect">
            <a:avLst/>
          </a:prstGeom>
          <a:gradFill>
            <a:gsLst>
              <a:gs pos="0">
                <a:srgbClr val="BC67C2"/>
              </a:gs>
              <a:gs pos="100000">
                <a:srgbClr val="00C2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168DDCB-1613-0342-A2A2-51D5FB258D24}"/>
              </a:ext>
            </a:extLst>
          </p:cNvPr>
          <p:cNvPicPr>
            <a:picLocks noChangeAspect="1"/>
          </p:cNvPicPr>
          <p:nvPr userDrawn="1"/>
        </p:nvPicPr>
        <p:blipFill rotWithShape="1">
          <a:blip r:embed="rId2">
            <a:grayscl/>
            <a:alphaModFix amt="29000"/>
          </a:blip>
          <a:srcRect t="15687" b="-15746"/>
          <a:stretch/>
        </p:blipFill>
        <p:spPr>
          <a:xfrm>
            <a:off x="-8240" y="0"/>
            <a:ext cx="12200240" cy="8138160"/>
          </a:xfrm>
          <a:prstGeom prst="rect">
            <a:avLst/>
          </a:prstGeom>
        </p:spPr>
      </p:pic>
      <p:cxnSp>
        <p:nvCxnSpPr>
          <p:cNvPr id="12" name="Straight Connector 11">
            <a:extLst>
              <a:ext uri="{FF2B5EF4-FFF2-40B4-BE49-F238E27FC236}">
                <a16:creationId xmlns:a16="http://schemas.microsoft.com/office/drawing/2014/main" id="{44615726-9798-C142-B73C-842604222DA2}"/>
              </a:ext>
            </a:extLst>
          </p:cNvPr>
          <p:cNvCxnSpPr/>
          <p:nvPr userDrawn="1"/>
        </p:nvCxnSpPr>
        <p:spPr>
          <a:xfrm>
            <a:off x="2363235" y="5008647"/>
            <a:ext cx="0" cy="132556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475F24F7-0039-284D-BFBE-7E2BAADF3D23}"/>
              </a:ext>
            </a:extLst>
          </p:cNvPr>
          <p:cNvSpPr>
            <a:spLocks noGrp="1"/>
          </p:cNvSpPr>
          <p:nvPr>
            <p:ph type="title" hasCustomPrompt="1"/>
          </p:nvPr>
        </p:nvSpPr>
        <p:spPr>
          <a:xfrm>
            <a:off x="2515451" y="5008647"/>
            <a:ext cx="9581956" cy="1325563"/>
          </a:xfrm>
        </p:spPr>
        <p:txBody>
          <a:bodyPr>
            <a:normAutofit fontScale="90000"/>
          </a:bodyPr>
          <a:lstStyle>
            <a:lvl1pPr>
              <a:defRPr sz="6000" b="0">
                <a:solidFill>
                  <a:schemeClr val="bg1"/>
                </a:solidFill>
                <a:latin typeface="+mn-lt"/>
              </a:defRPr>
            </a:lvl1pPr>
          </a:lstStyle>
          <a:p>
            <a:r>
              <a:rPr lang="en-US" b="0" dirty="0">
                <a:solidFill>
                  <a:schemeClr val="bg1"/>
                </a:solidFill>
                <a:latin typeface="Calibri"/>
                <a:cs typeface="Calibri"/>
              </a:rPr>
              <a:t>Topic Heading</a:t>
            </a:r>
            <a:endParaRPr lang="en-US" b="1" dirty="0">
              <a:solidFill>
                <a:schemeClr val="bg1"/>
              </a:solidFill>
              <a:latin typeface="Calibri"/>
              <a:cs typeface="Calibri"/>
            </a:endParaRPr>
          </a:p>
        </p:txBody>
      </p:sp>
    </p:spTree>
    <p:extLst>
      <p:ext uri="{BB962C8B-B14F-4D97-AF65-F5344CB8AC3E}">
        <p14:creationId xmlns:p14="http://schemas.microsoft.com/office/powerpoint/2010/main" val="3787162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D045F1-E0F0-2A43-AEF6-B7DD5B2BF7D9}"/>
              </a:ext>
            </a:extLst>
          </p:cNvPr>
          <p:cNvSpPr>
            <a:spLocks noGrp="1"/>
          </p:cNvSpPr>
          <p:nvPr>
            <p:ph type="title" hasCustomPrompt="1"/>
          </p:nvPr>
        </p:nvSpPr>
        <p:spPr>
          <a:xfrm>
            <a:off x="2515451" y="3429001"/>
            <a:ext cx="9581956" cy="786740"/>
          </a:xfrm>
        </p:spPr>
        <p:txBody>
          <a:bodyPr>
            <a:normAutofit fontScale="90000"/>
          </a:bodyPr>
          <a:lstStyle>
            <a:lvl1pPr>
              <a:defRPr sz="6000" b="0">
                <a:solidFill>
                  <a:srgbClr val="636462"/>
                </a:solidFill>
                <a:latin typeface="+mn-lt"/>
              </a:defRPr>
            </a:lvl1pPr>
          </a:lstStyle>
          <a:p>
            <a:r>
              <a:rPr lang="en-US" b="0" dirty="0">
                <a:solidFill>
                  <a:srgbClr val="636462"/>
                </a:solidFill>
                <a:latin typeface="Calibri"/>
                <a:cs typeface="Calibri"/>
              </a:rPr>
              <a:t>Transition Topic</a:t>
            </a:r>
            <a:endParaRPr lang="en-US" b="1" dirty="0">
              <a:solidFill>
                <a:schemeClr val="bg1"/>
              </a:solidFill>
              <a:latin typeface="Calibri"/>
              <a:cs typeface="Calibri"/>
            </a:endParaRPr>
          </a:p>
        </p:txBody>
      </p:sp>
      <p:sp>
        <p:nvSpPr>
          <p:cNvPr id="10" name="Text Placeholder 9">
            <a:extLst>
              <a:ext uri="{FF2B5EF4-FFF2-40B4-BE49-F238E27FC236}">
                <a16:creationId xmlns:a16="http://schemas.microsoft.com/office/drawing/2014/main" id="{C9AD9527-EDBE-4449-9293-83DE3FB3D5A3}"/>
              </a:ext>
            </a:extLst>
          </p:cNvPr>
          <p:cNvSpPr>
            <a:spLocks noGrp="1"/>
          </p:cNvSpPr>
          <p:nvPr>
            <p:ph type="body" sz="quarter" idx="10" hasCustomPrompt="1"/>
          </p:nvPr>
        </p:nvSpPr>
        <p:spPr>
          <a:xfrm>
            <a:off x="2516187" y="4216400"/>
            <a:ext cx="9581219" cy="546100"/>
          </a:xfrm>
        </p:spPr>
        <p:txBody>
          <a:bodyPr anchor="ctr"/>
          <a:lstStyle>
            <a:lvl1pPr marL="0" indent="0">
              <a:buNone/>
              <a:defRPr>
                <a:solidFill>
                  <a:srgbClr val="636462"/>
                </a:solidFill>
              </a:defRPr>
            </a:lvl1pPr>
          </a:lstStyle>
          <a:p>
            <a:pPr lvl="0"/>
            <a:r>
              <a:rPr lang="en-US" dirty="0"/>
              <a:t>Subheading</a:t>
            </a:r>
          </a:p>
        </p:txBody>
      </p:sp>
    </p:spTree>
    <p:extLst>
      <p:ext uri="{BB962C8B-B14F-4D97-AF65-F5344CB8AC3E}">
        <p14:creationId xmlns:p14="http://schemas.microsoft.com/office/powerpoint/2010/main" val="4106811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91409-7841-3344-A378-887F3CF53225}"/>
              </a:ext>
            </a:extLst>
          </p:cNvPr>
          <p:cNvSpPr>
            <a:spLocks noGrp="1"/>
          </p:cNvSpPr>
          <p:nvPr>
            <p:ph type="title" hasCustomPrompt="1"/>
          </p:nvPr>
        </p:nvSpPr>
        <p:spPr>
          <a:xfrm>
            <a:off x="838200" y="352768"/>
            <a:ext cx="10515600" cy="1325563"/>
          </a:xfrm>
        </p:spPr>
        <p:txBody>
          <a:bodyPr/>
          <a:lstStyle>
            <a:lvl1pPr>
              <a:defRPr>
                <a:solidFill>
                  <a:srgbClr val="636462"/>
                </a:solidFill>
              </a:defRPr>
            </a:lvl1pPr>
          </a:lstStyle>
          <a:p>
            <a:r>
              <a:rPr lang="en-US" dirty="0"/>
              <a:t>Slide Title</a:t>
            </a:r>
          </a:p>
        </p:txBody>
      </p:sp>
      <p:sp>
        <p:nvSpPr>
          <p:cNvPr id="3" name="Content Placeholder 2">
            <a:extLst>
              <a:ext uri="{FF2B5EF4-FFF2-40B4-BE49-F238E27FC236}">
                <a16:creationId xmlns:a16="http://schemas.microsoft.com/office/drawing/2014/main" id="{096B71ED-30DE-3E45-82BD-FA6F17079A06}"/>
              </a:ext>
            </a:extLst>
          </p:cNvPr>
          <p:cNvSpPr>
            <a:spLocks noGrp="1"/>
          </p:cNvSpPr>
          <p:nvPr>
            <p:ph idx="1" hasCustomPrompt="1"/>
          </p:nvPr>
        </p:nvSpPr>
        <p:spPr/>
        <p:txBody>
          <a:bodyPr/>
          <a:lstStyle>
            <a:lvl1pPr>
              <a:defRPr>
                <a:solidFill>
                  <a:srgbClr val="636462"/>
                </a:solidFill>
              </a:defRPr>
            </a:lvl1pPr>
            <a:lvl2pPr>
              <a:defRPr>
                <a:solidFill>
                  <a:srgbClr val="636462"/>
                </a:solidFill>
              </a:defRPr>
            </a:lvl2pPr>
            <a:lvl3pPr>
              <a:defRPr>
                <a:solidFill>
                  <a:srgbClr val="636462"/>
                </a:solidFill>
              </a:defRPr>
            </a:lvl3pPr>
            <a:lvl4pPr>
              <a:defRPr>
                <a:solidFill>
                  <a:srgbClr val="636462"/>
                </a:solidFill>
              </a:defRPr>
            </a:lvl4pPr>
            <a:lvl5pPr>
              <a:defRPr>
                <a:solidFill>
                  <a:srgbClr val="636462"/>
                </a:solidFill>
              </a:defRPr>
            </a:lvl5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D2F63B4-FF8D-2944-B76E-4377E64EDE98}"/>
              </a:ext>
            </a:extLst>
          </p:cNvPr>
          <p:cNvSpPr>
            <a:spLocks noGrp="1"/>
          </p:cNvSpPr>
          <p:nvPr>
            <p:ph type="ftr" sz="quarter" idx="10"/>
          </p:nvPr>
        </p:nvSpPr>
        <p:spPr/>
        <p:txBody>
          <a:bodyPr/>
          <a:lstStyle>
            <a:lvl1pPr>
              <a:defRPr>
                <a:solidFill>
                  <a:srgbClr val="636462"/>
                </a:solidFill>
              </a:defRPr>
            </a:lvl1pPr>
          </a:lstStyle>
          <a:p>
            <a:r>
              <a:rPr lang="en-US" dirty="0"/>
              <a:t>© 2022 Iowa Department of Education. Contact CRESST at UCLA for permission to use this work. </a:t>
            </a:r>
          </a:p>
        </p:txBody>
      </p:sp>
      <p:sp>
        <p:nvSpPr>
          <p:cNvPr id="8" name="Slide Number Placeholder 2">
            <a:extLst>
              <a:ext uri="{FF2B5EF4-FFF2-40B4-BE49-F238E27FC236}">
                <a16:creationId xmlns:a16="http://schemas.microsoft.com/office/drawing/2014/main" id="{E9AC6941-0752-C240-8070-D355AFE62C94}"/>
              </a:ext>
            </a:extLst>
          </p:cNvPr>
          <p:cNvSpPr>
            <a:spLocks noGrp="1"/>
          </p:cNvSpPr>
          <p:nvPr>
            <p:ph type="sldNum" sz="quarter" idx="4"/>
          </p:nvPr>
        </p:nvSpPr>
        <p:spPr>
          <a:xfrm>
            <a:off x="10944982" y="6429372"/>
            <a:ext cx="425605" cy="365125"/>
          </a:xfrm>
          <a:prstGeom prst="rect">
            <a:avLst/>
          </a:prstGeom>
        </p:spPr>
        <p:txBody>
          <a:bodyPr anchor="ctr"/>
          <a:lstStyle>
            <a:lvl1pPr>
              <a:defRPr sz="1000">
                <a:solidFill>
                  <a:srgbClr val="636462"/>
                </a:solidFill>
                <a:latin typeface="Calibri" panose="020F0502020204030204" pitchFamily="34" charset="0"/>
                <a:cs typeface="Calibri" panose="020F0502020204030204" pitchFamily="34" charset="0"/>
              </a:defRPr>
            </a:lvl1pPr>
          </a:lstStyle>
          <a:p>
            <a:fld id="{4D3DAE93-12FD-C14D-A0AD-357E0D5C2BAE}" type="slidenum">
              <a:rPr lang="en-US" smtClean="0"/>
              <a:pPr/>
              <a:t>‹#›</a:t>
            </a:fld>
            <a:endParaRPr lang="en-US" dirty="0"/>
          </a:p>
        </p:txBody>
      </p:sp>
    </p:spTree>
    <p:extLst>
      <p:ext uri="{BB962C8B-B14F-4D97-AF65-F5344CB8AC3E}">
        <p14:creationId xmlns:p14="http://schemas.microsoft.com/office/powerpoint/2010/main" val="2972150141"/>
      </p:ext>
    </p:extLst>
  </p:cSld>
  <p:clrMapOvr>
    <a:masterClrMapping/>
  </p:clrMapOvr>
  <p:extLst>
    <p:ext uri="{DCECCB84-F9BA-43D5-87BE-67443E8EF086}">
      <p15:sldGuideLst xmlns:p15="http://schemas.microsoft.com/office/powerpoint/2012/main">
        <p15:guide id="1" orient="horz" pos="132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ACDC26-3FCA-5E49-BF1C-D2878F4426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Slide Title</a:t>
            </a:r>
          </a:p>
        </p:txBody>
      </p:sp>
      <p:sp>
        <p:nvSpPr>
          <p:cNvPr id="3" name="Text Placeholder 2">
            <a:extLst>
              <a:ext uri="{FF2B5EF4-FFF2-40B4-BE49-F238E27FC236}">
                <a16:creationId xmlns:a16="http://schemas.microsoft.com/office/drawing/2014/main" id="{70054313-E423-DA46-9557-51E96C418E62}"/>
              </a:ext>
            </a:extLst>
          </p:cNvPr>
          <p:cNvSpPr>
            <a:spLocks noGrp="1"/>
          </p:cNvSpPr>
          <p:nvPr>
            <p:ph type="body" idx="1"/>
          </p:nvPr>
        </p:nvSpPr>
        <p:spPr>
          <a:xfrm>
            <a:off x="838200" y="1958974"/>
            <a:ext cx="10515600" cy="423227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E107E787-2FB9-4404-82B9-B5A85597BA73}"/>
              </a:ext>
            </a:extLst>
          </p:cNvPr>
          <p:cNvPicPr>
            <a:picLocks noChangeAspect="1"/>
          </p:cNvPicPr>
          <p:nvPr userDrawn="1"/>
        </p:nvPicPr>
        <p:blipFill>
          <a:blip r:embed="rId19"/>
          <a:stretch>
            <a:fillRect/>
          </a:stretch>
        </p:blipFill>
        <p:spPr>
          <a:xfrm>
            <a:off x="838200" y="1662774"/>
            <a:ext cx="10515600" cy="50074"/>
          </a:xfrm>
          <a:prstGeom prst="rect">
            <a:avLst/>
          </a:prstGeom>
        </p:spPr>
      </p:pic>
      <p:sp>
        <p:nvSpPr>
          <p:cNvPr id="6" name="Footer Placeholder 5">
            <a:extLst>
              <a:ext uri="{FF2B5EF4-FFF2-40B4-BE49-F238E27FC236}">
                <a16:creationId xmlns:a16="http://schemas.microsoft.com/office/drawing/2014/main" id="{A319502C-7D80-E74B-AA26-7E849A598F7E}"/>
              </a:ext>
            </a:extLst>
          </p:cNvPr>
          <p:cNvSpPr>
            <a:spLocks noGrp="1"/>
          </p:cNvSpPr>
          <p:nvPr>
            <p:ph type="ftr" sz="quarter" idx="3"/>
          </p:nvPr>
        </p:nvSpPr>
        <p:spPr>
          <a:xfrm>
            <a:off x="2525486" y="6429373"/>
            <a:ext cx="7141028" cy="365125"/>
          </a:xfrm>
          <a:prstGeom prst="rect">
            <a:avLst/>
          </a:prstGeom>
        </p:spPr>
        <p:txBody>
          <a:bodyPr vert="horz" lIns="91440" tIns="45720" rIns="91440" bIns="45720" rtlCol="0" anchor="ctr"/>
          <a:lstStyle>
            <a:lvl1pPr algn="ctr">
              <a:defRPr sz="1000">
                <a:solidFill>
                  <a:srgbClr val="636462"/>
                </a:solidFill>
              </a:defRPr>
            </a:lvl1pPr>
          </a:lstStyle>
          <a:p>
            <a:r>
              <a:rPr lang="en-US" dirty="0"/>
              <a:t>© 2022 Iowa Department of Education. Contact CRESST at UCLA for permission to use this work. </a:t>
            </a:r>
          </a:p>
        </p:txBody>
      </p:sp>
      <p:sp>
        <p:nvSpPr>
          <p:cNvPr id="9" name="Slide Number Placeholder 2">
            <a:extLst>
              <a:ext uri="{FF2B5EF4-FFF2-40B4-BE49-F238E27FC236}">
                <a16:creationId xmlns:a16="http://schemas.microsoft.com/office/drawing/2014/main" id="{6586B859-36DF-9E4E-9D29-E1A519558B84}"/>
              </a:ext>
            </a:extLst>
          </p:cNvPr>
          <p:cNvSpPr>
            <a:spLocks noGrp="1"/>
          </p:cNvSpPr>
          <p:nvPr>
            <p:ph type="sldNum" sz="quarter" idx="4"/>
          </p:nvPr>
        </p:nvSpPr>
        <p:spPr>
          <a:xfrm>
            <a:off x="10944982" y="6429372"/>
            <a:ext cx="425605" cy="365125"/>
          </a:xfrm>
          <a:prstGeom prst="rect">
            <a:avLst/>
          </a:prstGeom>
        </p:spPr>
        <p:txBody>
          <a:bodyPr anchor="ctr"/>
          <a:lstStyle>
            <a:lvl1pPr algn="r">
              <a:defRPr sz="1000">
                <a:solidFill>
                  <a:srgbClr val="636462"/>
                </a:solidFill>
                <a:latin typeface="Calibri" panose="020F0502020204030204" pitchFamily="34" charset="0"/>
                <a:cs typeface="Calibri" panose="020F0502020204030204" pitchFamily="34" charset="0"/>
              </a:defRPr>
            </a:lvl1pPr>
          </a:lstStyle>
          <a:p>
            <a:fld id="{4D3DAE93-12FD-C14D-A0AD-357E0D5C2BAE}" type="slidenum">
              <a:rPr lang="en-US" smtClean="0"/>
              <a:pPr/>
              <a:t>‹#›</a:t>
            </a:fld>
            <a:endParaRPr lang="en-US" dirty="0"/>
          </a:p>
        </p:txBody>
      </p:sp>
    </p:spTree>
    <p:extLst>
      <p:ext uri="{BB962C8B-B14F-4D97-AF65-F5344CB8AC3E}">
        <p14:creationId xmlns:p14="http://schemas.microsoft.com/office/powerpoint/2010/main" val="1630533762"/>
      </p:ext>
    </p:extLst>
  </p:cSld>
  <p:clrMap bg1="lt1" tx1="dk1" bg2="lt2" tx2="dk2" accent1="accent1" accent2="accent2" accent3="accent3" accent4="accent4" accent5="accent5" accent6="accent6" hlink="hlink" folHlink="folHlink"/>
  <p:sldLayoutIdLst>
    <p:sldLayoutId id="2147483687" r:id="rId1"/>
    <p:sldLayoutId id="2147483671" r:id="rId2"/>
    <p:sldLayoutId id="2147483661" r:id="rId3"/>
    <p:sldLayoutId id="2147483667" r:id="rId4"/>
    <p:sldLayoutId id="2147483664" r:id="rId5"/>
    <p:sldLayoutId id="2147483666" r:id="rId6"/>
    <p:sldLayoutId id="2147483665" r:id="rId7"/>
    <p:sldLayoutId id="2147483673" r:id="rId8"/>
    <p:sldLayoutId id="2147483650" r:id="rId9"/>
    <p:sldLayoutId id="2147483652" r:id="rId10"/>
    <p:sldLayoutId id="2147483653" r:id="rId11"/>
    <p:sldLayoutId id="2147483655" r:id="rId12"/>
    <p:sldLayoutId id="2147483656" r:id="rId13"/>
    <p:sldLayoutId id="2147483689" r:id="rId14"/>
    <p:sldLayoutId id="2147483688" r:id="rId15"/>
    <p:sldLayoutId id="2147483668" r:id="rId16"/>
    <p:sldLayoutId id="2147483686" r:id="rId17"/>
  </p:sldLayoutIdLst>
  <p:hf hdr="0"/>
  <p:txStyles>
    <p:titleStyle>
      <a:lvl1pPr algn="l" defTabSz="914400" rtl="0" eaLnBrk="1" latinLnBrk="0" hangingPunct="1">
        <a:lnSpc>
          <a:spcPct val="90000"/>
        </a:lnSpc>
        <a:spcBef>
          <a:spcPct val="0"/>
        </a:spcBef>
        <a:buNone/>
        <a:defRPr sz="5400" kern="1200">
          <a:solidFill>
            <a:srgbClr val="636462"/>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800" kern="1200">
          <a:solidFill>
            <a:srgbClr val="636462"/>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Wingdings" panose="05000000000000000000" pitchFamily="2" charset="2"/>
        <a:buChar char="§"/>
        <a:defRPr sz="2800" kern="1200">
          <a:solidFill>
            <a:srgbClr val="636462"/>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Wingdings" panose="05000000000000000000" pitchFamily="2" charset="2"/>
        <a:buChar char="ü"/>
        <a:defRPr sz="2800" kern="1200">
          <a:solidFill>
            <a:srgbClr val="636462"/>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Wingdings" panose="05000000000000000000" pitchFamily="2" charset="2"/>
        <a:buChar char="Ø"/>
        <a:defRPr sz="2800" kern="1200">
          <a:solidFill>
            <a:srgbClr val="636462"/>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2800" kern="1200">
          <a:solidFill>
            <a:srgbClr val="63646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24"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hyperlink" Target="https://altelpa.org/"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s://ar.portal.cambiumast.com/"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slide" Target="slide11.xml"/><Relationship Id="rId18" Type="http://schemas.openxmlformats.org/officeDocument/2006/relationships/image" Target="../media/image27.png"/><Relationship Id="rId26" Type="http://schemas.openxmlformats.org/officeDocument/2006/relationships/image" Target="../media/image290.png"/><Relationship Id="rId3" Type="http://schemas.openxmlformats.org/officeDocument/2006/relationships/image" Target="../media/image22.png"/><Relationship Id="rId21" Type="http://schemas.openxmlformats.org/officeDocument/2006/relationships/image" Target="../media/image28.png"/><Relationship Id="rId7" Type="http://schemas.openxmlformats.org/officeDocument/2006/relationships/slide" Target="slide8.xml"/><Relationship Id="rId12" Type="http://schemas.openxmlformats.org/officeDocument/2006/relationships/image" Target="../media/image25.png"/><Relationship Id="rId17" Type="http://schemas.openxmlformats.org/officeDocument/2006/relationships/image" Target="../media/image260.png"/><Relationship Id="rId25" Type="http://schemas.openxmlformats.org/officeDocument/2006/relationships/slide" Target="slide10.xml"/><Relationship Id="rId2" Type="http://schemas.openxmlformats.org/officeDocument/2006/relationships/notesSlide" Target="../notesSlides/notesSlide6.xml"/><Relationship Id="rId16" Type="http://schemas.openxmlformats.org/officeDocument/2006/relationships/slide" Target="slide12.xml"/><Relationship Id="rId20" Type="http://schemas.openxmlformats.org/officeDocument/2006/relationships/image" Target="../media/image270.png"/><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240.png"/><Relationship Id="rId24" Type="http://schemas.openxmlformats.org/officeDocument/2006/relationships/image" Target="../media/image29.png"/><Relationship Id="rId5" Type="http://schemas.openxmlformats.org/officeDocument/2006/relationships/image" Target="../media/image220.png"/><Relationship Id="rId15" Type="http://schemas.openxmlformats.org/officeDocument/2006/relationships/image" Target="../media/image26.png"/><Relationship Id="rId23" Type="http://schemas.openxmlformats.org/officeDocument/2006/relationships/image" Target="../media/image280.png"/><Relationship Id="rId10" Type="http://schemas.openxmlformats.org/officeDocument/2006/relationships/slide" Target="slide9.xml"/><Relationship Id="rId19" Type="http://schemas.openxmlformats.org/officeDocument/2006/relationships/slide" Target="slide13.xml"/><Relationship Id="rId4" Type="http://schemas.openxmlformats.org/officeDocument/2006/relationships/slide" Target="slide7.xml"/><Relationship Id="rId9" Type="http://schemas.openxmlformats.org/officeDocument/2006/relationships/image" Target="../media/image24.png"/><Relationship Id="rId14" Type="http://schemas.openxmlformats.org/officeDocument/2006/relationships/image" Target="../media/image250.png"/><Relationship Id="rId22" Type="http://schemas.openxmlformats.org/officeDocument/2006/relationships/slide" Target="slide14.xml"/></Relationships>
</file>

<file path=ppt/slides/_rels/slide7.xml.rels><?xml version="1.0" encoding="UTF-8" standalone="yes"?>
<Relationships xmlns="http://schemas.openxmlformats.org/package/2006/relationships"><Relationship Id="rId3" Type="http://schemas.openxmlformats.org/officeDocument/2006/relationships/hyperlink" Target="https://training.elpa21.org/index_login.php"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a child sitting at a table&#10;&#10;Description automatically generated with low confidence">
            <a:extLst>
              <a:ext uri="{FF2B5EF4-FFF2-40B4-BE49-F238E27FC236}">
                <a16:creationId xmlns:a16="http://schemas.microsoft.com/office/drawing/2014/main" id="{F6B75A95-1352-6A13-9724-033899C6D098}"/>
              </a:ext>
            </a:extLst>
          </p:cNvPr>
          <p:cNvPicPr>
            <a:picLocks noChangeAspect="1"/>
          </p:cNvPicPr>
          <p:nvPr/>
        </p:nvPicPr>
        <p:blipFill rotWithShape="1">
          <a:blip r:embed="rId3"/>
          <a:srcRect t="6795" r="5303" b="5303"/>
          <a:stretch/>
        </p:blipFill>
        <p:spPr>
          <a:xfrm>
            <a:off x="1328056" y="0"/>
            <a:ext cx="9535887" cy="5898940"/>
          </a:xfrm>
          <a:prstGeom prst="rect">
            <a:avLst/>
          </a:prstGeom>
        </p:spPr>
      </p:pic>
      <p:pic>
        <p:nvPicPr>
          <p:cNvPr id="3" name="Picture 2" descr="A picture containing person, indoor, child&#10;&#10;Description automatically generated">
            <a:extLst>
              <a:ext uri="{FF2B5EF4-FFF2-40B4-BE49-F238E27FC236}">
                <a16:creationId xmlns:a16="http://schemas.microsoft.com/office/drawing/2014/main" id="{A04190A4-7337-C993-BA93-59C663980B70}"/>
              </a:ext>
            </a:extLst>
          </p:cNvPr>
          <p:cNvPicPr>
            <a:picLocks noChangeAspect="1"/>
          </p:cNvPicPr>
          <p:nvPr/>
        </p:nvPicPr>
        <p:blipFill rotWithShape="1">
          <a:blip r:embed="rId4"/>
          <a:srcRect b="11611"/>
          <a:stretch/>
        </p:blipFill>
        <p:spPr>
          <a:xfrm>
            <a:off x="1089383" y="0"/>
            <a:ext cx="10013232" cy="5898940"/>
          </a:xfrm>
          <a:prstGeom prst="rect">
            <a:avLst/>
          </a:prstGeom>
        </p:spPr>
      </p:pic>
      <p:pic>
        <p:nvPicPr>
          <p:cNvPr id="6" name="Picture 5" descr="A group of people sitting at a table&#10;&#10;Description automatically generated with medium confidence">
            <a:extLst>
              <a:ext uri="{FF2B5EF4-FFF2-40B4-BE49-F238E27FC236}">
                <a16:creationId xmlns:a16="http://schemas.microsoft.com/office/drawing/2014/main" id="{E75DFECA-5B99-1A64-5572-CE0A644903CE}"/>
              </a:ext>
            </a:extLst>
          </p:cNvPr>
          <p:cNvPicPr>
            <a:picLocks noChangeAspect="1"/>
          </p:cNvPicPr>
          <p:nvPr/>
        </p:nvPicPr>
        <p:blipFill rotWithShape="1">
          <a:blip r:embed="rId5"/>
          <a:srcRect t="14525"/>
          <a:stretch/>
        </p:blipFill>
        <p:spPr>
          <a:xfrm>
            <a:off x="918104" y="0"/>
            <a:ext cx="10355789" cy="5898940"/>
          </a:xfrm>
          <a:prstGeom prst="rect">
            <a:avLst/>
          </a:prstGeom>
        </p:spPr>
      </p:pic>
      <p:pic>
        <p:nvPicPr>
          <p:cNvPr id="8" name="Picture 7" descr="A person and two children sitting in front of a school bus&#10;&#10;Description automatically generated with medium confidence">
            <a:extLst>
              <a:ext uri="{FF2B5EF4-FFF2-40B4-BE49-F238E27FC236}">
                <a16:creationId xmlns:a16="http://schemas.microsoft.com/office/drawing/2014/main" id="{0DEB6474-A267-E616-ED57-B6B8D02F0B17}"/>
              </a:ext>
            </a:extLst>
          </p:cNvPr>
          <p:cNvPicPr>
            <a:picLocks noChangeAspect="1"/>
          </p:cNvPicPr>
          <p:nvPr/>
        </p:nvPicPr>
        <p:blipFill rotWithShape="1">
          <a:blip r:embed="rId6"/>
          <a:srcRect l="-411" t="18674" b="8929"/>
          <a:stretch/>
        </p:blipFill>
        <p:spPr>
          <a:xfrm>
            <a:off x="832464" y="0"/>
            <a:ext cx="10527067" cy="5898940"/>
          </a:xfrm>
          <a:prstGeom prst="rect">
            <a:avLst/>
          </a:prstGeom>
        </p:spPr>
      </p:pic>
      <p:pic>
        <p:nvPicPr>
          <p:cNvPr id="10" name="Picture 9" descr="A picture containing person, indoor, working&#10;&#10;Description automatically generated">
            <a:extLst>
              <a:ext uri="{FF2B5EF4-FFF2-40B4-BE49-F238E27FC236}">
                <a16:creationId xmlns:a16="http://schemas.microsoft.com/office/drawing/2014/main" id="{236BC5B9-337D-5652-C557-69F534C55896}"/>
              </a:ext>
            </a:extLst>
          </p:cNvPr>
          <p:cNvPicPr>
            <a:picLocks noChangeAspect="1"/>
          </p:cNvPicPr>
          <p:nvPr/>
        </p:nvPicPr>
        <p:blipFill rotWithShape="1">
          <a:blip r:embed="rId7"/>
          <a:srcRect t="15945"/>
          <a:stretch/>
        </p:blipFill>
        <p:spPr>
          <a:xfrm>
            <a:off x="832464" y="357809"/>
            <a:ext cx="10527066" cy="5898940"/>
          </a:xfrm>
          <a:prstGeom prst="rect">
            <a:avLst/>
          </a:prstGeom>
        </p:spPr>
      </p:pic>
    </p:spTree>
    <p:extLst>
      <p:ext uri="{BB962C8B-B14F-4D97-AF65-F5344CB8AC3E}">
        <p14:creationId xmlns:p14="http://schemas.microsoft.com/office/powerpoint/2010/main" val="1603021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69D8F3-E066-8DC7-CC91-0EF19FBB1006}"/>
              </a:ext>
            </a:extLst>
          </p:cNvPr>
          <p:cNvSpPr>
            <a:spLocks noGrp="1"/>
          </p:cNvSpPr>
          <p:nvPr>
            <p:ph type="title"/>
          </p:nvPr>
        </p:nvSpPr>
        <p:spPr>
          <a:xfrm>
            <a:off x="573374" y="38772"/>
            <a:ext cx="10661976" cy="1325563"/>
          </a:xfrm>
        </p:spPr>
        <p:txBody>
          <a:bodyPr>
            <a:normAutofit/>
          </a:bodyPr>
          <a:lstStyle/>
          <a:p>
            <a:r>
              <a:rPr lang="en-US" sz="4000" dirty="0"/>
              <a:t>Complete the Personal Needs Profile Planning Tool</a:t>
            </a:r>
          </a:p>
        </p:txBody>
      </p:sp>
      <p:sp>
        <p:nvSpPr>
          <p:cNvPr id="6" name="Content Placeholder 5">
            <a:extLst>
              <a:ext uri="{FF2B5EF4-FFF2-40B4-BE49-F238E27FC236}">
                <a16:creationId xmlns:a16="http://schemas.microsoft.com/office/drawing/2014/main" id="{1730A457-779B-EF15-3EE0-91B905E8FED8}"/>
              </a:ext>
            </a:extLst>
          </p:cNvPr>
          <p:cNvSpPr>
            <a:spLocks noGrp="1"/>
          </p:cNvSpPr>
          <p:nvPr>
            <p:ph sz="half" idx="2"/>
          </p:nvPr>
        </p:nvSpPr>
        <p:spPr>
          <a:xfrm>
            <a:off x="5297658" y="1826328"/>
            <a:ext cx="5937692" cy="4148118"/>
          </a:xfrm>
        </p:spPr>
        <p:txBody>
          <a:bodyPr/>
          <a:lstStyle/>
          <a:p>
            <a:pPr>
              <a:buFont typeface="Wingdings" pitchFamily="2" charset="2"/>
              <a:buChar char="ü"/>
            </a:pPr>
            <a:endParaRPr lang="en-US" sz="2800" dirty="0"/>
          </a:p>
          <a:p>
            <a:pPr>
              <a:buFont typeface="Wingdings" pitchFamily="2" charset="2"/>
              <a:buChar char="ü"/>
            </a:pPr>
            <a:r>
              <a:rPr lang="en-US" sz="2800" dirty="0"/>
              <a:t>Located in the </a:t>
            </a:r>
            <a:r>
              <a:rPr lang="en-US" sz="2800" b="1" dirty="0"/>
              <a:t>Alt ELPA Accessibility and Accommodations Manual</a:t>
            </a:r>
          </a:p>
          <a:p>
            <a:pPr lvl="1">
              <a:buFont typeface="Wingdings" pitchFamily="2" charset="2"/>
              <a:buChar char="Ø"/>
            </a:pPr>
            <a:r>
              <a:rPr lang="en-US" dirty="0"/>
              <a:t>Appendix E</a:t>
            </a:r>
          </a:p>
          <a:p>
            <a:pPr>
              <a:buFont typeface="Wingdings" pitchFamily="2" charset="2"/>
              <a:buChar char="ü"/>
            </a:pPr>
            <a:r>
              <a:rPr lang="en-US" sz="2800" dirty="0"/>
              <a:t>Not secure—print one per student</a:t>
            </a:r>
          </a:p>
          <a:p>
            <a:pPr>
              <a:buFont typeface="Wingdings" pitchFamily="2" charset="2"/>
              <a:buChar char="ü"/>
            </a:pPr>
            <a:r>
              <a:rPr lang="en-US" dirty="0"/>
              <a:t>D</a:t>
            </a:r>
            <a:r>
              <a:rPr lang="en-US" sz="2800" dirty="0"/>
              <a:t>estroy when done per state policies</a:t>
            </a:r>
            <a:br>
              <a:rPr lang="en-US" sz="1400" dirty="0"/>
            </a:br>
            <a:endParaRPr lang="en-US" dirty="0"/>
          </a:p>
        </p:txBody>
      </p:sp>
      <p:sp>
        <p:nvSpPr>
          <p:cNvPr id="3" name="Footer Placeholder 3">
            <a:extLst>
              <a:ext uri="{FF2B5EF4-FFF2-40B4-BE49-F238E27FC236}">
                <a16:creationId xmlns:a16="http://schemas.microsoft.com/office/drawing/2014/main" id="{8ED36AF7-FF01-5144-4060-010D27F0706E}"/>
              </a:ext>
            </a:extLst>
          </p:cNvPr>
          <p:cNvSpPr txBox="1">
            <a:spLocks noGrp="1"/>
          </p:cNvSpPr>
          <p:nvPr>
            <p:ph type="ftr" sz="quarter" idx="10"/>
          </p:nvPr>
        </p:nvSpPr>
        <p:spPr>
          <a:xfrm>
            <a:off x="4671157" y="6436440"/>
            <a:ext cx="71410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dirty="0">
                <a:solidFill>
                  <a:srgbClr val="636462"/>
                </a:solidFill>
              </a:rPr>
              <a:t>© 2022 Iowa Department of Education. Contact CRESST at UCLA for permission to use this work. </a:t>
            </a:r>
          </a:p>
        </p:txBody>
      </p:sp>
      <p:sp>
        <p:nvSpPr>
          <p:cNvPr id="5" name="Slide Number Placeholder 4">
            <a:extLst>
              <a:ext uri="{FF2B5EF4-FFF2-40B4-BE49-F238E27FC236}">
                <a16:creationId xmlns:a16="http://schemas.microsoft.com/office/drawing/2014/main" id="{346C5BDE-6A86-2E41-B7CA-19A0BFFDA56E}"/>
              </a:ext>
            </a:extLst>
          </p:cNvPr>
          <p:cNvSpPr>
            <a:spLocks noGrp="1"/>
          </p:cNvSpPr>
          <p:nvPr>
            <p:ph type="sldNum" sz="quarter" idx="4"/>
          </p:nvPr>
        </p:nvSpPr>
        <p:spPr/>
        <p:txBody>
          <a:bodyPr/>
          <a:lstStyle/>
          <a:p>
            <a:fld id="{4D3DAE93-12FD-C14D-A0AD-357E0D5C2BAE}" type="slidenum">
              <a:rPr lang="en-US" smtClean="0"/>
              <a:pPr/>
              <a:t>10</a:t>
            </a:fld>
            <a:endParaRPr lang="en-US"/>
          </a:p>
        </p:txBody>
      </p:sp>
      <p:pic>
        <p:nvPicPr>
          <p:cNvPr id="7" name="Content Placeholder 6" descr="Table&#10;&#10;Description automatically generated">
            <a:extLst>
              <a:ext uri="{FF2B5EF4-FFF2-40B4-BE49-F238E27FC236}">
                <a16:creationId xmlns:a16="http://schemas.microsoft.com/office/drawing/2014/main" id="{98337D3B-9C0D-6C2E-1147-21C8A29C6528}"/>
              </a:ext>
            </a:extLst>
          </p:cNvPr>
          <p:cNvPicPr>
            <a:picLocks noGrp="1" noChangeAspect="1"/>
          </p:cNvPicPr>
          <p:nvPr>
            <p:ph sz="half" idx="1"/>
          </p:nvPr>
        </p:nvPicPr>
        <p:blipFill>
          <a:blip r:embed="rId3"/>
          <a:stretch>
            <a:fillRect/>
          </a:stretch>
        </p:blipFill>
        <p:spPr>
          <a:xfrm>
            <a:off x="370186" y="1155735"/>
            <a:ext cx="3859373" cy="5489304"/>
          </a:xfrm>
        </p:spPr>
      </p:pic>
    </p:spTree>
    <p:extLst>
      <p:ext uri="{BB962C8B-B14F-4D97-AF65-F5344CB8AC3E}">
        <p14:creationId xmlns:p14="http://schemas.microsoft.com/office/powerpoint/2010/main" val="2625127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0D29-D1C7-AB93-F942-3472D8C5D014}"/>
              </a:ext>
            </a:extLst>
          </p:cNvPr>
          <p:cNvSpPr>
            <a:spLocks noGrp="1"/>
          </p:cNvSpPr>
          <p:nvPr>
            <p:ph type="title"/>
          </p:nvPr>
        </p:nvSpPr>
        <p:spPr/>
        <p:txBody>
          <a:bodyPr>
            <a:noAutofit/>
          </a:bodyPr>
          <a:lstStyle/>
          <a:p>
            <a:r>
              <a:rPr lang="en-US" sz="4400" dirty="0"/>
              <a:t>4. Review the Cambium Test Administrator User Guide</a:t>
            </a:r>
          </a:p>
        </p:txBody>
      </p:sp>
      <p:sp>
        <p:nvSpPr>
          <p:cNvPr id="3" name="Content Placeholder 2">
            <a:extLst>
              <a:ext uri="{FF2B5EF4-FFF2-40B4-BE49-F238E27FC236}">
                <a16:creationId xmlns:a16="http://schemas.microsoft.com/office/drawing/2014/main" id="{E4830A59-F3A0-81C4-A714-96643B6EAEE1}"/>
              </a:ext>
            </a:extLst>
          </p:cNvPr>
          <p:cNvSpPr>
            <a:spLocks noGrp="1"/>
          </p:cNvSpPr>
          <p:nvPr>
            <p:ph idx="1"/>
          </p:nvPr>
        </p:nvSpPr>
        <p:spPr>
          <a:xfrm>
            <a:off x="317500" y="1937713"/>
            <a:ext cx="6051769" cy="4232277"/>
          </a:xfrm>
        </p:spPr>
        <p:txBody>
          <a:bodyPr>
            <a:normAutofit/>
          </a:bodyPr>
          <a:lstStyle/>
          <a:p>
            <a:pPr marL="0" indent="0">
              <a:buNone/>
            </a:pPr>
            <a:endParaRPr lang="en-US" dirty="0"/>
          </a:p>
          <a:p>
            <a:pPr lvl="1">
              <a:buFont typeface="Wingdings" pitchFamily="2" charset="2"/>
              <a:buChar char="ü"/>
            </a:pPr>
            <a:r>
              <a:rPr lang="en-US" dirty="0"/>
              <a:t>Located in each state’s testing portal under “Resources”</a:t>
            </a:r>
          </a:p>
          <a:p>
            <a:pPr lvl="1">
              <a:buFont typeface="Wingdings" pitchFamily="2" charset="2"/>
              <a:buChar char="ü"/>
            </a:pPr>
            <a:r>
              <a:rPr lang="en-US" dirty="0"/>
              <a:t>Not secure—download or print</a:t>
            </a:r>
          </a:p>
          <a:p>
            <a:pPr lvl="1">
              <a:buFont typeface="Wingdings" pitchFamily="2" charset="2"/>
              <a:buChar char="ü"/>
            </a:pPr>
            <a:r>
              <a:rPr lang="en-US" dirty="0"/>
              <a:t>Recycle when done</a:t>
            </a:r>
          </a:p>
          <a:p>
            <a:pPr marL="457200" lvl="1" indent="0">
              <a:buNone/>
            </a:pPr>
            <a:endParaRPr lang="en-US" dirty="0"/>
          </a:p>
          <a:p>
            <a:pPr marL="0" indent="0">
              <a:buNone/>
            </a:pPr>
            <a:endParaRPr lang="en-US" dirty="0"/>
          </a:p>
          <a:p>
            <a:pPr marL="514350" indent="-514350">
              <a:buFont typeface="+mj-lt"/>
              <a:buAutoNum type="arabicPeriod"/>
            </a:pPr>
            <a:endParaRPr lang="en-US" dirty="0"/>
          </a:p>
          <a:p>
            <a:endParaRPr lang="en-US" dirty="0"/>
          </a:p>
        </p:txBody>
      </p:sp>
      <p:sp>
        <p:nvSpPr>
          <p:cNvPr id="4" name="Footer Placeholder 3">
            <a:extLst>
              <a:ext uri="{FF2B5EF4-FFF2-40B4-BE49-F238E27FC236}">
                <a16:creationId xmlns:a16="http://schemas.microsoft.com/office/drawing/2014/main" id="{A8BA618C-E243-265E-24DE-B35BEF9F6B5C}"/>
              </a:ext>
            </a:extLst>
          </p:cNvPr>
          <p:cNvSpPr>
            <a:spLocks noGrp="1"/>
          </p:cNvSpPr>
          <p:nvPr>
            <p:ph type="ftr" sz="quarter" idx="10"/>
          </p:nvPr>
        </p:nvSpPr>
        <p:spPr>
          <a:xfrm>
            <a:off x="194541" y="6429371"/>
            <a:ext cx="7141028" cy="365125"/>
          </a:xfrm>
        </p:spPr>
        <p:txBody>
          <a:bodyPr/>
          <a:lstStyle/>
          <a:p>
            <a:r>
              <a:rPr lang="en-US" dirty="0"/>
              <a:t>© 2022 Iowa Department of Education. Contact CRESST at UCLA for permission to use this work. </a:t>
            </a:r>
          </a:p>
        </p:txBody>
      </p:sp>
      <p:sp>
        <p:nvSpPr>
          <p:cNvPr id="5" name="Slide Number Placeholder 4">
            <a:extLst>
              <a:ext uri="{FF2B5EF4-FFF2-40B4-BE49-F238E27FC236}">
                <a16:creationId xmlns:a16="http://schemas.microsoft.com/office/drawing/2014/main" id="{5EB49F56-31DA-3233-701F-59A7D904EA32}"/>
              </a:ext>
            </a:extLst>
          </p:cNvPr>
          <p:cNvSpPr>
            <a:spLocks noGrp="1"/>
          </p:cNvSpPr>
          <p:nvPr>
            <p:ph type="sldNum" sz="quarter" idx="4"/>
          </p:nvPr>
        </p:nvSpPr>
        <p:spPr/>
        <p:txBody>
          <a:bodyPr/>
          <a:lstStyle/>
          <a:p>
            <a:fld id="{4D3DAE93-12FD-C14D-A0AD-357E0D5C2BAE}" type="slidenum">
              <a:rPr lang="en-US" smtClean="0"/>
              <a:pPr/>
              <a:t>11</a:t>
            </a:fld>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92B68718-7491-023F-9624-E7C6685BB2ED}"/>
              </a:ext>
            </a:extLst>
          </p:cNvPr>
          <p:cNvPicPr>
            <a:picLocks noChangeAspect="1"/>
          </p:cNvPicPr>
          <p:nvPr/>
        </p:nvPicPr>
        <p:blipFill rotWithShape="1">
          <a:blip r:embed="rId3"/>
          <a:srcRect t="5017" b="2496"/>
          <a:stretch/>
        </p:blipFill>
        <p:spPr>
          <a:xfrm>
            <a:off x="7236372" y="1874739"/>
            <a:ext cx="3937177" cy="4523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56730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0D29-D1C7-AB93-F942-3472D8C5D014}"/>
              </a:ext>
            </a:extLst>
          </p:cNvPr>
          <p:cNvSpPr>
            <a:spLocks noGrp="1"/>
          </p:cNvSpPr>
          <p:nvPr>
            <p:ph type="title"/>
          </p:nvPr>
        </p:nvSpPr>
        <p:spPr/>
        <p:txBody>
          <a:bodyPr>
            <a:noAutofit/>
          </a:bodyPr>
          <a:lstStyle/>
          <a:p>
            <a:r>
              <a:rPr lang="en-US" sz="4400" dirty="0"/>
              <a:t>5. Review the Assistive Technology Manual</a:t>
            </a:r>
          </a:p>
        </p:txBody>
      </p:sp>
      <p:sp>
        <p:nvSpPr>
          <p:cNvPr id="3" name="Content Placeholder 2">
            <a:extLst>
              <a:ext uri="{FF2B5EF4-FFF2-40B4-BE49-F238E27FC236}">
                <a16:creationId xmlns:a16="http://schemas.microsoft.com/office/drawing/2014/main" id="{E4830A59-F3A0-81C4-A714-96643B6EAEE1}"/>
              </a:ext>
            </a:extLst>
          </p:cNvPr>
          <p:cNvSpPr>
            <a:spLocks noGrp="1"/>
          </p:cNvSpPr>
          <p:nvPr>
            <p:ph idx="1"/>
          </p:nvPr>
        </p:nvSpPr>
        <p:spPr>
          <a:xfrm>
            <a:off x="316187" y="1937713"/>
            <a:ext cx="5974254" cy="4232277"/>
          </a:xfrm>
        </p:spPr>
        <p:txBody>
          <a:bodyPr>
            <a:normAutofit/>
          </a:bodyPr>
          <a:lstStyle/>
          <a:p>
            <a:pPr marL="0" indent="0">
              <a:buNone/>
            </a:pPr>
            <a:endParaRPr lang="en-US" dirty="0"/>
          </a:p>
          <a:p>
            <a:pPr lvl="1">
              <a:buFont typeface="Wingdings" pitchFamily="2" charset="2"/>
              <a:buChar char="ü"/>
            </a:pPr>
            <a:r>
              <a:rPr lang="en-US" dirty="0"/>
              <a:t>Located in each state’s testing portal under “Resources”</a:t>
            </a:r>
          </a:p>
          <a:p>
            <a:pPr lvl="1">
              <a:buFont typeface="Wingdings" pitchFamily="2" charset="2"/>
              <a:buChar char="ü"/>
            </a:pPr>
            <a:r>
              <a:rPr lang="en-US" dirty="0"/>
              <a:t>Not secure—download or print</a:t>
            </a:r>
          </a:p>
          <a:p>
            <a:pPr lvl="1">
              <a:buFont typeface="Wingdings" pitchFamily="2" charset="2"/>
              <a:buChar char="ü"/>
            </a:pPr>
            <a:r>
              <a:rPr lang="en-US" dirty="0"/>
              <a:t>Recycle when done</a:t>
            </a:r>
          </a:p>
          <a:p>
            <a:pPr marL="971550" lvl="1" indent="-514350">
              <a:buFont typeface="+mj-lt"/>
              <a:buAutoNum type="arabicPeriod"/>
            </a:pPr>
            <a:endParaRPr lang="en-US" dirty="0"/>
          </a:p>
          <a:p>
            <a:pPr marL="0" indent="0">
              <a:buNone/>
            </a:pPr>
            <a:endParaRPr lang="en-US" dirty="0"/>
          </a:p>
          <a:p>
            <a:pPr marL="514350" indent="-514350">
              <a:buFont typeface="+mj-lt"/>
              <a:buAutoNum type="arabicPeriod"/>
            </a:pPr>
            <a:endParaRPr lang="en-US" dirty="0"/>
          </a:p>
          <a:p>
            <a:endParaRPr lang="en-US" dirty="0"/>
          </a:p>
        </p:txBody>
      </p:sp>
      <p:sp>
        <p:nvSpPr>
          <p:cNvPr id="4" name="Footer Placeholder 3">
            <a:extLst>
              <a:ext uri="{FF2B5EF4-FFF2-40B4-BE49-F238E27FC236}">
                <a16:creationId xmlns:a16="http://schemas.microsoft.com/office/drawing/2014/main" id="{A8BA618C-E243-265E-24DE-B35BEF9F6B5C}"/>
              </a:ext>
            </a:extLst>
          </p:cNvPr>
          <p:cNvSpPr>
            <a:spLocks noGrp="1"/>
          </p:cNvSpPr>
          <p:nvPr>
            <p:ph type="ftr" sz="quarter" idx="10"/>
          </p:nvPr>
        </p:nvSpPr>
        <p:spPr/>
        <p:txBody>
          <a:bodyPr/>
          <a:lstStyle/>
          <a:p>
            <a:r>
              <a:rPr lang="en-US" dirty="0"/>
              <a:t>© 2022 Iowa Department of Education. Contact CRESST at UCLA for permission to use this work. </a:t>
            </a:r>
          </a:p>
        </p:txBody>
      </p:sp>
      <p:sp>
        <p:nvSpPr>
          <p:cNvPr id="5" name="Slide Number Placeholder 4">
            <a:extLst>
              <a:ext uri="{FF2B5EF4-FFF2-40B4-BE49-F238E27FC236}">
                <a16:creationId xmlns:a16="http://schemas.microsoft.com/office/drawing/2014/main" id="{5EB49F56-31DA-3233-701F-59A7D904EA32}"/>
              </a:ext>
            </a:extLst>
          </p:cNvPr>
          <p:cNvSpPr>
            <a:spLocks noGrp="1"/>
          </p:cNvSpPr>
          <p:nvPr>
            <p:ph type="sldNum" sz="quarter" idx="4"/>
          </p:nvPr>
        </p:nvSpPr>
        <p:spPr/>
        <p:txBody>
          <a:bodyPr/>
          <a:lstStyle/>
          <a:p>
            <a:fld id="{4D3DAE93-12FD-C14D-A0AD-357E0D5C2BAE}" type="slidenum">
              <a:rPr lang="en-US" smtClean="0"/>
              <a:pPr/>
              <a:t>12</a:t>
            </a:fld>
            <a:endParaRPr lang="en-US"/>
          </a:p>
        </p:txBody>
      </p:sp>
      <p:pic>
        <p:nvPicPr>
          <p:cNvPr id="7" name="Picture 6">
            <a:extLst>
              <a:ext uri="{FF2B5EF4-FFF2-40B4-BE49-F238E27FC236}">
                <a16:creationId xmlns:a16="http://schemas.microsoft.com/office/drawing/2014/main" id="{FCF38581-8DE7-67CF-2B12-DD867652934F}"/>
              </a:ext>
            </a:extLst>
          </p:cNvPr>
          <p:cNvPicPr>
            <a:picLocks noChangeAspect="1"/>
          </p:cNvPicPr>
          <p:nvPr/>
        </p:nvPicPr>
        <p:blipFill>
          <a:blip r:embed="rId3"/>
          <a:stretch>
            <a:fillRect/>
          </a:stretch>
        </p:blipFill>
        <p:spPr>
          <a:xfrm>
            <a:off x="6601561" y="1877390"/>
            <a:ext cx="5321300" cy="429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52121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0D29-D1C7-AB93-F942-3472D8C5D014}"/>
              </a:ext>
            </a:extLst>
          </p:cNvPr>
          <p:cNvSpPr>
            <a:spLocks noGrp="1"/>
          </p:cNvSpPr>
          <p:nvPr>
            <p:ph type="title"/>
          </p:nvPr>
        </p:nvSpPr>
        <p:spPr>
          <a:xfrm>
            <a:off x="838200" y="305470"/>
            <a:ext cx="10515600" cy="1325563"/>
          </a:xfrm>
        </p:spPr>
        <p:txBody>
          <a:bodyPr>
            <a:noAutofit/>
          </a:bodyPr>
          <a:lstStyle/>
          <a:p>
            <a:r>
              <a:rPr lang="en-US" sz="4400" b="0" i="0" u="none" strike="noStrike" dirty="0">
                <a:effectLst/>
              </a:rPr>
              <a:t>6. Test Administrator Directions and Scoring Rubrics Booklets</a:t>
            </a:r>
            <a:endParaRPr lang="en-US" sz="4400" dirty="0"/>
          </a:p>
        </p:txBody>
      </p:sp>
      <p:sp>
        <p:nvSpPr>
          <p:cNvPr id="3" name="Content Placeholder 2">
            <a:extLst>
              <a:ext uri="{FF2B5EF4-FFF2-40B4-BE49-F238E27FC236}">
                <a16:creationId xmlns:a16="http://schemas.microsoft.com/office/drawing/2014/main" id="{E4830A59-F3A0-81C4-A714-96643B6EAEE1}"/>
              </a:ext>
            </a:extLst>
          </p:cNvPr>
          <p:cNvSpPr>
            <a:spLocks noGrp="1"/>
          </p:cNvSpPr>
          <p:nvPr>
            <p:ph idx="1"/>
          </p:nvPr>
        </p:nvSpPr>
        <p:spPr>
          <a:xfrm>
            <a:off x="838200" y="1958974"/>
            <a:ext cx="6477000" cy="4232277"/>
          </a:xfrm>
        </p:spPr>
        <p:txBody>
          <a:bodyPr>
            <a:normAutofit lnSpcReduction="10000"/>
          </a:bodyPr>
          <a:lstStyle/>
          <a:p>
            <a:pPr marL="0" indent="0">
              <a:buNone/>
            </a:pPr>
            <a:r>
              <a:rPr lang="en-US" dirty="0"/>
              <a:t>Two sets of </a:t>
            </a:r>
            <a:r>
              <a:rPr lang="en-US" b="0" i="0" u="none" strike="noStrike" dirty="0">
                <a:effectLst/>
              </a:rPr>
              <a:t>Test Administrator Directions and Scoring Rubrics Booklets</a:t>
            </a:r>
          </a:p>
          <a:p>
            <a:pPr marL="0" indent="0">
              <a:buNone/>
            </a:pPr>
            <a:r>
              <a:rPr lang="en-US" dirty="0"/>
              <a:t>A. For the Alt ELPA </a:t>
            </a:r>
            <a:r>
              <a:rPr lang="en-US" b="1" dirty="0"/>
              <a:t>Practice</a:t>
            </a:r>
            <a:r>
              <a:rPr lang="en-US" dirty="0"/>
              <a:t> Tests: </a:t>
            </a:r>
          </a:p>
          <a:p>
            <a:pPr lvl="1">
              <a:buFont typeface="Wingdings" pitchFamily="2" charset="2"/>
              <a:buChar char="ü"/>
            </a:pPr>
            <a:r>
              <a:rPr lang="en-US" dirty="0"/>
              <a:t>Located in each state’s testing portal under “Resources”</a:t>
            </a:r>
          </a:p>
          <a:p>
            <a:pPr lvl="1">
              <a:buFont typeface="Wingdings" pitchFamily="2" charset="2"/>
              <a:buChar char="ü"/>
            </a:pPr>
            <a:r>
              <a:rPr lang="en-US" dirty="0"/>
              <a:t>Not state-specific</a:t>
            </a:r>
          </a:p>
          <a:p>
            <a:pPr lvl="1">
              <a:buFont typeface="Wingdings" pitchFamily="2" charset="2"/>
              <a:buChar char="ü"/>
            </a:pPr>
            <a:r>
              <a:rPr lang="en-US" dirty="0"/>
              <a:t>One per grade/grade band</a:t>
            </a:r>
          </a:p>
          <a:p>
            <a:pPr lvl="1">
              <a:buFont typeface="Wingdings" pitchFamily="2" charset="2"/>
              <a:buChar char="ü"/>
            </a:pPr>
            <a:r>
              <a:rPr lang="en-US" dirty="0"/>
              <a:t>Not secure—downloadable</a:t>
            </a:r>
          </a:p>
          <a:p>
            <a:pPr lvl="1">
              <a:buFont typeface="Wingdings" pitchFamily="2" charset="2"/>
              <a:buChar char="ü"/>
            </a:pPr>
            <a:r>
              <a:rPr lang="en-US" dirty="0"/>
              <a:t>Recycle when done</a:t>
            </a:r>
          </a:p>
          <a:p>
            <a:pPr marL="971550" lvl="1" indent="-514350">
              <a:buFont typeface="+mj-lt"/>
              <a:buAutoNum type="arabicPeriod"/>
            </a:pPr>
            <a:endParaRPr lang="en-US" dirty="0"/>
          </a:p>
          <a:p>
            <a:pPr marL="0" indent="0">
              <a:buNone/>
            </a:pPr>
            <a:endParaRPr lang="en-US" dirty="0"/>
          </a:p>
          <a:p>
            <a:pPr marL="514350" indent="-514350">
              <a:buFont typeface="+mj-lt"/>
              <a:buAutoNum type="arabicPeriod"/>
            </a:pPr>
            <a:endParaRPr lang="en-US" dirty="0"/>
          </a:p>
          <a:p>
            <a:endParaRPr lang="en-US" dirty="0"/>
          </a:p>
        </p:txBody>
      </p:sp>
      <p:sp>
        <p:nvSpPr>
          <p:cNvPr id="4" name="Footer Placeholder 3">
            <a:extLst>
              <a:ext uri="{FF2B5EF4-FFF2-40B4-BE49-F238E27FC236}">
                <a16:creationId xmlns:a16="http://schemas.microsoft.com/office/drawing/2014/main" id="{A8BA618C-E243-265E-24DE-B35BEF9F6B5C}"/>
              </a:ext>
            </a:extLst>
          </p:cNvPr>
          <p:cNvSpPr>
            <a:spLocks noGrp="1"/>
          </p:cNvSpPr>
          <p:nvPr>
            <p:ph type="ftr" sz="quarter" idx="10"/>
          </p:nvPr>
        </p:nvSpPr>
        <p:spPr/>
        <p:txBody>
          <a:bodyPr/>
          <a:lstStyle/>
          <a:p>
            <a:r>
              <a:rPr lang="en-US"/>
              <a:t>© 2022 Iowa Department of Education. Contact CRESST at UCLA for permission to use this work. </a:t>
            </a:r>
          </a:p>
        </p:txBody>
      </p:sp>
      <p:sp>
        <p:nvSpPr>
          <p:cNvPr id="5" name="Slide Number Placeholder 4">
            <a:extLst>
              <a:ext uri="{FF2B5EF4-FFF2-40B4-BE49-F238E27FC236}">
                <a16:creationId xmlns:a16="http://schemas.microsoft.com/office/drawing/2014/main" id="{5EB49F56-31DA-3233-701F-59A7D904EA32}"/>
              </a:ext>
            </a:extLst>
          </p:cNvPr>
          <p:cNvSpPr>
            <a:spLocks noGrp="1"/>
          </p:cNvSpPr>
          <p:nvPr>
            <p:ph type="sldNum" sz="quarter" idx="4"/>
          </p:nvPr>
        </p:nvSpPr>
        <p:spPr/>
        <p:txBody>
          <a:bodyPr/>
          <a:lstStyle/>
          <a:p>
            <a:fld id="{4D3DAE93-12FD-C14D-A0AD-357E0D5C2BAE}" type="slidenum">
              <a:rPr lang="en-US" smtClean="0"/>
              <a:pPr/>
              <a:t>13</a:t>
            </a:fld>
            <a:endParaRPr lang="en-US"/>
          </a:p>
        </p:txBody>
      </p:sp>
      <p:pic>
        <p:nvPicPr>
          <p:cNvPr id="7" name="Picture 6">
            <a:extLst>
              <a:ext uri="{FF2B5EF4-FFF2-40B4-BE49-F238E27FC236}">
                <a16:creationId xmlns:a16="http://schemas.microsoft.com/office/drawing/2014/main" id="{FA498467-FAB0-DF5A-89BA-2DE97048B3BA}"/>
              </a:ext>
            </a:extLst>
          </p:cNvPr>
          <p:cNvPicPr>
            <a:picLocks noChangeAspect="1"/>
          </p:cNvPicPr>
          <p:nvPr/>
        </p:nvPicPr>
        <p:blipFill>
          <a:blip r:embed="rId3"/>
          <a:stretch>
            <a:fillRect/>
          </a:stretch>
        </p:blipFill>
        <p:spPr>
          <a:xfrm>
            <a:off x="7258944" y="1796597"/>
            <a:ext cx="4822694" cy="4648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5978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0D29-D1C7-AB93-F942-3472D8C5D014}"/>
              </a:ext>
            </a:extLst>
          </p:cNvPr>
          <p:cNvSpPr>
            <a:spLocks noGrp="1"/>
          </p:cNvSpPr>
          <p:nvPr>
            <p:ph type="title"/>
          </p:nvPr>
        </p:nvSpPr>
        <p:spPr>
          <a:xfrm>
            <a:off x="794373" y="279327"/>
            <a:ext cx="10515600" cy="1325563"/>
          </a:xfrm>
        </p:spPr>
        <p:txBody>
          <a:bodyPr>
            <a:noAutofit/>
          </a:bodyPr>
          <a:lstStyle/>
          <a:p>
            <a:r>
              <a:rPr lang="en-US" sz="4400" b="0" i="0" u="none" strike="noStrike" dirty="0">
                <a:effectLst/>
              </a:rPr>
              <a:t>6. Test Administrator Directions </a:t>
            </a:r>
            <a:br>
              <a:rPr lang="en-US" sz="4400" b="0" i="0" u="none" strike="noStrike" dirty="0">
                <a:effectLst/>
              </a:rPr>
            </a:br>
            <a:r>
              <a:rPr lang="en-US" sz="4400" b="0" i="0" u="none" strike="noStrike" dirty="0">
                <a:effectLst/>
              </a:rPr>
              <a:t>and Scoring Rubrics Booklets</a:t>
            </a:r>
            <a:endParaRPr lang="en-US" sz="4400" dirty="0"/>
          </a:p>
        </p:txBody>
      </p:sp>
      <p:sp>
        <p:nvSpPr>
          <p:cNvPr id="3" name="Content Placeholder 2">
            <a:extLst>
              <a:ext uri="{FF2B5EF4-FFF2-40B4-BE49-F238E27FC236}">
                <a16:creationId xmlns:a16="http://schemas.microsoft.com/office/drawing/2014/main" id="{E4830A59-F3A0-81C4-A714-96643B6EAEE1}"/>
              </a:ext>
            </a:extLst>
          </p:cNvPr>
          <p:cNvSpPr>
            <a:spLocks noGrp="1"/>
          </p:cNvSpPr>
          <p:nvPr>
            <p:ph idx="1"/>
          </p:nvPr>
        </p:nvSpPr>
        <p:spPr>
          <a:xfrm>
            <a:off x="148898" y="2033413"/>
            <a:ext cx="5763171" cy="4521741"/>
          </a:xfrm>
        </p:spPr>
        <p:txBody>
          <a:bodyPr>
            <a:normAutofit lnSpcReduction="10000"/>
          </a:bodyPr>
          <a:lstStyle/>
          <a:p>
            <a:pPr marL="0" indent="0">
              <a:buNone/>
            </a:pPr>
            <a:r>
              <a:rPr lang="en-US" sz="2400" dirty="0"/>
              <a:t>      B. For the Alt ELPA </a:t>
            </a:r>
            <a:r>
              <a:rPr lang="en-US" sz="2400" b="1" dirty="0"/>
              <a:t>Operational Field Test</a:t>
            </a:r>
            <a:r>
              <a:rPr lang="en-US" sz="2400" dirty="0"/>
              <a:t>: </a:t>
            </a:r>
          </a:p>
          <a:p>
            <a:pPr lvl="1">
              <a:buFont typeface="Wingdings" pitchFamily="2" charset="2"/>
              <a:buChar char="ü"/>
            </a:pPr>
            <a:r>
              <a:rPr lang="en-US" sz="2400" dirty="0"/>
              <a:t>ONLY accessible through the secure Cambium TIDE portal</a:t>
            </a:r>
          </a:p>
          <a:p>
            <a:pPr lvl="1">
              <a:buFont typeface="Wingdings" pitchFamily="2" charset="2"/>
              <a:buChar char="ü"/>
            </a:pPr>
            <a:r>
              <a:rPr lang="en-US" sz="2400" dirty="0"/>
              <a:t>Not state-specific</a:t>
            </a:r>
          </a:p>
          <a:p>
            <a:pPr lvl="1">
              <a:buFont typeface="Wingdings" pitchFamily="2" charset="2"/>
              <a:buChar char="ü"/>
            </a:pPr>
            <a:r>
              <a:rPr lang="en-US" sz="2400" dirty="0"/>
              <a:t>Four booklets per grade/grade band (one per domain: listening, reading, writing, and speaking)</a:t>
            </a:r>
          </a:p>
          <a:p>
            <a:pPr lvl="1">
              <a:buFont typeface="Wingdings" pitchFamily="2" charset="2"/>
              <a:buChar char="ü"/>
            </a:pPr>
            <a:r>
              <a:rPr lang="en-US" sz="2400" dirty="0">
                <a:solidFill>
                  <a:srgbClr val="FF0000"/>
                </a:solidFill>
              </a:rPr>
              <a:t>Highly secure</a:t>
            </a:r>
          </a:p>
          <a:p>
            <a:pPr lvl="1">
              <a:buFont typeface="Wingdings" pitchFamily="2" charset="2"/>
              <a:buChar char="ü"/>
            </a:pPr>
            <a:r>
              <a:rPr lang="en-US" sz="2400" dirty="0"/>
              <a:t>Downloadable for testing (</a:t>
            </a:r>
            <a:r>
              <a:rPr lang="en-US" sz="2400" i="1" dirty="0"/>
              <a:t>immediately delete off computer  when testing is done and empty computer trash)</a:t>
            </a:r>
          </a:p>
          <a:p>
            <a:pPr lvl="1">
              <a:buFont typeface="Wingdings" pitchFamily="2" charset="2"/>
              <a:buChar char="ü"/>
            </a:pPr>
            <a:endParaRPr lang="en-US" sz="2400" dirty="0"/>
          </a:p>
          <a:p>
            <a:pPr marL="971550" lvl="1" indent="-514350">
              <a:buFont typeface="+mj-lt"/>
              <a:buAutoNum type="arabicPeriod"/>
            </a:pPr>
            <a:endParaRPr lang="en-US" sz="2400" dirty="0"/>
          </a:p>
          <a:p>
            <a:pPr marL="0" indent="0">
              <a:buNone/>
            </a:pPr>
            <a:endParaRPr lang="en-US" sz="2400" dirty="0"/>
          </a:p>
          <a:p>
            <a:pPr marL="514350" indent="-514350">
              <a:buFont typeface="+mj-lt"/>
              <a:buAutoNum type="arabicPeriod"/>
            </a:pPr>
            <a:endParaRPr lang="en-US" sz="2400" dirty="0"/>
          </a:p>
          <a:p>
            <a:endParaRPr lang="en-US" sz="2400" dirty="0"/>
          </a:p>
        </p:txBody>
      </p:sp>
      <p:sp>
        <p:nvSpPr>
          <p:cNvPr id="4" name="Footer Placeholder 3">
            <a:extLst>
              <a:ext uri="{FF2B5EF4-FFF2-40B4-BE49-F238E27FC236}">
                <a16:creationId xmlns:a16="http://schemas.microsoft.com/office/drawing/2014/main" id="{A8BA618C-E243-265E-24DE-B35BEF9F6B5C}"/>
              </a:ext>
            </a:extLst>
          </p:cNvPr>
          <p:cNvSpPr>
            <a:spLocks noGrp="1"/>
          </p:cNvSpPr>
          <p:nvPr>
            <p:ph type="ftr" sz="quarter" idx="10"/>
          </p:nvPr>
        </p:nvSpPr>
        <p:spPr>
          <a:xfrm>
            <a:off x="-644000" y="6454270"/>
            <a:ext cx="7141028" cy="365125"/>
          </a:xfrm>
        </p:spPr>
        <p:txBody>
          <a:bodyPr/>
          <a:lstStyle/>
          <a:p>
            <a:r>
              <a:rPr lang="en-US" dirty="0"/>
              <a:t>© 2022 Iowa Department of Education. Contact CRESST at UCLA for permission to use this work. </a:t>
            </a:r>
          </a:p>
        </p:txBody>
      </p:sp>
      <p:sp>
        <p:nvSpPr>
          <p:cNvPr id="5" name="Slide Number Placeholder 4">
            <a:extLst>
              <a:ext uri="{FF2B5EF4-FFF2-40B4-BE49-F238E27FC236}">
                <a16:creationId xmlns:a16="http://schemas.microsoft.com/office/drawing/2014/main" id="{5EB49F56-31DA-3233-701F-59A7D904EA32}"/>
              </a:ext>
            </a:extLst>
          </p:cNvPr>
          <p:cNvSpPr>
            <a:spLocks noGrp="1"/>
          </p:cNvSpPr>
          <p:nvPr>
            <p:ph type="sldNum" sz="quarter" idx="4"/>
          </p:nvPr>
        </p:nvSpPr>
        <p:spPr/>
        <p:txBody>
          <a:bodyPr/>
          <a:lstStyle/>
          <a:p>
            <a:fld id="{4D3DAE93-12FD-C14D-A0AD-357E0D5C2BAE}" type="slidenum">
              <a:rPr lang="en-US" smtClean="0"/>
              <a:pPr/>
              <a:t>14</a:t>
            </a:fld>
            <a:endParaRPr lang="en-US"/>
          </a:p>
        </p:txBody>
      </p:sp>
      <p:pic>
        <p:nvPicPr>
          <p:cNvPr id="9" name="Picture 8">
            <a:extLst>
              <a:ext uri="{FF2B5EF4-FFF2-40B4-BE49-F238E27FC236}">
                <a16:creationId xmlns:a16="http://schemas.microsoft.com/office/drawing/2014/main" id="{789F7504-BB4C-E95E-EF59-604F53962127}"/>
              </a:ext>
            </a:extLst>
          </p:cNvPr>
          <p:cNvPicPr>
            <a:picLocks noChangeAspect="1"/>
          </p:cNvPicPr>
          <p:nvPr/>
        </p:nvPicPr>
        <p:blipFill>
          <a:blip r:embed="rId3"/>
          <a:stretch>
            <a:fillRect/>
          </a:stretch>
        </p:blipFill>
        <p:spPr>
          <a:xfrm>
            <a:off x="5889867" y="3745762"/>
            <a:ext cx="6229844" cy="2985671"/>
          </a:xfrm>
          <a:prstGeom prst="rect">
            <a:avLst/>
          </a:prstGeom>
        </p:spPr>
      </p:pic>
      <p:cxnSp>
        <p:nvCxnSpPr>
          <p:cNvPr id="11" name="Straight Arrow Connector 10">
            <a:extLst>
              <a:ext uri="{FF2B5EF4-FFF2-40B4-BE49-F238E27FC236}">
                <a16:creationId xmlns:a16="http://schemas.microsoft.com/office/drawing/2014/main" id="{88EDFD9E-DD48-28F3-70D5-308901966297}"/>
              </a:ext>
            </a:extLst>
          </p:cNvPr>
          <p:cNvCxnSpPr>
            <a:cxnSpLocks/>
          </p:cNvCxnSpPr>
          <p:nvPr/>
        </p:nvCxnSpPr>
        <p:spPr>
          <a:xfrm>
            <a:off x="9507021" y="3522193"/>
            <a:ext cx="540602" cy="405047"/>
          </a:xfrm>
          <a:prstGeom prst="straightConnector1">
            <a:avLst/>
          </a:prstGeom>
          <a:ln w="76200">
            <a:solidFill>
              <a:srgbClr val="00B0F0"/>
            </a:solidFill>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685B99B1-B316-D726-2AEF-FA5CE4917ADB}"/>
              </a:ext>
            </a:extLst>
          </p:cNvPr>
          <p:cNvCxnSpPr>
            <a:cxnSpLocks/>
          </p:cNvCxnSpPr>
          <p:nvPr/>
        </p:nvCxnSpPr>
        <p:spPr>
          <a:xfrm>
            <a:off x="8339072" y="3599071"/>
            <a:ext cx="520632" cy="346993"/>
          </a:xfrm>
          <a:prstGeom prst="straightConnector1">
            <a:avLst/>
          </a:prstGeom>
          <a:ln w="76200">
            <a:solidFill>
              <a:srgbClr val="00B0F0"/>
            </a:solidFill>
            <a:tailEnd type="triangle"/>
          </a:ln>
        </p:spPr>
        <p:style>
          <a:lnRef idx="3">
            <a:schemeClr val="dk1"/>
          </a:lnRef>
          <a:fillRef idx="0">
            <a:schemeClr val="dk1"/>
          </a:fillRef>
          <a:effectRef idx="2">
            <a:schemeClr val="dk1"/>
          </a:effectRef>
          <a:fontRef idx="minor">
            <a:schemeClr val="tx1"/>
          </a:fontRef>
        </p:style>
      </p:cxnSp>
      <p:grpSp>
        <p:nvGrpSpPr>
          <p:cNvPr id="17" name="Group 16">
            <a:extLst>
              <a:ext uri="{FF2B5EF4-FFF2-40B4-BE49-F238E27FC236}">
                <a16:creationId xmlns:a16="http://schemas.microsoft.com/office/drawing/2014/main" id="{0CF98B16-9826-27D8-7933-8769261FFC80}"/>
              </a:ext>
            </a:extLst>
          </p:cNvPr>
          <p:cNvGrpSpPr>
            <a:grpSpLocks noChangeAspect="1"/>
          </p:cNvGrpSpPr>
          <p:nvPr/>
        </p:nvGrpSpPr>
        <p:grpSpPr>
          <a:xfrm>
            <a:off x="8717810" y="31971"/>
            <a:ext cx="3418908" cy="3347495"/>
            <a:chOff x="8487610" y="63503"/>
            <a:chExt cx="3680640" cy="3603760"/>
          </a:xfrm>
        </p:grpSpPr>
        <p:pic>
          <p:nvPicPr>
            <p:cNvPr id="7" name="Picture 6">
              <a:extLst>
                <a:ext uri="{FF2B5EF4-FFF2-40B4-BE49-F238E27FC236}">
                  <a16:creationId xmlns:a16="http://schemas.microsoft.com/office/drawing/2014/main" id="{B8330A08-784D-1045-ACA7-36E617761F82}"/>
                </a:ext>
              </a:extLst>
            </p:cNvPr>
            <p:cNvPicPr>
              <a:picLocks noChangeAspect="1"/>
            </p:cNvPicPr>
            <p:nvPr/>
          </p:nvPicPr>
          <p:blipFill>
            <a:blip r:embed="rId4"/>
            <a:stretch>
              <a:fillRect/>
            </a:stretch>
          </p:blipFill>
          <p:spPr>
            <a:xfrm>
              <a:off x="8487610" y="63503"/>
              <a:ext cx="3680640" cy="360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5468D373-E8F4-784B-4E28-265E37B9B18F}"/>
                </a:ext>
              </a:extLst>
            </p:cNvPr>
            <p:cNvSpPr txBox="1"/>
            <p:nvPr/>
          </p:nvSpPr>
          <p:spPr>
            <a:xfrm>
              <a:off x="9509304" y="672323"/>
              <a:ext cx="2414200" cy="584775"/>
            </a:xfrm>
            <a:prstGeom prst="rect">
              <a:avLst/>
            </a:prstGeom>
            <a:noFill/>
          </p:spPr>
          <p:txBody>
            <a:bodyPr wrap="square" rtlCol="0">
              <a:spAutoFit/>
            </a:bodyPr>
            <a:lstStyle/>
            <a:p>
              <a:r>
                <a:rPr lang="en-US" sz="3200" b="1" dirty="0">
                  <a:solidFill>
                    <a:srgbClr val="FF0000"/>
                  </a:solidFill>
                </a:rPr>
                <a:t>SECURE</a:t>
              </a:r>
            </a:p>
          </p:txBody>
        </p:sp>
      </p:grpSp>
    </p:spTree>
    <p:extLst>
      <p:ext uri="{BB962C8B-B14F-4D97-AF65-F5344CB8AC3E}">
        <p14:creationId xmlns:p14="http://schemas.microsoft.com/office/powerpoint/2010/main" val="3489113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645E2-1CD9-9192-5C16-1426677AF2CC}"/>
              </a:ext>
            </a:extLst>
          </p:cNvPr>
          <p:cNvSpPr txBox="1">
            <a:spLocks/>
          </p:cNvSpPr>
          <p:nvPr/>
        </p:nvSpPr>
        <p:spPr>
          <a:xfrm>
            <a:off x="3602702" y="72051"/>
            <a:ext cx="4954510" cy="120072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5400" kern="1200">
                <a:solidFill>
                  <a:srgbClr val="636462"/>
                </a:solidFill>
                <a:latin typeface="+mn-lt"/>
                <a:ea typeface="+mj-ea"/>
                <a:cs typeface="+mj-cs"/>
              </a:defRPr>
            </a:lvl1pPr>
          </a:lstStyle>
          <a:p>
            <a:r>
              <a:rPr lang="en-US" sz="7500" b="1"/>
              <a:t>Thank you! </a:t>
            </a:r>
          </a:p>
        </p:txBody>
      </p:sp>
      <p:sp>
        <p:nvSpPr>
          <p:cNvPr id="3" name="TextBox 2">
            <a:extLst>
              <a:ext uri="{FF2B5EF4-FFF2-40B4-BE49-F238E27FC236}">
                <a16:creationId xmlns:a16="http://schemas.microsoft.com/office/drawing/2014/main" id="{469D97AC-6C40-4332-5F5F-87E8E118FF73}"/>
              </a:ext>
            </a:extLst>
          </p:cNvPr>
          <p:cNvSpPr txBox="1"/>
          <p:nvPr/>
        </p:nvSpPr>
        <p:spPr>
          <a:xfrm>
            <a:off x="3653625" y="1142198"/>
            <a:ext cx="4405117" cy="523220"/>
          </a:xfrm>
          <a:prstGeom prst="rect">
            <a:avLst/>
          </a:prstGeom>
          <a:noFill/>
        </p:spPr>
        <p:txBody>
          <a:bodyPr wrap="none" rtlCol="0">
            <a:spAutoFit/>
          </a:bodyPr>
          <a:lstStyle/>
          <a:p>
            <a:pPr>
              <a:defRPr/>
            </a:pPr>
            <a:r>
              <a:rPr lang="en-US" sz="2800">
                <a:solidFill>
                  <a:srgbClr val="636462"/>
                </a:solidFill>
              </a:rPr>
              <a:t>Visit our Website: </a:t>
            </a:r>
            <a:r>
              <a:rPr lang="en-US" sz="2800">
                <a:solidFill>
                  <a:srgbClr val="636462"/>
                </a:solidFill>
                <a:hlinkClick r:id="rId3"/>
              </a:rPr>
              <a:t>altelpa.org</a:t>
            </a:r>
            <a:endParaRPr lang="en-US" sz="2800">
              <a:solidFill>
                <a:srgbClr val="636462"/>
              </a:solidFill>
            </a:endParaRPr>
          </a:p>
        </p:txBody>
      </p:sp>
    </p:spTree>
    <p:extLst>
      <p:ext uri="{BB962C8B-B14F-4D97-AF65-F5344CB8AC3E}">
        <p14:creationId xmlns:p14="http://schemas.microsoft.com/office/powerpoint/2010/main" val="3042188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D6793C-7648-4CE8-38E0-EDDCE130E289}"/>
              </a:ext>
            </a:extLst>
          </p:cNvPr>
          <p:cNvSpPr>
            <a:spLocks noGrp="1"/>
          </p:cNvSpPr>
          <p:nvPr>
            <p:ph type="sldNum" sz="quarter" idx="4"/>
          </p:nvPr>
        </p:nvSpPr>
        <p:spPr/>
        <p:txBody>
          <a:bodyPr/>
          <a:lstStyle/>
          <a:p>
            <a:fld id="{4D3DAE93-12FD-C14D-A0AD-357E0D5C2BAE}" type="slidenum">
              <a:rPr lang="en-US" smtClean="0"/>
              <a:pPr/>
              <a:t>2</a:t>
            </a:fld>
            <a:endParaRPr lang="en-US" dirty="0"/>
          </a:p>
        </p:txBody>
      </p:sp>
      <p:sp>
        <p:nvSpPr>
          <p:cNvPr id="5" name="Title 1">
            <a:extLst>
              <a:ext uri="{FF2B5EF4-FFF2-40B4-BE49-F238E27FC236}">
                <a16:creationId xmlns:a16="http://schemas.microsoft.com/office/drawing/2014/main" id="{A565F7A1-259D-634B-338E-19569D32CD6D}"/>
              </a:ext>
            </a:extLst>
          </p:cNvPr>
          <p:cNvSpPr txBox="1">
            <a:spLocks/>
          </p:cNvSpPr>
          <p:nvPr/>
        </p:nvSpPr>
        <p:spPr>
          <a:xfrm>
            <a:off x="93854" y="830410"/>
            <a:ext cx="12004293" cy="191607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5400" kern="1200">
                <a:solidFill>
                  <a:srgbClr val="636462"/>
                </a:solidFill>
                <a:latin typeface="+mn-lt"/>
                <a:ea typeface="+mj-ea"/>
                <a:cs typeface="+mj-cs"/>
              </a:defRPr>
            </a:lvl1pPr>
          </a:lstStyle>
          <a:p>
            <a:pPr algn="ctr"/>
            <a:r>
              <a:rPr lang="en-US" sz="4400" dirty="0"/>
              <a:t>Alternate English Language Proficiency Assessment (Alt ELPA)</a:t>
            </a:r>
          </a:p>
        </p:txBody>
      </p:sp>
      <p:sp>
        <p:nvSpPr>
          <p:cNvPr id="6" name="Title 1">
            <a:extLst>
              <a:ext uri="{FF2B5EF4-FFF2-40B4-BE49-F238E27FC236}">
                <a16:creationId xmlns:a16="http://schemas.microsoft.com/office/drawing/2014/main" id="{C74331D3-B764-0BB5-1EDA-348AC7CA5A26}"/>
              </a:ext>
            </a:extLst>
          </p:cNvPr>
          <p:cNvSpPr txBox="1">
            <a:spLocks/>
          </p:cNvSpPr>
          <p:nvPr/>
        </p:nvSpPr>
        <p:spPr>
          <a:xfrm>
            <a:off x="1066800" y="2440100"/>
            <a:ext cx="10328839" cy="128228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5400" kern="1200">
                <a:solidFill>
                  <a:srgbClr val="636462"/>
                </a:solidFill>
                <a:latin typeface="+mn-lt"/>
                <a:ea typeface="+mj-ea"/>
                <a:cs typeface="+mj-cs"/>
              </a:defRPr>
            </a:lvl1pPr>
          </a:lstStyle>
          <a:p>
            <a:pPr algn="ctr"/>
            <a:r>
              <a:rPr lang="en-US" sz="4800" b="1" dirty="0"/>
              <a:t>Pre-Administration Tasks</a:t>
            </a:r>
          </a:p>
        </p:txBody>
      </p:sp>
      <p:sp>
        <p:nvSpPr>
          <p:cNvPr id="4" name="Footer Placeholder 3">
            <a:extLst>
              <a:ext uri="{FF2B5EF4-FFF2-40B4-BE49-F238E27FC236}">
                <a16:creationId xmlns:a16="http://schemas.microsoft.com/office/drawing/2014/main" id="{74EDDA27-36C0-2ECD-5B9A-5B613AE72C1C}"/>
              </a:ext>
            </a:extLst>
          </p:cNvPr>
          <p:cNvSpPr txBox="1">
            <a:spLocks/>
          </p:cNvSpPr>
          <p:nvPr/>
        </p:nvSpPr>
        <p:spPr>
          <a:xfrm>
            <a:off x="3250391" y="6460904"/>
            <a:ext cx="91677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rgbClr val="636462"/>
                </a:solidFill>
              </a:rPr>
              <a:t>© 2022 Iowa Department of Education. Contact CRESST at UCLA for permission to use this work. </a:t>
            </a:r>
          </a:p>
        </p:txBody>
      </p:sp>
      <p:pic>
        <p:nvPicPr>
          <p:cNvPr id="7" name="Picture 6">
            <a:extLst>
              <a:ext uri="{FF2B5EF4-FFF2-40B4-BE49-F238E27FC236}">
                <a16:creationId xmlns:a16="http://schemas.microsoft.com/office/drawing/2014/main" id="{F81F268C-5A5D-DC4C-BAFC-265AEDF546AD}"/>
              </a:ext>
            </a:extLst>
          </p:cNvPr>
          <p:cNvPicPr>
            <a:picLocks noChangeAspect="1"/>
          </p:cNvPicPr>
          <p:nvPr/>
        </p:nvPicPr>
        <p:blipFill>
          <a:blip r:embed="rId3"/>
          <a:stretch>
            <a:fillRect/>
          </a:stretch>
        </p:blipFill>
        <p:spPr>
          <a:xfrm>
            <a:off x="4111649" y="3928606"/>
            <a:ext cx="4156405" cy="2095921"/>
          </a:xfrm>
          <a:prstGeom prst="rect">
            <a:avLst/>
          </a:prstGeom>
        </p:spPr>
      </p:pic>
    </p:spTree>
    <p:extLst>
      <p:ext uri="{BB962C8B-B14F-4D97-AF65-F5344CB8AC3E}">
        <p14:creationId xmlns:p14="http://schemas.microsoft.com/office/powerpoint/2010/main" val="3670108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25FE96-9AF4-02CB-8CCC-DF26388D7A05}"/>
              </a:ext>
            </a:extLst>
          </p:cNvPr>
          <p:cNvSpPr txBox="1">
            <a:spLocks/>
          </p:cNvSpPr>
          <p:nvPr/>
        </p:nvSpPr>
        <p:spPr>
          <a:xfrm>
            <a:off x="0" y="2342380"/>
            <a:ext cx="5542122" cy="1941958"/>
          </a:xfrm>
          <a:prstGeom prst="rect">
            <a:avLst/>
          </a:prstGeom>
        </p:spPr>
        <p:txBody>
          <a:bodyPr>
            <a:noAutofit/>
          </a:bodyPr>
          <a:lstStyle>
            <a:lvl1pPr algn="l" defTabSz="914400" rtl="0" eaLnBrk="1" latinLnBrk="0" hangingPunct="1">
              <a:lnSpc>
                <a:spcPct val="90000"/>
              </a:lnSpc>
              <a:spcBef>
                <a:spcPct val="0"/>
              </a:spcBef>
              <a:buNone/>
              <a:defRPr sz="5400" kern="1200">
                <a:solidFill>
                  <a:srgbClr val="636462"/>
                </a:solidFill>
                <a:latin typeface="+mn-lt"/>
                <a:ea typeface="+mj-ea"/>
                <a:cs typeface="+mj-cs"/>
              </a:defRPr>
            </a:lvl1pPr>
          </a:lstStyle>
          <a:p>
            <a:pPr algn="ctr"/>
            <a:r>
              <a:rPr lang="en-US" sz="4400" u="sng" dirty="0">
                <a:hlinkClick r:id="rId3"/>
              </a:rPr>
              <a:t>The Alt ELPA Online Assessment System Home Page</a:t>
            </a:r>
            <a:endParaRPr lang="en-US" sz="4400" u="sng" dirty="0"/>
          </a:p>
        </p:txBody>
      </p:sp>
      <p:sp>
        <p:nvSpPr>
          <p:cNvPr id="5" name="Footer Placeholder 3">
            <a:extLst>
              <a:ext uri="{FF2B5EF4-FFF2-40B4-BE49-F238E27FC236}">
                <a16:creationId xmlns:a16="http://schemas.microsoft.com/office/drawing/2014/main" id="{53C5BB94-1555-42BC-BAF8-224961A971DC}"/>
              </a:ext>
            </a:extLst>
          </p:cNvPr>
          <p:cNvSpPr txBox="1">
            <a:spLocks/>
          </p:cNvSpPr>
          <p:nvPr/>
        </p:nvSpPr>
        <p:spPr>
          <a:xfrm>
            <a:off x="-221031" y="6173732"/>
            <a:ext cx="5966106" cy="547688"/>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dirty="0">
                <a:solidFill>
                  <a:srgbClr val="636462"/>
                </a:solidFill>
              </a:rPr>
              <a:t>© 2022 Iowa Department of Education. </a:t>
            </a:r>
          </a:p>
          <a:p>
            <a:pPr algn="ctr"/>
            <a:r>
              <a:rPr lang="en-US" sz="1050" dirty="0">
                <a:solidFill>
                  <a:srgbClr val="636462"/>
                </a:solidFill>
              </a:rPr>
              <a:t>Contact CRESST at UCLA for permission to use this work. </a:t>
            </a:r>
          </a:p>
        </p:txBody>
      </p:sp>
      <p:pic>
        <p:nvPicPr>
          <p:cNvPr id="8" name="Picture 7" descr="Graphical user interface, website&#10;&#10;Description automatically generated">
            <a:extLst>
              <a:ext uri="{FF2B5EF4-FFF2-40B4-BE49-F238E27FC236}">
                <a16:creationId xmlns:a16="http://schemas.microsoft.com/office/drawing/2014/main" id="{3846C7C1-022B-59BB-A70D-DA481E6992CB}"/>
              </a:ext>
            </a:extLst>
          </p:cNvPr>
          <p:cNvPicPr>
            <a:picLocks noChangeAspect="1"/>
          </p:cNvPicPr>
          <p:nvPr/>
        </p:nvPicPr>
        <p:blipFill>
          <a:blip r:embed="rId4"/>
          <a:stretch>
            <a:fillRect/>
          </a:stretch>
        </p:blipFill>
        <p:spPr>
          <a:xfrm>
            <a:off x="5364927" y="179142"/>
            <a:ext cx="6795541" cy="6499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1635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38A58A-D1B5-A1B8-5500-ADB2A5189E05}"/>
              </a:ext>
            </a:extLst>
          </p:cNvPr>
          <p:cNvSpPr>
            <a:spLocks noGrp="1"/>
          </p:cNvSpPr>
          <p:nvPr>
            <p:ph type="title"/>
          </p:nvPr>
        </p:nvSpPr>
        <p:spPr/>
        <p:txBody>
          <a:bodyPr>
            <a:normAutofit/>
          </a:bodyPr>
          <a:lstStyle/>
          <a:p>
            <a:r>
              <a:rPr lang="en-US"/>
              <a:t>Six Pre-Administration Tasks</a:t>
            </a:r>
            <a:endParaRPr lang="en-US" sz="13800"/>
          </a:p>
        </p:txBody>
      </p:sp>
      <p:sp>
        <p:nvSpPr>
          <p:cNvPr id="3" name="Slide Number Placeholder 2">
            <a:extLst>
              <a:ext uri="{FF2B5EF4-FFF2-40B4-BE49-F238E27FC236}">
                <a16:creationId xmlns:a16="http://schemas.microsoft.com/office/drawing/2014/main" id="{F29C6F43-AF8F-9152-FFDC-4A1904AE14FE}"/>
              </a:ext>
            </a:extLst>
          </p:cNvPr>
          <p:cNvSpPr>
            <a:spLocks noGrp="1"/>
          </p:cNvSpPr>
          <p:nvPr>
            <p:ph type="sldNum" sz="quarter" idx="4294967295"/>
          </p:nvPr>
        </p:nvSpPr>
        <p:spPr>
          <a:xfrm>
            <a:off x="10947533" y="6429375"/>
            <a:ext cx="427037" cy="365125"/>
          </a:xfrm>
        </p:spPr>
        <p:txBody>
          <a:bodyPr/>
          <a:lstStyle/>
          <a:p>
            <a:fld id="{4D3DAE93-12FD-C14D-A0AD-357E0D5C2BAE}" type="slidenum">
              <a:rPr lang="en-US" smtClean="0"/>
              <a:pPr/>
              <a:t>4</a:t>
            </a:fld>
            <a:endParaRPr lang="en-US"/>
          </a:p>
        </p:txBody>
      </p:sp>
    </p:spTree>
    <p:extLst>
      <p:ext uri="{BB962C8B-B14F-4D97-AF65-F5344CB8AC3E}">
        <p14:creationId xmlns:p14="http://schemas.microsoft.com/office/powerpoint/2010/main" val="474097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0D29-D1C7-AB93-F942-3472D8C5D014}"/>
              </a:ext>
            </a:extLst>
          </p:cNvPr>
          <p:cNvSpPr>
            <a:spLocks noGrp="1"/>
          </p:cNvSpPr>
          <p:nvPr>
            <p:ph type="title"/>
          </p:nvPr>
        </p:nvSpPr>
        <p:spPr/>
        <p:txBody>
          <a:bodyPr>
            <a:normAutofit/>
          </a:bodyPr>
          <a:lstStyle/>
          <a:p>
            <a:r>
              <a:rPr lang="en-US" dirty="0"/>
              <a:t>Pre-Administration Tasks</a:t>
            </a:r>
          </a:p>
        </p:txBody>
      </p:sp>
      <p:sp>
        <p:nvSpPr>
          <p:cNvPr id="3" name="Content Placeholder 2">
            <a:extLst>
              <a:ext uri="{FF2B5EF4-FFF2-40B4-BE49-F238E27FC236}">
                <a16:creationId xmlns:a16="http://schemas.microsoft.com/office/drawing/2014/main" id="{E4830A59-F3A0-81C4-A714-96643B6EAEE1}"/>
              </a:ext>
            </a:extLst>
          </p:cNvPr>
          <p:cNvSpPr>
            <a:spLocks noGrp="1"/>
          </p:cNvSpPr>
          <p:nvPr>
            <p:ph idx="1"/>
          </p:nvPr>
        </p:nvSpPr>
        <p:spPr/>
        <p:txBody>
          <a:bodyPr>
            <a:normAutofit fontScale="92500" lnSpcReduction="10000"/>
          </a:bodyPr>
          <a:lstStyle/>
          <a:p>
            <a:pPr marL="0" indent="0">
              <a:buNone/>
            </a:pPr>
            <a:r>
              <a:rPr lang="en-US" dirty="0"/>
              <a:t>Six pre-administration tasks that every Test Administrator must complete prior to administering the Alt ELPA Operational Field test:</a:t>
            </a:r>
          </a:p>
          <a:p>
            <a:pPr marL="514350" indent="-514350">
              <a:buFont typeface="+mj-lt"/>
              <a:buAutoNum type="arabicPeriod"/>
            </a:pPr>
            <a:r>
              <a:rPr lang="en-US" dirty="0"/>
              <a:t>Complete the online self-paced LMS Test Administrator or the Test Coordinator training</a:t>
            </a:r>
          </a:p>
          <a:p>
            <a:pPr marL="514350" indent="-514350">
              <a:buFont typeface="+mj-lt"/>
              <a:buAutoNum type="arabicPeriod"/>
            </a:pPr>
            <a:r>
              <a:rPr lang="en-US" dirty="0"/>
              <a:t>Review the Alt ELPA Test Administration Manual (TAM)</a:t>
            </a:r>
          </a:p>
          <a:p>
            <a:pPr marL="514350" indent="-514350">
              <a:buFont typeface="+mj-lt"/>
              <a:buAutoNum type="arabicPeriod"/>
            </a:pPr>
            <a:r>
              <a:rPr lang="en-US" dirty="0"/>
              <a:t>Review the Alt ELPA Accessibility and Accommodations Manual</a:t>
            </a:r>
          </a:p>
          <a:p>
            <a:pPr marL="514350" indent="-514350">
              <a:buFont typeface="+mj-lt"/>
              <a:buAutoNum type="arabicPeriod"/>
            </a:pPr>
            <a:r>
              <a:rPr lang="en-US" dirty="0"/>
              <a:t>Review the Cambium Test Administrator User Guide</a:t>
            </a:r>
          </a:p>
          <a:p>
            <a:pPr marL="514350" indent="-514350">
              <a:buFont typeface="+mj-lt"/>
              <a:buAutoNum type="arabicPeriod"/>
            </a:pPr>
            <a:r>
              <a:rPr lang="en-US" dirty="0"/>
              <a:t>Review the Cambium Assistive Technology Manual</a:t>
            </a:r>
          </a:p>
          <a:p>
            <a:pPr marL="514350" indent="-514350">
              <a:buFont typeface="+mj-lt"/>
              <a:buAutoNum type="arabicPeriod"/>
            </a:pPr>
            <a:r>
              <a:rPr lang="en-US" b="0" i="0" u="none" strike="noStrike" dirty="0">
                <a:effectLst/>
              </a:rPr>
              <a:t>Review the Test Administrator Directions and Scoring Rubrics Booklet</a:t>
            </a:r>
            <a:r>
              <a:rPr lang="en-US" dirty="0"/>
              <a:t> process</a:t>
            </a:r>
          </a:p>
          <a:p>
            <a:pPr marL="0" indent="0">
              <a:buNone/>
            </a:pPr>
            <a:endParaRPr lang="en-US" dirty="0"/>
          </a:p>
          <a:p>
            <a:pPr marL="514350" indent="-514350">
              <a:buFont typeface="+mj-lt"/>
              <a:buAutoNum type="arabicPeriod"/>
            </a:pPr>
            <a:endParaRPr lang="en-US" dirty="0"/>
          </a:p>
          <a:p>
            <a:endParaRPr lang="en-US" dirty="0"/>
          </a:p>
        </p:txBody>
      </p:sp>
      <p:sp>
        <p:nvSpPr>
          <p:cNvPr id="4" name="Footer Placeholder 3">
            <a:extLst>
              <a:ext uri="{FF2B5EF4-FFF2-40B4-BE49-F238E27FC236}">
                <a16:creationId xmlns:a16="http://schemas.microsoft.com/office/drawing/2014/main" id="{A8BA618C-E243-265E-24DE-B35BEF9F6B5C}"/>
              </a:ext>
            </a:extLst>
          </p:cNvPr>
          <p:cNvSpPr>
            <a:spLocks noGrp="1"/>
          </p:cNvSpPr>
          <p:nvPr>
            <p:ph type="ftr" sz="quarter" idx="10"/>
          </p:nvPr>
        </p:nvSpPr>
        <p:spPr/>
        <p:txBody>
          <a:bodyPr/>
          <a:lstStyle/>
          <a:p>
            <a:r>
              <a:rPr lang="en-US" dirty="0"/>
              <a:t>© 2022 Iowa Department of Education. Contact CRESST at UCLA for permission to use this work. </a:t>
            </a:r>
          </a:p>
        </p:txBody>
      </p:sp>
      <p:sp>
        <p:nvSpPr>
          <p:cNvPr id="5" name="Slide Number Placeholder 4">
            <a:extLst>
              <a:ext uri="{FF2B5EF4-FFF2-40B4-BE49-F238E27FC236}">
                <a16:creationId xmlns:a16="http://schemas.microsoft.com/office/drawing/2014/main" id="{5EB49F56-31DA-3233-701F-59A7D904EA32}"/>
              </a:ext>
            </a:extLst>
          </p:cNvPr>
          <p:cNvSpPr>
            <a:spLocks noGrp="1"/>
          </p:cNvSpPr>
          <p:nvPr>
            <p:ph type="sldNum" sz="quarter" idx="4"/>
          </p:nvPr>
        </p:nvSpPr>
        <p:spPr/>
        <p:txBody>
          <a:bodyPr/>
          <a:lstStyle/>
          <a:p>
            <a:fld id="{4D3DAE93-12FD-C14D-A0AD-357E0D5C2BAE}" type="slidenum">
              <a:rPr lang="en-US" smtClean="0"/>
              <a:pPr/>
              <a:t>5</a:t>
            </a:fld>
            <a:endParaRPr lang="en-US"/>
          </a:p>
        </p:txBody>
      </p:sp>
    </p:spTree>
    <p:extLst>
      <p:ext uri="{BB962C8B-B14F-4D97-AF65-F5344CB8AC3E}">
        <p14:creationId xmlns:p14="http://schemas.microsoft.com/office/powerpoint/2010/main" val="3552663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CEC62C1-ED9A-7E8F-A43B-5EB80A0C1913}"/>
              </a:ext>
            </a:extLst>
          </p:cNvPr>
          <p:cNvSpPr>
            <a:spLocks noGrp="1"/>
          </p:cNvSpPr>
          <p:nvPr>
            <p:ph type="ftr" sz="quarter" idx="11"/>
          </p:nvPr>
        </p:nvSpPr>
        <p:spPr/>
        <p:txBody>
          <a:bodyPr/>
          <a:lstStyle/>
          <a:p>
            <a:r>
              <a:rPr lang="en-US" dirty="0">
                <a:solidFill>
                  <a:srgbClr val="4D4E4D"/>
                </a:solidFill>
              </a:rPr>
              <a:t>© 2022 Iowa Department of Education. Contact CRESST at UCLA for permission to use this work.</a:t>
            </a:r>
          </a:p>
        </p:txBody>
      </p:sp>
      <p:sp>
        <p:nvSpPr>
          <p:cNvPr id="3" name="Slide Number Placeholder 2">
            <a:extLst>
              <a:ext uri="{FF2B5EF4-FFF2-40B4-BE49-F238E27FC236}">
                <a16:creationId xmlns:a16="http://schemas.microsoft.com/office/drawing/2014/main" id="{3E1F2948-E22D-4AA0-5A8C-7AE462BA114F}"/>
              </a:ext>
            </a:extLst>
          </p:cNvPr>
          <p:cNvSpPr>
            <a:spLocks noGrp="1"/>
          </p:cNvSpPr>
          <p:nvPr>
            <p:ph type="sldNum" sz="quarter" idx="4"/>
          </p:nvPr>
        </p:nvSpPr>
        <p:spPr/>
        <p:txBody>
          <a:bodyPr/>
          <a:lstStyle/>
          <a:p>
            <a:fld id="{4D3DAE93-12FD-C14D-A0AD-357E0D5C2BAE}" type="slidenum">
              <a:rPr lang="en-US" smtClean="0"/>
              <a:pPr/>
              <a:t>6</a:t>
            </a:fld>
            <a:endParaRPr lang="en-US"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C6217A90-8A59-202E-D1AB-8421EC143963}"/>
                  </a:ext>
                </a:extLst>
              </p:cNvPr>
              <p:cNvGraphicFramePr>
                <a:graphicFrameLocks noChangeAspect="1"/>
              </p:cNvGraphicFramePr>
              <p:nvPr>
                <p:extLst>
                  <p:ext uri="{D42A27DB-BD31-4B8C-83A1-F6EECF244321}">
                    <p14:modId xmlns:p14="http://schemas.microsoft.com/office/powerpoint/2010/main" val="899374353"/>
                  </p:ext>
                </p:extLst>
              </p:nvPr>
            </p:nvGraphicFramePr>
            <p:xfrm>
              <a:off x="1001486" y="613726"/>
              <a:ext cx="3048000" cy="1714500"/>
            </p:xfrm>
            <a:graphic>
              <a:graphicData uri="http://schemas.microsoft.com/office/powerpoint/2016/slidezoom">
                <pslz:sldZm>
                  <pslz:sldZmObj sldId="775" cId="2655850527">
                    <pslz:zmPr id="{74A0C7FC-911E-6B40-9D60-F23F71E816C3}"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C6217A90-8A59-202E-D1AB-8421EC143963}"/>
                  </a:ext>
                </a:extLst>
              </p:cNvPr>
              <p:cNvPicPr>
                <a:picLocks noGrp="1" noRot="1" noChangeAspect="1" noMove="1" noResize="1" noEditPoints="1" noAdjustHandles="1" noChangeArrowheads="1" noChangeShapeType="1"/>
              </p:cNvPicPr>
              <p:nvPr/>
            </p:nvPicPr>
            <p:blipFill>
              <a:blip r:embed="rId5"/>
              <a:stretch>
                <a:fillRect/>
              </a:stretch>
            </p:blipFill>
            <p:spPr>
              <a:xfrm>
                <a:off x="1001486" y="613726"/>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55F3751B-0585-F52C-59F2-286C582A28D8}"/>
                  </a:ext>
                </a:extLst>
              </p:cNvPr>
              <p:cNvGraphicFramePr>
                <a:graphicFrameLocks noChangeAspect="1"/>
              </p:cNvGraphicFramePr>
              <p:nvPr>
                <p:extLst>
                  <p:ext uri="{D42A27DB-BD31-4B8C-83A1-F6EECF244321}">
                    <p14:modId xmlns:p14="http://schemas.microsoft.com/office/powerpoint/2010/main" val="3653415953"/>
                  </p:ext>
                </p:extLst>
              </p:nvPr>
            </p:nvGraphicFramePr>
            <p:xfrm>
              <a:off x="4555635" y="591632"/>
              <a:ext cx="3048000" cy="1714500"/>
            </p:xfrm>
            <a:graphic>
              <a:graphicData uri="http://schemas.microsoft.com/office/powerpoint/2016/slidezoom">
                <pslz:sldZm>
                  <pslz:sldZmObj sldId="769" cId="1285814480">
                    <pslz:zmPr id="{6DF48AC6-FCA7-6940-A04D-85CF3946C4CF}"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7" name="Slide Zoom 6">
                <a:hlinkClick r:id="rId7" action="ppaction://hlinksldjump"/>
                <a:extLst>
                  <a:ext uri="{FF2B5EF4-FFF2-40B4-BE49-F238E27FC236}">
                    <a16:creationId xmlns:a16="http://schemas.microsoft.com/office/drawing/2014/main" id="{55F3751B-0585-F52C-59F2-286C582A28D8}"/>
                  </a:ext>
                </a:extLst>
              </p:cNvPr>
              <p:cNvPicPr>
                <a:picLocks noGrp="1" noRot="1" noChangeAspect="1" noMove="1" noResize="1" noEditPoints="1" noAdjustHandles="1" noChangeArrowheads="1" noChangeShapeType="1"/>
              </p:cNvPicPr>
              <p:nvPr/>
            </p:nvPicPr>
            <p:blipFill>
              <a:blip r:embed="rId8"/>
              <a:stretch>
                <a:fillRect/>
              </a:stretch>
            </p:blipFill>
            <p:spPr>
              <a:xfrm>
                <a:off x="4555635" y="591632"/>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8B08B2E8-697A-869F-FF15-FE3F5DA28B38}"/>
                  </a:ext>
                </a:extLst>
              </p:cNvPr>
              <p:cNvGraphicFramePr>
                <a:graphicFrameLocks noChangeAspect="1"/>
              </p:cNvGraphicFramePr>
              <p:nvPr>
                <p:extLst>
                  <p:ext uri="{D42A27DB-BD31-4B8C-83A1-F6EECF244321}">
                    <p14:modId xmlns:p14="http://schemas.microsoft.com/office/powerpoint/2010/main" val="131533797"/>
                  </p:ext>
                </p:extLst>
              </p:nvPr>
            </p:nvGraphicFramePr>
            <p:xfrm>
              <a:off x="8109784" y="546578"/>
              <a:ext cx="3048000" cy="1714500"/>
            </p:xfrm>
            <a:graphic>
              <a:graphicData uri="http://schemas.microsoft.com/office/powerpoint/2016/slidezoom">
                <pslz:sldZm>
                  <pslz:sldZmObj sldId="772" cId="231645057">
                    <pslz:zmPr id="{7770FC84-0232-F94B-A2AA-274C01B7EED6}" returnToParent="0" transitionDur="1000">
                      <p166:blipFill xmlns:p166="http://schemas.microsoft.com/office/powerpoint/2016/6/main">
                        <a:blip r:embed="rId9"/>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9" name="Slide Zoom 8">
                <a:hlinkClick r:id="rId10" action="ppaction://hlinksldjump"/>
                <a:extLst>
                  <a:ext uri="{FF2B5EF4-FFF2-40B4-BE49-F238E27FC236}">
                    <a16:creationId xmlns:a16="http://schemas.microsoft.com/office/drawing/2014/main" id="{8B08B2E8-697A-869F-FF15-FE3F5DA28B38}"/>
                  </a:ext>
                </a:extLst>
              </p:cNvPr>
              <p:cNvPicPr>
                <a:picLocks noGrp="1" noRot="1" noChangeAspect="1" noMove="1" noResize="1" noEditPoints="1" noAdjustHandles="1" noChangeArrowheads="1" noChangeShapeType="1"/>
              </p:cNvPicPr>
              <p:nvPr/>
            </p:nvPicPr>
            <p:blipFill>
              <a:blip r:embed="rId11"/>
              <a:stretch>
                <a:fillRect/>
              </a:stretch>
            </p:blipFill>
            <p:spPr>
              <a:xfrm>
                <a:off x="8109784" y="546578"/>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102A69F9-F5D6-2422-77C6-89362CC55D97}"/>
                  </a:ext>
                </a:extLst>
              </p:cNvPr>
              <p:cNvGraphicFramePr>
                <a:graphicFrameLocks noChangeAspect="1"/>
              </p:cNvGraphicFramePr>
              <p:nvPr>
                <p:extLst>
                  <p:ext uri="{D42A27DB-BD31-4B8C-83A1-F6EECF244321}">
                    <p14:modId xmlns:p14="http://schemas.microsoft.com/office/powerpoint/2010/main" val="2639063881"/>
                  </p:ext>
                </p:extLst>
              </p:nvPr>
            </p:nvGraphicFramePr>
            <p:xfrm>
              <a:off x="4572000" y="2543746"/>
              <a:ext cx="3048000" cy="1714500"/>
            </p:xfrm>
            <a:graphic>
              <a:graphicData uri="http://schemas.microsoft.com/office/powerpoint/2016/slidezoom">
                <pslz:sldZm>
                  <pslz:sldZmObj sldId="773" cId="2756730855">
                    <pslz:zmPr id="{85B4A3D6-7080-A244-BFAB-5F4B4FF53931}" returnToParent="0" transitionDur="1000">
                      <p166:blipFill xmlns:p166="http://schemas.microsoft.com/office/powerpoint/2016/6/main">
                        <a:blip r:embed="rId1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1" name="Slide Zoom 10">
                <a:hlinkClick r:id="rId13" action="ppaction://hlinksldjump"/>
                <a:extLst>
                  <a:ext uri="{FF2B5EF4-FFF2-40B4-BE49-F238E27FC236}">
                    <a16:creationId xmlns:a16="http://schemas.microsoft.com/office/drawing/2014/main" id="{102A69F9-F5D6-2422-77C6-89362CC55D97}"/>
                  </a:ext>
                </a:extLst>
              </p:cNvPr>
              <p:cNvPicPr>
                <a:picLocks noGrp="1" noRot="1" noChangeAspect="1" noMove="1" noResize="1" noEditPoints="1" noAdjustHandles="1" noChangeArrowheads="1" noChangeShapeType="1"/>
              </p:cNvPicPr>
              <p:nvPr/>
            </p:nvPicPr>
            <p:blipFill>
              <a:blip r:embed="rId14"/>
              <a:stretch>
                <a:fillRect/>
              </a:stretch>
            </p:blipFill>
            <p:spPr>
              <a:xfrm>
                <a:off x="4572000" y="2543746"/>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392BB9F0-E69C-A2C9-627F-786D3B53A099}"/>
                  </a:ext>
                </a:extLst>
              </p:cNvPr>
              <p:cNvGraphicFramePr>
                <a:graphicFrameLocks noChangeAspect="1"/>
              </p:cNvGraphicFramePr>
              <p:nvPr>
                <p:extLst>
                  <p:ext uri="{D42A27DB-BD31-4B8C-83A1-F6EECF244321}">
                    <p14:modId xmlns:p14="http://schemas.microsoft.com/office/powerpoint/2010/main" val="3107772652"/>
                  </p:ext>
                </p:extLst>
              </p:nvPr>
            </p:nvGraphicFramePr>
            <p:xfrm>
              <a:off x="8142514" y="2547066"/>
              <a:ext cx="3048000" cy="1714500"/>
            </p:xfrm>
            <a:graphic>
              <a:graphicData uri="http://schemas.microsoft.com/office/powerpoint/2016/slidezoom">
                <pslz:sldZm>
                  <pslz:sldZmObj sldId="774" cId="2652121606">
                    <pslz:zmPr id="{783B760B-66AB-794A-9960-682B9A5EA7A4}" returnToParent="0" transitionDur="1000">
                      <p166:blipFill xmlns:p166="http://schemas.microsoft.com/office/powerpoint/2016/6/main">
                        <a:blip r:embed="rId1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3" name="Slide Zoom 12">
                <a:hlinkClick r:id="rId16" action="ppaction://hlinksldjump"/>
                <a:extLst>
                  <a:ext uri="{FF2B5EF4-FFF2-40B4-BE49-F238E27FC236}">
                    <a16:creationId xmlns:a16="http://schemas.microsoft.com/office/drawing/2014/main" id="{392BB9F0-E69C-A2C9-627F-786D3B53A099}"/>
                  </a:ext>
                </a:extLst>
              </p:cNvPr>
              <p:cNvPicPr>
                <a:picLocks noGrp="1" noRot="1" noChangeAspect="1" noMove="1" noResize="1" noEditPoints="1" noAdjustHandles="1" noChangeArrowheads="1" noChangeShapeType="1"/>
              </p:cNvPicPr>
              <p:nvPr/>
            </p:nvPicPr>
            <p:blipFill>
              <a:blip r:embed="rId17"/>
              <a:stretch>
                <a:fillRect/>
              </a:stretch>
            </p:blipFill>
            <p:spPr>
              <a:xfrm>
                <a:off x="8142514" y="2547066"/>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4E74E947-5C5D-205F-66CC-FA99D4A0CFF6}"/>
                  </a:ext>
                </a:extLst>
              </p:cNvPr>
              <p:cNvGraphicFramePr>
                <a:graphicFrameLocks noChangeAspect="1"/>
              </p:cNvGraphicFramePr>
              <p:nvPr>
                <p:extLst>
                  <p:ext uri="{D42A27DB-BD31-4B8C-83A1-F6EECF244321}">
                    <p14:modId xmlns:p14="http://schemas.microsoft.com/office/powerpoint/2010/main" val="1411299740"/>
                  </p:ext>
                </p:extLst>
              </p:nvPr>
            </p:nvGraphicFramePr>
            <p:xfrm>
              <a:off x="2525486" y="4529774"/>
              <a:ext cx="3048000" cy="1714500"/>
            </p:xfrm>
            <a:graphic>
              <a:graphicData uri="http://schemas.microsoft.com/office/powerpoint/2016/slidezoom">
                <pslz:sldZm>
                  <pslz:sldZmObj sldId="777" cId="3275978050">
                    <pslz:zmPr id="{EC4F9CFE-5146-D148-A11A-D4BB48E057BA}" returnToParent="0" transitionDur="1000">
                      <p166:blipFill xmlns:p166="http://schemas.microsoft.com/office/powerpoint/2016/6/main">
                        <a:blip r:embed="rId18"/>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5" name="Slide Zoom 14">
                <a:hlinkClick r:id="rId19" action="ppaction://hlinksldjump"/>
                <a:extLst>
                  <a:ext uri="{FF2B5EF4-FFF2-40B4-BE49-F238E27FC236}">
                    <a16:creationId xmlns:a16="http://schemas.microsoft.com/office/drawing/2014/main" id="{4E74E947-5C5D-205F-66CC-FA99D4A0CFF6}"/>
                  </a:ext>
                </a:extLst>
              </p:cNvPr>
              <p:cNvPicPr>
                <a:picLocks noGrp="1" noRot="1" noChangeAspect="1" noMove="1" noResize="1" noEditPoints="1" noAdjustHandles="1" noChangeArrowheads="1" noChangeShapeType="1"/>
              </p:cNvPicPr>
              <p:nvPr/>
            </p:nvPicPr>
            <p:blipFill>
              <a:blip r:embed="rId20"/>
              <a:stretch>
                <a:fillRect/>
              </a:stretch>
            </p:blipFill>
            <p:spPr>
              <a:xfrm>
                <a:off x="2525486" y="4529774"/>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2AACEBA9-26EE-5F51-9649-6286384C8153}"/>
                  </a:ext>
                </a:extLst>
              </p:cNvPr>
              <p:cNvGraphicFramePr>
                <a:graphicFrameLocks noChangeAspect="1"/>
              </p:cNvGraphicFramePr>
              <p:nvPr>
                <p:extLst>
                  <p:ext uri="{D42A27DB-BD31-4B8C-83A1-F6EECF244321}">
                    <p14:modId xmlns:p14="http://schemas.microsoft.com/office/powerpoint/2010/main" val="3054108046"/>
                  </p:ext>
                </p:extLst>
              </p:nvPr>
            </p:nvGraphicFramePr>
            <p:xfrm>
              <a:off x="6309835" y="4559162"/>
              <a:ext cx="3048000" cy="1714500"/>
            </p:xfrm>
            <a:graphic>
              <a:graphicData uri="http://schemas.microsoft.com/office/powerpoint/2016/slidezoom">
                <pslz:sldZm>
                  <pslz:sldZmObj sldId="778" cId="3489113644">
                    <pslz:zmPr id="{6960BC27-C0AC-E546-A0D0-92E5601F0463}" returnToParent="0" transitionDur="1000">
                      <p166:blipFill xmlns:p166="http://schemas.microsoft.com/office/powerpoint/2016/6/main">
                        <a:blip r:embed="rId21"/>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7" name="Slide Zoom 16">
                <a:hlinkClick r:id="rId22" action="ppaction://hlinksldjump"/>
                <a:extLst>
                  <a:ext uri="{FF2B5EF4-FFF2-40B4-BE49-F238E27FC236}">
                    <a16:creationId xmlns:a16="http://schemas.microsoft.com/office/drawing/2014/main" id="{2AACEBA9-26EE-5F51-9649-6286384C8153}"/>
                  </a:ext>
                </a:extLst>
              </p:cNvPr>
              <p:cNvPicPr>
                <a:picLocks noGrp="1" noRot="1" noChangeAspect="1" noMove="1" noResize="1" noEditPoints="1" noAdjustHandles="1" noChangeArrowheads="1" noChangeShapeType="1"/>
              </p:cNvPicPr>
              <p:nvPr/>
            </p:nvPicPr>
            <p:blipFill>
              <a:blip r:embed="rId23"/>
              <a:stretch>
                <a:fillRect/>
              </a:stretch>
            </p:blipFill>
            <p:spPr>
              <a:xfrm>
                <a:off x="6309835" y="4559162"/>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9" name="Slide Zoom 18">
                <a:extLst>
                  <a:ext uri="{FF2B5EF4-FFF2-40B4-BE49-F238E27FC236}">
                    <a16:creationId xmlns:a16="http://schemas.microsoft.com/office/drawing/2014/main" id="{7EDDD492-9129-42DB-7DFE-8217787D7A0B}"/>
                  </a:ext>
                </a:extLst>
              </p:cNvPr>
              <p:cNvGraphicFramePr>
                <a:graphicFrameLocks noChangeAspect="1"/>
              </p:cNvGraphicFramePr>
              <p:nvPr>
                <p:extLst>
                  <p:ext uri="{D42A27DB-BD31-4B8C-83A1-F6EECF244321}">
                    <p14:modId xmlns:p14="http://schemas.microsoft.com/office/powerpoint/2010/main" val="2666678635"/>
                  </p:ext>
                </p:extLst>
              </p:nvPr>
            </p:nvGraphicFramePr>
            <p:xfrm>
              <a:off x="1001486" y="2529402"/>
              <a:ext cx="3048000" cy="1714500"/>
            </p:xfrm>
            <a:graphic>
              <a:graphicData uri="http://schemas.microsoft.com/office/powerpoint/2016/slidezoom">
                <pslz:sldZm>
                  <pslz:sldZmObj sldId="765" cId="2625127511">
                    <pslz:zmPr id="{BA9BB937-B3B8-D242-A3D9-EA4DE9DF2674}" returnToParent="0" transitionDur="1000">
                      <p166:blipFill xmlns:p166="http://schemas.microsoft.com/office/powerpoint/2016/6/main">
                        <a:blip r:embed="rId2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9" name="Slide Zoom 18">
                <a:hlinkClick r:id="rId25" action="ppaction://hlinksldjump"/>
                <a:extLst>
                  <a:ext uri="{FF2B5EF4-FFF2-40B4-BE49-F238E27FC236}">
                    <a16:creationId xmlns:a16="http://schemas.microsoft.com/office/drawing/2014/main" id="{7EDDD492-9129-42DB-7DFE-8217787D7A0B}"/>
                  </a:ext>
                </a:extLst>
              </p:cNvPr>
              <p:cNvPicPr>
                <a:picLocks noGrp="1" noRot="1" noChangeAspect="1" noMove="1" noResize="1" noEditPoints="1" noAdjustHandles="1" noChangeArrowheads="1" noChangeShapeType="1"/>
              </p:cNvPicPr>
              <p:nvPr/>
            </p:nvPicPr>
            <p:blipFill>
              <a:blip r:embed="rId26"/>
              <a:stretch>
                <a:fillRect/>
              </a:stretch>
            </p:blipFill>
            <p:spPr>
              <a:xfrm>
                <a:off x="1001486" y="2529402"/>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071148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0D29-D1C7-AB93-F942-3472D8C5D014}"/>
              </a:ext>
            </a:extLst>
          </p:cNvPr>
          <p:cNvSpPr>
            <a:spLocks noGrp="1"/>
          </p:cNvSpPr>
          <p:nvPr>
            <p:ph type="title"/>
          </p:nvPr>
        </p:nvSpPr>
        <p:spPr/>
        <p:txBody>
          <a:bodyPr>
            <a:noAutofit/>
          </a:bodyPr>
          <a:lstStyle/>
          <a:p>
            <a:r>
              <a:rPr lang="en-US" sz="4000" dirty="0"/>
              <a:t>1. Complete the online self-paced LMS Test Administrator and Test </a:t>
            </a:r>
            <a:r>
              <a:rPr lang="en-US" sz="4000"/>
              <a:t>Coordinator Training</a:t>
            </a:r>
            <a:endParaRPr lang="en-US" sz="4000" dirty="0"/>
          </a:p>
        </p:txBody>
      </p:sp>
      <p:sp>
        <p:nvSpPr>
          <p:cNvPr id="3" name="Content Placeholder 2">
            <a:extLst>
              <a:ext uri="{FF2B5EF4-FFF2-40B4-BE49-F238E27FC236}">
                <a16:creationId xmlns:a16="http://schemas.microsoft.com/office/drawing/2014/main" id="{E4830A59-F3A0-81C4-A714-96643B6EAEE1}"/>
              </a:ext>
            </a:extLst>
          </p:cNvPr>
          <p:cNvSpPr>
            <a:spLocks noGrp="1"/>
          </p:cNvSpPr>
          <p:nvPr>
            <p:ph idx="1"/>
          </p:nvPr>
        </p:nvSpPr>
        <p:spPr>
          <a:xfrm>
            <a:off x="101600" y="1975676"/>
            <a:ext cx="5524500" cy="4282479"/>
          </a:xfrm>
        </p:spPr>
        <p:txBody>
          <a:bodyPr>
            <a:normAutofit/>
          </a:bodyPr>
          <a:lstStyle/>
          <a:p>
            <a:pPr lvl="1">
              <a:buFont typeface="Wingdings" pitchFamily="2" charset="2"/>
              <a:buChar char="ü"/>
            </a:pPr>
            <a:r>
              <a:rPr lang="en-US" dirty="0"/>
              <a:t>Located on the </a:t>
            </a:r>
            <a:r>
              <a:rPr lang="en-US" dirty="0">
                <a:hlinkClick r:id="rId3"/>
              </a:rPr>
              <a:t>ELPA21 training platform</a:t>
            </a:r>
            <a:endParaRPr lang="en-US" dirty="0"/>
          </a:p>
          <a:p>
            <a:pPr lvl="1">
              <a:buFont typeface="Wingdings" pitchFamily="2" charset="2"/>
              <a:buChar char="ü"/>
            </a:pPr>
            <a:r>
              <a:rPr lang="en-US" dirty="0"/>
              <a:t>Free to access</a:t>
            </a:r>
          </a:p>
          <a:p>
            <a:pPr lvl="1">
              <a:buFont typeface="Wingdings" pitchFamily="2" charset="2"/>
              <a:buChar char="ü"/>
            </a:pPr>
            <a:r>
              <a:rPr lang="en-US" dirty="0"/>
              <a:t>Test Administrator module: approx. 90 mins to complete</a:t>
            </a:r>
          </a:p>
          <a:p>
            <a:pPr lvl="1">
              <a:buFont typeface="Wingdings" pitchFamily="2" charset="2"/>
              <a:buChar char="ü"/>
            </a:pPr>
            <a:r>
              <a:rPr lang="en-US" dirty="0"/>
              <a:t>Test Coordinator module: approx. 60 mins to complete</a:t>
            </a:r>
          </a:p>
          <a:p>
            <a:pPr lvl="1">
              <a:buFont typeface="Wingdings" pitchFamily="2" charset="2"/>
              <a:buChar char="ü"/>
            </a:pPr>
            <a:r>
              <a:rPr lang="en-US" dirty="0"/>
              <a:t>Stop and return anytime</a:t>
            </a:r>
          </a:p>
          <a:p>
            <a:pPr marL="971550" lvl="1" indent="-514350">
              <a:buFont typeface="+mj-lt"/>
              <a:buAutoNum type="arabicPeriod"/>
            </a:pPr>
            <a:endParaRPr lang="en-US" dirty="0"/>
          </a:p>
          <a:p>
            <a:pPr marL="0" indent="0">
              <a:buNone/>
            </a:pPr>
            <a:endParaRPr lang="en-US" dirty="0"/>
          </a:p>
          <a:p>
            <a:pPr marL="514350" indent="-514350">
              <a:buFont typeface="+mj-lt"/>
              <a:buAutoNum type="arabicPeriod"/>
            </a:pPr>
            <a:endParaRPr lang="en-US" dirty="0"/>
          </a:p>
          <a:p>
            <a:endParaRPr lang="en-US" dirty="0"/>
          </a:p>
        </p:txBody>
      </p:sp>
      <p:sp>
        <p:nvSpPr>
          <p:cNvPr id="4" name="Footer Placeholder 3">
            <a:extLst>
              <a:ext uri="{FF2B5EF4-FFF2-40B4-BE49-F238E27FC236}">
                <a16:creationId xmlns:a16="http://schemas.microsoft.com/office/drawing/2014/main" id="{A8BA618C-E243-265E-24DE-B35BEF9F6B5C}"/>
              </a:ext>
            </a:extLst>
          </p:cNvPr>
          <p:cNvSpPr>
            <a:spLocks noGrp="1"/>
          </p:cNvSpPr>
          <p:nvPr>
            <p:ph type="ftr" sz="quarter" idx="10"/>
          </p:nvPr>
        </p:nvSpPr>
        <p:spPr/>
        <p:txBody>
          <a:bodyPr/>
          <a:lstStyle/>
          <a:p>
            <a:r>
              <a:rPr lang="en-US" dirty="0"/>
              <a:t>© 2022 Iowa Department of Education. Contact CRESST at UCLA for permission to use this work. </a:t>
            </a:r>
          </a:p>
        </p:txBody>
      </p:sp>
      <p:sp>
        <p:nvSpPr>
          <p:cNvPr id="5" name="Slide Number Placeholder 4">
            <a:extLst>
              <a:ext uri="{FF2B5EF4-FFF2-40B4-BE49-F238E27FC236}">
                <a16:creationId xmlns:a16="http://schemas.microsoft.com/office/drawing/2014/main" id="{5EB49F56-31DA-3233-701F-59A7D904EA32}"/>
              </a:ext>
            </a:extLst>
          </p:cNvPr>
          <p:cNvSpPr>
            <a:spLocks noGrp="1"/>
          </p:cNvSpPr>
          <p:nvPr>
            <p:ph type="sldNum" sz="quarter" idx="4"/>
          </p:nvPr>
        </p:nvSpPr>
        <p:spPr/>
        <p:txBody>
          <a:bodyPr/>
          <a:lstStyle/>
          <a:p>
            <a:fld id="{4D3DAE93-12FD-C14D-A0AD-357E0D5C2BAE}" type="slidenum">
              <a:rPr lang="en-US" smtClean="0"/>
              <a:pPr/>
              <a:t>7</a:t>
            </a:fld>
            <a:endParaRPr lang="en-US"/>
          </a:p>
        </p:txBody>
      </p:sp>
      <p:pic>
        <p:nvPicPr>
          <p:cNvPr id="7" name="Picture 6">
            <a:extLst>
              <a:ext uri="{FF2B5EF4-FFF2-40B4-BE49-F238E27FC236}">
                <a16:creationId xmlns:a16="http://schemas.microsoft.com/office/drawing/2014/main" id="{6C6EBCF6-8658-EE1F-0565-7E748F099BA8}"/>
              </a:ext>
            </a:extLst>
          </p:cNvPr>
          <p:cNvPicPr>
            <a:picLocks noChangeAspect="1"/>
          </p:cNvPicPr>
          <p:nvPr/>
        </p:nvPicPr>
        <p:blipFill>
          <a:blip r:embed="rId4"/>
          <a:stretch>
            <a:fillRect/>
          </a:stretch>
        </p:blipFill>
        <p:spPr>
          <a:xfrm>
            <a:off x="5716790" y="2226513"/>
            <a:ext cx="6475210" cy="3623144"/>
          </a:xfrm>
          <a:prstGeom prst="rect">
            <a:avLst/>
          </a:prstGeom>
        </p:spPr>
      </p:pic>
    </p:spTree>
    <p:extLst>
      <p:ext uri="{BB962C8B-B14F-4D97-AF65-F5344CB8AC3E}">
        <p14:creationId xmlns:p14="http://schemas.microsoft.com/office/powerpoint/2010/main" val="26558505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0D29-D1C7-AB93-F942-3472D8C5D014}"/>
              </a:ext>
            </a:extLst>
          </p:cNvPr>
          <p:cNvSpPr>
            <a:spLocks noGrp="1"/>
          </p:cNvSpPr>
          <p:nvPr>
            <p:ph type="title"/>
          </p:nvPr>
        </p:nvSpPr>
        <p:spPr>
          <a:xfrm>
            <a:off x="838200" y="352768"/>
            <a:ext cx="10654862" cy="1325563"/>
          </a:xfrm>
        </p:spPr>
        <p:txBody>
          <a:bodyPr>
            <a:noAutofit/>
          </a:bodyPr>
          <a:lstStyle/>
          <a:p>
            <a:r>
              <a:rPr lang="en-US" sz="4000" dirty="0"/>
              <a:t>2. Review the Alt ELPA Test Administration Manual</a:t>
            </a:r>
          </a:p>
        </p:txBody>
      </p:sp>
      <p:sp>
        <p:nvSpPr>
          <p:cNvPr id="3" name="Content Placeholder 2">
            <a:extLst>
              <a:ext uri="{FF2B5EF4-FFF2-40B4-BE49-F238E27FC236}">
                <a16:creationId xmlns:a16="http://schemas.microsoft.com/office/drawing/2014/main" id="{E4830A59-F3A0-81C4-A714-96643B6EAEE1}"/>
              </a:ext>
            </a:extLst>
          </p:cNvPr>
          <p:cNvSpPr>
            <a:spLocks noGrp="1"/>
          </p:cNvSpPr>
          <p:nvPr>
            <p:ph idx="1"/>
          </p:nvPr>
        </p:nvSpPr>
        <p:spPr>
          <a:xfrm>
            <a:off x="222828" y="2182162"/>
            <a:ext cx="6845300" cy="4232277"/>
          </a:xfrm>
        </p:spPr>
        <p:txBody>
          <a:bodyPr>
            <a:normAutofit/>
          </a:bodyPr>
          <a:lstStyle/>
          <a:p>
            <a:pPr lvl="1">
              <a:buFont typeface="Wingdings" pitchFamily="2" charset="2"/>
              <a:buChar char="ü"/>
            </a:pPr>
            <a:r>
              <a:rPr lang="en-US" dirty="0"/>
              <a:t>State-specific</a:t>
            </a:r>
          </a:p>
          <a:p>
            <a:pPr lvl="1">
              <a:buFont typeface="Wingdings" pitchFamily="2" charset="2"/>
              <a:buChar char="ü"/>
            </a:pPr>
            <a:r>
              <a:rPr lang="en-US" dirty="0"/>
              <a:t>Located in each state’s testing portal under “Resources”</a:t>
            </a:r>
          </a:p>
          <a:p>
            <a:pPr lvl="1">
              <a:buFont typeface="Wingdings" pitchFamily="2" charset="2"/>
              <a:buChar char="ü"/>
            </a:pPr>
            <a:r>
              <a:rPr lang="en-US" dirty="0"/>
              <a:t>Not secure—download or print</a:t>
            </a:r>
          </a:p>
          <a:p>
            <a:pPr lvl="1">
              <a:buFont typeface="Wingdings" pitchFamily="2" charset="2"/>
              <a:buChar char="ü"/>
            </a:pPr>
            <a:r>
              <a:rPr lang="en-US" dirty="0"/>
              <a:t>Recycle when done</a:t>
            </a:r>
          </a:p>
          <a:p>
            <a:pPr marL="971550" lvl="1" indent="-514350">
              <a:buFont typeface="+mj-lt"/>
              <a:buAutoNum type="arabicPeriod"/>
            </a:pPr>
            <a:endParaRPr lang="en-US" dirty="0"/>
          </a:p>
          <a:p>
            <a:pPr marL="0" indent="0">
              <a:buNone/>
            </a:pPr>
            <a:endParaRPr lang="en-US" dirty="0"/>
          </a:p>
          <a:p>
            <a:pPr marL="514350" indent="-514350">
              <a:buFont typeface="+mj-lt"/>
              <a:buAutoNum type="arabicPeriod"/>
            </a:pPr>
            <a:endParaRPr lang="en-US" dirty="0"/>
          </a:p>
          <a:p>
            <a:endParaRPr lang="en-US" dirty="0"/>
          </a:p>
        </p:txBody>
      </p:sp>
      <p:sp>
        <p:nvSpPr>
          <p:cNvPr id="4" name="Footer Placeholder 3">
            <a:extLst>
              <a:ext uri="{FF2B5EF4-FFF2-40B4-BE49-F238E27FC236}">
                <a16:creationId xmlns:a16="http://schemas.microsoft.com/office/drawing/2014/main" id="{A8BA618C-E243-265E-24DE-B35BEF9F6B5C}"/>
              </a:ext>
            </a:extLst>
          </p:cNvPr>
          <p:cNvSpPr>
            <a:spLocks noGrp="1"/>
          </p:cNvSpPr>
          <p:nvPr>
            <p:ph type="ftr" sz="quarter" idx="10"/>
          </p:nvPr>
        </p:nvSpPr>
        <p:spPr/>
        <p:txBody>
          <a:bodyPr/>
          <a:lstStyle/>
          <a:p>
            <a:r>
              <a:rPr lang="en-US" dirty="0"/>
              <a:t>© 2022 Iowa Department of Education. Contact CRESST at UCLA for permission to use this work. </a:t>
            </a:r>
          </a:p>
        </p:txBody>
      </p:sp>
      <p:sp>
        <p:nvSpPr>
          <p:cNvPr id="5" name="Slide Number Placeholder 4">
            <a:extLst>
              <a:ext uri="{FF2B5EF4-FFF2-40B4-BE49-F238E27FC236}">
                <a16:creationId xmlns:a16="http://schemas.microsoft.com/office/drawing/2014/main" id="{5EB49F56-31DA-3233-701F-59A7D904EA32}"/>
              </a:ext>
            </a:extLst>
          </p:cNvPr>
          <p:cNvSpPr>
            <a:spLocks noGrp="1"/>
          </p:cNvSpPr>
          <p:nvPr>
            <p:ph type="sldNum" sz="quarter" idx="4"/>
          </p:nvPr>
        </p:nvSpPr>
        <p:spPr/>
        <p:txBody>
          <a:bodyPr/>
          <a:lstStyle/>
          <a:p>
            <a:fld id="{4D3DAE93-12FD-C14D-A0AD-357E0D5C2BAE}" type="slidenum">
              <a:rPr lang="en-US" smtClean="0"/>
              <a:pPr/>
              <a:t>8</a:t>
            </a:fld>
            <a:endParaRPr lang="en-US"/>
          </a:p>
        </p:txBody>
      </p:sp>
      <p:pic>
        <p:nvPicPr>
          <p:cNvPr id="7" name="Picture 6">
            <a:extLst>
              <a:ext uri="{FF2B5EF4-FFF2-40B4-BE49-F238E27FC236}">
                <a16:creationId xmlns:a16="http://schemas.microsoft.com/office/drawing/2014/main" id="{1C0C6665-5053-3201-C230-34647A69E095}"/>
              </a:ext>
            </a:extLst>
          </p:cNvPr>
          <p:cNvPicPr>
            <a:picLocks noChangeAspect="1"/>
          </p:cNvPicPr>
          <p:nvPr/>
        </p:nvPicPr>
        <p:blipFill>
          <a:blip r:embed="rId3"/>
          <a:stretch>
            <a:fillRect/>
          </a:stretch>
        </p:blipFill>
        <p:spPr>
          <a:xfrm>
            <a:off x="6650932" y="1879272"/>
            <a:ext cx="5286708" cy="4379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85814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0D29-D1C7-AB93-F942-3472D8C5D014}"/>
              </a:ext>
            </a:extLst>
          </p:cNvPr>
          <p:cNvSpPr>
            <a:spLocks noGrp="1"/>
          </p:cNvSpPr>
          <p:nvPr>
            <p:ph type="title"/>
          </p:nvPr>
        </p:nvSpPr>
        <p:spPr>
          <a:xfrm>
            <a:off x="642184" y="264723"/>
            <a:ext cx="10515600" cy="1325563"/>
          </a:xfrm>
        </p:spPr>
        <p:txBody>
          <a:bodyPr>
            <a:noAutofit/>
          </a:bodyPr>
          <a:lstStyle/>
          <a:p>
            <a:r>
              <a:rPr lang="en-US" sz="3600" dirty="0"/>
              <a:t>3. Review the Alt ELPA Accessibility &amp; Accommodations Manual</a:t>
            </a:r>
          </a:p>
        </p:txBody>
      </p:sp>
      <p:sp>
        <p:nvSpPr>
          <p:cNvPr id="3" name="Content Placeholder 2">
            <a:extLst>
              <a:ext uri="{FF2B5EF4-FFF2-40B4-BE49-F238E27FC236}">
                <a16:creationId xmlns:a16="http://schemas.microsoft.com/office/drawing/2014/main" id="{E4830A59-F3A0-81C4-A714-96643B6EAEE1}"/>
              </a:ext>
            </a:extLst>
          </p:cNvPr>
          <p:cNvSpPr>
            <a:spLocks noGrp="1"/>
          </p:cNvSpPr>
          <p:nvPr>
            <p:ph idx="1"/>
          </p:nvPr>
        </p:nvSpPr>
        <p:spPr>
          <a:xfrm>
            <a:off x="218367" y="2181329"/>
            <a:ext cx="7049536" cy="4232277"/>
          </a:xfrm>
        </p:spPr>
        <p:txBody>
          <a:bodyPr>
            <a:normAutofit/>
          </a:bodyPr>
          <a:lstStyle/>
          <a:p>
            <a:pPr lvl="1">
              <a:buFont typeface="Wingdings" pitchFamily="2" charset="2"/>
              <a:buChar char="ü"/>
            </a:pPr>
            <a:r>
              <a:rPr lang="en-US" dirty="0"/>
              <a:t>State-specific</a:t>
            </a:r>
          </a:p>
          <a:p>
            <a:pPr lvl="1">
              <a:buFont typeface="Wingdings" pitchFamily="2" charset="2"/>
              <a:buChar char="ü"/>
            </a:pPr>
            <a:r>
              <a:rPr lang="en-US" dirty="0"/>
              <a:t>Located in each state’s testing portal under “Resources”</a:t>
            </a:r>
          </a:p>
          <a:p>
            <a:pPr lvl="1">
              <a:buFont typeface="Wingdings" pitchFamily="2" charset="2"/>
              <a:buChar char="ü"/>
            </a:pPr>
            <a:r>
              <a:rPr lang="en-US" dirty="0"/>
              <a:t>Not secure—download or print</a:t>
            </a:r>
          </a:p>
          <a:p>
            <a:pPr lvl="1">
              <a:buFont typeface="Wingdings" pitchFamily="2" charset="2"/>
              <a:buChar char="ü"/>
            </a:pPr>
            <a:r>
              <a:rPr lang="en-US" dirty="0"/>
              <a:t>Recycle when done</a:t>
            </a:r>
          </a:p>
          <a:p>
            <a:pPr marL="971550" lvl="1" indent="-514350">
              <a:buFont typeface="+mj-lt"/>
              <a:buAutoNum type="arabicPeriod"/>
            </a:pPr>
            <a:endParaRPr lang="en-US" dirty="0"/>
          </a:p>
          <a:p>
            <a:pPr marL="0" indent="0">
              <a:buNone/>
            </a:pPr>
            <a:endParaRPr lang="en-US" dirty="0"/>
          </a:p>
          <a:p>
            <a:pPr marL="514350" indent="-514350">
              <a:buFont typeface="+mj-lt"/>
              <a:buAutoNum type="arabicPeriod"/>
            </a:pPr>
            <a:endParaRPr lang="en-US" dirty="0"/>
          </a:p>
          <a:p>
            <a:endParaRPr lang="en-US" dirty="0"/>
          </a:p>
        </p:txBody>
      </p:sp>
      <p:sp>
        <p:nvSpPr>
          <p:cNvPr id="4" name="Footer Placeholder 3">
            <a:extLst>
              <a:ext uri="{FF2B5EF4-FFF2-40B4-BE49-F238E27FC236}">
                <a16:creationId xmlns:a16="http://schemas.microsoft.com/office/drawing/2014/main" id="{A8BA618C-E243-265E-24DE-B35BEF9F6B5C}"/>
              </a:ext>
            </a:extLst>
          </p:cNvPr>
          <p:cNvSpPr>
            <a:spLocks noGrp="1"/>
          </p:cNvSpPr>
          <p:nvPr>
            <p:ph type="ftr" sz="quarter" idx="10"/>
          </p:nvPr>
        </p:nvSpPr>
        <p:spPr/>
        <p:txBody>
          <a:bodyPr/>
          <a:lstStyle/>
          <a:p>
            <a:r>
              <a:rPr lang="en-US" dirty="0"/>
              <a:t>© 2022 Iowa Department of Education. Contact CRESST at UCLA for permission to use this work. </a:t>
            </a:r>
          </a:p>
        </p:txBody>
      </p:sp>
      <p:sp>
        <p:nvSpPr>
          <p:cNvPr id="5" name="Slide Number Placeholder 4">
            <a:extLst>
              <a:ext uri="{FF2B5EF4-FFF2-40B4-BE49-F238E27FC236}">
                <a16:creationId xmlns:a16="http://schemas.microsoft.com/office/drawing/2014/main" id="{5EB49F56-31DA-3233-701F-59A7D904EA32}"/>
              </a:ext>
            </a:extLst>
          </p:cNvPr>
          <p:cNvSpPr>
            <a:spLocks noGrp="1"/>
          </p:cNvSpPr>
          <p:nvPr>
            <p:ph type="sldNum" sz="quarter" idx="4"/>
          </p:nvPr>
        </p:nvSpPr>
        <p:spPr/>
        <p:txBody>
          <a:bodyPr/>
          <a:lstStyle/>
          <a:p>
            <a:fld id="{4D3DAE93-12FD-C14D-A0AD-357E0D5C2BAE}" type="slidenum">
              <a:rPr lang="en-US" smtClean="0"/>
              <a:pPr/>
              <a:t>9</a:t>
            </a:fld>
            <a:endParaRPr lang="en-US"/>
          </a:p>
        </p:txBody>
      </p:sp>
      <p:pic>
        <p:nvPicPr>
          <p:cNvPr id="6" name="Picture 5">
            <a:extLst>
              <a:ext uri="{FF2B5EF4-FFF2-40B4-BE49-F238E27FC236}">
                <a16:creationId xmlns:a16="http://schemas.microsoft.com/office/drawing/2014/main" id="{1F770421-0E2C-570B-4421-0A464E9A9247}"/>
              </a:ext>
            </a:extLst>
          </p:cNvPr>
          <p:cNvPicPr>
            <a:picLocks noChangeAspect="1"/>
          </p:cNvPicPr>
          <p:nvPr/>
        </p:nvPicPr>
        <p:blipFill>
          <a:blip r:embed="rId3"/>
          <a:stretch>
            <a:fillRect/>
          </a:stretch>
        </p:blipFill>
        <p:spPr>
          <a:xfrm>
            <a:off x="7567827" y="1158534"/>
            <a:ext cx="4024189" cy="5207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645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30E2DDCE283454682725F4DE82A89BD" ma:contentTypeVersion="16" ma:contentTypeDescription="Create a new document." ma:contentTypeScope="" ma:versionID="7f33c663196f2d8a8c1f4c18b96ab335">
  <xsd:schema xmlns:xsd="http://www.w3.org/2001/XMLSchema" xmlns:xs="http://www.w3.org/2001/XMLSchema" xmlns:p="http://schemas.microsoft.com/office/2006/metadata/properties" xmlns:ns2="a4dfd924-02c8-402c-98c2-19747c654676" xmlns:ns3="706439f8-ebba-4ce4-b958-803c1eb9b874" xmlns:ns4="f69ac7c7-1a2e-46bd-a988-685139f8f258" targetNamespace="http://schemas.microsoft.com/office/2006/metadata/properties" ma:root="true" ma:fieldsID="3f9ede8c36b2bd9d6d953629c89a516f" ns2:_="" ns3:_="" ns4:_="">
    <xsd:import namespace="a4dfd924-02c8-402c-98c2-19747c654676"/>
    <xsd:import namespace="706439f8-ebba-4ce4-b958-803c1eb9b874"/>
    <xsd:import namespace="f69ac7c7-1a2e-46bd-a988-685139f8f25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dfd924-02c8-402c-98c2-19747c6546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b50a19-44cd-47bf-aae0-69db42930db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06439f8-ebba-4ce4-b958-803c1eb9b87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9ac7c7-1a2e-46bd-a988-685139f8f25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edc15fd-9b6b-439d-a639-696fbc1e01ae}" ma:internalName="TaxCatchAll" ma:showField="CatchAllData" ma:web="706439f8-ebba-4ce4-b958-803c1eb9b8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A16AB7-3D12-4FE2-A396-6450C1F37A9B}">
  <ds:schemaRefs>
    <ds:schemaRef ds:uri="http://schemas.microsoft.com/sharepoint/v3/contenttype/forms"/>
  </ds:schemaRefs>
</ds:datastoreItem>
</file>

<file path=customXml/itemProps2.xml><?xml version="1.0" encoding="utf-8"?>
<ds:datastoreItem xmlns:ds="http://schemas.openxmlformats.org/officeDocument/2006/customXml" ds:itemID="{608BB645-6983-44B4-B3E4-9CF338B04B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dfd924-02c8-402c-98c2-19747c654676"/>
    <ds:schemaRef ds:uri="706439f8-ebba-4ce4-b958-803c1eb9b874"/>
    <ds:schemaRef ds:uri="f69ac7c7-1a2e-46bd-a988-685139f8f2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18918</TotalTime>
  <Words>2496</Words>
  <Application>Microsoft Office PowerPoint</Application>
  <PresentationFormat>Widescreen</PresentationFormat>
  <Paragraphs>198</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Wingdings</vt:lpstr>
      <vt:lpstr>Office Theme</vt:lpstr>
      <vt:lpstr>PowerPoint Presentation</vt:lpstr>
      <vt:lpstr>PowerPoint Presentation</vt:lpstr>
      <vt:lpstr>PowerPoint Presentation</vt:lpstr>
      <vt:lpstr>Six Pre-Administration Tasks</vt:lpstr>
      <vt:lpstr>Pre-Administration Tasks</vt:lpstr>
      <vt:lpstr>PowerPoint Presentation</vt:lpstr>
      <vt:lpstr>1. Complete the online self-paced LMS Test Administrator and Test Coordinator Training</vt:lpstr>
      <vt:lpstr>2. Review the Alt ELPA Test Administration Manual</vt:lpstr>
      <vt:lpstr>3. Review the Alt ELPA Accessibility &amp; Accommodations Manual</vt:lpstr>
      <vt:lpstr>Complete the Personal Needs Profile Planning Tool</vt:lpstr>
      <vt:lpstr>4. Review the Cambium Test Administrator User Guide</vt:lpstr>
      <vt:lpstr>5. Review the Assistive Technology Manual</vt:lpstr>
      <vt:lpstr>6. Test Administrator Directions and Scoring Rubrics Booklets</vt:lpstr>
      <vt:lpstr>6. Test Administrator Directions  and Scoring Rubrics Booklets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Morrison, Juanita</cp:lastModifiedBy>
  <cp:revision>1149</cp:revision>
  <dcterms:created xsi:type="dcterms:W3CDTF">2019-01-17T22:59:32Z</dcterms:created>
  <dcterms:modified xsi:type="dcterms:W3CDTF">2022-12-19T22:50:56Z</dcterms:modified>
</cp:coreProperties>
</file>