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Lst>
  <p:sldIdLst>
    <p:sldId id="256" r:id="rId5"/>
    <p:sldId id="262" r:id="rId6"/>
    <p:sldId id="274" r:id="rId7"/>
    <p:sldId id="258" r:id="rId8"/>
    <p:sldId id="273" r:id="rId9"/>
    <p:sldId id="272" r:id="rId10"/>
    <p:sldId id="269" r:id="rId11"/>
    <p:sldId id="270" r:id="rId12"/>
    <p:sldId id="261" r:id="rId13"/>
    <p:sldId id="268" r:id="rId14"/>
    <p:sldId id="271" r:id="rId15"/>
    <p:sldId id="267" r:id="rId16"/>
    <p:sldId id="266" r:id="rId17"/>
    <p:sldId id="275" r:id="rId18"/>
    <p:sldId id="276" r:id="rId19"/>
    <p:sldId id="263" r:id="rId20"/>
    <p:sldId id="264" r:id="rId21"/>
    <p:sldId id="26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AF17"/>
    <a:srgbClr val="BF0D3E"/>
    <a:srgbClr val="012169"/>
    <a:srgbClr val="FFFFFF"/>
    <a:srgbClr val="EDEFF7"/>
    <a:srgbClr val="F6F9FF"/>
    <a:srgbClr val="000000"/>
    <a:srgbClr val="D0D1D9"/>
    <a:srgbClr val="19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48C972-1F8D-4064-B707-E0DA90A65221}" v="12" dt="2022-09-19T21:33:17.904"/>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6392" autoAdjust="0"/>
  </p:normalViewPr>
  <p:slideViewPr>
    <p:cSldViewPr snapToGrid="0">
      <p:cViewPr varScale="1">
        <p:scale>
          <a:sx n="67" d="100"/>
          <a:sy n="67" d="100"/>
        </p:scale>
        <p:origin x="644" y="4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 uri="{C183D7F6-B498-43B3-948B-1728B52AA6E4}">
                <adec:decorative xmlns:adec="http://schemas.microsoft.com/office/drawing/2017/decorative" val="1"/>
              </a:ext>
            </a:extLst>
          </p:cNvPr>
          <p:cNvSpPr/>
          <p:nvPr userDrawn="1"/>
        </p:nvSpPr>
        <p:spPr>
          <a:xfrm flipH="1">
            <a:off x="-1" y="4450188"/>
            <a:ext cx="12192000" cy="2407811"/>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rgbClr val="012169"/>
                </a:solidFill>
              </a:defRPr>
            </a:lvl1pPr>
          </a:lstStyle>
          <a:p>
            <a:r>
              <a:rPr lang="en-US" noProof="0"/>
              <a:t>Click to edit Master title style</a:t>
            </a:r>
            <a:endParaRPr lang="en-US" noProof="0"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rgbClr val="012169"/>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endParaRPr lang="en-US" noProof="0" dirty="0"/>
          </a:p>
        </p:txBody>
      </p:sp>
      <p:pic>
        <p:nvPicPr>
          <p:cNvPr id="8" name="Picture 7">
            <a:extLst>
              <a:ext uri="{FF2B5EF4-FFF2-40B4-BE49-F238E27FC236}">
                <a16:creationId xmlns:a16="http://schemas.microsoft.com/office/drawing/2014/main" id="{49466110-B92C-4921-AC7E-FC505C924E2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937812" y="1069848"/>
            <a:ext cx="2055770" cy="2055770"/>
          </a:xfrm>
          <a:prstGeom prst="rect">
            <a:avLst/>
          </a:prstGeom>
        </p:spPr>
      </p:pic>
      <p:cxnSp>
        <p:nvCxnSpPr>
          <p:cNvPr id="9" name="Straight Connector 8">
            <a:extLst>
              <a:ext uri="{FF2B5EF4-FFF2-40B4-BE49-F238E27FC236}">
                <a16:creationId xmlns:a16="http://schemas.microsoft.com/office/drawing/2014/main" id="{1CB7B0FF-4DC9-477E-A213-C276C7F23183}"/>
              </a:ext>
              <a:ext uri="{C183D7F6-B498-43B3-948B-1728B52AA6E4}">
                <adec:decorative xmlns:adec="http://schemas.microsoft.com/office/drawing/2017/decorative" val="1"/>
              </a:ext>
            </a:extLst>
          </p:cNvPr>
          <p:cNvCxnSpPr/>
          <p:nvPr userDrawn="1"/>
        </p:nvCxnSpPr>
        <p:spPr>
          <a:xfrm>
            <a:off x="1097280" y="4521200"/>
            <a:ext cx="10058400" cy="0"/>
          </a:xfrm>
          <a:prstGeom prst="line">
            <a:avLst/>
          </a:prstGeom>
          <a:ln w="76200">
            <a:solidFill>
              <a:srgbClr val="BF0D3E"/>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23584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2E148DD3-DD87-154B-80B4-2421965D3C83}"/>
              </a:ext>
              <a:ext uri="{C183D7F6-B498-43B3-948B-1728B52AA6E4}">
                <adec:decorative xmlns:adec="http://schemas.microsoft.com/office/drawing/2017/decorative" val="1"/>
              </a:ext>
            </a:extLst>
          </p:cNvPr>
          <p:cNvSpPr/>
          <p:nvPr userDrawn="1"/>
        </p:nvSpPr>
        <p:spPr>
          <a:xfrm>
            <a:off x="1" y="1714500"/>
            <a:ext cx="12192000" cy="3429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42E4732-0E8F-7B46-BD08-0F2EE0DA8786}"/>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807721" y="752475"/>
            <a:ext cx="5067286" cy="587584"/>
          </a:xfrm>
          <a:prstGeom prst="rect">
            <a:avLst/>
          </a:prstGeom>
        </p:spPr>
        <p:txBody>
          <a:bodyPr vert="horz" lIns="91440" tIns="45720" rIns="91440" bIns="45720" rtlCol="0" anchor="ctr">
            <a:normAutofit/>
          </a:bodyPr>
          <a:lstStyle>
            <a:lvl1pPr>
              <a:defRPr>
                <a:solidFill>
                  <a:srgbClr val="012169"/>
                </a:solidFill>
              </a:defRPr>
            </a:lvl1pPr>
          </a:lstStyle>
          <a:p>
            <a:r>
              <a:rPr lang="en-US" noProof="0" dirty="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807718" y="1714500"/>
            <a:ext cx="5067282" cy="4391025"/>
          </a:xfrm>
        </p:spPr>
        <p:txBody>
          <a:bodyPr>
            <a:normAutofit/>
          </a:bodyPr>
          <a:lstStyle>
            <a:lvl1pPr>
              <a:buClr>
                <a:schemeClr val="tx1"/>
              </a:buClr>
              <a:defRPr sz="1600">
                <a:solidFill>
                  <a:srgbClr val="012169"/>
                </a:solidFill>
              </a:defRPr>
            </a:lvl1pPr>
            <a:lvl2pPr marL="384048" indent="-182880">
              <a:buClr>
                <a:schemeClr val="tx1"/>
              </a:buClr>
              <a:buFont typeface="Arial" panose="020B0604020202020204" pitchFamily="34" charset="0"/>
              <a:buChar char="•"/>
              <a:defRPr sz="1400">
                <a:solidFill>
                  <a:srgbClr val="012169"/>
                </a:solidFill>
              </a:defRPr>
            </a:lvl2pPr>
            <a:lvl3pPr marL="566928" indent="-182880">
              <a:buClr>
                <a:schemeClr val="tx1"/>
              </a:buClr>
              <a:buFont typeface="Arial" panose="020B0604020202020204" pitchFamily="34" charset="0"/>
              <a:buChar char="•"/>
              <a:defRPr sz="1100">
                <a:solidFill>
                  <a:srgbClr val="012169"/>
                </a:solidFill>
              </a:defRPr>
            </a:lvl3pPr>
            <a:lvl4pPr marL="749808" indent="-182880">
              <a:buClr>
                <a:schemeClr val="tx1"/>
              </a:buClr>
              <a:buFont typeface="Arial" panose="020B0604020202020204" pitchFamily="34" charset="0"/>
              <a:buChar char="•"/>
              <a:defRPr sz="1100">
                <a:solidFill>
                  <a:srgbClr val="012169"/>
                </a:solidFill>
              </a:defRPr>
            </a:lvl4pPr>
            <a:lvl5pPr marL="932688" indent="-182880">
              <a:buClr>
                <a:schemeClr val="tx1"/>
              </a:buClr>
              <a:buFont typeface="Arial" panose="020B0604020202020204" pitchFamily="34" charset="0"/>
              <a:buChar char="•"/>
              <a:defRPr sz="1100">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6316994" y="752475"/>
            <a:ext cx="5067288" cy="5353050"/>
          </a:xfrm>
          <a:solidFill>
            <a:srgbClr val="FFFFFF"/>
          </a:solidFill>
        </p:spPr>
        <p:txBody>
          <a:bodyPr>
            <a:normAutofit/>
          </a:bodyPr>
          <a:lstStyle>
            <a:lvl1pPr>
              <a:buClr>
                <a:schemeClr val="tx1"/>
              </a:buClr>
              <a:defRPr sz="1600">
                <a:solidFill>
                  <a:srgbClr val="012169"/>
                </a:solidFill>
              </a:defRPr>
            </a:lvl1pPr>
            <a:lvl2pPr marL="384048" indent="-182880">
              <a:buClr>
                <a:schemeClr val="tx1"/>
              </a:buClr>
              <a:buFont typeface="Arial" panose="020B0604020202020204" pitchFamily="34" charset="0"/>
              <a:buChar char="•"/>
              <a:defRPr sz="1400">
                <a:solidFill>
                  <a:srgbClr val="012169"/>
                </a:solidFill>
              </a:defRPr>
            </a:lvl2pPr>
            <a:lvl3pPr marL="566928" indent="-182880">
              <a:buClr>
                <a:schemeClr val="tx1"/>
              </a:buClr>
              <a:buFont typeface="Arial" panose="020B0604020202020204" pitchFamily="34" charset="0"/>
              <a:buChar char="•"/>
              <a:defRPr sz="1100">
                <a:solidFill>
                  <a:srgbClr val="012169"/>
                </a:solidFill>
              </a:defRPr>
            </a:lvl3pPr>
            <a:lvl4pPr marL="749808" indent="-182880">
              <a:buClr>
                <a:schemeClr val="tx1"/>
              </a:buClr>
              <a:buFont typeface="Arial" panose="020B0604020202020204" pitchFamily="34" charset="0"/>
              <a:buChar char="•"/>
              <a:defRPr sz="1100">
                <a:solidFill>
                  <a:srgbClr val="012169"/>
                </a:solidFill>
              </a:defRPr>
            </a:lvl4pPr>
            <a:lvl5pPr marL="932688" indent="-182880">
              <a:buClr>
                <a:schemeClr val="tx1"/>
              </a:buClr>
              <a:buFont typeface="Arial" panose="020B0604020202020204" pitchFamily="34" charset="0"/>
              <a:buChar char="•"/>
              <a:defRPr sz="1100">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cxnSp>
        <p:nvCxnSpPr>
          <p:cNvPr id="12" name="Straight Connector 11">
            <a:extLst>
              <a:ext uri="{FF2B5EF4-FFF2-40B4-BE49-F238E27FC236}">
                <a16:creationId xmlns:a16="http://schemas.microsoft.com/office/drawing/2014/main" id="{09E3E70F-0A11-41B9-A97A-F6F31128EF3E}"/>
              </a:ext>
              <a:ext uri="{C183D7F6-B498-43B3-948B-1728B52AA6E4}">
                <adec:decorative xmlns:adec="http://schemas.microsoft.com/office/drawing/2017/decorative" val="1"/>
              </a:ext>
            </a:extLst>
          </p:cNvPr>
          <p:cNvCxnSpPr>
            <a:cxnSpLocks/>
          </p:cNvCxnSpPr>
          <p:nvPr userDrawn="1"/>
        </p:nvCxnSpPr>
        <p:spPr>
          <a:xfrm>
            <a:off x="6096000" y="752475"/>
            <a:ext cx="0" cy="5353050"/>
          </a:xfrm>
          <a:prstGeom prst="line">
            <a:avLst/>
          </a:prstGeom>
          <a:ln w="76200">
            <a:solidFill>
              <a:srgbClr val="FCA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310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 uri="{C183D7F6-B498-43B3-948B-1728B52AA6E4}">
                <adec:decorative xmlns:adec="http://schemas.microsoft.com/office/drawing/2017/decorative" val="1"/>
              </a:ext>
            </a:extLst>
          </p:cNvPr>
          <p:cNvSpPr/>
          <p:nvPr userDrawn="1"/>
        </p:nvSpPr>
        <p:spPr>
          <a:xfrm>
            <a:off x="10993582" y="0"/>
            <a:ext cx="1198418"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334D05A3-7A20-9447-8D39-F2980D85413A}"/>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8" name="Rectangle 7">
            <a:extLst>
              <a:ext uri="{FF2B5EF4-FFF2-40B4-BE49-F238E27FC236}">
                <a16:creationId xmlns:a16="http://schemas.microsoft.com/office/drawing/2014/main" id="{DA134939-39C0-4522-A125-A13DFDA66490}"/>
              </a:ext>
              <a:ext uri="{C183D7F6-B498-43B3-948B-1728B52AA6E4}">
                <adec:decorative xmlns:adec="http://schemas.microsoft.com/office/drawing/2017/decorative" val="1"/>
              </a:ext>
            </a:extLst>
          </p:cNvPr>
          <p:cNvSpPr/>
          <p:nvPr/>
        </p:nvSpPr>
        <p:spPr>
          <a:xfrm>
            <a:off x="634999" y="3927894"/>
            <a:ext cx="10922000" cy="23268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79" y="4298078"/>
            <a:ext cx="10113645" cy="743682"/>
          </a:xfrm>
          <a:prstGeom prst="rect">
            <a:avLst/>
          </a:prstGeom>
        </p:spPr>
        <p:txBody>
          <a:bodyPr tIns="0" bIns="0" anchor="b">
            <a:noAutofit/>
          </a:bodyPr>
          <a:lstStyle>
            <a:lvl1pPr>
              <a:defRPr sz="3600" b="0">
                <a:solidFill>
                  <a:srgbClr val="012169"/>
                </a:solidFill>
              </a:defRPr>
            </a:lvl1pPr>
          </a:lstStyle>
          <a:p>
            <a:r>
              <a:rPr lang="en-US" noProof="0"/>
              <a:t>Click to edit Master title style</a:t>
            </a:r>
            <a:endParaRPr lang="en-US" noProof="0" dirty="0"/>
          </a:p>
        </p:txBody>
      </p:sp>
      <p:sp>
        <p:nvSpPr>
          <p:cNvPr id="4" name="Text Placeholder 3"/>
          <p:cNvSpPr>
            <a:spLocks noGrp="1"/>
          </p:cNvSpPr>
          <p:nvPr>
            <p:ph type="body" sz="half" idx="2"/>
          </p:nvPr>
        </p:nvSpPr>
        <p:spPr>
          <a:xfrm>
            <a:off x="1097279" y="5213716"/>
            <a:ext cx="10113264" cy="609600"/>
          </a:xfrm>
        </p:spPr>
        <p:txBody>
          <a:bodyPr lIns="91440" tIns="0" rIns="91440" bIns="0">
            <a:normAutofit/>
          </a:bodyPr>
          <a:lstStyle>
            <a:lvl1pPr marL="0" indent="0">
              <a:spcBef>
                <a:spcPts val="0"/>
              </a:spcBef>
              <a:spcAft>
                <a:spcPts val="600"/>
              </a:spcAft>
              <a:buNone/>
              <a:defRPr sz="1800">
                <a:solidFill>
                  <a:srgbClr val="01216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3" name="Picture Placeholder 2"/>
          <p:cNvSpPr>
            <a:spLocks noGrp="1" noChangeAspect="1"/>
          </p:cNvSpPr>
          <p:nvPr>
            <p:ph type="pic" idx="1"/>
          </p:nvPr>
        </p:nvSpPr>
        <p:spPr>
          <a:xfrm>
            <a:off x="635001" y="603250"/>
            <a:ext cx="10921998" cy="3294019"/>
          </a:xfrm>
          <a:solidFill>
            <a:srgbClr val="FFFFFF"/>
          </a:solidFill>
        </p:spPr>
        <p:txBody>
          <a:bodyPr lIns="457200" tIns="457200" anchor="t"/>
          <a:lstStyle>
            <a:lvl1pPr marL="0" indent="0">
              <a:buNone/>
              <a:defRPr sz="3200">
                <a:solidFill>
                  <a:srgbClr val="01216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cxnSp>
        <p:nvCxnSpPr>
          <p:cNvPr id="11" name="Straight Connector 10">
            <a:extLst>
              <a:ext uri="{FF2B5EF4-FFF2-40B4-BE49-F238E27FC236}">
                <a16:creationId xmlns:a16="http://schemas.microsoft.com/office/drawing/2014/main" id="{37DECBB2-E629-4E77-9838-780DF2D579D4}"/>
              </a:ext>
              <a:ext uri="{C183D7F6-B498-43B3-948B-1728B52AA6E4}">
                <adec:decorative xmlns:adec="http://schemas.microsoft.com/office/drawing/2017/decorative" val="1"/>
              </a:ext>
            </a:extLst>
          </p:cNvPr>
          <p:cNvCxnSpPr/>
          <p:nvPr userDrawn="1"/>
        </p:nvCxnSpPr>
        <p:spPr>
          <a:xfrm>
            <a:off x="1097279" y="4121150"/>
            <a:ext cx="10058400" cy="0"/>
          </a:xfrm>
          <a:prstGeom prst="line">
            <a:avLst/>
          </a:prstGeom>
          <a:ln w="76200">
            <a:solidFill>
              <a:srgbClr val="BF0D3E"/>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46387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 uri="{C183D7F6-B498-43B3-948B-1728B52AA6E4}">
                <adec:decorative xmlns:adec="http://schemas.microsoft.com/office/drawing/2017/decorative" val="1"/>
              </a:ext>
            </a:extLst>
          </p:cNvPr>
          <p:cNvSpPr/>
          <p:nvPr userDrawn="1"/>
        </p:nvSpPr>
        <p:spPr>
          <a:xfrm flipH="1">
            <a:off x="4217870" y="0"/>
            <a:ext cx="3599236" cy="6857999"/>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rgbClr val="012169"/>
                </a:solidFill>
              </a:defRPr>
            </a:lvl1pPr>
          </a:lstStyle>
          <a:p>
            <a:r>
              <a:rPr lang="en-US" noProof="0"/>
              <a:t>Click to edit Master title style</a:t>
            </a:r>
            <a:endParaRPr lang="en-US" noProof="0"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endParaRPr lang="en-US" noProof="0" dirty="0"/>
          </a:p>
        </p:txBody>
      </p:sp>
      <p:cxnSp>
        <p:nvCxnSpPr>
          <p:cNvPr id="9" name="Straight Connector 8">
            <a:extLst>
              <a:ext uri="{FF2B5EF4-FFF2-40B4-BE49-F238E27FC236}">
                <a16:creationId xmlns:a16="http://schemas.microsoft.com/office/drawing/2014/main" id="{29D5A684-5D4E-4368-B18F-1BAD0C1DFD89}"/>
              </a:ext>
              <a:ext uri="{C183D7F6-B498-43B3-948B-1728B52AA6E4}">
                <adec:decorative xmlns:adec="http://schemas.microsoft.com/office/drawing/2017/decorative" val="1"/>
              </a:ext>
            </a:extLst>
          </p:cNvPr>
          <p:cNvCxnSpPr/>
          <p:nvPr userDrawn="1"/>
        </p:nvCxnSpPr>
        <p:spPr>
          <a:xfrm>
            <a:off x="1097280" y="4521200"/>
            <a:ext cx="10058400" cy="0"/>
          </a:xfrm>
          <a:prstGeom prst="line">
            <a:avLst/>
          </a:prstGeom>
          <a:ln w="76200">
            <a:solidFill>
              <a:srgbClr val="BF0D3E"/>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97075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 uri="{C183D7F6-B498-43B3-948B-1728B52AA6E4}">
                <adec:decorative xmlns:adec="http://schemas.microsoft.com/office/drawing/2017/decorative" val="1"/>
              </a:ext>
            </a:extLst>
          </p:cNvPr>
          <p:cNvSpPr/>
          <p:nvPr userDrawn="1"/>
        </p:nvSpPr>
        <p:spPr>
          <a:xfrm flipH="1">
            <a:off x="0" y="0"/>
            <a:ext cx="3351057"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3" name="Rectangle">
            <a:extLst>
              <a:ext uri="{FF2B5EF4-FFF2-40B4-BE49-F238E27FC236}">
                <a16:creationId xmlns:a16="http://schemas.microsoft.com/office/drawing/2014/main" id="{2773E1D8-C87F-EE46-8284-575DCA498E81}"/>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dirty="0"/>
              <a:t>CLICK TO EDIT MASTER TITLE STYLE</a:t>
            </a:r>
          </a:p>
        </p:txBody>
      </p:sp>
      <p:sp>
        <p:nvSpPr>
          <p:cNvPr id="3" name="Content Placeholder 2"/>
          <p:cNvSpPr>
            <a:spLocks noGrp="1"/>
          </p:cNvSpPr>
          <p:nvPr>
            <p:ph idx="1"/>
          </p:nvPr>
        </p:nvSpPr>
        <p:spPr/>
        <p:txBody>
          <a:bodyPr/>
          <a:lstStyle>
            <a:lvl1pPr>
              <a:defRPr>
                <a:solidFill>
                  <a:srgbClr val="012169"/>
                </a:solidFill>
              </a:defRPr>
            </a:lvl1pPr>
            <a:lvl2pPr>
              <a:defRPr>
                <a:solidFill>
                  <a:srgbClr val="012169"/>
                </a:solidFill>
              </a:defRPr>
            </a:lvl2pPr>
            <a:lvl3pPr>
              <a:defRPr>
                <a:solidFill>
                  <a:srgbClr val="012169"/>
                </a:solidFill>
              </a:defRPr>
            </a:lvl3pPr>
            <a:lvl4pPr>
              <a:defRPr>
                <a:solidFill>
                  <a:srgbClr val="012169"/>
                </a:solidFill>
              </a:defRPr>
            </a:lvl4pPr>
            <a:lvl5pPr>
              <a:defRPr>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cxnSp>
        <p:nvCxnSpPr>
          <p:cNvPr id="7" name="Straight Connector 6">
            <a:extLst>
              <a:ext uri="{FF2B5EF4-FFF2-40B4-BE49-F238E27FC236}">
                <a16:creationId xmlns:a16="http://schemas.microsoft.com/office/drawing/2014/main" id="{D0769928-17AD-4691-9A2E-4DACD7B2F4A6}"/>
              </a:ext>
              <a:ext uri="{C183D7F6-B498-43B3-948B-1728B52AA6E4}">
                <adec:decorative xmlns:adec="http://schemas.microsoft.com/office/drawing/2017/decorative" val="1"/>
              </a:ext>
            </a:extLst>
          </p:cNvPr>
          <p:cNvCxnSpPr/>
          <p:nvPr userDrawn="1"/>
        </p:nvCxnSpPr>
        <p:spPr>
          <a:xfrm>
            <a:off x="1097280" y="1844675"/>
            <a:ext cx="10058400" cy="0"/>
          </a:xfrm>
          <a:prstGeom prst="line">
            <a:avLst/>
          </a:prstGeom>
          <a:ln w="76200">
            <a:solidFill>
              <a:srgbClr val="BF0D3E"/>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2407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FFFFFF"/>
        </a:solidFill>
        <a:effectLst/>
      </p:bgPr>
    </p:bg>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64248D99-2B30-464D-B9B7-4E5C3A1F3FB2}"/>
              </a:ext>
              <a:ext uri="{C183D7F6-B498-43B3-948B-1728B52AA6E4}">
                <adec:decorative xmlns:adec="http://schemas.microsoft.com/office/drawing/2017/decorative" val="1"/>
              </a:ext>
            </a:extLst>
          </p:cNvPr>
          <p:cNvSpPr/>
          <p:nvPr userDrawn="1"/>
        </p:nvSpPr>
        <p:spPr>
          <a:xfrm flipH="1">
            <a:off x="0" y="0"/>
            <a:ext cx="6096000"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6" name="Rectangle">
            <a:extLst>
              <a:ext uri="{FF2B5EF4-FFF2-40B4-BE49-F238E27FC236}">
                <a16:creationId xmlns:a16="http://schemas.microsoft.com/office/drawing/2014/main" id="{3FAFF55B-FDE6-394B-A39B-22627D8FB6EA}"/>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7" name="Title Placeholder 1">
            <a:extLst>
              <a:ext uri="{FF2B5EF4-FFF2-40B4-BE49-F238E27FC236}">
                <a16:creationId xmlns:a16="http://schemas.microsoft.com/office/drawing/2014/main" id="{99E345E4-E77C-484E-9FBB-E4EC71F08545}"/>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dirty="0"/>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rgbClr val="01216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097280" y="2958274"/>
            <a:ext cx="4639736" cy="2910821"/>
          </a:xfrm>
        </p:spPr>
        <p:txBody>
          <a:bodyPr>
            <a:normAutofit/>
          </a:bodyPr>
          <a:lstStyle>
            <a:lvl1pPr>
              <a:defRPr sz="1600">
                <a:solidFill>
                  <a:srgbClr val="012169"/>
                </a:solidFill>
              </a:defRPr>
            </a:lvl1pPr>
            <a:lvl2pPr>
              <a:defRPr sz="1400">
                <a:solidFill>
                  <a:srgbClr val="012169"/>
                </a:solidFill>
              </a:defRPr>
            </a:lvl2pPr>
            <a:lvl3pPr>
              <a:defRPr sz="1100">
                <a:solidFill>
                  <a:srgbClr val="012169"/>
                </a:solidFill>
              </a:defRPr>
            </a:lvl3pPr>
            <a:lvl4pPr>
              <a:defRPr sz="1100">
                <a:solidFill>
                  <a:srgbClr val="012169"/>
                </a:solidFill>
              </a:defRPr>
            </a:lvl4pPr>
            <a:lvl5pPr>
              <a:defRPr sz="1100">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rgbClr val="01216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515944" y="2958273"/>
            <a:ext cx="4639736" cy="2910821"/>
          </a:xfrm>
        </p:spPr>
        <p:txBody>
          <a:bodyPr>
            <a:normAutofit/>
          </a:bodyPr>
          <a:lstStyle>
            <a:lvl1pPr>
              <a:defRPr sz="1600">
                <a:solidFill>
                  <a:srgbClr val="012169"/>
                </a:solidFill>
              </a:defRPr>
            </a:lvl1pPr>
            <a:lvl2pPr>
              <a:defRPr sz="1400">
                <a:solidFill>
                  <a:srgbClr val="012169"/>
                </a:solidFill>
              </a:defRPr>
            </a:lvl2pPr>
            <a:lvl3pPr>
              <a:defRPr sz="1100">
                <a:solidFill>
                  <a:srgbClr val="012169"/>
                </a:solidFill>
              </a:defRPr>
            </a:lvl3pPr>
            <a:lvl4pPr>
              <a:defRPr sz="1100">
                <a:solidFill>
                  <a:srgbClr val="012169"/>
                </a:solidFill>
              </a:defRPr>
            </a:lvl4pPr>
            <a:lvl5pPr>
              <a:defRPr sz="1100">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cxnSp>
        <p:nvCxnSpPr>
          <p:cNvPr id="10" name="Straight Connector 9">
            <a:extLst>
              <a:ext uri="{FF2B5EF4-FFF2-40B4-BE49-F238E27FC236}">
                <a16:creationId xmlns:a16="http://schemas.microsoft.com/office/drawing/2014/main" id="{C377F152-0E07-48FC-905E-6AF065D14A38}"/>
              </a:ext>
              <a:ext uri="{C183D7F6-B498-43B3-948B-1728B52AA6E4}">
                <adec:decorative xmlns:adec="http://schemas.microsoft.com/office/drawing/2017/decorative" val="1"/>
              </a:ext>
            </a:extLst>
          </p:cNvPr>
          <p:cNvCxnSpPr>
            <a:cxnSpLocks/>
          </p:cNvCxnSpPr>
          <p:nvPr userDrawn="1"/>
        </p:nvCxnSpPr>
        <p:spPr>
          <a:xfrm>
            <a:off x="6091238" y="2152650"/>
            <a:ext cx="9525" cy="3716444"/>
          </a:xfrm>
          <a:prstGeom prst="line">
            <a:avLst/>
          </a:prstGeom>
          <a:ln w="76200">
            <a:solidFill>
              <a:srgbClr val="FCA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224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83ACCAC0-2C8A-CE43-8C55-22BB53C73920}"/>
              </a:ext>
              <a:ext uri="{C183D7F6-B498-43B3-948B-1728B52AA6E4}">
                <adec:decorative xmlns:adec="http://schemas.microsoft.com/office/drawing/2017/decorative" val="1"/>
              </a:ext>
            </a:extLst>
          </p:cNvPr>
          <p:cNvSpPr/>
          <p:nvPr userDrawn="1"/>
        </p:nvSpPr>
        <p:spPr>
          <a:xfrm flipH="1">
            <a:off x="0" y="0"/>
            <a:ext cx="3351057"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4" name="Title Placeholder 1">
            <a:extLst>
              <a:ext uri="{FF2B5EF4-FFF2-40B4-BE49-F238E27FC236}">
                <a16:creationId xmlns:a16="http://schemas.microsoft.com/office/drawing/2014/main" id="{D4076461-FF7A-8843-B7F9-D041F3FB22FC}"/>
              </a:ext>
            </a:extLst>
          </p:cNvPr>
          <p:cNvSpPr>
            <a:spLocks noGrp="1"/>
          </p:cNvSpPr>
          <p:nvPr>
            <p:ph type="title" hasCustomPrompt="1"/>
          </p:nvPr>
        </p:nvSpPr>
        <p:spPr>
          <a:xfrm>
            <a:off x="1097280" y="3135208"/>
            <a:ext cx="100584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dirty="0"/>
              <a:t>CLICK TO EDIT MASTER TITLE STYLE</a:t>
            </a:r>
          </a:p>
        </p:txBody>
      </p:sp>
    </p:spTree>
    <p:extLst>
      <p:ext uri="{BB962C8B-B14F-4D97-AF65-F5344CB8AC3E}">
        <p14:creationId xmlns:p14="http://schemas.microsoft.com/office/powerpoint/2010/main" val="302039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
    <p:bg>
      <p:bgPr>
        <a:solidFill>
          <a:srgbClr val="FFFFFF"/>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userDrawn="1"/>
        </p:nvSpPr>
        <p:spPr>
          <a:xfrm>
            <a:off x="1" y="3429000"/>
            <a:ext cx="12192000" cy="3429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609600" y="633875"/>
            <a:ext cx="109728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cxnSp>
        <p:nvCxnSpPr>
          <p:cNvPr id="12" name="Straight Connector 11">
            <a:extLst>
              <a:ext uri="{FF2B5EF4-FFF2-40B4-BE49-F238E27FC236}">
                <a16:creationId xmlns:a16="http://schemas.microsoft.com/office/drawing/2014/main" id="{20745E58-0DF6-44D8-95AA-57ACC4E2355C}"/>
              </a:ext>
            </a:extLst>
          </p:cNvPr>
          <p:cNvCxnSpPr>
            <a:cxnSpLocks/>
          </p:cNvCxnSpPr>
          <p:nvPr userDrawn="1"/>
        </p:nvCxnSpPr>
        <p:spPr>
          <a:xfrm>
            <a:off x="1066800" y="1806575"/>
            <a:ext cx="10058400" cy="0"/>
          </a:xfrm>
          <a:prstGeom prst="line">
            <a:avLst/>
          </a:prstGeom>
          <a:ln w="76200">
            <a:solidFill>
              <a:srgbClr val="BF0D3E"/>
            </a:solidFill>
          </a:ln>
        </p:spPr>
        <p:style>
          <a:lnRef idx="1">
            <a:schemeClr val="dk1"/>
          </a:lnRef>
          <a:fillRef idx="0">
            <a:schemeClr val="dk1"/>
          </a:fillRef>
          <a:effectRef idx="0">
            <a:schemeClr val="dk1"/>
          </a:effectRef>
          <a:fontRef idx="minor">
            <a:schemeClr val="tx1"/>
          </a:fontRef>
        </p:style>
      </p:cxn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dirty="0"/>
              <a:t>CLICK TO EDIT MASTER TITLE STYLE</a:t>
            </a:r>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1066800" y="2262915"/>
            <a:ext cx="1645920" cy="2103120"/>
          </a:xfrm>
          <a:solidFill>
            <a:srgbClr val="EDEFF7"/>
          </a:solidFill>
        </p:spPr>
        <p:txBody>
          <a:bodyPr anchor="ctr"/>
          <a:lstStyle>
            <a:lvl1pPr algn="ctr">
              <a:defRPr/>
            </a:lvl1pPr>
          </a:lstStyle>
          <a:p>
            <a:r>
              <a:rPr lang="en-US" noProof="0"/>
              <a:t>Click icon to add picture</a:t>
            </a:r>
            <a:endParaRPr lang="en-US" noProof="0" dirty="0"/>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1097279" y="4755533"/>
            <a:ext cx="1645920" cy="1005840"/>
          </a:xfrm>
        </p:spPr>
        <p:txBody>
          <a:bodyPr lIns="91440" rIns="91440" anchor="ctr">
            <a:normAutofit/>
          </a:bodyPr>
          <a:lstStyle>
            <a:lvl1pPr marL="0" indent="0" algn="ctr">
              <a:buNone/>
              <a:defRPr sz="1800" cap="all" baseline="0">
                <a:solidFill>
                  <a:srgbClr val="01216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a:t>Name Goes Here</a:t>
            </a:r>
          </a:p>
        </p:txBody>
      </p:sp>
      <p:sp>
        <p:nvSpPr>
          <p:cNvPr id="28" name="Picture Placeholder 3">
            <a:extLst>
              <a:ext uri="{FF2B5EF4-FFF2-40B4-BE49-F238E27FC236}">
                <a16:creationId xmlns:a16="http://schemas.microsoft.com/office/drawing/2014/main" id="{5534A543-7755-4ADD-9BE4-A8F420C577FD}"/>
              </a:ext>
            </a:extLst>
          </p:cNvPr>
          <p:cNvSpPr>
            <a:spLocks noGrp="1"/>
          </p:cNvSpPr>
          <p:nvPr>
            <p:ph type="pic" sz="quarter" idx="21"/>
          </p:nvPr>
        </p:nvSpPr>
        <p:spPr>
          <a:xfrm>
            <a:off x="3169920" y="2262915"/>
            <a:ext cx="1645920" cy="2103120"/>
          </a:xfrm>
          <a:solidFill>
            <a:srgbClr val="EDEFF7"/>
          </a:solidFill>
        </p:spPr>
        <p:txBody>
          <a:bodyPr anchor="ctr"/>
          <a:lstStyle>
            <a:lvl1pPr algn="ctr">
              <a:defRPr i="0"/>
            </a:lvl1pPr>
          </a:lstStyle>
          <a:p>
            <a:r>
              <a:rPr lang="en-US" noProof="0"/>
              <a:t>Click icon to add picture</a:t>
            </a:r>
            <a:endParaRPr lang="en-US" noProof="0" dirty="0"/>
          </a:p>
        </p:txBody>
      </p:sp>
      <p:sp>
        <p:nvSpPr>
          <p:cNvPr id="32" name="Text Placeholder 3">
            <a:extLst>
              <a:ext uri="{FF2B5EF4-FFF2-40B4-BE49-F238E27FC236}">
                <a16:creationId xmlns:a16="http://schemas.microsoft.com/office/drawing/2014/main" id="{A6159920-345B-48DF-AFD4-A4917DDCAF24}"/>
              </a:ext>
            </a:extLst>
          </p:cNvPr>
          <p:cNvSpPr>
            <a:spLocks noGrp="1"/>
          </p:cNvSpPr>
          <p:nvPr>
            <p:ph type="body" sz="half" idx="23" hasCustomPrompt="1"/>
          </p:nvPr>
        </p:nvSpPr>
        <p:spPr>
          <a:xfrm>
            <a:off x="3200399" y="4755533"/>
            <a:ext cx="1645920" cy="1005840"/>
          </a:xfrm>
        </p:spPr>
        <p:txBody>
          <a:bodyPr lIns="91440" rIns="91440" anchor="ctr">
            <a:normAutofit/>
          </a:bodyPr>
          <a:lstStyle>
            <a:lvl1pPr marL="0" indent="0" algn="ctr">
              <a:buNone/>
              <a:defRPr sz="1800" cap="all" baseline="0">
                <a:solidFill>
                  <a:srgbClr val="01216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a:t>Name Goes Here</a:t>
            </a:r>
          </a:p>
        </p:txBody>
      </p:sp>
      <p:sp>
        <p:nvSpPr>
          <p:cNvPr id="29" name="Picture Placeholder 3">
            <a:extLst>
              <a:ext uri="{FF2B5EF4-FFF2-40B4-BE49-F238E27FC236}">
                <a16:creationId xmlns:a16="http://schemas.microsoft.com/office/drawing/2014/main" id="{01F1FC2B-9980-467B-94D2-4F232C5478C1}"/>
              </a:ext>
            </a:extLst>
          </p:cNvPr>
          <p:cNvSpPr>
            <a:spLocks noGrp="1"/>
          </p:cNvSpPr>
          <p:nvPr>
            <p:ph type="pic" sz="quarter" idx="22"/>
          </p:nvPr>
        </p:nvSpPr>
        <p:spPr>
          <a:xfrm>
            <a:off x="5273040" y="2262915"/>
            <a:ext cx="1645920" cy="2103120"/>
          </a:xfrm>
          <a:solidFill>
            <a:srgbClr val="EDEFF7"/>
          </a:solidFill>
        </p:spPr>
        <p:txBody>
          <a:bodyPr anchor="ctr"/>
          <a:lstStyle>
            <a:lvl1pPr algn="ctr">
              <a:defRPr/>
            </a:lvl1pPr>
          </a:lstStyle>
          <a:p>
            <a:r>
              <a:rPr lang="en-US" noProof="0"/>
              <a:t>Click icon to add picture</a:t>
            </a:r>
            <a:endParaRPr lang="en-US" noProof="0" dirty="0"/>
          </a:p>
        </p:txBody>
      </p:sp>
      <p:sp>
        <p:nvSpPr>
          <p:cNvPr id="33" name="Text Placeholder 3">
            <a:extLst>
              <a:ext uri="{FF2B5EF4-FFF2-40B4-BE49-F238E27FC236}">
                <a16:creationId xmlns:a16="http://schemas.microsoft.com/office/drawing/2014/main" id="{C5628143-AD47-43AC-A5DD-AC9B87C23AB0}"/>
              </a:ext>
            </a:extLst>
          </p:cNvPr>
          <p:cNvSpPr>
            <a:spLocks noGrp="1"/>
          </p:cNvSpPr>
          <p:nvPr>
            <p:ph type="body" sz="half" idx="24" hasCustomPrompt="1"/>
          </p:nvPr>
        </p:nvSpPr>
        <p:spPr>
          <a:xfrm>
            <a:off x="5303519" y="4755533"/>
            <a:ext cx="1645920" cy="1005840"/>
          </a:xfrm>
        </p:spPr>
        <p:txBody>
          <a:bodyPr lIns="91440" rIns="91440" anchor="ctr">
            <a:normAutofit/>
          </a:bodyPr>
          <a:lstStyle>
            <a:lvl1pPr marL="0" indent="0" algn="ctr">
              <a:buNone/>
              <a:defRPr sz="1800" cap="all" baseline="0">
                <a:solidFill>
                  <a:srgbClr val="01216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a:t>Name Goes Here</a:t>
            </a:r>
          </a:p>
        </p:txBody>
      </p:sp>
      <p:sp>
        <p:nvSpPr>
          <p:cNvPr id="18" name="Picture Placeholder 3">
            <a:extLst>
              <a:ext uri="{FF2B5EF4-FFF2-40B4-BE49-F238E27FC236}">
                <a16:creationId xmlns:a16="http://schemas.microsoft.com/office/drawing/2014/main" id="{978BAD77-B85F-4A84-AE4C-521B3DD5184C}"/>
              </a:ext>
            </a:extLst>
          </p:cNvPr>
          <p:cNvSpPr>
            <a:spLocks noGrp="1"/>
          </p:cNvSpPr>
          <p:nvPr>
            <p:ph type="pic" sz="quarter" idx="18"/>
          </p:nvPr>
        </p:nvSpPr>
        <p:spPr>
          <a:xfrm>
            <a:off x="7376160" y="2262915"/>
            <a:ext cx="1645920" cy="2103120"/>
          </a:xfrm>
          <a:solidFill>
            <a:srgbClr val="EDEFF7"/>
          </a:solidFill>
        </p:spPr>
        <p:txBody>
          <a:bodyPr anchor="ctr"/>
          <a:lstStyle>
            <a:lvl1pPr algn="ctr">
              <a:defRPr/>
            </a:lvl1pPr>
          </a:lstStyle>
          <a:p>
            <a:r>
              <a:rPr lang="en-US" noProof="0"/>
              <a:t>Click icon to add picture</a:t>
            </a:r>
            <a:endParaRPr lang="en-US" noProof="0" dirty="0"/>
          </a:p>
        </p:txBody>
      </p:sp>
      <p:sp>
        <p:nvSpPr>
          <p:cNvPr id="34" name="Text Placeholder 3">
            <a:extLst>
              <a:ext uri="{FF2B5EF4-FFF2-40B4-BE49-F238E27FC236}">
                <a16:creationId xmlns:a16="http://schemas.microsoft.com/office/drawing/2014/main" id="{3D90362B-1340-444D-8BEF-59A4B7446A0D}"/>
              </a:ext>
            </a:extLst>
          </p:cNvPr>
          <p:cNvSpPr>
            <a:spLocks noGrp="1"/>
          </p:cNvSpPr>
          <p:nvPr>
            <p:ph type="body" sz="half" idx="25" hasCustomPrompt="1"/>
          </p:nvPr>
        </p:nvSpPr>
        <p:spPr>
          <a:xfrm>
            <a:off x="7406639" y="4755533"/>
            <a:ext cx="1645920" cy="1005840"/>
          </a:xfrm>
        </p:spPr>
        <p:txBody>
          <a:bodyPr lIns="91440" rIns="91440" anchor="ctr">
            <a:normAutofit/>
          </a:bodyPr>
          <a:lstStyle>
            <a:lvl1pPr marL="0" indent="0" algn="ctr">
              <a:buNone/>
              <a:defRPr sz="1800" cap="all" baseline="0">
                <a:solidFill>
                  <a:srgbClr val="01216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a:t>Name Goes Here</a:t>
            </a:r>
          </a:p>
        </p:txBody>
      </p:sp>
      <p:sp>
        <p:nvSpPr>
          <p:cNvPr id="27" name="Picture Placeholder 3">
            <a:extLst>
              <a:ext uri="{FF2B5EF4-FFF2-40B4-BE49-F238E27FC236}">
                <a16:creationId xmlns:a16="http://schemas.microsoft.com/office/drawing/2014/main" id="{7217F406-1DF4-4F35-B2C7-63437CFFF915}"/>
              </a:ext>
            </a:extLst>
          </p:cNvPr>
          <p:cNvSpPr>
            <a:spLocks noGrp="1"/>
          </p:cNvSpPr>
          <p:nvPr>
            <p:ph type="pic" sz="quarter" idx="20"/>
          </p:nvPr>
        </p:nvSpPr>
        <p:spPr>
          <a:xfrm>
            <a:off x="9479280" y="2262915"/>
            <a:ext cx="1645920" cy="2103120"/>
          </a:xfrm>
          <a:solidFill>
            <a:srgbClr val="EDEFF7"/>
          </a:solidFill>
        </p:spPr>
        <p:txBody>
          <a:bodyPr anchor="ctr"/>
          <a:lstStyle>
            <a:lvl1pPr algn="ctr">
              <a:defRPr/>
            </a:lvl1pPr>
          </a:lstStyle>
          <a:p>
            <a:r>
              <a:rPr lang="en-US" noProof="0"/>
              <a:t>Click icon to add picture</a:t>
            </a:r>
            <a:endParaRPr lang="en-US" noProof="0" dirty="0"/>
          </a:p>
        </p:txBody>
      </p:sp>
      <p:sp>
        <p:nvSpPr>
          <p:cNvPr id="36" name="Text Placeholder 3">
            <a:extLst>
              <a:ext uri="{FF2B5EF4-FFF2-40B4-BE49-F238E27FC236}">
                <a16:creationId xmlns:a16="http://schemas.microsoft.com/office/drawing/2014/main" id="{2147F409-F2FE-45B0-9A8D-40AC40699EAE}"/>
              </a:ext>
            </a:extLst>
          </p:cNvPr>
          <p:cNvSpPr>
            <a:spLocks noGrp="1"/>
          </p:cNvSpPr>
          <p:nvPr>
            <p:ph type="body" sz="half" idx="27" hasCustomPrompt="1"/>
          </p:nvPr>
        </p:nvSpPr>
        <p:spPr>
          <a:xfrm>
            <a:off x="9509760" y="4755533"/>
            <a:ext cx="1645920" cy="1005840"/>
          </a:xfrm>
        </p:spPr>
        <p:txBody>
          <a:bodyPr lIns="91440" rIns="91440" anchor="ctr">
            <a:normAutofit/>
          </a:bodyPr>
          <a:lstStyle>
            <a:lvl1pPr marL="0" indent="0" algn="ctr">
              <a:buNone/>
              <a:defRPr sz="1800" cap="all" baseline="0">
                <a:solidFill>
                  <a:srgbClr val="01216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a:t>Name Goes Here</a:t>
            </a:r>
          </a:p>
        </p:txBody>
      </p:sp>
    </p:spTree>
    <p:extLst>
      <p:ext uri="{BB962C8B-B14F-4D97-AF65-F5344CB8AC3E}">
        <p14:creationId xmlns:p14="http://schemas.microsoft.com/office/powerpoint/2010/main" val="1418890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5BFC727-5650-B049-AA2A-2511C08FB35B}"/>
              </a:ext>
              <a:ext uri="{C183D7F6-B498-43B3-948B-1728B52AA6E4}">
                <adec:decorative xmlns:adec="http://schemas.microsoft.com/office/drawing/2017/decorative" val="1"/>
              </a:ext>
            </a:extLst>
          </p:cNvPr>
          <p:cNvSpPr/>
          <p:nvPr userDrawn="1"/>
        </p:nvSpPr>
        <p:spPr>
          <a:xfrm flipH="1">
            <a:off x="0" y="0"/>
            <a:ext cx="1195754"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E700C598-C823-744D-BE16-5114B7625057}"/>
              </a:ext>
              <a:ext uri="{C183D7F6-B498-43B3-948B-1728B52AA6E4}">
                <adec:decorative xmlns:adec="http://schemas.microsoft.com/office/drawing/2017/decorative" val="1"/>
              </a:ext>
            </a:extLst>
          </p:cNvPr>
          <p:cNvSpPr/>
          <p:nvPr userDrawn="1"/>
        </p:nvSpPr>
        <p:spPr>
          <a:xfrm>
            <a:off x="635000" y="633875"/>
            <a:ext cx="10921999"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1195753" y="942870"/>
            <a:ext cx="4386319" cy="1292750"/>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dirty="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1195753" y="2281657"/>
            <a:ext cx="4386333" cy="3633471"/>
          </a:xfrm>
        </p:spPr>
        <p:txBody>
          <a:bodyPr>
            <a:normAutofit/>
          </a:bodyPr>
          <a:lstStyle>
            <a:lvl1pPr marL="0" indent="0">
              <a:buClr>
                <a:schemeClr val="tx1"/>
              </a:buClr>
              <a:buNone/>
              <a:defRPr sz="1600">
                <a:solidFill>
                  <a:srgbClr val="012169"/>
                </a:solidFill>
              </a:defRPr>
            </a:lvl1pPr>
            <a:lvl2pPr marL="201168" indent="0">
              <a:buClr>
                <a:schemeClr val="tx1"/>
              </a:buClr>
              <a:buFont typeface="Arial" panose="020B0604020202020204" pitchFamily="34" charset="0"/>
              <a:buNone/>
              <a:defRPr sz="1400">
                <a:solidFill>
                  <a:srgbClr val="012169"/>
                </a:solidFill>
              </a:defRPr>
            </a:lvl2pPr>
            <a:lvl3pPr marL="384048" indent="0">
              <a:buClr>
                <a:schemeClr val="tx1"/>
              </a:buClr>
              <a:buFont typeface="Arial" panose="020B0604020202020204" pitchFamily="34" charset="0"/>
              <a:buNone/>
              <a:defRPr sz="1100">
                <a:solidFill>
                  <a:srgbClr val="012169"/>
                </a:solidFill>
              </a:defRPr>
            </a:lvl3pPr>
            <a:lvl4pPr marL="566928" indent="0">
              <a:buClr>
                <a:schemeClr val="tx1"/>
              </a:buClr>
              <a:buFont typeface="Arial" panose="020B0604020202020204" pitchFamily="34" charset="0"/>
              <a:buNone/>
              <a:defRPr sz="1100">
                <a:solidFill>
                  <a:srgbClr val="012169"/>
                </a:solidFill>
              </a:defRPr>
            </a:lvl4pPr>
            <a:lvl5pPr marL="749808" indent="0">
              <a:buClr>
                <a:schemeClr val="tx1"/>
              </a:buClr>
              <a:buFont typeface="Arial" panose="020B0604020202020204" pitchFamily="34" charset="0"/>
              <a:buNone/>
              <a:defRPr sz="1100">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6609915" y="633875"/>
            <a:ext cx="4947084" cy="5591175"/>
          </a:xfrm>
          <a:solidFill>
            <a:srgbClr val="012169"/>
          </a:solidFill>
        </p:spPr>
        <p:txBody>
          <a:bodyPr anchor="ctr"/>
          <a:lstStyle>
            <a:lvl1pPr algn="ctr">
              <a:defRPr>
                <a:solidFill>
                  <a:schemeClr val="bg1"/>
                </a:solidFill>
              </a:defRPr>
            </a:lvl1pPr>
          </a:lstStyle>
          <a:p>
            <a:r>
              <a:rPr lang="en-US" noProof="0"/>
              <a:t>Click icon to add picture</a:t>
            </a:r>
            <a:endParaRPr lang="en-US" noProof="0" dirty="0"/>
          </a:p>
        </p:txBody>
      </p:sp>
      <p:cxnSp>
        <p:nvCxnSpPr>
          <p:cNvPr id="8" name="Straight Connector 7">
            <a:extLst>
              <a:ext uri="{FF2B5EF4-FFF2-40B4-BE49-F238E27FC236}">
                <a16:creationId xmlns:a16="http://schemas.microsoft.com/office/drawing/2014/main" id="{29D0BCA4-83A0-4644-ACED-FA39BCBF8991}"/>
              </a:ext>
              <a:ext uri="{C183D7F6-B498-43B3-948B-1728B52AA6E4}">
                <adec:decorative xmlns:adec="http://schemas.microsoft.com/office/drawing/2017/decorative" val="1"/>
              </a:ext>
            </a:extLst>
          </p:cNvPr>
          <p:cNvCxnSpPr>
            <a:cxnSpLocks/>
          </p:cNvCxnSpPr>
          <p:nvPr userDrawn="1"/>
        </p:nvCxnSpPr>
        <p:spPr>
          <a:xfrm>
            <a:off x="6096000" y="942870"/>
            <a:ext cx="0" cy="4972258"/>
          </a:xfrm>
          <a:prstGeom prst="line">
            <a:avLst/>
          </a:prstGeom>
          <a:ln w="76200">
            <a:solidFill>
              <a:srgbClr val="FCA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714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ation Slide">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AB10FFC-D586-994D-8D3D-F4042255CB72}"/>
              </a:ext>
              <a:ext uri="{C183D7F6-B498-43B3-948B-1728B52AA6E4}">
                <adec:decorative xmlns:adec="http://schemas.microsoft.com/office/drawing/2017/decorative" val="1"/>
              </a:ext>
            </a:extLst>
          </p:cNvPr>
          <p:cNvSpPr/>
          <p:nvPr userDrawn="1"/>
        </p:nvSpPr>
        <p:spPr>
          <a:xfrm flipH="1">
            <a:off x="0" y="0"/>
            <a:ext cx="12192000"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C7B0C08A-E831-D242-B2CE-2DEB004F982F}"/>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1097279" y="3135207"/>
            <a:ext cx="4363720" cy="587584"/>
          </a:xfrm>
          <a:prstGeom prst="rect">
            <a:avLst/>
          </a:prstGeom>
        </p:spPr>
        <p:txBody>
          <a:bodyPr vert="horz" lIns="91440" tIns="45720" rIns="91440" bIns="45720" rtlCol="0" anchor="ctr">
            <a:noAutofit/>
          </a:bodyPr>
          <a:lstStyle>
            <a:lvl1pPr algn="l">
              <a:defRPr sz="4800" cap="all" baseline="0">
                <a:solidFill>
                  <a:srgbClr val="012169"/>
                </a:solidFill>
              </a:defRPr>
            </a:lvl1pPr>
          </a:lstStyle>
          <a:p>
            <a:r>
              <a:rPr lang="en-US" noProof="0" dirty="0"/>
              <a:t>Title goes here</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6731002" y="831286"/>
            <a:ext cx="4363714" cy="5195425"/>
          </a:xfrm>
        </p:spPr>
        <p:txBody>
          <a:bodyPr anchor="ctr">
            <a:normAutofit/>
          </a:bodyPr>
          <a:lstStyle>
            <a:lvl1pPr marL="0" indent="0">
              <a:buClr>
                <a:schemeClr val="tx1"/>
              </a:buClr>
              <a:buFontTx/>
              <a:buNone/>
              <a:defRPr sz="1600">
                <a:solidFill>
                  <a:srgbClr val="012169"/>
                </a:solidFill>
              </a:defRPr>
            </a:lvl1pPr>
            <a:lvl2pPr marL="201168" indent="0">
              <a:buClr>
                <a:schemeClr val="tx1"/>
              </a:buClr>
              <a:buFont typeface="+mj-lt"/>
              <a:buNone/>
              <a:defRPr sz="1400"/>
            </a:lvl2pPr>
            <a:lvl3pPr marL="612648" indent="-228600">
              <a:buClr>
                <a:schemeClr val="tx1"/>
              </a:buClr>
              <a:buFont typeface="+mj-lt"/>
              <a:buAutoNum type="arabicPeriod"/>
              <a:defRPr sz="1100"/>
            </a:lvl3pPr>
            <a:lvl4pPr marL="795528" indent="-228600">
              <a:buClr>
                <a:schemeClr val="tx1"/>
              </a:buClr>
              <a:buFont typeface="+mj-lt"/>
              <a:buAutoNum type="arabicPeriod"/>
              <a:defRPr sz="1100"/>
            </a:lvl4pPr>
            <a:lvl5pPr marL="978408" indent="-228600">
              <a:buClr>
                <a:schemeClr val="tx1"/>
              </a:buClr>
              <a:buFont typeface="+mj-lt"/>
              <a:buAutoNum type="arabicPeriod"/>
              <a:defRPr sz="1100"/>
            </a:lvl5pPr>
          </a:lstStyle>
          <a:p>
            <a:pPr lvl="1"/>
            <a:r>
              <a:rPr lang="en-US" noProof="0" dirty="0"/>
              <a:t>Quote Goes Here</a:t>
            </a:r>
          </a:p>
        </p:txBody>
      </p:sp>
      <p:cxnSp>
        <p:nvCxnSpPr>
          <p:cNvPr id="7" name="Straight Connector 6">
            <a:extLst>
              <a:ext uri="{FF2B5EF4-FFF2-40B4-BE49-F238E27FC236}">
                <a16:creationId xmlns:a16="http://schemas.microsoft.com/office/drawing/2014/main" id="{105C2191-88F7-4148-96FD-E129F707E038}"/>
              </a:ext>
              <a:ext uri="{C183D7F6-B498-43B3-948B-1728B52AA6E4}">
                <adec:decorative xmlns:adec="http://schemas.microsoft.com/office/drawing/2017/decorative" val="1"/>
              </a:ext>
            </a:extLst>
          </p:cNvPr>
          <p:cNvCxnSpPr>
            <a:cxnSpLocks/>
          </p:cNvCxnSpPr>
          <p:nvPr userDrawn="1"/>
        </p:nvCxnSpPr>
        <p:spPr>
          <a:xfrm>
            <a:off x="6096000" y="999565"/>
            <a:ext cx="0" cy="4858871"/>
          </a:xfrm>
          <a:prstGeom prst="line">
            <a:avLst/>
          </a:prstGeom>
          <a:ln w="76200">
            <a:solidFill>
              <a:srgbClr val="FCA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4935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AA314B25-B4AF-394E-BBDA-7E6BAD315F39}"/>
              </a:ext>
              <a:ext uri="{C183D7F6-B498-43B3-948B-1728B52AA6E4}">
                <adec:decorative xmlns:adec="http://schemas.microsoft.com/office/drawing/2017/decorative" val="1"/>
              </a:ext>
            </a:extLst>
          </p:cNvPr>
          <p:cNvSpPr/>
          <p:nvPr userDrawn="1"/>
        </p:nvSpPr>
        <p:spPr>
          <a:xfrm>
            <a:off x="3351057" y="0"/>
            <a:ext cx="8840943"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37575EF-0D14-6140-A91B-260C9C9DFE41}"/>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Title Placeholder 1">
            <a:extLst>
              <a:ext uri="{FF2B5EF4-FFF2-40B4-BE49-F238E27FC236}">
                <a16:creationId xmlns:a16="http://schemas.microsoft.com/office/drawing/2014/main" id="{82544261-8049-494B-A93D-BDFF1BB84722}"/>
              </a:ext>
            </a:extLst>
          </p:cNvPr>
          <p:cNvSpPr>
            <a:spLocks noGrp="1"/>
          </p:cNvSpPr>
          <p:nvPr>
            <p:ph type="title" hasCustomPrompt="1"/>
          </p:nvPr>
        </p:nvSpPr>
        <p:spPr>
          <a:xfrm>
            <a:off x="739140" y="3135207"/>
            <a:ext cx="5166356" cy="587584"/>
          </a:xfrm>
          <a:prstGeom prst="rect">
            <a:avLst/>
          </a:prstGeom>
        </p:spPr>
        <p:txBody>
          <a:bodyPr vert="horz" lIns="91440" tIns="45720" rIns="91440" bIns="45720" rtlCol="0" anchor="ctr">
            <a:normAutofit/>
          </a:bodyPr>
          <a:lstStyle>
            <a:lvl1pPr algn="l">
              <a:defRPr cap="all" baseline="0">
                <a:solidFill>
                  <a:srgbClr val="012169"/>
                </a:solidFill>
              </a:defRPr>
            </a:lvl1pPr>
          </a:lstStyle>
          <a:p>
            <a:r>
              <a:rPr lang="en-US" noProof="0" dirty="0"/>
              <a:t>Title goes here</a:t>
            </a:r>
          </a:p>
        </p:txBody>
      </p:sp>
      <p:sp>
        <p:nvSpPr>
          <p:cNvPr id="12" name="Content Placeholder 3">
            <a:extLst>
              <a:ext uri="{FF2B5EF4-FFF2-40B4-BE49-F238E27FC236}">
                <a16:creationId xmlns:a16="http://schemas.microsoft.com/office/drawing/2014/main" id="{9214786D-83EE-814C-A5E4-D0EC7D29D0C4}"/>
              </a:ext>
            </a:extLst>
          </p:cNvPr>
          <p:cNvSpPr>
            <a:spLocks noGrp="1"/>
          </p:cNvSpPr>
          <p:nvPr>
            <p:ph sz="half" idx="2"/>
          </p:nvPr>
        </p:nvSpPr>
        <p:spPr>
          <a:xfrm>
            <a:off x="6286502" y="752475"/>
            <a:ext cx="5166358" cy="5353050"/>
          </a:xfrm>
        </p:spPr>
        <p:txBody>
          <a:bodyPr anchor="ctr">
            <a:normAutofit/>
          </a:bodyPr>
          <a:lstStyle>
            <a:lvl1pPr marL="342900" indent="-342900">
              <a:buClr>
                <a:schemeClr val="tx1"/>
              </a:buClr>
              <a:buFont typeface="+mj-lt"/>
              <a:buAutoNum type="arabicPeriod"/>
              <a:defRPr sz="1600">
                <a:solidFill>
                  <a:srgbClr val="012169"/>
                </a:solidFill>
              </a:defRPr>
            </a:lvl1pPr>
            <a:lvl2pPr marL="544068" indent="-342900">
              <a:buClr>
                <a:schemeClr val="tx1"/>
              </a:buClr>
              <a:buFont typeface="+mj-lt"/>
              <a:buAutoNum type="arabicPeriod"/>
              <a:defRPr sz="1400">
                <a:solidFill>
                  <a:srgbClr val="012169"/>
                </a:solidFill>
              </a:defRPr>
            </a:lvl2pPr>
            <a:lvl3pPr marL="612648" indent="-228600">
              <a:buClr>
                <a:schemeClr val="tx1"/>
              </a:buClr>
              <a:buFont typeface="+mj-lt"/>
              <a:buAutoNum type="arabicPeriod"/>
              <a:defRPr sz="1100">
                <a:solidFill>
                  <a:srgbClr val="012169"/>
                </a:solidFill>
              </a:defRPr>
            </a:lvl3pPr>
            <a:lvl4pPr marL="795528" indent="-228600">
              <a:buClr>
                <a:schemeClr val="tx1"/>
              </a:buClr>
              <a:buFont typeface="+mj-lt"/>
              <a:buAutoNum type="arabicPeriod"/>
              <a:defRPr sz="1100">
                <a:solidFill>
                  <a:srgbClr val="012169"/>
                </a:solidFill>
              </a:defRPr>
            </a:lvl4pPr>
            <a:lvl5pPr marL="978408" indent="-228600">
              <a:buClr>
                <a:schemeClr val="tx1"/>
              </a:buClr>
              <a:buFont typeface="+mj-lt"/>
              <a:buAutoNum type="arabicPeriod"/>
              <a:defRPr sz="1100">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cxnSp>
        <p:nvCxnSpPr>
          <p:cNvPr id="9" name="Straight Connector 8">
            <a:extLst>
              <a:ext uri="{FF2B5EF4-FFF2-40B4-BE49-F238E27FC236}">
                <a16:creationId xmlns:a16="http://schemas.microsoft.com/office/drawing/2014/main" id="{4AABF816-6391-4E07-95E5-78B95EC57AA5}"/>
              </a:ext>
              <a:ext uri="{C183D7F6-B498-43B3-948B-1728B52AA6E4}">
                <adec:decorative xmlns:adec="http://schemas.microsoft.com/office/drawing/2017/decorative" val="1"/>
              </a:ext>
            </a:extLst>
          </p:cNvPr>
          <p:cNvCxnSpPr>
            <a:cxnSpLocks/>
          </p:cNvCxnSpPr>
          <p:nvPr userDrawn="1"/>
        </p:nvCxnSpPr>
        <p:spPr>
          <a:xfrm>
            <a:off x="6096000" y="752475"/>
            <a:ext cx="0" cy="5353050"/>
          </a:xfrm>
          <a:prstGeom prst="line">
            <a:avLst/>
          </a:prstGeom>
          <a:ln w="76200">
            <a:solidFill>
              <a:srgbClr val="FCA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185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Placeholder 1"/>
          <p:cNvSpPr>
            <a:spLocks noGrp="1"/>
          </p:cNvSpPr>
          <p:nvPr>
            <p:ph type="title"/>
          </p:nvPr>
        </p:nvSpPr>
        <p:spPr>
          <a:xfrm>
            <a:off x="1097280" y="942871"/>
            <a:ext cx="10058400" cy="587584"/>
          </a:xfrm>
          <a:prstGeom prst="rect">
            <a:avLst/>
          </a:prstGeom>
        </p:spPr>
        <p:txBody>
          <a:bodyPr vert="horz" lIns="91440" tIns="45720" rIns="91440" bIns="45720" rtlCol="0" anchor="ctr">
            <a:norm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394360962"/>
      </p:ext>
    </p:extLst>
  </p:cSld>
  <p:clrMap bg1="lt1" tx1="dk1" bg2="lt2" tx2="dk2" accent1="accent1" accent2="accent2" accent3="accent3" accent4="accent4" accent5="accent5" accent6="accent6" hlink="hlink" folHlink="folHlink"/>
  <p:sldLayoutIdLst>
    <p:sldLayoutId id="2147483674" r:id="rId1"/>
    <p:sldLayoutId id="2147483693" r:id="rId2"/>
    <p:sldLayoutId id="2147483675" r:id="rId3"/>
    <p:sldLayoutId id="2147483684" r:id="rId4"/>
    <p:sldLayoutId id="2147483678" r:id="rId5"/>
    <p:sldLayoutId id="2147483688" r:id="rId6"/>
    <p:sldLayoutId id="2147483692" r:id="rId7"/>
    <p:sldLayoutId id="2147483691" r:id="rId8"/>
    <p:sldLayoutId id="2147483690" r:id="rId9"/>
    <p:sldLayoutId id="2147483689" r:id="rId10"/>
    <p:sldLayoutId id="2147483683" r:id="rId11"/>
  </p:sldLayoutIdLst>
  <p:hf sldNum="0" hdr="0" ftr="0" dt="0"/>
  <p:txStyles>
    <p:titleStyle>
      <a:lvl1pPr algn="l" defTabSz="914400" rtl="0" eaLnBrk="1" latinLnBrk="0" hangingPunct="1">
        <a:lnSpc>
          <a:spcPct val="90000"/>
        </a:lnSpc>
        <a:spcBef>
          <a:spcPct val="0"/>
        </a:spcBef>
        <a:buNone/>
        <a:defRPr sz="2800" kern="1200" spc="-50" baseline="0">
          <a:solidFill>
            <a:srgbClr val="012169"/>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Tx/>
        <a:buSzPct val="100000"/>
        <a:buFont typeface="Calibri" panose="020F0502020204030204" pitchFamily="34" charset="0"/>
        <a:buChar char=" "/>
        <a:defRPr sz="2000" kern="1200">
          <a:solidFill>
            <a:srgbClr val="012169"/>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rgbClr val="012169"/>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rgbClr val="012169"/>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rgbClr val="012169"/>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rgbClr val="012169"/>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mailto:Achieve@azed.gov" TargetMode="External"/><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mrscienceshow.com/2010/06/bring-us-your-burning-science-questions.html" TargetMode="External"/><Relationship Id="rId2" Type="http://schemas.openxmlformats.org/officeDocument/2006/relationships/image" Target="../media/image14.jp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sourcewatch.org/index.php?title=File:Thank_you.jpg" TargetMode="External"/><Relationship Id="rId2" Type="http://schemas.openxmlformats.org/officeDocument/2006/relationships/image" Target="../media/image15.jpg"/><Relationship Id="rId1" Type="http://schemas.openxmlformats.org/officeDocument/2006/relationships/slideLayout" Target="../slideLayouts/slideLayout3.xml"/><Relationship Id="rId4" Type="http://schemas.openxmlformats.org/officeDocument/2006/relationships/hyperlink" Target="https://creativecommons.org/licenses/by-nc-sa/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www.azed.gov/assessment"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azed.gov/sites/default/files/2020/10/Alternate%20Assessment%20Eligibility_May%202022.pdf"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F6512-4285-45E7-B7BD-4E73BECC8BBC}"/>
              </a:ext>
            </a:extLst>
          </p:cNvPr>
          <p:cNvSpPr>
            <a:spLocks noGrp="1"/>
          </p:cNvSpPr>
          <p:nvPr>
            <p:ph type="ctrTitle"/>
          </p:nvPr>
        </p:nvSpPr>
        <p:spPr/>
        <p:txBody>
          <a:bodyPr/>
          <a:lstStyle/>
          <a:p>
            <a:r>
              <a:rPr lang="en-US" dirty="0"/>
              <a:t>Friday Focus Webinar #1</a:t>
            </a:r>
          </a:p>
        </p:txBody>
      </p:sp>
      <p:sp>
        <p:nvSpPr>
          <p:cNvPr id="3" name="Subtitle 2">
            <a:extLst>
              <a:ext uri="{FF2B5EF4-FFF2-40B4-BE49-F238E27FC236}">
                <a16:creationId xmlns:a16="http://schemas.microsoft.com/office/drawing/2014/main" id="{1A62BEE7-F63E-48B2-969D-270FBB36B676}"/>
              </a:ext>
            </a:extLst>
          </p:cNvPr>
          <p:cNvSpPr>
            <a:spLocks noGrp="1"/>
          </p:cNvSpPr>
          <p:nvPr>
            <p:ph type="subTitle" idx="1"/>
          </p:nvPr>
        </p:nvSpPr>
        <p:spPr>
          <a:xfrm>
            <a:off x="1097280" y="4755989"/>
            <a:ext cx="10058400" cy="1143000"/>
          </a:xfrm>
        </p:spPr>
        <p:txBody>
          <a:bodyPr>
            <a:normAutofit fontScale="92500" lnSpcReduction="20000"/>
          </a:bodyPr>
          <a:lstStyle/>
          <a:p>
            <a:r>
              <a:rPr lang="en-US" dirty="0"/>
              <a:t>The State of Assessments and Accountability – an Overview for the 2022-2023 School Year</a:t>
            </a:r>
          </a:p>
          <a:p>
            <a:r>
              <a:rPr lang="en-US" dirty="0"/>
              <a:t>Audra Ahumada, Deputy Associate Supt. Of Assessment</a:t>
            </a:r>
          </a:p>
        </p:txBody>
      </p:sp>
    </p:spTree>
    <p:extLst>
      <p:ext uri="{BB962C8B-B14F-4D97-AF65-F5344CB8AC3E}">
        <p14:creationId xmlns:p14="http://schemas.microsoft.com/office/powerpoint/2010/main" val="3209669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A9B0C-7891-6B87-07A0-929C26E17EA7}"/>
              </a:ext>
            </a:extLst>
          </p:cNvPr>
          <p:cNvSpPr>
            <a:spLocks noGrp="1"/>
          </p:cNvSpPr>
          <p:nvPr>
            <p:ph type="title"/>
          </p:nvPr>
        </p:nvSpPr>
        <p:spPr/>
        <p:txBody>
          <a:bodyPr/>
          <a:lstStyle/>
          <a:p>
            <a:r>
              <a:rPr lang="en-US" dirty="0"/>
              <a:t>Enhancements to PAN/</a:t>
            </a:r>
            <a:r>
              <a:rPr lang="en-US" dirty="0" err="1"/>
              <a:t>TEstNAV</a:t>
            </a:r>
            <a:r>
              <a:rPr lang="en-US" dirty="0"/>
              <a:t> – Testing Tickets</a:t>
            </a:r>
          </a:p>
        </p:txBody>
      </p:sp>
      <p:sp>
        <p:nvSpPr>
          <p:cNvPr id="8" name="Text Placeholder 2">
            <a:extLst>
              <a:ext uri="{FF2B5EF4-FFF2-40B4-BE49-F238E27FC236}">
                <a16:creationId xmlns:a16="http://schemas.microsoft.com/office/drawing/2014/main" id="{A9355646-C31F-8BD5-A15A-60CC565A5786}"/>
              </a:ext>
            </a:extLst>
          </p:cNvPr>
          <p:cNvSpPr>
            <a:spLocks noGrp="1"/>
          </p:cNvSpPr>
          <p:nvPr>
            <p:ph idx="1"/>
          </p:nvPr>
        </p:nvSpPr>
        <p:spPr>
          <a:xfrm>
            <a:off x="1096963" y="2108200"/>
            <a:ext cx="3265312" cy="3760788"/>
          </a:xfrm>
        </p:spPr>
        <p:txBody>
          <a:bodyPr>
            <a:normAutofit/>
          </a:bodyPr>
          <a:lstStyle/>
          <a:p>
            <a:pPr marL="285750" indent="-285750">
              <a:buFont typeface="Arial" panose="020B0604020202020204" pitchFamily="34" charset="0"/>
              <a:buChar char="•"/>
            </a:pPr>
            <a:r>
              <a:rPr lang="en-US" sz="2000" dirty="0">
                <a:latin typeface="+mn-lt"/>
              </a:rPr>
              <a:t>Testing Tickets improvement</a:t>
            </a:r>
          </a:p>
          <a:p>
            <a:pPr marL="628650" lvl="1" indent="-285750">
              <a:buFont typeface="Arial" panose="020B0604020202020204" pitchFamily="34" charset="0"/>
              <a:buChar char="•"/>
            </a:pPr>
            <a:r>
              <a:rPr lang="en-US" sz="2000" dirty="0"/>
              <a:t>Quickly print all testing tickets across sessions for a student from the student information page</a:t>
            </a:r>
          </a:p>
        </p:txBody>
      </p:sp>
      <p:pic>
        <p:nvPicPr>
          <p:cNvPr id="9" name="Picture 8">
            <a:extLst>
              <a:ext uri="{FF2B5EF4-FFF2-40B4-BE49-F238E27FC236}">
                <a16:creationId xmlns:a16="http://schemas.microsoft.com/office/drawing/2014/main" id="{4306B333-6238-EBD3-ECEE-EF6AC0B8E020}"/>
              </a:ext>
            </a:extLst>
          </p:cNvPr>
          <p:cNvPicPr>
            <a:picLocks noChangeAspect="1"/>
          </p:cNvPicPr>
          <p:nvPr/>
        </p:nvPicPr>
        <p:blipFill>
          <a:blip r:embed="rId2"/>
          <a:stretch>
            <a:fillRect/>
          </a:stretch>
        </p:blipFill>
        <p:spPr>
          <a:xfrm>
            <a:off x="4675209" y="2513796"/>
            <a:ext cx="6647139" cy="2955826"/>
          </a:xfrm>
          <a:prstGeom prst="rect">
            <a:avLst/>
          </a:prstGeom>
        </p:spPr>
      </p:pic>
    </p:spTree>
    <p:extLst>
      <p:ext uri="{BB962C8B-B14F-4D97-AF65-F5344CB8AC3E}">
        <p14:creationId xmlns:p14="http://schemas.microsoft.com/office/powerpoint/2010/main" val="1467192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A3297-90E4-45DA-46EE-27E962B45547}"/>
              </a:ext>
            </a:extLst>
          </p:cNvPr>
          <p:cNvSpPr>
            <a:spLocks noGrp="1"/>
          </p:cNvSpPr>
          <p:nvPr>
            <p:ph type="title"/>
          </p:nvPr>
        </p:nvSpPr>
        <p:spPr/>
        <p:txBody>
          <a:bodyPr>
            <a:normAutofit fontScale="90000"/>
          </a:bodyPr>
          <a:lstStyle/>
          <a:p>
            <a:r>
              <a:rPr lang="en-US" dirty="0"/>
              <a:t>Enhancements to PAN/</a:t>
            </a:r>
            <a:r>
              <a:rPr lang="en-US" dirty="0" err="1"/>
              <a:t>TEstNAV</a:t>
            </a:r>
            <a:r>
              <a:rPr lang="en-US" dirty="0"/>
              <a:t> – testing Status Dashboards</a:t>
            </a:r>
          </a:p>
        </p:txBody>
      </p:sp>
      <p:sp>
        <p:nvSpPr>
          <p:cNvPr id="4" name="Text Placeholder 2">
            <a:extLst>
              <a:ext uri="{FF2B5EF4-FFF2-40B4-BE49-F238E27FC236}">
                <a16:creationId xmlns:a16="http://schemas.microsoft.com/office/drawing/2014/main" id="{088535F6-8523-024C-05E5-C0680D2F85B5}"/>
              </a:ext>
            </a:extLst>
          </p:cNvPr>
          <p:cNvSpPr>
            <a:spLocks noGrp="1"/>
          </p:cNvSpPr>
          <p:nvPr>
            <p:ph idx="1"/>
          </p:nvPr>
        </p:nvSpPr>
        <p:spPr>
          <a:xfrm>
            <a:off x="1096963" y="2108200"/>
            <a:ext cx="4011932" cy="3760788"/>
          </a:xfrm>
        </p:spPr>
        <p:txBody>
          <a:bodyPr>
            <a:normAutofit/>
          </a:bodyPr>
          <a:lstStyle/>
          <a:p>
            <a:pPr marL="285750" indent="-285750">
              <a:buFont typeface="Arial" panose="020B0604020202020204" pitchFamily="34" charset="0"/>
              <a:buChar char="•"/>
            </a:pPr>
            <a:r>
              <a:rPr lang="en-US" sz="2000" dirty="0">
                <a:latin typeface="+mn-lt"/>
              </a:rPr>
              <a:t>New Dashboards provide a quick view of testing status to monitor testing progress</a:t>
            </a:r>
          </a:p>
          <a:p>
            <a:pPr marL="628650" lvl="1" indent="-285750">
              <a:buFont typeface="Arial" panose="020B0604020202020204" pitchFamily="34" charset="0"/>
              <a:buChar char="•"/>
            </a:pPr>
            <a:r>
              <a:rPr lang="en-US" sz="2000" dirty="0"/>
              <a:t>*Use dashboards to monitor Test Sessions, Student Test Status by Unit and Overall Test Status.</a:t>
            </a:r>
          </a:p>
          <a:p>
            <a:pPr marL="628650" lvl="1" indent="-285750">
              <a:buFont typeface="Arial" panose="020B0604020202020204" pitchFamily="34" charset="0"/>
              <a:buChar char="•"/>
            </a:pPr>
            <a:endParaRPr lang="en-US" sz="2000" dirty="0"/>
          </a:p>
          <a:p>
            <a:pPr lvl="1"/>
            <a:r>
              <a:rPr lang="en-US" sz="2000" dirty="0"/>
              <a:t>*For use on AASA and AzSCI only</a:t>
            </a:r>
          </a:p>
        </p:txBody>
      </p:sp>
      <p:pic>
        <p:nvPicPr>
          <p:cNvPr id="5" name="Picture 4">
            <a:extLst>
              <a:ext uri="{FF2B5EF4-FFF2-40B4-BE49-F238E27FC236}">
                <a16:creationId xmlns:a16="http://schemas.microsoft.com/office/drawing/2014/main" id="{9B0C9874-1BE8-F0E3-D4C9-558C8DA8D897}"/>
              </a:ext>
            </a:extLst>
          </p:cNvPr>
          <p:cNvPicPr>
            <a:picLocks noChangeAspect="1"/>
          </p:cNvPicPr>
          <p:nvPr/>
        </p:nvPicPr>
        <p:blipFill>
          <a:blip r:embed="rId2"/>
          <a:stretch>
            <a:fillRect/>
          </a:stretch>
        </p:blipFill>
        <p:spPr>
          <a:xfrm>
            <a:off x="5420111" y="2108200"/>
            <a:ext cx="5921737" cy="3900714"/>
          </a:xfrm>
          <a:prstGeom prst="rect">
            <a:avLst/>
          </a:prstGeom>
        </p:spPr>
      </p:pic>
    </p:spTree>
    <p:extLst>
      <p:ext uri="{BB962C8B-B14F-4D97-AF65-F5344CB8AC3E}">
        <p14:creationId xmlns:p14="http://schemas.microsoft.com/office/powerpoint/2010/main" val="4211181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96FE4-00C4-8069-E689-B172ACBF2A8B}"/>
              </a:ext>
            </a:extLst>
          </p:cNvPr>
          <p:cNvSpPr>
            <a:spLocks noGrp="1"/>
          </p:cNvSpPr>
          <p:nvPr>
            <p:ph type="title"/>
          </p:nvPr>
        </p:nvSpPr>
        <p:spPr/>
        <p:txBody>
          <a:bodyPr/>
          <a:lstStyle/>
          <a:p>
            <a:r>
              <a:rPr lang="en-US" dirty="0"/>
              <a:t>Reporting Portals</a:t>
            </a:r>
          </a:p>
        </p:txBody>
      </p:sp>
      <p:sp>
        <p:nvSpPr>
          <p:cNvPr id="3" name="Content Placeholder 2">
            <a:extLst>
              <a:ext uri="{FF2B5EF4-FFF2-40B4-BE49-F238E27FC236}">
                <a16:creationId xmlns:a16="http://schemas.microsoft.com/office/drawing/2014/main" id="{0E9FA93A-0055-AC86-EA29-AB2CF443719A}"/>
              </a:ext>
            </a:extLst>
          </p:cNvPr>
          <p:cNvSpPr>
            <a:spLocks noGrp="1"/>
          </p:cNvSpPr>
          <p:nvPr>
            <p:ph idx="1"/>
          </p:nvPr>
        </p:nvSpPr>
        <p:spPr/>
        <p:txBody>
          <a:bodyPr/>
          <a:lstStyle/>
          <a:p>
            <a:r>
              <a:rPr lang="en-US" dirty="0"/>
              <a:t>AASA- New dynamic reporting portal coming</a:t>
            </a:r>
          </a:p>
          <a:p>
            <a:r>
              <a:rPr lang="en-US" dirty="0"/>
              <a:t>AzSCI- No changes</a:t>
            </a:r>
          </a:p>
          <a:p>
            <a:r>
              <a:rPr lang="en-US" dirty="0"/>
              <a:t>ACT- changes (email from ACT Sept 2022) </a:t>
            </a:r>
          </a:p>
          <a:p>
            <a:r>
              <a:rPr lang="en-US" dirty="0"/>
              <a:t>AZELLA- No changes</a:t>
            </a:r>
          </a:p>
          <a:p>
            <a:r>
              <a:rPr lang="en-US" dirty="0"/>
              <a:t>MSAA- No changes</a:t>
            </a:r>
          </a:p>
        </p:txBody>
      </p:sp>
    </p:spTree>
    <p:extLst>
      <p:ext uri="{BB962C8B-B14F-4D97-AF65-F5344CB8AC3E}">
        <p14:creationId xmlns:p14="http://schemas.microsoft.com/office/powerpoint/2010/main" val="2671267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7F28D-BE47-FBF2-80ED-7BD2F08D98AC}"/>
              </a:ext>
            </a:extLst>
          </p:cNvPr>
          <p:cNvSpPr>
            <a:spLocks noGrp="1"/>
          </p:cNvSpPr>
          <p:nvPr>
            <p:ph type="title"/>
          </p:nvPr>
        </p:nvSpPr>
        <p:spPr/>
        <p:txBody>
          <a:bodyPr/>
          <a:lstStyle/>
          <a:p>
            <a:r>
              <a:rPr lang="en-US" dirty="0"/>
              <a:t>Assessment Infographics</a:t>
            </a:r>
          </a:p>
        </p:txBody>
      </p:sp>
      <p:pic>
        <p:nvPicPr>
          <p:cNvPr id="8" name="Content Placeholder 7">
            <a:extLst>
              <a:ext uri="{FF2B5EF4-FFF2-40B4-BE49-F238E27FC236}">
                <a16:creationId xmlns:a16="http://schemas.microsoft.com/office/drawing/2014/main" id="{EBA9674E-221F-D28B-D488-4AD380286AC1}"/>
              </a:ext>
            </a:extLst>
          </p:cNvPr>
          <p:cNvPicPr>
            <a:picLocks noGrp="1" noChangeAspect="1"/>
          </p:cNvPicPr>
          <p:nvPr>
            <p:ph idx="1"/>
          </p:nvPr>
        </p:nvPicPr>
        <p:blipFill>
          <a:blip r:embed="rId2"/>
          <a:stretch>
            <a:fillRect/>
          </a:stretch>
        </p:blipFill>
        <p:spPr>
          <a:xfrm>
            <a:off x="2274290" y="1530455"/>
            <a:ext cx="6069610" cy="4064969"/>
          </a:xfrm>
        </p:spPr>
      </p:pic>
      <p:sp>
        <p:nvSpPr>
          <p:cNvPr id="6" name="Rectangle 5">
            <a:extLst>
              <a:ext uri="{FF2B5EF4-FFF2-40B4-BE49-F238E27FC236}">
                <a16:creationId xmlns:a16="http://schemas.microsoft.com/office/drawing/2014/main" id="{43E6269D-E0B8-50F5-2882-1DCEBE38C474}"/>
              </a:ext>
            </a:extLst>
          </p:cNvPr>
          <p:cNvSpPr/>
          <p:nvPr/>
        </p:nvSpPr>
        <p:spPr>
          <a:xfrm>
            <a:off x="6451600" y="5730463"/>
            <a:ext cx="411861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dirty="0"/>
              <a:t>https://www.azed.gov/assessment</a:t>
            </a:r>
          </a:p>
        </p:txBody>
      </p:sp>
    </p:spTree>
    <p:extLst>
      <p:ext uri="{BB962C8B-B14F-4D97-AF65-F5344CB8AC3E}">
        <p14:creationId xmlns:p14="http://schemas.microsoft.com/office/powerpoint/2010/main" val="1389635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87781-5785-B0C7-F9F9-6164125EA176}"/>
              </a:ext>
            </a:extLst>
          </p:cNvPr>
          <p:cNvSpPr>
            <a:spLocks noGrp="1"/>
          </p:cNvSpPr>
          <p:nvPr>
            <p:ph type="title"/>
          </p:nvPr>
        </p:nvSpPr>
        <p:spPr/>
        <p:txBody>
          <a:bodyPr/>
          <a:lstStyle/>
          <a:p>
            <a:r>
              <a:rPr lang="en-US" dirty="0"/>
              <a:t>Accountability</a:t>
            </a:r>
          </a:p>
        </p:txBody>
      </p:sp>
      <p:sp>
        <p:nvSpPr>
          <p:cNvPr id="3" name="Content Placeholder 2">
            <a:extLst>
              <a:ext uri="{FF2B5EF4-FFF2-40B4-BE49-F238E27FC236}">
                <a16:creationId xmlns:a16="http://schemas.microsoft.com/office/drawing/2014/main" id="{32240324-AB84-B5C2-31EC-F8006227F73A}"/>
              </a:ext>
            </a:extLst>
          </p:cNvPr>
          <p:cNvSpPr>
            <a:spLocks noGrp="1"/>
          </p:cNvSpPr>
          <p:nvPr>
            <p:ph idx="1"/>
          </p:nvPr>
        </p:nvSpPr>
        <p:spPr>
          <a:xfrm>
            <a:off x="1097280" y="2108202"/>
            <a:ext cx="10218420" cy="1244598"/>
          </a:xfrm>
        </p:spPr>
        <p:txBody>
          <a:bodyPr>
            <a:normAutofit/>
          </a:bodyPr>
          <a:lstStyle/>
          <a:p>
            <a:pPr>
              <a:buFont typeface="Arial" panose="020B0604020202020204" pitchFamily="34" charset="0"/>
              <a:buChar char="•"/>
            </a:pPr>
            <a:r>
              <a:rPr lang="en-US" dirty="0"/>
              <a:t>State Board will be releasing </a:t>
            </a:r>
            <a:r>
              <a:rPr lang="en-US" b="1" u="sng" dirty="0"/>
              <a:t>School</a:t>
            </a:r>
            <a:r>
              <a:rPr lang="en-US" dirty="0"/>
              <a:t> A-F Letter Grades the 2021-2022 school year in the Fall</a:t>
            </a:r>
          </a:p>
          <a:p>
            <a:pPr lvl="1"/>
            <a:r>
              <a:rPr lang="en-US" dirty="0"/>
              <a:t>LEA and School Letter Grades were not released for the 2020 or 2021 school years</a:t>
            </a:r>
          </a:p>
          <a:p>
            <a:pPr marL="201168" lvl="1" indent="0">
              <a:buNone/>
            </a:pPr>
            <a:endParaRPr lang="en-US" dirty="0"/>
          </a:p>
          <a:p>
            <a:endParaRPr lang="en-US" dirty="0"/>
          </a:p>
          <a:p>
            <a:pPr marL="0" indent="0">
              <a:buNone/>
            </a:pPr>
            <a:endParaRPr lang="en-US" dirty="0"/>
          </a:p>
        </p:txBody>
      </p:sp>
      <p:pic>
        <p:nvPicPr>
          <p:cNvPr id="9" name="Picture 8">
            <a:extLst>
              <a:ext uri="{FF2B5EF4-FFF2-40B4-BE49-F238E27FC236}">
                <a16:creationId xmlns:a16="http://schemas.microsoft.com/office/drawing/2014/main" id="{FB800F72-9DC3-D1A5-021F-3EE6DF3C55C7}"/>
              </a:ext>
            </a:extLst>
          </p:cNvPr>
          <p:cNvPicPr>
            <a:picLocks noChangeAspect="1"/>
          </p:cNvPicPr>
          <p:nvPr/>
        </p:nvPicPr>
        <p:blipFill>
          <a:blip r:embed="rId2"/>
          <a:stretch>
            <a:fillRect/>
          </a:stretch>
        </p:blipFill>
        <p:spPr>
          <a:xfrm>
            <a:off x="1209675" y="3429000"/>
            <a:ext cx="7381398" cy="2590212"/>
          </a:xfrm>
          <a:prstGeom prst="rect">
            <a:avLst/>
          </a:prstGeom>
        </p:spPr>
      </p:pic>
      <p:sp>
        <p:nvSpPr>
          <p:cNvPr id="11" name="TextBox 10">
            <a:extLst>
              <a:ext uri="{FF2B5EF4-FFF2-40B4-BE49-F238E27FC236}">
                <a16:creationId xmlns:a16="http://schemas.microsoft.com/office/drawing/2014/main" id="{D61F4618-CFFF-DE13-6B50-008FF4D41846}"/>
              </a:ext>
            </a:extLst>
          </p:cNvPr>
          <p:cNvSpPr txBox="1"/>
          <p:nvPr/>
        </p:nvSpPr>
        <p:spPr>
          <a:xfrm flipH="1">
            <a:off x="9334976" y="3846943"/>
            <a:ext cx="1647349" cy="1754326"/>
          </a:xfrm>
          <a:prstGeom prst="rect">
            <a:avLst/>
          </a:prstGeom>
          <a:noFill/>
        </p:spPr>
        <p:txBody>
          <a:bodyPr wrap="square" rtlCol="0">
            <a:spAutoFit/>
          </a:bodyPr>
          <a:lstStyle/>
          <a:p>
            <a:r>
              <a:rPr lang="en-US" dirty="0"/>
              <a:t>The Grader Newsletter provided an update to LEA/District Letter Grades</a:t>
            </a:r>
          </a:p>
        </p:txBody>
      </p:sp>
      <p:cxnSp>
        <p:nvCxnSpPr>
          <p:cNvPr id="13" name="Straight Arrow Connector 12">
            <a:extLst>
              <a:ext uri="{FF2B5EF4-FFF2-40B4-BE49-F238E27FC236}">
                <a16:creationId xmlns:a16="http://schemas.microsoft.com/office/drawing/2014/main" id="{6C8BAE03-D81B-A799-B4C4-3F38710F65B9}"/>
              </a:ext>
            </a:extLst>
          </p:cNvPr>
          <p:cNvCxnSpPr>
            <a:endCxn id="9" idx="3"/>
          </p:cNvCxnSpPr>
          <p:nvPr/>
        </p:nvCxnSpPr>
        <p:spPr>
          <a:xfrm flipH="1">
            <a:off x="8591073" y="4724106"/>
            <a:ext cx="514827" cy="0"/>
          </a:xfrm>
          <a:prstGeom prst="straightConnector1">
            <a:avLst/>
          </a:prstGeom>
          <a:ln w="76200">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897071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F13B0-6C57-52CC-1CF0-B2508E791E38}"/>
              </a:ext>
            </a:extLst>
          </p:cNvPr>
          <p:cNvSpPr>
            <a:spLocks noGrp="1"/>
          </p:cNvSpPr>
          <p:nvPr>
            <p:ph type="title"/>
          </p:nvPr>
        </p:nvSpPr>
        <p:spPr/>
        <p:txBody>
          <a:bodyPr/>
          <a:lstStyle/>
          <a:p>
            <a:r>
              <a:rPr lang="en-US" dirty="0"/>
              <a:t>Accountability Newsletter: The Grader</a:t>
            </a:r>
          </a:p>
        </p:txBody>
      </p:sp>
      <p:pic>
        <p:nvPicPr>
          <p:cNvPr id="4" name="Content Placeholder 3">
            <a:extLst>
              <a:ext uri="{FF2B5EF4-FFF2-40B4-BE49-F238E27FC236}">
                <a16:creationId xmlns:a16="http://schemas.microsoft.com/office/drawing/2014/main" id="{4C56389C-23C6-2227-BF2D-08AEC2A0F92F}"/>
              </a:ext>
            </a:extLst>
          </p:cNvPr>
          <p:cNvPicPr>
            <a:picLocks noGrp="1" noChangeAspect="1"/>
          </p:cNvPicPr>
          <p:nvPr>
            <p:ph idx="1"/>
          </p:nvPr>
        </p:nvPicPr>
        <p:blipFill>
          <a:blip r:embed="rId2"/>
          <a:stretch>
            <a:fillRect/>
          </a:stretch>
        </p:blipFill>
        <p:spPr>
          <a:xfrm>
            <a:off x="849630" y="2115696"/>
            <a:ext cx="5776639" cy="3980408"/>
          </a:xfrm>
          <a:prstGeom prst="rect">
            <a:avLst/>
          </a:prstGeom>
        </p:spPr>
      </p:pic>
      <p:sp>
        <p:nvSpPr>
          <p:cNvPr id="5" name="TextBox 4">
            <a:extLst>
              <a:ext uri="{FF2B5EF4-FFF2-40B4-BE49-F238E27FC236}">
                <a16:creationId xmlns:a16="http://schemas.microsoft.com/office/drawing/2014/main" id="{D922EA8E-9241-BDA3-BB85-898B69E06581}"/>
              </a:ext>
            </a:extLst>
          </p:cNvPr>
          <p:cNvSpPr txBox="1"/>
          <p:nvPr/>
        </p:nvSpPr>
        <p:spPr>
          <a:xfrm>
            <a:off x="7053263" y="3206646"/>
            <a:ext cx="4102417" cy="1477328"/>
          </a:xfrm>
          <a:prstGeom prst="rect">
            <a:avLst/>
          </a:prstGeom>
          <a:noFill/>
        </p:spPr>
        <p:txBody>
          <a:bodyPr wrap="square">
            <a:spAutoFit/>
          </a:bodyPr>
          <a:lstStyle/>
          <a:p>
            <a:pPr algn="ctr"/>
            <a:r>
              <a:rPr lang="en-US" b="1" dirty="0">
                <a:solidFill>
                  <a:srgbClr val="012169"/>
                </a:solidFill>
              </a:rPr>
              <a:t>Please email </a:t>
            </a:r>
            <a:r>
              <a:rPr lang="en-US" b="1" dirty="0">
                <a:solidFill>
                  <a:srgbClr val="012169"/>
                </a:solidFill>
                <a:hlinkClick r:id="rId3">
                  <a:extLst>
                    <a:ext uri="{A12FA001-AC4F-418D-AE19-62706E023703}">
                      <ahyp:hlinkClr xmlns:ahyp="http://schemas.microsoft.com/office/drawing/2018/hyperlinkcolor" val="tx"/>
                    </a:ext>
                  </a:extLst>
                </a:hlinkClick>
              </a:rPr>
              <a:t>Achieve@azed.gov</a:t>
            </a:r>
            <a:r>
              <a:rPr lang="en-US" b="1" dirty="0">
                <a:solidFill>
                  <a:srgbClr val="012169"/>
                </a:solidFill>
              </a:rPr>
              <a:t> if you would like to be added to our distribution list and receive notifications of when The Grader is released.</a:t>
            </a:r>
          </a:p>
        </p:txBody>
      </p:sp>
    </p:spTree>
    <p:extLst>
      <p:ext uri="{BB962C8B-B14F-4D97-AF65-F5344CB8AC3E}">
        <p14:creationId xmlns:p14="http://schemas.microsoft.com/office/powerpoint/2010/main" val="3549420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75578-E2D0-1AAB-C307-1F0B4CCBC7C6}"/>
              </a:ext>
            </a:extLst>
          </p:cNvPr>
          <p:cNvSpPr>
            <a:spLocks noGrp="1"/>
          </p:cNvSpPr>
          <p:nvPr>
            <p:ph type="title"/>
          </p:nvPr>
        </p:nvSpPr>
        <p:spPr/>
        <p:txBody>
          <a:bodyPr/>
          <a:lstStyle/>
          <a:p>
            <a:r>
              <a:rPr lang="en-US" dirty="0"/>
              <a:t>Assessment Webinar Series - Posted</a:t>
            </a:r>
          </a:p>
        </p:txBody>
      </p:sp>
      <p:sp>
        <p:nvSpPr>
          <p:cNvPr id="3" name="Content Placeholder 2">
            <a:extLst>
              <a:ext uri="{FF2B5EF4-FFF2-40B4-BE49-F238E27FC236}">
                <a16:creationId xmlns:a16="http://schemas.microsoft.com/office/drawing/2014/main" id="{85CF1C05-A26E-D78C-CC48-ABFC17B2A19B}"/>
              </a:ext>
            </a:extLst>
          </p:cNvPr>
          <p:cNvSpPr>
            <a:spLocks noGrp="1"/>
          </p:cNvSpPr>
          <p:nvPr>
            <p:ph idx="1"/>
          </p:nvPr>
        </p:nvSpPr>
        <p:spPr>
          <a:xfrm>
            <a:off x="1097280" y="2154238"/>
            <a:ext cx="4008120" cy="3760891"/>
          </a:xfrm>
        </p:spPr>
        <p:txBody>
          <a:bodyPr>
            <a:normAutofit lnSpcReduction="10000"/>
          </a:bodyPr>
          <a:lstStyle/>
          <a:p>
            <a:r>
              <a:rPr lang="en-US" dirty="0"/>
              <a:t>All Assessment Webinars will be posted on the ADE Website- Assessment Page:</a:t>
            </a:r>
          </a:p>
          <a:p>
            <a:endParaRPr lang="en-US" dirty="0"/>
          </a:p>
          <a:p>
            <a:pPr marL="457200" indent="-457200">
              <a:buFont typeface="Arial" panose="020B0604020202020204" pitchFamily="34" charset="0"/>
              <a:buChar char="•"/>
            </a:pPr>
            <a:r>
              <a:rPr lang="en-US" dirty="0"/>
              <a:t>PowerPoint Presentation</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Recording</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Frequently Asked Questions</a:t>
            </a:r>
          </a:p>
          <a:p>
            <a:endParaRPr lang="en-US" dirty="0"/>
          </a:p>
        </p:txBody>
      </p:sp>
      <p:sp>
        <p:nvSpPr>
          <p:cNvPr id="4" name="Rectangle 3">
            <a:extLst>
              <a:ext uri="{FF2B5EF4-FFF2-40B4-BE49-F238E27FC236}">
                <a16:creationId xmlns:a16="http://schemas.microsoft.com/office/drawing/2014/main" id="{40B3EBD5-53BD-EAD2-E234-C4F95DA08F7D}"/>
              </a:ext>
            </a:extLst>
          </p:cNvPr>
          <p:cNvSpPr/>
          <p:nvPr/>
        </p:nvSpPr>
        <p:spPr>
          <a:xfrm>
            <a:off x="6451600" y="5730463"/>
            <a:ext cx="411861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dirty="0"/>
              <a:t>https://www.azed.gov/assessment</a:t>
            </a:r>
          </a:p>
        </p:txBody>
      </p:sp>
      <p:pic>
        <p:nvPicPr>
          <p:cNvPr id="6" name="Picture 5">
            <a:extLst>
              <a:ext uri="{FF2B5EF4-FFF2-40B4-BE49-F238E27FC236}">
                <a16:creationId xmlns:a16="http://schemas.microsoft.com/office/drawing/2014/main" id="{D00E0829-385E-2B64-D490-9C64347EB55D}"/>
              </a:ext>
            </a:extLst>
          </p:cNvPr>
          <p:cNvPicPr>
            <a:picLocks noChangeAspect="1"/>
          </p:cNvPicPr>
          <p:nvPr/>
        </p:nvPicPr>
        <p:blipFill>
          <a:blip r:embed="rId2"/>
          <a:stretch>
            <a:fillRect/>
          </a:stretch>
        </p:blipFill>
        <p:spPr>
          <a:xfrm>
            <a:off x="6126480" y="2154238"/>
            <a:ext cx="4521170" cy="3429000"/>
          </a:xfrm>
          <a:prstGeom prst="rect">
            <a:avLst/>
          </a:prstGeom>
        </p:spPr>
      </p:pic>
    </p:spTree>
    <p:extLst>
      <p:ext uri="{BB962C8B-B14F-4D97-AF65-F5344CB8AC3E}">
        <p14:creationId xmlns:p14="http://schemas.microsoft.com/office/powerpoint/2010/main" val="2452878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C7519-6A3A-79BD-12E5-D6A14E7AD78F}"/>
              </a:ext>
            </a:extLst>
          </p:cNvPr>
          <p:cNvSpPr>
            <a:spLocks noGrp="1"/>
          </p:cNvSpPr>
          <p:nvPr>
            <p:ph type="title"/>
          </p:nvPr>
        </p:nvSpPr>
        <p:spPr/>
        <p:txBody>
          <a:bodyPr/>
          <a:lstStyle/>
          <a:p>
            <a:r>
              <a:rPr lang="en-US" dirty="0"/>
              <a:t>Questions</a:t>
            </a:r>
          </a:p>
        </p:txBody>
      </p:sp>
      <p:pic>
        <p:nvPicPr>
          <p:cNvPr id="4" name="Content Placeholder 10" descr="A close up of a toy&#10;&#10;Description automatically generated">
            <a:extLst>
              <a:ext uri="{FF2B5EF4-FFF2-40B4-BE49-F238E27FC236}">
                <a16:creationId xmlns:a16="http://schemas.microsoft.com/office/drawing/2014/main" id="{CD5C06D2-F6F6-CFFB-EF43-E37BBB10EDF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106862" y="2135832"/>
            <a:ext cx="3978275" cy="3978275"/>
          </a:xfrm>
          <a:prstGeom prst="rect">
            <a:avLst/>
          </a:prstGeom>
        </p:spPr>
      </p:pic>
      <p:sp>
        <p:nvSpPr>
          <p:cNvPr id="5" name="TextBox 4">
            <a:extLst>
              <a:ext uri="{FF2B5EF4-FFF2-40B4-BE49-F238E27FC236}">
                <a16:creationId xmlns:a16="http://schemas.microsoft.com/office/drawing/2014/main" id="{9330161E-3168-51E9-6BD6-6135B512CB9A}"/>
              </a:ext>
            </a:extLst>
          </p:cNvPr>
          <p:cNvSpPr txBox="1"/>
          <p:nvPr/>
        </p:nvSpPr>
        <p:spPr>
          <a:xfrm>
            <a:off x="4437776" y="5883275"/>
            <a:ext cx="3978275" cy="230832"/>
          </a:xfrm>
          <a:prstGeom prst="rect">
            <a:avLst/>
          </a:prstGeom>
          <a:noFill/>
        </p:spPr>
        <p:txBody>
          <a:bodyPr wrap="square" rtlCol="0">
            <a:spAutoFit/>
          </a:bodyPr>
          <a:lstStyle/>
          <a:p>
            <a:r>
              <a:rPr lang="en-US" sz="900" dirty="0">
                <a:hlinkClick r:id="rId3" tooltip="http://www.mrscienceshow.com/2010/06/bring-us-your-burning-science-questions.html"/>
              </a:rPr>
              <a:t>This Photo</a:t>
            </a:r>
            <a:r>
              <a:rPr lang="en-US" sz="900" dirty="0"/>
              <a:t> by Unknown Author is licensed under </a:t>
            </a:r>
            <a:r>
              <a:rPr lang="en-US" sz="900" dirty="0">
                <a:hlinkClick r:id="rId4" tooltip="https://creativecommons.org/licenses/by-sa/3.0/"/>
              </a:rPr>
              <a:t>CC BY-SA</a:t>
            </a:r>
            <a:endParaRPr lang="en-US" sz="900" dirty="0"/>
          </a:p>
        </p:txBody>
      </p:sp>
    </p:spTree>
    <p:extLst>
      <p:ext uri="{BB962C8B-B14F-4D97-AF65-F5344CB8AC3E}">
        <p14:creationId xmlns:p14="http://schemas.microsoft.com/office/powerpoint/2010/main" val="1915193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332BC5-1EBC-C6F4-AD3D-B34E4126421F}"/>
              </a:ext>
            </a:extLst>
          </p:cNvPr>
          <p:cNvSpPr>
            <a:spLocks noGrp="1"/>
          </p:cNvSpPr>
          <p:nvPr>
            <p:ph idx="1"/>
          </p:nvPr>
        </p:nvSpPr>
        <p:spPr/>
        <p:txBody>
          <a:bodyPr/>
          <a:lstStyle/>
          <a:p>
            <a:pPr algn="ctr"/>
            <a:r>
              <a:rPr lang="en-US" dirty="0"/>
              <a:t>THANK YOU</a:t>
            </a:r>
          </a:p>
          <a:p>
            <a:pPr algn="ctr"/>
            <a:r>
              <a:rPr lang="en-US" dirty="0"/>
              <a:t>For questions, please contact us at: </a:t>
            </a:r>
          </a:p>
          <a:p>
            <a:pPr algn="ctr"/>
            <a:r>
              <a:rPr lang="en-US" dirty="0"/>
              <a:t>Testing@azed.gov</a:t>
            </a:r>
          </a:p>
          <a:p>
            <a:endParaRPr lang="en-US" dirty="0"/>
          </a:p>
        </p:txBody>
      </p:sp>
      <p:pic>
        <p:nvPicPr>
          <p:cNvPr id="9" name="Picture 8" descr="Text, shape&#10;&#10;Description automatically generated">
            <a:extLst>
              <a:ext uri="{FF2B5EF4-FFF2-40B4-BE49-F238E27FC236}">
                <a16:creationId xmlns:a16="http://schemas.microsoft.com/office/drawing/2014/main" id="{60CF912A-C6C2-07EA-3544-29EEC07F643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329220" y="3489821"/>
            <a:ext cx="3795048" cy="2518126"/>
          </a:xfrm>
          <a:prstGeom prst="rect">
            <a:avLst/>
          </a:prstGeom>
        </p:spPr>
      </p:pic>
      <p:sp>
        <p:nvSpPr>
          <p:cNvPr id="10" name="TextBox 9">
            <a:extLst>
              <a:ext uri="{FF2B5EF4-FFF2-40B4-BE49-F238E27FC236}">
                <a16:creationId xmlns:a16="http://schemas.microsoft.com/office/drawing/2014/main" id="{BEEF2F39-EA7B-DC80-4015-207DFE0F7923}"/>
              </a:ext>
            </a:extLst>
          </p:cNvPr>
          <p:cNvSpPr txBox="1"/>
          <p:nvPr/>
        </p:nvSpPr>
        <p:spPr>
          <a:xfrm>
            <a:off x="4544134" y="6009377"/>
            <a:ext cx="3580134" cy="230831"/>
          </a:xfrm>
          <a:prstGeom prst="rect">
            <a:avLst/>
          </a:prstGeom>
          <a:noFill/>
        </p:spPr>
        <p:txBody>
          <a:bodyPr wrap="square" rtlCol="0">
            <a:spAutoFit/>
          </a:bodyPr>
          <a:lstStyle/>
          <a:p>
            <a:r>
              <a:rPr lang="en-US" sz="900" dirty="0">
                <a:hlinkClick r:id="rId3" tooltip="https://www.sourcewatch.org/index.php?title=File:Thank_you.jpg"/>
              </a:rPr>
              <a:t>This Photo</a:t>
            </a:r>
            <a:r>
              <a:rPr lang="en-US" sz="900" dirty="0"/>
              <a:t> by Unknown Author is licensed under </a:t>
            </a:r>
            <a:r>
              <a:rPr lang="en-US" sz="900" dirty="0">
                <a:hlinkClick r:id="rId4" tooltip="https://creativecommons.org/licenses/by-nc-sa/3.0/"/>
              </a:rPr>
              <a:t>CC BY-SA-NC</a:t>
            </a:r>
            <a:endParaRPr lang="en-US" sz="900" dirty="0"/>
          </a:p>
        </p:txBody>
      </p:sp>
    </p:spTree>
    <p:extLst>
      <p:ext uri="{BB962C8B-B14F-4D97-AF65-F5344CB8AC3E}">
        <p14:creationId xmlns:p14="http://schemas.microsoft.com/office/powerpoint/2010/main" val="1913000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ACD3C-2C59-8AE9-A166-C5146F1938A7}"/>
              </a:ext>
            </a:extLst>
          </p:cNvPr>
          <p:cNvSpPr>
            <a:spLocks noGrp="1"/>
          </p:cNvSpPr>
          <p:nvPr>
            <p:ph type="title"/>
          </p:nvPr>
        </p:nvSpPr>
        <p:spPr/>
        <p:txBody>
          <a:bodyPr>
            <a:normAutofit fontScale="90000"/>
          </a:bodyPr>
          <a:lstStyle/>
          <a:p>
            <a:r>
              <a:rPr lang="en-US" b="0" i="0" u="none" strike="noStrike" dirty="0">
                <a:solidFill>
                  <a:srgbClr val="012069"/>
                </a:solidFill>
                <a:effectLst/>
                <a:latin typeface="Franklin Gothic Medium" panose="020B0603020102020204" pitchFamily="34" charset="0"/>
              </a:rPr>
              <a:t>Welcome to Webinar #1: The State of Assessments and Accountability – An Overview </a:t>
            </a:r>
            <a:r>
              <a:rPr lang="en-US" dirty="0">
                <a:solidFill>
                  <a:srgbClr val="012069"/>
                </a:solidFill>
                <a:latin typeface="Franklin Gothic Medium" panose="020B0603020102020204" pitchFamily="34" charset="0"/>
              </a:rPr>
              <a:t>for the</a:t>
            </a:r>
            <a:r>
              <a:rPr lang="en-US" b="0" i="0" u="none" strike="noStrike" dirty="0">
                <a:solidFill>
                  <a:srgbClr val="012069"/>
                </a:solidFill>
                <a:effectLst/>
                <a:latin typeface="Franklin Gothic Medium" panose="020B0603020102020204" pitchFamily="34" charset="0"/>
              </a:rPr>
              <a:t> 2022-2023 School Year</a:t>
            </a:r>
            <a:endParaRPr lang="en-US" dirty="0"/>
          </a:p>
        </p:txBody>
      </p:sp>
      <p:sp>
        <p:nvSpPr>
          <p:cNvPr id="3" name="Content Placeholder 2">
            <a:extLst>
              <a:ext uri="{FF2B5EF4-FFF2-40B4-BE49-F238E27FC236}">
                <a16:creationId xmlns:a16="http://schemas.microsoft.com/office/drawing/2014/main" id="{7CE3A977-9D99-D310-9A76-74B388FE6A5F}"/>
              </a:ext>
            </a:extLst>
          </p:cNvPr>
          <p:cNvSpPr>
            <a:spLocks noGrp="1"/>
          </p:cNvSpPr>
          <p:nvPr>
            <p:ph idx="1"/>
          </p:nvPr>
        </p:nvSpPr>
        <p:spPr/>
        <p:txBody>
          <a:bodyPr>
            <a:normAutofit lnSpcReduction="10000"/>
          </a:bodyPr>
          <a:lstStyle/>
          <a:p>
            <a:pPr algn="l" rtl="0" fontAlgn="base"/>
            <a:r>
              <a:rPr lang="en-US" dirty="0"/>
              <a:t>This webinar will be recorded and posted on the ADE Assessments webpage.​</a:t>
            </a:r>
          </a:p>
          <a:p>
            <a:pPr algn="l" rtl="0" fontAlgn="base"/>
            <a:endParaRPr lang="en-US" dirty="0"/>
          </a:p>
          <a:p>
            <a:pPr algn="l" rtl="0" fontAlgn="base"/>
            <a:r>
              <a:rPr lang="en-US" dirty="0"/>
              <a:t>Please enter your First and Last Name in the Chat for tracking purposes for the live event.​</a:t>
            </a:r>
          </a:p>
          <a:p>
            <a:pPr algn="l" rtl="0" fontAlgn="base"/>
            <a:r>
              <a:rPr lang="en-US" dirty="0"/>
              <a:t>​</a:t>
            </a:r>
          </a:p>
          <a:p>
            <a:pPr algn="l" rtl="0" fontAlgn="base"/>
            <a:r>
              <a:rPr lang="en-US" dirty="0"/>
              <a:t>We will also be capturing the chat questions. If there are questions that were frequently asked or need further clarification, ADE will compile and create an FAQ which will then be posted on our website. The FAQ will only include those questions that are relevant to the webinar topic. ADE will follow up with any other questions via email.</a:t>
            </a:r>
          </a:p>
          <a:p>
            <a:endParaRPr lang="en-US" dirty="0"/>
          </a:p>
        </p:txBody>
      </p:sp>
    </p:spTree>
    <p:extLst>
      <p:ext uri="{BB962C8B-B14F-4D97-AF65-F5344CB8AC3E}">
        <p14:creationId xmlns:p14="http://schemas.microsoft.com/office/powerpoint/2010/main" val="288320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B628-98FE-16FE-F71A-AD4C3A32F82E}"/>
              </a:ext>
            </a:extLst>
          </p:cNvPr>
          <p:cNvSpPr>
            <a:spLocks noGrp="1"/>
          </p:cNvSpPr>
          <p:nvPr>
            <p:ph type="title"/>
          </p:nvPr>
        </p:nvSpPr>
        <p:spPr/>
        <p:txBody>
          <a:bodyPr/>
          <a:lstStyle/>
          <a:p>
            <a:r>
              <a:rPr lang="en-US" dirty="0"/>
              <a:t>Welcome and Overview</a:t>
            </a:r>
          </a:p>
        </p:txBody>
      </p:sp>
      <p:sp>
        <p:nvSpPr>
          <p:cNvPr id="3" name="Content Placeholder 2">
            <a:extLst>
              <a:ext uri="{FF2B5EF4-FFF2-40B4-BE49-F238E27FC236}">
                <a16:creationId xmlns:a16="http://schemas.microsoft.com/office/drawing/2014/main" id="{263901AD-3382-9FBB-2CF4-A90E87D663C1}"/>
              </a:ext>
            </a:extLst>
          </p:cNvPr>
          <p:cNvSpPr>
            <a:spLocks noGrp="1"/>
          </p:cNvSpPr>
          <p:nvPr>
            <p:ph idx="1"/>
          </p:nvPr>
        </p:nvSpPr>
        <p:spPr/>
        <p:txBody>
          <a:bodyPr/>
          <a:lstStyle/>
          <a:p>
            <a:pPr marL="457200" indent="-457200">
              <a:buFont typeface="Arial" panose="020B0604020202020204" pitchFamily="34" charset="0"/>
              <a:buChar char="•"/>
            </a:pPr>
            <a:r>
              <a:rPr lang="en-US" b="1" dirty="0"/>
              <a:t>This is the first webinar session in this series for the 2022-2023 school year</a:t>
            </a:r>
          </a:p>
          <a:p>
            <a:endParaRPr lang="en-US" sz="1800" b="1" dirty="0"/>
          </a:p>
          <a:p>
            <a:pPr marL="457200" indent="-457200">
              <a:buFont typeface="Arial" panose="020B0604020202020204" pitchFamily="34" charset="0"/>
              <a:buChar char="•"/>
            </a:pPr>
            <a:r>
              <a:rPr lang="en-US" b="1" dirty="0"/>
              <a:t>These will be recorded and posted on the Assessments Webpage: </a:t>
            </a:r>
            <a:r>
              <a:rPr lang="en-US" sz="1800" dirty="0">
                <a:solidFill>
                  <a:srgbClr val="0070C0"/>
                </a:solidFill>
                <a:hlinkClick r:id="rId2">
                  <a:extLst>
                    <a:ext uri="{A12FA001-AC4F-418D-AE19-62706E023703}">
                      <ahyp:hlinkClr xmlns:ahyp="http://schemas.microsoft.com/office/drawing/2018/hyperlinkcolor" val="tx"/>
                    </a:ext>
                  </a:extLst>
                </a:hlinkClick>
              </a:rPr>
              <a:t>https://www.azed.gov/assessment</a:t>
            </a:r>
            <a:endParaRPr lang="en-US" sz="1800" dirty="0">
              <a:solidFill>
                <a:srgbClr val="0070C0"/>
              </a:solidFill>
            </a:endParaRPr>
          </a:p>
          <a:p>
            <a:pPr marL="457200" indent="-457200">
              <a:buFont typeface="Arial" panose="020B0604020202020204" pitchFamily="34" charset="0"/>
              <a:buChar char="•"/>
            </a:pPr>
            <a:endParaRPr lang="en-US" sz="1800" b="1" dirty="0"/>
          </a:p>
          <a:p>
            <a:pPr marL="457200" indent="-457200">
              <a:buFont typeface="Arial" panose="020B0604020202020204" pitchFamily="34" charset="0"/>
              <a:buChar char="•"/>
            </a:pPr>
            <a:r>
              <a:rPr lang="en-US" b="1" dirty="0"/>
              <a:t>This session will highlight any updates to statewide testing for the 2022-2023 school year.</a:t>
            </a:r>
          </a:p>
        </p:txBody>
      </p:sp>
    </p:spTree>
    <p:extLst>
      <p:ext uri="{BB962C8B-B14F-4D97-AF65-F5344CB8AC3E}">
        <p14:creationId xmlns:p14="http://schemas.microsoft.com/office/powerpoint/2010/main" val="1297614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DC935-A5CF-4E1A-B7B9-4FD3B09E2227}"/>
              </a:ext>
            </a:extLst>
          </p:cNvPr>
          <p:cNvSpPr>
            <a:spLocks noGrp="1"/>
          </p:cNvSpPr>
          <p:nvPr>
            <p:ph type="title"/>
          </p:nvPr>
        </p:nvSpPr>
        <p:spPr/>
        <p:txBody>
          <a:bodyPr/>
          <a:lstStyle/>
          <a:p>
            <a:r>
              <a:rPr lang="en-US" dirty="0"/>
              <a:t>By the Numbers</a:t>
            </a:r>
          </a:p>
        </p:txBody>
      </p:sp>
      <p:sp>
        <p:nvSpPr>
          <p:cNvPr id="3" name="Content Placeholder 2">
            <a:extLst>
              <a:ext uri="{FF2B5EF4-FFF2-40B4-BE49-F238E27FC236}">
                <a16:creationId xmlns:a16="http://schemas.microsoft.com/office/drawing/2014/main" id="{A133CD2E-8401-41EB-9B3E-0514D8184527}"/>
              </a:ext>
            </a:extLst>
          </p:cNvPr>
          <p:cNvSpPr>
            <a:spLocks noGrp="1"/>
          </p:cNvSpPr>
          <p:nvPr>
            <p:ph idx="1"/>
          </p:nvPr>
        </p:nvSpPr>
        <p:spPr/>
        <p:txBody>
          <a:bodyPr>
            <a:normAutofit lnSpcReduction="10000"/>
          </a:bodyPr>
          <a:lstStyle/>
          <a:p>
            <a:r>
              <a:rPr lang="en-US" dirty="0"/>
              <a:t>Tests administered:</a:t>
            </a:r>
          </a:p>
          <a:p>
            <a:r>
              <a:rPr lang="en-US" dirty="0"/>
              <a:t>AASA – 1,269,000 tests (ELA and Math)</a:t>
            </a:r>
          </a:p>
          <a:p>
            <a:r>
              <a:rPr lang="en-US" dirty="0"/>
              <a:t>ACT – 77,000 students</a:t>
            </a:r>
          </a:p>
          <a:p>
            <a:r>
              <a:rPr lang="en-US" dirty="0"/>
              <a:t>ACT Aspire – Over 400,000 tests (content areas completed)</a:t>
            </a:r>
          </a:p>
          <a:p>
            <a:r>
              <a:rPr lang="en-US" dirty="0"/>
              <a:t>AzSCI – 245,000 tests</a:t>
            </a:r>
          </a:p>
          <a:p>
            <a:r>
              <a:rPr lang="en-US" dirty="0"/>
              <a:t>MSAA – 5,500 students</a:t>
            </a:r>
          </a:p>
          <a:p>
            <a:r>
              <a:rPr lang="en-US" dirty="0"/>
              <a:t>AZELLA –98,000 students K-12</a:t>
            </a:r>
          </a:p>
          <a:p>
            <a:r>
              <a:rPr lang="en-US"/>
              <a:t>*Statewide Data Released September 7, 2022 (See Accountability Webpage) </a:t>
            </a:r>
          </a:p>
          <a:p>
            <a:endParaRPr lang="en-US" dirty="0"/>
          </a:p>
        </p:txBody>
      </p:sp>
    </p:spTree>
    <p:extLst>
      <p:ext uri="{BB962C8B-B14F-4D97-AF65-F5344CB8AC3E}">
        <p14:creationId xmlns:p14="http://schemas.microsoft.com/office/powerpoint/2010/main" val="611684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C7D34-5EA4-CA7F-282C-052C305CCF03}"/>
              </a:ext>
            </a:extLst>
          </p:cNvPr>
          <p:cNvSpPr>
            <a:spLocks noGrp="1"/>
          </p:cNvSpPr>
          <p:nvPr>
            <p:ph type="title"/>
          </p:nvPr>
        </p:nvSpPr>
        <p:spPr/>
        <p:txBody>
          <a:bodyPr>
            <a:normAutofit fontScale="90000"/>
          </a:bodyPr>
          <a:lstStyle/>
          <a:p>
            <a:r>
              <a:rPr lang="en-US" dirty="0"/>
              <a:t>Collaborative for the Alternate Assessment of English Language Proficiency</a:t>
            </a:r>
          </a:p>
        </p:txBody>
      </p:sp>
      <p:pic>
        <p:nvPicPr>
          <p:cNvPr id="5" name="Content Placeholder 4">
            <a:extLst>
              <a:ext uri="{FF2B5EF4-FFF2-40B4-BE49-F238E27FC236}">
                <a16:creationId xmlns:a16="http://schemas.microsoft.com/office/drawing/2014/main" id="{52AE202B-572B-0E4F-9CD0-10E616D4FACA}"/>
              </a:ext>
            </a:extLst>
          </p:cNvPr>
          <p:cNvPicPr>
            <a:picLocks noGrp="1" noChangeAspect="1"/>
          </p:cNvPicPr>
          <p:nvPr>
            <p:ph idx="1"/>
          </p:nvPr>
        </p:nvPicPr>
        <p:blipFill>
          <a:blip r:embed="rId2"/>
          <a:stretch>
            <a:fillRect/>
          </a:stretch>
        </p:blipFill>
        <p:spPr>
          <a:xfrm>
            <a:off x="2845828" y="2108200"/>
            <a:ext cx="6560669" cy="3760788"/>
          </a:xfrm>
        </p:spPr>
      </p:pic>
    </p:spTree>
    <p:extLst>
      <p:ext uri="{BB962C8B-B14F-4D97-AF65-F5344CB8AC3E}">
        <p14:creationId xmlns:p14="http://schemas.microsoft.com/office/powerpoint/2010/main" val="2830118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245FA-47AB-684E-F6D7-1CDC1E056B29}"/>
              </a:ext>
            </a:extLst>
          </p:cNvPr>
          <p:cNvSpPr>
            <a:spLocks noGrp="1"/>
          </p:cNvSpPr>
          <p:nvPr>
            <p:ph type="title"/>
          </p:nvPr>
        </p:nvSpPr>
        <p:spPr/>
        <p:txBody>
          <a:bodyPr>
            <a:normAutofit fontScale="90000"/>
          </a:bodyPr>
          <a:lstStyle/>
          <a:p>
            <a:r>
              <a:rPr lang="en-US" dirty="0"/>
              <a:t>New Alternate English Language Proficiency Assessment (</a:t>
            </a:r>
            <a:r>
              <a:rPr lang="en-US" dirty="0" err="1"/>
              <a:t>AltELPA</a:t>
            </a:r>
            <a:r>
              <a:rPr lang="en-US" dirty="0"/>
              <a:t>)</a:t>
            </a:r>
          </a:p>
        </p:txBody>
      </p:sp>
      <p:sp>
        <p:nvSpPr>
          <p:cNvPr id="3" name="Content Placeholder 2">
            <a:extLst>
              <a:ext uri="{FF2B5EF4-FFF2-40B4-BE49-F238E27FC236}">
                <a16:creationId xmlns:a16="http://schemas.microsoft.com/office/drawing/2014/main" id="{FEE835DF-9669-2DCE-FAC6-B50126F18607}"/>
              </a:ext>
            </a:extLst>
          </p:cNvPr>
          <p:cNvSpPr>
            <a:spLocks noGrp="1"/>
          </p:cNvSpPr>
          <p:nvPr>
            <p:ph idx="1"/>
          </p:nvPr>
        </p:nvSpPr>
        <p:spPr>
          <a:xfrm>
            <a:off x="1097280" y="2108201"/>
            <a:ext cx="4758236" cy="3760891"/>
          </a:xfrm>
        </p:spPr>
        <p:txBody>
          <a:bodyPr/>
          <a:lstStyle/>
          <a:p>
            <a:r>
              <a:rPr lang="en-US" dirty="0"/>
              <a:t>Identified English Learners with significant cognitive disabilities</a:t>
            </a:r>
          </a:p>
          <a:p>
            <a:pPr lvl="1"/>
            <a:r>
              <a:rPr lang="en-US" dirty="0"/>
              <a:t>Student must have participated in AZELLA Placement test prior to administration of </a:t>
            </a:r>
            <a:r>
              <a:rPr lang="en-US" dirty="0" err="1"/>
              <a:t>AltELPA</a:t>
            </a:r>
            <a:endParaRPr lang="en-US" dirty="0"/>
          </a:p>
          <a:p>
            <a:r>
              <a:rPr lang="en-US" dirty="0"/>
              <a:t>Eligibility Criteria: </a:t>
            </a:r>
            <a:r>
              <a:rPr lang="en-US" sz="1100" dirty="0">
                <a:hlinkClick r:id="rId2"/>
              </a:rPr>
              <a:t>https://www.azed.gov/sites/default/files/2020/10/Alternate%20Assessment%20Eligibility_May%202022.pdf</a:t>
            </a:r>
            <a:endParaRPr lang="en-US" sz="1100" dirty="0"/>
          </a:p>
          <a:p>
            <a:r>
              <a:rPr lang="en-US" dirty="0"/>
              <a:t>Operational/FT will be administered online in the Spring, one on one with a familiar test administrator</a:t>
            </a:r>
          </a:p>
          <a:p>
            <a:endParaRPr lang="en-US" dirty="0"/>
          </a:p>
          <a:p>
            <a:endParaRPr lang="en-US" dirty="0"/>
          </a:p>
        </p:txBody>
      </p:sp>
      <p:pic>
        <p:nvPicPr>
          <p:cNvPr id="5" name="Picture 4">
            <a:extLst>
              <a:ext uri="{FF2B5EF4-FFF2-40B4-BE49-F238E27FC236}">
                <a16:creationId xmlns:a16="http://schemas.microsoft.com/office/drawing/2014/main" id="{08820F69-7FCF-4F28-343E-BA5FECCCF4A4}"/>
              </a:ext>
            </a:extLst>
          </p:cNvPr>
          <p:cNvPicPr>
            <a:picLocks noChangeAspect="1"/>
          </p:cNvPicPr>
          <p:nvPr/>
        </p:nvPicPr>
        <p:blipFill>
          <a:blip r:embed="rId3"/>
          <a:stretch>
            <a:fillRect/>
          </a:stretch>
        </p:blipFill>
        <p:spPr>
          <a:xfrm>
            <a:off x="6249798" y="1966529"/>
            <a:ext cx="4970847" cy="4044234"/>
          </a:xfrm>
          <a:prstGeom prst="rect">
            <a:avLst/>
          </a:prstGeom>
        </p:spPr>
      </p:pic>
    </p:spTree>
    <p:extLst>
      <p:ext uri="{BB962C8B-B14F-4D97-AF65-F5344CB8AC3E}">
        <p14:creationId xmlns:p14="http://schemas.microsoft.com/office/powerpoint/2010/main" val="1521290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EF7B9-D042-01BD-8D98-FD08E5DFCB7D}"/>
              </a:ext>
            </a:extLst>
          </p:cNvPr>
          <p:cNvSpPr>
            <a:spLocks noGrp="1"/>
          </p:cNvSpPr>
          <p:nvPr>
            <p:ph type="title"/>
          </p:nvPr>
        </p:nvSpPr>
        <p:spPr/>
        <p:txBody>
          <a:bodyPr/>
          <a:lstStyle/>
          <a:p>
            <a:r>
              <a:rPr lang="en-US" dirty="0"/>
              <a:t>Enhancements to PAN/</a:t>
            </a:r>
            <a:r>
              <a:rPr lang="en-US" dirty="0" err="1"/>
              <a:t>TEstNAV</a:t>
            </a:r>
            <a:r>
              <a:rPr lang="en-US" dirty="0"/>
              <a:t> – Session Student Roster</a:t>
            </a:r>
          </a:p>
        </p:txBody>
      </p:sp>
      <p:sp>
        <p:nvSpPr>
          <p:cNvPr id="8" name="Text Placeholder 2">
            <a:extLst>
              <a:ext uri="{FF2B5EF4-FFF2-40B4-BE49-F238E27FC236}">
                <a16:creationId xmlns:a16="http://schemas.microsoft.com/office/drawing/2014/main" id="{07D1C3B8-2DBD-CA53-E492-7DC65AE4CEDC}"/>
              </a:ext>
            </a:extLst>
          </p:cNvPr>
          <p:cNvSpPr>
            <a:spLocks noGrp="1"/>
          </p:cNvSpPr>
          <p:nvPr>
            <p:ph idx="1"/>
          </p:nvPr>
        </p:nvSpPr>
        <p:spPr>
          <a:xfrm>
            <a:off x="920794" y="2091422"/>
            <a:ext cx="3374369" cy="3760788"/>
          </a:xfrm>
        </p:spPr>
        <p:txBody>
          <a:bodyPr>
            <a:normAutofit/>
          </a:bodyPr>
          <a:lstStyle/>
          <a:p>
            <a:pPr marL="285750" indent="-285750">
              <a:buFont typeface="Arial" panose="020B0604020202020204" pitchFamily="34" charset="0"/>
              <a:buChar char="•"/>
            </a:pPr>
            <a:r>
              <a:rPr lang="en-US" sz="2000" dirty="0">
                <a:latin typeface="+mn-lt"/>
              </a:rPr>
              <a:t>Improved Session Student Roster Report</a:t>
            </a:r>
          </a:p>
          <a:p>
            <a:pPr marL="628650" lvl="1" indent="-285750">
              <a:buFont typeface="Arial" panose="020B0604020202020204" pitchFamily="34" charset="0"/>
              <a:buChar char="•"/>
            </a:pPr>
            <a:r>
              <a:rPr lang="en-US" sz="2000" dirty="0"/>
              <a:t>Starting in Spring 2023, the Session Student Roster Report will show a detailed status by test unit, rather than the overall test status.</a:t>
            </a:r>
          </a:p>
        </p:txBody>
      </p:sp>
      <p:pic>
        <p:nvPicPr>
          <p:cNvPr id="9" name="Picture 8">
            <a:extLst>
              <a:ext uri="{FF2B5EF4-FFF2-40B4-BE49-F238E27FC236}">
                <a16:creationId xmlns:a16="http://schemas.microsoft.com/office/drawing/2014/main" id="{CE18EC5B-9CFC-C090-C794-A6A852F49052}"/>
              </a:ext>
            </a:extLst>
          </p:cNvPr>
          <p:cNvPicPr>
            <a:picLocks noChangeAspect="1"/>
          </p:cNvPicPr>
          <p:nvPr/>
        </p:nvPicPr>
        <p:blipFill>
          <a:blip r:embed="rId2"/>
          <a:stretch>
            <a:fillRect/>
          </a:stretch>
        </p:blipFill>
        <p:spPr>
          <a:xfrm>
            <a:off x="4599434" y="2091422"/>
            <a:ext cx="6594810" cy="3547161"/>
          </a:xfrm>
          <a:prstGeom prst="rect">
            <a:avLst/>
          </a:prstGeom>
        </p:spPr>
      </p:pic>
    </p:spTree>
    <p:extLst>
      <p:ext uri="{BB962C8B-B14F-4D97-AF65-F5344CB8AC3E}">
        <p14:creationId xmlns:p14="http://schemas.microsoft.com/office/powerpoint/2010/main" val="1504095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4902E-3086-4E87-A91F-502876E591FC}"/>
              </a:ext>
            </a:extLst>
          </p:cNvPr>
          <p:cNvSpPr>
            <a:spLocks noGrp="1"/>
          </p:cNvSpPr>
          <p:nvPr>
            <p:ph type="title"/>
          </p:nvPr>
        </p:nvSpPr>
        <p:spPr/>
        <p:txBody>
          <a:bodyPr/>
          <a:lstStyle/>
          <a:p>
            <a:r>
              <a:rPr lang="en-US" dirty="0"/>
              <a:t>Enhancements to PAN/</a:t>
            </a:r>
            <a:r>
              <a:rPr lang="en-US" dirty="0" err="1"/>
              <a:t>TEstNAV</a:t>
            </a:r>
            <a:r>
              <a:rPr lang="en-US" dirty="0"/>
              <a:t> – Filter mass Lock/Unlock</a:t>
            </a:r>
          </a:p>
        </p:txBody>
      </p:sp>
      <p:sp>
        <p:nvSpPr>
          <p:cNvPr id="6" name="Text Placeholder 2">
            <a:extLst>
              <a:ext uri="{FF2B5EF4-FFF2-40B4-BE49-F238E27FC236}">
                <a16:creationId xmlns:a16="http://schemas.microsoft.com/office/drawing/2014/main" id="{6826BAB9-9B75-F33B-B31F-140E33EE8043}"/>
              </a:ext>
            </a:extLst>
          </p:cNvPr>
          <p:cNvSpPr>
            <a:spLocks noGrp="1"/>
          </p:cNvSpPr>
          <p:nvPr>
            <p:ph idx="1"/>
          </p:nvPr>
        </p:nvSpPr>
        <p:spPr>
          <a:xfrm>
            <a:off x="1096963" y="2108200"/>
            <a:ext cx="4515272" cy="3760788"/>
          </a:xfrm>
        </p:spPr>
        <p:txBody>
          <a:bodyPr>
            <a:normAutofit lnSpcReduction="10000"/>
          </a:bodyPr>
          <a:lstStyle/>
          <a:p>
            <a:pPr marL="285750" indent="-285750">
              <a:buFont typeface="Arial" panose="020B0604020202020204" pitchFamily="34" charset="0"/>
              <a:buChar char="•"/>
            </a:pPr>
            <a:r>
              <a:rPr lang="en-US" sz="2000" dirty="0">
                <a:latin typeface="+mn-lt"/>
              </a:rPr>
              <a:t>Improved Session Management with Mass Lock/Unlock function with filters</a:t>
            </a:r>
          </a:p>
          <a:p>
            <a:pPr marL="628650" lvl="1" indent="-285750">
              <a:buFont typeface="Arial" panose="020B0604020202020204" pitchFamily="34" charset="0"/>
              <a:buChar char="•"/>
            </a:pPr>
            <a:r>
              <a:rPr lang="en-US" sz="2000" dirty="0"/>
              <a:t>Use filters to find students and lock/unlock test units with fewer clicks.</a:t>
            </a:r>
          </a:p>
          <a:p>
            <a:pPr marL="628650" lvl="1" indent="-285750">
              <a:buFont typeface="Arial" panose="020B0604020202020204" pitchFamily="34" charset="0"/>
              <a:buChar char="•"/>
            </a:pPr>
            <a:r>
              <a:rPr lang="en-US" sz="2000" dirty="0"/>
              <a:t>One-click unlock function allows users to lock units and unlock desired unit in one step</a:t>
            </a:r>
          </a:p>
          <a:p>
            <a:pPr marL="628650" lvl="1" indent="-285750">
              <a:buFont typeface="Arial" panose="020B0604020202020204" pitchFamily="34" charset="0"/>
              <a:buChar char="•"/>
            </a:pPr>
            <a:r>
              <a:rPr lang="en-US" sz="2000" dirty="0"/>
              <a:t>Using Lock/Unlock button will not force user to the top of the page</a:t>
            </a:r>
          </a:p>
        </p:txBody>
      </p:sp>
      <p:pic>
        <p:nvPicPr>
          <p:cNvPr id="7" name="Picture 6">
            <a:extLst>
              <a:ext uri="{FF2B5EF4-FFF2-40B4-BE49-F238E27FC236}">
                <a16:creationId xmlns:a16="http://schemas.microsoft.com/office/drawing/2014/main" id="{216E1E98-FF96-4380-2263-E8D28EA8285D}"/>
              </a:ext>
            </a:extLst>
          </p:cNvPr>
          <p:cNvPicPr>
            <a:picLocks noChangeAspect="1"/>
          </p:cNvPicPr>
          <p:nvPr/>
        </p:nvPicPr>
        <p:blipFill>
          <a:blip r:embed="rId2"/>
          <a:stretch>
            <a:fillRect/>
          </a:stretch>
        </p:blipFill>
        <p:spPr>
          <a:xfrm>
            <a:off x="5904694" y="1451294"/>
            <a:ext cx="5176460" cy="3959605"/>
          </a:xfrm>
          <a:prstGeom prst="rect">
            <a:avLst/>
          </a:prstGeom>
        </p:spPr>
      </p:pic>
    </p:spTree>
    <p:extLst>
      <p:ext uri="{BB962C8B-B14F-4D97-AF65-F5344CB8AC3E}">
        <p14:creationId xmlns:p14="http://schemas.microsoft.com/office/powerpoint/2010/main" val="3873804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17AF9-CA5E-711F-7CB1-5A4E4C2295D2}"/>
              </a:ext>
            </a:extLst>
          </p:cNvPr>
          <p:cNvSpPr>
            <a:spLocks noGrp="1"/>
          </p:cNvSpPr>
          <p:nvPr>
            <p:ph type="title"/>
          </p:nvPr>
        </p:nvSpPr>
        <p:spPr/>
        <p:txBody>
          <a:bodyPr/>
          <a:lstStyle/>
          <a:p>
            <a:r>
              <a:rPr lang="en-US" dirty="0"/>
              <a:t>Enhancements to PAN/</a:t>
            </a:r>
            <a:r>
              <a:rPr lang="en-US" dirty="0" err="1"/>
              <a:t>TEstNAV</a:t>
            </a:r>
            <a:r>
              <a:rPr lang="en-US" dirty="0"/>
              <a:t> - </a:t>
            </a:r>
            <a:r>
              <a:rPr lang="en-US" dirty="0" err="1"/>
              <a:t>SessIoNS</a:t>
            </a:r>
            <a:endParaRPr lang="en-US" dirty="0"/>
          </a:p>
        </p:txBody>
      </p:sp>
      <p:sp>
        <p:nvSpPr>
          <p:cNvPr id="8" name="Text Placeholder 2">
            <a:extLst>
              <a:ext uri="{FF2B5EF4-FFF2-40B4-BE49-F238E27FC236}">
                <a16:creationId xmlns:a16="http://schemas.microsoft.com/office/drawing/2014/main" id="{9EAF349C-EAD7-9270-C7BE-8AA9D8CB7A1E}"/>
              </a:ext>
            </a:extLst>
          </p:cNvPr>
          <p:cNvSpPr>
            <a:spLocks noGrp="1"/>
          </p:cNvSpPr>
          <p:nvPr>
            <p:ph idx="1"/>
          </p:nvPr>
        </p:nvSpPr>
        <p:spPr>
          <a:xfrm>
            <a:off x="1096963" y="2108199"/>
            <a:ext cx="3651206" cy="3782117"/>
          </a:xfrm>
        </p:spPr>
        <p:txBody>
          <a:bodyPr>
            <a:normAutofit/>
          </a:bodyPr>
          <a:lstStyle/>
          <a:p>
            <a:pPr marL="285750" indent="-285750">
              <a:buFont typeface="Arial" panose="020B0604020202020204" pitchFamily="34" charset="0"/>
              <a:buChar char="•"/>
            </a:pPr>
            <a:r>
              <a:rPr lang="en-US" sz="2000" dirty="0">
                <a:latin typeface="+mn-lt"/>
              </a:rPr>
              <a:t>Get to the Students in Sessions Screen to view a Student’s Test in fewer clicks.</a:t>
            </a:r>
          </a:p>
          <a:p>
            <a:pPr marL="628650" lvl="1" indent="-285750">
              <a:buFont typeface="Arial" panose="020B0604020202020204" pitchFamily="34" charset="0"/>
              <a:buChar char="•"/>
            </a:pPr>
            <a:r>
              <a:rPr lang="en-US" sz="2000" dirty="0"/>
              <a:t>Find your student, click the INFO icon</a:t>
            </a:r>
          </a:p>
          <a:p>
            <a:pPr marL="628650" lvl="1" indent="-285750">
              <a:buFont typeface="Arial" panose="020B0604020202020204" pitchFamily="34" charset="0"/>
              <a:buChar char="•"/>
            </a:pPr>
            <a:r>
              <a:rPr lang="en-US" sz="2000" dirty="0"/>
              <a:t>Click on the sessions tab</a:t>
            </a:r>
          </a:p>
          <a:p>
            <a:pPr marL="628650" lvl="1" indent="-285750">
              <a:buFont typeface="Arial" panose="020B0604020202020204" pitchFamily="34" charset="0"/>
              <a:buChar char="•"/>
            </a:pPr>
            <a:r>
              <a:rPr lang="en-US" sz="2000" dirty="0"/>
              <a:t>Click Go to Students in Sessions</a:t>
            </a:r>
          </a:p>
          <a:p>
            <a:pPr lvl="1"/>
            <a:endParaRPr lang="en-US" dirty="0"/>
          </a:p>
        </p:txBody>
      </p:sp>
      <p:pic>
        <p:nvPicPr>
          <p:cNvPr id="9" name="Picture 8">
            <a:extLst>
              <a:ext uri="{FF2B5EF4-FFF2-40B4-BE49-F238E27FC236}">
                <a16:creationId xmlns:a16="http://schemas.microsoft.com/office/drawing/2014/main" id="{D433E7D6-4ABF-5F1E-68D9-4832409363FC}"/>
              </a:ext>
            </a:extLst>
          </p:cNvPr>
          <p:cNvPicPr>
            <a:picLocks noChangeAspect="1"/>
          </p:cNvPicPr>
          <p:nvPr/>
        </p:nvPicPr>
        <p:blipFill>
          <a:blip r:embed="rId2"/>
          <a:stretch>
            <a:fillRect/>
          </a:stretch>
        </p:blipFill>
        <p:spPr>
          <a:xfrm>
            <a:off x="5159886" y="2108200"/>
            <a:ext cx="5294792" cy="1012101"/>
          </a:xfrm>
          <a:prstGeom prst="rect">
            <a:avLst/>
          </a:prstGeom>
        </p:spPr>
      </p:pic>
      <p:pic>
        <p:nvPicPr>
          <p:cNvPr id="10" name="Picture 9">
            <a:extLst>
              <a:ext uri="{FF2B5EF4-FFF2-40B4-BE49-F238E27FC236}">
                <a16:creationId xmlns:a16="http://schemas.microsoft.com/office/drawing/2014/main" id="{1757AA15-708F-1F08-C708-994F48A449BB}"/>
              </a:ext>
            </a:extLst>
          </p:cNvPr>
          <p:cNvPicPr>
            <a:picLocks noChangeAspect="1"/>
          </p:cNvPicPr>
          <p:nvPr/>
        </p:nvPicPr>
        <p:blipFill>
          <a:blip r:embed="rId3"/>
          <a:stretch>
            <a:fillRect/>
          </a:stretch>
        </p:blipFill>
        <p:spPr>
          <a:xfrm>
            <a:off x="4865615" y="3459892"/>
            <a:ext cx="6104919" cy="2430425"/>
          </a:xfrm>
          <a:prstGeom prst="rect">
            <a:avLst/>
          </a:prstGeom>
        </p:spPr>
      </p:pic>
    </p:spTree>
    <p:extLst>
      <p:ext uri="{BB962C8B-B14F-4D97-AF65-F5344CB8AC3E}">
        <p14:creationId xmlns:p14="http://schemas.microsoft.com/office/powerpoint/2010/main" val="284683437"/>
      </p:ext>
    </p:extLst>
  </p:cSld>
  <p:clrMapOvr>
    <a:masterClrMapping/>
  </p:clrMapOvr>
</p:sld>
</file>

<file path=ppt/theme/theme1.xml><?xml version="1.0" encoding="utf-8"?>
<a:theme xmlns:a="http://schemas.openxmlformats.org/drawingml/2006/main" name="RetrospectVTI">
  <a:themeElements>
    <a:clrScheme name="MONO">
      <a:dk1>
        <a:srgbClr val="000000"/>
      </a:dk1>
      <a:lt1>
        <a:srgbClr val="ECEEF7"/>
      </a:lt1>
      <a:dk2>
        <a:srgbClr val="000000"/>
      </a:dk2>
      <a:lt2>
        <a:srgbClr val="F5F8FF"/>
      </a:lt2>
      <a:accent1>
        <a:srgbClr val="ECEEF7"/>
      </a:accent1>
      <a:accent2>
        <a:srgbClr val="F5F8FF"/>
      </a:accent2>
      <a:accent3>
        <a:srgbClr val="A1A2A9"/>
      </a:accent3>
      <a:accent4>
        <a:srgbClr val="141514"/>
      </a:accent4>
      <a:accent5>
        <a:srgbClr val="000000"/>
      </a:accent5>
      <a:accent6>
        <a:srgbClr val="96969C"/>
      </a:accent6>
      <a:hlink>
        <a:srgbClr val="5F6063"/>
      </a:hlink>
      <a:folHlink>
        <a:srgbClr val="919191"/>
      </a:folHlink>
    </a:clrScheme>
    <a:fontScheme name="Custom 1">
      <a:majorFont>
        <a:latin typeface="Raleway heavy"/>
        <a:ea typeface=""/>
        <a:cs typeface=""/>
      </a:majorFont>
      <a:minorFont>
        <a:latin typeface="Raleway"/>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2" id="{B14A50BB-E3E2-41BF-9B58-2390606B4CA7}" vid="{78C0EC09-BDDA-4990-ACD4-70972C6BCE1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0E2DDCE283454682725F4DE82A89BD" ma:contentTypeVersion="16" ma:contentTypeDescription="Create a new document." ma:contentTypeScope="" ma:versionID="7f33c663196f2d8a8c1f4c18b96ab335">
  <xsd:schema xmlns:xsd="http://www.w3.org/2001/XMLSchema" xmlns:xs="http://www.w3.org/2001/XMLSchema" xmlns:p="http://schemas.microsoft.com/office/2006/metadata/properties" xmlns:ns2="a4dfd924-02c8-402c-98c2-19747c654676" xmlns:ns3="706439f8-ebba-4ce4-b958-803c1eb9b874" xmlns:ns4="f69ac7c7-1a2e-46bd-a988-685139f8f258" targetNamespace="http://schemas.microsoft.com/office/2006/metadata/properties" ma:root="true" ma:fieldsID="3f9ede8c36b2bd9d6d953629c89a516f" ns2:_="" ns3:_="" ns4:_="">
    <xsd:import namespace="a4dfd924-02c8-402c-98c2-19747c654676"/>
    <xsd:import namespace="706439f8-ebba-4ce4-b958-803c1eb9b874"/>
    <xsd:import namespace="f69ac7c7-1a2e-46bd-a988-685139f8f25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dfd924-02c8-402c-98c2-19747c6546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db50a19-44cd-47bf-aae0-69db42930db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06439f8-ebba-4ce4-b958-803c1eb9b87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9ac7c7-1a2e-46bd-a988-685139f8f25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5edc15fd-9b6b-439d-a639-696fbc1e01ae}" ma:internalName="TaxCatchAll" ma:showField="CatchAllData" ma:web="706439f8-ebba-4ce4-b958-803c1eb9b8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69ac7c7-1a2e-46bd-a988-685139f8f258" xsi:nil="true"/>
    <lcf76f155ced4ddcb4097134ff3c332f xmlns="a4dfd924-02c8-402c-98c2-19747c65467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43A979-025D-4B63-A5BC-E6F895D1E0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dfd924-02c8-402c-98c2-19747c654676"/>
    <ds:schemaRef ds:uri="706439f8-ebba-4ce4-b958-803c1eb9b874"/>
    <ds:schemaRef ds:uri="f69ac7c7-1a2e-46bd-a988-685139f8f2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AF100E-293D-4B12-946A-E574E8133D91}">
  <ds:schemaRefs>
    <ds:schemaRef ds:uri="http://schemas.microsoft.com/office/2006/metadata/properties"/>
    <ds:schemaRef ds:uri="http://schemas.microsoft.com/office/infopath/2007/PartnerControls"/>
    <ds:schemaRef ds:uri="cdc67ab9-5d86-4ae1-9e38-cf19cda27fbd"/>
    <ds:schemaRef ds:uri="f69ac7c7-1a2e-46bd-a988-685139f8f258"/>
    <ds:schemaRef ds:uri="3b3188d5-88b4-48a3-ad42-774970703158"/>
    <ds:schemaRef ds:uri="a4dfd924-02c8-402c-98c2-19747c654676"/>
  </ds:schemaRefs>
</ds:datastoreItem>
</file>

<file path=customXml/itemProps3.xml><?xml version="1.0" encoding="utf-8"?>
<ds:datastoreItem xmlns:ds="http://schemas.openxmlformats.org/officeDocument/2006/customXml" ds:itemID="{4D92CE5E-9EC8-46A7-9576-AE5C07B430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ESS Presentaton 2- wide- template</Template>
  <TotalTime>287</TotalTime>
  <Words>747</Words>
  <Application>Microsoft Office PowerPoint</Application>
  <PresentationFormat>Widescreen</PresentationFormat>
  <Paragraphs>81</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Franklin Gothic Medium</vt:lpstr>
      <vt:lpstr>Raleway</vt:lpstr>
      <vt:lpstr>Raleway heavy</vt:lpstr>
      <vt:lpstr>RetrospectVTI</vt:lpstr>
      <vt:lpstr>Friday Focus Webinar #1</vt:lpstr>
      <vt:lpstr>Welcome to Webinar #1: The State of Assessments and Accountability – An Overview for the 2022-2023 School Year</vt:lpstr>
      <vt:lpstr>Welcome and Overview</vt:lpstr>
      <vt:lpstr>By the Numbers</vt:lpstr>
      <vt:lpstr>Collaborative for the Alternate Assessment of English Language Proficiency</vt:lpstr>
      <vt:lpstr>New Alternate English Language Proficiency Assessment (AltELPA)</vt:lpstr>
      <vt:lpstr>Enhancements to PAN/TEstNAV – Session Student Roster</vt:lpstr>
      <vt:lpstr>Enhancements to PAN/TEstNAV – Filter mass Lock/Unlock</vt:lpstr>
      <vt:lpstr>Enhancements to PAN/TEstNAV - SessIoNS</vt:lpstr>
      <vt:lpstr>Enhancements to PAN/TEstNAV – Testing Tickets</vt:lpstr>
      <vt:lpstr>Enhancements to PAN/TEstNAV – testing Status Dashboards</vt:lpstr>
      <vt:lpstr>Reporting Portals</vt:lpstr>
      <vt:lpstr>Assessment Infographics</vt:lpstr>
      <vt:lpstr>Accountability</vt:lpstr>
      <vt:lpstr>Accountability Newsletter: The Grader</vt:lpstr>
      <vt:lpstr>Assessment Webinar Series - Posted</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Klepk, Sabiha</dc:creator>
  <cp:lastModifiedBy>Middlebrook, Candis</cp:lastModifiedBy>
  <cp:revision>6</cp:revision>
  <dcterms:created xsi:type="dcterms:W3CDTF">2022-07-18T16:52:55Z</dcterms:created>
  <dcterms:modified xsi:type="dcterms:W3CDTF">2022-09-20T16:32:07Z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0x010100D30E2DDCE283454682725F4DE82A89BD</vt:lpwstr>
  </property>
  <property fmtid="{D5CDD505-2E9C-101B-9397-08002B2CF9AE}" pid="3" name="Order">
    <vt:r8>100</vt:r8>
  </property>
  <property fmtid="{D5CDD505-2E9C-101B-9397-08002B2CF9AE}" pid="4" name="_dlc_DocIdItemGuid">
    <vt:lpwstr>9048b09d-1658-4009-a062-3fab04cef6ae</vt:lpwstr>
  </property>
</Properties>
</file>