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904" r:id="rId5"/>
    <p:sldId id="956" r:id="rId6"/>
    <p:sldId id="957" r:id="rId7"/>
    <p:sldId id="964" r:id="rId8"/>
    <p:sldId id="968" r:id="rId9"/>
    <p:sldId id="946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620153F-CA47-ECE3-16DC-C80895D41295}" name="Jones, Karina" initials="JK" userId="S::Karina.Jones@azed.gov::8f256052-c436-4242-a424-0da7693ec051" providerId="AD"/>
  <p188:author id="{7AEE82F4-5BF4-DFBF-B85E-A6E7FD1A8606}" name="Mayberry, Jeremy" initials="MJ" userId="S::jeremy.mayberry@azed.gov::8d485def-ae10-47fa-95a9-c3c56d21401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'Neil, Emily" initials="OE" lastIdx="3" clrIdx="0">
    <p:extLst>
      <p:ext uri="{19B8F6BF-5375-455C-9EA6-DF929625EA0E}">
        <p15:presenceInfo xmlns:p15="http://schemas.microsoft.com/office/powerpoint/2012/main" userId="S::Emily.O'Neil@azed.gov::47f60f4e-a9da-49f7-8d06-9e21db3c2eb8" providerId="AD"/>
      </p:ext>
    </p:extLst>
  </p:cmAuthor>
  <p:cmAuthor id="2" name="Mayberry, Sophia" initials="MS" lastIdx="1" clrIdx="1">
    <p:extLst>
      <p:ext uri="{19B8F6BF-5375-455C-9EA6-DF929625EA0E}">
        <p15:presenceInfo xmlns:p15="http://schemas.microsoft.com/office/powerpoint/2012/main" userId="S::sophia.mayberry@azed.gov::2367fff9-5f19-4345-a795-26d1c3c37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D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58F6C3-BAC8-4D93-A230-6586567C3E5D}" v="123" dt="2022-09-22T16:03:57.264"/>
    <p1510:client id="{6450486B-E07F-AA45-0562-C3F2459ACB2D}" v="3" dt="2022-09-22T15:50:53.39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berry, Jeremy" userId="S::jeremy.mayberry@azed.gov::8d485def-ae10-47fa-95a9-c3c56d21401a" providerId="AD" clId="Web-{6450486B-E07F-AA45-0562-C3F2459ACB2D}"/>
    <pc:docChg chg="mod">
      <pc:chgData name="Mayberry, Jeremy" userId="S::jeremy.mayberry@azed.gov::8d485def-ae10-47fa-95a9-c3c56d21401a" providerId="AD" clId="Web-{6450486B-E07F-AA45-0562-C3F2459ACB2D}" dt="2022-09-22T15:50:53.398" v="2"/>
      <pc:docMkLst>
        <pc:docMk/>
      </pc:docMkLst>
      <pc:sldChg chg="modCm">
        <pc:chgData name="Mayberry, Jeremy" userId="S::jeremy.mayberry@azed.gov::8d485def-ae10-47fa-95a9-c3c56d21401a" providerId="AD" clId="Web-{6450486B-E07F-AA45-0562-C3F2459ACB2D}" dt="2022-09-22T15:50:53.398" v="2"/>
        <pc:sldMkLst>
          <pc:docMk/>
          <pc:sldMk cId="665484709" sldId="957"/>
        </pc:sldMkLst>
      </pc:sldChg>
    </pc:docChg>
  </pc:docChgLst>
  <pc:docChgLst>
    <pc:chgData name="Jones, Karina" userId="8f256052-c436-4242-a424-0da7693ec051" providerId="ADAL" clId="{6258F6C3-BAC8-4D93-A230-6586567C3E5D}"/>
    <pc:docChg chg="undo custSel addSld delSld modSld sldOrd">
      <pc:chgData name="Jones, Karina" userId="8f256052-c436-4242-a424-0da7693ec051" providerId="ADAL" clId="{6258F6C3-BAC8-4D93-A230-6586567C3E5D}" dt="2022-09-22T19:52:27.205" v="2212" actId="20577"/>
      <pc:docMkLst>
        <pc:docMk/>
      </pc:docMkLst>
      <pc:sldChg chg="modSp mod">
        <pc:chgData name="Jones, Karina" userId="8f256052-c436-4242-a424-0da7693ec051" providerId="ADAL" clId="{6258F6C3-BAC8-4D93-A230-6586567C3E5D}" dt="2022-09-21T13:47:06.180" v="408" actId="1076"/>
        <pc:sldMkLst>
          <pc:docMk/>
          <pc:sldMk cId="0" sldId="904"/>
        </pc:sldMkLst>
        <pc:spChg chg="mod">
          <ac:chgData name="Jones, Karina" userId="8f256052-c436-4242-a424-0da7693ec051" providerId="ADAL" clId="{6258F6C3-BAC8-4D93-A230-6586567C3E5D}" dt="2022-09-21T13:47:06.180" v="408" actId="1076"/>
          <ac:spMkLst>
            <pc:docMk/>
            <pc:sldMk cId="0" sldId="904"/>
            <ac:spMk id="6" creationId="{9EC9C4BE-71AD-481A-A875-8A386D3105B6}"/>
          </ac:spMkLst>
        </pc:spChg>
        <pc:spChg chg="mod">
          <ac:chgData name="Jones, Karina" userId="8f256052-c436-4242-a424-0da7693ec051" providerId="ADAL" clId="{6258F6C3-BAC8-4D93-A230-6586567C3E5D}" dt="2022-09-20T15:58:34.806" v="175" actId="27636"/>
          <ac:spMkLst>
            <pc:docMk/>
            <pc:sldMk cId="0" sldId="904"/>
            <ac:spMk id="7" creationId="{0F1C9E06-DD61-48AA-A508-B09768EEA6CB}"/>
          </ac:spMkLst>
        </pc:spChg>
        <pc:spChg chg="mod">
          <ac:chgData name="Jones, Karina" userId="8f256052-c436-4242-a424-0da7693ec051" providerId="ADAL" clId="{6258F6C3-BAC8-4D93-A230-6586567C3E5D}" dt="2022-09-20T15:57:43.713" v="64" actId="1036"/>
          <ac:spMkLst>
            <pc:docMk/>
            <pc:sldMk cId="0" sldId="904"/>
            <ac:spMk id="8" creationId="{CA20AB8A-D87D-418B-A48A-CA6911A3F156}"/>
          </ac:spMkLst>
        </pc:spChg>
      </pc:sldChg>
      <pc:sldChg chg="del">
        <pc:chgData name="Jones, Karina" userId="8f256052-c436-4242-a424-0da7693ec051" providerId="ADAL" clId="{6258F6C3-BAC8-4D93-A230-6586567C3E5D}" dt="2022-09-20T15:59:01.051" v="177" actId="47"/>
        <pc:sldMkLst>
          <pc:docMk/>
          <pc:sldMk cId="2566670740" sldId="933"/>
        </pc:sldMkLst>
      </pc:sldChg>
      <pc:sldChg chg="del">
        <pc:chgData name="Jones, Karina" userId="8f256052-c436-4242-a424-0da7693ec051" providerId="ADAL" clId="{6258F6C3-BAC8-4D93-A230-6586567C3E5D}" dt="2022-09-20T15:59:01.051" v="177" actId="47"/>
        <pc:sldMkLst>
          <pc:docMk/>
          <pc:sldMk cId="856989494" sldId="942"/>
        </pc:sldMkLst>
      </pc:sldChg>
      <pc:sldChg chg="del">
        <pc:chgData name="Jones, Karina" userId="8f256052-c436-4242-a424-0da7693ec051" providerId="ADAL" clId="{6258F6C3-BAC8-4D93-A230-6586567C3E5D}" dt="2022-09-20T15:59:01.051" v="177" actId="47"/>
        <pc:sldMkLst>
          <pc:docMk/>
          <pc:sldMk cId="28481989" sldId="943"/>
        </pc:sldMkLst>
      </pc:sldChg>
      <pc:sldChg chg="del">
        <pc:chgData name="Jones, Karina" userId="8f256052-c436-4242-a424-0da7693ec051" providerId="ADAL" clId="{6258F6C3-BAC8-4D93-A230-6586567C3E5D}" dt="2022-09-20T15:59:01.051" v="177" actId="47"/>
        <pc:sldMkLst>
          <pc:docMk/>
          <pc:sldMk cId="3082998354" sldId="944"/>
        </pc:sldMkLst>
      </pc:sldChg>
      <pc:sldChg chg="modSp mod">
        <pc:chgData name="Jones, Karina" userId="8f256052-c436-4242-a424-0da7693ec051" providerId="ADAL" clId="{6258F6C3-BAC8-4D93-A230-6586567C3E5D}" dt="2022-09-22T16:01:53.181" v="2183" actId="1076"/>
        <pc:sldMkLst>
          <pc:docMk/>
          <pc:sldMk cId="2465079017" sldId="946"/>
        </pc:sldMkLst>
        <pc:spChg chg="mod">
          <ac:chgData name="Jones, Karina" userId="8f256052-c436-4242-a424-0da7693ec051" providerId="ADAL" clId="{6258F6C3-BAC8-4D93-A230-6586567C3E5D}" dt="2022-09-22T16:01:53.181" v="2183" actId="1076"/>
          <ac:spMkLst>
            <pc:docMk/>
            <pc:sldMk cId="2465079017" sldId="946"/>
            <ac:spMk id="2" creationId="{C8334D80-A4CB-4B35-8D01-EB04D7313F8E}"/>
          </ac:spMkLst>
        </pc:spChg>
      </pc:sldChg>
      <pc:sldChg chg="del">
        <pc:chgData name="Jones, Karina" userId="8f256052-c436-4242-a424-0da7693ec051" providerId="ADAL" clId="{6258F6C3-BAC8-4D93-A230-6586567C3E5D}" dt="2022-09-20T15:59:01.051" v="177" actId="47"/>
        <pc:sldMkLst>
          <pc:docMk/>
          <pc:sldMk cId="749494190" sldId="947"/>
        </pc:sldMkLst>
      </pc:sldChg>
      <pc:sldChg chg="del">
        <pc:chgData name="Jones, Karina" userId="8f256052-c436-4242-a424-0da7693ec051" providerId="ADAL" clId="{6258F6C3-BAC8-4D93-A230-6586567C3E5D}" dt="2022-09-20T15:59:01.051" v="177" actId="47"/>
        <pc:sldMkLst>
          <pc:docMk/>
          <pc:sldMk cId="2964433304" sldId="948"/>
        </pc:sldMkLst>
      </pc:sldChg>
      <pc:sldChg chg="del">
        <pc:chgData name="Jones, Karina" userId="8f256052-c436-4242-a424-0da7693ec051" providerId="ADAL" clId="{6258F6C3-BAC8-4D93-A230-6586567C3E5D}" dt="2022-09-20T15:59:01.051" v="177" actId="47"/>
        <pc:sldMkLst>
          <pc:docMk/>
          <pc:sldMk cId="2162975057" sldId="950"/>
        </pc:sldMkLst>
      </pc:sldChg>
      <pc:sldChg chg="del">
        <pc:chgData name="Jones, Karina" userId="8f256052-c436-4242-a424-0da7693ec051" providerId="ADAL" clId="{6258F6C3-BAC8-4D93-A230-6586567C3E5D}" dt="2022-09-20T15:59:01.051" v="177" actId="47"/>
        <pc:sldMkLst>
          <pc:docMk/>
          <pc:sldMk cId="606864669" sldId="952"/>
        </pc:sldMkLst>
      </pc:sldChg>
      <pc:sldChg chg="del">
        <pc:chgData name="Jones, Karina" userId="8f256052-c436-4242-a424-0da7693ec051" providerId="ADAL" clId="{6258F6C3-BAC8-4D93-A230-6586567C3E5D}" dt="2022-09-20T15:59:01.051" v="177" actId="47"/>
        <pc:sldMkLst>
          <pc:docMk/>
          <pc:sldMk cId="491732026" sldId="953"/>
        </pc:sldMkLst>
      </pc:sldChg>
      <pc:sldChg chg="del">
        <pc:chgData name="Jones, Karina" userId="8f256052-c436-4242-a424-0da7693ec051" providerId="ADAL" clId="{6258F6C3-BAC8-4D93-A230-6586567C3E5D}" dt="2022-09-20T15:59:01.051" v="177" actId="47"/>
        <pc:sldMkLst>
          <pc:docMk/>
          <pc:sldMk cId="213484576" sldId="954"/>
        </pc:sldMkLst>
      </pc:sldChg>
      <pc:sldChg chg="del">
        <pc:chgData name="Jones, Karina" userId="8f256052-c436-4242-a424-0da7693ec051" providerId="ADAL" clId="{6258F6C3-BAC8-4D93-A230-6586567C3E5D}" dt="2022-09-21T13:47:10.807" v="409" actId="47"/>
        <pc:sldMkLst>
          <pc:docMk/>
          <pc:sldMk cId="2482918489" sldId="955"/>
        </pc:sldMkLst>
      </pc:sldChg>
      <pc:sldChg chg="modSp mod">
        <pc:chgData name="Jones, Karina" userId="8f256052-c436-4242-a424-0da7693ec051" providerId="ADAL" clId="{6258F6C3-BAC8-4D93-A230-6586567C3E5D}" dt="2022-09-22T16:03:47.872" v="2184" actId="2711"/>
        <pc:sldMkLst>
          <pc:docMk/>
          <pc:sldMk cId="3033604388" sldId="956"/>
        </pc:sldMkLst>
        <pc:spChg chg="mod">
          <ac:chgData name="Jones, Karina" userId="8f256052-c436-4242-a424-0da7693ec051" providerId="ADAL" clId="{6258F6C3-BAC8-4D93-A230-6586567C3E5D}" dt="2022-09-22T16:03:47.872" v="2184" actId="2711"/>
          <ac:spMkLst>
            <pc:docMk/>
            <pc:sldMk cId="3033604388" sldId="956"/>
            <ac:spMk id="3" creationId="{AEB2AC00-671C-4FE8-9701-F3EF682E8706}"/>
          </ac:spMkLst>
        </pc:spChg>
        <pc:spChg chg="mod">
          <ac:chgData name="Jones, Karina" userId="8f256052-c436-4242-a424-0da7693ec051" providerId="ADAL" clId="{6258F6C3-BAC8-4D93-A230-6586567C3E5D}" dt="2022-09-20T15:59:37.562" v="250" actId="20577"/>
          <ac:spMkLst>
            <pc:docMk/>
            <pc:sldMk cId="3033604388" sldId="956"/>
            <ac:spMk id="4" creationId="{9C43C6F1-0903-432A-A0DA-B69EDCB298EC}"/>
          </ac:spMkLst>
        </pc:spChg>
      </pc:sldChg>
      <pc:sldChg chg="addSp delSp modSp mod modClrScheme addCm delCm modCm chgLayout">
        <pc:chgData name="Jones, Karina" userId="8f256052-c436-4242-a424-0da7693ec051" providerId="ADAL" clId="{6258F6C3-BAC8-4D93-A230-6586567C3E5D}" dt="2022-09-22T19:50:14.170" v="2194" actId="20577"/>
        <pc:sldMkLst>
          <pc:docMk/>
          <pc:sldMk cId="665484709" sldId="957"/>
        </pc:sldMkLst>
        <pc:spChg chg="add mod">
          <ac:chgData name="Jones, Karina" userId="8f256052-c436-4242-a424-0da7693ec051" providerId="ADAL" clId="{6258F6C3-BAC8-4D93-A230-6586567C3E5D}" dt="2022-09-22T19:50:14.170" v="2194" actId="20577"/>
          <ac:spMkLst>
            <pc:docMk/>
            <pc:sldMk cId="665484709" sldId="957"/>
            <ac:spMk id="2" creationId="{3D8C45FC-BA65-FF64-2912-C2D5D8C904C8}"/>
          </ac:spMkLst>
        </pc:spChg>
        <pc:spChg chg="del mod">
          <ac:chgData name="Jones, Karina" userId="8f256052-c436-4242-a424-0da7693ec051" providerId="ADAL" clId="{6258F6C3-BAC8-4D93-A230-6586567C3E5D}" dt="2022-09-21T14:05:55.240" v="586" actId="478"/>
          <ac:spMkLst>
            <pc:docMk/>
            <pc:sldMk cId="665484709" sldId="957"/>
            <ac:spMk id="3" creationId="{AEB2AC00-671C-4FE8-9701-F3EF682E8706}"/>
          </ac:spMkLst>
        </pc:spChg>
        <pc:spChg chg="mod">
          <ac:chgData name="Jones, Karina" userId="8f256052-c436-4242-a424-0da7693ec051" providerId="ADAL" clId="{6258F6C3-BAC8-4D93-A230-6586567C3E5D}" dt="2022-09-21T14:04:00.857" v="530" actId="113"/>
          <ac:spMkLst>
            <pc:docMk/>
            <pc:sldMk cId="665484709" sldId="957"/>
            <ac:spMk id="4" creationId="{9C43C6F1-0903-432A-A0DA-B69EDCB298EC}"/>
          </ac:spMkLst>
        </pc:spChg>
        <pc:spChg chg="add del mod ord">
          <ac:chgData name="Jones, Karina" userId="8f256052-c436-4242-a424-0da7693ec051" providerId="ADAL" clId="{6258F6C3-BAC8-4D93-A230-6586567C3E5D}" dt="2022-09-21T14:06:46.602" v="594" actId="700"/>
          <ac:spMkLst>
            <pc:docMk/>
            <pc:sldMk cId="665484709" sldId="957"/>
            <ac:spMk id="5" creationId="{0E7DE36D-026B-612C-DBAF-CF50094D0E26}"/>
          </ac:spMkLst>
        </pc:spChg>
        <pc:spChg chg="add del mod ord">
          <ac:chgData name="Jones, Karina" userId="8f256052-c436-4242-a424-0da7693ec051" providerId="ADAL" clId="{6258F6C3-BAC8-4D93-A230-6586567C3E5D}" dt="2022-09-21T14:06:46.602" v="594" actId="700"/>
          <ac:spMkLst>
            <pc:docMk/>
            <pc:sldMk cId="665484709" sldId="957"/>
            <ac:spMk id="6" creationId="{5E815436-F5AD-422E-AFC7-871F473B1F9D}"/>
          </ac:spMkLst>
        </pc:spChg>
        <pc:spChg chg="add del mod ord">
          <ac:chgData name="Jones, Karina" userId="8f256052-c436-4242-a424-0da7693ec051" providerId="ADAL" clId="{6258F6C3-BAC8-4D93-A230-6586567C3E5D}" dt="2022-09-21T14:06:46.602" v="594" actId="700"/>
          <ac:spMkLst>
            <pc:docMk/>
            <pc:sldMk cId="665484709" sldId="957"/>
            <ac:spMk id="7" creationId="{20590E10-A7DC-FE99-7315-41E9A042650E}"/>
          </ac:spMkLst>
        </pc:spChg>
        <pc:spChg chg="add del mod ord">
          <ac:chgData name="Jones, Karina" userId="8f256052-c436-4242-a424-0da7693ec051" providerId="ADAL" clId="{6258F6C3-BAC8-4D93-A230-6586567C3E5D}" dt="2022-09-21T14:06:46.602" v="594" actId="700"/>
          <ac:spMkLst>
            <pc:docMk/>
            <pc:sldMk cId="665484709" sldId="957"/>
            <ac:spMk id="8" creationId="{272B2B70-4B34-BEA3-3728-A67F269248A7}"/>
          </ac:spMkLst>
        </pc:spChg>
        <pc:picChg chg="add del">
          <ac:chgData name="Jones, Karina" userId="8f256052-c436-4242-a424-0da7693ec051" providerId="ADAL" clId="{6258F6C3-BAC8-4D93-A230-6586567C3E5D}" dt="2022-09-21T14:18:41.629" v="713" actId="22"/>
          <ac:picMkLst>
            <pc:docMk/>
            <pc:sldMk cId="665484709" sldId="957"/>
            <ac:picMk id="10" creationId="{8DFE29BF-C47B-F543-27E0-E26CB9080DC0}"/>
          </ac:picMkLst>
        </pc:picChg>
      </pc:sldChg>
      <pc:sldChg chg="del">
        <pc:chgData name="Jones, Karina" userId="8f256052-c436-4242-a424-0da7693ec051" providerId="ADAL" clId="{6258F6C3-BAC8-4D93-A230-6586567C3E5D}" dt="2022-09-20T15:58:51.482" v="176" actId="47"/>
        <pc:sldMkLst>
          <pc:docMk/>
          <pc:sldMk cId="364577968" sldId="958"/>
        </pc:sldMkLst>
      </pc:sldChg>
      <pc:sldChg chg="del">
        <pc:chgData name="Jones, Karina" userId="8f256052-c436-4242-a424-0da7693ec051" providerId="ADAL" clId="{6258F6C3-BAC8-4D93-A230-6586567C3E5D}" dt="2022-09-20T15:58:51.482" v="176" actId="47"/>
        <pc:sldMkLst>
          <pc:docMk/>
          <pc:sldMk cId="1584777405" sldId="959"/>
        </pc:sldMkLst>
      </pc:sldChg>
      <pc:sldChg chg="del">
        <pc:chgData name="Jones, Karina" userId="8f256052-c436-4242-a424-0da7693ec051" providerId="ADAL" clId="{6258F6C3-BAC8-4D93-A230-6586567C3E5D}" dt="2022-09-20T15:58:51.482" v="176" actId="47"/>
        <pc:sldMkLst>
          <pc:docMk/>
          <pc:sldMk cId="1886821367" sldId="962"/>
        </pc:sldMkLst>
      </pc:sldChg>
      <pc:sldChg chg="del">
        <pc:chgData name="Jones, Karina" userId="8f256052-c436-4242-a424-0da7693ec051" providerId="ADAL" clId="{6258F6C3-BAC8-4D93-A230-6586567C3E5D}" dt="2022-09-20T15:58:51.482" v="176" actId="47"/>
        <pc:sldMkLst>
          <pc:docMk/>
          <pc:sldMk cId="4147861497" sldId="963"/>
        </pc:sldMkLst>
      </pc:sldChg>
      <pc:sldChg chg="addSp delSp modSp mod addCm delCm">
        <pc:chgData name="Jones, Karina" userId="8f256052-c436-4242-a424-0da7693ec051" providerId="ADAL" clId="{6258F6C3-BAC8-4D93-A230-6586567C3E5D}" dt="2022-09-22T16:03:57.265" v="2186" actId="2711"/>
        <pc:sldMkLst>
          <pc:docMk/>
          <pc:sldMk cId="2667850259" sldId="964"/>
        </pc:sldMkLst>
        <pc:spChg chg="mod">
          <ac:chgData name="Jones, Karina" userId="8f256052-c436-4242-a424-0da7693ec051" providerId="ADAL" clId="{6258F6C3-BAC8-4D93-A230-6586567C3E5D}" dt="2022-09-22T16:03:57.265" v="2186" actId="2711"/>
          <ac:spMkLst>
            <pc:docMk/>
            <pc:sldMk cId="2667850259" sldId="964"/>
            <ac:spMk id="3" creationId="{AEB2AC00-671C-4FE8-9701-F3EF682E8706}"/>
          </ac:spMkLst>
        </pc:spChg>
        <pc:spChg chg="del">
          <ac:chgData name="Jones, Karina" userId="8f256052-c436-4242-a424-0da7693ec051" providerId="ADAL" clId="{6258F6C3-BAC8-4D93-A230-6586567C3E5D}" dt="2022-09-22T13:59:20.539" v="991" actId="478"/>
          <ac:spMkLst>
            <pc:docMk/>
            <pc:sldMk cId="2667850259" sldId="964"/>
            <ac:spMk id="4" creationId="{9C43C6F1-0903-432A-A0DA-B69EDCB298EC}"/>
          </ac:spMkLst>
        </pc:spChg>
        <pc:spChg chg="add mod">
          <ac:chgData name="Jones, Karina" userId="8f256052-c436-4242-a424-0da7693ec051" providerId="ADAL" clId="{6258F6C3-BAC8-4D93-A230-6586567C3E5D}" dt="2022-09-22T13:59:21.688" v="992"/>
          <ac:spMkLst>
            <pc:docMk/>
            <pc:sldMk cId="2667850259" sldId="964"/>
            <ac:spMk id="5" creationId="{A0FA9765-9DF8-C7A6-8B39-22B2320189E2}"/>
          </ac:spMkLst>
        </pc:spChg>
      </pc:sldChg>
      <pc:sldChg chg="addSp modSp new del mod ord">
        <pc:chgData name="Jones, Karina" userId="8f256052-c436-4242-a424-0da7693ec051" providerId="ADAL" clId="{6258F6C3-BAC8-4D93-A230-6586567C3E5D}" dt="2022-09-22T14:42:43.079" v="2095" actId="47"/>
        <pc:sldMkLst>
          <pc:docMk/>
          <pc:sldMk cId="821504200" sldId="965"/>
        </pc:sldMkLst>
        <pc:spChg chg="add mod">
          <ac:chgData name="Jones, Karina" userId="8f256052-c436-4242-a424-0da7693ec051" providerId="ADAL" clId="{6258F6C3-BAC8-4D93-A230-6586567C3E5D}" dt="2022-09-22T14:31:29.430" v="1743" actId="108"/>
          <ac:spMkLst>
            <pc:docMk/>
            <pc:sldMk cId="821504200" sldId="965"/>
            <ac:spMk id="2" creationId="{DC4EB632-CC43-AAA4-84DB-5E103C1144CD}"/>
          </ac:spMkLst>
        </pc:spChg>
        <pc:spChg chg="add mod">
          <ac:chgData name="Jones, Karina" userId="8f256052-c436-4242-a424-0da7693ec051" providerId="ADAL" clId="{6258F6C3-BAC8-4D93-A230-6586567C3E5D}" dt="2022-09-22T14:23:36.823" v="1398" actId="20577"/>
          <ac:spMkLst>
            <pc:docMk/>
            <pc:sldMk cId="821504200" sldId="965"/>
            <ac:spMk id="3" creationId="{6E2E15A5-D8CB-1222-6D2A-956133BA54EE}"/>
          </ac:spMkLst>
        </pc:spChg>
      </pc:sldChg>
      <pc:sldChg chg="modSp add del mod">
        <pc:chgData name="Jones, Karina" userId="8f256052-c436-4242-a424-0da7693ec051" providerId="ADAL" clId="{6258F6C3-BAC8-4D93-A230-6586567C3E5D}" dt="2022-09-22T14:42:43.079" v="2095" actId="47"/>
        <pc:sldMkLst>
          <pc:docMk/>
          <pc:sldMk cId="1320439925" sldId="966"/>
        </pc:sldMkLst>
        <pc:spChg chg="mod">
          <ac:chgData name="Jones, Karina" userId="8f256052-c436-4242-a424-0da7693ec051" providerId="ADAL" clId="{6258F6C3-BAC8-4D93-A230-6586567C3E5D}" dt="2022-09-22T14:31:37.135" v="1744" actId="108"/>
          <ac:spMkLst>
            <pc:docMk/>
            <pc:sldMk cId="1320439925" sldId="966"/>
            <ac:spMk id="2" creationId="{DC4EB632-CC43-AAA4-84DB-5E103C1144CD}"/>
          </ac:spMkLst>
        </pc:spChg>
      </pc:sldChg>
      <pc:sldChg chg="modSp add del mod">
        <pc:chgData name="Jones, Karina" userId="8f256052-c436-4242-a424-0da7693ec051" providerId="ADAL" clId="{6258F6C3-BAC8-4D93-A230-6586567C3E5D}" dt="2022-09-22T14:42:43.079" v="2095" actId="47"/>
        <pc:sldMkLst>
          <pc:docMk/>
          <pc:sldMk cId="3195092874" sldId="967"/>
        </pc:sldMkLst>
        <pc:spChg chg="mod">
          <ac:chgData name="Jones, Karina" userId="8f256052-c436-4242-a424-0da7693ec051" providerId="ADAL" clId="{6258F6C3-BAC8-4D93-A230-6586567C3E5D}" dt="2022-09-22T14:31:06.140" v="1742" actId="108"/>
          <ac:spMkLst>
            <pc:docMk/>
            <pc:sldMk cId="3195092874" sldId="967"/>
            <ac:spMk id="2" creationId="{DC4EB632-CC43-AAA4-84DB-5E103C1144CD}"/>
          </ac:spMkLst>
        </pc:spChg>
      </pc:sldChg>
      <pc:sldChg chg="addSp modSp new mod">
        <pc:chgData name="Jones, Karina" userId="8f256052-c436-4242-a424-0da7693ec051" providerId="ADAL" clId="{6258F6C3-BAC8-4D93-A230-6586567C3E5D}" dt="2022-09-22T19:52:27.205" v="2212" actId="20577"/>
        <pc:sldMkLst>
          <pc:docMk/>
          <pc:sldMk cId="2487166741" sldId="968"/>
        </pc:sldMkLst>
        <pc:spChg chg="add mod">
          <ac:chgData name="Jones, Karina" userId="8f256052-c436-4242-a424-0da7693ec051" providerId="ADAL" clId="{6258F6C3-BAC8-4D93-A230-6586567C3E5D}" dt="2022-09-22T14:32:05.306" v="1746"/>
          <ac:spMkLst>
            <pc:docMk/>
            <pc:sldMk cId="2487166741" sldId="968"/>
            <ac:spMk id="2" creationId="{57866926-BF71-C5FE-6FDA-AC01831CD867}"/>
          </ac:spMkLst>
        </pc:spChg>
        <pc:spChg chg="add mod">
          <ac:chgData name="Jones, Karina" userId="8f256052-c436-4242-a424-0da7693ec051" providerId="ADAL" clId="{6258F6C3-BAC8-4D93-A230-6586567C3E5D}" dt="2022-09-22T14:42:38.155" v="2094" actId="1076"/>
          <ac:spMkLst>
            <pc:docMk/>
            <pc:sldMk cId="2487166741" sldId="968"/>
            <ac:spMk id="3" creationId="{054562FA-9043-DBC9-F35F-EEA88577236F}"/>
          </ac:spMkLst>
        </pc:spChg>
        <pc:graphicFrameChg chg="add mod modGraphic">
          <ac:chgData name="Jones, Karina" userId="8f256052-c436-4242-a424-0da7693ec051" providerId="ADAL" clId="{6258F6C3-BAC8-4D93-A230-6586567C3E5D}" dt="2022-09-22T19:52:27.205" v="2212" actId="20577"/>
          <ac:graphicFrameMkLst>
            <pc:docMk/>
            <pc:sldMk cId="2487166741" sldId="968"/>
            <ac:graphicFrameMk id="4" creationId="{A0D523F6-179A-1E3C-F62C-C15E018D73E7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979AE2-4A77-4F1D-8087-78A501CEC0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3A4541-8037-485A-956A-2E677C2D26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952DF-1F20-4E7F-9C0D-304811E6E13B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5D6A7A-DE4E-47A4-8FC0-012A8FE64B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E4D818-A81E-4E48-9DC1-166C8E2DC8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9314B-9DCC-425F-AE80-AFAEDDCBC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54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4" name="Shape 2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80880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6" tIns="92476" rIns="92476" bIns="92476" anchor="t" anchorCtr="0">
            <a:noAutofit/>
          </a:bodyPr>
          <a:lstStyle/>
          <a:p>
            <a:pPr marL="158750" indent="0"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STUD10 - Review report to validate Parent/Guardian, Address, </a:t>
            </a:r>
            <a:r>
              <a:rPr lang="en-US" sz="180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etc</a:t>
            </a: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…</a:t>
            </a: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are the specific requirements?</a:t>
            </a: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relationships are being captured?</a:t>
            </a: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Review process of how vendors receive Ed Fi upcoming changes.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09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Cover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6CA292D-4BD7-8642-94F9-006F55D3EF2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2000" y="728711"/>
            <a:ext cx="4586288" cy="979487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Insert Logo Here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05DB0BC-7CA3-484F-A266-C1A77C2E6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3429000"/>
            <a:ext cx="11430000" cy="749735"/>
          </a:xfrm>
          <a:prstGeom prst="rect">
            <a:avLst/>
          </a:prstGeom>
        </p:spPr>
        <p:txBody>
          <a:bodyPr/>
          <a:lstStyle>
            <a:lvl1pPr algn="l">
              <a:defRPr sz="6000" b="1" i="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/>
              <a:t>Presentation Title Here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9C0FE92-69A0-7346-82E8-5E8449C3DD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155" y="4317774"/>
            <a:ext cx="11429579" cy="6810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0" i="0">
                <a:solidFill>
                  <a:schemeClr val="bg1">
                    <a:alpha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28164392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hoto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817BD815-B88C-3048-A130-12F18EDC58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87944" y="191195"/>
            <a:ext cx="329461" cy="329461"/>
          </a:xfrm>
          <a:prstGeom prst="rect">
            <a:avLst/>
          </a:prstGeom>
        </p:spPr>
      </p:pic>
      <p:sp>
        <p:nvSpPr>
          <p:cNvPr id="10" name="Content Placeholder 28">
            <a:extLst>
              <a:ext uri="{FF2B5EF4-FFF2-40B4-BE49-F238E27FC236}">
                <a16:creationId xmlns:a16="http://schemas.microsoft.com/office/drawing/2014/main" id="{43311745-5A4D-844B-8DD5-A64A7FEFDC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377723" y="5298344"/>
            <a:ext cx="5027651" cy="11052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53C10C"/>
              </a:buClr>
              <a:buSzPct val="85000"/>
              <a:buFont typeface="Arial" panose="020B0604020202020204" pitchFamily="34" charset="0"/>
              <a:buNone/>
              <a:tabLst/>
              <a:defRPr sz="1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Maecenas </a:t>
            </a:r>
            <a:r>
              <a:rPr lang="en-US" err="1"/>
              <a:t>sed</a:t>
            </a:r>
            <a:r>
              <a:rPr lang="en-US"/>
              <a:t> </a:t>
            </a:r>
            <a:r>
              <a:rPr lang="en-US" err="1"/>
              <a:t>diam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 </a:t>
            </a:r>
            <a:r>
              <a:rPr lang="en-US" err="1"/>
              <a:t>variujs</a:t>
            </a:r>
            <a:r>
              <a:rPr lang="en-US"/>
              <a:t> </a:t>
            </a:r>
            <a:r>
              <a:rPr lang="en-US" err="1"/>
              <a:t>blandit</a:t>
            </a:r>
            <a:r>
              <a:rPr lang="en-US"/>
              <a:t> sit </a:t>
            </a:r>
            <a:r>
              <a:rPr lang="en-US" err="1"/>
              <a:t>amet</a:t>
            </a:r>
            <a:r>
              <a:rPr lang="en-US"/>
              <a:t> no n </a:t>
            </a:r>
            <a:r>
              <a:rPr lang="en-US" err="1"/>
              <a:t>magnat</a:t>
            </a:r>
            <a:r>
              <a:rPr lang="en-US"/>
              <a:t>. </a:t>
            </a:r>
            <a:r>
              <a:rPr lang="en-US" err="1"/>
              <a:t>Socis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menatibus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parturient, </a:t>
            </a:r>
            <a:r>
              <a:rPr lang="en-US" err="1"/>
              <a:t>nascentur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283461F-13ED-FB40-AB69-9B64562670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541" y="5285918"/>
            <a:ext cx="5138970" cy="1085853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This is the page title with an emphasis.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FA90184-F68B-B946-9700-1AC06AB49BB0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>
              <a:solidFill>
                <a:schemeClr val="bg1">
                  <a:lumMod val="50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icture Placeholder 8" descr="Photo Goes Here">
            <a:extLst>
              <a:ext uri="{FF2B5EF4-FFF2-40B4-BE49-F238E27FC236}">
                <a16:creationId xmlns:a16="http://schemas.microsoft.com/office/drawing/2014/main" id="{DABB9540-BF09-364B-9AF2-1958CD857E5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1998" cy="48582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Click the Photo Icon to Insert Photo</a:t>
            </a:r>
            <a:br>
              <a:rPr lang="en-US"/>
            </a:br>
            <a:r>
              <a:rPr lang="en-US"/>
              <a:t>(Use Horizontal Only)</a:t>
            </a:r>
          </a:p>
        </p:txBody>
      </p:sp>
      <p:pic>
        <p:nvPicPr>
          <p:cNvPr id="9" name="Picture 8" descr="Icon&#10;&#10;Description automatically generated with low confidence">
            <a:extLst>
              <a:ext uri="{FF2B5EF4-FFF2-40B4-BE49-F238E27FC236}">
                <a16:creationId xmlns:a16="http://schemas.microsoft.com/office/drawing/2014/main" id="{89D53CE2-B389-429B-B140-878D1A9547B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718966" y="6215129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3960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istic: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4CD1FCD-523C-194D-915C-A5EAAA68A95F}"/>
              </a:ext>
            </a:extLst>
          </p:cNvPr>
          <p:cNvSpPr/>
          <p:nvPr userDrawn="1"/>
        </p:nvSpPr>
        <p:spPr>
          <a:xfrm>
            <a:off x="7921782" y="0"/>
            <a:ext cx="4270217" cy="6858000"/>
          </a:xfrm>
          <a:prstGeom prst="rect">
            <a:avLst/>
          </a:prstGeom>
          <a:solidFill>
            <a:srgbClr val="BF0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2B64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>
              <a:solidFill>
                <a:schemeClr val="bg1"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411" y="3365390"/>
            <a:ext cx="6319867" cy="1075380"/>
          </a:xfrm>
          <a:prstGeom prst="rect">
            <a:avLst/>
          </a:prstGeom>
        </p:spPr>
        <p:txBody>
          <a:bodyPr/>
          <a:lstStyle>
            <a:lvl1pPr algn="l">
              <a:defRPr sz="36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is a very large number and can be an interesting statistic.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49891-D6AC-0B45-B79E-148EFF6E17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5411" y="2389374"/>
            <a:ext cx="6319867" cy="8984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1" i="0">
                <a:solidFill>
                  <a:srgbClr val="BF0B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64,000 homes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86443D5-5DE7-104F-A696-04C4C332DFC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893116" y="986828"/>
            <a:ext cx="3298883" cy="48254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br>
              <a:rPr lang="en-US"/>
            </a:br>
            <a:r>
              <a:rPr lang="en-US"/>
              <a:t>Click the Icon</a:t>
            </a:r>
            <a:br>
              <a:rPr lang="en-US"/>
            </a:br>
            <a:r>
              <a:rPr lang="en-US"/>
              <a:t>to Insert Icon</a:t>
            </a:r>
          </a:p>
        </p:txBody>
      </p:sp>
      <p:pic>
        <p:nvPicPr>
          <p:cNvPr id="7" name="Picture 6" descr="Icon&#10;&#10;Description automatically generated with low confidence">
            <a:extLst>
              <a:ext uri="{FF2B5EF4-FFF2-40B4-BE49-F238E27FC236}">
                <a16:creationId xmlns:a16="http://schemas.microsoft.com/office/drawing/2014/main" id="{F1B3AB9F-CA52-4C04-85DB-29B3CC0359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83269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istic: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4CD1FCD-523C-194D-915C-A5EAAA68A95F}"/>
              </a:ext>
            </a:extLst>
          </p:cNvPr>
          <p:cNvSpPr/>
          <p:nvPr userDrawn="1"/>
        </p:nvSpPr>
        <p:spPr>
          <a:xfrm>
            <a:off x="7921782" y="0"/>
            <a:ext cx="4270217" cy="6858000"/>
          </a:xfrm>
          <a:prstGeom prst="rect">
            <a:avLst/>
          </a:prstGeom>
          <a:solidFill>
            <a:srgbClr val="FCAF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2B64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rgbClr val="232B64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>
              <a:solidFill>
                <a:srgbClr val="232B64">
                  <a:alpha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411" y="3365390"/>
            <a:ext cx="6319867" cy="1075380"/>
          </a:xfrm>
          <a:prstGeom prst="rect">
            <a:avLst/>
          </a:prstGeom>
        </p:spPr>
        <p:txBody>
          <a:bodyPr/>
          <a:lstStyle>
            <a:lvl1pPr algn="l">
              <a:defRPr sz="36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is a very large number and can be an interesting statistic.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49891-D6AC-0B45-B79E-148EFF6E17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5411" y="2389374"/>
            <a:ext cx="6319867" cy="8984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1" i="0">
                <a:solidFill>
                  <a:srgbClr val="FCAF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64,000 homes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86443D5-5DE7-104F-A696-04C4C332DFC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893116" y="986828"/>
            <a:ext cx="3298883" cy="48254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br>
              <a:rPr lang="en-US"/>
            </a:br>
            <a:r>
              <a:rPr lang="en-US"/>
              <a:t>Click the Icon</a:t>
            </a:r>
            <a:br>
              <a:rPr lang="en-US"/>
            </a:br>
            <a:r>
              <a:rPr lang="en-US"/>
              <a:t>to Insert Icon</a:t>
            </a:r>
          </a:p>
        </p:txBody>
      </p:sp>
      <p:pic>
        <p:nvPicPr>
          <p:cNvPr id="7" name="Picture 6" descr="Icon&#10;&#10;Description automatically generated with low confidence">
            <a:extLst>
              <a:ext uri="{FF2B5EF4-FFF2-40B4-BE49-F238E27FC236}">
                <a16:creationId xmlns:a16="http://schemas.microsoft.com/office/drawing/2014/main" id="{177C3A67-0887-4675-99E0-442F0618AA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85215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istic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4CD1FCD-523C-194D-915C-A5EAAA68A95F}"/>
              </a:ext>
            </a:extLst>
          </p:cNvPr>
          <p:cNvSpPr/>
          <p:nvPr userDrawn="1"/>
        </p:nvSpPr>
        <p:spPr>
          <a:xfrm>
            <a:off x="7921782" y="0"/>
            <a:ext cx="4270217" cy="6858000"/>
          </a:xfrm>
          <a:prstGeom prst="rect">
            <a:avLst/>
          </a:prstGeom>
          <a:solidFill>
            <a:srgbClr val="232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2B64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>
              <a:solidFill>
                <a:schemeClr val="bg1"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411" y="3365390"/>
            <a:ext cx="6319867" cy="1075380"/>
          </a:xfrm>
          <a:prstGeom prst="rect">
            <a:avLst/>
          </a:prstGeom>
        </p:spPr>
        <p:txBody>
          <a:bodyPr/>
          <a:lstStyle>
            <a:lvl1pPr algn="l">
              <a:defRPr sz="36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is a very large number and can be an interesting statistic.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49891-D6AC-0B45-B79E-148EFF6E17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5411" y="2389374"/>
            <a:ext cx="6319867" cy="8984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1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64,000 homes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86443D5-5DE7-104F-A696-04C4C332DFC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893116" y="986828"/>
            <a:ext cx="3298883" cy="48254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br>
              <a:rPr lang="en-US"/>
            </a:br>
            <a:r>
              <a:rPr lang="en-US"/>
              <a:t>Click the Icon</a:t>
            </a:r>
            <a:br>
              <a:rPr lang="en-US"/>
            </a:br>
            <a:r>
              <a:rPr lang="en-US"/>
              <a:t>to Insert Icon</a:t>
            </a:r>
          </a:p>
        </p:txBody>
      </p:sp>
      <p:pic>
        <p:nvPicPr>
          <p:cNvPr id="7" name="Picture 6" descr="Icon&#10;&#10;Description automatically generated with low confidence">
            <a:extLst>
              <a:ext uri="{FF2B5EF4-FFF2-40B4-BE49-F238E27FC236}">
                <a16:creationId xmlns:a16="http://schemas.microsoft.com/office/drawing/2014/main" id="{0DE5A41B-9F67-4EF5-A3AA-271A150EA4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98343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FD696-50C0-BC49-8154-038F7E42B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DCBC9-7F4F-FC4E-9E0E-5741195F0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232B64"/>
              </a:buClr>
              <a:buSzPct val="85000"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32B64"/>
              </a:buClr>
              <a:buSzPct val="85000"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32B64"/>
              </a:buClr>
              <a:buSzPct val="85000"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232B64"/>
              </a:buClr>
              <a:buSzPct val="85000"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232B64"/>
              </a:buClr>
              <a:buSzPct val="85000"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Icon&#10;&#10;Description automatically generated with low confidence">
            <a:extLst>
              <a:ext uri="{FF2B5EF4-FFF2-40B4-BE49-F238E27FC236}">
                <a16:creationId xmlns:a16="http://schemas.microsoft.com/office/drawing/2014/main" id="{B62EAF64-84F3-4037-91CD-60F4CEE745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02554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>
              <a:solidFill>
                <a:schemeClr val="bg1">
                  <a:lumMod val="50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Icon&#10;&#10;Description automatically generated with low confidence">
            <a:extLst>
              <a:ext uri="{FF2B5EF4-FFF2-40B4-BE49-F238E27FC236}">
                <a16:creationId xmlns:a16="http://schemas.microsoft.com/office/drawing/2014/main" id="{360CF4A2-297B-4050-8739-F1AD70B9F1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8942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ing / Thank 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11" y="5244538"/>
            <a:ext cx="6319105" cy="339926"/>
          </a:xfrm>
          <a:prstGeom prst="rect">
            <a:avLst/>
          </a:prstGeom>
        </p:spPr>
        <p:txBody>
          <a:bodyPr/>
          <a:lstStyle>
            <a:lvl1pPr algn="l">
              <a:defRPr sz="240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Presenter Name, Job Title</a:t>
            </a:r>
            <a:br>
              <a:rPr lang="en-US"/>
            </a:br>
            <a:r>
              <a:rPr lang="en-US" err="1"/>
              <a:t>email@AZED.gove</a:t>
            </a:r>
            <a:br>
              <a:rPr lang="en-US"/>
            </a:br>
            <a:r>
              <a:rPr lang="en-US"/>
              <a:t>(123) 456-7890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49891-D6AC-0B45-B79E-148EFF6E17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012" y="3892428"/>
            <a:ext cx="6319867" cy="7831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Thank you.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0430BE-2C50-5B4A-A132-E08BBF23A069}"/>
              </a:ext>
            </a:extLst>
          </p:cNvPr>
          <p:cNvCxnSpPr/>
          <p:nvPr userDrawn="1"/>
        </p:nvCxnSpPr>
        <p:spPr>
          <a:xfrm>
            <a:off x="654369" y="5010569"/>
            <a:ext cx="400314" cy="0"/>
          </a:xfrm>
          <a:prstGeom prst="line">
            <a:avLst/>
          </a:prstGeom>
          <a:ln w="190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6648A209-512C-8C46-9757-3359BBCCE7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8011" y="649397"/>
            <a:ext cx="1396157" cy="139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137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: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509AD-4211-6545-A4C7-5F8113D0E4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100" y="3950348"/>
            <a:ext cx="10591800" cy="775564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Section Title &amp; Headline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5BF69-4B07-FF4C-AA1B-1E08897601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CB8F98-32D9-9E4F-BAC9-49610775ED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26D585-121B-614E-9E4B-978BFEEEA6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0100" y="3501427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 spc="200" baseline="0">
                <a:solidFill>
                  <a:schemeClr val="bg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SECTION #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21F4DCF-7770-0B45-B9A0-2CE48DEF1E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93088" y="723900"/>
            <a:ext cx="3998912" cy="46180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Insert Icon Here</a:t>
            </a:r>
            <a:br>
              <a:rPr lang="en-US"/>
            </a:br>
            <a:r>
              <a:rPr lang="en-US"/>
              <a:t>If Wanted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A479E631-0BF4-C14C-938E-2433D302CA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0100" y="803495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spc="200" baseline="0">
                <a:solidFill>
                  <a:schemeClr val="bg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NAME</a:t>
            </a:r>
          </a:p>
        </p:txBody>
      </p:sp>
      <p:pic>
        <p:nvPicPr>
          <p:cNvPr id="5" name="Picture 4" descr="Icon&#10;&#10;Description automatically generated with low confidence">
            <a:extLst>
              <a:ext uri="{FF2B5EF4-FFF2-40B4-BE49-F238E27FC236}">
                <a16:creationId xmlns:a16="http://schemas.microsoft.com/office/drawing/2014/main" id="{0C4597A0-1AA4-4DA6-B6DC-B9EFA1132D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8533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: Re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509AD-4211-6545-A4C7-5F8113D0E4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100" y="3950348"/>
            <a:ext cx="10591800" cy="775564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Section Title &amp; Headline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5BF69-4B07-FF4C-AA1B-1E08897601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CB8F98-32D9-9E4F-BAC9-49610775ED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26D585-121B-614E-9E4B-978BFEEEA6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0100" y="3501427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 spc="200" baseline="0">
                <a:solidFill>
                  <a:schemeClr val="bg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SECTION #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21F4DCF-7770-0B45-B9A0-2CE48DEF1E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93088" y="723900"/>
            <a:ext cx="3998912" cy="46180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Insert Icon Here</a:t>
            </a:r>
            <a:br>
              <a:rPr lang="en-US"/>
            </a:br>
            <a:r>
              <a:rPr lang="en-US"/>
              <a:t>If Wanted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A479E631-0BF4-C14C-938E-2433D302CA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0100" y="803495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spc="200" baseline="0">
                <a:solidFill>
                  <a:schemeClr val="bg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NAME</a:t>
            </a:r>
          </a:p>
        </p:txBody>
      </p:sp>
      <p:pic>
        <p:nvPicPr>
          <p:cNvPr id="8" name="Picture 7" descr="Icon&#10;&#10;Description automatically generated with low confidence">
            <a:extLst>
              <a:ext uri="{FF2B5EF4-FFF2-40B4-BE49-F238E27FC236}">
                <a16:creationId xmlns:a16="http://schemas.microsoft.com/office/drawing/2014/main" id="{8D7A7F00-6ECB-47A0-963C-BD37EFEC42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1757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: Yellow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509AD-4211-6545-A4C7-5F8113D0E4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100" y="3950348"/>
            <a:ext cx="10591800" cy="775564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rgbClr val="002169"/>
                </a:solidFill>
                <a:latin typeface="+mj-lt"/>
              </a:defRPr>
            </a:lvl1pPr>
          </a:lstStyle>
          <a:p>
            <a:r>
              <a:rPr lang="en-US"/>
              <a:t>Section Title &amp; Headline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5BF69-4B07-FF4C-AA1B-1E08897601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02169"/>
                </a:solidFill>
              </a:defRPr>
            </a:lvl1pPr>
          </a:lstStyle>
          <a:p>
            <a:fld id="{48CB8F98-32D9-9E4F-BAC9-49610775ED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26D585-121B-614E-9E4B-978BFEEEA6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0100" y="3501427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 spc="200" baseline="0">
                <a:solidFill>
                  <a:srgbClr val="002169">
                    <a:alpha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SECTION #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21F4DCF-7770-0B45-B9A0-2CE48DEF1E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93088" y="723900"/>
            <a:ext cx="3998912" cy="46180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1"/>
            </a:lvl1pPr>
          </a:lstStyle>
          <a:p>
            <a:r>
              <a:rPr lang="en-US"/>
              <a:t>Insert Icon Here</a:t>
            </a:r>
            <a:br>
              <a:rPr lang="en-US"/>
            </a:br>
            <a:r>
              <a:rPr lang="en-US"/>
              <a:t>If Wanted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A479E631-0BF4-C14C-938E-2433D302CA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0100" y="803495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spc="200" baseline="0">
                <a:solidFill>
                  <a:srgbClr val="002169">
                    <a:alpha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NAME</a:t>
            </a:r>
          </a:p>
        </p:txBody>
      </p:sp>
      <p:pic>
        <p:nvPicPr>
          <p:cNvPr id="8" name="Picture 7" descr="Icon&#10;&#10;Description automatically generated with low confidence">
            <a:extLst>
              <a:ext uri="{FF2B5EF4-FFF2-40B4-BE49-F238E27FC236}">
                <a16:creationId xmlns:a16="http://schemas.microsoft.com/office/drawing/2014/main" id="{45BDE065-B723-4654-8789-20C9C1CEFD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60739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Vertical 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CBDBB58A-3976-6842-A54E-5F968FCE946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583126" y="0"/>
            <a:ext cx="5608874" cy="6857999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50000"/>
                  </a:schemeClr>
                </a:solidFill>
                <a:latin typeface="+mj-lt"/>
              </a:defRPr>
            </a:lvl1pPr>
            <a:lvl2pPr>
              <a:defRPr i="1">
                <a:solidFill>
                  <a:schemeClr val="tx1">
                    <a:alpha val="50000"/>
                  </a:schemeClr>
                </a:solidFill>
              </a:defRPr>
            </a:lvl2pPr>
          </a:lstStyle>
          <a:p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Click the Photo Icon</a:t>
            </a:r>
            <a:br>
              <a:rPr lang="en-US"/>
            </a:br>
            <a:r>
              <a:rPr lang="en-US"/>
              <a:t>to Insert Photo</a:t>
            </a:r>
            <a:br>
              <a:rPr lang="en-US"/>
            </a:br>
            <a:r>
              <a:rPr lang="en-US"/>
              <a:t>(Use Vertical Only)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AFF6D16-4E8F-5645-B84D-7E71098EC9F2}"/>
              </a:ext>
            </a:extLst>
          </p:cNvPr>
          <p:cNvSpPr txBox="1">
            <a:spLocks/>
          </p:cNvSpPr>
          <p:nvPr userDrawn="1"/>
        </p:nvSpPr>
        <p:spPr>
          <a:xfrm>
            <a:off x="233803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b="0" i="0">
              <a:solidFill>
                <a:schemeClr val="bg1">
                  <a:lumMod val="50000"/>
                  <a:alpha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8B7FD8F6-67A2-384C-AE69-04AC6AD2CE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1223" y="1426610"/>
            <a:ext cx="5027651" cy="1085853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This is the page title with an emphasis.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A83E557-78FE-2248-AE13-1284BC314C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1261" y="3165000"/>
            <a:ext cx="5027613" cy="2586037"/>
          </a:xfrm>
          <a:prstGeom prst="rect">
            <a:avLst/>
          </a:prstGeom>
        </p:spPr>
        <p:txBody>
          <a:bodyPr/>
          <a:lstStyle>
            <a:lvl1pPr>
              <a:buClr>
                <a:srgbClr val="232B64"/>
              </a:buClr>
              <a:buSzPct val="80000"/>
              <a:defRPr sz="2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5" descr="Icon&#10;&#10;Description automatically generated with low confidence">
            <a:extLst>
              <a:ext uri="{FF2B5EF4-FFF2-40B4-BE49-F238E27FC236}">
                <a16:creationId xmlns:a16="http://schemas.microsoft.com/office/drawing/2014/main" id="{5DB6460A-4829-4217-976F-DCB60C7E27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86626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Vertical 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F2E15F95-0F35-D646-B194-87E72986A80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5608874" cy="6857999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50000"/>
                  </a:schemeClr>
                </a:solidFill>
                <a:latin typeface="+mj-lt"/>
              </a:defRPr>
            </a:lvl1pPr>
            <a:lvl2pPr>
              <a:defRPr i="1">
                <a:solidFill>
                  <a:schemeClr val="tx1">
                    <a:alpha val="50000"/>
                  </a:schemeClr>
                </a:solidFill>
              </a:defRPr>
            </a:lvl2pPr>
          </a:lstStyle>
          <a:p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Click the Photo Icon</a:t>
            </a:r>
            <a:br>
              <a:rPr lang="en-US"/>
            </a:br>
            <a:r>
              <a:rPr lang="en-US"/>
              <a:t>to Insert Photo</a:t>
            </a:r>
            <a:br>
              <a:rPr lang="en-US"/>
            </a:br>
            <a:r>
              <a:rPr lang="en-US"/>
              <a:t>(Use Vertical Only)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AFF6D16-4E8F-5645-B84D-7E71098EC9F2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>
              <a:solidFill>
                <a:schemeClr val="bg1">
                  <a:lumMod val="50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946E247-DA5A-F040-A5C9-0E7B99CBCE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0564" y="1426610"/>
            <a:ext cx="5027651" cy="1085853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This is the page title with an emphasis.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27D754F-546F-184F-AEB8-4BF287E04B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40602" y="3817345"/>
            <a:ext cx="5027613" cy="2586037"/>
          </a:xfrm>
          <a:prstGeom prst="rect">
            <a:avLst/>
          </a:prstGeom>
        </p:spPr>
        <p:txBody>
          <a:bodyPr/>
          <a:lstStyle>
            <a:lvl1pPr>
              <a:buClr>
                <a:srgbClr val="232B64"/>
              </a:buClr>
              <a:buSzPct val="80000"/>
              <a:defRPr sz="2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 descr="Icon&#10;&#10;Description automatically generated with low confidence">
            <a:extLst>
              <a:ext uri="{FF2B5EF4-FFF2-40B4-BE49-F238E27FC236}">
                <a16:creationId xmlns:a16="http://schemas.microsoft.com/office/drawing/2014/main" id="{EEC8D033-D085-49AE-96DE-2763707687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18966" y="6215129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80931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>
              <a:solidFill>
                <a:schemeClr val="bg1">
                  <a:lumMod val="50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9145" y="1426610"/>
            <a:ext cx="8833710" cy="1085853"/>
          </a:xfrm>
          <a:prstGeom prst="rect">
            <a:avLst/>
          </a:prstGeom>
        </p:spPr>
        <p:txBody>
          <a:bodyPr/>
          <a:lstStyle>
            <a:lvl1pPr algn="ctr">
              <a:defRPr sz="3600"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This is a very long and important headline. It can even have an emphasis if you’d like.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CA5C5D0-1BD6-324D-A881-FAE1A4D37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261" y="3817345"/>
            <a:ext cx="5138402" cy="2586037"/>
          </a:xfrm>
          <a:prstGeom prst="rect">
            <a:avLst/>
          </a:prstGeom>
        </p:spPr>
        <p:txBody>
          <a:bodyPr/>
          <a:lstStyle>
            <a:lvl1pPr>
              <a:buClr>
                <a:srgbClr val="232B64"/>
              </a:buClr>
              <a:buSzPct val="80000"/>
              <a:defRPr sz="2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4CE2B6E-3AAC-4A4C-89B6-7177FFFA14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51464" y="3817345"/>
            <a:ext cx="5138402" cy="2586037"/>
          </a:xfrm>
          <a:prstGeom prst="rect">
            <a:avLst/>
          </a:prstGeom>
        </p:spPr>
        <p:txBody>
          <a:bodyPr/>
          <a:lstStyle>
            <a:lvl1pPr>
              <a:buClr>
                <a:srgbClr val="232B64"/>
              </a:buClr>
              <a:buSzPct val="80000"/>
              <a:defRPr sz="2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5" descr="Icon&#10;&#10;Description automatically generated with low confidence">
            <a:extLst>
              <a:ext uri="{FF2B5EF4-FFF2-40B4-BE49-F238E27FC236}">
                <a16:creationId xmlns:a16="http://schemas.microsoft.com/office/drawing/2014/main" id="{3AFC54D8-2C7C-4C15-AEA1-5F550BE3A3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93122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24B6ACC-4A46-404D-848D-077DCCFEE5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63536" y="2679264"/>
            <a:ext cx="8864927" cy="1499470"/>
          </a:xfrm>
          <a:prstGeom prst="rect">
            <a:avLst/>
          </a:prstGeom>
        </p:spPr>
        <p:txBody>
          <a:bodyPr/>
          <a:lstStyle>
            <a:lvl1pPr algn="ctr">
              <a:defRPr sz="54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A long, full page title, quote or fact is able to go here.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BDEC5DC-53EE-7E43-A977-CE1769C761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50000"/>
                  </a:schemeClr>
                </a:solidFill>
                <a:latin typeface="+mj-lt"/>
              </a:defRPr>
            </a:lvl1pPr>
            <a:lvl2pPr>
              <a:defRPr i="1">
                <a:solidFill>
                  <a:schemeClr val="tx1">
                    <a:alpha val="50000"/>
                  </a:schemeClr>
                </a:solidFill>
              </a:defRPr>
            </a:lvl2pPr>
          </a:lstStyle>
          <a:p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Click the Photo Icon to Insert Photo</a:t>
            </a:r>
            <a:br>
              <a:rPr lang="en-US"/>
            </a:br>
            <a:r>
              <a:rPr lang="en-US"/>
              <a:t>(Use Full Only)</a:t>
            </a:r>
            <a:br>
              <a:rPr lang="en-US"/>
            </a:br>
            <a:r>
              <a:rPr lang="en-US"/>
              <a:t>Don’t forget, you’ll need to send to back.</a:t>
            </a:r>
          </a:p>
        </p:txBody>
      </p:sp>
      <p:pic>
        <p:nvPicPr>
          <p:cNvPr id="4" name="Picture 3" descr="Icon&#10;&#10;Description automatically generated with low confidence">
            <a:extLst>
              <a:ext uri="{FF2B5EF4-FFF2-40B4-BE49-F238E27FC236}">
                <a16:creationId xmlns:a16="http://schemas.microsoft.com/office/drawing/2014/main" id="{9E2CF818-6E46-4612-BFFE-2B11984F88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1979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>
              <a:solidFill>
                <a:schemeClr val="bg1">
                  <a:lumMod val="50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9145" y="2621977"/>
            <a:ext cx="8833710" cy="1614045"/>
          </a:xfrm>
          <a:prstGeom prst="rect">
            <a:avLst/>
          </a:prstGeom>
        </p:spPr>
        <p:txBody>
          <a:bodyPr/>
          <a:lstStyle>
            <a:lvl1pPr algn="ctr">
              <a:defRPr sz="4000"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This is a quote.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ornare</a:t>
            </a:r>
            <a:r>
              <a:rPr lang="en-US"/>
              <a:t> lacinia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venenatis</a:t>
            </a:r>
            <a:r>
              <a:rPr lang="en-US"/>
              <a:t> </a:t>
            </a:r>
            <a:r>
              <a:rPr lang="en-US" err="1"/>
              <a:t>vestiblum</a:t>
            </a:r>
            <a:r>
              <a:rPr lang="en-US"/>
              <a:t>.</a:t>
            </a:r>
            <a:br>
              <a:rPr lang="en-US"/>
            </a:br>
            <a:r>
              <a:rPr lang="en-US"/>
              <a:t>And this is the really important part.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0FFF73-E721-1E47-B43D-6973ABBFC7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94498" y="2134960"/>
            <a:ext cx="403004" cy="351919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FE845D8-5D8E-A243-BE36-D97D128F153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46902" y="4499983"/>
            <a:ext cx="779421" cy="7794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Insert Profile Image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A53042-896C-2A4A-B7A7-F054EED829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0091" y="4500686"/>
            <a:ext cx="4982764" cy="77946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First &amp; Last Name</a:t>
            </a:r>
            <a:br>
              <a:rPr lang="en-US"/>
            </a:br>
            <a:r>
              <a:rPr lang="en-US"/>
              <a:t>Full Title, Company</a:t>
            </a:r>
          </a:p>
        </p:txBody>
      </p:sp>
      <p:pic>
        <p:nvPicPr>
          <p:cNvPr id="7" name="Picture 6" descr="Icon&#10;&#10;Description automatically generated with low confidence">
            <a:extLst>
              <a:ext uri="{FF2B5EF4-FFF2-40B4-BE49-F238E27FC236}">
                <a16:creationId xmlns:a16="http://schemas.microsoft.com/office/drawing/2014/main" id="{0CC91810-09A2-4443-8691-6B753ED8FC5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0100" y="6118098"/>
            <a:ext cx="1866640" cy="55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5642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zed.gov/categories-post/azeds" TargetMode="Externa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zedsvendorsupport@azed.gov" TargetMode="External"/><Relationship Id="rId2" Type="http://schemas.openxmlformats.org/officeDocument/2006/relationships/hyperlink" Target="https://www.azed.gov/information-technology/azeds" TargetMode="Externa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www.azed.gov/adeinfo/ade-contact-for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arina.jones@azed.gov" TargetMode="External"/><Relationship Id="rId2" Type="http://schemas.openxmlformats.org/officeDocument/2006/relationships/hyperlink" Target="mailto:jeremy.mayberry@azed.gov" TargetMode="Externa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1.png"/><Relationship Id="rId4" Type="http://schemas.openxmlformats.org/officeDocument/2006/relationships/hyperlink" Target="https://bit.ly/3ExB8s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EC9C4BE-71AD-481A-A875-8A386D310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34" y="3002243"/>
            <a:ext cx="11430000" cy="749735"/>
          </a:xfrm>
        </p:spPr>
        <p:txBody>
          <a:bodyPr>
            <a:normAutofit fontScale="90000"/>
          </a:bodyPr>
          <a:lstStyle/>
          <a:p>
            <a:r>
              <a:rPr lang="en-US"/>
              <a:t>Information Technology</a:t>
            </a:r>
            <a:br>
              <a:rPr lang="en-US"/>
            </a:br>
            <a:r>
              <a:rPr lang="en-US"/>
              <a:t>AzEDS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1C9E06-DD61-48AA-A508-B09768EEA6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155" y="4317774"/>
            <a:ext cx="11429579" cy="1177688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Jeremy Mayberry – IT Business Analyst</a:t>
            </a:r>
          </a:p>
          <a:p>
            <a:r>
              <a:rPr lang="en-US"/>
              <a:t>Karina Jones – IT Program Engagement</a:t>
            </a:r>
          </a:p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763D68-DBB6-46E7-9EF5-A55D36E006C8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885613" y="6384925"/>
            <a:ext cx="306387" cy="307975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9" name="Picture 3" descr="Logo&#10;&#10;Description automatically generated">
            <a:extLst>
              <a:ext uri="{FF2B5EF4-FFF2-40B4-BE49-F238E27FC236}">
                <a16:creationId xmlns:a16="http://schemas.microsoft.com/office/drawing/2014/main" id="{453FF98E-291E-4F3A-B1E6-2068E5143E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477" y="914400"/>
            <a:ext cx="1522047" cy="1522047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A20AB8A-D87D-418B-A48A-CA6911A3F156}"/>
              </a:ext>
            </a:extLst>
          </p:cNvPr>
          <p:cNvSpPr txBox="1">
            <a:spLocks/>
          </p:cNvSpPr>
          <p:nvPr/>
        </p:nvSpPr>
        <p:spPr>
          <a:xfrm>
            <a:off x="762421" y="5495462"/>
            <a:ext cx="11429579" cy="681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4000" b="0" i="0" u="none" strike="noStrike" cap="none" spc="0" baseline="0">
                <a:solidFill>
                  <a:schemeClr val="bg1">
                    <a:alpha val="65000"/>
                  </a:schemeClr>
                </a:solidFill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hangingPunct="1"/>
            <a:r>
              <a:rPr lang="en-US" sz="3200"/>
              <a:t>09/23/2022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B2AC00-671C-4FE8-9701-F3EF682E8706}"/>
              </a:ext>
            </a:extLst>
          </p:cNvPr>
          <p:cNvSpPr txBox="1"/>
          <p:nvPr/>
        </p:nvSpPr>
        <p:spPr>
          <a:xfrm>
            <a:off x="423522" y="1553789"/>
            <a:ext cx="11344956" cy="1092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0981" indent="-380981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667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of Updates to SIS Vendors</a:t>
            </a:r>
          </a:p>
          <a:p>
            <a:pPr marL="380981" indent="-380981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667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AzEDS Alerts: System Maintenance or Outages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43C6F1-0903-432A-A0DA-B69EDCB298EC}"/>
              </a:ext>
            </a:extLst>
          </p:cNvPr>
          <p:cNvSpPr/>
          <p:nvPr/>
        </p:nvSpPr>
        <p:spPr>
          <a:xfrm>
            <a:off x="0" y="212322"/>
            <a:ext cx="12192000" cy="60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>
                <a:srgbClr val="F1C232"/>
              </a:buClr>
              <a:buSzPts val="4000"/>
              <a:buFont typeface="Calibri"/>
              <a:buNone/>
            </a:pPr>
            <a:r>
              <a:rPr lang="en-US" sz="3733" b="1">
                <a:solidFill>
                  <a:schemeClr val="tx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03360438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43C6F1-0903-432A-A0DA-B69EDCB298EC}"/>
              </a:ext>
            </a:extLst>
          </p:cNvPr>
          <p:cNvSpPr/>
          <p:nvPr/>
        </p:nvSpPr>
        <p:spPr>
          <a:xfrm>
            <a:off x="0" y="212322"/>
            <a:ext cx="12192000" cy="72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67"/>
              </a:spcAft>
            </a:pPr>
            <a:r>
              <a:rPr lang="en-US" sz="4000" b="1" kern="1200">
                <a:solidFill>
                  <a:schemeClr val="tx1"/>
                </a:solidFill>
                <a:cs typeface="Times New Roman" panose="02020603050405020304" pitchFamily="18" charset="0"/>
              </a:rPr>
              <a:t>Communication of Updates to SIS Vendors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8C45FC-BA65-FF64-2912-C2D5D8C904C8}"/>
              </a:ext>
            </a:extLst>
          </p:cNvPr>
          <p:cNvSpPr txBox="1"/>
          <p:nvPr/>
        </p:nvSpPr>
        <p:spPr>
          <a:xfrm>
            <a:off x="738026" y="1126305"/>
            <a:ext cx="10715947" cy="57316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380981" indent="-380981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Quarterly Meetings</a:t>
            </a:r>
          </a:p>
          <a:p>
            <a:pPr marL="914400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meeting:  November 29</a:t>
            </a:r>
            <a:r>
              <a:rPr lang="en-US" sz="2400" kern="12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10am MST</a:t>
            </a:r>
          </a:p>
          <a:p>
            <a:pPr marL="914400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Upcoming meetings:  February 14, 2023 and May 16, 2023</a:t>
            </a:r>
          </a:p>
          <a:p>
            <a:pPr marL="914400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recording available to those who cannot attend</a:t>
            </a:r>
          </a:p>
          <a:p>
            <a:pPr marL="534987">
              <a:lnSpc>
                <a:spcPct val="107000"/>
              </a:lnSpc>
              <a:spcAft>
                <a:spcPts val="1067"/>
              </a:spcAft>
            </a:pPr>
            <a:endParaRPr lang="en-US" sz="2400" kern="1200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7525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b="1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AzEds</a:t>
            </a:r>
            <a:r>
              <a:rPr lang="en-US" sz="24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Blog: </a:t>
            </a:r>
            <a:r>
              <a:rPr lang="en-US" sz="2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https://www.azed.gov/categories-post/azeds</a:t>
            </a:r>
            <a:endParaRPr lang="en-US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learn about upcoming SIS vendor meetings</a:t>
            </a:r>
          </a:p>
          <a:p>
            <a:pPr marL="914400" lvl="1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access the recording of the meetings</a:t>
            </a:r>
          </a:p>
          <a:p>
            <a:pPr marL="914400" lvl="1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stay informed about AzEDS</a:t>
            </a:r>
          </a:p>
          <a:p>
            <a:pPr marL="534987" lvl="4" indent="0">
              <a:lnSpc>
                <a:spcPct val="107000"/>
              </a:lnSpc>
              <a:spcAft>
                <a:spcPts val="1067"/>
              </a:spcAft>
            </a:pPr>
            <a:endParaRPr lang="en-US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548470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B2AC00-671C-4FE8-9701-F3EF682E8706}"/>
              </a:ext>
            </a:extLst>
          </p:cNvPr>
          <p:cNvSpPr txBox="1"/>
          <p:nvPr/>
        </p:nvSpPr>
        <p:spPr>
          <a:xfrm>
            <a:off x="526264" y="1309906"/>
            <a:ext cx="11344956" cy="5263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0981" indent="-380981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667" b="1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AzEDS Alerts:</a:t>
            </a:r>
          </a:p>
          <a:p>
            <a:pPr marL="914400" lvl="1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 ad hoc emails for important and necessary communications</a:t>
            </a:r>
          </a:p>
          <a:p>
            <a:pPr marL="914400" lvl="1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 up under Contact, here: </a:t>
            </a:r>
            <a:r>
              <a:rPr lang="en-US" sz="2400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https://www.azed.gov/information-technology/azeds</a:t>
            </a:r>
            <a:endParaRPr lang="en-US" sz="24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981" indent="-380981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endParaRPr lang="en-US" sz="2667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981" indent="-380981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667" b="1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Vendor Support Mailbox:</a:t>
            </a:r>
          </a:p>
          <a:p>
            <a:pPr marL="858838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and support requests can be sent to </a:t>
            </a:r>
            <a:r>
              <a:rPr lang="en-US" sz="2667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azedsvendorsupport@azed.gov</a:t>
            </a:r>
            <a:r>
              <a:rPr lang="en-US" sz="2667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58838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tickets: </a:t>
            </a:r>
            <a:r>
              <a:rPr lang="en-US" sz="2667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https://www.azed.gov/adeinfo/ade-contact-form/</a:t>
            </a:r>
            <a:endParaRPr lang="en-US" sz="2667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8838" indent="-379413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endParaRPr lang="en-US" sz="2667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FA9765-9DF8-C7A6-8B39-22B2320189E2}"/>
              </a:ext>
            </a:extLst>
          </p:cNvPr>
          <p:cNvSpPr/>
          <p:nvPr/>
        </p:nvSpPr>
        <p:spPr>
          <a:xfrm>
            <a:off x="0" y="212322"/>
            <a:ext cx="12192000" cy="72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67"/>
              </a:spcAft>
            </a:pPr>
            <a:r>
              <a:rPr lang="en-US" sz="4000" b="1" kern="1200">
                <a:solidFill>
                  <a:schemeClr val="tx1"/>
                </a:solidFill>
                <a:cs typeface="Times New Roman" panose="02020603050405020304" pitchFamily="18" charset="0"/>
              </a:rPr>
              <a:t>Communication of Updates to SIS Vendors</a:t>
            </a:r>
          </a:p>
        </p:txBody>
      </p:sp>
    </p:spTree>
    <p:extLst>
      <p:ext uri="{BB962C8B-B14F-4D97-AF65-F5344CB8AC3E}">
        <p14:creationId xmlns:p14="http://schemas.microsoft.com/office/powerpoint/2010/main" val="266785025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866926-BF71-C5FE-6FDA-AC01831CD867}"/>
              </a:ext>
            </a:extLst>
          </p:cNvPr>
          <p:cNvSpPr/>
          <p:nvPr/>
        </p:nvSpPr>
        <p:spPr>
          <a:xfrm>
            <a:off x="0" y="212322"/>
            <a:ext cx="12192000" cy="60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>
                <a:srgbClr val="F1C232"/>
              </a:buClr>
              <a:buSzPts val="4000"/>
              <a:buFont typeface="Calibri"/>
              <a:buNone/>
            </a:pPr>
            <a:r>
              <a:rPr lang="en-US" sz="3733" b="1">
                <a:solidFill>
                  <a:schemeClr val="tx1"/>
                </a:solidFill>
              </a:rPr>
              <a:t>AzEDS Alerts: System Maintenance or Outages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4562FA-9043-DBC9-F35F-EEA88577236F}"/>
              </a:ext>
            </a:extLst>
          </p:cNvPr>
          <p:cNvSpPr txBox="1"/>
          <p:nvPr/>
        </p:nvSpPr>
        <p:spPr>
          <a:xfrm>
            <a:off x="235733" y="936005"/>
            <a:ext cx="11720531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067"/>
              </a:spcAft>
            </a:pPr>
            <a:r>
              <a:rPr lang="en-US" sz="2400" kern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Notifications will vary per incident type and state the following: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0D523F6-179A-1E3C-F62C-C15E018D7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582627"/>
              </p:ext>
            </p:extLst>
          </p:nvPr>
        </p:nvGraphicFramePr>
        <p:xfrm>
          <a:off x="291386" y="1509135"/>
          <a:ext cx="11609226" cy="44957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69742">
                  <a:extLst>
                    <a:ext uri="{9D8B030D-6E8A-4147-A177-3AD203B41FA5}">
                      <a16:colId xmlns:a16="http://schemas.microsoft.com/office/drawing/2014/main" val="676613547"/>
                    </a:ext>
                  </a:extLst>
                </a:gridCol>
                <a:gridCol w="3869742">
                  <a:extLst>
                    <a:ext uri="{9D8B030D-6E8A-4147-A177-3AD203B41FA5}">
                      <a16:colId xmlns:a16="http://schemas.microsoft.com/office/drawing/2014/main" val="4273864680"/>
                    </a:ext>
                  </a:extLst>
                </a:gridCol>
                <a:gridCol w="3869742">
                  <a:extLst>
                    <a:ext uri="{9D8B030D-6E8A-4147-A177-3AD203B41FA5}">
                      <a16:colId xmlns:a16="http://schemas.microsoft.com/office/drawing/2014/main" val="1854789185"/>
                    </a:ext>
                  </a:extLst>
                </a:gridCol>
              </a:tblGrid>
              <a:tr h="78485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strike="noStrike" cap="none" spc="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Planned operations maintenance outage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strike="noStrike" cap="none" spc="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Planned development maintenance outage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strike="noStrike" cap="none" spc="0" baseline="0">
                          <a:solidFill>
                            <a:schemeClr val="tx1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Unplanned system outage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633022"/>
                  </a:ext>
                </a:extLst>
              </a:tr>
              <a:tr h="784851"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b="0" i="1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Estimated timeframe: </a:t>
                      </a:r>
                    </a:p>
                    <a:p>
                      <a:pPr algn="l"/>
                      <a:r>
                        <a:rPr kumimoji="0" lang="en-US" sz="18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Approx. 2 to 8-hour window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b="0" i="1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Estimated timeframe: </a:t>
                      </a:r>
                    </a:p>
                    <a:p>
                      <a:pPr algn="l"/>
                      <a:r>
                        <a:rPr kumimoji="0" lang="en-US" sz="18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Approx. 15 to 30-min window</a:t>
                      </a:r>
                      <a:endParaRPr kumimoji="0" lang="en-US" sz="1800" b="0" i="0" u="none" strike="noStrike" kern="1200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b="0" i="1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Estimated timeframe: </a:t>
                      </a:r>
                    </a:p>
                    <a:p>
                      <a:pPr algn="l"/>
                      <a:r>
                        <a:rPr kumimoji="0" lang="en-US" sz="18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Approx. 2 – 8-hour window</a:t>
                      </a:r>
                      <a:endParaRPr kumimoji="0" lang="en-US" sz="1800" b="0" i="0" u="none" strike="noStrike" kern="1200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058988"/>
                  </a:ext>
                </a:extLst>
              </a:tr>
              <a:tr h="1569702"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Notification Goals: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5 days prior to maintenance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Reminder 2 days prior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Extended maintenance for unforeseen circumstances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Post maintenance completion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Notification Goals: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2 days prior to maintenance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Extended maintenance for unforeseen circumstances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Calibri"/>
                        </a:rPr>
                        <a:t>Post maintenance completion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Notification Goals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As soon as possible, following impact analysis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As soon as possible following incident resolution</a:t>
                      </a:r>
                    </a:p>
                    <a:p>
                      <a:pPr algn="l"/>
                      <a:endParaRPr kumimoji="0" lang="en-US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665721"/>
                  </a:ext>
                </a:extLst>
              </a:tr>
              <a:tr h="784851"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b="0" i="1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Examples: </a:t>
                      </a:r>
                      <a:r>
                        <a:rPr kumimoji="0" lang="en-US" sz="18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system patching, network or database typically performed on weekends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b="0" i="1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Examples: </a:t>
                      </a:r>
                      <a:r>
                        <a:rPr kumimoji="0" lang="en-US" sz="18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performance improvements or bug fixes typically performed during the week after 5pm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Examples: </a:t>
                      </a: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  <a:sym typeface="Calibri"/>
                        </a:rPr>
                        <a:t>could include any unforeseen issues</a:t>
                      </a:r>
                    </a:p>
                    <a:p>
                      <a:pPr algn="l"/>
                      <a:endParaRPr kumimoji="0" lang="en-US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404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6674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34D80-A4CB-4B35-8D01-EB04D7313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164" y="5326804"/>
            <a:ext cx="6319105" cy="1336736"/>
          </a:xfrm>
        </p:spPr>
        <p:txBody>
          <a:bodyPr>
            <a:normAutofit fontScale="90000"/>
          </a:bodyPr>
          <a:lstStyle/>
          <a:p>
            <a:r>
              <a:rPr lang="en-US"/>
              <a:t>Jeremy Mayberry, IT Business Analyst</a:t>
            </a:r>
            <a:br>
              <a:rPr lang="en-US"/>
            </a:br>
            <a:r>
              <a:rPr lang="en-US">
                <a:hlinkClick r:id="rId2"/>
              </a:rPr>
              <a:t>jeremy.mayberry@azed.gov</a:t>
            </a:r>
            <a:br>
              <a:rPr lang="en-US"/>
            </a:br>
            <a:r>
              <a:rPr lang="en-US"/>
              <a:t>Karina Jones, Deputy Associate Superintendent</a:t>
            </a:r>
            <a:br>
              <a:rPr lang="en-US"/>
            </a:br>
            <a:r>
              <a:rPr lang="en-US">
                <a:hlinkClick r:id="rId3"/>
              </a:rPr>
              <a:t>karina.jones@azed.gov</a:t>
            </a:r>
            <a:br>
              <a:rPr lang="en-US"/>
            </a:b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4BC7F-B9CF-4BEB-ABD5-8190034BE3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1164" y="3800988"/>
            <a:ext cx="10213620" cy="1145916"/>
          </a:xfrm>
        </p:spPr>
        <p:txBody>
          <a:bodyPr>
            <a:normAutofit/>
          </a:bodyPr>
          <a:lstStyle/>
          <a:p>
            <a:r>
              <a:rPr lang="en-US" sz="5400"/>
              <a:t>Thank you!</a:t>
            </a:r>
          </a:p>
        </p:txBody>
      </p:sp>
      <p:pic>
        <p:nvPicPr>
          <p:cNvPr id="5" name="Picture 4">
            <a:hlinkClick r:id="rId4"/>
            <a:extLst>
              <a:ext uri="{FF2B5EF4-FFF2-40B4-BE49-F238E27FC236}">
                <a16:creationId xmlns:a16="http://schemas.microsoft.com/office/drawing/2014/main" id="{31504443-224D-41BA-A0F0-3ED70BC3E6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5306" y="1109180"/>
            <a:ext cx="2352668" cy="23838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468EEA-762F-4AE9-A0E2-6523622F5EFD}"/>
              </a:ext>
            </a:extLst>
          </p:cNvPr>
          <p:cNvSpPr txBox="1"/>
          <p:nvPr/>
        </p:nvSpPr>
        <p:spPr>
          <a:xfrm>
            <a:off x="8065306" y="3727617"/>
            <a:ext cx="2267712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Newsletter signup: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https://bit.ly/3ExB8sa</a:t>
            </a:r>
          </a:p>
        </p:txBody>
      </p:sp>
    </p:spTree>
    <p:extLst>
      <p:ext uri="{BB962C8B-B14F-4D97-AF65-F5344CB8AC3E}">
        <p14:creationId xmlns:p14="http://schemas.microsoft.com/office/powerpoint/2010/main" val="24650790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7D4B359B6C6F49985B559A36102D0D" ma:contentTypeVersion="17" ma:contentTypeDescription="Create a new document." ma:contentTypeScope="" ma:versionID="b552fa9641776007c1a4c8b103d6665b">
  <xsd:schema xmlns:xsd="http://www.w3.org/2001/XMLSchema" xmlns:xs="http://www.w3.org/2001/XMLSchema" xmlns:p="http://schemas.microsoft.com/office/2006/metadata/properties" xmlns:ns2="86b7949f-71f9-4cad-b52d-0da5275e536c" xmlns:ns3="2fe18f52-ae48-48a3-9333-aadd6f5d5c9c" xmlns:ns4="f69ac7c7-1a2e-46bd-a988-685139f8f258" targetNamespace="http://schemas.microsoft.com/office/2006/metadata/properties" ma:root="true" ma:fieldsID="565c926febbc9b4ec91a2ba712096de8" ns2:_="" ns3:_="" ns4:_="">
    <xsd:import namespace="86b7949f-71f9-4cad-b52d-0da5275e536c"/>
    <xsd:import namespace="2fe18f52-ae48-48a3-9333-aadd6f5d5c9c"/>
    <xsd:import namespace="f69ac7c7-1a2e-46bd-a988-685139f8f2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4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b7949f-71f9-4cad-b52d-0da5275e53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b50a19-44cd-47bf-aae0-69db42930d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e18f52-ae48-48a3-9333-aadd6f5d5c9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ac7c7-1a2e-46bd-a988-685139f8f25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4b75c630-39f2-4289-a9be-b48d448ef2e7}" ma:internalName="TaxCatchAll" ma:showField="CatchAllData" ma:web="2fe18f52-ae48-48a3-9333-aadd6f5d5c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fe18f52-ae48-48a3-9333-aadd6f5d5c9c">
      <UserInfo>
        <DisplayName>Krusee, Kelly</DisplayName>
        <AccountId>177</AccountId>
        <AccountType/>
      </UserInfo>
      <UserInfo>
        <DisplayName>Jones, Karina</DisplayName>
        <AccountId>12</AccountId>
        <AccountType/>
      </UserInfo>
      <UserInfo>
        <DisplayName>Mayberry, Jeremy</DisplayName>
        <AccountId>270</AccountId>
        <AccountType/>
      </UserInfo>
      <UserInfo>
        <DisplayName>Carrillo, Joe</DisplayName>
        <AccountId>193</AccountId>
        <AccountType/>
      </UserInfo>
    </SharedWithUsers>
    <lcf76f155ced4ddcb4097134ff3c332f xmlns="86b7949f-71f9-4cad-b52d-0da5275e536c">
      <Terms xmlns="http://schemas.microsoft.com/office/infopath/2007/PartnerControls"/>
    </lcf76f155ced4ddcb4097134ff3c332f>
    <TaxCatchAll xmlns="f69ac7c7-1a2e-46bd-a988-685139f8f25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FC9075-6F6D-4E81-A979-79436DD4D6B8}">
  <ds:schemaRefs>
    <ds:schemaRef ds:uri="2fe18f52-ae48-48a3-9333-aadd6f5d5c9c"/>
    <ds:schemaRef ds:uri="86b7949f-71f9-4cad-b52d-0da5275e536c"/>
    <ds:schemaRef ds:uri="f69ac7c7-1a2e-46bd-a988-685139f8f25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FB3C612-0A3A-4440-82B4-33E7E12D00F9}">
  <ds:schemaRefs>
    <ds:schemaRef ds:uri="2fe18f52-ae48-48a3-9333-aadd6f5d5c9c"/>
    <ds:schemaRef ds:uri="86b7949f-71f9-4cad-b52d-0da5275e536c"/>
    <ds:schemaRef ds:uri="f69ac7c7-1a2e-46bd-a988-685139f8f25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53A0520-DAC0-4E66-93A9-CA81F1F33C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Widescreen</PresentationFormat>
  <Paragraphs>60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1_Office Theme</vt:lpstr>
      <vt:lpstr>Information Technology AzEDS</vt:lpstr>
      <vt:lpstr>PowerPoint Presentation</vt:lpstr>
      <vt:lpstr>PowerPoint Presentation</vt:lpstr>
      <vt:lpstr>PowerPoint Presentation</vt:lpstr>
      <vt:lpstr>PowerPoint Presentation</vt:lpstr>
      <vt:lpstr>Jeremy Mayberry, IT Business Analyst jeremy.mayberry@azed.gov Karina Jones, Deputy Associate Superintendent karina.jones@azed.gov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Kozlak, Callie</dc:creator>
  <cp:lastModifiedBy>Jones, Karina</cp:lastModifiedBy>
  <cp:revision>1</cp:revision>
  <dcterms:modified xsi:type="dcterms:W3CDTF">2022-09-22T19:52:30Z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0x010100757D4B359B6C6F49985B559A36102D0D</vt:lpwstr>
  </property>
  <property fmtid="{D5CDD505-2E9C-101B-9397-08002B2CF9AE}" pid="3" name="MediaServiceImageTags">
    <vt:lpwstr/>
  </property>
</Properties>
</file>